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ink/ink99.xml" ContentType="application/inkml+xml"/>
  <Override PartName="/ppt/ink/ink100.xml" ContentType="application/inkml+xml"/>
  <Override PartName="/ppt/ink/ink101.xml" ContentType="application/inkml+xml"/>
  <Override PartName="/ppt/ink/ink102.xml" ContentType="application/inkml+xml"/>
  <Override PartName="/ppt/ink/ink103.xml" ContentType="application/inkml+xml"/>
  <Override PartName="/ppt/ink/ink104.xml" ContentType="application/inkml+xml"/>
  <Override PartName="/ppt/ink/ink105.xml" ContentType="application/inkml+xml"/>
  <Override PartName="/ppt/ink/ink106.xml" ContentType="application/inkml+xml"/>
  <Override PartName="/ppt/ink/ink107.xml" ContentType="application/inkml+xml"/>
  <Override PartName="/ppt/ink/ink108.xml" ContentType="application/inkml+xml"/>
  <Override PartName="/ppt/ink/ink109.xml" ContentType="application/inkml+xml"/>
  <Override PartName="/ppt/ink/ink110.xml" ContentType="application/inkml+xml"/>
  <Override PartName="/ppt/ink/ink111.xml" ContentType="application/inkml+xml"/>
  <Override PartName="/ppt/ink/ink112.xml" ContentType="application/inkml+xml"/>
  <Override PartName="/ppt/ink/ink113.xml" ContentType="application/inkml+xml"/>
  <Override PartName="/ppt/ink/ink114.xml" ContentType="application/inkml+xml"/>
  <Override PartName="/ppt/ink/ink115.xml" ContentType="application/inkml+xml"/>
  <Override PartName="/ppt/ink/ink116.xml" ContentType="application/inkml+xml"/>
  <Override PartName="/ppt/ink/ink117.xml" ContentType="application/inkml+xml"/>
  <Override PartName="/ppt/ink/ink118.xml" ContentType="application/inkml+xml"/>
  <Override PartName="/ppt/ink/ink119.xml" ContentType="application/inkml+xml"/>
  <Override PartName="/ppt/ink/ink120.xml" ContentType="application/inkml+xml"/>
  <Override PartName="/ppt/ink/ink121.xml" ContentType="application/inkml+xml"/>
  <Override PartName="/ppt/ink/ink122.xml" ContentType="application/inkml+xml"/>
  <Override PartName="/ppt/ink/ink123.xml" ContentType="application/inkml+xml"/>
  <Override PartName="/ppt/ink/ink124.xml" ContentType="application/inkml+xml"/>
  <Override PartName="/ppt/ink/ink125.xml" ContentType="application/inkml+xml"/>
  <Override PartName="/ppt/ink/ink126.xml" ContentType="application/inkml+xml"/>
  <Override PartName="/ppt/ink/ink127.xml" ContentType="application/inkml+xml"/>
  <Override PartName="/ppt/ink/ink128.xml" ContentType="application/inkml+xml"/>
  <Override PartName="/ppt/ink/ink129.xml" ContentType="application/inkml+xml"/>
  <Override PartName="/ppt/ink/ink130.xml" ContentType="application/inkml+xml"/>
  <Override PartName="/ppt/ink/ink131.xml" ContentType="application/inkml+xml"/>
  <Override PartName="/ppt/ink/ink132.xml" ContentType="application/inkml+xml"/>
  <Override PartName="/ppt/ink/ink133.xml" ContentType="application/inkml+xml"/>
  <Override PartName="/ppt/ink/ink134.xml" ContentType="application/inkml+xml"/>
  <Override PartName="/ppt/ink/ink135.xml" ContentType="application/inkml+xml"/>
  <Override PartName="/ppt/ink/ink136.xml" ContentType="application/inkml+xml"/>
  <Override PartName="/ppt/ink/ink137.xml" ContentType="application/inkml+xml"/>
  <Override PartName="/ppt/ink/ink138.xml" ContentType="application/inkml+xml"/>
  <Override PartName="/ppt/ink/ink139.xml" ContentType="application/inkml+xml"/>
  <Override PartName="/ppt/ink/ink140.xml" ContentType="application/inkml+xml"/>
  <Override PartName="/ppt/ink/ink141.xml" ContentType="application/inkml+xml"/>
  <Override PartName="/ppt/ink/ink142.xml" ContentType="application/inkml+xml"/>
  <Override PartName="/ppt/ink/ink143.xml" ContentType="application/inkml+xml"/>
  <Override PartName="/ppt/ink/ink144.xml" ContentType="application/inkml+xml"/>
  <Override PartName="/ppt/ink/ink145.xml" ContentType="application/inkml+xml"/>
  <Override PartName="/ppt/ink/ink146.xml" ContentType="application/inkml+xml"/>
  <Override PartName="/ppt/ink/ink147.xml" ContentType="application/inkml+xml"/>
  <Override PartName="/ppt/ink/ink148.xml" ContentType="application/inkml+xml"/>
  <Override PartName="/ppt/ink/ink149.xml" ContentType="application/inkml+xml"/>
  <Override PartName="/ppt/ink/ink150.xml" ContentType="application/inkml+xml"/>
  <Override PartName="/ppt/ink/ink151.xml" ContentType="application/inkml+xml"/>
  <Override PartName="/ppt/ink/ink152.xml" ContentType="application/inkml+xml"/>
  <Override PartName="/ppt/ink/ink153.xml" ContentType="application/inkml+xml"/>
  <Override PartName="/ppt/ink/ink154.xml" ContentType="application/inkml+xml"/>
  <Override PartName="/ppt/ink/ink155.xml" ContentType="application/inkml+xml"/>
  <Override PartName="/ppt/ink/ink156.xml" ContentType="application/inkml+xml"/>
  <Override PartName="/ppt/ink/ink157.xml" ContentType="application/inkml+xml"/>
  <Override PartName="/ppt/ink/ink158.xml" ContentType="application/inkml+xml"/>
  <Override PartName="/ppt/ink/ink159.xml" ContentType="application/inkml+xml"/>
  <Override PartName="/ppt/ink/ink160.xml" ContentType="application/inkml+xml"/>
  <Override PartName="/ppt/ink/ink161.xml" ContentType="application/inkml+xml"/>
  <Override PartName="/ppt/ink/ink162.xml" ContentType="application/inkml+xml"/>
  <Override PartName="/ppt/ink/ink163.xml" ContentType="application/inkml+xml"/>
  <Override PartName="/ppt/ink/ink164.xml" ContentType="application/inkml+xml"/>
  <Override PartName="/ppt/ink/ink165.xml" ContentType="application/inkml+xml"/>
  <Override PartName="/ppt/ink/ink166.xml" ContentType="application/inkml+xml"/>
  <Override PartName="/ppt/ink/ink167.xml" ContentType="application/inkml+xml"/>
  <Override PartName="/ppt/ink/ink168.xml" ContentType="application/inkml+xml"/>
  <Override PartName="/ppt/ink/ink169.xml" ContentType="application/inkml+xml"/>
  <Override PartName="/ppt/ink/ink170.xml" ContentType="application/inkml+xml"/>
  <Override PartName="/ppt/ink/ink171.xml" ContentType="application/inkml+xml"/>
  <Override PartName="/ppt/ink/ink172.xml" ContentType="application/inkml+xml"/>
  <Override PartName="/ppt/ink/ink173.xml" ContentType="application/inkml+xml"/>
  <Override PartName="/ppt/ink/ink174.xml" ContentType="application/inkml+xml"/>
  <Override PartName="/ppt/ink/ink175.xml" ContentType="application/inkml+xml"/>
  <Override PartName="/ppt/ink/ink176.xml" ContentType="application/inkml+xml"/>
  <Override PartName="/ppt/ink/ink177.xml" ContentType="application/inkml+xml"/>
  <Override PartName="/ppt/ink/ink178.xml" ContentType="application/inkml+xml"/>
  <Override PartName="/ppt/ink/ink179.xml" ContentType="application/inkml+xml"/>
  <Override PartName="/ppt/ink/ink180.xml" ContentType="application/inkml+xml"/>
  <Override PartName="/ppt/ink/ink181.xml" ContentType="application/inkml+xml"/>
  <Override PartName="/ppt/ink/ink182.xml" ContentType="application/inkml+xml"/>
  <Override PartName="/ppt/ink/ink183.xml" ContentType="application/inkml+xml"/>
  <Override PartName="/ppt/ink/ink184.xml" ContentType="application/inkml+xml"/>
  <Override PartName="/ppt/ink/ink185.xml" ContentType="application/inkml+xml"/>
  <Override PartName="/ppt/ink/ink186.xml" ContentType="application/inkml+xml"/>
  <Override PartName="/ppt/ink/ink187.xml" ContentType="application/inkml+xml"/>
  <Override PartName="/ppt/ink/ink188.xml" ContentType="application/inkml+xml"/>
  <Override PartName="/ppt/ink/ink189.xml" ContentType="application/inkml+xml"/>
  <Override PartName="/ppt/ink/ink190.xml" ContentType="application/inkml+xml"/>
  <Override PartName="/ppt/ink/ink191.xml" ContentType="application/inkml+xml"/>
  <Override PartName="/ppt/ink/ink192.xml" ContentType="application/inkml+xml"/>
  <Override PartName="/ppt/ink/ink193.xml" ContentType="application/inkml+xml"/>
  <Override PartName="/ppt/ink/ink194.xml" ContentType="application/inkml+xml"/>
  <Override PartName="/ppt/ink/ink195.xml" ContentType="application/inkml+xml"/>
  <Override PartName="/ppt/ink/ink196.xml" ContentType="application/inkml+xml"/>
  <Override PartName="/ppt/ink/ink197.xml" ContentType="application/inkml+xml"/>
  <Override PartName="/ppt/ink/ink198.xml" ContentType="application/inkml+xml"/>
  <Override PartName="/ppt/ink/ink199.xml" ContentType="application/inkml+xml"/>
  <Override PartName="/ppt/ink/ink200.xml" ContentType="application/inkml+xml"/>
  <Override PartName="/ppt/ink/ink201.xml" ContentType="application/inkml+xml"/>
  <Override PartName="/ppt/ink/ink202.xml" ContentType="application/inkml+xml"/>
  <Override PartName="/ppt/ink/ink203.xml" ContentType="application/inkml+xml"/>
  <Override PartName="/ppt/ink/ink204.xml" ContentType="application/inkml+xml"/>
  <Override PartName="/ppt/ink/ink205.xml" ContentType="application/inkml+xml"/>
  <Override PartName="/ppt/ink/ink206.xml" ContentType="application/inkml+xml"/>
  <Override PartName="/ppt/ink/ink207.xml" ContentType="application/inkml+xml"/>
  <Override PartName="/ppt/ink/ink208.xml" ContentType="application/inkml+xml"/>
  <Override PartName="/ppt/ink/ink209.xml" ContentType="application/inkml+xml"/>
  <Override PartName="/ppt/ink/ink210.xml" ContentType="application/inkml+xml"/>
  <Override PartName="/ppt/ink/ink211.xml" ContentType="application/inkml+xml"/>
  <Override PartName="/ppt/ink/ink212.xml" ContentType="application/inkml+xml"/>
  <Override PartName="/ppt/ink/ink213.xml" ContentType="application/inkml+xml"/>
  <Override PartName="/ppt/ink/ink214.xml" ContentType="application/inkml+xml"/>
  <Override PartName="/ppt/ink/ink215.xml" ContentType="application/inkml+xml"/>
  <Override PartName="/ppt/ink/ink216.xml" ContentType="application/inkml+xml"/>
  <Override PartName="/ppt/ink/ink217.xml" ContentType="application/inkml+xml"/>
  <Override PartName="/ppt/ink/ink218.xml" ContentType="application/inkml+xml"/>
  <Override PartName="/ppt/ink/ink219.xml" ContentType="application/inkml+xml"/>
  <Override PartName="/ppt/ink/ink220.xml" ContentType="application/inkml+xml"/>
  <Override PartName="/ppt/ink/ink221.xml" ContentType="application/inkml+xml"/>
  <Override PartName="/ppt/ink/ink222.xml" ContentType="application/inkml+xml"/>
  <Override PartName="/ppt/ink/ink223.xml" ContentType="application/inkml+xml"/>
  <Override PartName="/ppt/ink/ink224.xml" ContentType="application/inkml+xml"/>
  <Override PartName="/ppt/ink/ink225.xml" ContentType="application/inkml+xml"/>
  <Override PartName="/ppt/ink/ink226.xml" ContentType="application/inkml+xml"/>
  <Override PartName="/ppt/ink/ink227.xml" ContentType="application/inkml+xml"/>
  <Override PartName="/ppt/ink/ink228.xml" ContentType="application/inkml+xml"/>
  <Override PartName="/ppt/ink/ink229.xml" ContentType="application/inkml+xml"/>
  <Override PartName="/ppt/ink/ink230.xml" ContentType="application/inkml+xml"/>
  <Override PartName="/ppt/ink/ink231.xml" ContentType="application/inkml+xml"/>
  <Override PartName="/ppt/ink/ink232.xml" ContentType="application/inkml+xml"/>
  <Override PartName="/ppt/ink/ink233.xml" ContentType="application/inkml+xml"/>
  <Override PartName="/ppt/ink/ink234.xml" ContentType="application/inkml+xml"/>
  <Override PartName="/ppt/ink/ink235.xml" ContentType="application/inkml+xml"/>
  <Override PartName="/ppt/ink/ink236.xml" ContentType="application/inkml+xml"/>
  <Override PartName="/ppt/ink/ink237.xml" ContentType="application/inkml+xml"/>
  <Override PartName="/ppt/ink/ink238.xml" ContentType="application/inkml+xml"/>
  <Override PartName="/ppt/ink/ink239.xml" ContentType="application/inkml+xml"/>
  <Override PartName="/ppt/ink/ink240.xml" ContentType="application/inkml+xml"/>
  <Override PartName="/ppt/ink/ink241.xml" ContentType="application/inkml+xml"/>
  <Override PartName="/ppt/ink/ink242.xml" ContentType="application/inkml+xml"/>
  <Override PartName="/ppt/ink/ink243.xml" ContentType="application/inkml+xml"/>
  <Override PartName="/ppt/ink/ink244.xml" ContentType="application/inkml+xml"/>
  <Override PartName="/ppt/ink/ink245.xml" ContentType="application/inkml+xml"/>
  <Override PartName="/ppt/ink/ink246.xml" ContentType="application/inkml+xml"/>
  <Override PartName="/ppt/ink/ink247.xml" ContentType="application/inkml+xml"/>
  <Override PartName="/ppt/ink/ink248.xml" ContentType="application/inkml+xml"/>
  <Override PartName="/ppt/ink/ink249.xml" ContentType="application/inkml+xml"/>
  <Override PartName="/ppt/ink/ink250.xml" ContentType="application/inkml+xml"/>
  <Override PartName="/ppt/ink/ink251.xml" ContentType="application/inkml+xml"/>
  <Override PartName="/ppt/ink/ink252.xml" ContentType="application/inkml+xml"/>
  <Override PartName="/ppt/ink/ink253.xml" ContentType="application/inkml+xml"/>
  <Override PartName="/ppt/ink/ink254.xml" ContentType="application/inkml+xml"/>
  <Override PartName="/ppt/ink/ink255.xml" ContentType="application/inkml+xml"/>
  <Override PartName="/ppt/ink/ink256.xml" ContentType="application/inkml+xml"/>
  <Override PartName="/ppt/ink/ink257.xml" ContentType="application/inkml+xml"/>
  <Override PartName="/ppt/ink/ink258.xml" ContentType="application/inkml+xml"/>
  <Override PartName="/ppt/ink/ink259.xml" ContentType="application/inkml+xml"/>
  <Override PartName="/ppt/ink/ink260.xml" ContentType="application/inkml+xml"/>
  <Override PartName="/ppt/ink/ink261.xml" ContentType="application/inkml+xml"/>
  <Override PartName="/ppt/ink/ink262.xml" ContentType="application/inkml+xml"/>
  <Override PartName="/ppt/ink/ink263.xml" ContentType="application/inkml+xml"/>
  <Override PartName="/ppt/ink/ink264.xml" ContentType="application/inkml+xml"/>
  <Override PartName="/ppt/ink/ink265.xml" ContentType="application/inkml+xml"/>
  <Override PartName="/ppt/ink/ink266.xml" ContentType="application/inkml+xml"/>
  <Override PartName="/ppt/ink/ink267.xml" ContentType="application/inkml+xml"/>
  <Override PartName="/ppt/ink/ink268.xml" ContentType="application/inkml+xml"/>
  <Override PartName="/ppt/ink/ink269.xml" ContentType="application/inkml+xml"/>
  <Override PartName="/ppt/ink/ink270.xml" ContentType="application/inkml+xml"/>
  <Override PartName="/ppt/ink/ink271.xml" ContentType="application/inkml+xml"/>
  <Override PartName="/ppt/ink/ink272.xml" ContentType="application/inkml+xml"/>
  <Override PartName="/ppt/ink/ink273.xml" ContentType="application/inkml+xml"/>
  <Override PartName="/ppt/ink/ink274.xml" ContentType="application/inkml+xml"/>
  <Override PartName="/ppt/ink/ink275.xml" ContentType="application/inkml+xml"/>
  <Override PartName="/ppt/ink/ink276.xml" ContentType="application/inkml+xml"/>
  <Override PartName="/ppt/ink/ink277.xml" ContentType="application/inkml+xml"/>
  <Override PartName="/ppt/ink/ink278.xml" ContentType="application/inkml+xml"/>
  <Override PartName="/ppt/ink/ink279.xml" ContentType="application/inkml+xml"/>
  <Override PartName="/ppt/ink/ink280.xml" ContentType="application/inkml+xml"/>
  <Override PartName="/ppt/ink/ink281.xml" ContentType="application/inkml+xml"/>
  <Override PartName="/ppt/ink/ink282.xml" ContentType="application/inkml+xml"/>
  <Override PartName="/ppt/ink/ink283.xml" ContentType="application/inkml+xml"/>
  <Override PartName="/ppt/ink/ink284.xml" ContentType="application/inkml+xml"/>
  <Override PartName="/ppt/ink/ink285.xml" ContentType="application/inkml+xml"/>
  <Override PartName="/ppt/ink/ink286.xml" ContentType="application/inkml+xml"/>
  <Override PartName="/ppt/ink/ink287.xml" ContentType="application/inkml+xml"/>
  <Override PartName="/ppt/ink/ink288.xml" ContentType="application/inkml+xml"/>
  <Override PartName="/ppt/ink/ink289.xml" ContentType="application/inkml+xml"/>
  <Override PartName="/ppt/ink/ink290.xml" ContentType="application/inkml+xml"/>
  <Override PartName="/ppt/ink/ink291.xml" ContentType="application/inkml+xml"/>
  <Override PartName="/ppt/ink/ink292.xml" ContentType="application/inkml+xml"/>
  <Override PartName="/ppt/ink/ink293.xml" ContentType="application/inkml+xml"/>
  <Override PartName="/ppt/ink/ink294.xml" ContentType="application/inkml+xml"/>
  <Override PartName="/ppt/ink/ink295.xml" ContentType="application/inkml+xml"/>
  <Override PartName="/ppt/ink/ink296.xml" ContentType="application/inkml+xml"/>
  <Override PartName="/ppt/ink/ink297.xml" ContentType="application/inkml+xml"/>
  <Override PartName="/ppt/ink/ink298.xml" ContentType="application/inkml+xml"/>
  <Override PartName="/ppt/ink/ink299.xml" ContentType="application/inkml+xml"/>
  <Override PartName="/ppt/ink/ink300.xml" ContentType="application/inkml+xml"/>
  <Override PartName="/ppt/ink/ink301.xml" ContentType="application/inkml+xml"/>
  <Override PartName="/ppt/ink/ink302.xml" ContentType="application/inkml+xml"/>
  <Override PartName="/ppt/ink/ink303.xml" ContentType="application/inkml+xml"/>
  <Override PartName="/ppt/ink/ink304.xml" ContentType="application/inkml+xml"/>
  <Override PartName="/ppt/ink/ink305.xml" ContentType="application/inkml+xml"/>
  <Override PartName="/ppt/ink/ink306.xml" ContentType="application/inkml+xml"/>
  <Override PartName="/ppt/ink/ink307.xml" ContentType="application/inkml+xml"/>
  <Override PartName="/ppt/ink/ink308.xml" ContentType="application/inkml+xml"/>
  <Override PartName="/ppt/ink/ink309.xml" ContentType="application/inkml+xml"/>
  <Override PartName="/ppt/ink/ink310.xml" ContentType="application/inkml+xml"/>
  <Override PartName="/ppt/ink/ink311.xml" ContentType="application/inkml+xml"/>
  <Override PartName="/ppt/ink/ink312.xml" ContentType="application/inkml+xml"/>
  <Override PartName="/ppt/ink/ink313.xml" ContentType="application/inkml+xml"/>
  <Override PartName="/ppt/ink/ink314.xml" ContentType="application/inkml+xml"/>
  <Override PartName="/ppt/ink/ink315.xml" ContentType="application/inkml+xml"/>
  <Override PartName="/ppt/ink/ink316.xml" ContentType="application/inkml+xml"/>
  <Override PartName="/ppt/ink/ink317.xml" ContentType="application/inkml+xml"/>
  <Override PartName="/ppt/ink/ink318.xml" ContentType="application/inkml+xml"/>
  <Override PartName="/ppt/ink/ink319.xml" ContentType="application/inkml+xml"/>
  <Override PartName="/ppt/ink/ink320.xml" ContentType="application/inkml+xml"/>
  <Override PartName="/ppt/ink/ink321.xml" ContentType="application/inkml+xml"/>
  <Override PartName="/ppt/ink/ink322.xml" ContentType="application/inkml+xml"/>
  <Override PartName="/ppt/ink/ink323.xml" ContentType="application/inkml+xml"/>
  <Override PartName="/ppt/ink/ink324.xml" ContentType="application/inkml+xml"/>
  <Override PartName="/ppt/ink/ink325.xml" ContentType="application/inkml+xml"/>
  <Override PartName="/ppt/ink/ink326.xml" ContentType="application/inkml+xml"/>
  <Override PartName="/ppt/ink/ink327.xml" ContentType="application/inkml+xml"/>
  <Override PartName="/ppt/ink/ink328.xml" ContentType="application/inkml+xml"/>
  <Override PartName="/ppt/ink/ink329.xml" ContentType="application/inkml+xml"/>
  <Override PartName="/ppt/ink/ink330.xml" ContentType="application/inkml+xml"/>
  <Override PartName="/ppt/ink/ink331.xml" ContentType="application/inkml+xml"/>
  <Override PartName="/ppt/ink/ink332.xml" ContentType="application/inkml+xml"/>
  <Override PartName="/ppt/ink/ink333.xml" ContentType="application/inkml+xml"/>
  <Override PartName="/ppt/ink/ink334.xml" ContentType="application/inkml+xml"/>
  <Override PartName="/ppt/ink/ink335.xml" ContentType="application/inkml+xml"/>
  <Override PartName="/ppt/ink/ink336.xml" ContentType="application/inkml+xml"/>
  <Override PartName="/ppt/ink/ink337.xml" ContentType="application/inkml+xml"/>
  <Override PartName="/ppt/ink/ink338.xml" ContentType="application/inkml+xml"/>
  <Override PartName="/ppt/ink/ink339.xml" ContentType="application/inkml+xml"/>
  <Override PartName="/ppt/ink/ink340.xml" ContentType="application/inkml+xml"/>
  <Override PartName="/ppt/ink/ink341.xml" ContentType="application/inkml+xml"/>
  <Override PartName="/ppt/ink/ink342.xml" ContentType="application/inkml+xml"/>
  <Override PartName="/ppt/ink/ink343.xml" ContentType="application/inkml+xml"/>
  <Override PartName="/ppt/ink/ink344.xml" ContentType="application/inkml+xml"/>
  <Override PartName="/ppt/ink/ink345.xml" ContentType="application/inkml+xml"/>
  <Override PartName="/ppt/ink/ink346.xml" ContentType="application/inkml+xml"/>
  <Override PartName="/ppt/ink/ink347.xml" ContentType="application/inkml+xml"/>
  <Override PartName="/ppt/ink/ink348.xml" ContentType="application/inkml+xml"/>
  <Override PartName="/ppt/ink/ink349.xml" ContentType="application/inkml+xml"/>
  <Override PartName="/ppt/ink/ink350.xml" ContentType="application/inkml+xml"/>
  <Override PartName="/ppt/ink/ink351.xml" ContentType="application/inkml+xml"/>
  <Override PartName="/ppt/ink/ink352.xml" ContentType="application/inkml+xml"/>
  <Override PartName="/ppt/ink/ink353.xml" ContentType="application/inkml+xml"/>
  <Override PartName="/ppt/ink/ink354.xml" ContentType="application/inkml+xml"/>
  <Override PartName="/ppt/ink/ink355.xml" ContentType="application/inkml+xml"/>
  <Override PartName="/ppt/ink/ink356.xml" ContentType="application/inkml+xml"/>
  <Override PartName="/ppt/ink/ink357.xml" ContentType="application/inkml+xml"/>
  <Override PartName="/ppt/ink/ink358.xml" ContentType="application/inkml+xml"/>
  <Override PartName="/ppt/ink/ink359.xml" ContentType="application/inkml+xml"/>
  <Override PartName="/ppt/ink/ink360.xml" ContentType="application/inkml+xml"/>
  <Override PartName="/ppt/ink/ink361.xml" ContentType="application/inkml+xml"/>
  <Override PartName="/ppt/ink/ink362.xml" ContentType="application/inkml+xml"/>
  <Override PartName="/ppt/ink/ink363.xml" ContentType="application/inkml+xml"/>
  <Override PartName="/ppt/ink/ink364.xml" ContentType="application/inkml+xml"/>
  <Override PartName="/ppt/ink/ink365.xml" ContentType="application/inkml+xml"/>
  <Override PartName="/ppt/ink/ink366.xml" ContentType="application/inkml+xml"/>
  <Override PartName="/ppt/ink/ink367.xml" ContentType="application/inkml+xml"/>
  <Override PartName="/ppt/ink/ink368.xml" ContentType="application/inkml+xml"/>
  <Override PartName="/ppt/ink/ink369.xml" ContentType="application/inkml+xml"/>
  <Override PartName="/ppt/ink/ink370.xml" ContentType="application/inkml+xml"/>
  <Override PartName="/ppt/ink/ink371.xml" ContentType="application/inkml+xml"/>
  <Override PartName="/ppt/ink/ink372.xml" ContentType="application/inkml+xml"/>
  <Override PartName="/ppt/ink/ink373.xml" ContentType="application/inkml+xml"/>
  <Override PartName="/ppt/ink/ink374.xml" ContentType="application/inkml+xml"/>
  <Override PartName="/ppt/ink/ink375.xml" ContentType="application/inkml+xml"/>
  <Override PartName="/ppt/ink/ink376.xml" ContentType="application/inkml+xml"/>
  <Override PartName="/ppt/ink/ink377.xml" ContentType="application/inkml+xml"/>
  <Override PartName="/ppt/ink/ink378.xml" ContentType="application/inkml+xml"/>
  <Override PartName="/ppt/ink/ink379.xml" ContentType="application/inkml+xml"/>
  <Override PartName="/ppt/ink/ink380.xml" ContentType="application/inkml+xml"/>
  <Override PartName="/ppt/ink/ink381.xml" ContentType="application/inkml+xml"/>
  <Override PartName="/ppt/ink/ink382.xml" ContentType="application/inkml+xml"/>
  <Override PartName="/ppt/ink/ink383.xml" ContentType="application/inkml+xml"/>
  <Override PartName="/ppt/ink/ink384.xml" ContentType="application/inkml+xml"/>
  <Override PartName="/ppt/ink/ink385.xml" ContentType="application/inkml+xml"/>
  <Override PartName="/ppt/ink/ink386.xml" ContentType="application/inkml+xml"/>
  <Override PartName="/ppt/ink/ink387.xml" ContentType="application/inkml+xml"/>
  <Override PartName="/ppt/ink/ink388.xml" ContentType="application/inkml+xml"/>
  <Override PartName="/ppt/ink/ink389.xml" ContentType="application/inkml+xml"/>
  <Override PartName="/ppt/ink/ink390.xml" ContentType="application/inkml+xml"/>
  <Override PartName="/ppt/ink/ink391.xml" ContentType="application/inkml+xml"/>
  <Override PartName="/ppt/ink/ink392.xml" ContentType="application/inkml+xml"/>
  <Override PartName="/ppt/ink/ink393.xml" ContentType="application/inkml+xml"/>
  <Override PartName="/ppt/ink/ink394.xml" ContentType="application/inkml+xml"/>
  <Override PartName="/ppt/ink/ink395.xml" ContentType="application/inkml+xml"/>
  <Override PartName="/ppt/ink/ink396.xml" ContentType="application/inkml+xml"/>
  <Override PartName="/ppt/ink/ink397.xml" ContentType="application/inkml+xml"/>
  <Override PartName="/ppt/ink/ink398.xml" ContentType="application/inkml+xml"/>
  <Override PartName="/ppt/ink/ink399.xml" ContentType="application/inkml+xml"/>
  <Override PartName="/ppt/ink/ink400.xml" ContentType="application/inkml+xml"/>
  <Override PartName="/ppt/ink/ink401.xml" ContentType="application/inkml+xml"/>
  <Override PartName="/ppt/ink/ink402.xml" ContentType="application/inkml+xml"/>
  <Override PartName="/ppt/ink/ink403.xml" ContentType="application/inkml+xml"/>
  <Override PartName="/ppt/ink/ink404.xml" ContentType="application/inkml+xml"/>
  <Override PartName="/ppt/ink/ink405.xml" ContentType="application/inkml+xml"/>
  <Override PartName="/ppt/ink/ink406.xml" ContentType="application/inkml+xml"/>
  <Override PartName="/ppt/ink/ink407.xml" ContentType="application/inkml+xml"/>
  <Override PartName="/ppt/ink/ink408.xml" ContentType="application/inkml+xml"/>
  <Override PartName="/ppt/ink/ink409.xml" ContentType="application/inkml+xml"/>
  <Override PartName="/ppt/ink/ink410.xml" ContentType="application/inkml+xml"/>
  <Override PartName="/ppt/ink/ink411.xml" ContentType="application/inkml+xml"/>
  <Override PartName="/ppt/ink/ink412.xml" ContentType="application/inkml+xml"/>
  <Override PartName="/ppt/ink/ink413.xml" ContentType="application/inkml+xml"/>
  <Override PartName="/ppt/ink/ink414.xml" ContentType="application/inkml+xml"/>
  <Override PartName="/ppt/ink/ink415.xml" ContentType="application/inkml+xml"/>
  <Override PartName="/ppt/ink/ink416.xml" ContentType="application/inkml+xml"/>
  <Override PartName="/ppt/ink/ink417.xml" ContentType="application/inkml+xml"/>
  <Override PartName="/ppt/ink/ink418.xml" ContentType="application/inkml+xml"/>
  <Override PartName="/ppt/ink/ink419.xml" ContentType="application/inkml+xml"/>
  <Override PartName="/ppt/ink/ink420.xml" ContentType="application/inkml+xml"/>
  <Override PartName="/ppt/ink/ink421.xml" ContentType="application/inkml+xml"/>
  <Override PartName="/ppt/ink/ink422.xml" ContentType="application/inkml+xml"/>
  <Override PartName="/ppt/ink/ink423.xml" ContentType="application/inkml+xml"/>
  <Override PartName="/ppt/ink/ink424.xml" ContentType="application/inkml+xml"/>
  <Override PartName="/ppt/ink/ink425.xml" ContentType="application/inkml+xml"/>
  <Override PartName="/ppt/ink/ink426.xml" ContentType="application/inkml+xml"/>
  <Override PartName="/ppt/ink/ink427.xml" ContentType="application/inkml+xml"/>
  <Override PartName="/ppt/ink/ink428.xml" ContentType="application/inkml+xml"/>
  <Override PartName="/ppt/ink/ink429.xml" ContentType="application/inkml+xml"/>
  <Override PartName="/ppt/ink/ink430.xml" ContentType="application/inkml+xml"/>
  <Override PartName="/ppt/ink/ink431.xml" ContentType="application/inkml+xml"/>
  <Override PartName="/ppt/ink/ink432.xml" ContentType="application/inkml+xml"/>
  <Override PartName="/ppt/ink/ink433.xml" ContentType="application/inkml+xml"/>
  <Override PartName="/ppt/ink/ink434.xml" ContentType="application/inkml+xml"/>
  <Override PartName="/ppt/ink/ink435.xml" ContentType="application/inkml+xml"/>
  <Override PartName="/ppt/ink/ink436.xml" ContentType="application/inkml+xml"/>
  <Override PartName="/ppt/ink/ink437.xml" ContentType="application/inkml+xml"/>
  <Override PartName="/ppt/ink/ink438.xml" ContentType="application/inkml+xml"/>
  <Override PartName="/ppt/ink/ink439.xml" ContentType="application/inkml+xml"/>
  <Override PartName="/ppt/ink/ink440.xml" ContentType="application/inkml+xml"/>
  <Override PartName="/ppt/ink/ink441.xml" ContentType="application/inkml+xml"/>
  <Override PartName="/ppt/ink/ink442.xml" ContentType="application/inkml+xml"/>
  <Override PartName="/ppt/ink/ink443.xml" ContentType="application/inkml+xml"/>
  <Override PartName="/ppt/ink/ink444.xml" ContentType="application/inkml+xml"/>
  <Override PartName="/ppt/ink/ink445.xml" ContentType="application/inkml+xml"/>
  <Override PartName="/ppt/ink/ink446.xml" ContentType="application/inkml+xml"/>
  <Override PartName="/ppt/ink/ink447.xml" ContentType="application/inkml+xml"/>
  <Override PartName="/ppt/ink/ink448.xml" ContentType="application/inkml+xml"/>
  <Override PartName="/ppt/ink/ink449.xml" ContentType="application/inkml+xml"/>
  <Override PartName="/ppt/ink/ink450.xml" ContentType="application/inkml+xml"/>
  <Override PartName="/ppt/ink/ink451.xml" ContentType="application/inkml+xml"/>
  <Override PartName="/ppt/ink/ink452.xml" ContentType="application/inkml+xml"/>
  <Override PartName="/ppt/ink/ink453.xml" ContentType="application/inkml+xml"/>
  <Override PartName="/ppt/ink/ink454.xml" ContentType="application/inkml+xml"/>
  <Override PartName="/ppt/ink/ink455.xml" ContentType="application/inkml+xml"/>
  <Override PartName="/ppt/ink/ink456.xml" ContentType="application/inkml+xml"/>
  <Override PartName="/ppt/ink/ink457.xml" ContentType="application/inkml+xml"/>
  <Override PartName="/ppt/ink/ink458.xml" ContentType="application/inkml+xml"/>
  <Override PartName="/ppt/ink/ink459.xml" ContentType="application/inkml+xml"/>
  <Override PartName="/ppt/ink/ink460.xml" ContentType="application/inkml+xml"/>
  <Override PartName="/ppt/ink/ink461.xml" ContentType="application/inkml+xml"/>
  <Override PartName="/ppt/ink/ink462.xml" ContentType="application/inkml+xml"/>
  <Override PartName="/ppt/ink/ink463.xml" ContentType="application/inkml+xml"/>
  <Override PartName="/ppt/ink/ink464.xml" ContentType="application/inkml+xml"/>
  <Override PartName="/ppt/ink/ink465.xml" ContentType="application/inkml+xml"/>
  <Override PartName="/ppt/ink/ink466.xml" ContentType="application/inkml+xml"/>
  <Override PartName="/ppt/ink/ink467.xml" ContentType="application/inkml+xml"/>
  <Override PartName="/ppt/ink/ink468.xml" ContentType="application/inkml+xml"/>
  <Override PartName="/ppt/ink/ink469.xml" ContentType="application/inkml+xml"/>
  <Override PartName="/ppt/ink/ink470.xml" ContentType="application/inkml+xml"/>
  <Override PartName="/ppt/ink/ink471.xml" ContentType="application/inkml+xml"/>
  <Override PartName="/ppt/ink/ink472.xml" ContentType="application/inkml+xml"/>
  <Override PartName="/ppt/ink/ink473.xml" ContentType="application/inkml+xml"/>
  <Override PartName="/ppt/ink/ink474.xml" ContentType="application/inkml+xml"/>
  <Override PartName="/ppt/ink/ink475.xml" ContentType="application/inkml+xml"/>
  <Override PartName="/ppt/ink/ink476.xml" ContentType="application/inkml+xml"/>
  <Override PartName="/ppt/ink/ink477.xml" ContentType="application/inkml+xml"/>
  <Override PartName="/ppt/ink/ink478.xml" ContentType="application/inkml+xml"/>
  <Override PartName="/ppt/ink/ink479.xml" ContentType="application/inkml+xml"/>
  <Override PartName="/ppt/ink/ink480.xml" ContentType="application/inkml+xml"/>
  <Override PartName="/ppt/ink/ink481.xml" ContentType="application/inkml+xml"/>
  <Override PartName="/ppt/ink/ink482.xml" ContentType="application/inkml+xml"/>
  <Override PartName="/ppt/ink/ink483.xml" ContentType="application/inkml+xml"/>
  <Override PartName="/ppt/ink/ink484.xml" ContentType="application/inkml+xml"/>
  <Override PartName="/ppt/ink/ink485.xml" ContentType="application/inkml+xml"/>
  <Override PartName="/ppt/ink/ink486.xml" ContentType="application/inkml+xml"/>
  <Override PartName="/ppt/ink/ink487.xml" ContentType="application/inkml+xml"/>
  <Override PartName="/ppt/ink/ink488.xml" ContentType="application/inkml+xml"/>
  <Override PartName="/ppt/ink/ink489.xml" ContentType="application/inkml+xml"/>
  <Override PartName="/ppt/ink/ink490.xml" ContentType="application/inkml+xml"/>
  <Override PartName="/ppt/ink/ink491.xml" ContentType="application/inkml+xml"/>
  <Override PartName="/ppt/ink/ink492.xml" ContentType="application/inkml+xml"/>
  <Override PartName="/ppt/ink/ink493.xml" ContentType="application/inkml+xml"/>
  <Override PartName="/ppt/ink/ink494.xml" ContentType="application/inkml+xml"/>
  <Override PartName="/ppt/ink/ink495.xml" ContentType="application/inkml+xml"/>
  <Override PartName="/ppt/ink/ink496.xml" ContentType="application/inkml+xml"/>
  <Override PartName="/ppt/ink/ink497.xml" ContentType="application/inkml+xml"/>
  <Override PartName="/ppt/ink/ink498.xml" ContentType="application/inkml+xml"/>
  <Override PartName="/ppt/ink/ink499.xml" ContentType="application/inkml+xml"/>
  <Override PartName="/ppt/ink/ink500.xml" ContentType="application/inkml+xml"/>
  <Override PartName="/ppt/ink/ink501.xml" ContentType="application/inkml+xml"/>
  <Override PartName="/ppt/ink/ink502.xml" ContentType="application/inkml+xml"/>
  <Override PartName="/ppt/ink/ink503.xml" ContentType="application/inkml+xml"/>
  <Override PartName="/ppt/ink/ink504.xml" ContentType="application/inkml+xml"/>
  <Override PartName="/ppt/ink/ink505.xml" ContentType="application/inkml+xml"/>
  <Override PartName="/ppt/ink/ink506.xml" ContentType="application/inkml+xml"/>
  <Override PartName="/ppt/ink/ink507.xml" ContentType="application/inkml+xml"/>
  <Override PartName="/ppt/ink/ink508.xml" ContentType="application/inkml+xml"/>
  <Override PartName="/ppt/ink/ink509.xml" ContentType="application/inkml+xml"/>
  <Override PartName="/ppt/ink/ink510.xml" ContentType="application/inkml+xml"/>
  <Override PartName="/ppt/ink/ink511.xml" ContentType="application/inkml+xml"/>
  <Override PartName="/ppt/ink/ink512.xml" ContentType="application/inkml+xml"/>
  <Override PartName="/ppt/ink/ink513.xml" ContentType="application/inkml+xml"/>
  <Override PartName="/ppt/ink/ink514.xml" ContentType="application/inkml+xml"/>
  <Override PartName="/ppt/ink/ink515.xml" ContentType="application/inkml+xml"/>
  <Override PartName="/ppt/ink/ink516.xml" ContentType="application/inkml+xml"/>
  <Override PartName="/ppt/ink/ink517.xml" ContentType="application/inkml+xml"/>
  <Override PartName="/ppt/ink/ink518.xml" ContentType="application/inkml+xml"/>
  <Override PartName="/ppt/ink/ink519.xml" ContentType="application/inkml+xml"/>
  <Override PartName="/ppt/ink/ink520.xml" ContentType="application/inkml+xml"/>
  <Override PartName="/ppt/ink/ink521.xml" ContentType="application/inkml+xml"/>
  <Override PartName="/ppt/ink/ink522.xml" ContentType="application/inkml+xml"/>
  <Override PartName="/ppt/ink/ink523.xml" ContentType="application/inkml+xml"/>
  <Override PartName="/ppt/ink/ink524.xml" ContentType="application/inkml+xml"/>
  <Override PartName="/ppt/ink/ink525.xml" ContentType="application/inkml+xml"/>
  <Override PartName="/ppt/ink/ink526.xml" ContentType="application/inkml+xml"/>
  <Override PartName="/ppt/ink/ink527.xml" ContentType="application/inkml+xml"/>
  <Override PartName="/ppt/ink/ink528.xml" ContentType="application/inkml+xml"/>
  <Override PartName="/ppt/ink/ink529.xml" ContentType="application/inkml+xml"/>
  <Override PartName="/ppt/ink/ink530.xml" ContentType="application/inkml+xml"/>
  <Override PartName="/ppt/ink/ink531.xml" ContentType="application/inkml+xml"/>
  <Override PartName="/ppt/ink/ink532.xml" ContentType="application/inkml+xml"/>
  <Override PartName="/ppt/ink/ink533.xml" ContentType="application/inkml+xml"/>
  <Override PartName="/ppt/ink/ink534.xml" ContentType="application/inkml+xml"/>
  <Override PartName="/ppt/ink/ink535.xml" ContentType="application/inkml+xml"/>
  <Override PartName="/ppt/ink/ink536.xml" ContentType="application/inkml+xml"/>
  <Override PartName="/ppt/ink/ink537.xml" ContentType="application/inkml+xml"/>
  <Override PartName="/ppt/ink/ink538.xml" ContentType="application/inkml+xml"/>
  <Override PartName="/ppt/ink/ink539.xml" ContentType="application/inkml+xml"/>
  <Override PartName="/ppt/ink/ink540.xml" ContentType="application/inkml+xml"/>
  <Override PartName="/ppt/ink/ink541.xml" ContentType="application/inkml+xml"/>
  <Override PartName="/ppt/ink/ink542.xml" ContentType="application/inkml+xml"/>
  <Override PartName="/ppt/ink/ink543.xml" ContentType="application/inkml+xml"/>
  <Override PartName="/ppt/ink/ink544.xml" ContentType="application/inkml+xml"/>
  <Override PartName="/ppt/ink/ink545.xml" ContentType="application/inkml+xml"/>
  <Override PartName="/ppt/ink/ink546.xml" ContentType="application/inkml+xml"/>
  <Override PartName="/ppt/ink/ink547.xml" ContentType="application/inkml+xml"/>
  <Override PartName="/ppt/ink/ink548.xml" ContentType="application/inkml+xml"/>
  <Override PartName="/ppt/ink/ink549.xml" ContentType="application/inkml+xml"/>
  <Override PartName="/ppt/ink/ink550.xml" ContentType="application/inkml+xml"/>
  <Override PartName="/ppt/ink/ink551.xml" ContentType="application/inkml+xml"/>
  <Override PartName="/ppt/ink/ink552.xml" ContentType="application/inkml+xml"/>
  <Override PartName="/ppt/ink/ink553.xml" ContentType="application/inkml+xml"/>
  <Override PartName="/ppt/ink/ink554.xml" ContentType="application/inkml+xml"/>
  <Override PartName="/ppt/ink/ink555.xml" ContentType="application/inkml+xml"/>
  <Override PartName="/ppt/ink/ink556.xml" ContentType="application/inkml+xml"/>
  <Override PartName="/ppt/ink/ink557.xml" ContentType="application/inkml+xml"/>
  <Override PartName="/ppt/ink/ink558.xml" ContentType="application/inkml+xml"/>
  <Override PartName="/ppt/ink/ink559.xml" ContentType="application/inkml+xml"/>
  <Override PartName="/ppt/ink/ink560.xml" ContentType="application/inkml+xml"/>
  <Override PartName="/ppt/ink/ink561.xml" ContentType="application/inkml+xml"/>
  <Override PartName="/ppt/ink/ink562.xml" ContentType="application/inkml+xml"/>
  <Override PartName="/ppt/ink/ink563.xml" ContentType="application/inkml+xml"/>
  <Override PartName="/ppt/ink/ink564.xml" ContentType="application/inkml+xml"/>
  <Override PartName="/ppt/ink/ink565.xml" ContentType="application/inkml+xml"/>
  <Override PartName="/ppt/ink/ink566.xml" ContentType="application/inkml+xml"/>
  <Override PartName="/ppt/ink/ink567.xml" ContentType="application/inkml+xml"/>
  <Override PartName="/ppt/ink/ink568.xml" ContentType="application/inkml+xml"/>
  <Override PartName="/ppt/ink/ink569.xml" ContentType="application/inkml+xml"/>
  <Override PartName="/ppt/ink/ink570.xml" ContentType="application/inkml+xml"/>
  <Override PartName="/ppt/ink/ink571.xml" ContentType="application/inkml+xml"/>
  <Override PartName="/ppt/ink/ink572.xml" ContentType="application/inkml+xml"/>
  <Override PartName="/ppt/ink/ink573.xml" ContentType="application/inkml+xml"/>
  <Override PartName="/ppt/ink/ink574.xml" ContentType="application/inkml+xml"/>
  <Override PartName="/ppt/ink/ink575.xml" ContentType="application/inkml+xml"/>
  <Override PartName="/ppt/ink/ink576.xml" ContentType="application/inkml+xml"/>
  <Override PartName="/ppt/ink/ink577.xml" ContentType="application/inkml+xml"/>
  <Override PartName="/ppt/ink/ink578.xml" ContentType="application/inkml+xml"/>
  <Override PartName="/ppt/ink/ink579.xml" ContentType="application/inkml+xml"/>
  <Override PartName="/ppt/ink/ink580.xml" ContentType="application/inkml+xml"/>
  <Override PartName="/ppt/ink/ink581.xml" ContentType="application/inkml+xml"/>
  <Override PartName="/ppt/ink/ink582.xml" ContentType="application/inkml+xml"/>
  <Override PartName="/ppt/ink/ink583.xml" ContentType="application/inkml+xml"/>
  <Override PartName="/ppt/ink/ink584.xml" ContentType="application/inkml+xml"/>
  <Override PartName="/ppt/ink/ink585.xml" ContentType="application/inkml+xml"/>
  <Override PartName="/ppt/ink/ink586.xml" ContentType="application/inkml+xml"/>
  <Override PartName="/ppt/ink/ink587.xml" ContentType="application/inkml+xml"/>
  <Override PartName="/ppt/ink/ink588.xml" ContentType="application/inkml+xml"/>
  <Override PartName="/ppt/ink/ink589.xml" ContentType="application/inkml+xml"/>
  <Override PartName="/ppt/ink/ink590.xml" ContentType="application/inkml+xml"/>
  <Override PartName="/ppt/ink/ink591.xml" ContentType="application/inkml+xml"/>
  <Override PartName="/ppt/ink/ink592.xml" ContentType="application/inkml+xml"/>
  <Override PartName="/ppt/ink/ink593.xml" ContentType="application/inkml+xml"/>
  <Override PartName="/ppt/ink/ink594.xml" ContentType="application/inkml+xml"/>
  <Override PartName="/ppt/ink/ink595.xml" ContentType="application/inkml+xml"/>
  <Override PartName="/ppt/ink/ink596.xml" ContentType="application/inkml+xml"/>
  <Override PartName="/ppt/ink/ink597.xml" ContentType="application/inkml+xml"/>
  <Override PartName="/ppt/ink/ink598.xml" ContentType="application/inkml+xml"/>
  <Override PartName="/ppt/ink/ink599.xml" ContentType="application/inkml+xml"/>
  <Override PartName="/ppt/ink/ink600.xml" ContentType="application/inkml+xml"/>
  <Override PartName="/ppt/ink/ink601.xml" ContentType="application/inkml+xml"/>
  <Override PartName="/ppt/ink/ink602.xml" ContentType="application/inkml+xml"/>
  <Override PartName="/ppt/ink/ink603.xml" ContentType="application/inkml+xml"/>
  <Override PartName="/ppt/ink/ink604.xml" ContentType="application/inkml+xml"/>
  <Override PartName="/ppt/ink/ink605.xml" ContentType="application/inkml+xml"/>
  <Override PartName="/ppt/ink/ink606.xml" ContentType="application/inkml+xml"/>
  <Override PartName="/ppt/ink/ink607.xml" ContentType="application/inkml+xml"/>
  <Override PartName="/ppt/ink/ink608.xml" ContentType="application/inkml+xml"/>
  <Override PartName="/ppt/ink/ink609.xml" ContentType="application/inkml+xml"/>
  <Override PartName="/ppt/ink/ink610.xml" ContentType="application/inkml+xml"/>
  <Override PartName="/ppt/ink/ink611.xml" ContentType="application/inkml+xml"/>
  <Override PartName="/ppt/ink/ink612.xml" ContentType="application/inkml+xml"/>
  <Override PartName="/ppt/ink/ink613.xml" ContentType="application/inkml+xml"/>
  <Override PartName="/ppt/ink/ink614.xml" ContentType="application/inkml+xml"/>
  <Override PartName="/ppt/ink/ink615.xml" ContentType="application/inkml+xml"/>
  <Override PartName="/ppt/ink/ink616.xml" ContentType="application/inkml+xml"/>
  <Override PartName="/ppt/ink/ink617.xml" ContentType="application/inkml+xml"/>
  <Override PartName="/ppt/ink/ink618.xml" ContentType="application/inkml+xml"/>
  <Override PartName="/ppt/ink/ink619.xml" ContentType="application/inkml+xml"/>
  <Override PartName="/ppt/ink/ink620.xml" ContentType="application/inkml+xml"/>
  <Override PartName="/ppt/ink/ink621.xml" ContentType="application/inkml+xml"/>
  <Override PartName="/ppt/ink/ink622.xml" ContentType="application/inkml+xml"/>
  <Override PartName="/ppt/ink/ink623.xml" ContentType="application/inkml+xml"/>
  <Override PartName="/ppt/ink/ink624.xml" ContentType="application/inkml+xml"/>
  <Override PartName="/ppt/ink/ink625.xml" ContentType="application/inkml+xml"/>
  <Override PartName="/ppt/ink/ink626.xml" ContentType="application/inkml+xml"/>
  <Override PartName="/ppt/ink/ink627.xml" ContentType="application/inkml+xml"/>
  <Override PartName="/ppt/ink/ink628.xml" ContentType="application/inkml+xml"/>
  <Override PartName="/ppt/ink/ink629.xml" ContentType="application/inkml+xml"/>
  <Override PartName="/ppt/ink/ink630.xml" ContentType="application/inkml+xml"/>
  <Override PartName="/ppt/ink/ink631.xml" ContentType="application/inkml+xml"/>
  <Override PartName="/ppt/ink/ink632.xml" ContentType="application/inkml+xml"/>
  <Override PartName="/ppt/ink/ink633.xml" ContentType="application/inkml+xml"/>
  <Override PartName="/ppt/ink/ink634.xml" ContentType="application/inkml+xml"/>
  <Override PartName="/ppt/ink/ink635.xml" ContentType="application/inkml+xml"/>
  <Override PartName="/ppt/ink/ink636.xml" ContentType="application/inkml+xml"/>
  <Override PartName="/ppt/ink/ink637.xml" ContentType="application/inkml+xml"/>
  <Override PartName="/ppt/ink/ink638.xml" ContentType="application/inkml+xml"/>
  <Override PartName="/ppt/ink/ink639.xml" ContentType="application/inkml+xml"/>
  <Override PartName="/ppt/ink/ink640.xml" ContentType="application/inkml+xml"/>
  <Override PartName="/ppt/ink/ink641.xml" ContentType="application/inkml+xml"/>
  <Override PartName="/ppt/ink/ink642.xml" ContentType="application/inkml+xml"/>
  <Override PartName="/ppt/ink/ink643.xml" ContentType="application/inkml+xml"/>
  <Override PartName="/ppt/ink/ink644.xml" ContentType="application/inkml+xml"/>
  <Override PartName="/ppt/ink/ink645.xml" ContentType="application/inkml+xml"/>
  <Override PartName="/ppt/ink/ink646.xml" ContentType="application/inkml+xml"/>
  <Override PartName="/ppt/ink/ink647.xml" ContentType="application/inkml+xml"/>
  <Override PartName="/ppt/ink/ink648.xml" ContentType="application/inkml+xml"/>
  <Override PartName="/ppt/ink/ink649.xml" ContentType="application/inkml+xml"/>
  <Override PartName="/ppt/ink/ink650.xml" ContentType="application/inkml+xml"/>
  <Override PartName="/ppt/ink/ink651.xml" ContentType="application/inkml+xml"/>
  <Override PartName="/ppt/ink/ink652.xml" ContentType="application/inkml+xml"/>
  <Override PartName="/ppt/ink/ink653.xml" ContentType="application/inkml+xml"/>
  <Override PartName="/ppt/ink/ink654.xml" ContentType="application/inkml+xml"/>
  <Override PartName="/ppt/ink/ink655.xml" ContentType="application/inkml+xml"/>
  <Override PartName="/ppt/ink/ink656.xml" ContentType="application/inkml+xml"/>
  <Override PartName="/ppt/ink/ink657.xml" ContentType="application/inkml+xml"/>
  <Override PartName="/ppt/ink/ink658.xml" ContentType="application/inkml+xml"/>
  <Override PartName="/ppt/ink/ink659.xml" ContentType="application/inkml+xml"/>
  <Override PartName="/ppt/ink/ink660.xml" ContentType="application/inkml+xml"/>
  <Override PartName="/ppt/ink/ink661.xml" ContentType="application/inkml+xml"/>
  <Override PartName="/ppt/ink/ink662.xml" ContentType="application/inkml+xml"/>
  <Override PartName="/ppt/ink/ink663.xml" ContentType="application/inkml+xml"/>
  <Override PartName="/ppt/ink/ink664.xml" ContentType="application/inkml+xml"/>
  <Override PartName="/ppt/ink/ink665.xml" ContentType="application/inkml+xml"/>
  <Override PartName="/ppt/ink/ink666.xml" ContentType="application/inkml+xml"/>
  <Override PartName="/ppt/ink/ink667.xml" ContentType="application/inkml+xml"/>
  <Override PartName="/ppt/ink/ink668.xml" ContentType="application/inkml+xml"/>
  <Override PartName="/ppt/ink/ink669.xml" ContentType="application/inkml+xml"/>
  <Override PartName="/ppt/ink/ink670.xml" ContentType="application/inkml+xml"/>
  <Override PartName="/ppt/ink/ink671.xml" ContentType="application/inkml+xml"/>
  <Override PartName="/ppt/ink/ink672.xml" ContentType="application/inkml+xml"/>
  <Override PartName="/ppt/ink/ink673.xml" ContentType="application/inkml+xml"/>
  <Override PartName="/ppt/ink/ink674.xml" ContentType="application/inkml+xml"/>
  <Override PartName="/ppt/ink/ink675.xml" ContentType="application/inkml+xml"/>
  <Override PartName="/ppt/ink/ink676.xml" ContentType="application/inkml+xml"/>
  <Override PartName="/ppt/notesSlides/notesSlide1.xml" ContentType="application/vnd.openxmlformats-officedocument.presentationml.notesSlide+xml"/>
  <Override PartName="/ppt/ink/ink677.xml" ContentType="application/inkml+xml"/>
  <Override PartName="/ppt/ink/ink678.xml" ContentType="application/inkml+xml"/>
  <Override PartName="/ppt/ink/ink679.xml" ContentType="application/inkml+xml"/>
  <Override PartName="/ppt/ink/ink680.xml" ContentType="application/inkml+xml"/>
  <Override PartName="/ppt/ink/ink681.xml" ContentType="application/inkml+xml"/>
  <Override PartName="/ppt/ink/ink682.xml" ContentType="application/inkml+xml"/>
  <Override PartName="/ppt/ink/ink683.xml" ContentType="application/inkml+xml"/>
  <Override PartName="/ppt/ink/ink684.xml" ContentType="application/inkml+xml"/>
  <Override PartName="/ppt/ink/ink685.xml" ContentType="application/inkml+xml"/>
  <Override PartName="/ppt/ink/ink686.xml" ContentType="application/inkml+xml"/>
  <Override PartName="/ppt/ink/ink687.xml" ContentType="application/inkml+xml"/>
  <Override PartName="/ppt/ink/ink688.xml" ContentType="application/inkml+xml"/>
  <Override PartName="/ppt/ink/ink689.xml" ContentType="application/inkml+xml"/>
  <Override PartName="/ppt/ink/ink690.xml" ContentType="application/inkml+xml"/>
  <Override PartName="/ppt/ink/ink691.xml" ContentType="application/inkml+xml"/>
  <Override PartName="/ppt/ink/ink692.xml" ContentType="application/inkml+xml"/>
  <Override PartName="/ppt/ink/ink693.xml" ContentType="application/inkml+xml"/>
  <Override PartName="/ppt/ink/ink694.xml" ContentType="application/inkml+xml"/>
  <Override PartName="/ppt/ink/ink695.xml" ContentType="application/inkml+xml"/>
  <Override PartName="/ppt/ink/ink696.xml" ContentType="application/inkml+xml"/>
  <Override PartName="/ppt/ink/ink697.xml" ContentType="application/inkml+xml"/>
  <Override PartName="/ppt/ink/ink698.xml" ContentType="application/inkml+xml"/>
  <Override PartName="/ppt/ink/ink699.xml" ContentType="application/inkml+xml"/>
  <Override PartName="/ppt/ink/ink700.xml" ContentType="application/inkml+xml"/>
  <Override PartName="/ppt/ink/ink701.xml" ContentType="application/inkml+xml"/>
  <Override PartName="/ppt/ink/ink702.xml" ContentType="application/inkml+xml"/>
  <Override PartName="/ppt/ink/ink703.xml" ContentType="application/inkml+xml"/>
  <Override PartName="/ppt/ink/ink704.xml" ContentType="application/inkml+xml"/>
  <Override PartName="/ppt/ink/ink705.xml" ContentType="application/inkml+xml"/>
  <Override PartName="/ppt/ink/ink706.xml" ContentType="application/inkml+xml"/>
  <Override PartName="/ppt/ink/ink707.xml" ContentType="application/inkml+xml"/>
  <Override PartName="/ppt/ink/ink708.xml" ContentType="application/inkml+xml"/>
  <Override PartName="/ppt/ink/ink709.xml" ContentType="application/inkml+xml"/>
  <Override PartName="/ppt/ink/ink710.xml" ContentType="application/inkml+xml"/>
  <Override PartName="/ppt/ink/ink711.xml" ContentType="application/inkml+xml"/>
  <Override PartName="/ppt/ink/ink712.xml" ContentType="application/inkml+xml"/>
  <Override PartName="/ppt/ink/ink713.xml" ContentType="application/inkml+xml"/>
  <Override PartName="/ppt/ink/ink714.xml" ContentType="application/inkml+xml"/>
  <Override PartName="/ppt/ink/ink715.xml" ContentType="application/inkml+xml"/>
  <Override PartName="/ppt/ink/ink716.xml" ContentType="application/inkml+xml"/>
  <Override PartName="/ppt/ink/ink717.xml" ContentType="application/inkml+xml"/>
  <Override PartName="/ppt/ink/ink718.xml" ContentType="application/inkml+xml"/>
  <Override PartName="/ppt/ink/ink719.xml" ContentType="application/inkml+xml"/>
  <Override PartName="/ppt/ink/ink720.xml" ContentType="application/inkml+xml"/>
  <Override PartName="/ppt/ink/ink721.xml" ContentType="application/inkml+xml"/>
  <Override PartName="/ppt/ink/ink722.xml" ContentType="application/inkml+xml"/>
  <Override PartName="/ppt/ink/ink723.xml" ContentType="application/inkml+xml"/>
  <Override PartName="/ppt/ink/ink724.xml" ContentType="application/inkml+xml"/>
  <Override PartName="/ppt/ink/ink725.xml" ContentType="application/inkml+xml"/>
  <Override PartName="/ppt/ink/ink726.xml" ContentType="application/inkml+xml"/>
  <Override PartName="/ppt/ink/ink727.xml" ContentType="application/inkml+xml"/>
  <Override PartName="/ppt/ink/ink728.xml" ContentType="application/inkml+xml"/>
  <Override PartName="/ppt/ink/ink729.xml" ContentType="application/inkml+xml"/>
  <Override PartName="/ppt/ink/ink730.xml" ContentType="application/inkml+xml"/>
  <Override PartName="/ppt/ink/ink731.xml" ContentType="application/inkml+xml"/>
  <Override PartName="/ppt/ink/ink732.xml" ContentType="application/inkml+xml"/>
  <Override PartName="/ppt/ink/ink733.xml" ContentType="application/inkml+xml"/>
  <Override PartName="/ppt/ink/ink734.xml" ContentType="application/inkml+xml"/>
  <Override PartName="/ppt/ink/ink735.xml" ContentType="application/inkml+xml"/>
  <Override PartName="/ppt/ink/ink736.xml" ContentType="application/inkml+xml"/>
  <Override PartName="/ppt/ink/ink737.xml" ContentType="application/inkml+xml"/>
  <Override PartName="/ppt/ink/ink738.xml" ContentType="application/inkml+xml"/>
  <Override PartName="/ppt/ink/ink739.xml" ContentType="application/inkml+xml"/>
  <Override PartName="/ppt/ink/ink740.xml" ContentType="application/inkml+xml"/>
  <Override PartName="/ppt/ink/ink741.xml" ContentType="application/inkml+xml"/>
  <Override PartName="/ppt/ink/ink742.xml" ContentType="application/inkml+xml"/>
  <Override PartName="/ppt/ink/ink743.xml" ContentType="application/inkml+xml"/>
  <Override PartName="/ppt/ink/ink744.xml" ContentType="application/inkml+xml"/>
  <Override PartName="/ppt/ink/ink745.xml" ContentType="application/inkml+xml"/>
  <Override PartName="/ppt/ink/ink746.xml" ContentType="application/inkml+xml"/>
  <Override PartName="/ppt/ink/ink747.xml" ContentType="application/inkml+xml"/>
  <Override PartName="/ppt/ink/ink748.xml" ContentType="application/inkml+xml"/>
  <Override PartName="/ppt/ink/ink749.xml" ContentType="application/inkml+xml"/>
  <Override PartName="/ppt/ink/ink750.xml" ContentType="application/inkml+xml"/>
  <Override PartName="/ppt/ink/ink751.xml" ContentType="application/inkml+xml"/>
  <Override PartName="/ppt/ink/ink752.xml" ContentType="application/inkml+xml"/>
  <Override PartName="/ppt/ink/ink753.xml" ContentType="application/inkml+xml"/>
  <Override PartName="/ppt/ink/ink754.xml" ContentType="application/inkml+xml"/>
  <Override PartName="/ppt/ink/ink755.xml" ContentType="application/inkml+xml"/>
  <Override PartName="/ppt/ink/ink756.xml" ContentType="application/inkml+xml"/>
  <Override PartName="/ppt/ink/ink757.xml" ContentType="application/inkml+xml"/>
  <Override PartName="/ppt/ink/ink758.xml" ContentType="application/inkml+xml"/>
  <Override PartName="/ppt/ink/ink759.xml" ContentType="application/inkml+xml"/>
  <Override PartName="/ppt/ink/ink760.xml" ContentType="application/inkml+xml"/>
  <Override PartName="/ppt/ink/ink761.xml" ContentType="application/inkml+xml"/>
  <Override PartName="/ppt/ink/ink762.xml" ContentType="application/inkml+xml"/>
  <Override PartName="/ppt/ink/ink763.xml" ContentType="application/inkml+xml"/>
  <Override PartName="/ppt/ink/ink764.xml" ContentType="application/inkml+xml"/>
  <Override PartName="/ppt/ink/ink765.xml" ContentType="application/inkml+xml"/>
  <Override PartName="/ppt/ink/ink766.xml" ContentType="application/inkml+xml"/>
  <Override PartName="/ppt/ink/ink767.xml" ContentType="application/inkml+xml"/>
  <Override PartName="/ppt/ink/ink768.xml" ContentType="application/inkml+xml"/>
  <Override PartName="/ppt/ink/ink769.xml" ContentType="application/inkml+xml"/>
  <Override PartName="/ppt/ink/ink770.xml" ContentType="application/inkml+xml"/>
  <Override PartName="/ppt/ink/ink771.xml" ContentType="application/inkml+xml"/>
  <Override PartName="/ppt/ink/ink772.xml" ContentType="application/inkml+xml"/>
  <Override PartName="/ppt/ink/ink773.xml" ContentType="application/inkml+xml"/>
  <Override PartName="/ppt/ink/ink774.xml" ContentType="application/inkml+xml"/>
  <Override PartName="/ppt/ink/ink775.xml" ContentType="application/inkml+xml"/>
  <Override PartName="/ppt/ink/ink776.xml" ContentType="application/inkml+xml"/>
  <Override PartName="/ppt/ink/ink777.xml" ContentType="application/inkml+xml"/>
  <Override PartName="/ppt/ink/ink778.xml" ContentType="application/inkml+xml"/>
  <Override PartName="/ppt/ink/ink779.xml" ContentType="application/inkml+xml"/>
  <Override PartName="/ppt/ink/ink780.xml" ContentType="application/inkml+xml"/>
  <Override PartName="/ppt/ink/ink781.xml" ContentType="application/inkml+xml"/>
  <Override PartName="/ppt/ink/ink782.xml" ContentType="application/inkml+xml"/>
  <Override PartName="/ppt/ink/ink783.xml" ContentType="application/inkml+xml"/>
  <Override PartName="/ppt/ink/ink784.xml" ContentType="application/inkml+xml"/>
  <Override PartName="/ppt/ink/ink785.xml" ContentType="application/inkml+xml"/>
  <Override PartName="/ppt/ink/ink786.xml" ContentType="application/inkml+xml"/>
  <Override PartName="/ppt/ink/ink787.xml" ContentType="application/inkml+xml"/>
  <Override PartName="/ppt/ink/ink788.xml" ContentType="application/inkml+xml"/>
  <Override PartName="/ppt/ink/ink789.xml" ContentType="application/inkml+xml"/>
  <Override PartName="/ppt/ink/ink790.xml" ContentType="application/inkml+xml"/>
  <Override PartName="/ppt/ink/ink791.xml" ContentType="application/inkml+xml"/>
  <Override PartName="/ppt/ink/ink792.xml" ContentType="application/inkml+xml"/>
  <Override PartName="/ppt/ink/ink793.xml" ContentType="application/inkml+xml"/>
  <Override PartName="/ppt/ink/ink794.xml" ContentType="application/inkml+xml"/>
  <Override PartName="/ppt/ink/ink795.xml" ContentType="application/inkml+xml"/>
  <Override PartName="/ppt/ink/ink796.xml" ContentType="application/inkml+xml"/>
  <Override PartName="/ppt/ink/ink797.xml" ContentType="application/inkml+xml"/>
  <Override PartName="/ppt/ink/ink798.xml" ContentType="application/inkml+xml"/>
  <Override PartName="/ppt/ink/ink799.xml" ContentType="application/inkml+xml"/>
  <Override PartName="/ppt/ink/ink800.xml" ContentType="application/inkml+xml"/>
  <Override PartName="/ppt/ink/ink801.xml" ContentType="application/inkml+xml"/>
  <Override PartName="/ppt/ink/ink802.xml" ContentType="application/inkml+xml"/>
  <Override PartName="/ppt/ink/ink803.xml" ContentType="application/inkml+xml"/>
  <Override PartName="/ppt/ink/ink804.xml" ContentType="application/inkml+xml"/>
  <Override PartName="/ppt/ink/ink805.xml" ContentType="application/inkml+xml"/>
  <Override PartName="/ppt/ink/ink806.xml" ContentType="application/inkml+xml"/>
  <Override PartName="/ppt/ink/ink807.xml" ContentType="application/inkml+xml"/>
  <Override PartName="/ppt/ink/ink808.xml" ContentType="application/inkml+xml"/>
  <Override PartName="/ppt/ink/ink809.xml" ContentType="application/inkml+xml"/>
  <Override PartName="/ppt/ink/ink810.xml" ContentType="application/inkml+xml"/>
  <Override PartName="/ppt/ink/ink811.xml" ContentType="application/inkml+xml"/>
  <Override PartName="/ppt/ink/ink812.xml" ContentType="application/inkml+xml"/>
  <Override PartName="/ppt/ink/ink813.xml" ContentType="application/inkml+xml"/>
  <Override PartName="/ppt/ink/ink814.xml" ContentType="application/inkml+xml"/>
  <Override PartName="/ppt/ink/ink815.xml" ContentType="application/inkml+xml"/>
  <Override PartName="/ppt/ink/ink816.xml" ContentType="application/inkml+xml"/>
  <Override PartName="/ppt/ink/ink817.xml" ContentType="application/inkml+xml"/>
  <Override PartName="/ppt/ink/ink818.xml" ContentType="application/inkml+xml"/>
  <Override PartName="/ppt/ink/ink819.xml" ContentType="application/inkml+xml"/>
  <Override PartName="/ppt/ink/ink820.xml" ContentType="application/inkml+xml"/>
  <Override PartName="/ppt/ink/ink821.xml" ContentType="application/inkml+xml"/>
  <Override PartName="/ppt/ink/ink822.xml" ContentType="application/inkml+xml"/>
  <Override PartName="/ppt/ink/ink823.xml" ContentType="application/inkml+xml"/>
  <Override PartName="/ppt/ink/ink824.xml" ContentType="application/inkml+xml"/>
  <Override PartName="/ppt/ink/ink825.xml" ContentType="application/inkml+xml"/>
  <Override PartName="/ppt/ink/ink826.xml" ContentType="application/inkml+xml"/>
  <Override PartName="/ppt/ink/ink827.xml" ContentType="application/inkml+xml"/>
  <Override PartName="/ppt/ink/ink828.xml" ContentType="application/inkml+xml"/>
  <Override PartName="/ppt/ink/ink829.xml" ContentType="application/inkml+xml"/>
  <Override PartName="/ppt/ink/ink830.xml" ContentType="application/inkml+xml"/>
  <Override PartName="/ppt/ink/ink831.xml" ContentType="application/inkml+xml"/>
  <Override PartName="/ppt/ink/ink832.xml" ContentType="application/inkml+xml"/>
  <Override PartName="/ppt/ink/ink833.xml" ContentType="application/inkml+xml"/>
  <Override PartName="/ppt/ink/ink834.xml" ContentType="application/inkml+xml"/>
  <Override PartName="/ppt/ink/ink835.xml" ContentType="application/inkml+xml"/>
  <Override PartName="/ppt/ink/ink836.xml" ContentType="application/inkml+xml"/>
  <Override PartName="/ppt/ink/ink837.xml" ContentType="application/inkml+xml"/>
  <Override PartName="/ppt/ink/ink838.xml" ContentType="application/inkml+xml"/>
  <Override PartName="/ppt/ink/ink839.xml" ContentType="application/inkml+xml"/>
  <Override PartName="/ppt/ink/ink840.xml" ContentType="application/inkml+xml"/>
  <Override PartName="/ppt/ink/ink841.xml" ContentType="application/inkml+xml"/>
  <Override PartName="/ppt/ink/ink842.xml" ContentType="application/inkml+xml"/>
  <Override PartName="/ppt/ink/ink843.xml" ContentType="application/inkml+xml"/>
  <Override PartName="/ppt/ink/ink844.xml" ContentType="application/inkml+xml"/>
  <Override PartName="/ppt/ink/ink845.xml" ContentType="application/inkml+xml"/>
  <Override PartName="/ppt/ink/ink846.xml" ContentType="application/inkml+xml"/>
  <Override PartName="/ppt/ink/ink847.xml" ContentType="application/inkml+xml"/>
  <Override PartName="/ppt/ink/ink848.xml" ContentType="application/inkml+xml"/>
  <Override PartName="/ppt/ink/ink849.xml" ContentType="application/inkml+xml"/>
  <Override PartName="/ppt/ink/ink850.xml" ContentType="application/inkml+xml"/>
  <Override PartName="/ppt/ink/ink851.xml" ContentType="application/inkml+xml"/>
  <Override PartName="/ppt/ink/ink852.xml" ContentType="application/inkml+xml"/>
  <Override PartName="/ppt/ink/ink853.xml" ContentType="application/inkml+xml"/>
  <Override PartName="/ppt/ink/ink854.xml" ContentType="application/inkml+xml"/>
  <Override PartName="/ppt/ink/ink855.xml" ContentType="application/inkml+xml"/>
  <Override PartName="/ppt/ink/ink856.xml" ContentType="application/inkml+xml"/>
  <Override PartName="/ppt/ink/ink857.xml" ContentType="application/inkml+xml"/>
  <Override PartName="/ppt/ink/ink858.xml" ContentType="application/inkml+xml"/>
  <Override PartName="/ppt/ink/ink859.xml" ContentType="application/inkml+xml"/>
  <Override PartName="/ppt/ink/ink860.xml" ContentType="application/inkml+xml"/>
  <Override PartName="/ppt/ink/ink861.xml" ContentType="application/inkml+xml"/>
  <Override PartName="/ppt/ink/ink862.xml" ContentType="application/inkml+xml"/>
  <Override PartName="/ppt/ink/ink863.xml" ContentType="application/inkml+xml"/>
  <Override PartName="/ppt/ink/ink864.xml" ContentType="application/inkml+xml"/>
  <Override PartName="/ppt/ink/ink865.xml" ContentType="application/inkml+xml"/>
  <Override PartName="/ppt/ink/ink866.xml" ContentType="application/inkml+xml"/>
  <Override PartName="/ppt/ink/ink867.xml" ContentType="application/inkml+xml"/>
  <Override PartName="/ppt/ink/ink868.xml" ContentType="application/inkml+xml"/>
  <Override PartName="/ppt/ink/ink869.xml" ContentType="application/inkml+xml"/>
  <Override PartName="/ppt/ink/ink870.xml" ContentType="application/inkml+xml"/>
  <Override PartName="/ppt/ink/ink871.xml" ContentType="application/inkml+xml"/>
  <Override PartName="/ppt/ink/ink872.xml" ContentType="application/inkml+xml"/>
  <Override PartName="/ppt/ink/ink873.xml" ContentType="application/inkml+xml"/>
  <Override PartName="/ppt/ink/ink874.xml" ContentType="application/inkml+xml"/>
  <Override PartName="/ppt/ink/ink875.xml" ContentType="application/inkml+xml"/>
  <Override PartName="/ppt/ink/ink876.xml" ContentType="application/inkml+xml"/>
  <Override PartName="/ppt/ink/ink877.xml" ContentType="application/inkml+xml"/>
  <Override PartName="/ppt/ink/ink878.xml" ContentType="application/inkml+xml"/>
  <Override PartName="/ppt/ink/ink879.xml" ContentType="application/inkml+xml"/>
  <Override PartName="/ppt/ink/ink880.xml" ContentType="application/inkml+xml"/>
  <Override PartName="/ppt/ink/ink881.xml" ContentType="application/inkml+xml"/>
  <Override PartName="/ppt/ink/ink882.xml" ContentType="application/inkml+xml"/>
  <Override PartName="/ppt/ink/ink883.xml" ContentType="application/inkml+xml"/>
  <Override PartName="/ppt/ink/ink884.xml" ContentType="application/inkml+xml"/>
  <Override PartName="/ppt/ink/ink885.xml" ContentType="application/inkml+xml"/>
  <Override PartName="/ppt/ink/ink886.xml" ContentType="application/inkml+xml"/>
  <Override PartName="/ppt/ink/ink887.xml" ContentType="application/inkml+xml"/>
  <Override PartName="/ppt/ink/ink888.xml" ContentType="application/inkml+xml"/>
  <Override PartName="/ppt/ink/ink889.xml" ContentType="application/inkml+xml"/>
  <Override PartName="/ppt/ink/ink890.xml" ContentType="application/inkml+xml"/>
  <Override PartName="/ppt/ink/ink891.xml" ContentType="application/inkml+xml"/>
  <Override PartName="/ppt/ink/ink892.xml" ContentType="application/inkml+xml"/>
  <Override PartName="/ppt/ink/ink893.xml" ContentType="application/inkml+xml"/>
  <Override PartName="/ppt/ink/ink894.xml" ContentType="application/inkml+xml"/>
  <Override PartName="/ppt/ink/ink895.xml" ContentType="application/inkml+xml"/>
  <Override PartName="/ppt/ink/ink896.xml" ContentType="application/inkml+xml"/>
  <Override PartName="/ppt/ink/ink897.xml" ContentType="application/inkml+xml"/>
  <Override PartName="/ppt/ink/ink898.xml" ContentType="application/inkml+xml"/>
  <Override PartName="/ppt/ink/ink899.xml" ContentType="application/inkml+xml"/>
  <Override PartName="/ppt/ink/ink900.xml" ContentType="application/inkml+xml"/>
  <Override PartName="/ppt/ink/ink901.xml" ContentType="application/inkml+xml"/>
  <Override PartName="/ppt/ink/ink902.xml" ContentType="application/inkml+xml"/>
  <Override PartName="/ppt/ink/ink903.xml" ContentType="application/inkml+xml"/>
  <Override PartName="/ppt/ink/ink904.xml" ContentType="application/inkml+xml"/>
  <Override PartName="/ppt/ink/ink905.xml" ContentType="application/inkml+xml"/>
  <Override PartName="/ppt/ink/ink906.xml" ContentType="application/inkml+xml"/>
  <Override PartName="/ppt/ink/ink907.xml" ContentType="application/inkml+xml"/>
  <Override PartName="/ppt/ink/ink908.xml" ContentType="application/inkml+xml"/>
  <Override PartName="/ppt/ink/ink909.xml" ContentType="application/inkml+xml"/>
  <Override PartName="/ppt/ink/ink910.xml" ContentType="application/inkml+xml"/>
  <Override PartName="/ppt/ink/ink911.xml" ContentType="application/inkml+xml"/>
  <Override PartName="/ppt/ink/ink912.xml" ContentType="application/inkml+xml"/>
  <Override PartName="/ppt/ink/ink913.xml" ContentType="application/inkml+xml"/>
  <Override PartName="/ppt/ink/ink914.xml" ContentType="application/inkml+xml"/>
  <Override PartName="/ppt/ink/ink915.xml" ContentType="application/inkml+xml"/>
  <Override PartName="/ppt/ink/ink916.xml" ContentType="application/inkml+xml"/>
  <Override PartName="/ppt/ink/ink917.xml" ContentType="application/inkml+xml"/>
  <Override PartName="/ppt/ink/ink918.xml" ContentType="application/inkml+xml"/>
  <Override PartName="/ppt/ink/ink919.xml" ContentType="application/inkml+xml"/>
  <Override PartName="/ppt/ink/ink920.xml" ContentType="application/inkml+xml"/>
  <Override PartName="/ppt/ink/ink921.xml" ContentType="application/inkml+xml"/>
  <Override PartName="/ppt/ink/ink922.xml" ContentType="application/inkml+xml"/>
  <Override PartName="/ppt/ink/ink923.xml" ContentType="application/inkml+xml"/>
  <Override PartName="/ppt/ink/ink924.xml" ContentType="application/inkml+xml"/>
  <Override PartName="/ppt/ink/ink925.xml" ContentType="application/inkml+xml"/>
  <Override PartName="/ppt/ink/ink926.xml" ContentType="application/inkml+xml"/>
  <Override PartName="/ppt/ink/ink927.xml" ContentType="application/inkml+xml"/>
  <Override PartName="/ppt/ink/ink928.xml" ContentType="application/inkml+xml"/>
  <Override PartName="/ppt/ink/ink929.xml" ContentType="application/inkml+xml"/>
  <Override PartName="/ppt/ink/ink930.xml" ContentType="application/inkml+xml"/>
  <Override PartName="/ppt/ink/ink931.xml" ContentType="application/inkml+xml"/>
  <Override PartName="/ppt/ink/ink932.xml" ContentType="application/inkml+xml"/>
  <Override PartName="/ppt/ink/ink933.xml" ContentType="application/inkml+xml"/>
  <Override PartName="/ppt/ink/ink934.xml" ContentType="application/inkml+xml"/>
  <Override PartName="/ppt/ink/ink935.xml" ContentType="application/inkml+xml"/>
  <Override PartName="/ppt/ink/ink936.xml" ContentType="application/inkml+xml"/>
  <Override PartName="/ppt/ink/ink937.xml" ContentType="application/inkml+xml"/>
  <Override PartName="/ppt/ink/ink938.xml" ContentType="application/inkml+xml"/>
  <Override PartName="/ppt/ink/ink939.xml" ContentType="application/inkml+xml"/>
  <Override PartName="/ppt/ink/ink940.xml" ContentType="application/inkml+xml"/>
  <Override PartName="/ppt/ink/ink941.xml" ContentType="application/inkml+xml"/>
  <Override PartName="/ppt/ink/ink942.xml" ContentType="application/inkml+xml"/>
  <Override PartName="/ppt/ink/ink943.xml" ContentType="application/inkml+xml"/>
  <Override PartName="/ppt/ink/ink944.xml" ContentType="application/inkml+xml"/>
  <Override PartName="/ppt/ink/ink945.xml" ContentType="application/inkml+xml"/>
  <Override PartName="/ppt/ink/ink946.xml" ContentType="application/inkml+xml"/>
  <Override PartName="/ppt/ink/ink947.xml" ContentType="application/inkml+xml"/>
  <Override PartName="/ppt/ink/ink948.xml" ContentType="application/inkml+xml"/>
  <Override PartName="/ppt/ink/ink949.xml" ContentType="application/inkml+xml"/>
  <Override PartName="/ppt/ink/ink950.xml" ContentType="application/inkml+xml"/>
  <Override PartName="/ppt/ink/ink951.xml" ContentType="application/inkml+xml"/>
  <Override PartName="/ppt/ink/ink952.xml" ContentType="application/inkml+xml"/>
  <Override PartName="/ppt/ink/ink953.xml" ContentType="application/inkml+xml"/>
  <Override PartName="/ppt/ink/ink954.xml" ContentType="application/inkml+xml"/>
  <Override PartName="/ppt/ink/ink955.xml" ContentType="application/inkml+xml"/>
  <Override PartName="/ppt/ink/ink956.xml" ContentType="application/inkml+xml"/>
  <Override PartName="/ppt/ink/ink957.xml" ContentType="application/inkml+xml"/>
  <Override PartName="/ppt/ink/ink958.xml" ContentType="application/inkml+xml"/>
  <Override PartName="/ppt/ink/ink959.xml" ContentType="application/inkml+xml"/>
  <Override PartName="/ppt/ink/ink960.xml" ContentType="application/inkml+xml"/>
  <Override PartName="/ppt/ink/ink961.xml" ContentType="application/inkml+xml"/>
  <Override PartName="/ppt/ink/ink962.xml" ContentType="application/inkml+xml"/>
  <Override PartName="/ppt/ink/ink963.xml" ContentType="application/inkml+xml"/>
  <Override PartName="/ppt/ink/ink964.xml" ContentType="application/inkml+xml"/>
  <Override PartName="/ppt/ink/ink965.xml" ContentType="application/inkml+xml"/>
  <Override PartName="/ppt/ink/ink966.xml" ContentType="application/inkml+xml"/>
  <Override PartName="/ppt/ink/ink967.xml" ContentType="application/inkml+xml"/>
  <Override PartName="/ppt/ink/ink968.xml" ContentType="application/inkml+xml"/>
  <Override PartName="/ppt/ink/ink969.xml" ContentType="application/inkml+xml"/>
  <Override PartName="/ppt/ink/ink970.xml" ContentType="application/inkml+xml"/>
  <Override PartName="/ppt/ink/ink971.xml" ContentType="application/inkml+xml"/>
  <Override PartName="/ppt/ink/ink972.xml" ContentType="application/inkml+xml"/>
  <Override PartName="/ppt/ink/ink973.xml" ContentType="application/inkml+xml"/>
  <Override PartName="/ppt/ink/ink974.xml" ContentType="application/inkml+xml"/>
  <Override PartName="/ppt/ink/ink975.xml" ContentType="application/inkml+xml"/>
  <Override PartName="/ppt/ink/ink976.xml" ContentType="application/inkml+xml"/>
  <Override PartName="/ppt/ink/ink977.xml" ContentType="application/inkml+xml"/>
  <Override PartName="/ppt/ink/ink978.xml" ContentType="application/inkml+xml"/>
  <Override PartName="/ppt/ink/ink979.xml" ContentType="application/inkml+xml"/>
  <Override PartName="/ppt/ink/ink980.xml" ContentType="application/inkml+xml"/>
  <Override PartName="/ppt/ink/ink981.xml" ContentType="application/inkml+xml"/>
  <Override PartName="/ppt/ink/ink982.xml" ContentType="application/inkml+xml"/>
  <Override PartName="/ppt/ink/ink983.xml" ContentType="application/inkml+xml"/>
  <Override PartName="/ppt/ink/ink984.xml" ContentType="application/inkml+xml"/>
  <Override PartName="/ppt/ink/ink985.xml" ContentType="application/inkml+xml"/>
  <Override PartName="/ppt/ink/ink986.xml" ContentType="application/inkml+xml"/>
  <Override PartName="/ppt/ink/ink987.xml" ContentType="application/inkml+xml"/>
  <Override PartName="/ppt/ink/ink988.xml" ContentType="application/inkml+xml"/>
  <Override PartName="/ppt/ink/ink989.xml" ContentType="application/inkml+xml"/>
  <Override PartName="/ppt/ink/ink990.xml" ContentType="application/inkml+xml"/>
  <Override PartName="/ppt/ink/ink991.xml" ContentType="application/inkml+xml"/>
  <Override PartName="/ppt/ink/ink992.xml" ContentType="application/inkml+xml"/>
  <Override PartName="/ppt/ink/ink993.xml" ContentType="application/inkml+xml"/>
  <Override PartName="/ppt/ink/ink994.xml" ContentType="application/inkml+xml"/>
  <Override PartName="/ppt/ink/ink995.xml" ContentType="application/inkml+xml"/>
  <Override PartName="/ppt/ink/ink996.xml" ContentType="application/inkml+xml"/>
  <Override PartName="/ppt/ink/ink997.xml" ContentType="application/inkml+xml"/>
  <Override PartName="/ppt/ink/ink998.xml" ContentType="application/inkml+xml"/>
  <Override PartName="/ppt/ink/ink999.xml" ContentType="application/inkml+xml"/>
  <Override PartName="/ppt/ink/ink1000.xml" ContentType="application/inkml+xml"/>
  <Override PartName="/ppt/ink/ink1001.xml" ContentType="application/inkml+xml"/>
  <Override PartName="/ppt/ink/ink1002.xml" ContentType="application/inkml+xml"/>
  <Override PartName="/ppt/ink/ink1003.xml" ContentType="application/inkml+xml"/>
  <Override PartName="/ppt/ink/ink1004.xml" ContentType="application/inkml+xml"/>
  <Override PartName="/ppt/ink/ink1005.xml" ContentType="application/inkml+xml"/>
  <Override PartName="/ppt/ink/ink1006.xml" ContentType="application/inkml+xml"/>
  <Override PartName="/ppt/ink/ink1007.xml" ContentType="application/inkml+xml"/>
  <Override PartName="/ppt/ink/ink1008.xml" ContentType="application/inkml+xml"/>
  <Override PartName="/ppt/ink/ink1009.xml" ContentType="application/inkml+xml"/>
  <Override PartName="/ppt/ink/ink1010.xml" ContentType="application/inkml+xml"/>
  <Override PartName="/ppt/ink/ink1011.xml" ContentType="application/inkml+xml"/>
  <Override PartName="/ppt/ink/ink1012.xml" ContentType="application/inkml+xml"/>
  <Override PartName="/ppt/ink/ink1013.xml" ContentType="application/inkml+xml"/>
  <Override PartName="/ppt/ink/ink1014.xml" ContentType="application/inkml+xml"/>
  <Override PartName="/ppt/ink/ink1015.xml" ContentType="application/inkml+xml"/>
  <Override PartName="/ppt/ink/ink1016.xml" ContentType="application/inkml+xml"/>
  <Override PartName="/ppt/ink/ink1017.xml" ContentType="application/inkml+xml"/>
  <Override PartName="/ppt/ink/ink1018.xml" ContentType="application/inkml+xml"/>
  <Override PartName="/ppt/ink/ink1019.xml" ContentType="application/inkml+xml"/>
  <Override PartName="/ppt/ink/ink1020.xml" ContentType="application/inkml+xml"/>
  <Override PartName="/ppt/ink/ink1021.xml" ContentType="application/inkml+xml"/>
  <Override PartName="/ppt/ink/ink1022.xml" ContentType="application/inkml+xml"/>
  <Override PartName="/ppt/ink/ink1023.xml" ContentType="application/inkml+xml"/>
  <Override PartName="/ppt/ink/ink1024.xml" ContentType="application/inkml+xml"/>
  <Override PartName="/ppt/ink/ink1025.xml" ContentType="application/inkml+xml"/>
  <Override PartName="/ppt/ink/ink1026.xml" ContentType="application/inkml+xml"/>
  <Override PartName="/ppt/ink/ink1027.xml" ContentType="application/inkml+xml"/>
  <Override PartName="/ppt/ink/ink1028.xml" ContentType="application/inkml+xml"/>
  <Override PartName="/ppt/ink/ink1029.xml" ContentType="application/inkml+xml"/>
  <Override PartName="/ppt/ink/ink1030.xml" ContentType="application/inkml+xml"/>
  <Override PartName="/ppt/ink/ink1031.xml" ContentType="application/inkml+xml"/>
  <Override PartName="/ppt/ink/ink1032.xml" ContentType="application/inkml+xml"/>
  <Override PartName="/ppt/ink/ink1033.xml" ContentType="application/inkml+xml"/>
  <Override PartName="/ppt/ink/ink1034.xml" ContentType="application/inkml+xml"/>
  <Override PartName="/ppt/ink/ink1035.xml" ContentType="application/inkml+xml"/>
  <Override PartName="/ppt/ink/ink1036.xml" ContentType="application/inkml+xml"/>
  <Override PartName="/ppt/ink/ink1037.xml" ContentType="application/inkml+xml"/>
  <Override PartName="/ppt/ink/ink1038.xml" ContentType="application/inkml+xml"/>
  <Override PartName="/ppt/ink/ink1039.xml" ContentType="application/inkml+xml"/>
  <Override PartName="/ppt/ink/ink1040.xml" ContentType="application/inkml+xml"/>
  <Override PartName="/ppt/ink/ink1041.xml" ContentType="application/inkml+xml"/>
  <Override PartName="/ppt/ink/ink1042.xml" ContentType="application/inkml+xml"/>
  <Override PartName="/ppt/ink/ink1043.xml" ContentType="application/inkml+xml"/>
  <Override PartName="/ppt/ink/ink1044.xml" ContentType="application/inkml+xml"/>
  <Override PartName="/ppt/ink/ink1045.xml" ContentType="application/inkml+xml"/>
  <Override PartName="/ppt/ink/ink1046.xml" ContentType="application/inkml+xml"/>
  <Override PartName="/ppt/ink/ink1047.xml" ContentType="application/inkml+xml"/>
  <Override PartName="/ppt/ink/ink1048.xml" ContentType="application/inkml+xml"/>
  <Override PartName="/ppt/ink/ink1049.xml" ContentType="application/inkml+xml"/>
  <Override PartName="/ppt/ink/ink1050.xml" ContentType="application/inkml+xml"/>
  <Override PartName="/ppt/ink/ink1051.xml" ContentType="application/inkml+xml"/>
  <Override PartName="/ppt/ink/ink1052.xml" ContentType="application/inkml+xml"/>
  <Override PartName="/ppt/ink/ink1053.xml" ContentType="application/inkml+xml"/>
  <Override PartName="/ppt/ink/ink1054.xml" ContentType="application/inkml+xml"/>
  <Override PartName="/ppt/ink/ink1055.xml" ContentType="application/inkml+xml"/>
  <Override PartName="/ppt/ink/ink1056.xml" ContentType="application/inkml+xml"/>
  <Override PartName="/ppt/ink/ink1057.xml" ContentType="application/inkml+xml"/>
  <Override PartName="/ppt/ink/ink1058.xml" ContentType="application/inkml+xml"/>
  <Override PartName="/ppt/ink/ink1059.xml" ContentType="application/inkml+xml"/>
  <Override PartName="/ppt/ink/ink1060.xml" ContentType="application/inkml+xml"/>
  <Override PartName="/ppt/ink/ink1061.xml" ContentType="application/inkml+xml"/>
  <Override PartName="/ppt/ink/ink1062.xml" ContentType="application/inkml+xml"/>
  <Override PartName="/ppt/ink/ink1063.xml" ContentType="application/inkml+xml"/>
  <Override PartName="/ppt/ink/ink1064.xml" ContentType="application/inkml+xml"/>
  <Override PartName="/ppt/ink/ink1065.xml" ContentType="application/inkml+xml"/>
  <Override PartName="/ppt/ink/ink1066.xml" ContentType="application/inkml+xml"/>
  <Override PartName="/ppt/ink/ink1067.xml" ContentType="application/inkml+xml"/>
  <Override PartName="/ppt/ink/ink1068.xml" ContentType="application/inkml+xml"/>
  <Override PartName="/ppt/ink/ink1069.xml" ContentType="application/inkml+xml"/>
  <Override PartName="/ppt/ink/ink1070.xml" ContentType="application/inkml+xml"/>
  <Override PartName="/ppt/ink/ink1071.xml" ContentType="application/inkml+xml"/>
  <Override PartName="/ppt/ink/ink1072.xml" ContentType="application/inkml+xml"/>
  <Override PartName="/ppt/ink/ink1073.xml" ContentType="application/inkml+xml"/>
  <Override PartName="/ppt/ink/ink1074.xml" ContentType="application/inkml+xml"/>
  <Override PartName="/ppt/ink/ink1075.xml" ContentType="application/inkml+xml"/>
  <Override PartName="/ppt/ink/ink1076.xml" ContentType="application/inkml+xml"/>
  <Override PartName="/ppt/ink/ink1077.xml" ContentType="application/inkml+xml"/>
  <Override PartName="/ppt/ink/ink1078.xml" ContentType="application/inkml+xml"/>
  <Override PartName="/ppt/ink/ink1079.xml" ContentType="application/inkml+xml"/>
  <Override PartName="/ppt/ink/ink1080.xml" ContentType="application/inkml+xml"/>
  <Override PartName="/ppt/ink/ink1081.xml" ContentType="application/inkml+xml"/>
  <Override PartName="/ppt/ink/ink1082.xml" ContentType="application/inkml+xml"/>
  <Override PartName="/ppt/ink/ink1083.xml" ContentType="application/inkml+xml"/>
  <Override PartName="/ppt/ink/ink1084.xml" ContentType="application/inkml+xml"/>
  <Override PartName="/ppt/ink/ink1085.xml" ContentType="application/inkml+xml"/>
  <Override PartName="/ppt/ink/ink1086.xml" ContentType="application/inkml+xml"/>
  <Override PartName="/ppt/ink/ink1087.xml" ContentType="application/inkml+xml"/>
  <Override PartName="/ppt/ink/ink1088.xml" ContentType="application/inkml+xml"/>
  <Override PartName="/ppt/ink/ink1089.xml" ContentType="application/inkml+xml"/>
  <Override PartName="/ppt/ink/ink1090.xml" ContentType="application/inkml+xml"/>
  <Override PartName="/ppt/ink/ink1091.xml" ContentType="application/inkml+xml"/>
  <Override PartName="/ppt/ink/ink1092.xml" ContentType="application/inkml+xml"/>
  <Override PartName="/ppt/ink/ink1093.xml" ContentType="application/inkml+xml"/>
  <Override PartName="/ppt/ink/ink1094.xml" ContentType="application/inkml+xml"/>
  <Override PartName="/ppt/ink/ink1095.xml" ContentType="application/inkml+xml"/>
  <Override PartName="/ppt/ink/ink1096.xml" ContentType="application/inkml+xml"/>
  <Override PartName="/ppt/ink/ink1097.xml" ContentType="application/inkml+xml"/>
  <Override PartName="/ppt/ink/ink1098.xml" ContentType="application/inkml+xml"/>
  <Override PartName="/ppt/ink/ink1099.xml" ContentType="application/inkml+xml"/>
  <Override PartName="/ppt/ink/ink1100.xml" ContentType="application/inkml+xml"/>
  <Override PartName="/ppt/ink/ink1101.xml" ContentType="application/inkml+xml"/>
  <Override PartName="/ppt/ink/ink1102.xml" ContentType="application/inkml+xml"/>
  <Override PartName="/ppt/ink/ink1103.xml" ContentType="application/inkml+xml"/>
  <Override PartName="/ppt/ink/ink1104.xml" ContentType="application/inkml+xml"/>
  <Override PartName="/ppt/ink/ink1105.xml" ContentType="application/inkml+xml"/>
  <Override PartName="/ppt/ink/ink1106.xml" ContentType="application/inkml+xml"/>
  <Override PartName="/ppt/ink/ink1107.xml" ContentType="application/inkml+xml"/>
  <Override PartName="/ppt/ink/ink1108.xml" ContentType="application/inkml+xml"/>
  <Override PartName="/ppt/ink/ink1109.xml" ContentType="application/inkml+xml"/>
  <Override PartName="/ppt/ink/ink1110.xml" ContentType="application/inkml+xml"/>
  <Override PartName="/ppt/ink/ink1111.xml" ContentType="application/inkml+xml"/>
  <Override PartName="/ppt/ink/ink1112.xml" ContentType="application/inkml+xml"/>
  <Override PartName="/ppt/ink/ink1113.xml" ContentType="application/inkml+xml"/>
  <Override PartName="/ppt/ink/ink1114.xml" ContentType="application/inkml+xml"/>
  <Override PartName="/ppt/ink/ink1115.xml" ContentType="application/inkml+xml"/>
  <Override PartName="/ppt/ink/ink1116.xml" ContentType="application/inkml+xml"/>
  <Override PartName="/ppt/ink/ink1117.xml" ContentType="application/inkml+xml"/>
  <Override PartName="/ppt/ink/ink1118.xml" ContentType="application/inkml+xml"/>
  <Override PartName="/ppt/ink/ink1119.xml" ContentType="application/inkml+xml"/>
  <Override PartName="/ppt/ink/ink1120.xml" ContentType="application/inkml+xml"/>
  <Override PartName="/ppt/ink/ink1121.xml" ContentType="application/inkml+xml"/>
  <Override PartName="/ppt/ink/ink1122.xml" ContentType="application/inkml+xml"/>
  <Override PartName="/ppt/ink/ink1123.xml" ContentType="application/inkml+xml"/>
  <Override PartName="/ppt/ink/ink1124.xml" ContentType="application/inkml+xml"/>
  <Override PartName="/ppt/ink/ink1125.xml" ContentType="application/inkml+xml"/>
  <Override PartName="/ppt/ink/ink1126.xml" ContentType="application/inkml+xml"/>
  <Override PartName="/ppt/ink/ink1127.xml" ContentType="application/inkml+xml"/>
  <Override PartName="/ppt/ink/ink1128.xml" ContentType="application/inkml+xml"/>
  <Override PartName="/ppt/ink/ink1129.xml" ContentType="application/inkml+xml"/>
  <Override PartName="/ppt/ink/ink1130.xml" ContentType="application/inkml+xml"/>
  <Override PartName="/ppt/ink/ink1131.xml" ContentType="application/inkml+xml"/>
  <Override PartName="/ppt/ink/ink1132.xml" ContentType="application/inkml+xml"/>
  <Override PartName="/ppt/ink/ink1133.xml" ContentType="application/inkml+xml"/>
  <Override PartName="/ppt/ink/ink1134.xml" ContentType="application/inkml+xml"/>
  <Override PartName="/ppt/ink/ink1135.xml" ContentType="application/inkml+xml"/>
  <Override PartName="/ppt/ink/ink1136.xml" ContentType="application/inkml+xml"/>
  <Override PartName="/ppt/ink/ink1137.xml" ContentType="application/inkml+xml"/>
  <Override PartName="/ppt/ink/ink1138.xml" ContentType="application/inkml+xml"/>
  <Override PartName="/ppt/ink/ink1139.xml" ContentType="application/inkml+xml"/>
  <Override PartName="/ppt/ink/ink1140.xml" ContentType="application/inkml+xml"/>
  <Override PartName="/ppt/ink/ink1141.xml" ContentType="application/inkml+xml"/>
  <Override PartName="/ppt/ink/ink1142.xml" ContentType="application/inkml+xml"/>
  <Override PartName="/ppt/ink/ink1143.xml" ContentType="application/inkml+xml"/>
  <Override PartName="/ppt/ink/ink1144.xml" ContentType="application/inkml+xml"/>
  <Override PartName="/ppt/ink/ink1145.xml" ContentType="application/inkml+xml"/>
  <Override PartName="/ppt/ink/ink1146.xml" ContentType="application/inkml+xml"/>
  <Override PartName="/ppt/ink/ink1147.xml" ContentType="application/inkml+xml"/>
  <Override PartName="/ppt/ink/ink1148.xml" ContentType="application/inkml+xml"/>
  <Override PartName="/ppt/ink/ink1149.xml" ContentType="application/inkml+xml"/>
  <Override PartName="/ppt/ink/ink1150.xml" ContentType="application/inkml+xml"/>
  <Override PartName="/ppt/ink/ink1151.xml" ContentType="application/inkml+xml"/>
  <Override PartName="/ppt/ink/ink1152.xml" ContentType="application/inkml+xml"/>
  <Override PartName="/ppt/ink/ink1153.xml" ContentType="application/inkml+xml"/>
  <Override PartName="/ppt/ink/ink1154.xml" ContentType="application/inkml+xml"/>
  <Override PartName="/ppt/ink/ink1155.xml" ContentType="application/inkml+xml"/>
  <Override PartName="/ppt/ink/ink1156.xml" ContentType="application/inkml+xml"/>
  <Override PartName="/ppt/ink/ink1157.xml" ContentType="application/inkml+xml"/>
  <Override PartName="/ppt/ink/ink1158.xml" ContentType="application/inkml+xml"/>
  <Override PartName="/ppt/ink/ink1159.xml" ContentType="application/inkml+xml"/>
  <Override PartName="/ppt/ink/ink1160.xml" ContentType="application/inkml+xml"/>
  <Override PartName="/ppt/ink/ink1161.xml" ContentType="application/inkml+xml"/>
  <Override PartName="/ppt/ink/ink1162.xml" ContentType="application/inkml+xml"/>
  <Override PartName="/ppt/ink/ink1163.xml" ContentType="application/inkml+xml"/>
  <Override PartName="/ppt/ink/ink1164.xml" ContentType="application/inkml+xml"/>
  <Override PartName="/ppt/ink/ink1165.xml" ContentType="application/inkml+xml"/>
  <Override PartName="/ppt/ink/ink1166.xml" ContentType="application/inkml+xml"/>
  <Override PartName="/ppt/ink/ink1167.xml" ContentType="application/inkml+xml"/>
  <Override PartName="/ppt/ink/ink1168.xml" ContentType="application/inkml+xml"/>
  <Override PartName="/ppt/ink/ink1169.xml" ContentType="application/inkml+xml"/>
  <Override PartName="/ppt/ink/ink1170.xml" ContentType="application/inkml+xml"/>
  <Override PartName="/ppt/ink/ink1171.xml" ContentType="application/inkml+xml"/>
  <Override PartName="/ppt/ink/ink1172.xml" ContentType="application/inkml+xml"/>
  <Override PartName="/ppt/ink/ink1173.xml" ContentType="application/inkml+xml"/>
  <Override PartName="/ppt/ink/ink1174.xml" ContentType="application/inkml+xml"/>
  <Override PartName="/ppt/ink/ink1175.xml" ContentType="application/inkml+xml"/>
  <Override PartName="/ppt/ink/ink1176.xml" ContentType="application/inkml+xml"/>
  <Override PartName="/ppt/ink/ink1177.xml" ContentType="application/inkml+xml"/>
  <Override PartName="/ppt/ink/ink1178.xml" ContentType="application/inkml+xml"/>
  <Override PartName="/ppt/ink/ink1179.xml" ContentType="application/inkml+xml"/>
  <Override PartName="/ppt/ink/ink1180.xml" ContentType="application/inkml+xml"/>
  <Override PartName="/ppt/ink/ink1181.xml" ContentType="application/inkml+xml"/>
  <Override PartName="/ppt/ink/ink1182.xml" ContentType="application/inkml+xml"/>
  <Override PartName="/ppt/ink/ink1183.xml" ContentType="application/inkml+xml"/>
  <Override PartName="/ppt/ink/ink1184.xml" ContentType="application/inkml+xml"/>
  <Override PartName="/ppt/ink/ink1185.xml" ContentType="application/inkml+xml"/>
  <Override PartName="/ppt/ink/ink1186.xml" ContentType="application/inkml+xml"/>
  <Override PartName="/ppt/ink/ink1187.xml" ContentType="application/inkml+xml"/>
  <Override PartName="/ppt/ink/ink1188.xml" ContentType="application/inkml+xml"/>
  <Override PartName="/ppt/ink/ink1189.xml" ContentType="application/inkml+xml"/>
  <Override PartName="/ppt/ink/ink1190.xml" ContentType="application/inkml+xml"/>
  <Override PartName="/ppt/ink/ink1191.xml" ContentType="application/inkml+xml"/>
  <Override PartName="/ppt/ink/ink1192.xml" ContentType="application/inkml+xml"/>
  <Override PartName="/ppt/ink/ink1193.xml" ContentType="application/inkml+xml"/>
  <Override PartName="/ppt/ink/ink1194.xml" ContentType="application/inkml+xml"/>
  <Override PartName="/ppt/ink/ink1195.xml" ContentType="application/inkml+xml"/>
  <Override PartName="/ppt/ink/ink1196.xml" ContentType="application/inkml+xml"/>
  <Override PartName="/ppt/ink/ink1197.xml" ContentType="application/inkml+xml"/>
  <Override PartName="/ppt/ink/ink1198.xml" ContentType="application/inkml+xml"/>
  <Override PartName="/ppt/ink/ink1199.xml" ContentType="application/inkml+xml"/>
  <Override PartName="/ppt/ink/ink1200.xml" ContentType="application/inkml+xml"/>
  <Override PartName="/ppt/ink/ink1201.xml" ContentType="application/inkml+xml"/>
  <Override PartName="/ppt/ink/ink1202.xml" ContentType="application/inkml+xml"/>
  <Override PartName="/ppt/ink/ink1203.xml" ContentType="application/inkml+xml"/>
  <Override PartName="/ppt/ink/ink1204.xml" ContentType="application/inkml+xml"/>
  <Override PartName="/ppt/ink/ink1205.xml" ContentType="application/inkml+xml"/>
  <Override PartName="/ppt/ink/ink1206.xml" ContentType="application/inkml+xml"/>
  <Override PartName="/ppt/ink/ink1207.xml" ContentType="application/inkml+xml"/>
  <Override PartName="/ppt/ink/ink1208.xml" ContentType="application/inkml+xml"/>
  <Override PartName="/ppt/ink/ink1209.xml" ContentType="application/inkml+xml"/>
  <Override PartName="/ppt/ink/ink1210.xml" ContentType="application/inkml+xml"/>
  <Override PartName="/ppt/ink/ink1211.xml" ContentType="application/inkml+xml"/>
  <Override PartName="/ppt/ink/ink1212.xml" ContentType="application/inkml+xml"/>
  <Override PartName="/ppt/ink/ink1213.xml" ContentType="application/inkml+xml"/>
  <Override PartName="/ppt/ink/ink1214.xml" ContentType="application/inkml+xml"/>
  <Override PartName="/ppt/ink/ink1215.xml" ContentType="application/inkml+xml"/>
  <Override PartName="/ppt/ink/ink1216.xml" ContentType="application/inkml+xml"/>
  <Override PartName="/ppt/ink/ink1217.xml" ContentType="application/inkml+xml"/>
  <Override PartName="/ppt/ink/ink1218.xml" ContentType="application/inkml+xml"/>
  <Override PartName="/ppt/ink/ink1219.xml" ContentType="application/inkml+xml"/>
  <Override PartName="/ppt/ink/ink1220.xml" ContentType="application/inkml+xml"/>
  <Override PartName="/ppt/ink/ink1221.xml" ContentType="application/inkml+xml"/>
  <Override PartName="/ppt/ink/ink1222.xml" ContentType="application/inkml+xml"/>
  <Override PartName="/ppt/ink/ink1223.xml" ContentType="application/inkml+xml"/>
  <Override PartName="/ppt/ink/ink1224.xml" ContentType="application/inkml+xml"/>
  <Override PartName="/ppt/ink/ink1225.xml" ContentType="application/inkml+xml"/>
  <Override PartName="/ppt/ink/ink1226.xml" ContentType="application/inkml+xml"/>
  <Override PartName="/ppt/ink/ink1227.xml" ContentType="application/inkml+xml"/>
  <Override PartName="/ppt/ink/ink1228.xml" ContentType="application/inkml+xml"/>
  <Override PartName="/ppt/ink/ink1229.xml" ContentType="application/inkml+xml"/>
  <Override PartName="/ppt/ink/ink1230.xml" ContentType="application/inkml+xml"/>
  <Override PartName="/ppt/ink/ink1231.xml" ContentType="application/inkml+xml"/>
  <Override PartName="/ppt/ink/ink1232.xml" ContentType="application/inkml+xml"/>
  <Override PartName="/ppt/ink/ink1233.xml" ContentType="application/inkml+xml"/>
  <Override PartName="/ppt/ink/ink1234.xml" ContentType="application/inkml+xml"/>
  <Override PartName="/ppt/ink/ink1235.xml" ContentType="application/inkml+xml"/>
  <Override PartName="/ppt/ink/ink1236.xml" ContentType="application/inkml+xml"/>
  <Override PartName="/ppt/ink/ink1237.xml" ContentType="application/inkml+xml"/>
  <Override PartName="/ppt/ink/ink1238.xml" ContentType="application/inkml+xml"/>
  <Override PartName="/ppt/ink/ink1239.xml" ContentType="application/inkml+xml"/>
  <Override PartName="/ppt/ink/ink1240.xml" ContentType="application/inkml+xml"/>
  <Override PartName="/ppt/ink/ink1241.xml" ContentType="application/inkml+xml"/>
  <Override PartName="/ppt/ink/ink1242.xml" ContentType="application/inkml+xml"/>
  <Override PartName="/ppt/ink/ink1243.xml" ContentType="application/inkml+xml"/>
  <Override PartName="/ppt/ink/ink1244.xml" ContentType="application/inkml+xml"/>
  <Override PartName="/ppt/ink/ink1245.xml" ContentType="application/inkml+xml"/>
  <Override PartName="/ppt/ink/ink1246.xml" ContentType="application/inkml+xml"/>
  <Override PartName="/ppt/ink/ink1247.xml" ContentType="application/inkml+xml"/>
  <Override PartName="/ppt/ink/ink1248.xml" ContentType="application/inkml+xml"/>
  <Override PartName="/ppt/ink/ink1249.xml" ContentType="application/inkml+xml"/>
  <Override PartName="/ppt/ink/ink1250.xml" ContentType="application/inkml+xml"/>
  <Override PartName="/ppt/ink/ink1251.xml" ContentType="application/inkml+xml"/>
  <Override PartName="/ppt/ink/ink1252.xml" ContentType="application/inkml+xml"/>
  <Override PartName="/ppt/ink/ink1253.xml" ContentType="application/inkml+xml"/>
  <Override PartName="/ppt/ink/ink1254.xml" ContentType="application/inkml+xml"/>
  <Override PartName="/ppt/ink/ink1255.xml" ContentType="application/inkml+xml"/>
  <Override PartName="/ppt/ink/ink1256.xml" ContentType="application/inkml+xml"/>
  <Override PartName="/ppt/ink/ink1257.xml" ContentType="application/inkml+xml"/>
  <Override PartName="/ppt/ink/ink1258.xml" ContentType="application/inkml+xml"/>
  <Override PartName="/ppt/ink/ink1259.xml" ContentType="application/inkml+xml"/>
  <Override PartName="/ppt/ink/ink1260.xml" ContentType="application/inkml+xml"/>
  <Override PartName="/ppt/ink/ink1261.xml" ContentType="application/inkml+xml"/>
  <Override PartName="/ppt/ink/ink1262.xml" ContentType="application/inkml+xml"/>
  <Override PartName="/ppt/ink/ink1263.xml" ContentType="application/inkml+xml"/>
  <Override PartName="/ppt/ink/ink1264.xml" ContentType="application/inkml+xml"/>
  <Override PartName="/ppt/ink/ink1265.xml" ContentType="application/inkml+xml"/>
  <Override PartName="/ppt/ink/ink1266.xml" ContentType="application/inkml+xml"/>
  <Override PartName="/ppt/ink/ink1267.xml" ContentType="application/inkml+xml"/>
  <Override PartName="/ppt/ink/ink1268.xml" ContentType="application/inkml+xml"/>
  <Override PartName="/ppt/ink/ink1269.xml" ContentType="application/inkml+xml"/>
  <Override PartName="/ppt/ink/ink1270.xml" ContentType="application/inkml+xml"/>
  <Override PartName="/ppt/ink/ink1271.xml" ContentType="application/inkml+xml"/>
  <Override PartName="/ppt/ink/ink1272.xml" ContentType="application/inkml+xml"/>
  <Override PartName="/ppt/ink/ink1273.xml" ContentType="application/inkml+xml"/>
  <Override PartName="/ppt/ink/ink1274.xml" ContentType="application/inkml+xml"/>
  <Override PartName="/ppt/ink/ink1275.xml" ContentType="application/inkml+xml"/>
  <Override PartName="/ppt/ink/ink1276.xml" ContentType="application/inkml+xml"/>
  <Override PartName="/ppt/ink/ink1277.xml" ContentType="application/inkml+xml"/>
  <Override PartName="/ppt/ink/ink1278.xml" ContentType="application/inkml+xml"/>
  <Override PartName="/ppt/ink/ink1279.xml" ContentType="application/inkml+xml"/>
  <Override PartName="/ppt/ink/ink1280.xml" ContentType="application/inkml+xml"/>
  <Override PartName="/ppt/ink/ink1281.xml" ContentType="application/inkml+xml"/>
  <Override PartName="/ppt/ink/ink1282.xml" ContentType="application/inkml+xml"/>
  <Override PartName="/ppt/ink/ink1283.xml" ContentType="application/inkml+xml"/>
  <Override PartName="/ppt/ink/ink1284.xml" ContentType="application/inkml+xml"/>
  <Override PartName="/ppt/ink/ink1285.xml" ContentType="application/inkml+xml"/>
  <Override PartName="/ppt/ink/ink1286.xml" ContentType="application/inkml+xml"/>
  <Override PartName="/ppt/ink/ink1287.xml" ContentType="application/inkml+xml"/>
  <Override PartName="/ppt/ink/ink1288.xml" ContentType="application/inkml+xml"/>
  <Override PartName="/ppt/ink/ink1289.xml" ContentType="application/inkml+xml"/>
  <Override PartName="/ppt/ink/ink1290.xml" ContentType="application/inkml+xml"/>
  <Override PartName="/ppt/ink/ink1291.xml" ContentType="application/inkml+xml"/>
  <Override PartName="/ppt/ink/ink1292.xml" ContentType="application/inkml+xml"/>
  <Override PartName="/ppt/ink/ink1293.xml" ContentType="application/inkml+xml"/>
  <Override PartName="/ppt/ink/ink1294.xml" ContentType="application/inkml+xml"/>
  <Override PartName="/ppt/ink/ink1295.xml" ContentType="application/inkml+xml"/>
  <Override PartName="/ppt/ink/ink1296.xml" ContentType="application/inkml+xml"/>
  <Override PartName="/ppt/ink/ink1297.xml" ContentType="application/inkml+xml"/>
  <Override PartName="/ppt/ink/ink1298.xml" ContentType="application/inkml+xml"/>
  <Override PartName="/ppt/ink/ink1299.xml" ContentType="application/inkml+xml"/>
  <Override PartName="/ppt/ink/ink1300.xml" ContentType="application/inkml+xml"/>
  <Override PartName="/ppt/ink/ink1301.xml" ContentType="application/inkml+xml"/>
  <Override PartName="/ppt/ink/ink1302.xml" ContentType="application/inkml+xml"/>
  <Override PartName="/ppt/ink/ink1303.xml" ContentType="application/inkml+xml"/>
  <Override PartName="/ppt/ink/ink1304.xml" ContentType="application/inkml+xml"/>
  <Override PartName="/ppt/ink/ink1305.xml" ContentType="application/inkml+xml"/>
  <Override PartName="/ppt/ink/ink1306.xml" ContentType="application/inkml+xml"/>
  <Override PartName="/ppt/ink/ink1307.xml" ContentType="application/inkml+xml"/>
  <Override PartName="/ppt/ink/ink1308.xml" ContentType="application/inkml+xml"/>
  <Override PartName="/ppt/ink/ink1309.xml" ContentType="application/inkml+xml"/>
  <Override PartName="/ppt/ink/ink1310.xml" ContentType="application/inkml+xml"/>
  <Override PartName="/ppt/ink/ink1311.xml" ContentType="application/inkml+xml"/>
  <Override PartName="/ppt/ink/ink1312.xml" ContentType="application/inkml+xml"/>
  <Override PartName="/ppt/ink/ink1313.xml" ContentType="application/inkml+xml"/>
  <Override PartName="/ppt/ink/ink1314.xml" ContentType="application/inkml+xml"/>
  <Override PartName="/ppt/ink/ink1315.xml" ContentType="application/inkml+xml"/>
  <Override PartName="/ppt/ink/ink1316.xml" ContentType="application/inkml+xml"/>
  <Override PartName="/ppt/ink/ink1317.xml" ContentType="application/inkml+xml"/>
  <Override PartName="/ppt/ink/ink1318.xml" ContentType="application/inkml+xml"/>
  <Override PartName="/ppt/ink/ink1319.xml" ContentType="application/inkml+xml"/>
  <Override PartName="/ppt/ink/ink1320.xml" ContentType="application/inkml+xml"/>
  <Override PartName="/ppt/ink/ink1321.xml" ContentType="application/inkml+xml"/>
  <Override PartName="/ppt/ink/ink1322.xml" ContentType="application/inkml+xml"/>
  <Override PartName="/ppt/ink/ink1323.xml" ContentType="application/inkml+xml"/>
  <Override PartName="/ppt/ink/ink1324.xml" ContentType="application/inkml+xml"/>
  <Override PartName="/ppt/ink/ink1325.xml" ContentType="application/inkml+xml"/>
  <Override PartName="/ppt/ink/ink1326.xml" ContentType="application/inkml+xml"/>
  <Override PartName="/ppt/ink/ink1327.xml" ContentType="application/inkml+xml"/>
  <Override PartName="/ppt/ink/ink1328.xml" ContentType="application/inkml+xml"/>
  <Override PartName="/ppt/ink/ink1329.xml" ContentType="application/inkml+xml"/>
  <Override PartName="/ppt/ink/ink1330.xml" ContentType="application/inkml+xml"/>
  <Override PartName="/ppt/ink/ink1331.xml" ContentType="application/inkml+xml"/>
  <Override PartName="/ppt/ink/ink1332.xml" ContentType="application/inkml+xml"/>
  <Override PartName="/ppt/ink/ink1333.xml" ContentType="application/inkml+xml"/>
  <Override PartName="/ppt/ink/ink1334.xml" ContentType="application/inkml+xml"/>
  <Override PartName="/ppt/ink/ink1335.xml" ContentType="application/inkml+xml"/>
  <Override PartName="/ppt/ink/ink1336.xml" ContentType="application/inkml+xml"/>
  <Override PartName="/ppt/ink/ink1337.xml" ContentType="application/inkml+xml"/>
  <Override PartName="/ppt/ink/ink1338.xml" ContentType="application/inkml+xml"/>
  <Override PartName="/ppt/ink/ink1339.xml" ContentType="application/inkml+xml"/>
  <Override PartName="/ppt/ink/ink1340.xml" ContentType="application/inkml+xml"/>
  <Override PartName="/ppt/ink/ink1341.xml" ContentType="application/inkml+xml"/>
  <Override PartName="/ppt/ink/ink1342.xml" ContentType="application/inkml+xml"/>
  <Override PartName="/ppt/ink/ink1343.xml" ContentType="application/inkml+xml"/>
  <Override PartName="/ppt/ink/ink1344.xml" ContentType="application/inkml+xml"/>
  <Override PartName="/ppt/ink/ink1345.xml" ContentType="application/inkml+xml"/>
  <Override PartName="/ppt/ink/ink1346.xml" ContentType="application/inkml+xml"/>
  <Override PartName="/ppt/ink/ink1347.xml" ContentType="application/inkml+xml"/>
  <Override PartName="/ppt/ink/ink1348.xml" ContentType="application/inkml+xml"/>
  <Override PartName="/ppt/ink/ink1349.xml" ContentType="application/inkml+xml"/>
  <Override PartName="/ppt/ink/ink1350.xml" ContentType="application/inkml+xml"/>
  <Override PartName="/ppt/ink/ink1351.xml" ContentType="application/inkml+xml"/>
  <Override PartName="/ppt/ink/ink1352.xml" ContentType="application/inkml+xml"/>
  <Override PartName="/ppt/ink/ink1353.xml" ContentType="application/inkml+xml"/>
  <Override PartName="/ppt/ink/ink1354.xml" ContentType="application/inkml+xml"/>
  <Override PartName="/ppt/ink/ink1355.xml" ContentType="application/inkml+xml"/>
  <Override PartName="/ppt/ink/ink1356.xml" ContentType="application/inkml+xml"/>
  <Override PartName="/ppt/ink/ink1357.xml" ContentType="application/inkml+xml"/>
  <Override PartName="/ppt/ink/ink1358.xml" ContentType="application/inkml+xml"/>
  <Override PartName="/ppt/ink/ink1359.xml" ContentType="application/inkml+xml"/>
  <Override PartName="/ppt/ink/ink1360.xml" ContentType="application/inkml+xml"/>
  <Override PartName="/ppt/ink/ink1361.xml" ContentType="application/inkml+xml"/>
  <Override PartName="/ppt/ink/ink1362.xml" ContentType="application/inkml+xml"/>
  <Override PartName="/ppt/ink/ink1363.xml" ContentType="application/inkml+xml"/>
  <Override PartName="/ppt/ink/ink1364.xml" ContentType="application/inkml+xml"/>
  <Override PartName="/ppt/ink/ink1365.xml" ContentType="application/inkml+xml"/>
  <Override PartName="/ppt/ink/ink1366.xml" ContentType="application/inkml+xml"/>
  <Override PartName="/ppt/ink/ink1367.xml" ContentType="application/inkml+xml"/>
  <Override PartName="/ppt/ink/ink1368.xml" ContentType="application/inkml+xml"/>
  <Override PartName="/ppt/ink/ink1369.xml" ContentType="application/inkml+xml"/>
  <Override PartName="/ppt/ink/ink1370.xml" ContentType="application/inkml+xml"/>
  <Override PartName="/ppt/ink/ink1371.xml" ContentType="application/inkml+xml"/>
  <Override PartName="/ppt/ink/ink1372.xml" ContentType="application/inkml+xml"/>
  <Override PartName="/ppt/ink/ink1373.xml" ContentType="application/inkml+xml"/>
  <Override PartName="/ppt/ink/ink1374.xml" ContentType="application/inkml+xml"/>
  <Override PartName="/ppt/ink/ink1375.xml" ContentType="application/inkml+xml"/>
  <Override PartName="/ppt/ink/ink1376.xml" ContentType="application/inkml+xml"/>
  <Override PartName="/ppt/ink/ink1377.xml" ContentType="application/inkml+xml"/>
  <Override PartName="/ppt/ink/ink1378.xml" ContentType="application/inkml+xml"/>
  <Override PartName="/ppt/ink/ink1379.xml" ContentType="application/inkml+xml"/>
  <Override PartName="/ppt/ink/ink1380.xml" ContentType="application/inkml+xml"/>
  <Override PartName="/ppt/ink/ink1381.xml" ContentType="application/inkml+xml"/>
  <Override PartName="/ppt/ink/ink1382.xml" ContentType="application/inkml+xml"/>
  <Override PartName="/ppt/ink/ink1383.xml" ContentType="application/inkml+xml"/>
  <Override PartName="/ppt/ink/ink1384.xml" ContentType="application/inkml+xml"/>
  <Override PartName="/ppt/ink/ink1385.xml" ContentType="application/inkml+xml"/>
  <Override PartName="/ppt/ink/ink1386.xml" ContentType="application/inkml+xml"/>
  <Override PartName="/ppt/ink/ink1387.xml" ContentType="application/inkml+xml"/>
  <Override PartName="/ppt/ink/ink1388.xml" ContentType="application/inkml+xml"/>
  <Override PartName="/ppt/ink/ink1389.xml" ContentType="application/inkml+xml"/>
  <Override PartName="/ppt/ink/ink1390.xml" ContentType="application/inkml+xml"/>
  <Override PartName="/ppt/ink/ink1391.xml" ContentType="application/inkml+xml"/>
  <Override PartName="/ppt/ink/ink1392.xml" ContentType="application/inkml+xml"/>
  <Override PartName="/ppt/ink/ink1393.xml" ContentType="application/inkml+xml"/>
  <Override PartName="/ppt/ink/ink1394.xml" ContentType="application/inkml+xml"/>
  <Override PartName="/ppt/ink/ink1395.xml" ContentType="application/inkml+xml"/>
  <Override PartName="/ppt/ink/ink1396.xml" ContentType="application/inkml+xml"/>
  <Override PartName="/ppt/ink/ink1397.xml" ContentType="application/inkml+xml"/>
  <Override PartName="/ppt/ink/ink1398.xml" ContentType="application/inkml+xml"/>
  <Override PartName="/ppt/ink/ink1399.xml" ContentType="application/inkml+xml"/>
  <Override PartName="/ppt/ink/ink1400.xml" ContentType="application/inkml+xml"/>
  <Override PartName="/ppt/ink/ink1401.xml" ContentType="application/inkml+xml"/>
  <Override PartName="/ppt/ink/ink1402.xml" ContentType="application/inkml+xml"/>
  <Override PartName="/ppt/ink/ink1403.xml" ContentType="application/inkml+xml"/>
  <Override PartName="/ppt/ink/ink1404.xml" ContentType="application/inkml+xml"/>
  <Override PartName="/ppt/ink/ink1405.xml" ContentType="application/inkml+xml"/>
  <Override PartName="/ppt/ink/ink1406.xml" ContentType="application/inkml+xml"/>
  <Override PartName="/ppt/ink/ink1407.xml" ContentType="application/inkml+xml"/>
  <Override PartName="/ppt/ink/ink1408.xml" ContentType="application/inkml+xml"/>
  <Override PartName="/ppt/ink/ink1409.xml" ContentType="application/inkml+xml"/>
  <Override PartName="/ppt/ink/ink1410.xml" ContentType="application/inkml+xml"/>
  <Override PartName="/ppt/ink/ink1411.xml" ContentType="application/inkml+xml"/>
  <Override PartName="/ppt/ink/ink1412.xml" ContentType="application/inkml+xml"/>
  <Override PartName="/ppt/ink/ink1413.xml" ContentType="application/inkml+xml"/>
  <Override PartName="/ppt/ink/ink1414.xml" ContentType="application/inkml+xml"/>
  <Override PartName="/ppt/ink/ink1415.xml" ContentType="application/inkml+xml"/>
  <Override PartName="/ppt/ink/ink1416.xml" ContentType="application/inkml+xml"/>
  <Override PartName="/ppt/ink/ink1417.xml" ContentType="application/inkml+xml"/>
  <Override PartName="/ppt/ink/ink1418.xml" ContentType="application/inkml+xml"/>
  <Override PartName="/ppt/ink/ink1419.xml" ContentType="application/inkml+xml"/>
  <Override PartName="/ppt/ink/ink1420.xml" ContentType="application/inkml+xml"/>
  <Override PartName="/ppt/ink/ink1421.xml" ContentType="application/inkml+xml"/>
  <Override PartName="/ppt/ink/ink1422.xml" ContentType="application/inkml+xml"/>
  <Override PartName="/ppt/ink/ink1423.xml" ContentType="application/inkml+xml"/>
  <Override PartName="/ppt/ink/ink1424.xml" ContentType="application/inkml+xml"/>
  <Override PartName="/ppt/ink/ink1425.xml" ContentType="application/inkml+xml"/>
  <Override PartName="/ppt/ink/ink1426.xml" ContentType="application/inkml+xml"/>
  <Override PartName="/ppt/ink/ink1427.xml" ContentType="application/inkml+xml"/>
  <Override PartName="/ppt/ink/ink1428.xml" ContentType="application/inkml+xml"/>
  <Override PartName="/ppt/ink/ink1429.xml" ContentType="application/inkml+xml"/>
  <Override PartName="/ppt/ink/ink1430.xml" ContentType="application/inkml+xml"/>
  <Override PartName="/ppt/ink/ink1431.xml" ContentType="application/inkml+xml"/>
  <Override PartName="/ppt/ink/ink1432.xml" ContentType="application/inkml+xml"/>
  <Override PartName="/ppt/ink/ink1433.xml" ContentType="application/inkml+xml"/>
  <Override PartName="/ppt/ink/ink1434.xml" ContentType="application/inkml+xml"/>
  <Override PartName="/ppt/ink/ink1435.xml" ContentType="application/inkml+xml"/>
  <Override PartName="/ppt/ink/ink1436.xml" ContentType="application/inkml+xml"/>
  <Override PartName="/ppt/ink/ink1437.xml" ContentType="application/inkml+xml"/>
  <Override PartName="/ppt/ink/ink1438.xml" ContentType="application/inkml+xml"/>
  <Override PartName="/ppt/ink/ink1439.xml" ContentType="application/inkml+xml"/>
  <Override PartName="/ppt/ink/ink1440.xml" ContentType="application/inkml+xml"/>
  <Override PartName="/ppt/ink/ink1441.xml" ContentType="application/inkml+xml"/>
  <Override PartName="/ppt/ink/ink1442.xml" ContentType="application/inkml+xml"/>
  <Override PartName="/ppt/ink/ink1443.xml" ContentType="application/inkml+xml"/>
  <Override PartName="/ppt/ink/ink1444.xml" ContentType="application/inkml+xml"/>
  <Override PartName="/ppt/ink/ink1445.xml" ContentType="application/inkml+xml"/>
  <Override PartName="/ppt/ink/ink1446.xml" ContentType="application/inkml+xml"/>
  <Override PartName="/ppt/ink/ink1447.xml" ContentType="application/inkml+xml"/>
  <Override PartName="/ppt/ink/ink1448.xml" ContentType="application/inkml+xml"/>
  <Override PartName="/ppt/ink/ink1449.xml" ContentType="application/inkml+xml"/>
  <Override PartName="/ppt/ink/ink1450.xml" ContentType="application/inkml+xml"/>
  <Override PartName="/ppt/ink/ink1451.xml" ContentType="application/inkml+xml"/>
  <Override PartName="/ppt/ink/ink1452.xml" ContentType="application/inkml+xml"/>
  <Override PartName="/ppt/ink/ink1453.xml" ContentType="application/inkml+xml"/>
  <Override PartName="/ppt/ink/ink1454.xml" ContentType="application/inkml+xml"/>
  <Override PartName="/ppt/ink/ink1455.xml" ContentType="application/inkml+xml"/>
  <Override PartName="/ppt/ink/ink1456.xml" ContentType="application/inkml+xml"/>
  <Override PartName="/ppt/ink/ink1457.xml" ContentType="application/inkml+xml"/>
  <Override PartName="/ppt/ink/ink1458.xml" ContentType="application/inkml+xml"/>
  <Override PartName="/ppt/ink/ink1459.xml" ContentType="application/inkml+xml"/>
  <Override PartName="/ppt/ink/ink1460.xml" ContentType="application/inkml+xml"/>
  <Override PartName="/ppt/ink/ink1461.xml" ContentType="application/inkml+xml"/>
  <Override PartName="/ppt/ink/ink1462.xml" ContentType="application/inkml+xml"/>
  <Override PartName="/ppt/ink/ink1463.xml" ContentType="application/inkml+xml"/>
  <Override PartName="/ppt/ink/ink1464.xml" ContentType="application/inkml+xml"/>
  <Override PartName="/ppt/ink/ink1465.xml" ContentType="application/inkml+xml"/>
  <Override PartName="/ppt/ink/ink1466.xml" ContentType="application/inkml+xml"/>
  <Override PartName="/ppt/ink/ink1467.xml" ContentType="application/inkml+xml"/>
  <Override PartName="/ppt/ink/ink1468.xml" ContentType="application/inkml+xml"/>
  <Override PartName="/ppt/ink/ink1469.xml" ContentType="application/inkml+xml"/>
  <Override PartName="/ppt/ink/ink1470.xml" ContentType="application/inkml+xml"/>
  <Override PartName="/ppt/ink/ink1471.xml" ContentType="application/inkml+xml"/>
  <Override PartName="/ppt/ink/ink1472.xml" ContentType="application/inkml+xml"/>
  <Override PartName="/ppt/ink/ink1473.xml" ContentType="application/inkml+xml"/>
  <Override PartName="/ppt/ink/ink1474.xml" ContentType="application/inkml+xml"/>
  <Override PartName="/ppt/ink/ink1475.xml" ContentType="application/inkml+xml"/>
  <Override PartName="/ppt/ink/ink1476.xml" ContentType="application/inkml+xml"/>
  <Override PartName="/ppt/ink/ink1477.xml" ContentType="application/inkml+xml"/>
  <Override PartName="/ppt/ink/ink1478.xml" ContentType="application/inkml+xml"/>
  <Override PartName="/ppt/ink/ink1479.xml" ContentType="application/inkml+xml"/>
  <Override PartName="/ppt/ink/ink1480.xml" ContentType="application/inkml+xml"/>
  <Override PartName="/ppt/ink/ink1481.xml" ContentType="application/inkml+xml"/>
  <Override PartName="/ppt/ink/ink1482.xml" ContentType="application/inkml+xml"/>
  <Override PartName="/ppt/ink/ink1483.xml" ContentType="application/inkml+xml"/>
  <Override PartName="/ppt/ink/ink1484.xml" ContentType="application/inkml+xml"/>
  <Override PartName="/ppt/ink/ink1485.xml" ContentType="application/inkml+xml"/>
  <Override PartName="/ppt/ink/ink1486.xml" ContentType="application/inkml+xml"/>
  <Override PartName="/ppt/ink/ink1487.xml" ContentType="application/inkml+xml"/>
  <Override PartName="/ppt/ink/ink1488.xml" ContentType="application/inkml+xml"/>
  <Override PartName="/ppt/ink/ink1489.xml" ContentType="application/inkml+xml"/>
  <Override PartName="/ppt/ink/ink1490.xml" ContentType="application/inkml+xml"/>
  <Override PartName="/ppt/ink/ink1491.xml" ContentType="application/inkml+xml"/>
  <Override PartName="/ppt/ink/ink1492.xml" ContentType="application/inkml+xml"/>
  <Override PartName="/ppt/ink/ink1493.xml" ContentType="application/inkml+xml"/>
  <Override PartName="/ppt/ink/ink1494.xml" ContentType="application/inkml+xml"/>
  <Override PartName="/ppt/ink/ink1495.xml" ContentType="application/inkml+xml"/>
  <Override PartName="/ppt/ink/ink1496.xml" ContentType="application/inkml+xml"/>
  <Override PartName="/ppt/ink/ink1497.xml" ContentType="application/inkml+xml"/>
  <Override PartName="/ppt/ink/ink1498.xml" ContentType="application/inkml+xml"/>
  <Override PartName="/ppt/ink/ink1499.xml" ContentType="application/inkml+xml"/>
  <Override PartName="/ppt/ink/ink1500.xml" ContentType="application/inkml+xml"/>
  <Override PartName="/ppt/ink/ink1501.xml" ContentType="application/inkml+xml"/>
  <Override PartName="/ppt/ink/ink1502.xml" ContentType="application/inkml+xml"/>
  <Override PartName="/ppt/ink/ink1503.xml" ContentType="application/inkml+xml"/>
  <Override PartName="/ppt/ink/ink1504.xml" ContentType="application/inkml+xml"/>
  <Override PartName="/ppt/ink/ink1505.xml" ContentType="application/inkml+xml"/>
  <Override PartName="/ppt/ink/ink1506.xml" ContentType="application/inkml+xml"/>
  <Override PartName="/ppt/ink/ink1507.xml" ContentType="application/inkml+xml"/>
  <Override PartName="/ppt/ink/ink1508.xml" ContentType="application/inkml+xml"/>
  <Override PartName="/ppt/ink/ink1509.xml" ContentType="application/inkml+xml"/>
  <Override PartName="/ppt/ink/ink1510.xml" ContentType="application/inkml+xml"/>
  <Override PartName="/ppt/ink/ink1511.xml" ContentType="application/inkml+xml"/>
  <Override PartName="/ppt/ink/ink1512.xml" ContentType="application/inkml+xml"/>
  <Override PartName="/ppt/ink/ink1513.xml" ContentType="application/inkml+xml"/>
  <Override PartName="/ppt/ink/ink1514.xml" ContentType="application/inkml+xml"/>
  <Override PartName="/ppt/ink/ink1515.xml" ContentType="application/inkml+xml"/>
  <Override PartName="/ppt/ink/ink1516.xml" ContentType="application/inkml+xml"/>
  <Override PartName="/ppt/ink/ink1517.xml" ContentType="application/inkml+xml"/>
  <Override PartName="/ppt/ink/ink1518.xml" ContentType="application/inkml+xml"/>
  <Override PartName="/ppt/ink/ink1519.xml" ContentType="application/inkml+xml"/>
  <Override PartName="/ppt/ink/ink1520.xml" ContentType="application/inkml+xml"/>
  <Override PartName="/ppt/ink/ink1521.xml" ContentType="application/inkml+xml"/>
  <Override PartName="/ppt/ink/ink1522.xml" ContentType="application/inkml+xml"/>
  <Override PartName="/ppt/ink/ink1523.xml" ContentType="application/inkml+xml"/>
  <Override PartName="/ppt/ink/ink1524.xml" ContentType="application/inkml+xml"/>
  <Override PartName="/ppt/ink/ink1525.xml" ContentType="application/inkml+xml"/>
  <Override PartName="/ppt/ink/ink1526.xml" ContentType="application/inkml+xml"/>
  <Override PartName="/ppt/ink/ink1527.xml" ContentType="application/inkml+xml"/>
  <Override PartName="/ppt/ink/ink1528.xml" ContentType="application/inkml+xml"/>
  <Override PartName="/ppt/ink/ink1529.xml" ContentType="application/inkml+xml"/>
  <Override PartName="/ppt/ink/ink1530.xml" ContentType="application/inkml+xml"/>
  <Override PartName="/ppt/ink/ink1531.xml" ContentType="application/inkml+xml"/>
  <Override PartName="/ppt/ink/ink1532.xml" ContentType="application/inkml+xml"/>
  <Override PartName="/ppt/ink/ink1533.xml" ContentType="application/inkml+xml"/>
  <Override PartName="/ppt/ink/ink1534.xml" ContentType="application/inkml+xml"/>
  <Override PartName="/ppt/ink/ink1535.xml" ContentType="application/inkml+xml"/>
  <Override PartName="/ppt/ink/ink1536.xml" ContentType="application/inkml+xml"/>
  <Override PartName="/ppt/ink/ink1537.xml" ContentType="application/inkml+xml"/>
  <Override PartName="/ppt/ink/ink1538.xml" ContentType="application/inkml+xml"/>
  <Override PartName="/ppt/ink/ink1539.xml" ContentType="application/inkml+xml"/>
  <Override PartName="/ppt/ink/ink1540.xml" ContentType="application/inkml+xml"/>
  <Override PartName="/ppt/ink/ink1541.xml" ContentType="application/inkml+xml"/>
  <Override PartName="/ppt/ink/ink1542.xml" ContentType="application/inkml+xml"/>
  <Override PartName="/ppt/ink/ink1543.xml" ContentType="application/inkml+xml"/>
  <Override PartName="/ppt/ink/ink1544.xml" ContentType="application/inkml+xml"/>
  <Override PartName="/ppt/ink/ink1545.xml" ContentType="application/inkml+xml"/>
  <Override PartName="/ppt/ink/ink1546.xml" ContentType="application/inkml+xml"/>
  <Override PartName="/ppt/ink/ink1547.xml" ContentType="application/inkml+xml"/>
  <Override PartName="/ppt/ink/ink1548.xml" ContentType="application/inkml+xml"/>
  <Override PartName="/ppt/ink/ink1549.xml" ContentType="application/inkml+xml"/>
  <Override PartName="/ppt/ink/ink1550.xml" ContentType="application/inkml+xml"/>
  <Override PartName="/ppt/ink/ink1551.xml" ContentType="application/inkml+xml"/>
  <Override PartName="/ppt/ink/ink1552.xml" ContentType="application/inkml+xml"/>
  <Override PartName="/ppt/ink/ink1553.xml" ContentType="application/inkml+xml"/>
  <Override PartName="/ppt/ink/ink1554.xml" ContentType="application/inkml+xml"/>
  <Override PartName="/ppt/ink/ink1555.xml" ContentType="application/inkml+xml"/>
  <Override PartName="/ppt/ink/ink1556.xml" ContentType="application/inkml+xml"/>
  <Override PartName="/ppt/ink/ink1557.xml" ContentType="application/inkml+xml"/>
  <Override PartName="/ppt/ink/ink1558.xml" ContentType="application/inkml+xml"/>
  <Override PartName="/ppt/ink/ink1559.xml" ContentType="application/inkml+xml"/>
  <Override PartName="/ppt/ink/ink1560.xml" ContentType="application/inkml+xml"/>
  <Override PartName="/ppt/ink/ink1561.xml" ContentType="application/inkml+xml"/>
  <Override PartName="/ppt/ink/ink1562.xml" ContentType="application/inkml+xml"/>
  <Override PartName="/ppt/ink/ink1563.xml" ContentType="application/inkml+xml"/>
  <Override PartName="/ppt/ink/ink1564.xml" ContentType="application/inkml+xml"/>
  <Override PartName="/ppt/ink/ink1565.xml" ContentType="application/inkml+xml"/>
  <Override PartName="/ppt/ink/ink1566.xml" ContentType="application/inkml+xml"/>
  <Override PartName="/ppt/ink/ink1567.xml" ContentType="application/inkml+xml"/>
  <Override PartName="/ppt/ink/ink1568.xml" ContentType="application/inkml+xml"/>
  <Override PartName="/ppt/ink/ink1569.xml" ContentType="application/inkml+xml"/>
  <Override PartName="/ppt/ink/ink1570.xml" ContentType="application/inkml+xml"/>
  <Override PartName="/ppt/ink/ink1571.xml" ContentType="application/inkml+xml"/>
  <Override PartName="/ppt/ink/ink1572.xml" ContentType="application/inkml+xml"/>
  <Override PartName="/ppt/ink/ink1573.xml" ContentType="application/inkml+xml"/>
  <Override PartName="/ppt/ink/ink1574.xml" ContentType="application/inkml+xml"/>
  <Override PartName="/ppt/ink/ink1575.xml" ContentType="application/inkml+xml"/>
  <Override PartName="/ppt/ink/ink1576.xml" ContentType="application/inkml+xml"/>
  <Override PartName="/ppt/ink/ink1577.xml" ContentType="application/inkml+xml"/>
  <Override PartName="/ppt/ink/ink1578.xml" ContentType="application/inkml+xml"/>
  <Override PartName="/ppt/ink/ink1579.xml" ContentType="application/inkml+xml"/>
  <Override PartName="/ppt/ink/ink1580.xml" ContentType="application/inkml+xml"/>
  <Override PartName="/ppt/ink/ink1581.xml" ContentType="application/inkml+xml"/>
  <Override PartName="/ppt/ink/ink1582.xml" ContentType="application/inkml+xml"/>
  <Override PartName="/ppt/ink/ink1583.xml" ContentType="application/inkml+xml"/>
  <Override PartName="/ppt/ink/ink1584.xml" ContentType="application/inkml+xml"/>
  <Override PartName="/ppt/ink/ink1585.xml" ContentType="application/inkml+xml"/>
  <Override PartName="/ppt/ink/ink1586.xml" ContentType="application/inkml+xml"/>
  <Override PartName="/ppt/ink/ink1587.xml" ContentType="application/inkml+xml"/>
  <Override PartName="/ppt/ink/ink1588.xml" ContentType="application/inkml+xml"/>
  <Override PartName="/ppt/ink/ink1589.xml" ContentType="application/inkml+xml"/>
  <Override PartName="/ppt/ink/ink1590.xml" ContentType="application/inkml+xml"/>
  <Override PartName="/ppt/ink/ink1591.xml" ContentType="application/inkml+xml"/>
  <Override PartName="/ppt/ink/ink1592.xml" ContentType="application/inkml+xml"/>
  <Override PartName="/ppt/ink/ink1593.xml" ContentType="application/inkml+xml"/>
  <Override PartName="/ppt/ink/ink1594.xml" ContentType="application/inkml+xml"/>
  <Override PartName="/ppt/ink/ink1595.xml" ContentType="application/inkml+xml"/>
  <Override PartName="/ppt/ink/ink1596.xml" ContentType="application/inkml+xml"/>
  <Override PartName="/ppt/ink/ink1597.xml" ContentType="application/inkml+xml"/>
  <Override PartName="/ppt/ink/ink1598.xml" ContentType="application/inkml+xml"/>
  <Override PartName="/ppt/ink/ink1599.xml" ContentType="application/inkml+xml"/>
  <Override PartName="/ppt/ink/ink1600.xml" ContentType="application/inkml+xml"/>
  <Override PartName="/ppt/ink/ink1601.xml" ContentType="application/inkml+xml"/>
  <Override PartName="/ppt/ink/ink1602.xml" ContentType="application/inkml+xml"/>
  <Override PartName="/ppt/ink/ink1603.xml" ContentType="application/inkml+xml"/>
  <Override PartName="/ppt/ink/ink1604.xml" ContentType="application/inkml+xml"/>
  <Override PartName="/ppt/ink/ink1605.xml" ContentType="application/inkml+xml"/>
  <Override PartName="/ppt/ink/ink1606.xml" ContentType="application/inkml+xml"/>
  <Override PartName="/ppt/ink/ink1607.xml" ContentType="application/inkml+xml"/>
  <Override PartName="/ppt/ink/ink1608.xml" ContentType="application/inkml+xml"/>
  <Override PartName="/ppt/ink/ink1609.xml" ContentType="application/inkml+xml"/>
  <Override PartName="/ppt/ink/ink1610.xml" ContentType="application/inkml+xml"/>
  <Override PartName="/ppt/ink/ink1611.xml" ContentType="application/inkml+xml"/>
  <Override PartName="/ppt/ink/ink1612.xml" ContentType="application/inkml+xml"/>
  <Override PartName="/ppt/ink/ink1613.xml" ContentType="application/inkml+xml"/>
  <Override PartName="/ppt/ink/ink1614.xml" ContentType="application/inkml+xml"/>
  <Override PartName="/ppt/ink/ink1615.xml" ContentType="application/inkml+xml"/>
  <Override PartName="/ppt/ink/ink1616.xml" ContentType="application/inkml+xml"/>
  <Override PartName="/ppt/ink/ink1617.xml" ContentType="application/inkml+xml"/>
  <Override PartName="/ppt/ink/ink1618.xml" ContentType="application/inkml+xml"/>
  <Override PartName="/ppt/ink/ink1619.xml" ContentType="application/inkml+xml"/>
  <Override PartName="/ppt/ink/ink1620.xml" ContentType="application/inkml+xml"/>
  <Override PartName="/ppt/ink/ink1621.xml" ContentType="application/inkml+xml"/>
  <Override PartName="/ppt/ink/ink1622.xml" ContentType="application/inkml+xml"/>
  <Override PartName="/ppt/ink/ink1623.xml" ContentType="application/inkml+xml"/>
  <Override PartName="/ppt/ink/ink1624.xml" ContentType="application/inkml+xml"/>
  <Override PartName="/ppt/ink/ink1625.xml" ContentType="application/inkml+xml"/>
  <Override PartName="/ppt/ink/ink1626.xml" ContentType="application/inkml+xml"/>
  <Override PartName="/ppt/ink/ink1627.xml" ContentType="application/inkml+xml"/>
  <Override PartName="/ppt/ink/ink1628.xml" ContentType="application/inkml+xml"/>
  <Override PartName="/ppt/ink/ink1629.xml" ContentType="application/inkml+xml"/>
  <Override PartName="/ppt/ink/ink1630.xml" ContentType="application/inkml+xml"/>
  <Override PartName="/ppt/ink/ink1631.xml" ContentType="application/inkml+xml"/>
  <Override PartName="/ppt/ink/ink1632.xml" ContentType="application/inkml+xml"/>
  <Override PartName="/ppt/ink/ink1633.xml" ContentType="application/inkml+xml"/>
  <Override PartName="/ppt/ink/ink1634.xml" ContentType="application/inkml+xml"/>
  <Override PartName="/ppt/ink/ink1635.xml" ContentType="application/inkml+xml"/>
  <Override PartName="/ppt/ink/ink1636.xml" ContentType="application/inkml+xml"/>
  <Override PartName="/ppt/ink/ink1637.xml" ContentType="application/inkml+xml"/>
  <Override PartName="/ppt/ink/ink1638.xml" ContentType="application/inkml+xml"/>
  <Override PartName="/ppt/ink/ink1639.xml" ContentType="application/inkml+xml"/>
  <Override PartName="/ppt/ink/ink1640.xml" ContentType="application/inkml+xml"/>
  <Override PartName="/ppt/ink/ink1641.xml" ContentType="application/inkml+xml"/>
  <Override PartName="/ppt/ink/ink1642.xml" ContentType="application/inkml+xml"/>
  <Override PartName="/ppt/ink/ink1643.xml" ContentType="application/inkml+xml"/>
  <Override PartName="/ppt/ink/ink1644.xml" ContentType="application/inkml+xml"/>
  <Override PartName="/ppt/ink/ink1645.xml" ContentType="application/inkml+xml"/>
  <Override PartName="/ppt/ink/ink1646.xml" ContentType="application/inkml+xml"/>
  <Override PartName="/ppt/ink/ink1647.xml" ContentType="application/inkml+xml"/>
  <Override PartName="/ppt/ink/ink1648.xml" ContentType="application/inkml+xml"/>
  <Override PartName="/ppt/ink/ink1649.xml" ContentType="application/inkml+xml"/>
  <Override PartName="/ppt/ink/ink1650.xml" ContentType="application/inkml+xml"/>
  <Override PartName="/ppt/ink/ink1651.xml" ContentType="application/inkml+xml"/>
  <Override PartName="/ppt/ink/ink1652.xml" ContentType="application/inkml+xml"/>
  <Override PartName="/ppt/ink/ink1653.xml" ContentType="application/inkml+xml"/>
  <Override PartName="/ppt/ink/ink1654.xml" ContentType="application/inkml+xml"/>
  <Override PartName="/ppt/ink/ink1655.xml" ContentType="application/inkml+xml"/>
  <Override PartName="/ppt/ink/ink1656.xml" ContentType="application/inkml+xml"/>
  <Override PartName="/ppt/ink/ink1657.xml" ContentType="application/inkml+xml"/>
  <Override PartName="/ppt/ink/ink1658.xml" ContentType="application/inkml+xml"/>
  <Override PartName="/ppt/ink/ink1659.xml" ContentType="application/inkml+xml"/>
  <Override PartName="/ppt/ink/ink1660.xml" ContentType="application/inkml+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ink/ink1661.xml" ContentType="application/inkml+xml"/>
  <Override PartName="/ppt/ink/ink1662.xml" ContentType="application/inkml+xml"/>
  <Override PartName="/ppt/ink/ink1663.xml" ContentType="application/inkml+xml"/>
  <Override PartName="/ppt/ink/ink1664.xml" ContentType="application/inkml+xml"/>
  <Override PartName="/ppt/ink/ink1665.xml" ContentType="application/inkml+xml"/>
  <Override PartName="/ppt/ink/ink1666.xml" ContentType="application/inkml+xml"/>
  <Override PartName="/ppt/ink/ink1667.xml" ContentType="application/inkml+xml"/>
  <Override PartName="/ppt/ink/ink1668.xml" ContentType="application/inkml+xml"/>
  <Override PartName="/ppt/ink/ink1669.xml" ContentType="application/inkml+xml"/>
  <Override PartName="/ppt/ink/ink1670.xml" ContentType="application/inkml+xml"/>
  <Override PartName="/ppt/ink/ink1671.xml" ContentType="application/inkml+xml"/>
  <Override PartName="/ppt/ink/ink1672.xml" ContentType="application/inkml+xml"/>
  <Override PartName="/ppt/ink/ink1673.xml" ContentType="application/inkml+xml"/>
  <Override PartName="/ppt/ink/ink1674.xml" ContentType="application/inkml+xml"/>
  <Override PartName="/ppt/ink/ink1675.xml" ContentType="application/inkml+xml"/>
  <Override PartName="/ppt/ink/ink1676.xml" ContentType="application/inkml+xml"/>
  <Override PartName="/ppt/ink/ink1677.xml" ContentType="application/inkml+xml"/>
  <Override PartName="/ppt/ink/ink1678.xml" ContentType="application/inkml+xml"/>
  <Override PartName="/ppt/ink/ink1679.xml" ContentType="application/inkml+xml"/>
  <Override PartName="/ppt/ink/ink1680.xml" ContentType="application/inkml+xml"/>
  <Override PartName="/ppt/ink/ink1681.xml" ContentType="application/inkml+xml"/>
  <Override PartName="/ppt/ink/ink1682.xml" ContentType="application/inkml+xml"/>
  <Override PartName="/ppt/ink/ink1683.xml" ContentType="application/inkml+xml"/>
  <Override PartName="/ppt/ink/ink1684.xml" ContentType="application/inkml+xml"/>
  <Override PartName="/ppt/ink/ink1685.xml" ContentType="application/inkml+xml"/>
  <Override PartName="/ppt/ink/ink1686.xml" ContentType="application/inkml+xml"/>
  <Override PartName="/ppt/ink/ink1687.xml" ContentType="application/inkml+xml"/>
  <Override PartName="/ppt/ink/ink1688.xml" ContentType="application/inkml+xml"/>
  <Override PartName="/ppt/ink/ink1689.xml" ContentType="application/inkml+xml"/>
  <Override PartName="/ppt/ink/ink1690.xml" ContentType="application/inkml+xml"/>
  <Override PartName="/ppt/ink/ink1691.xml" ContentType="application/inkml+xml"/>
  <Override PartName="/ppt/ink/ink1692.xml" ContentType="application/inkml+xml"/>
  <Override PartName="/ppt/ink/ink1693.xml" ContentType="application/inkml+xml"/>
  <Override PartName="/ppt/ink/ink1694.xml" ContentType="application/inkml+xml"/>
  <Override PartName="/ppt/ink/ink1695.xml" ContentType="application/inkml+xml"/>
  <Override PartName="/ppt/ink/ink1696.xml" ContentType="application/inkml+xml"/>
  <Override PartName="/ppt/ink/ink1697.xml" ContentType="application/inkml+xml"/>
  <Override PartName="/ppt/ink/ink1698.xml" ContentType="application/inkml+xml"/>
  <Override PartName="/ppt/ink/ink1699.xml" ContentType="application/inkml+xml"/>
  <Override PartName="/ppt/ink/ink1700.xml" ContentType="application/inkml+xml"/>
  <Override PartName="/ppt/ink/ink1701.xml" ContentType="application/inkml+xml"/>
  <Override PartName="/ppt/ink/ink1702.xml" ContentType="application/inkml+xml"/>
  <Override PartName="/ppt/ink/ink1703.xml" ContentType="application/inkml+xml"/>
  <Override PartName="/ppt/ink/ink1704.xml" ContentType="application/inkml+xml"/>
  <Override PartName="/ppt/ink/ink1705.xml" ContentType="application/inkml+xml"/>
  <Override PartName="/ppt/ink/ink1706.xml" ContentType="application/inkml+xml"/>
  <Override PartName="/ppt/ink/ink1707.xml" ContentType="application/inkml+xml"/>
  <Override PartName="/ppt/ink/ink1708.xml" ContentType="application/inkml+xml"/>
  <Override PartName="/ppt/ink/ink1709.xml" ContentType="application/inkml+xml"/>
  <Override PartName="/ppt/ink/ink1710.xml" ContentType="application/inkml+xml"/>
  <Override PartName="/ppt/ink/ink1711.xml" ContentType="application/inkml+xml"/>
  <Override PartName="/ppt/ink/ink1712.xml" ContentType="application/inkml+xml"/>
  <Override PartName="/ppt/ink/ink1713.xml" ContentType="application/inkml+xml"/>
  <Override PartName="/ppt/ink/ink1714.xml" ContentType="application/inkml+xml"/>
  <Override PartName="/ppt/ink/ink1715.xml" ContentType="application/inkml+xml"/>
  <Override PartName="/ppt/ink/ink1716.xml" ContentType="application/inkml+xml"/>
  <Override PartName="/ppt/ink/ink1717.xml" ContentType="application/inkml+xml"/>
  <Override PartName="/ppt/ink/ink1718.xml" ContentType="application/inkml+xml"/>
  <Override PartName="/ppt/ink/ink1719.xml" ContentType="application/inkml+xml"/>
  <Override PartName="/ppt/ink/ink1720.xml" ContentType="application/inkml+xml"/>
  <Override PartName="/ppt/ink/ink1721.xml" ContentType="application/inkml+xml"/>
  <Override PartName="/ppt/ink/ink1722.xml" ContentType="application/inkml+xml"/>
  <Override PartName="/ppt/ink/ink1723.xml" ContentType="application/inkml+xml"/>
  <Override PartName="/ppt/ink/ink1724.xml" ContentType="application/inkml+xml"/>
  <Override PartName="/ppt/ink/ink1725.xml" ContentType="application/inkml+xml"/>
  <Override PartName="/ppt/ink/ink1726.xml" ContentType="application/inkml+xml"/>
  <Override PartName="/ppt/ink/ink1727.xml" ContentType="application/inkml+xml"/>
  <Override PartName="/ppt/ink/ink1728.xml" ContentType="application/inkml+xml"/>
  <Override PartName="/ppt/ink/ink1729.xml" ContentType="application/inkml+xml"/>
  <Override PartName="/ppt/ink/ink1730.xml" ContentType="application/inkml+xml"/>
  <Override PartName="/ppt/ink/ink1731.xml" ContentType="application/inkml+xml"/>
  <Override PartName="/ppt/ink/ink1732.xml" ContentType="application/inkml+xml"/>
  <Override PartName="/ppt/ink/ink1733.xml" ContentType="application/inkml+xml"/>
  <Override PartName="/ppt/ink/ink1734.xml" ContentType="application/inkml+xml"/>
  <Override PartName="/ppt/ink/ink1735.xml" ContentType="application/inkml+xml"/>
  <Override PartName="/ppt/ink/ink1736.xml" ContentType="application/inkml+xml"/>
  <Override PartName="/ppt/ink/ink1737.xml" ContentType="application/inkml+xml"/>
  <Override PartName="/ppt/ink/ink1738.xml" ContentType="application/inkml+xml"/>
  <Override PartName="/ppt/ink/ink1739.xml" ContentType="application/inkml+xml"/>
  <Override PartName="/ppt/ink/ink1740.xml" ContentType="application/inkml+xml"/>
  <Override PartName="/ppt/ink/ink1741.xml" ContentType="application/inkml+xml"/>
  <Override PartName="/ppt/ink/ink1742.xml" ContentType="application/inkml+xml"/>
  <Override PartName="/ppt/ink/ink1743.xml" ContentType="application/inkml+xml"/>
  <Override PartName="/ppt/ink/ink1744.xml" ContentType="application/inkml+xml"/>
  <Override PartName="/ppt/ink/ink1745.xml" ContentType="application/inkml+xml"/>
  <Override PartName="/ppt/ink/ink1746.xml" ContentType="application/inkml+xml"/>
  <Override PartName="/ppt/ink/ink1747.xml" ContentType="application/inkml+xml"/>
  <Override PartName="/ppt/ink/ink1748.xml" ContentType="application/inkml+xml"/>
  <Override PartName="/ppt/ink/ink1749.xml" ContentType="application/inkml+xml"/>
  <Override PartName="/ppt/ink/ink1750.xml" ContentType="application/inkml+xml"/>
  <Override PartName="/ppt/ink/ink1751.xml" ContentType="application/inkml+xml"/>
  <Override PartName="/ppt/ink/ink1752.xml" ContentType="application/inkml+xml"/>
  <Override PartName="/ppt/ink/ink1753.xml" ContentType="application/inkml+xml"/>
  <Override PartName="/ppt/ink/ink1754.xml" ContentType="application/inkml+xml"/>
  <Override PartName="/ppt/ink/ink1755.xml" ContentType="application/inkml+xml"/>
  <Override PartName="/ppt/ink/ink1756.xml" ContentType="application/inkml+xml"/>
  <Override PartName="/ppt/ink/ink1757.xml" ContentType="application/inkml+xml"/>
  <Override PartName="/ppt/ink/ink1758.xml" ContentType="application/inkml+xml"/>
  <Override PartName="/ppt/ink/ink1759.xml" ContentType="application/inkml+xml"/>
  <Override PartName="/ppt/ink/ink1760.xml" ContentType="application/inkml+xml"/>
  <Override PartName="/ppt/ink/ink1761.xml" ContentType="application/inkml+xml"/>
  <Override PartName="/ppt/ink/ink1762.xml" ContentType="application/inkml+xml"/>
  <Override PartName="/ppt/ink/ink1763.xml" ContentType="application/inkml+xml"/>
  <Override PartName="/ppt/ink/ink1764.xml" ContentType="application/inkml+xml"/>
  <Override PartName="/ppt/ink/ink1765.xml" ContentType="application/inkml+xml"/>
  <Override PartName="/ppt/ink/ink1766.xml" ContentType="application/inkml+xml"/>
  <Override PartName="/ppt/ink/ink1767.xml" ContentType="application/inkml+xml"/>
  <Override PartName="/ppt/ink/ink1768.xml" ContentType="application/inkml+xml"/>
  <Override PartName="/ppt/ink/ink1769.xml" ContentType="application/inkml+xml"/>
  <Override PartName="/ppt/ink/ink1770.xml" ContentType="application/inkml+xml"/>
  <Override PartName="/ppt/ink/ink1771.xml" ContentType="application/inkml+xml"/>
  <Override PartName="/ppt/ink/ink1772.xml" ContentType="application/inkml+xml"/>
  <Override PartName="/ppt/ink/ink1773.xml" ContentType="application/inkml+xml"/>
  <Override PartName="/ppt/ink/ink1774.xml" ContentType="application/inkml+xml"/>
  <Override PartName="/ppt/ink/ink1775.xml" ContentType="application/inkml+xml"/>
  <Override PartName="/ppt/ink/ink1776.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256" r:id="rId2"/>
    <p:sldId id="334" r:id="rId3"/>
    <p:sldId id="332" r:id="rId4"/>
    <p:sldId id="333" r:id="rId5"/>
    <p:sldId id="260" r:id="rId6"/>
    <p:sldId id="351" r:id="rId7"/>
    <p:sldId id="345" r:id="rId8"/>
    <p:sldId id="346" r:id="rId9"/>
    <p:sldId id="361" r:id="rId10"/>
    <p:sldId id="347" r:id="rId11"/>
    <p:sldId id="360" r:id="rId12"/>
    <p:sldId id="348" r:id="rId13"/>
    <p:sldId id="350" r:id="rId14"/>
    <p:sldId id="349" r:id="rId15"/>
    <p:sldId id="278" r:id="rId16"/>
    <p:sldId id="337" r:id="rId17"/>
    <p:sldId id="340" r:id="rId18"/>
    <p:sldId id="302" r:id="rId19"/>
    <p:sldId id="303" r:id="rId20"/>
    <p:sldId id="329" r:id="rId21"/>
    <p:sldId id="304" r:id="rId22"/>
    <p:sldId id="318" r:id="rId23"/>
    <p:sldId id="319" r:id="rId24"/>
    <p:sldId id="320" r:id="rId25"/>
    <p:sldId id="321" r:id="rId26"/>
    <p:sldId id="357" r:id="rId27"/>
    <p:sldId id="341" r:id="rId28"/>
    <p:sldId id="358" r:id="rId29"/>
    <p:sldId id="359" r:id="rId30"/>
    <p:sldId id="366" r:id="rId31"/>
    <p:sldId id="362" r:id="rId32"/>
    <p:sldId id="365" r:id="rId33"/>
    <p:sldId id="368" r:id="rId34"/>
    <p:sldId id="343" r:id="rId35"/>
    <p:sldId id="364" r:id="rId36"/>
    <p:sldId id="342" r:id="rId37"/>
    <p:sldId id="352" r:id="rId38"/>
    <p:sldId id="353" r:id="rId39"/>
    <p:sldId id="354" r:id="rId40"/>
    <p:sldId id="355" r:id="rId41"/>
    <p:sldId id="356" r:id="rId42"/>
    <p:sldId id="371" r:id="rId43"/>
    <p:sldId id="374" r:id="rId44"/>
    <p:sldId id="370" r:id="rId45"/>
    <p:sldId id="372" r:id="rId46"/>
    <p:sldId id="375" r:id="rId47"/>
    <p:sldId id="373"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A0F9CAD-9C55-43F7-B15F-C2047D9F17D4}" v="1567" dt="2026-09-29T20:52:17.5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526" autoAdjust="0"/>
    <p:restoredTop sz="94660"/>
  </p:normalViewPr>
  <p:slideViewPr>
    <p:cSldViewPr snapToGrid="0">
      <p:cViewPr varScale="1">
        <p:scale>
          <a:sx n="95" d="100"/>
          <a:sy n="95" d="100"/>
        </p:scale>
        <p:origin x="90" y="3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55"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den, John D." userId="afe13863-2991-4154-9e07-6c5e9c7d7690" providerId="ADAL" clId="{90F2765C-D0DE-466C-8210-375B3AE053B6}"/>
    <pc:docChg chg="undo custSel addSld delSld modSld sldOrd">
      <pc:chgData name="Paden, John D." userId="afe13863-2991-4154-9e07-6c5e9c7d7690" providerId="ADAL" clId="{90F2765C-D0DE-466C-8210-375B3AE053B6}" dt="2026-09-29T20:52:17.532" v="1877" actId="207"/>
      <pc:docMkLst>
        <pc:docMk/>
      </pc:docMkLst>
      <pc:sldChg chg="modSp mod">
        <pc:chgData name="Paden, John D." userId="afe13863-2991-4154-9e07-6c5e9c7d7690" providerId="ADAL" clId="{90F2765C-D0DE-466C-8210-375B3AE053B6}" dt="2026-09-29T19:11:20.974" v="1841"/>
        <pc:sldMkLst>
          <pc:docMk/>
          <pc:sldMk cId="753218238" sldId="342"/>
        </pc:sldMkLst>
        <pc:spChg chg="mod">
          <ac:chgData name="Paden, John D." userId="afe13863-2991-4154-9e07-6c5e9c7d7690" providerId="ADAL" clId="{90F2765C-D0DE-466C-8210-375B3AE053B6}" dt="2026-09-29T19:11:20.974" v="1841"/>
          <ac:spMkLst>
            <pc:docMk/>
            <pc:sldMk cId="753218238" sldId="342"/>
            <ac:spMk id="2" creationId="{00000000-0000-0000-0000-000000000000}"/>
          </ac:spMkLst>
        </pc:spChg>
        <pc:spChg chg="mod">
          <ac:chgData name="Paden, John D." userId="afe13863-2991-4154-9e07-6c5e9c7d7690" providerId="ADAL" clId="{90F2765C-D0DE-466C-8210-375B3AE053B6}" dt="2026-09-29T16:45:33.165" v="1630" actId="27636"/>
          <ac:spMkLst>
            <pc:docMk/>
            <pc:sldMk cId="753218238" sldId="342"/>
            <ac:spMk id="3" creationId="{00000000-0000-0000-0000-000000000000}"/>
          </ac:spMkLst>
        </pc:spChg>
      </pc:sldChg>
      <pc:sldChg chg="modSp">
        <pc:chgData name="Paden, John D." userId="afe13863-2991-4154-9e07-6c5e9c7d7690" providerId="ADAL" clId="{90F2765C-D0DE-466C-8210-375B3AE053B6}" dt="2026-09-29T16:31:10.565" v="1170" actId="207"/>
        <pc:sldMkLst>
          <pc:docMk/>
          <pc:sldMk cId="976567274" sldId="343"/>
        </pc:sldMkLst>
        <pc:spChg chg="mod">
          <ac:chgData name="Paden, John D." userId="afe13863-2991-4154-9e07-6c5e9c7d7690" providerId="ADAL" clId="{90F2765C-D0DE-466C-8210-375B3AE053B6}" dt="2026-09-29T16:31:10.565" v="1170" actId="207"/>
          <ac:spMkLst>
            <pc:docMk/>
            <pc:sldMk cId="976567274" sldId="343"/>
            <ac:spMk id="3" creationId="{00000000-0000-0000-0000-000000000000}"/>
          </ac:spMkLst>
        </pc:spChg>
      </pc:sldChg>
      <pc:sldChg chg="modSp mod">
        <pc:chgData name="Paden, John D." userId="afe13863-2991-4154-9e07-6c5e9c7d7690" providerId="ADAL" clId="{90F2765C-D0DE-466C-8210-375B3AE053B6}" dt="2026-09-29T19:11:20.974" v="1841"/>
        <pc:sldMkLst>
          <pc:docMk/>
          <pc:sldMk cId="55334928" sldId="352"/>
        </pc:sldMkLst>
        <pc:spChg chg="mod">
          <ac:chgData name="Paden, John D." userId="afe13863-2991-4154-9e07-6c5e9c7d7690" providerId="ADAL" clId="{90F2765C-D0DE-466C-8210-375B3AE053B6}" dt="2026-09-29T19:11:20.974" v="1841"/>
          <ac:spMkLst>
            <pc:docMk/>
            <pc:sldMk cId="55334928" sldId="352"/>
            <ac:spMk id="2" creationId="{00000000-0000-0000-0000-000000000000}"/>
          </ac:spMkLst>
        </pc:spChg>
        <pc:spChg chg="mod">
          <ac:chgData name="Paden, John D." userId="afe13863-2991-4154-9e07-6c5e9c7d7690" providerId="ADAL" clId="{90F2765C-D0DE-466C-8210-375B3AE053B6}" dt="2026-09-29T16:33:21.757" v="1199" actId="27636"/>
          <ac:spMkLst>
            <pc:docMk/>
            <pc:sldMk cId="55334928" sldId="352"/>
            <ac:spMk id="3" creationId="{00000000-0000-0000-0000-000000000000}"/>
          </ac:spMkLst>
        </pc:spChg>
      </pc:sldChg>
      <pc:sldChg chg="modSp">
        <pc:chgData name="Paden, John D." userId="afe13863-2991-4154-9e07-6c5e9c7d7690" providerId="ADAL" clId="{90F2765C-D0DE-466C-8210-375B3AE053B6}" dt="2026-09-29T19:11:20.974" v="1841"/>
        <pc:sldMkLst>
          <pc:docMk/>
          <pc:sldMk cId="1329295776" sldId="353"/>
        </pc:sldMkLst>
        <pc:spChg chg="mod">
          <ac:chgData name="Paden, John D." userId="afe13863-2991-4154-9e07-6c5e9c7d7690" providerId="ADAL" clId="{90F2765C-D0DE-466C-8210-375B3AE053B6}" dt="2026-09-29T19:11:20.974" v="1841"/>
          <ac:spMkLst>
            <pc:docMk/>
            <pc:sldMk cId="1329295776" sldId="353"/>
            <ac:spMk id="2" creationId="{00000000-0000-0000-0000-000000000000}"/>
          </ac:spMkLst>
        </pc:spChg>
        <pc:spChg chg="mod">
          <ac:chgData name="Paden, John D." userId="afe13863-2991-4154-9e07-6c5e9c7d7690" providerId="ADAL" clId="{90F2765C-D0DE-466C-8210-375B3AE053B6}" dt="2026-09-29T15:03:58.037" v="998" actId="20577"/>
          <ac:spMkLst>
            <pc:docMk/>
            <pc:sldMk cId="1329295776" sldId="353"/>
            <ac:spMk id="3" creationId="{00000000-0000-0000-0000-000000000000}"/>
          </ac:spMkLst>
        </pc:spChg>
      </pc:sldChg>
      <pc:sldChg chg="modSp">
        <pc:chgData name="Paden, John D." userId="afe13863-2991-4154-9e07-6c5e9c7d7690" providerId="ADAL" clId="{90F2765C-D0DE-466C-8210-375B3AE053B6}" dt="2026-09-29T19:11:20.974" v="1841"/>
        <pc:sldMkLst>
          <pc:docMk/>
          <pc:sldMk cId="1971809511" sldId="354"/>
        </pc:sldMkLst>
        <pc:spChg chg="mod">
          <ac:chgData name="Paden, John D." userId="afe13863-2991-4154-9e07-6c5e9c7d7690" providerId="ADAL" clId="{90F2765C-D0DE-466C-8210-375B3AE053B6}" dt="2026-09-29T19:11:20.974" v="1841"/>
          <ac:spMkLst>
            <pc:docMk/>
            <pc:sldMk cId="1971809511" sldId="354"/>
            <ac:spMk id="2" creationId="{00000000-0000-0000-0000-000000000000}"/>
          </ac:spMkLst>
        </pc:spChg>
      </pc:sldChg>
      <pc:sldChg chg="modSp">
        <pc:chgData name="Paden, John D." userId="afe13863-2991-4154-9e07-6c5e9c7d7690" providerId="ADAL" clId="{90F2765C-D0DE-466C-8210-375B3AE053B6}" dt="2026-09-29T19:11:20.974" v="1841"/>
        <pc:sldMkLst>
          <pc:docMk/>
          <pc:sldMk cId="1197449884" sldId="355"/>
        </pc:sldMkLst>
        <pc:spChg chg="mod">
          <ac:chgData name="Paden, John D." userId="afe13863-2991-4154-9e07-6c5e9c7d7690" providerId="ADAL" clId="{90F2765C-D0DE-466C-8210-375B3AE053B6}" dt="2026-09-29T19:11:20.974" v="1841"/>
          <ac:spMkLst>
            <pc:docMk/>
            <pc:sldMk cId="1197449884" sldId="355"/>
            <ac:spMk id="2" creationId="{00000000-0000-0000-0000-000000000000}"/>
          </ac:spMkLst>
        </pc:spChg>
      </pc:sldChg>
      <pc:sldChg chg="modSp">
        <pc:chgData name="Paden, John D." userId="afe13863-2991-4154-9e07-6c5e9c7d7690" providerId="ADAL" clId="{90F2765C-D0DE-466C-8210-375B3AE053B6}" dt="2026-09-29T19:11:20.974" v="1841"/>
        <pc:sldMkLst>
          <pc:docMk/>
          <pc:sldMk cId="3897703152" sldId="356"/>
        </pc:sldMkLst>
        <pc:spChg chg="mod">
          <ac:chgData name="Paden, John D." userId="afe13863-2991-4154-9e07-6c5e9c7d7690" providerId="ADAL" clId="{90F2765C-D0DE-466C-8210-375B3AE053B6}" dt="2026-09-29T19:11:20.974" v="1841"/>
          <ac:spMkLst>
            <pc:docMk/>
            <pc:sldMk cId="3897703152" sldId="356"/>
            <ac:spMk id="2" creationId="{00000000-0000-0000-0000-000000000000}"/>
          </ac:spMkLst>
        </pc:spChg>
        <pc:spChg chg="mod">
          <ac:chgData name="Paden, John D." userId="afe13863-2991-4154-9e07-6c5e9c7d7690" providerId="ADAL" clId="{90F2765C-D0DE-466C-8210-375B3AE053B6}" dt="2026-09-29T15:07:48.239" v="1066" actId="20577"/>
          <ac:spMkLst>
            <pc:docMk/>
            <pc:sldMk cId="3897703152" sldId="356"/>
            <ac:spMk id="5" creationId="{5FE4E14C-1083-1525-86CD-AE78CF571576}"/>
          </ac:spMkLst>
        </pc:spChg>
      </pc:sldChg>
      <pc:sldChg chg="modSp">
        <pc:chgData name="Paden, John D." userId="afe13863-2991-4154-9e07-6c5e9c7d7690" providerId="ADAL" clId="{90F2765C-D0DE-466C-8210-375B3AE053B6}" dt="2026-09-29T19:11:20.974" v="1841"/>
        <pc:sldMkLst>
          <pc:docMk/>
          <pc:sldMk cId="2424786889" sldId="359"/>
        </pc:sldMkLst>
        <pc:spChg chg="mod">
          <ac:chgData name="Paden, John D." userId="afe13863-2991-4154-9e07-6c5e9c7d7690" providerId="ADAL" clId="{90F2765C-D0DE-466C-8210-375B3AE053B6}" dt="2026-09-29T19:11:20.974" v="1841"/>
          <ac:spMkLst>
            <pc:docMk/>
            <pc:sldMk cId="2424786889" sldId="359"/>
            <ac:spMk id="3" creationId="{91BFA7F3-F92F-AB98-0E24-A0BE008D370C}"/>
          </ac:spMkLst>
        </pc:spChg>
      </pc:sldChg>
      <pc:sldChg chg="modSp mod">
        <pc:chgData name="Paden, John D." userId="afe13863-2991-4154-9e07-6c5e9c7d7690" providerId="ADAL" clId="{90F2765C-D0DE-466C-8210-375B3AE053B6}" dt="2026-09-29T20:51:17.635" v="1870" actId="20577"/>
        <pc:sldMkLst>
          <pc:docMk/>
          <pc:sldMk cId="3310180334" sldId="362"/>
        </pc:sldMkLst>
        <pc:spChg chg="mod">
          <ac:chgData name="Paden, John D." userId="afe13863-2991-4154-9e07-6c5e9c7d7690" providerId="ADAL" clId="{90F2765C-D0DE-466C-8210-375B3AE053B6}" dt="2026-09-29T20:51:17.635" v="1870" actId="20577"/>
          <ac:spMkLst>
            <pc:docMk/>
            <pc:sldMk cId="3310180334" sldId="362"/>
            <ac:spMk id="3" creationId="{00000000-0000-0000-0000-000000000000}"/>
          </ac:spMkLst>
        </pc:spChg>
      </pc:sldChg>
      <pc:sldChg chg="modSp">
        <pc:chgData name="Paden, John D." userId="afe13863-2991-4154-9e07-6c5e9c7d7690" providerId="ADAL" clId="{90F2765C-D0DE-466C-8210-375B3AE053B6}" dt="2026-09-29T19:11:20.974" v="1841"/>
        <pc:sldMkLst>
          <pc:docMk/>
          <pc:sldMk cId="296819223" sldId="364"/>
        </pc:sldMkLst>
        <pc:spChg chg="mod">
          <ac:chgData name="Paden, John D." userId="afe13863-2991-4154-9e07-6c5e9c7d7690" providerId="ADAL" clId="{90F2765C-D0DE-466C-8210-375B3AE053B6}" dt="2026-09-29T19:11:20.974" v="1841"/>
          <ac:spMkLst>
            <pc:docMk/>
            <pc:sldMk cId="296819223" sldId="364"/>
            <ac:spMk id="2" creationId="{BC945BEB-9BA4-1021-90B8-A6B1F9D098AA}"/>
          </ac:spMkLst>
        </pc:spChg>
        <pc:spChg chg="mod">
          <ac:chgData name="Paden, John D." userId="afe13863-2991-4154-9e07-6c5e9c7d7690" providerId="ADAL" clId="{90F2765C-D0DE-466C-8210-375B3AE053B6}" dt="2026-09-29T19:11:20.974" v="1841"/>
          <ac:spMkLst>
            <pc:docMk/>
            <pc:sldMk cId="296819223" sldId="364"/>
            <ac:spMk id="3" creationId="{8ED00887-8683-7CA3-0FD2-CB99B7850611}"/>
          </ac:spMkLst>
        </pc:spChg>
      </pc:sldChg>
      <pc:sldChg chg="addSp delSp modSp add mod">
        <pc:chgData name="Paden, John D." userId="afe13863-2991-4154-9e07-6c5e9c7d7690" providerId="ADAL" clId="{90F2765C-D0DE-466C-8210-375B3AE053B6}" dt="2026-09-29T16:45:33.008" v="1629" actId="27636"/>
        <pc:sldMkLst>
          <pc:docMk/>
          <pc:sldMk cId="4155842131" sldId="365"/>
        </pc:sldMkLst>
        <pc:spChg chg="mod">
          <ac:chgData name="Paden, John D." userId="afe13863-2991-4154-9e07-6c5e9c7d7690" providerId="ADAL" clId="{90F2765C-D0DE-466C-8210-375B3AE053B6}" dt="2026-09-29T16:45:33.008" v="1629" actId="27636"/>
          <ac:spMkLst>
            <pc:docMk/>
            <pc:sldMk cId="4155842131" sldId="365"/>
            <ac:spMk id="3" creationId="{8FB0AF6F-95C8-DB14-8BC5-066F757B9A9C}"/>
          </ac:spMkLst>
        </pc:spChg>
        <pc:grpChg chg="del mod">
          <ac:chgData name="Paden, John D." userId="afe13863-2991-4154-9e07-6c5e9c7d7690" providerId="ADAL" clId="{90F2765C-D0DE-466C-8210-375B3AE053B6}" dt="2026-09-29T13:03:07.791" v="231"/>
          <ac:grpSpMkLst>
            <pc:docMk/>
            <pc:sldMk cId="4155842131" sldId="365"/>
            <ac:grpSpMk id="9" creationId="{9A8DB8BC-C4DE-4768-51B9-8D9A05F6DD41}"/>
          </ac:grpSpMkLst>
        </pc:grpChg>
        <pc:grpChg chg="del mod">
          <ac:chgData name="Paden, John D." userId="afe13863-2991-4154-9e07-6c5e9c7d7690" providerId="ADAL" clId="{90F2765C-D0DE-466C-8210-375B3AE053B6}" dt="2026-09-29T13:03:19.525" v="233"/>
          <ac:grpSpMkLst>
            <pc:docMk/>
            <pc:sldMk cId="4155842131" sldId="365"/>
            <ac:grpSpMk id="11" creationId="{1CED97B3-371D-E662-C76F-2A7AAA9ECEF0}"/>
          </ac:grpSpMkLst>
        </pc:grpChg>
        <pc:grpChg chg="del mod">
          <ac:chgData name="Paden, John D." userId="afe13863-2991-4154-9e07-6c5e9c7d7690" providerId="ADAL" clId="{90F2765C-D0DE-466C-8210-375B3AE053B6}" dt="2026-09-29T13:08:49.046" v="286"/>
          <ac:grpSpMkLst>
            <pc:docMk/>
            <pc:sldMk cId="4155842131" sldId="365"/>
            <ac:grpSpMk id="15" creationId="{F5868D80-45AA-E6B2-2215-DD70D4D069E4}"/>
          </ac:grpSpMkLst>
        </pc:grpChg>
        <pc:grpChg chg="del mod">
          <ac:chgData name="Paden, John D." userId="afe13863-2991-4154-9e07-6c5e9c7d7690" providerId="ADAL" clId="{90F2765C-D0DE-466C-8210-375B3AE053B6}" dt="2026-09-29T13:08:38.162" v="284"/>
          <ac:grpSpMkLst>
            <pc:docMk/>
            <pc:sldMk cId="4155842131" sldId="365"/>
            <ac:grpSpMk id="17" creationId="{9342734C-58D7-71FC-2D4F-07ED3FCB63AA}"/>
          </ac:grpSpMkLst>
        </pc:grpChg>
        <pc:grpChg chg="add del mod">
          <ac:chgData name="Paden, John D." userId="afe13863-2991-4154-9e07-6c5e9c7d7690" providerId="ADAL" clId="{90F2765C-D0DE-466C-8210-375B3AE053B6}" dt="2026-09-29T13:04:20.742" v="243"/>
          <ac:grpSpMkLst>
            <pc:docMk/>
            <pc:sldMk cId="4155842131" sldId="365"/>
            <ac:grpSpMk id="20" creationId="{4C86C611-9FB2-43B0-2B82-D7597695F708}"/>
          </ac:grpSpMkLst>
        </pc:grpChg>
        <pc:grpChg chg="add del mod">
          <ac:chgData name="Paden, John D." userId="afe13863-2991-4154-9e07-6c5e9c7d7690" providerId="ADAL" clId="{90F2765C-D0DE-466C-8210-375B3AE053B6}" dt="2026-09-29T13:05:33.415" v="256"/>
          <ac:grpSpMkLst>
            <pc:docMk/>
            <pc:sldMk cId="4155842131" sldId="365"/>
            <ac:grpSpMk id="24" creationId="{984ACF5E-AD2E-6BDF-8B07-98BE648B2DD8}"/>
          </ac:grpSpMkLst>
        </pc:grpChg>
        <pc:grpChg chg="mod">
          <ac:chgData name="Paden, John D." userId="afe13863-2991-4154-9e07-6c5e9c7d7690" providerId="ADAL" clId="{90F2765C-D0DE-466C-8210-375B3AE053B6}" dt="2026-09-29T13:04:13.019" v="242"/>
          <ac:grpSpMkLst>
            <pc:docMk/>
            <pc:sldMk cId="4155842131" sldId="365"/>
            <ac:grpSpMk id="26" creationId="{9019599B-1331-3AC5-5D8F-C2576A8EEAC6}"/>
          </ac:grpSpMkLst>
        </pc:grpChg>
        <pc:grpChg chg="mod">
          <ac:chgData name="Paden, John D." userId="afe13863-2991-4154-9e07-6c5e9c7d7690" providerId="ADAL" clId="{90F2765C-D0DE-466C-8210-375B3AE053B6}" dt="2026-09-29T13:04:20.742" v="243"/>
          <ac:grpSpMkLst>
            <pc:docMk/>
            <pc:sldMk cId="4155842131" sldId="365"/>
            <ac:grpSpMk id="33" creationId="{E2EC8581-20DB-6A88-957A-2D66374D8CD8}"/>
          </ac:grpSpMkLst>
        </pc:grpChg>
        <pc:grpChg chg="mod">
          <ac:chgData name="Paden, John D." userId="afe13863-2991-4154-9e07-6c5e9c7d7690" providerId="ADAL" clId="{90F2765C-D0DE-466C-8210-375B3AE053B6}" dt="2026-09-29T13:04:34.686" v="245"/>
          <ac:grpSpMkLst>
            <pc:docMk/>
            <pc:sldMk cId="4155842131" sldId="365"/>
            <ac:grpSpMk id="35" creationId="{3C2FAD38-65B6-EABB-E71F-6DD8B39EEAEA}"/>
          </ac:grpSpMkLst>
        </pc:grpChg>
        <pc:grpChg chg="del mod">
          <ac:chgData name="Paden, John D." userId="afe13863-2991-4154-9e07-6c5e9c7d7690" providerId="ADAL" clId="{90F2765C-D0DE-466C-8210-375B3AE053B6}" dt="2026-09-29T13:06:11.659" v="262"/>
          <ac:grpSpMkLst>
            <pc:docMk/>
            <pc:sldMk cId="4155842131" sldId="365"/>
            <ac:grpSpMk id="46" creationId="{2D0E8EA0-9A0B-5FB4-9104-DB81EA282306}"/>
          </ac:grpSpMkLst>
        </pc:grpChg>
        <pc:grpChg chg="del mod">
          <ac:chgData name="Paden, John D." userId="afe13863-2991-4154-9e07-6c5e9c7d7690" providerId="ADAL" clId="{90F2765C-D0DE-466C-8210-375B3AE053B6}" dt="2026-09-29T13:05:08.349" v="254"/>
          <ac:grpSpMkLst>
            <pc:docMk/>
            <pc:sldMk cId="4155842131" sldId="365"/>
            <ac:grpSpMk id="55" creationId="{944DC2EC-DFA7-88BA-2551-C7F34229C63B}"/>
          </ac:grpSpMkLst>
        </pc:grpChg>
        <pc:grpChg chg="del mod">
          <ac:chgData name="Paden, John D." userId="afe13863-2991-4154-9e07-6c5e9c7d7690" providerId="ADAL" clId="{90F2765C-D0DE-466C-8210-375B3AE053B6}" dt="2026-09-29T13:05:49.752" v="258"/>
          <ac:grpSpMkLst>
            <pc:docMk/>
            <pc:sldMk cId="4155842131" sldId="365"/>
            <ac:grpSpMk id="58" creationId="{CDE488E4-B71E-B467-41E9-E75F4F900D30}"/>
          </ac:grpSpMkLst>
        </pc:grpChg>
        <pc:grpChg chg="del mod">
          <ac:chgData name="Paden, John D." userId="afe13863-2991-4154-9e07-6c5e9c7d7690" providerId="ADAL" clId="{90F2765C-D0DE-466C-8210-375B3AE053B6}" dt="2026-09-29T13:05:54.581" v="259"/>
          <ac:grpSpMkLst>
            <pc:docMk/>
            <pc:sldMk cId="4155842131" sldId="365"/>
            <ac:grpSpMk id="65" creationId="{12D71454-66EC-4C20-8F57-B2A41C563BBA}"/>
          </ac:grpSpMkLst>
        </pc:grpChg>
        <pc:grpChg chg="del mod">
          <ac:chgData name="Paden, John D." userId="afe13863-2991-4154-9e07-6c5e9c7d7690" providerId="ADAL" clId="{90F2765C-D0DE-466C-8210-375B3AE053B6}" dt="2026-09-29T13:05:58.792" v="260"/>
          <ac:grpSpMkLst>
            <pc:docMk/>
            <pc:sldMk cId="4155842131" sldId="365"/>
            <ac:grpSpMk id="69" creationId="{C53AB281-2419-0AE8-0B79-C8C59B46F636}"/>
          </ac:grpSpMkLst>
        </pc:grpChg>
        <pc:grpChg chg="del mod">
          <ac:chgData name="Paden, John D." userId="afe13863-2991-4154-9e07-6c5e9c7d7690" providerId="ADAL" clId="{90F2765C-D0DE-466C-8210-375B3AE053B6}" dt="2026-09-29T13:06:01.255" v="261"/>
          <ac:grpSpMkLst>
            <pc:docMk/>
            <pc:sldMk cId="4155842131" sldId="365"/>
            <ac:grpSpMk id="71" creationId="{86551B40-3F81-CEB6-C1DA-BC906656DD01}"/>
          </ac:grpSpMkLst>
        </pc:grpChg>
        <pc:grpChg chg="mod">
          <ac:chgData name="Paden, John D." userId="afe13863-2991-4154-9e07-6c5e9c7d7690" providerId="ADAL" clId="{90F2765C-D0DE-466C-8210-375B3AE053B6}" dt="2026-09-29T13:06:01.255" v="261"/>
          <ac:grpSpMkLst>
            <pc:docMk/>
            <pc:sldMk cId="4155842131" sldId="365"/>
            <ac:grpSpMk id="73" creationId="{5678AE2F-BA04-FB1B-294B-E98345AD7F70}"/>
          </ac:grpSpMkLst>
        </pc:grpChg>
        <pc:grpChg chg="mod">
          <ac:chgData name="Paden, John D." userId="afe13863-2991-4154-9e07-6c5e9c7d7690" providerId="ADAL" clId="{90F2765C-D0DE-466C-8210-375B3AE053B6}" dt="2026-09-29T13:06:11.659" v="262"/>
          <ac:grpSpMkLst>
            <pc:docMk/>
            <pc:sldMk cId="4155842131" sldId="365"/>
            <ac:grpSpMk id="79" creationId="{64BF97F1-16C0-5712-287F-1DDA89EA7C35}"/>
          </ac:grpSpMkLst>
        </pc:grpChg>
        <pc:grpChg chg="del mod">
          <ac:chgData name="Paden, John D." userId="afe13863-2991-4154-9e07-6c5e9c7d7690" providerId="ADAL" clId="{90F2765C-D0DE-466C-8210-375B3AE053B6}" dt="2026-09-29T13:06:25.111" v="264"/>
          <ac:grpSpMkLst>
            <pc:docMk/>
            <pc:sldMk cId="4155842131" sldId="365"/>
            <ac:grpSpMk id="82" creationId="{8FBA2341-4BEE-7835-1669-012E886E24A7}"/>
          </ac:grpSpMkLst>
        </pc:grpChg>
        <pc:grpChg chg="mod">
          <ac:chgData name="Paden, John D." userId="afe13863-2991-4154-9e07-6c5e9c7d7690" providerId="ADAL" clId="{90F2765C-D0DE-466C-8210-375B3AE053B6}" dt="2026-09-29T13:06:25.111" v="264"/>
          <ac:grpSpMkLst>
            <pc:docMk/>
            <pc:sldMk cId="4155842131" sldId="365"/>
            <ac:grpSpMk id="85" creationId="{79A3C047-FA45-81C0-2263-E8A5DCD7160B}"/>
          </ac:grpSpMkLst>
        </pc:grpChg>
        <pc:grpChg chg="add del mod">
          <ac:chgData name="Paden, John D." userId="afe13863-2991-4154-9e07-6c5e9c7d7690" providerId="ADAL" clId="{90F2765C-D0DE-466C-8210-375B3AE053B6}" dt="2026-09-29T14:03:34.930" v="296"/>
          <ac:grpSpMkLst>
            <pc:docMk/>
            <pc:sldMk cId="4155842131" sldId="365"/>
            <ac:grpSpMk id="92" creationId="{523450DF-D886-FADF-5253-ABF114F2957F}"/>
          </ac:grpSpMkLst>
        </pc:grpChg>
        <pc:grpChg chg="mod">
          <ac:chgData name="Paden, John D." userId="afe13863-2991-4154-9e07-6c5e9c7d7690" providerId="ADAL" clId="{90F2765C-D0DE-466C-8210-375B3AE053B6}" dt="2026-09-29T13:08:38.162" v="284"/>
          <ac:grpSpMkLst>
            <pc:docMk/>
            <pc:sldMk cId="4155842131" sldId="365"/>
            <ac:grpSpMk id="94" creationId="{40F19244-5E77-45D0-7159-8DD3C755D288}"/>
          </ac:grpSpMkLst>
        </pc:grpChg>
        <pc:grpChg chg="del mod">
          <ac:chgData name="Paden, John D." userId="afe13863-2991-4154-9e07-6c5e9c7d7690" providerId="ADAL" clId="{90F2765C-D0DE-466C-8210-375B3AE053B6}" dt="2026-09-29T13:09:20.022" v="289"/>
          <ac:grpSpMkLst>
            <pc:docMk/>
            <pc:sldMk cId="4155842131" sldId="365"/>
            <ac:grpSpMk id="101" creationId="{692A75A9-40C4-67C7-A086-BD63D64125C8}"/>
          </ac:grpSpMkLst>
        </pc:grpChg>
        <pc:grpChg chg="mod">
          <ac:chgData name="Paden, John D." userId="afe13863-2991-4154-9e07-6c5e9c7d7690" providerId="ADAL" clId="{90F2765C-D0DE-466C-8210-375B3AE053B6}" dt="2026-09-29T13:09:20.022" v="289"/>
          <ac:grpSpMkLst>
            <pc:docMk/>
            <pc:sldMk cId="4155842131" sldId="365"/>
            <ac:grpSpMk id="103" creationId="{0CC8869E-F1D7-28A1-9DF1-0B1063CBA8FA}"/>
          </ac:grpSpMkLst>
        </pc:grpChg>
        <pc:grpChg chg="add del mod">
          <ac:chgData name="Paden, John D." userId="afe13863-2991-4154-9e07-6c5e9c7d7690" providerId="ADAL" clId="{90F2765C-D0DE-466C-8210-375B3AE053B6}" dt="2026-09-29T14:03:57.451" v="300"/>
          <ac:grpSpMkLst>
            <pc:docMk/>
            <pc:sldMk cId="4155842131" sldId="365"/>
            <ac:grpSpMk id="121" creationId="{6841A730-2126-44A8-4095-D5E392914504}"/>
          </ac:grpSpMkLst>
        </pc:grpChg>
        <pc:grpChg chg="add del mod">
          <ac:chgData name="Paden, John D." userId="afe13863-2991-4154-9e07-6c5e9c7d7690" providerId="ADAL" clId="{90F2765C-D0DE-466C-8210-375B3AE053B6}" dt="2026-09-29T14:03:49.879" v="298"/>
          <ac:grpSpMkLst>
            <pc:docMk/>
            <pc:sldMk cId="4155842131" sldId="365"/>
            <ac:grpSpMk id="126" creationId="{C55C16AF-219A-76BB-2F54-9E3D54508EA6}"/>
          </ac:grpSpMkLst>
        </pc:grpChg>
        <pc:grpChg chg="del mod">
          <ac:chgData name="Paden, John D." userId="afe13863-2991-4154-9e07-6c5e9c7d7690" providerId="ADAL" clId="{90F2765C-D0DE-466C-8210-375B3AE053B6}" dt="2026-09-29T14:03:20.456" v="293"/>
          <ac:grpSpMkLst>
            <pc:docMk/>
            <pc:sldMk cId="4155842131" sldId="365"/>
            <ac:grpSpMk id="129" creationId="{3B8B1D83-5563-51C0-69E2-E7F4722A1C8C}"/>
          </ac:grpSpMkLst>
        </pc:grpChg>
        <pc:grpChg chg="add del mod">
          <ac:chgData name="Paden, John D." userId="afe13863-2991-4154-9e07-6c5e9c7d7690" providerId="ADAL" clId="{90F2765C-D0DE-466C-8210-375B3AE053B6}" dt="2026-09-29T14:03:34.930" v="296"/>
          <ac:grpSpMkLst>
            <pc:docMk/>
            <pc:sldMk cId="4155842131" sldId="365"/>
            <ac:grpSpMk id="131" creationId="{CA5D0B1C-1773-87E1-BC62-948258612B15}"/>
          </ac:grpSpMkLst>
        </pc:grpChg>
        <pc:grpChg chg="mod">
          <ac:chgData name="Paden, John D." userId="afe13863-2991-4154-9e07-6c5e9c7d7690" providerId="ADAL" clId="{90F2765C-D0DE-466C-8210-375B3AE053B6}" dt="2026-09-29T14:03:28.620" v="295"/>
          <ac:grpSpMkLst>
            <pc:docMk/>
            <pc:sldMk cId="4155842131" sldId="365"/>
            <ac:grpSpMk id="134" creationId="{8FF6B052-47BB-8DC5-CDD6-6708277D9FE2}"/>
          </ac:grpSpMkLst>
        </pc:grpChg>
        <pc:grpChg chg="mod">
          <ac:chgData name="Paden, John D." userId="afe13863-2991-4154-9e07-6c5e9c7d7690" providerId="ADAL" clId="{90F2765C-D0DE-466C-8210-375B3AE053B6}" dt="2026-09-29T14:03:34.930" v="296"/>
          <ac:grpSpMkLst>
            <pc:docMk/>
            <pc:sldMk cId="4155842131" sldId="365"/>
            <ac:grpSpMk id="136" creationId="{51926BEF-ED9F-1668-90D9-E8760801D395}"/>
          </ac:grpSpMkLst>
        </pc:grpChg>
        <pc:grpChg chg="mod">
          <ac:chgData name="Paden, John D." userId="afe13863-2991-4154-9e07-6c5e9c7d7690" providerId="ADAL" clId="{90F2765C-D0DE-466C-8210-375B3AE053B6}" dt="2026-09-29T14:03:49.879" v="298"/>
          <ac:grpSpMkLst>
            <pc:docMk/>
            <pc:sldMk cId="4155842131" sldId="365"/>
            <ac:grpSpMk id="138" creationId="{D70A3800-20DC-4B36-C1BA-0760354823F4}"/>
          </ac:grpSpMkLst>
        </pc:grpChg>
        <pc:grpChg chg="mod">
          <ac:chgData name="Paden, John D." userId="afe13863-2991-4154-9e07-6c5e9c7d7690" providerId="ADAL" clId="{90F2765C-D0DE-466C-8210-375B3AE053B6}" dt="2026-09-29T14:03:57.451" v="300"/>
          <ac:grpSpMkLst>
            <pc:docMk/>
            <pc:sldMk cId="4155842131" sldId="365"/>
            <ac:grpSpMk id="140" creationId="{3B036CCF-5EA9-BB7D-78F6-092D38274371}"/>
          </ac:grpSpMkLst>
        </pc:grpChg>
        <pc:grpChg chg="mod">
          <ac:chgData name="Paden, John D." userId="afe13863-2991-4154-9e07-6c5e9c7d7690" providerId="ADAL" clId="{90F2765C-D0DE-466C-8210-375B3AE053B6}" dt="2026-09-29T14:04:28.705" v="303"/>
          <ac:grpSpMkLst>
            <pc:docMk/>
            <pc:sldMk cId="4155842131" sldId="365"/>
            <ac:grpSpMk id="155" creationId="{57CA5763-6E56-1B20-A9C5-89F24E9456F1}"/>
          </ac:grpSpMkLst>
        </pc:grpChg>
        <pc:grpChg chg="mod">
          <ac:chgData name="Paden, John D." userId="afe13863-2991-4154-9e07-6c5e9c7d7690" providerId="ADAL" clId="{90F2765C-D0DE-466C-8210-375B3AE053B6}" dt="2026-09-29T14:04:28.705" v="303"/>
          <ac:grpSpMkLst>
            <pc:docMk/>
            <pc:sldMk cId="4155842131" sldId="365"/>
            <ac:grpSpMk id="156" creationId="{8738359E-7495-EB3E-37B4-C43BC9E525B2}"/>
          </ac:grpSpMkLst>
        </pc:grpChg>
        <pc:grpChg chg="del mod">
          <ac:chgData name="Paden, John D." userId="afe13863-2991-4154-9e07-6c5e9c7d7690" providerId="ADAL" clId="{90F2765C-D0DE-466C-8210-375B3AE053B6}" dt="2026-09-29T14:40:17.827" v="768"/>
          <ac:grpSpMkLst>
            <pc:docMk/>
            <pc:sldMk cId="4155842131" sldId="365"/>
            <ac:grpSpMk id="162" creationId="{72ADD00A-D7EE-26A4-4CA2-9FDE6CC279A6}"/>
          </ac:grpSpMkLst>
        </pc:grpChg>
        <pc:grpChg chg="mod">
          <ac:chgData name="Paden, John D." userId="afe13863-2991-4154-9e07-6c5e9c7d7690" providerId="ADAL" clId="{90F2765C-D0DE-466C-8210-375B3AE053B6}" dt="2026-09-29T14:40:17.827" v="768"/>
          <ac:grpSpMkLst>
            <pc:docMk/>
            <pc:sldMk cId="4155842131" sldId="365"/>
            <ac:grpSpMk id="166" creationId="{D31AA7E4-4B60-8D1E-8B4F-BA9B7E2F5387}"/>
          </ac:grpSpMkLst>
        </pc:grpChg>
        <pc:grpChg chg="mod">
          <ac:chgData name="Paden, John D." userId="afe13863-2991-4154-9e07-6c5e9c7d7690" providerId="ADAL" clId="{90F2765C-D0DE-466C-8210-375B3AE053B6}" dt="2026-09-29T14:40:25.170" v="769"/>
          <ac:grpSpMkLst>
            <pc:docMk/>
            <pc:sldMk cId="4155842131" sldId="365"/>
            <ac:grpSpMk id="179" creationId="{72408EF9-7018-EC84-E461-320FF5213E48}"/>
          </ac:grpSpMkLst>
        </pc:grpChg>
        <pc:grpChg chg="mod">
          <ac:chgData name="Paden, John D." userId="afe13863-2991-4154-9e07-6c5e9c7d7690" providerId="ADAL" clId="{90F2765C-D0DE-466C-8210-375B3AE053B6}" dt="2026-09-29T14:40:25.170" v="769"/>
          <ac:grpSpMkLst>
            <pc:docMk/>
            <pc:sldMk cId="4155842131" sldId="365"/>
            <ac:grpSpMk id="180" creationId="{B0C8CB60-6D95-2B9D-3DDA-E5B32C498178}"/>
          </ac:grpSpMkLst>
        </pc:grpChg>
        <pc:grpChg chg="mod">
          <ac:chgData name="Paden, John D." userId="afe13863-2991-4154-9e07-6c5e9c7d7690" providerId="ADAL" clId="{90F2765C-D0DE-466C-8210-375B3AE053B6}" dt="2026-09-29T14:40:27.266" v="770"/>
          <ac:grpSpMkLst>
            <pc:docMk/>
            <pc:sldMk cId="4155842131" sldId="365"/>
            <ac:grpSpMk id="185" creationId="{C3294BB7-0BE2-EA13-E6E0-55C5A2A062CE}"/>
          </ac:grpSpMkLst>
        </pc:grpChg>
        <pc:picChg chg="mod">
          <ac:chgData name="Paden, John D." userId="afe13863-2991-4154-9e07-6c5e9c7d7690" providerId="ADAL" clId="{90F2765C-D0DE-466C-8210-375B3AE053B6}" dt="2026-09-29T13:07:29.526" v="276"/>
          <ac:picMkLst>
            <pc:docMk/>
            <pc:sldMk cId="4155842131" sldId="365"/>
            <ac:picMk id="5" creationId="{E55E7658-298D-26C8-8B8D-C1E783BAA268}"/>
          </ac:picMkLst>
        </pc:picChg>
        <pc:inkChg chg="mod">
          <ac:chgData name="Paden, John D." userId="afe13863-2991-4154-9e07-6c5e9c7d7690" providerId="ADAL" clId="{90F2765C-D0DE-466C-8210-375B3AE053B6}" dt="2026-09-29T13:08:38.162" v="284"/>
          <ac:inkMkLst>
            <pc:docMk/>
            <pc:sldMk cId="4155842131" sldId="365"/>
            <ac:inkMk id="7" creationId="{4B8E0B11-7BDF-1B86-7DEE-EB5D19FB8DB6}"/>
          </ac:inkMkLst>
        </pc:inkChg>
        <pc:inkChg chg="mod">
          <ac:chgData name="Paden, John D." userId="afe13863-2991-4154-9e07-6c5e9c7d7690" providerId="ADAL" clId="{90F2765C-D0DE-466C-8210-375B3AE053B6}" dt="2026-09-29T13:08:38.162" v="284"/>
          <ac:inkMkLst>
            <pc:docMk/>
            <pc:sldMk cId="4155842131" sldId="365"/>
            <ac:inkMk id="8" creationId="{8C28D0F5-9961-37EA-AF44-06158C870BAD}"/>
          </ac:inkMkLst>
        </pc:inkChg>
        <pc:inkChg chg="mod">
          <ac:chgData name="Paden, John D." userId="afe13863-2991-4154-9e07-6c5e9c7d7690" providerId="ADAL" clId="{90F2765C-D0DE-466C-8210-375B3AE053B6}" dt="2026-09-29T13:08:38.162" v="284"/>
          <ac:inkMkLst>
            <pc:docMk/>
            <pc:sldMk cId="4155842131" sldId="365"/>
            <ac:inkMk id="10" creationId="{6940B139-F3A4-F489-29A9-3CC658AEC67A}"/>
          </ac:inkMkLst>
        </pc:inkChg>
        <pc:inkChg chg="del mod">
          <ac:chgData name="Paden, John D." userId="afe13863-2991-4154-9e07-6c5e9c7d7690" providerId="ADAL" clId="{90F2765C-D0DE-466C-8210-375B3AE053B6}" dt="2026-09-29T13:08:49.045" v="285"/>
          <ac:inkMkLst>
            <pc:docMk/>
            <pc:sldMk cId="4155842131" sldId="365"/>
            <ac:inkMk id="12" creationId="{E86C03FC-FC9E-51C9-7DEA-E989BF72AB48}"/>
          </ac:inkMkLst>
        </pc:inkChg>
        <pc:inkChg chg="del mod">
          <ac:chgData name="Paden, John D." userId="afe13863-2991-4154-9e07-6c5e9c7d7690" providerId="ADAL" clId="{90F2765C-D0DE-466C-8210-375B3AE053B6}" dt="2026-09-29T13:08:49.046" v="287"/>
          <ac:inkMkLst>
            <pc:docMk/>
            <pc:sldMk cId="4155842131" sldId="365"/>
            <ac:inkMk id="13" creationId="{77E75DD2-905E-B8DE-FC3E-EFEED5BFC9A3}"/>
          </ac:inkMkLst>
        </pc:inkChg>
        <pc:inkChg chg="del mod">
          <ac:chgData name="Paden, John D." userId="afe13863-2991-4154-9e07-6c5e9c7d7690" providerId="ADAL" clId="{90F2765C-D0DE-466C-8210-375B3AE053B6}" dt="2026-09-29T13:08:49.046" v="286"/>
          <ac:inkMkLst>
            <pc:docMk/>
            <pc:sldMk cId="4155842131" sldId="365"/>
            <ac:inkMk id="14" creationId="{C0ECC8FE-D195-F3C4-B226-9267CCFF4531}"/>
          </ac:inkMkLst>
        </pc:inkChg>
        <pc:inkChg chg="del mod">
          <ac:chgData name="Paden, John D." userId="afe13863-2991-4154-9e07-6c5e9c7d7690" providerId="ADAL" clId="{90F2765C-D0DE-466C-8210-375B3AE053B6}" dt="2026-09-29T13:08:25.553" v="283"/>
          <ac:inkMkLst>
            <pc:docMk/>
            <pc:sldMk cId="4155842131" sldId="365"/>
            <ac:inkMk id="16" creationId="{07DEA2FD-D53F-DFBE-93F4-A41AF15403CD}"/>
          </ac:inkMkLst>
        </pc:inkChg>
        <pc:inkChg chg="mod">
          <ac:chgData name="Paden, John D." userId="afe13863-2991-4154-9e07-6c5e9c7d7690" providerId="ADAL" clId="{90F2765C-D0DE-466C-8210-375B3AE053B6}" dt="2026-09-29T13:04:20.742" v="243"/>
          <ac:inkMkLst>
            <pc:docMk/>
            <pc:sldMk cId="4155842131" sldId="365"/>
            <ac:inkMk id="18" creationId="{B5590C73-1D57-DCC1-40CF-920138D4DF58}"/>
          </ac:inkMkLst>
        </pc:inkChg>
        <pc:inkChg chg="mod">
          <ac:chgData name="Paden, John D." userId="afe13863-2991-4154-9e07-6c5e9c7d7690" providerId="ADAL" clId="{90F2765C-D0DE-466C-8210-375B3AE053B6}" dt="2026-09-29T13:04:20.742" v="243"/>
          <ac:inkMkLst>
            <pc:docMk/>
            <pc:sldMk cId="4155842131" sldId="365"/>
            <ac:inkMk id="19" creationId="{197E7071-8B27-9F4F-AB42-F694379F02D2}"/>
          </ac:inkMkLst>
        </pc:inkChg>
        <pc:inkChg chg="del mod">
          <ac:chgData name="Paden, John D." userId="afe13863-2991-4154-9e07-6c5e9c7d7690" providerId="ADAL" clId="{90F2765C-D0DE-466C-8210-375B3AE053B6}" dt="2026-09-29T13:05:34.605" v="257"/>
          <ac:inkMkLst>
            <pc:docMk/>
            <pc:sldMk cId="4155842131" sldId="365"/>
            <ac:inkMk id="21" creationId="{CA030FC5-EDF5-13D3-C5F8-C78B97D15BC6}"/>
          </ac:inkMkLst>
        </pc:inkChg>
        <pc:inkChg chg="del mod">
          <ac:chgData name="Paden, John D." userId="afe13863-2991-4154-9e07-6c5e9c7d7690" providerId="ADAL" clId="{90F2765C-D0DE-466C-8210-375B3AE053B6}" dt="2026-09-29T13:05:33.415" v="256"/>
          <ac:inkMkLst>
            <pc:docMk/>
            <pc:sldMk cId="4155842131" sldId="365"/>
            <ac:inkMk id="22" creationId="{45F7E6E1-E32E-B1DA-1012-450FE0185B63}"/>
          </ac:inkMkLst>
        </pc:inkChg>
        <pc:inkChg chg="del mod">
          <ac:chgData name="Paden, John D." userId="afe13863-2991-4154-9e07-6c5e9c7d7690" providerId="ADAL" clId="{90F2765C-D0DE-466C-8210-375B3AE053B6}" dt="2026-09-29T13:05:33.415" v="255"/>
          <ac:inkMkLst>
            <pc:docMk/>
            <pc:sldMk cId="4155842131" sldId="365"/>
            <ac:inkMk id="23" creationId="{71452FD9-9073-2DCA-36F0-D727CF51C258}"/>
          </ac:inkMkLst>
        </pc:inkChg>
        <pc:inkChg chg="del mod">
          <ac:chgData name="Paden, John D." userId="afe13863-2991-4154-9e07-6c5e9c7d7690" providerId="ADAL" clId="{90F2765C-D0DE-466C-8210-375B3AE053B6}" dt="2026-09-29T13:04:13.019" v="242"/>
          <ac:inkMkLst>
            <pc:docMk/>
            <pc:sldMk cId="4155842131" sldId="365"/>
            <ac:inkMk id="25" creationId="{00BC8159-AEFF-65C9-F32A-D54FA3B97BE4}"/>
          </ac:inkMkLst>
        </pc:inkChg>
        <pc:inkChg chg="mod">
          <ac:chgData name="Paden, John D." userId="afe13863-2991-4154-9e07-6c5e9c7d7690" providerId="ADAL" clId="{90F2765C-D0DE-466C-8210-375B3AE053B6}" dt="2026-09-29T13:04:20.742" v="243"/>
          <ac:inkMkLst>
            <pc:docMk/>
            <pc:sldMk cId="4155842131" sldId="365"/>
            <ac:inkMk id="27" creationId="{57975A13-2689-551A-1597-5A342D2490AB}"/>
          </ac:inkMkLst>
        </pc:inkChg>
        <pc:inkChg chg="mod">
          <ac:chgData name="Paden, John D." userId="afe13863-2991-4154-9e07-6c5e9c7d7690" providerId="ADAL" clId="{90F2765C-D0DE-466C-8210-375B3AE053B6}" dt="2026-09-29T13:04:20.742" v="243"/>
          <ac:inkMkLst>
            <pc:docMk/>
            <pc:sldMk cId="4155842131" sldId="365"/>
            <ac:inkMk id="28" creationId="{688CFD5A-CAB4-8CD4-AE89-05A0B25DB529}"/>
          </ac:inkMkLst>
        </pc:inkChg>
        <pc:inkChg chg="mod">
          <ac:chgData name="Paden, John D." userId="afe13863-2991-4154-9e07-6c5e9c7d7690" providerId="ADAL" clId="{90F2765C-D0DE-466C-8210-375B3AE053B6}" dt="2026-09-29T13:04:20.742" v="243"/>
          <ac:inkMkLst>
            <pc:docMk/>
            <pc:sldMk cId="4155842131" sldId="365"/>
            <ac:inkMk id="29" creationId="{C2ABEF84-4C4B-BD47-D7D1-ADAF412C7B13}"/>
          </ac:inkMkLst>
        </pc:inkChg>
        <pc:inkChg chg="mod">
          <ac:chgData name="Paden, John D." userId="afe13863-2991-4154-9e07-6c5e9c7d7690" providerId="ADAL" clId="{90F2765C-D0DE-466C-8210-375B3AE053B6}" dt="2026-09-29T13:04:20.742" v="243"/>
          <ac:inkMkLst>
            <pc:docMk/>
            <pc:sldMk cId="4155842131" sldId="365"/>
            <ac:inkMk id="30" creationId="{48C63145-EC8A-C475-D1DB-2EF8D3076FA1}"/>
          </ac:inkMkLst>
        </pc:inkChg>
        <pc:inkChg chg="mod">
          <ac:chgData name="Paden, John D." userId="afe13863-2991-4154-9e07-6c5e9c7d7690" providerId="ADAL" clId="{90F2765C-D0DE-466C-8210-375B3AE053B6}" dt="2026-09-29T13:04:20.742" v="243"/>
          <ac:inkMkLst>
            <pc:docMk/>
            <pc:sldMk cId="4155842131" sldId="365"/>
            <ac:inkMk id="31" creationId="{1142D48D-70B6-8707-30B3-F23EEC68A6E0}"/>
          </ac:inkMkLst>
        </pc:inkChg>
        <pc:inkChg chg="mod">
          <ac:chgData name="Paden, John D." userId="afe13863-2991-4154-9e07-6c5e9c7d7690" providerId="ADAL" clId="{90F2765C-D0DE-466C-8210-375B3AE053B6}" dt="2026-09-29T13:04:20.742" v="243"/>
          <ac:inkMkLst>
            <pc:docMk/>
            <pc:sldMk cId="4155842131" sldId="365"/>
            <ac:inkMk id="32" creationId="{C75B0233-6737-AC7F-1AD9-C8857ACD7ACB}"/>
          </ac:inkMkLst>
        </pc:inkChg>
        <pc:inkChg chg="del mod">
          <ac:chgData name="Paden, John D." userId="afe13863-2991-4154-9e07-6c5e9c7d7690" providerId="ADAL" clId="{90F2765C-D0DE-466C-8210-375B3AE053B6}" dt="2026-09-29T13:04:34.686" v="245"/>
          <ac:inkMkLst>
            <pc:docMk/>
            <pc:sldMk cId="4155842131" sldId="365"/>
            <ac:inkMk id="34" creationId="{17319DB5-165F-C193-9D9C-CE33E052B7E6}"/>
          </ac:inkMkLst>
        </pc:inkChg>
        <pc:inkChg chg="del">
          <ac:chgData name="Paden, John D." userId="afe13863-2991-4154-9e07-6c5e9c7d7690" providerId="ADAL" clId="{90F2765C-D0DE-466C-8210-375B3AE053B6}" dt="2026-09-29T13:04:37.220" v="246"/>
          <ac:inkMkLst>
            <pc:docMk/>
            <pc:sldMk cId="4155842131" sldId="365"/>
            <ac:inkMk id="37" creationId="{E5157D98-6889-2F45-AC64-7B8BAE408F1E}"/>
          </ac:inkMkLst>
        </pc:inkChg>
        <pc:inkChg chg="add">
          <ac:chgData name="Paden, John D." userId="afe13863-2991-4154-9e07-6c5e9c7d7690" providerId="ADAL" clId="{90F2765C-D0DE-466C-8210-375B3AE053B6}" dt="2026-09-29T13:04:37.220" v="246"/>
          <ac:inkMkLst>
            <pc:docMk/>
            <pc:sldMk cId="4155842131" sldId="365"/>
            <ac:inkMk id="38" creationId="{CBA47262-E241-9550-1EF4-2C244498EC17}"/>
          </ac:inkMkLst>
        </pc:inkChg>
        <pc:inkChg chg="mod">
          <ac:chgData name="Paden, John D." userId="afe13863-2991-4154-9e07-6c5e9c7d7690" providerId="ADAL" clId="{90F2765C-D0DE-466C-8210-375B3AE053B6}" dt="2026-09-29T13:06:11.659" v="262"/>
          <ac:inkMkLst>
            <pc:docMk/>
            <pc:sldMk cId="4155842131" sldId="365"/>
            <ac:inkMk id="40" creationId="{713AE200-9A80-B00F-6F63-EE5E891AA23D}"/>
          </ac:inkMkLst>
        </pc:inkChg>
        <pc:inkChg chg="mod">
          <ac:chgData name="Paden, John D." userId="afe13863-2991-4154-9e07-6c5e9c7d7690" providerId="ADAL" clId="{90F2765C-D0DE-466C-8210-375B3AE053B6}" dt="2026-09-29T13:06:11.659" v="262"/>
          <ac:inkMkLst>
            <pc:docMk/>
            <pc:sldMk cId="4155842131" sldId="365"/>
            <ac:inkMk id="41" creationId="{8E9B5FD2-D2AE-C1D7-9EEE-24C60BB784C6}"/>
          </ac:inkMkLst>
        </pc:inkChg>
        <pc:inkChg chg="mod">
          <ac:chgData name="Paden, John D." userId="afe13863-2991-4154-9e07-6c5e9c7d7690" providerId="ADAL" clId="{90F2765C-D0DE-466C-8210-375B3AE053B6}" dt="2026-09-29T13:06:11.659" v="262"/>
          <ac:inkMkLst>
            <pc:docMk/>
            <pc:sldMk cId="4155842131" sldId="365"/>
            <ac:inkMk id="42" creationId="{C769BD49-AB4E-8FF5-D62A-CAC53D52FE30}"/>
          </ac:inkMkLst>
        </pc:inkChg>
        <pc:inkChg chg="del">
          <ac:chgData name="Paden, John D." userId="afe13863-2991-4154-9e07-6c5e9c7d7690" providerId="ADAL" clId="{90F2765C-D0DE-466C-8210-375B3AE053B6}" dt="2026-09-29T13:04:45.460" v="247"/>
          <ac:inkMkLst>
            <pc:docMk/>
            <pc:sldMk cId="4155842131" sldId="365"/>
            <ac:inkMk id="43" creationId="{122F358A-E9EF-B56B-C960-70CBC94D107E}"/>
          </ac:inkMkLst>
        </pc:inkChg>
        <pc:inkChg chg="add">
          <ac:chgData name="Paden, John D." userId="afe13863-2991-4154-9e07-6c5e9c7d7690" providerId="ADAL" clId="{90F2765C-D0DE-466C-8210-375B3AE053B6}" dt="2026-09-29T13:04:45.460" v="247"/>
          <ac:inkMkLst>
            <pc:docMk/>
            <pc:sldMk cId="4155842131" sldId="365"/>
            <ac:inkMk id="44" creationId="{00BD2053-F49B-8B30-9000-6C344F94FA38}"/>
          </ac:inkMkLst>
        </pc:inkChg>
        <pc:inkChg chg="add del">
          <ac:chgData name="Paden, John D." userId="afe13863-2991-4154-9e07-6c5e9c7d7690" providerId="ADAL" clId="{90F2765C-D0DE-466C-8210-375B3AE053B6}" dt="2026-09-29T13:05:00.442" v="252"/>
          <ac:inkMkLst>
            <pc:docMk/>
            <pc:sldMk cId="4155842131" sldId="365"/>
            <ac:inkMk id="50" creationId="{E2164F5D-0590-9218-B3B0-5E67609DA18B}"/>
          </ac:inkMkLst>
        </pc:inkChg>
        <pc:inkChg chg="add mod">
          <ac:chgData name="Paden, John D." userId="afe13863-2991-4154-9e07-6c5e9c7d7690" providerId="ADAL" clId="{90F2765C-D0DE-466C-8210-375B3AE053B6}" dt="2026-09-29T13:04:58.725" v="251"/>
          <ac:inkMkLst>
            <pc:docMk/>
            <pc:sldMk cId="4155842131" sldId="365"/>
            <ac:inkMk id="51" creationId="{840780BE-FDE9-9E82-2901-94C182DF3C2E}"/>
          </ac:inkMkLst>
        </pc:inkChg>
        <pc:inkChg chg="mod">
          <ac:chgData name="Paden, John D." userId="afe13863-2991-4154-9e07-6c5e9c7d7690" providerId="ADAL" clId="{90F2765C-D0DE-466C-8210-375B3AE053B6}" dt="2026-09-29T13:06:01.255" v="261"/>
          <ac:inkMkLst>
            <pc:docMk/>
            <pc:sldMk cId="4155842131" sldId="365"/>
            <ac:inkMk id="53" creationId="{15CFF3C3-C2C9-FC1D-4C3D-8A188750789B}"/>
          </ac:inkMkLst>
        </pc:inkChg>
        <pc:inkChg chg="mod">
          <ac:chgData name="Paden, John D." userId="afe13863-2991-4154-9e07-6c5e9c7d7690" providerId="ADAL" clId="{90F2765C-D0DE-466C-8210-375B3AE053B6}" dt="2026-09-29T13:05:49.752" v="258"/>
          <ac:inkMkLst>
            <pc:docMk/>
            <pc:sldMk cId="4155842131" sldId="365"/>
            <ac:inkMk id="54" creationId="{DE4CA9B9-F9BD-A16C-724F-C49B8C639F8E}"/>
          </ac:inkMkLst>
        </pc:inkChg>
        <pc:inkChg chg="mod">
          <ac:chgData name="Paden, John D." userId="afe13863-2991-4154-9e07-6c5e9c7d7690" providerId="ADAL" clId="{90F2765C-D0DE-466C-8210-375B3AE053B6}" dt="2026-09-29T13:06:01.255" v="261"/>
          <ac:inkMkLst>
            <pc:docMk/>
            <pc:sldMk cId="4155842131" sldId="365"/>
            <ac:inkMk id="56" creationId="{1C393C4B-1340-40CB-5039-ECC211D601EB}"/>
          </ac:inkMkLst>
        </pc:inkChg>
        <pc:inkChg chg="mod">
          <ac:chgData name="Paden, John D." userId="afe13863-2991-4154-9e07-6c5e9c7d7690" providerId="ADAL" clId="{90F2765C-D0DE-466C-8210-375B3AE053B6}" dt="2026-09-29T13:06:01.255" v="261"/>
          <ac:inkMkLst>
            <pc:docMk/>
            <pc:sldMk cId="4155842131" sldId="365"/>
            <ac:inkMk id="57" creationId="{2C84420B-DCA9-FA22-BAF9-13922742039F}"/>
          </ac:inkMkLst>
        </pc:inkChg>
        <pc:inkChg chg="mod">
          <ac:chgData name="Paden, John D." userId="afe13863-2991-4154-9e07-6c5e9c7d7690" providerId="ADAL" clId="{90F2765C-D0DE-466C-8210-375B3AE053B6}" dt="2026-09-29T13:06:01.255" v="261"/>
          <ac:inkMkLst>
            <pc:docMk/>
            <pc:sldMk cId="4155842131" sldId="365"/>
            <ac:inkMk id="60" creationId="{E798C8F1-79E1-98AB-97AC-375B1C65D19F}"/>
          </ac:inkMkLst>
        </pc:inkChg>
        <pc:inkChg chg="mod">
          <ac:chgData name="Paden, John D." userId="afe13863-2991-4154-9e07-6c5e9c7d7690" providerId="ADAL" clId="{90F2765C-D0DE-466C-8210-375B3AE053B6}" dt="2026-09-29T13:06:01.255" v="261"/>
          <ac:inkMkLst>
            <pc:docMk/>
            <pc:sldMk cId="4155842131" sldId="365"/>
            <ac:inkMk id="61" creationId="{1131A4D3-0460-9CF9-204C-C3A141F840B9}"/>
          </ac:inkMkLst>
        </pc:inkChg>
        <pc:inkChg chg="mod">
          <ac:chgData name="Paden, John D." userId="afe13863-2991-4154-9e07-6c5e9c7d7690" providerId="ADAL" clId="{90F2765C-D0DE-466C-8210-375B3AE053B6}" dt="2026-09-29T13:06:01.255" v="261"/>
          <ac:inkMkLst>
            <pc:docMk/>
            <pc:sldMk cId="4155842131" sldId="365"/>
            <ac:inkMk id="62" creationId="{84010186-2DF1-074A-269A-E62D6902AE4D}"/>
          </ac:inkMkLst>
        </pc:inkChg>
        <pc:inkChg chg="mod">
          <ac:chgData name="Paden, John D." userId="afe13863-2991-4154-9e07-6c5e9c7d7690" providerId="ADAL" clId="{90F2765C-D0DE-466C-8210-375B3AE053B6}" dt="2026-09-29T13:06:01.255" v="261"/>
          <ac:inkMkLst>
            <pc:docMk/>
            <pc:sldMk cId="4155842131" sldId="365"/>
            <ac:inkMk id="64" creationId="{9E54509B-7DBE-36BB-2602-D2FC8A3AC738}"/>
          </ac:inkMkLst>
        </pc:inkChg>
        <pc:inkChg chg="mod">
          <ac:chgData name="Paden, John D." userId="afe13863-2991-4154-9e07-6c5e9c7d7690" providerId="ADAL" clId="{90F2765C-D0DE-466C-8210-375B3AE053B6}" dt="2026-09-29T13:06:01.255" v="261"/>
          <ac:inkMkLst>
            <pc:docMk/>
            <pc:sldMk cId="4155842131" sldId="365"/>
            <ac:inkMk id="67" creationId="{EE61C5EE-1EBA-9CF3-4947-7FD122B83FE3}"/>
          </ac:inkMkLst>
        </pc:inkChg>
        <pc:inkChg chg="mod">
          <ac:chgData name="Paden, John D." userId="afe13863-2991-4154-9e07-6c5e9c7d7690" providerId="ADAL" clId="{90F2765C-D0DE-466C-8210-375B3AE053B6}" dt="2026-09-29T13:05:54.581" v="259"/>
          <ac:inkMkLst>
            <pc:docMk/>
            <pc:sldMk cId="4155842131" sldId="365"/>
            <ac:inkMk id="68" creationId="{B6CFFDA4-E56E-E953-8139-8D1C0599C64A}"/>
          </ac:inkMkLst>
        </pc:inkChg>
        <pc:inkChg chg="mod">
          <ac:chgData name="Paden, John D." userId="afe13863-2991-4154-9e07-6c5e9c7d7690" providerId="ADAL" clId="{90F2765C-D0DE-466C-8210-375B3AE053B6}" dt="2026-09-29T13:06:11.659" v="262"/>
          <ac:inkMkLst>
            <pc:docMk/>
            <pc:sldMk cId="4155842131" sldId="365"/>
            <ac:inkMk id="74" creationId="{A6BB94A0-12DE-CB31-1E9C-11052C5529BB}"/>
          </ac:inkMkLst>
        </pc:inkChg>
        <pc:inkChg chg="mod">
          <ac:chgData name="Paden, John D." userId="afe13863-2991-4154-9e07-6c5e9c7d7690" providerId="ADAL" clId="{90F2765C-D0DE-466C-8210-375B3AE053B6}" dt="2026-09-29T13:06:11.659" v="262"/>
          <ac:inkMkLst>
            <pc:docMk/>
            <pc:sldMk cId="4155842131" sldId="365"/>
            <ac:inkMk id="75" creationId="{7D4C0F20-FA19-492B-3908-FA4FFD28722D}"/>
          </ac:inkMkLst>
        </pc:inkChg>
        <pc:inkChg chg="mod">
          <ac:chgData name="Paden, John D." userId="afe13863-2991-4154-9e07-6c5e9c7d7690" providerId="ADAL" clId="{90F2765C-D0DE-466C-8210-375B3AE053B6}" dt="2026-09-29T13:06:11.659" v="262"/>
          <ac:inkMkLst>
            <pc:docMk/>
            <pc:sldMk cId="4155842131" sldId="365"/>
            <ac:inkMk id="76" creationId="{99FD95B6-E6D1-000A-1EAF-150BEFDB5910}"/>
          </ac:inkMkLst>
        </pc:inkChg>
        <pc:inkChg chg="mod">
          <ac:chgData name="Paden, John D." userId="afe13863-2991-4154-9e07-6c5e9c7d7690" providerId="ADAL" clId="{90F2765C-D0DE-466C-8210-375B3AE053B6}" dt="2026-09-29T13:06:11.659" v="262"/>
          <ac:inkMkLst>
            <pc:docMk/>
            <pc:sldMk cId="4155842131" sldId="365"/>
            <ac:inkMk id="77" creationId="{F52A9E2A-E4F4-2F49-CD85-FB210E038279}"/>
          </ac:inkMkLst>
        </pc:inkChg>
        <pc:inkChg chg="mod">
          <ac:chgData name="Paden, John D." userId="afe13863-2991-4154-9e07-6c5e9c7d7690" providerId="ADAL" clId="{90F2765C-D0DE-466C-8210-375B3AE053B6}" dt="2026-09-29T13:06:11.659" v="262"/>
          <ac:inkMkLst>
            <pc:docMk/>
            <pc:sldMk cId="4155842131" sldId="365"/>
            <ac:inkMk id="78" creationId="{FEFB957E-1E1B-AE80-9408-992A4EFAEF42}"/>
          </ac:inkMkLst>
        </pc:inkChg>
        <pc:inkChg chg="mod">
          <ac:chgData name="Paden, John D." userId="afe13863-2991-4154-9e07-6c5e9c7d7690" providerId="ADAL" clId="{90F2765C-D0DE-466C-8210-375B3AE053B6}" dt="2026-09-29T13:06:25.111" v="264"/>
          <ac:inkMkLst>
            <pc:docMk/>
            <pc:sldMk cId="4155842131" sldId="365"/>
            <ac:inkMk id="80" creationId="{3482C42A-FBEA-C3FC-E51C-E9AC2536E494}"/>
          </ac:inkMkLst>
        </pc:inkChg>
        <pc:inkChg chg="mod">
          <ac:chgData name="Paden, John D." userId="afe13863-2991-4154-9e07-6c5e9c7d7690" providerId="ADAL" clId="{90F2765C-D0DE-466C-8210-375B3AE053B6}" dt="2026-09-29T13:06:25.111" v="264"/>
          <ac:inkMkLst>
            <pc:docMk/>
            <pc:sldMk cId="4155842131" sldId="365"/>
            <ac:inkMk id="81" creationId="{0C926076-6502-A9FA-A2B7-271F46405C9B}"/>
          </ac:inkMkLst>
        </pc:inkChg>
        <pc:inkChg chg="mod">
          <ac:chgData name="Paden, John D." userId="afe13863-2991-4154-9e07-6c5e9c7d7690" providerId="ADAL" clId="{90F2765C-D0DE-466C-8210-375B3AE053B6}" dt="2026-09-29T13:06:25.111" v="264"/>
          <ac:inkMkLst>
            <pc:docMk/>
            <pc:sldMk cId="4155842131" sldId="365"/>
            <ac:inkMk id="84" creationId="{578FAA7F-6FC7-27AB-9E59-3B0A313A8D81}"/>
          </ac:inkMkLst>
        </pc:inkChg>
        <pc:inkChg chg="mod">
          <ac:chgData name="Paden, John D." userId="afe13863-2991-4154-9e07-6c5e9c7d7690" providerId="ADAL" clId="{90F2765C-D0DE-466C-8210-375B3AE053B6}" dt="2026-09-29T14:03:34.930" v="296"/>
          <ac:inkMkLst>
            <pc:docMk/>
            <pc:sldMk cId="4155842131" sldId="365"/>
            <ac:inkMk id="86" creationId="{26E9704E-52FC-78BE-7DA4-EE36DC581676}"/>
          </ac:inkMkLst>
        </pc:inkChg>
        <pc:inkChg chg="mod">
          <ac:chgData name="Paden, John D." userId="afe13863-2991-4154-9e07-6c5e9c7d7690" providerId="ADAL" clId="{90F2765C-D0DE-466C-8210-375B3AE053B6}" dt="2026-09-29T13:06:34.954" v="265"/>
          <ac:inkMkLst>
            <pc:docMk/>
            <pc:sldMk cId="4155842131" sldId="365"/>
            <ac:inkMk id="87" creationId="{D749173D-EAF7-03A0-B631-30D18C0D3F3F}"/>
          </ac:inkMkLst>
        </pc:inkChg>
        <pc:inkChg chg="mod">
          <ac:chgData name="Paden, John D." userId="afe13863-2991-4154-9e07-6c5e9c7d7690" providerId="ADAL" clId="{90F2765C-D0DE-466C-8210-375B3AE053B6}" dt="2026-09-29T14:03:34.930" v="296"/>
          <ac:inkMkLst>
            <pc:docMk/>
            <pc:sldMk cId="4155842131" sldId="365"/>
            <ac:inkMk id="88" creationId="{73A937EC-1606-4DDF-D6A7-2CD6812A8978}"/>
          </ac:inkMkLst>
        </pc:inkChg>
        <pc:inkChg chg="mod">
          <ac:chgData name="Paden, John D." userId="afe13863-2991-4154-9e07-6c5e9c7d7690" providerId="ADAL" clId="{90F2765C-D0DE-466C-8210-375B3AE053B6}" dt="2026-09-29T14:03:28.620" v="295"/>
          <ac:inkMkLst>
            <pc:docMk/>
            <pc:sldMk cId="4155842131" sldId="365"/>
            <ac:inkMk id="89" creationId="{3591BADC-C48A-4C84-2CA7-10458D377BE3}"/>
          </ac:inkMkLst>
        </pc:inkChg>
        <pc:inkChg chg="mod">
          <ac:chgData name="Paden, John D." userId="afe13863-2991-4154-9e07-6c5e9c7d7690" providerId="ADAL" clId="{90F2765C-D0DE-466C-8210-375B3AE053B6}" dt="2026-09-29T14:03:34.930" v="296"/>
          <ac:inkMkLst>
            <pc:docMk/>
            <pc:sldMk cId="4155842131" sldId="365"/>
            <ac:inkMk id="90" creationId="{AEAA5B95-359A-8D1D-CC16-E9E7085B6C7C}"/>
          </ac:inkMkLst>
        </pc:inkChg>
        <pc:inkChg chg="mod">
          <ac:chgData name="Paden, John D." userId="afe13863-2991-4154-9e07-6c5e9c7d7690" providerId="ADAL" clId="{90F2765C-D0DE-466C-8210-375B3AE053B6}" dt="2026-09-29T14:03:34.930" v="296"/>
          <ac:inkMkLst>
            <pc:docMk/>
            <pc:sldMk cId="4155842131" sldId="365"/>
            <ac:inkMk id="91" creationId="{B936148A-218F-2D7F-2413-6B03BABCDC87}"/>
          </ac:inkMkLst>
        </pc:inkChg>
        <pc:inkChg chg="mod">
          <ac:chgData name="Paden, John D." userId="afe13863-2991-4154-9e07-6c5e9c7d7690" providerId="ADAL" clId="{90F2765C-D0DE-466C-8210-375B3AE053B6}" dt="2026-09-29T13:08:38.162" v="284"/>
          <ac:inkMkLst>
            <pc:docMk/>
            <pc:sldMk cId="4155842131" sldId="365"/>
            <ac:inkMk id="93" creationId="{A0B0AC0E-3ACF-1192-12F9-75B60D583E61}"/>
          </ac:inkMkLst>
        </pc:inkChg>
        <pc:inkChg chg="mod">
          <ac:chgData name="Paden, John D." userId="afe13863-2991-4154-9e07-6c5e9c7d7690" providerId="ADAL" clId="{90F2765C-D0DE-466C-8210-375B3AE053B6}" dt="2026-09-29T13:09:20.022" v="289"/>
          <ac:inkMkLst>
            <pc:docMk/>
            <pc:sldMk cId="4155842131" sldId="365"/>
            <ac:inkMk id="99" creationId="{C68E0A90-C3E9-A1C3-9FD1-BD0B7335E0F7}"/>
          </ac:inkMkLst>
        </pc:inkChg>
        <pc:inkChg chg="mod">
          <ac:chgData name="Paden, John D." userId="afe13863-2991-4154-9e07-6c5e9c7d7690" providerId="ADAL" clId="{90F2765C-D0DE-466C-8210-375B3AE053B6}" dt="2026-09-29T13:09:20.022" v="289"/>
          <ac:inkMkLst>
            <pc:docMk/>
            <pc:sldMk cId="4155842131" sldId="365"/>
            <ac:inkMk id="100" creationId="{AC1F91DB-C4ED-85B8-FCE2-430A5E9441E1}"/>
          </ac:inkMkLst>
        </pc:inkChg>
        <pc:inkChg chg="mod">
          <ac:chgData name="Paden, John D." userId="afe13863-2991-4154-9e07-6c5e9c7d7690" providerId="ADAL" clId="{90F2765C-D0DE-466C-8210-375B3AE053B6}" dt="2026-09-29T13:09:20.022" v="289"/>
          <ac:inkMkLst>
            <pc:docMk/>
            <pc:sldMk cId="4155842131" sldId="365"/>
            <ac:inkMk id="102" creationId="{86E0CC7C-0C9E-4458-4E41-46AE0741E4E5}"/>
          </ac:inkMkLst>
        </pc:inkChg>
        <pc:inkChg chg="mod">
          <ac:chgData name="Paden, John D." userId="afe13863-2991-4154-9e07-6c5e9c7d7690" providerId="ADAL" clId="{90F2765C-D0DE-466C-8210-375B3AE053B6}" dt="2026-09-29T14:03:57.451" v="300"/>
          <ac:inkMkLst>
            <pc:docMk/>
            <pc:sldMk cId="4155842131" sldId="365"/>
            <ac:inkMk id="105" creationId="{454263EA-7E51-DE06-70E0-F47C0517647A}"/>
          </ac:inkMkLst>
        </pc:inkChg>
        <pc:inkChg chg="mod">
          <ac:chgData name="Paden, John D." userId="afe13863-2991-4154-9e07-6c5e9c7d7690" providerId="ADAL" clId="{90F2765C-D0DE-466C-8210-375B3AE053B6}" dt="2026-09-29T14:03:49.879" v="298"/>
          <ac:inkMkLst>
            <pc:docMk/>
            <pc:sldMk cId="4155842131" sldId="365"/>
            <ac:inkMk id="106" creationId="{7B120CF3-E59B-2ECC-AFE5-1802B68C095E}"/>
          </ac:inkMkLst>
        </pc:inkChg>
        <pc:inkChg chg="mod">
          <ac:chgData name="Paden, John D." userId="afe13863-2991-4154-9e07-6c5e9c7d7690" providerId="ADAL" clId="{90F2765C-D0DE-466C-8210-375B3AE053B6}" dt="2026-09-29T14:03:57.451" v="300"/>
          <ac:inkMkLst>
            <pc:docMk/>
            <pc:sldMk cId="4155842131" sldId="365"/>
            <ac:inkMk id="108" creationId="{059D44FA-E957-332A-3389-F781832D472F}"/>
          </ac:inkMkLst>
        </pc:inkChg>
        <pc:inkChg chg="mod">
          <ac:chgData name="Paden, John D." userId="afe13863-2991-4154-9e07-6c5e9c7d7690" providerId="ADAL" clId="{90F2765C-D0DE-466C-8210-375B3AE053B6}" dt="2026-09-29T14:03:57.451" v="300"/>
          <ac:inkMkLst>
            <pc:docMk/>
            <pc:sldMk cId="4155842131" sldId="365"/>
            <ac:inkMk id="109" creationId="{DA8259FA-E183-A469-84FB-A86F58F6C274}"/>
          </ac:inkMkLst>
        </pc:inkChg>
        <pc:inkChg chg="mod">
          <ac:chgData name="Paden, John D." userId="afe13863-2991-4154-9e07-6c5e9c7d7690" providerId="ADAL" clId="{90F2765C-D0DE-466C-8210-375B3AE053B6}" dt="2026-09-29T14:03:49.879" v="298"/>
          <ac:inkMkLst>
            <pc:docMk/>
            <pc:sldMk cId="4155842131" sldId="365"/>
            <ac:inkMk id="111" creationId="{A9B80FD1-7F66-7C03-0BDE-621BEEE9CA62}"/>
          </ac:inkMkLst>
        </pc:inkChg>
        <pc:inkChg chg="mod">
          <ac:chgData name="Paden, John D." userId="afe13863-2991-4154-9e07-6c5e9c7d7690" providerId="ADAL" clId="{90F2765C-D0DE-466C-8210-375B3AE053B6}" dt="2026-09-29T14:03:57.451" v="300"/>
          <ac:inkMkLst>
            <pc:docMk/>
            <pc:sldMk cId="4155842131" sldId="365"/>
            <ac:inkMk id="112" creationId="{D953BE04-C43D-DC6E-28F9-2CC522021AF2}"/>
          </ac:inkMkLst>
        </pc:inkChg>
        <pc:inkChg chg="mod">
          <ac:chgData name="Paden, John D." userId="afe13863-2991-4154-9e07-6c5e9c7d7690" providerId="ADAL" clId="{90F2765C-D0DE-466C-8210-375B3AE053B6}" dt="2026-09-29T14:03:57.451" v="300"/>
          <ac:inkMkLst>
            <pc:docMk/>
            <pc:sldMk cId="4155842131" sldId="365"/>
            <ac:inkMk id="114" creationId="{45332B27-2AB5-AAE1-4E29-9F99AA399885}"/>
          </ac:inkMkLst>
        </pc:inkChg>
        <pc:inkChg chg="mod">
          <ac:chgData name="Paden, John D." userId="afe13863-2991-4154-9e07-6c5e9c7d7690" providerId="ADAL" clId="{90F2765C-D0DE-466C-8210-375B3AE053B6}" dt="2026-09-29T14:03:57.451" v="300"/>
          <ac:inkMkLst>
            <pc:docMk/>
            <pc:sldMk cId="4155842131" sldId="365"/>
            <ac:inkMk id="115" creationId="{9A4381DC-A658-74B0-CB5F-6EBB0BB05AE1}"/>
          </ac:inkMkLst>
        </pc:inkChg>
        <pc:inkChg chg="mod">
          <ac:chgData name="Paden, John D." userId="afe13863-2991-4154-9e07-6c5e9c7d7690" providerId="ADAL" clId="{90F2765C-D0DE-466C-8210-375B3AE053B6}" dt="2026-09-29T14:03:57.451" v="300"/>
          <ac:inkMkLst>
            <pc:docMk/>
            <pc:sldMk cId="4155842131" sldId="365"/>
            <ac:inkMk id="116" creationId="{89C164D6-6B32-A84C-FD2D-80B501E2C57C}"/>
          </ac:inkMkLst>
        </pc:inkChg>
        <pc:inkChg chg="mod">
          <ac:chgData name="Paden, John D." userId="afe13863-2991-4154-9e07-6c5e9c7d7690" providerId="ADAL" clId="{90F2765C-D0DE-466C-8210-375B3AE053B6}" dt="2026-09-29T14:03:57.451" v="300"/>
          <ac:inkMkLst>
            <pc:docMk/>
            <pc:sldMk cId="4155842131" sldId="365"/>
            <ac:inkMk id="117" creationId="{4A7F87A1-DEB1-77B7-348D-BC9F993BFB85}"/>
          </ac:inkMkLst>
        </pc:inkChg>
        <pc:inkChg chg="mod">
          <ac:chgData name="Paden, John D." userId="afe13863-2991-4154-9e07-6c5e9c7d7690" providerId="ADAL" clId="{90F2765C-D0DE-466C-8210-375B3AE053B6}" dt="2026-09-29T14:03:49.879" v="298"/>
          <ac:inkMkLst>
            <pc:docMk/>
            <pc:sldMk cId="4155842131" sldId="365"/>
            <ac:inkMk id="120" creationId="{BC9B4ADA-8AFF-4F14-ACDD-EBB8DB574A10}"/>
          </ac:inkMkLst>
        </pc:inkChg>
        <pc:inkChg chg="mod">
          <ac:chgData name="Paden, John D." userId="afe13863-2991-4154-9e07-6c5e9c7d7690" providerId="ADAL" clId="{90F2765C-D0DE-466C-8210-375B3AE053B6}" dt="2026-09-29T14:03:49.879" v="298"/>
          <ac:inkMkLst>
            <pc:docMk/>
            <pc:sldMk cId="4155842131" sldId="365"/>
            <ac:inkMk id="122" creationId="{AF9D09D7-AD98-402B-D53B-6267890A9569}"/>
          </ac:inkMkLst>
        </pc:inkChg>
        <pc:inkChg chg="mod">
          <ac:chgData name="Paden, John D." userId="afe13863-2991-4154-9e07-6c5e9c7d7690" providerId="ADAL" clId="{90F2765C-D0DE-466C-8210-375B3AE053B6}" dt="2026-09-29T13:10:07.826" v="291"/>
          <ac:inkMkLst>
            <pc:docMk/>
            <pc:sldMk cId="4155842131" sldId="365"/>
            <ac:inkMk id="123" creationId="{6892C41E-3790-4A66-FDD0-D3E9B0D3F547}"/>
          </ac:inkMkLst>
        </pc:inkChg>
        <pc:inkChg chg="mod">
          <ac:chgData name="Paden, John D." userId="afe13863-2991-4154-9e07-6c5e9c7d7690" providerId="ADAL" clId="{90F2765C-D0DE-466C-8210-375B3AE053B6}" dt="2026-09-29T13:10:07.826" v="291"/>
          <ac:inkMkLst>
            <pc:docMk/>
            <pc:sldMk cId="4155842131" sldId="365"/>
            <ac:inkMk id="124" creationId="{603B7E70-30D2-8AE2-5656-C4BEF9659C1A}"/>
          </ac:inkMkLst>
        </pc:inkChg>
        <pc:inkChg chg="mod">
          <ac:chgData name="Paden, John D." userId="afe13863-2991-4154-9e07-6c5e9c7d7690" providerId="ADAL" clId="{90F2765C-D0DE-466C-8210-375B3AE053B6}" dt="2026-09-29T13:10:07.826" v="291"/>
          <ac:inkMkLst>
            <pc:docMk/>
            <pc:sldMk cId="4155842131" sldId="365"/>
            <ac:inkMk id="125" creationId="{C1D13D19-8F22-9481-5E4B-2D439E0710CF}"/>
          </ac:inkMkLst>
        </pc:inkChg>
        <pc:inkChg chg="mod">
          <ac:chgData name="Paden, John D." userId="afe13863-2991-4154-9e07-6c5e9c7d7690" providerId="ADAL" clId="{90F2765C-D0DE-466C-8210-375B3AE053B6}" dt="2026-09-29T14:03:34.930" v="296"/>
          <ac:inkMkLst>
            <pc:docMk/>
            <pc:sldMk cId="4155842131" sldId="365"/>
            <ac:inkMk id="127" creationId="{0F9327EA-0CAA-2E2B-E307-414EB05D3424}"/>
          </ac:inkMkLst>
        </pc:inkChg>
        <pc:inkChg chg="mod">
          <ac:chgData name="Paden, John D." userId="afe13863-2991-4154-9e07-6c5e9c7d7690" providerId="ADAL" clId="{90F2765C-D0DE-466C-8210-375B3AE053B6}" dt="2026-09-29T14:03:20.456" v="293"/>
          <ac:inkMkLst>
            <pc:docMk/>
            <pc:sldMk cId="4155842131" sldId="365"/>
            <ac:inkMk id="128" creationId="{CFD6AED6-D59C-A9AA-6415-0C8DFDC0D15F}"/>
          </ac:inkMkLst>
        </pc:inkChg>
        <pc:inkChg chg="mod">
          <ac:chgData name="Paden, John D." userId="afe13863-2991-4154-9e07-6c5e9c7d7690" providerId="ADAL" clId="{90F2765C-D0DE-466C-8210-375B3AE053B6}" dt="2026-09-29T14:03:34.930" v="296"/>
          <ac:inkMkLst>
            <pc:docMk/>
            <pc:sldMk cId="4155842131" sldId="365"/>
            <ac:inkMk id="130" creationId="{ED368D14-48DA-9579-3738-E13D182BF78E}"/>
          </ac:inkMkLst>
        </pc:inkChg>
        <pc:inkChg chg="mod">
          <ac:chgData name="Paden, John D." userId="afe13863-2991-4154-9e07-6c5e9c7d7690" providerId="ADAL" clId="{90F2765C-D0DE-466C-8210-375B3AE053B6}" dt="2026-09-29T14:03:34.930" v="296"/>
          <ac:inkMkLst>
            <pc:docMk/>
            <pc:sldMk cId="4155842131" sldId="365"/>
            <ac:inkMk id="135" creationId="{1AAC1548-F754-6F84-584D-ACBFFCE1E45B}"/>
          </ac:inkMkLst>
        </pc:inkChg>
        <pc:inkChg chg="del mod">
          <ac:chgData name="Paden, John D." userId="afe13863-2991-4154-9e07-6c5e9c7d7690" providerId="ADAL" clId="{90F2765C-D0DE-466C-8210-375B3AE053B6}" dt="2026-09-29T14:03:49.879" v="298"/>
          <ac:inkMkLst>
            <pc:docMk/>
            <pc:sldMk cId="4155842131" sldId="365"/>
            <ac:inkMk id="137" creationId="{10ACDA63-21EE-4650-C31D-35C5A8D509AD}"/>
          </ac:inkMkLst>
        </pc:inkChg>
        <pc:inkChg chg="del">
          <ac:chgData name="Paden, John D." userId="afe13863-2991-4154-9e07-6c5e9c7d7690" providerId="ADAL" clId="{90F2765C-D0DE-466C-8210-375B3AE053B6}" dt="2026-09-29T14:04:06.599" v="301"/>
          <ac:inkMkLst>
            <pc:docMk/>
            <pc:sldMk cId="4155842131" sldId="365"/>
            <ac:inkMk id="143" creationId="{FFBDBC03-4A35-5415-BE1A-91399B4D0255}"/>
          </ac:inkMkLst>
        </pc:inkChg>
        <pc:inkChg chg="add">
          <ac:chgData name="Paden, John D." userId="afe13863-2991-4154-9e07-6c5e9c7d7690" providerId="ADAL" clId="{90F2765C-D0DE-466C-8210-375B3AE053B6}" dt="2026-09-29T14:04:06.599" v="301"/>
          <ac:inkMkLst>
            <pc:docMk/>
            <pc:sldMk cId="4155842131" sldId="365"/>
            <ac:inkMk id="144" creationId="{EC48CC0E-A92A-A6AD-95E2-843E4B70C1C5}"/>
          </ac:inkMkLst>
        </pc:inkChg>
        <pc:inkChg chg="del">
          <ac:chgData name="Paden, John D." userId="afe13863-2991-4154-9e07-6c5e9c7d7690" providerId="ADAL" clId="{90F2765C-D0DE-466C-8210-375B3AE053B6}" dt="2026-09-29T14:04:10.957" v="302"/>
          <ac:inkMkLst>
            <pc:docMk/>
            <pc:sldMk cId="4155842131" sldId="365"/>
            <ac:inkMk id="145" creationId="{410E9B0B-15D1-A5D1-05E1-3792BA7AEF2C}"/>
          </ac:inkMkLst>
        </pc:inkChg>
        <pc:inkChg chg="add">
          <ac:chgData name="Paden, John D." userId="afe13863-2991-4154-9e07-6c5e9c7d7690" providerId="ADAL" clId="{90F2765C-D0DE-466C-8210-375B3AE053B6}" dt="2026-09-29T14:04:10.957" v="302"/>
          <ac:inkMkLst>
            <pc:docMk/>
            <pc:sldMk cId="4155842131" sldId="365"/>
            <ac:inkMk id="146" creationId="{671743EA-B07F-C2D4-0BD2-C4BA321F7E43}"/>
          </ac:inkMkLst>
        </pc:inkChg>
        <pc:inkChg chg="mod">
          <ac:chgData name="Paden, John D." userId="afe13863-2991-4154-9e07-6c5e9c7d7690" providerId="ADAL" clId="{90F2765C-D0DE-466C-8210-375B3AE053B6}" dt="2026-09-29T14:04:28.705" v="303"/>
          <ac:inkMkLst>
            <pc:docMk/>
            <pc:sldMk cId="4155842131" sldId="365"/>
            <ac:inkMk id="148" creationId="{43E25299-E75C-022C-6F5C-81372D3F6D29}"/>
          </ac:inkMkLst>
        </pc:inkChg>
        <pc:inkChg chg="mod">
          <ac:chgData name="Paden, John D." userId="afe13863-2991-4154-9e07-6c5e9c7d7690" providerId="ADAL" clId="{90F2765C-D0DE-466C-8210-375B3AE053B6}" dt="2026-09-29T14:04:28.705" v="303"/>
          <ac:inkMkLst>
            <pc:docMk/>
            <pc:sldMk cId="4155842131" sldId="365"/>
            <ac:inkMk id="149" creationId="{02C1AFF4-587D-9C51-6DE6-F3C57F8870D1}"/>
          </ac:inkMkLst>
        </pc:inkChg>
        <pc:inkChg chg="mod">
          <ac:chgData name="Paden, John D." userId="afe13863-2991-4154-9e07-6c5e9c7d7690" providerId="ADAL" clId="{90F2765C-D0DE-466C-8210-375B3AE053B6}" dt="2026-09-29T14:04:28.705" v="303"/>
          <ac:inkMkLst>
            <pc:docMk/>
            <pc:sldMk cId="4155842131" sldId="365"/>
            <ac:inkMk id="150" creationId="{D7352762-5303-EB53-DC13-6A9D1531A59D}"/>
          </ac:inkMkLst>
        </pc:inkChg>
        <pc:inkChg chg="mod">
          <ac:chgData name="Paden, John D." userId="afe13863-2991-4154-9e07-6c5e9c7d7690" providerId="ADAL" clId="{90F2765C-D0DE-466C-8210-375B3AE053B6}" dt="2026-09-29T14:04:28.705" v="303"/>
          <ac:inkMkLst>
            <pc:docMk/>
            <pc:sldMk cId="4155842131" sldId="365"/>
            <ac:inkMk id="151" creationId="{BE0E3359-1ACC-A38E-9053-86CCDA53E820}"/>
          </ac:inkMkLst>
        </pc:inkChg>
        <pc:inkChg chg="mod">
          <ac:chgData name="Paden, John D." userId="afe13863-2991-4154-9e07-6c5e9c7d7690" providerId="ADAL" clId="{90F2765C-D0DE-466C-8210-375B3AE053B6}" dt="2026-09-29T14:04:28.705" v="303"/>
          <ac:inkMkLst>
            <pc:docMk/>
            <pc:sldMk cId="4155842131" sldId="365"/>
            <ac:inkMk id="152" creationId="{260A3039-0026-7166-C657-757A13E2FE1F}"/>
          </ac:inkMkLst>
        </pc:inkChg>
        <pc:inkChg chg="mod">
          <ac:chgData name="Paden, John D." userId="afe13863-2991-4154-9e07-6c5e9c7d7690" providerId="ADAL" clId="{90F2765C-D0DE-466C-8210-375B3AE053B6}" dt="2026-09-29T14:04:28.705" v="303"/>
          <ac:inkMkLst>
            <pc:docMk/>
            <pc:sldMk cId="4155842131" sldId="365"/>
            <ac:inkMk id="153" creationId="{C7111D1A-AC72-05EC-5189-DF5D80658F5F}"/>
          </ac:inkMkLst>
        </pc:inkChg>
        <pc:inkChg chg="mod">
          <ac:chgData name="Paden, John D." userId="afe13863-2991-4154-9e07-6c5e9c7d7690" providerId="ADAL" clId="{90F2765C-D0DE-466C-8210-375B3AE053B6}" dt="2026-09-29T14:04:28.705" v="303"/>
          <ac:inkMkLst>
            <pc:docMk/>
            <pc:sldMk cId="4155842131" sldId="365"/>
            <ac:inkMk id="154" creationId="{D727C8F1-A6E8-196A-7FA5-956BBDEB37EC}"/>
          </ac:inkMkLst>
        </pc:inkChg>
        <pc:inkChg chg="mod">
          <ac:chgData name="Paden, John D." userId="afe13863-2991-4154-9e07-6c5e9c7d7690" providerId="ADAL" clId="{90F2765C-D0DE-466C-8210-375B3AE053B6}" dt="2026-09-29T14:40:17.827" v="768"/>
          <ac:inkMkLst>
            <pc:docMk/>
            <pc:sldMk cId="4155842131" sldId="365"/>
            <ac:inkMk id="160" creationId="{12389C6B-0799-E0D3-CFDC-6F680808AD37}"/>
          </ac:inkMkLst>
        </pc:inkChg>
        <pc:inkChg chg="mod">
          <ac:chgData name="Paden, John D." userId="afe13863-2991-4154-9e07-6c5e9c7d7690" providerId="ADAL" clId="{90F2765C-D0DE-466C-8210-375B3AE053B6}" dt="2026-09-29T14:40:17.827" v="768"/>
          <ac:inkMkLst>
            <pc:docMk/>
            <pc:sldMk cId="4155842131" sldId="365"/>
            <ac:inkMk id="161" creationId="{8FAC6813-02E3-B08A-A69C-B9A9F0BC839D}"/>
          </ac:inkMkLst>
        </pc:inkChg>
        <pc:inkChg chg="mod">
          <ac:chgData name="Paden, John D." userId="afe13863-2991-4154-9e07-6c5e9c7d7690" providerId="ADAL" clId="{90F2765C-D0DE-466C-8210-375B3AE053B6}" dt="2026-09-29T14:40:17.827" v="768"/>
          <ac:inkMkLst>
            <pc:docMk/>
            <pc:sldMk cId="4155842131" sldId="365"/>
            <ac:inkMk id="163" creationId="{CEA70D2B-6D6F-C098-0143-27C894C188E4}"/>
          </ac:inkMkLst>
        </pc:inkChg>
        <pc:inkChg chg="mod">
          <ac:chgData name="Paden, John D." userId="afe13863-2991-4154-9e07-6c5e9c7d7690" providerId="ADAL" clId="{90F2765C-D0DE-466C-8210-375B3AE053B6}" dt="2026-09-29T14:40:17.827" v="768"/>
          <ac:inkMkLst>
            <pc:docMk/>
            <pc:sldMk cId="4155842131" sldId="365"/>
            <ac:inkMk id="164" creationId="{3502FBB0-93EE-084B-503B-47A527BE5761}"/>
          </ac:inkMkLst>
        </pc:inkChg>
        <pc:inkChg chg="mod">
          <ac:chgData name="Paden, John D." userId="afe13863-2991-4154-9e07-6c5e9c7d7690" providerId="ADAL" clId="{90F2765C-D0DE-466C-8210-375B3AE053B6}" dt="2026-09-29T14:40:17.827" v="768"/>
          <ac:inkMkLst>
            <pc:docMk/>
            <pc:sldMk cId="4155842131" sldId="365"/>
            <ac:inkMk id="165" creationId="{DB8BAD77-4120-8204-BA88-F2AD1BA289BF}"/>
          </ac:inkMkLst>
        </pc:inkChg>
        <pc:inkChg chg="mod">
          <ac:chgData name="Paden, John D." userId="afe13863-2991-4154-9e07-6c5e9c7d7690" providerId="ADAL" clId="{90F2765C-D0DE-466C-8210-375B3AE053B6}" dt="2026-09-29T14:40:25.170" v="769"/>
          <ac:inkMkLst>
            <pc:docMk/>
            <pc:sldMk cId="4155842131" sldId="365"/>
            <ac:inkMk id="167" creationId="{3B76A3C7-9392-9B22-5FF6-D7CA7C717848}"/>
          </ac:inkMkLst>
        </pc:inkChg>
        <pc:inkChg chg="mod">
          <ac:chgData name="Paden, John D." userId="afe13863-2991-4154-9e07-6c5e9c7d7690" providerId="ADAL" clId="{90F2765C-D0DE-466C-8210-375B3AE053B6}" dt="2026-09-29T14:40:25.170" v="769"/>
          <ac:inkMkLst>
            <pc:docMk/>
            <pc:sldMk cId="4155842131" sldId="365"/>
            <ac:inkMk id="168" creationId="{64D00A8F-69FA-0D56-CECE-55D67DFFD468}"/>
          </ac:inkMkLst>
        </pc:inkChg>
        <pc:inkChg chg="mod">
          <ac:chgData name="Paden, John D." userId="afe13863-2991-4154-9e07-6c5e9c7d7690" providerId="ADAL" clId="{90F2765C-D0DE-466C-8210-375B3AE053B6}" dt="2026-09-29T14:40:25.170" v="769"/>
          <ac:inkMkLst>
            <pc:docMk/>
            <pc:sldMk cId="4155842131" sldId="365"/>
            <ac:inkMk id="171" creationId="{8FD65F33-81CE-3172-A207-6AFFB8295880}"/>
          </ac:inkMkLst>
        </pc:inkChg>
        <pc:inkChg chg="mod">
          <ac:chgData name="Paden, John D." userId="afe13863-2991-4154-9e07-6c5e9c7d7690" providerId="ADAL" clId="{90F2765C-D0DE-466C-8210-375B3AE053B6}" dt="2026-09-29T14:40:25.170" v="769"/>
          <ac:inkMkLst>
            <pc:docMk/>
            <pc:sldMk cId="4155842131" sldId="365"/>
            <ac:inkMk id="172" creationId="{2F4B066B-B8FE-8CA7-F70F-73B24DBEC1B3}"/>
          </ac:inkMkLst>
        </pc:inkChg>
        <pc:inkChg chg="mod">
          <ac:chgData name="Paden, John D." userId="afe13863-2991-4154-9e07-6c5e9c7d7690" providerId="ADAL" clId="{90F2765C-D0DE-466C-8210-375B3AE053B6}" dt="2026-09-29T14:40:25.170" v="769"/>
          <ac:inkMkLst>
            <pc:docMk/>
            <pc:sldMk cId="4155842131" sldId="365"/>
            <ac:inkMk id="174" creationId="{D7184040-9744-F465-448F-D422330BBF36}"/>
          </ac:inkMkLst>
        </pc:inkChg>
        <pc:inkChg chg="mod">
          <ac:chgData name="Paden, John D." userId="afe13863-2991-4154-9e07-6c5e9c7d7690" providerId="ADAL" clId="{90F2765C-D0DE-466C-8210-375B3AE053B6}" dt="2026-09-29T14:40:25.170" v="769"/>
          <ac:inkMkLst>
            <pc:docMk/>
            <pc:sldMk cId="4155842131" sldId="365"/>
            <ac:inkMk id="175" creationId="{3E0E4C16-6C58-9606-78F4-CFCFBF9DF2ED}"/>
          </ac:inkMkLst>
        </pc:inkChg>
        <pc:inkChg chg="mod">
          <ac:chgData name="Paden, John D." userId="afe13863-2991-4154-9e07-6c5e9c7d7690" providerId="ADAL" clId="{90F2765C-D0DE-466C-8210-375B3AE053B6}" dt="2026-09-29T14:40:25.170" v="769"/>
          <ac:inkMkLst>
            <pc:docMk/>
            <pc:sldMk cId="4155842131" sldId="365"/>
            <ac:inkMk id="177" creationId="{C839C0B7-6D8F-3E3F-9B2E-BF7D07D4B038}"/>
          </ac:inkMkLst>
        </pc:inkChg>
        <pc:inkChg chg="mod">
          <ac:chgData name="Paden, John D." userId="afe13863-2991-4154-9e07-6c5e9c7d7690" providerId="ADAL" clId="{90F2765C-D0DE-466C-8210-375B3AE053B6}" dt="2026-09-29T14:40:25.170" v="769"/>
          <ac:inkMkLst>
            <pc:docMk/>
            <pc:sldMk cId="4155842131" sldId="365"/>
            <ac:inkMk id="178" creationId="{2A9523E2-D714-7EDD-67E5-E88C896BC99F}"/>
          </ac:inkMkLst>
        </pc:inkChg>
        <pc:inkChg chg="mod">
          <ac:chgData name="Paden, John D." userId="afe13863-2991-4154-9e07-6c5e9c7d7690" providerId="ADAL" clId="{90F2765C-D0DE-466C-8210-375B3AE053B6}" dt="2026-09-29T14:40:27.266" v="770"/>
          <ac:inkMkLst>
            <pc:docMk/>
            <pc:sldMk cId="4155842131" sldId="365"/>
            <ac:inkMk id="181" creationId="{95ED1314-7AEF-1703-FDE6-11236FE1B141}"/>
          </ac:inkMkLst>
        </pc:inkChg>
        <pc:inkChg chg="mod">
          <ac:chgData name="Paden, John D." userId="afe13863-2991-4154-9e07-6c5e9c7d7690" providerId="ADAL" clId="{90F2765C-D0DE-466C-8210-375B3AE053B6}" dt="2026-09-29T14:40:27.266" v="770"/>
          <ac:inkMkLst>
            <pc:docMk/>
            <pc:sldMk cId="4155842131" sldId="365"/>
            <ac:inkMk id="182" creationId="{3209748E-C2DF-36DA-5A73-C80D085D7240}"/>
          </ac:inkMkLst>
        </pc:inkChg>
        <pc:inkChg chg="mod">
          <ac:chgData name="Paden, John D." userId="afe13863-2991-4154-9e07-6c5e9c7d7690" providerId="ADAL" clId="{90F2765C-D0DE-466C-8210-375B3AE053B6}" dt="2026-09-29T14:40:27.266" v="770"/>
          <ac:inkMkLst>
            <pc:docMk/>
            <pc:sldMk cId="4155842131" sldId="365"/>
            <ac:inkMk id="183" creationId="{BFB1CB6F-72AB-4DA9-0DAF-E5509C9BB3E3}"/>
          </ac:inkMkLst>
        </pc:inkChg>
        <pc:inkChg chg="mod">
          <ac:chgData name="Paden, John D." userId="afe13863-2991-4154-9e07-6c5e9c7d7690" providerId="ADAL" clId="{90F2765C-D0DE-466C-8210-375B3AE053B6}" dt="2026-09-29T14:40:27.266" v="770"/>
          <ac:inkMkLst>
            <pc:docMk/>
            <pc:sldMk cId="4155842131" sldId="365"/>
            <ac:inkMk id="184" creationId="{98C635DD-AC7E-3932-57B3-F96A564CFD7E}"/>
          </ac:inkMkLst>
        </pc:inkChg>
      </pc:sldChg>
      <pc:sldChg chg="ord">
        <pc:chgData name="Paden, John D." userId="afe13863-2991-4154-9e07-6c5e9c7d7690" providerId="ADAL" clId="{90F2765C-D0DE-466C-8210-375B3AE053B6}" dt="2026-09-29T11:32:22.510" v="178"/>
        <pc:sldMkLst>
          <pc:docMk/>
          <pc:sldMk cId="494307169" sldId="366"/>
        </pc:sldMkLst>
      </pc:sldChg>
      <pc:sldChg chg="modSp add">
        <pc:chgData name="Paden, John D." userId="afe13863-2991-4154-9e07-6c5e9c7d7690" providerId="ADAL" clId="{90F2765C-D0DE-466C-8210-375B3AE053B6}" dt="2026-09-29T16:30:40.652" v="1169" actId="207"/>
        <pc:sldMkLst>
          <pc:docMk/>
          <pc:sldMk cId="4112587819" sldId="368"/>
        </pc:sldMkLst>
        <pc:spChg chg="mod">
          <ac:chgData name="Paden, John D." userId="afe13863-2991-4154-9e07-6c5e9c7d7690" providerId="ADAL" clId="{90F2765C-D0DE-466C-8210-375B3AE053B6}" dt="2026-09-29T16:30:40.652" v="1169" actId="207"/>
          <ac:spMkLst>
            <pc:docMk/>
            <pc:sldMk cId="4112587819" sldId="368"/>
            <ac:spMk id="3" creationId="{46A577B0-5C9F-0E34-90E4-8210424AE1A8}"/>
          </ac:spMkLst>
        </pc:spChg>
      </pc:sldChg>
      <pc:sldChg chg="modSp del mod">
        <pc:chgData name="Paden, John D." userId="afe13863-2991-4154-9e07-6c5e9c7d7690" providerId="ADAL" clId="{90F2765C-D0DE-466C-8210-375B3AE053B6}" dt="2026-09-29T16:37:04.952" v="1209" actId="47"/>
        <pc:sldMkLst>
          <pc:docMk/>
          <pc:sldMk cId="505670850" sldId="369"/>
        </pc:sldMkLst>
        <pc:spChg chg="mod">
          <ac:chgData name="Paden, John D." userId="afe13863-2991-4154-9e07-6c5e9c7d7690" providerId="ADAL" clId="{90F2765C-D0DE-466C-8210-375B3AE053B6}" dt="2026-09-29T15:08:33.789" v="1067"/>
          <ac:spMkLst>
            <pc:docMk/>
            <pc:sldMk cId="505670850" sldId="369"/>
            <ac:spMk id="2" creationId="{36BA6AEE-E746-7F10-6CC6-CC2E4F2E9494}"/>
          </ac:spMkLst>
        </pc:spChg>
        <pc:spChg chg="mod">
          <ac:chgData name="Paden, John D." userId="afe13863-2991-4154-9e07-6c5e9c7d7690" providerId="ADAL" clId="{90F2765C-D0DE-466C-8210-375B3AE053B6}" dt="2026-09-29T16:36:57.225" v="1208" actId="6549"/>
          <ac:spMkLst>
            <pc:docMk/>
            <pc:sldMk cId="505670850" sldId="369"/>
            <ac:spMk id="3" creationId="{BFBCD0D6-0183-45BF-D7C9-A2B354253676}"/>
          </ac:spMkLst>
        </pc:spChg>
      </pc:sldChg>
      <pc:sldChg chg="addSp delSp modSp add mod">
        <pc:chgData name="Paden, John D." userId="afe13863-2991-4154-9e07-6c5e9c7d7690" providerId="ADAL" clId="{90F2765C-D0DE-466C-8210-375B3AE053B6}" dt="2026-09-29T16:51:36.762" v="1711" actId="20577"/>
        <pc:sldMkLst>
          <pc:docMk/>
          <pc:sldMk cId="545408490" sldId="370"/>
        </pc:sldMkLst>
        <pc:spChg chg="mod">
          <ac:chgData name="Paden, John D." userId="afe13863-2991-4154-9e07-6c5e9c7d7690" providerId="ADAL" clId="{90F2765C-D0DE-466C-8210-375B3AE053B6}" dt="2026-09-29T16:46:51.772" v="1671" actId="20577"/>
          <ac:spMkLst>
            <pc:docMk/>
            <pc:sldMk cId="545408490" sldId="370"/>
            <ac:spMk id="2" creationId="{1738880A-1544-3078-895A-5B7736B5B32E}"/>
          </ac:spMkLst>
        </pc:spChg>
        <pc:spChg chg="mod">
          <ac:chgData name="Paden, John D." userId="afe13863-2991-4154-9e07-6c5e9c7d7690" providerId="ADAL" clId="{90F2765C-D0DE-466C-8210-375B3AE053B6}" dt="2026-09-29T16:51:36.762" v="1711" actId="20577"/>
          <ac:spMkLst>
            <pc:docMk/>
            <pc:sldMk cId="545408490" sldId="370"/>
            <ac:spMk id="3" creationId="{84F2C479-891D-350A-EE55-08A9F541531D}"/>
          </ac:spMkLst>
        </pc:spChg>
        <pc:spChg chg="add del mod">
          <ac:chgData name="Paden, John D." userId="afe13863-2991-4154-9e07-6c5e9c7d7690" providerId="ADAL" clId="{90F2765C-D0DE-466C-8210-375B3AE053B6}" dt="2026-09-29T16:50:01.592" v="1700" actId="478"/>
          <ac:spMkLst>
            <pc:docMk/>
            <pc:sldMk cId="545408490" sldId="370"/>
            <ac:spMk id="5" creationId="{373F13A2-A006-B43E-688E-A94B961A98CB}"/>
          </ac:spMkLst>
        </pc:spChg>
        <pc:spChg chg="add mod">
          <ac:chgData name="Paden, John D." userId="afe13863-2991-4154-9e07-6c5e9c7d7690" providerId="ADAL" clId="{90F2765C-D0DE-466C-8210-375B3AE053B6}" dt="2026-09-29T16:50:07.303" v="1703" actId="1076"/>
          <ac:spMkLst>
            <pc:docMk/>
            <pc:sldMk cId="545408490" sldId="370"/>
            <ac:spMk id="7" creationId="{D955A186-08B4-D53A-FDEB-6B339C43093C}"/>
          </ac:spMkLst>
        </pc:spChg>
      </pc:sldChg>
      <pc:sldChg chg="add">
        <pc:chgData name="Paden, John D." userId="afe13863-2991-4154-9e07-6c5e9c7d7690" providerId="ADAL" clId="{90F2765C-D0DE-466C-8210-375B3AE053B6}" dt="2026-09-29T16:15:30.970" v="1111"/>
        <pc:sldMkLst>
          <pc:docMk/>
          <pc:sldMk cId="3727103103" sldId="370"/>
        </pc:sldMkLst>
      </pc:sldChg>
      <pc:sldChg chg="modSp add mod">
        <pc:chgData name="Paden, John D." userId="afe13863-2991-4154-9e07-6c5e9c7d7690" providerId="ADAL" clId="{90F2765C-D0DE-466C-8210-375B3AE053B6}" dt="2026-09-29T19:11:20.974" v="1841"/>
        <pc:sldMkLst>
          <pc:docMk/>
          <pc:sldMk cId="2474202250" sldId="371"/>
        </pc:sldMkLst>
        <pc:spChg chg="mod">
          <ac:chgData name="Paden, John D." userId="afe13863-2991-4154-9e07-6c5e9c7d7690" providerId="ADAL" clId="{90F2765C-D0DE-466C-8210-375B3AE053B6}" dt="2026-09-29T19:11:20.974" v="1841"/>
          <ac:spMkLst>
            <pc:docMk/>
            <pc:sldMk cId="2474202250" sldId="371"/>
            <ac:spMk id="2" creationId="{1E7C6A58-A3BA-6295-BC52-0686C25331CB}"/>
          </ac:spMkLst>
        </pc:spChg>
        <pc:spChg chg="mod">
          <ac:chgData name="Paden, John D." userId="afe13863-2991-4154-9e07-6c5e9c7d7690" providerId="ADAL" clId="{90F2765C-D0DE-466C-8210-375B3AE053B6}" dt="2026-09-29T17:26:25.396" v="1777" actId="20577"/>
          <ac:spMkLst>
            <pc:docMk/>
            <pc:sldMk cId="2474202250" sldId="371"/>
            <ac:spMk id="3" creationId="{2F5BC6BF-5F6A-EAA9-B224-C9B0E8CB9DEB}"/>
          </ac:spMkLst>
        </pc:spChg>
      </pc:sldChg>
      <pc:sldChg chg="modSp add mod">
        <pc:chgData name="Paden, John D." userId="afe13863-2991-4154-9e07-6c5e9c7d7690" providerId="ADAL" clId="{90F2765C-D0DE-466C-8210-375B3AE053B6}" dt="2026-09-29T19:09:47.446" v="1840" actId="20577"/>
        <pc:sldMkLst>
          <pc:docMk/>
          <pc:sldMk cId="711748147" sldId="372"/>
        </pc:sldMkLst>
        <pc:spChg chg="mod">
          <ac:chgData name="Paden, John D." userId="afe13863-2991-4154-9e07-6c5e9c7d7690" providerId="ADAL" clId="{90F2765C-D0DE-466C-8210-375B3AE053B6}" dt="2026-09-29T16:46:56.347" v="1672"/>
          <ac:spMkLst>
            <pc:docMk/>
            <pc:sldMk cId="711748147" sldId="372"/>
            <ac:spMk id="2" creationId="{38611EF6-A633-3EE1-46E4-5C7AA3BBACE3}"/>
          </ac:spMkLst>
        </pc:spChg>
        <pc:spChg chg="mod">
          <ac:chgData name="Paden, John D." userId="afe13863-2991-4154-9e07-6c5e9c7d7690" providerId="ADAL" clId="{90F2765C-D0DE-466C-8210-375B3AE053B6}" dt="2026-09-29T19:09:47.446" v="1840" actId="20577"/>
          <ac:spMkLst>
            <pc:docMk/>
            <pc:sldMk cId="711748147" sldId="372"/>
            <ac:spMk id="3" creationId="{24EC91C6-2B50-13D3-0333-4775A28158D0}"/>
          </ac:spMkLst>
        </pc:spChg>
      </pc:sldChg>
      <pc:sldChg chg="modSp add mod">
        <pc:chgData name="Paden, John D." userId="afe13863-2991-4154-9e07-6c5e9c7d7690" providerId="ADAL" clId="{90F2765C-D0DE-466C-8210-375B3AE053B6}" dt="2026-09-29T19:11:20.974" v="1841"/>
        <pc:sldMkLst>
          <pc:docMk/>
          <pc:sldMk cId="663988892" sldId="373"/>
        </pc:sldMkLst>
        <pc:spChg chg="mod">
          <ac:chgData name="Paden, John D." userId="afe13863-2991-4154-9e07-6c5e9c7d7690" providerId="ADAL" clId="{90F2765C-D0DE-466C-8210-375B3AE053B6}" dt="2026-09-29T19:11:20.974" v="1841"/>
          <ac:spMkLst>
            <pc:docMk/>
            <pc:sldMk cId="663988892" sldId="373"/>
            <ac:spMk id="2" creationId="{AD5F9F6E-8A84-9D09-2B15-87D3CC4E55EB}"/>
          </ac:spMkLst>
        </pc:spChg>
        <pc:spChg chg="mod">
          <ac:chgData name="Paden, John D." userId="afe13863-2991-4154-9e07-6c5e9c7d7690" providerId="ADAL" clId="{90F2765C-D0DE-466C-8210-375B3AE053B6}" dt="2026-09-29T19:09:37.177" v="1838" actId="20577"/>
          <ac:spMkLst>
            <pc:docMk/>
            <pc:sldMk cId="663988892" sldId="373"/>
            <ac:spMk id="3" creationId="{C9ED6097-EFF7-F6AF-175E-B45CF1CFFEFB}"/>
          </ac:spMkLst>
        </pc:spChg>
      </pc:sldChg>
      <pc:sldChg chg="modSp add mod">
        <pc:chgData name="Paden, John D." userId="afe13863-2991-4154-9e07-6c5e9c7d7690" providerId="ADAL" clId="{90F2765C-D0DE-466C-8210-375B3AE053B6}" dt="2026-09-29T20:52:17.532" v="1877" actId="207"/>
        <pc:sldMkLst>
          <pc:docMk/>
          <pc:sldMk cId="2164384876" sldId="374"/>
        </pc:sldMkLst>
        <pc:spChg chg="mod">
          <ac:chgData name="Paden, John D." userId="afe13863-2991-4154-9e07-6c5e9c7d7690" providerId="ADAL" clId="{90F2765C-D0DE-466C-8210-375B3AE053B6}" dt="2026-09-29T16:46:41.448" v="1668" actId="20577"/>
          <ac:spMkLst>
            <pc:docMk/>
            <pc:sldMk cId="2164384876" sldId="374"/>
            <ac:spMk id="2" creationId="{A37F0C50-FB5B-29BB-EF4D-2C8EA4853486}"/>
          </ac:spMkLst>
        </pc:spChg>
        <pc:spChg chg="mod">
          <ac:chgData name="Paden, John D." userId="afe13863-2991-4154-9e07-6c5e9c7d7690" providerId="ADAL" clId="{90F2765C-D0DE-466C-8210-375B3AE053B6}" dt="2026-09-29T20:52:17.532" v="1877" actId="207"/>
          <ac:spMkLst>
            <pc:docMk/>
            <pc:sldMk cId="2164384876" sldId="374"/>
            <ac:spMk id="3" creationId="{179D5EF0-3127-EFDB-C573-1AC1AE07D7C5}"/>
          </ac:spMkLst>
        </pc:spChg>
      </pc:sldChg>
      <pc:sldChg chg="modSp add mod ord">
        <pc:chgData name="Paden, John D." userId="afe13863-2991-4154-9e07-6c5e9c7d7690" providerId="ADAL" clId="{90F2765C-D0DE-466C-8210-375B3AE053B6}" dt="2026-09-29T19:11:20.974" v="1841"/>
        <pc:sldMkLst>
          <pc:docMk/>
          <pc:sldMk cId="1561829745" sldId="375"/>
        </pc:sldMkLst>
        <pc:spChg chg="mod">
          <ac:chgData name="Paden, John D." userId="afe13863-2991-4154-9e07-6c5e9c7d7690" providerId="ADAL" clId="{90F2765C-D0DE-466C-8210-375B3AE053B6}" dt="2026-09-29T19:11:20.974" v="1841"/>
          <ac:spMkLst>
            <pc:docMk/>
            <pc:sldMk cId="1561829745" sldId="375"/>
            <ac:spMk id="2" creationId="{3849C7CC-E0E7-D916-E04F-F501311E454D}"/>
          </ac:spMkLst>
        </pc:spChg>
        <pc:spChg chg="mod">
          <ac:chgData name="Paden, John D." userId="afe13863-2991-4154-9e07-6c5e9c7d7690" providerId="ADAL" clId="{90F2765C-D0DE-466C-8210-375B3AE053B6}" dt="2026-09-29T19:09:43.265" v="1839" actId="20577"/>
          <ac:spMkLst>
            <pc:docMk/>
            <pc:sldMk cId="1561829745" sldId="375"/>
            <ac:spMk id="3" creationId="{06115E48-9B0F-3432-C047-262C684CB172}"/>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5T15:03:25.388"/>
    </inkml:context>
    <inkml:brush xml:id="br0">
      <inkml:brushProperty name="width" value="0.035" units="cm"/>
      <inkml:brushProperty name="height" value="0.035" units="cm"/>
    </inkml:brush>
  </inkml:definitions>
  <inkml:trace contextRef="#ctx0" brushRef="#br0">20 0 13412,'-20'3131'0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3:29.454"/>
    </inkml:context>
    <inkml:brush xml:id="br0">
      <inkml:brushProperty name="width" value="0.035" units="cm"/>
      <inkml:brushProperty name="height" value="0.035" units="cm"/>
    </inkml:brush>
  </inkml:definitions>
  <inkml:trace contextRef="#ctx0" brushRef="#br0">10 790 68 0 0,'0'0'1028'0'0,"0"-55"3416"0"0,0 54-4125 0 0,-5-11 3402 0 0,0-1 226 0 0,13 2-4992 0 0,54-53 920 0 0,-56 59 143 0 0,0-2-1 0 0,0 1 1 0 0,0-1 0 0 0,-1 1-1 0 0,7-12 1 0 0,-8 11-1 0 0,1 0 0 0 0,0 1-1 0 0,0-1 1 0 0,0 1 0 0 0,10-8 0 0 0,17-16-42 0 0,-26 23 63 0 0,1 0 0 0 0,1 0 0 0 0,-1 1 1 0 0,12-8-1 0 0,40-26-170 0 0,-55 32 131 0 0,3 0 18 0 0,63-37 105 0 0,-33 22-148 0 0,1 0 54 0 0,-34 19-24 0 0,1 0 0 0 0,0 1 0 0 0,0 0-1 0 0,0 0 1 0 0,0 0 0 0 0,0 1 0 0 0,1 0-1 0 0,-1 0 1 0 0,8-2 0 0 0,34-8 56 0 0,-1-2 1 0 0,60-28 0 0 0,-58 23 38 0 0,-12 7-47 0 0,65-14 1 0 0,-27 8 58 0 0,76-8 54 0 0,-144 25-172 0 0,126-15 52 0 0,-57 10 60 0 0,-62 6-101 0 0,1-1 1 0 0,0 0-1 0 0,-1 0 0 0 0,1-1 1 0 0,21-7-1 0 0,-24 5 16 0 0,-1 1 1 0 0,1 1-1 0 0,1 0 0 0 0,-1 0 0 0 0,11 0 0 0 0,22-3-75 0 0,12 1-71 0 0,-46 5 157 0 0,0-1 0 0 0,0-1-1 0 0,0 0 1 0 0,13-3 0 0 0,76-13 65 0 0,-37 7-84 0 0,37 0-77 0 0,-17 4 262 0 0,106-3 81 0 0,-109 8-178 0 0,-26-1-139 0 0,87 9 1 0 0,-92-5 123 0 0,-39-3-86 0 0,1 2 1 0 0,-1-1-1 0 0,0 1 0 0 0,1 0 0 0 0,-1 1 1 0 0,13 4-1 0 0,-9-2-2 0 0,-1-1-1 0 0,1 1 1 0 0,0-2 0 0 0,14 2 0 0 0,-15-3-6 0 0,1 1 0 0 0,0 0 0 0 0,-1 1 0 0 0,13 5 0 0 0,93 23-67 0 0,-103-27 121 0 0,-1 0-1 0 0,1-1 1 0 0,-1-1-1 0 0,1-1 1 0 0,27 1-1 0 0,25 1-44 0 0,51 15-52 0 0,-70-2 43 0 0,104 24 217 0 0,-136-36-194 0 0,-1 1-1 0 0,1 1 0 0 0,-1 1 0 0 0,0 0 1 0 0,17 11-1 0 0,-18-10 3 0 0,1 0 0 0 0,0 0-1 0 0,0-2 1 0 0,1 0 0 0 0,19 5 0 0 0,-20-8 20 0 0,-6-2-27 0 0,1 1 1 0 0,-1-1-1 0 0,0 2 1 0 0,0 0-1 0 0,0 0 1 0 0,0 0-1 0 0,11 7 1 0 0,-4 3-15 0 0,0-1 0 0 0,1 0-1 0 0,1-1 1 0 0,0-1 0 0 0,20 8 0 0 0,20 26-56 0 0,-10-8 108 0 0,-48-36-46 0 0,9 7 5 0 0,0 0 0 0 0,0 0 0 0 0,1-1 0 0 0,0 0 0 0 0,13 5 0 0 0,37 41-22 0 0,-44-31 153 0 0,-13-16-105 0 0,1 0 0 0 0,0 0 0 0 0,0 0 0 0 0,0-1 0 0 0,1 1 0 0 0,-1-1 0 0 0,1 0 0 0 0,0 0 0 0 0,11 6 0 0 0,-14 13 316 0 0,-2-23-278 0 0,10-8 170 0 0,-11 7-571 0 0,0-1 1 0 0,1 0-1 0 0,-1 1 1 0 0,0-1-1 0 0,0 1 1 0 0,0-1 0 0 0,0 1-1 0 0,0-1 1 0 0,0 1-1 0 0,0-1 1 0 0,0 1-1 0 0,0 0 1 0 0,-1 0-1 0 0,1 0 1 0 0,-1 0-1 0 0,-2-2 1 0 0,-9-4-2543 0 0,13 7 2835 0 0,0 0 0 0 0,0 0 0 0 0,-1 0 1 0 0,1 0-1 0 0,0 0 0 0 0,0 0 0 0 0,0 0 0 0 0,0 0 1 0 0,0 0-1 0 0,0 0 0 0 0,0 0 0 0 0,0 0 0 0 0,-1 0 0 0 0,1 0 1 0 0,0 0-1 0 0,0 0 0 0 0,0 0 0 0 0,0 0 0 0 0,0 0 0 0 0,0 0 1 0 0,0 0-1 0 0,-1 0 0 0 0,1 0 0 0 0,0 0 0 0 0,0 0 0 0 0,0 0 1 0 0,0 0-1 0 0,0 0 0 0 0,0 0 0 0 0,0 0 0 0 0,-1 0 0 0 0,1 0 1 0 0,0 0-1 0 0,0 0 0 0 0,0 0 0 0 0,0 0 0 0 0,0 0 1 0 0,0 0-1 0 0,0 1 0 0 0,0-1 0 0 0,0 0 0 0 0,0 0 0 0 0,0 0 1 0 0,-1 0-1 0 0,1 0 0 0 0,0 0 0 0 0,0 0 0 0 0,0 0 0 0 0,0 1 1 0 0,0-1-1 0 0,0 0 0 0 0,0 0 0 0 0,0 0 0 0 0,0 0 0 0 0,0 0 1 0 0,0 0-1 0 0,0 0 0 0 0,0 1 0 0 0,0-1 0 0 0,0 0 0 0 0,29 37-5140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3:32.586"/>
    </inkml:context>
    <inkml:brush xml:id="br0">
      <inkml:brushProperty name="width" value="0.035" units="cm"/>
      <inkml:brushProperty name="height" value="0.035" units="cm"/>
    </inkml:brush>
  </inkml:definitions>
  <inkml:trace contextRef="#ctx0" brushRef="#br0">1 735 864 0 0,'0'0'3346'0'0,"11"4"-4065"0"0,-4-4 722 0 0,5-24 4028 0 0,-12 23-3941 0 0,0-1 0 0 0,0 0 1 0 0,0 1-1 0 0,1-1 1 0 0,-1 0-1 0 0,1 1 0 0 0,-1-1 1 0 0,1 1-1 0 0,0-1 0 0 0,0 1 1 0 0,0-1-1 0 0,0 1 0 0 0,2-3 1 0 0,-2 3-73 0 0,0-1 0 0 0,0 1 0 0 0,0 0 0 0 0,0-1 0 0 0,-1 1 0 0 0,1-1 0 0 0,0 1 0 0 0,-1-1 0 0 0,1 1 0 0 0,-1-1 0 0 0,1 0 0 0 0,-1 1 0 0 0,1-4 0 0 0,0 0 48 0 0,0 0 0 0 0,1 0 0 0 0,-1 1 0 0 0,1-1 0 0 0,0 0 0 0 0,1 1 0 0 0,-1 0 0 0 0,1-1 0 0 0,0 1 1 0 0,4-4-1 0 0,17-33 607 0 0,-17 28-585 0 0,0 1 0 0 0,1 0 1 0 0,0 0-1 0 0,1 1 0 0 0,1 0 0 0 0,0 0 0 0 0,0 1 0 0 0,1 0 0 0 0,17-12 0 0 0,22-34 134 0 0,-39 47-231 0 0,-5 5 17 0 0,0 0 0 0 0,-1-1 0 0 0,0 1 1 0 0,0-2-1 0 0,0 1 0 0 0,4-6 0 0 0,-6 8 0 0 0,0 0-1 0 0,0 1 1 0 0,0 0-1 0 0,1-1 1 0 0,-1 1-1 0 0,1 0 1 0 0,-1 0-1 0 0,1 1 1 0 0,0-1-1 0 0,5 0 1 0 0,16-9-34 0 0,117-62 274 0 0,-94 52-200 0 0,-35 17-1 0 0,1-2 1 0 0,-1 0-1 0 0,15-10 1 0 0,-15 9 46 0 0,1 0 0 0 0,0 1 0 0 0,0 0 1 0 0,22-5-1 0 0,15-7 19 0 0,2 1-20 0 0,2 1-1 0 0,0 3 0 0 0,79-8 0 0 0,-87 17-4 0 0,0 2 0 0 0,68 5 0 0 0,-73-1 29 0 0,0-1 0 0 0,58-6 1 0 0,57-27 132 0 0,-46 19 265 0 0,127 2-1 0 0,-78 27-287 0 0,-121-16-166 0 0,-15-1-74 0 0,0 0 0 0 0,1 2 0 0 0,-1 1 0 0 0,0 1 0 0 0,0 1 0 0 0,43 12 0 0 0,-53-11 24 0 0,0-2 0 0 0,0 0 0 0 0,0 0 0 0 0,24 0-1 0 0,40 8 28 0 0,169 33 382 0 0,-135-28-296 0 0,78 20 198 0 0,-171-34-237 0 0,17 2-78 0 0,0 2 0 0 0,0 1 0 0 0,65 22-1 0 0,127 43 69 0 0,-216-68-74 0 0,0 0 0 0 0,0 1-1 0 0,16 9 1 0 0,29 12 36 0 0,94 29-19 0 0,-122-43 24 0 0,-26-11-44 0 0,-1 0 0 0 0,1 0 0 0 0,-1 1 0 0 0,1-1 0 0 0,-1 1 0 0 0,0 0 0 0 0,1 0 0 0 0,-1-1 0 0 0,0 1 0 0 0,0 1 0 0 0,0-1 0 0 0,-1 0 0 0 0,1 0 0 0 0,0 1 0 0 0,-1-1 0 0 0,0 1 0 0 0,1-1 0 0 0,-1 1 0 0 0,1 3 0 0 0,-2-5 5 0 0,0 0 0 0 0,0-1 0 0 0,0 1 1 0 0,1 0-1 0 0,-1-1 0 0 0,0 1 0 0 0,0 0 0 0 0,1-1 0 0 0,-1 1 0 0 0,1 0 0 0 0,-1-1 0 0 0,0 1 0 0 0,1-1 1 0 0,-1 1-1 0 0,1 0 0 0 0,-1-1 0 0 0,1 1 0 0 0,0-1 0 0 0,-1 0 0 0 0,1 1 0 0 0,1 0 0 0 0,-2-1 5 0 0,1 0-1 0 0,0 1 1 0 0,-1-1-1 0 0,1 1 1 0 0,0-1-1 0 0,-1 1 0 0 0,1-1 1 0 0,-1 1-1 0 0,1 0 1 0 0,-1-1-1 0 0,1 1 1 0 0,-1 0-1 0 0,1-1 1 0 0,-1 1-1 0 0,0 0 0 0 0,1-1 1 0 0,-1 1-1 0 0,0 0 1 0 0,0 0-1 0 0,0-1 1 0 0,1 3-1 0 0,2 7 27 0 0,0 0 0 0 0,1-1 0 0 0,0 1 0 0 0,0-1 1 0 0,1 0-1 0 0,1 0 0 0 0,0 0 0 0 0,7 9 0 0 0,-11-16-21 0 0,13 13 85 0 0,-13-14-94 0 0,-1 1 1 0 0,0-1-1 0 0,1 0 1 0 0,-1 0-1 0 0,0 0 1 0 0,0 1-1 0 0,0-1 1 0 0,0 1-1 0 0,0-1 0 0 0,0 1 1 0 0,0-1-1 0 0,0 1 1 0 0,0 2-1 0 0,2 1 5 0 0,-1 0 0 0 0,1-1 0 0 0,0 1 0 0 0,1-1 0 0 0,-1 0 0 0 0,1 0 0 0 0,-1 0 0 0 0,1-1 0 0 0,0 1-1 0 0,5 2 1 0 0,26 29 112 0 0,-27-13 90 0 0,-7-21-206 0 0,-1 1 0 0 0,0 0 0 0 0,1-1 1 0 0,-1 1-1 0 0,1-1 0 0 0,-1 1 0 0 0,1-1 1 0 0,0 1-1 0 0,-1-1 0 0 0,1 0 0 0 0,0 1 1 0 0,0-1-1 0 0,0 0 0 0 0,0 0 0 0 0,0 1 1 0 0,1-1-1 0 0,-1 0 0 0 0,0 0 0 0 0,0 0 0 0 0,1 0 1 0 0,2 1-1 0 0,-1 10 38 0 0,-2-12-28 0 0,1 1 0 0 0,-1-1 0 0 0,0 1 0 0 0,0-1 0 0 0,0 1 0 0 0,0 0 0 0 0,0 0 0 0 0,0-1 0 0 0,0 1 0 0 0,0 0 0 0 0,-1 0 0 0 0,1 0 0 0 0,0 0 0 0 0,0 0 0 0 0,-1 0 0 0 0,1 0 0 0 0,0 0-1 0 0,-1 0 1 0 0,1 1 0 0 0,0 1 0 0 0,-1-3 278 0 0,0-32-5075 0 0,0 30 4244 0 0,0-1 0 0 0,-1 1 1 0 0,1 0-1 0 0,0-1 0 0 0,-1 1 1 0 0,1-1-1 0 0,-1 1 0 0 0,0 0 1 0 0,1-1-1 0 0,-3-2 1 0 0,-4 0-3015 0 0,21 71-493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5T15:03:35.448"/>
    </inkml:context>
    <inkml:brush xml:id="br0">
      <inkml:brushProperty name="width" value="0.035" units="cm"/>
      <inkml:brushProperty name="height" value="0.035" units="cm"/>
    </inkml:brush>
  </inkml:definitions>
  <inkml:trace contextRef="#ctx0" brushRef="#br0">0 0 15044,'50'3151'0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3:39.642"/>
    </inkml:context>
    <inkml:brush xml:id="br0">
      <inkml:brushProperty name="width" value="0.035" units="cm"/>
      <inkml:brushProperty name="height" value="0.035" units="cm"/>
    </inkml:brush>
  </inkml:definitions>
  <inkml:trace contextRef="#ctx0" brushRef="#br0">248 60 252 0 0,'0'0'1578'0'0,"-2"-44"3728"0"0,-1 40-5043 0 0,-6-7 835 0 0,8 11-1039 0 0,1 0 0 0 0,0 0 0 0 0,0 0 1 0 0,0 0-1 0 0,0 0 0 0 0,-1 0 0 0 0,1-1 0 0 0,0 1 0 0 0,0 0 0 0 0,0 0 0 0 0,-1 0 0 0 0,1 0 0 0 0,0 0 0 0 0,0 0 1 0 0,0 0-1 0 0,-1 0 0 0 0,1 1 0 0 0,0-1 0 0 0,0 0 0 0 0,0 0 0 0 0,-1 0 0 0 0,1 0 0 0 0,0 0 0 0 0,0 0 0 0 0,0 0 1 0 0,0 0-1 0 0,-1 0 0 0 0,1 0 0 0 0,0 1 0 0 0,0-1 0 0 0,0 0 0 0 0,0 0 0 0 0,0 0 0 0 0,-1 0 0 0 0,1 1 0 0 0,0-1 1 0 0,0 0-1 0 0,0 0 0 0 0,0 0 0 0 0,0 0 0 0 0,0 1 0 0 0,0-1 0 0 0,0 0 0 0 0,0 0 0 0 0,0 0 0 0 0,0 1 0 0 0,0-1 1 0 0,0 0-1 0 0,0 0 0 0 0,0 0 0 0 0,0 1 0 0 0,0-1 0 0 0,0 0 0 0 0,0 0 0 0 0,0 0 0 0 0,0 1 0 0 0,0-1 0 0 0,0 0 1 0 0,0 0-1 0 0,0 0 0 0 0,0 0 0 0 0,0 1 0 0 0,1-1 0 0 0,-1 0 0 0 0,0 0 0 0 0,-10 44 54 0 0,10 248 1146 0 0,10-177-1151 0 0,0 77 90 0 0,-9-140-44 0 0,1-28 58 0 0,-2-1-1 0 0,-1 1 0 0 0,0-1 0 0 0,-8 38 0 0 0,-1 0 98 0 0,0-6-215 0 0,-10 2-54 0 0,14-47 71 0 0,6-10-93 0 0,0 0 0 0 0,0 0 0 0 0,0 0 1 0 0,0 0-1 0 0,0 0 0 0 0,0 0 0 0 0,0 0 1 0 0,0 0-1 0 0,0-1 0 0 0,-1 1 0 0 0,1 0 1 0 0,0 0-1 0 0,0 0 0 0 0,0 0 0 0 0,0 0 1 0 0,0 0-1 0 0,0 0 0 0 0,0 0 1 0 0,0 0-1 0 0,0 0 0 0 0,0 0 0 0 0,-1 0 1 0 0,1 0-1 0 0,0 0 0 0 0,0 0 0 0 0,0 0 1 0 0,0 0-1 0 0,0 0 0 0 0,0 0 0 0 0,0 0 1 0 0,0 0-1 0 0,0 0 0 0 0,-1 0 1 0 0,1 0-1 0 0,0 0 0 0 0,0 0 0 0 0,0 0 1 0 0,0 0-1 0 0,0 0 0 0 0,0 0 0 0 0,0 0 1 0 0,0 0-1 0 0,0 0 0 0 0,-1 0 0 0 0,1 0 1 0 0,0 0-1 0 0,0 0 0 0 0,0 0 0 0 0,0 1 1 0 0,0-1-1 0 0,0 0 0 0 0,0 0 1 0 0,0 0-1 0 0,0 0 0 0 0,0 0 0 0 0,0 0 1 0 0,0 0-1 0 0,0 0 0 0 0,0 0 0 0 0,0 0 1 0 0,0 1-1 0 0,0-1 0 0 0,0 0 0 0 0,0 0 1 0 0,0 0-1 0 0,0 0 0 0 0,0 0 1 0 0,0 0-1 0 0,0 1 0 0 0,-12-10 81 0 0,3 1-174 0 0,0 0 1 0 0,1-1 0 0 0,0 0-1 0 0,-8-13 1 0 0,5 5-62 0 0,1-1-1 0 0,1 0 1 0 0,1 0-1 0 0,0-1 0 0 0,-7-29 1 0 0,-9 1 22 0 0,21 42 109 0 0,0 0-1 0 0,0-1 0 0 0,0 1 1 0 0,1 0-1 0 0,-1-1 1 0 0,1 1-1 0 0,0-1 1 0 0,1 0-1 0 0,-2-7 0 0 0,-3 9-903 0 0,6 4 899 0 0,-1 0 1 0 0,1 1 0 0 0,0-1-1 0 0,0 0 1 0 0,0 1 0 0 0,0-1-1 0 0,0 0 1 0 0,0 1 0 0 0,-1-1-1 0 0,1 1 1 0 0,0-1-1 0 0,0 0 1 0 0,0 1 0 0 0,0-1-1 0 0,0 1 1 0 0,1-1 0 0 0,-1 0-1 0 0,0 1 1 0 0,0-1 0 0 0,0 0-1 0 0,0 1 1 0 0,0-1-1 0 0,0 0 1 0 0,1 1 0 0 0,-1-1-1 0 0,0 0 1 0 0,0 1 0 0 0,0-1-1 0 0,1 0 1 0 0,-1 1 0 0 0,0-1-1 0 0,0 0 1 0 0,1 0 0 0 0,-1 1-1 0 0,0-1 1 0 0,1 0-1 0 0,-1 0 1 0 0,0 0 0 0 0,1 0-1 0 0,0 1 1 0 0,22 30 218 0 0,29 50-1 0 0,-26-38-30 0 0,-15-21-49 0 0,-10-18-114 0 0,1 0 1 0 0,-1-1-1 0 0,1 1 0 0 0,0 0 1 0 0,0-1-1 0 0,1 0 0 0 0,3 5 1 0 0,4 4 42 0 0,-9-10-57 0 0,0-1-1 0 0,1 1 0 0 0,-1 0 0 0 0,1-1 1 0 0,-1 0-1 0 0,1 1 0 0 0,-1-1 0 0 0,1 0 1 0 0,0 1-1 0 0,0-1 0 0 0,0 0 0 0 0,-1-1 1 0 0,1 1-1 0 0,0 0 0 0 0,0 0 1 0 0,0-1-1 0 0,0 1 0 0 0,0-1 0 0 0,1 0 1 0 0,-1 1-1 0 0,0-1 0 0 0,0 0 0 0 0,0 0 1 0 0,0 0-1 0 0,3-1 0 0 0,-3 1 28 0 0,0 0 1 0 0,0 0-1 0 0,0 0 0 0 0,0 0 0 0 0,0-1 1 0 0,0 1-1 0 0,0-1 0 0 0,0 1 1 0 0,0-1-1 0 0,0 0 0 0 0,0 1 0 0 0,0-1 1 0 0,0 0-1 0 0,-1 0 0 0 0,1-1 1 0 0,0 1-1 0 0,-1 0 0 0 0,1 0 0 0 0,-1-1 1 0 0,1 1-1 0 0,-1-1 0 0 0,0 1 1 0 0,2-3-1 0 0,15-15 44 0 0,86-80-28 0 0,-99 95-39 0 0,-1 0-1 0 0,-1 0 1 0 0,1 0 0 0 0,-1-1-1 0 0,0 1 1 0 0,0-1 0 0 0,5-9-1 0 0,13-19 104 0 0,-17 27-121 0 0,1-1 0 0 0,-1 0 0 0 0,-1 0 0 0 0,1-1 0 0 0,-1 1 0 0 0,3-14 0 0 0,3-3-7 0 0,-5 15 17 0 0,-1 0 7 0 0,0 1-1 0 0,1 0 1 0 0,-1 0-1 0 0,2 1 1 0 0,-1-1-1 0 0,10-11 1 0 0,-9 18-738 0 0,-10 10-314 0 0,4-7 777 0 0,-1 0 1 0 0,1 1-1 0 0,0-1 0 0 0,0 1 1 0 0,0-1-1 0 0,1 1 1 0 0,-1-1-1 0 0,1 1 1 0 0,-1-1-1 0 0,1 1 0 0 0,0 0 1 0 0,0-1-1 0 0,0 1 1 0 0,0 4-1 0 0,1 3-2402 0 0,-5-5-861 0 0,3-15 1761 0 0,16-53-731 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3:40.767"/>
    </inkml:context>
    <inkml:brush xml:id="br0">
      <inkml:brushProperty name="width" value="0.035" units="cm"/>
      <inkml:brushProperty name="height" value="0.035" units="cm"/>
    </inkml:brush>
  </inkml:definitions>
  <inkml:trace contextRef="#ctx0" brushRef="#br0">1 0 1504 0 0,'0'0'9530'0'0,"0"37"-7934"0"0,10 137-595 0 0,-10 178-244 0 0,0-350-805 0 0,0-1 0 0 0,0 0 1 0 0,1 0-1 0 0,-1 0 0 0 0,0 0 0 0 0,1 1 0 0 0,-1-1 1 0 0,1 0-1 0 0,-1 0 0 0 0,1 0 0 0 0,0 0 0 0 0,-1 0 1 0 0,1 0-1 0 0,0 0 0 0 0,0 0 0 0 0,0-1 1 0 0,-1 1-1 0 0,1 0 0 0 0,0 0 0 0 0,0-1 0 0 0,0 1 1 0 0,0 0-1 0 0,0-1 0 0 0,2 1 0 0 0,-1-1-629 0 0,-2-22-6913 0 0,0 0 4524 0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3:41.390"/>
    </inkml:context>
    <inkml:brush xml:id="br0">
      <inkml:brushProperty name="width" value="0.035" units="cm"/>
      <inkml:brushProperty name="height" value="0.035" units="cm"/>
    </inkml:brush>
  </inkml:definitions>
  <inkml:trace contextRef="#ctx0" brushRef="#br0">0 57 1296 0 0,'0'0'5224'0'0,"3"-2"-4912"0"0,28-7 394 0 0,0 1 0 0 0,1 1 0 0 0,-1 2 1 0 0,1 1-1 0 0,0 2 0 0 0,63 3 0 0 0,-54-1-413 0 0,-41-1-554 0 0,0 0 0 0 0,0 0 0 0 0,0 1 0 0 0,0-1 0 0 0,-1 0 0 0 0,1 0 0 0 0,0 0 0 0 0,0 1 0 0 0,-1-1 0 0 0,1 0 0 0 0,0 0 0 0 0,-1 1 0 0 0,1-1 0 0 0,-1 0 0 0 0,1 1 0 0 0,-1-1 0 0 0,1 0 0 0 0,-1 1 0 0 0,0-1 0 0 0,0 0 0 0 0,1-3-2726 0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3:44.697"/>
    </inkml:context>
    <inkml:brush xml:id="br0">
      <inkml:brushProperty name="width" value="0.035" units="cm"/>
      <inkml:brushProperty name="height" value="0.035" units="cm"/>
    </inkml:brush>
  </inkml:definitions>
  <inkml:trace contextRef="#ctx0" brushRef="#br0">1 256 240 0 0,'0'0'3669'0'0,"7"-1"2147"0"0,26-6-5279 0 0,-23 7-485 0 0,341-4 1127 0 0,-315 4-1180 0 0,9-1 302 0 0,54 7 0 0 0,-32 5-425 0 0,-34-5 273 0 0,0-1 0 0 0,42 0-1 0 0,-63-4-181 0 0,0 0 0 0 0,0 1 0 0 0,21 6 0 0 0,-21-4 49 0 0,0-2 0 0 0,-1 1 0 0 0,23 0 0 0 0,196-3 998 0 0,-205-1-1016 0 0,1-1-1 0 0,26-7 1 0 0,-6 2-2 0 0,52-4 758 0 0,106 1 0 0 0,-208 8-673 0 0,0 1 0 0 0,0-2-1 0 0,1 1 1 0 0,-1 0-1 0 0,1-1 1 0 0,0 0 0 0 0,0 1-1 0 0,0-1 1 0 0,0-1 0 0 0,-3-2-1 0 0,-14-15-129 0 0,-130-83 59 0 0,113 70 84 0 0,32 27-51 0 0,-1 1 1 0 0,0 0-1 0 0,-1 1 0 0 0,1-1 0 0 0,-1 1 0 0 0,0 1 0 0 0,0-1 0 0 0,-13-5 0 0 0,16 6-29 0 0,-12-7 105 0 0,14 11-124 0 0,-1 0-774 0 0,1 1-487 0 0,9 6 1380 0 0,43 25-22 0 0,-38-26-48 0 0,-1 1 0 0 0,1 0-1 0 0,-2 1 1 0 0,13 11 0 0 0,27 17 46 0 0,18 16-8 0 0,-48-28-62 0 0,-16-21-2 0 0,-3-2-10 0 0,1 0 0 0 0,-1 0 0 0 0,0 0 0 0 0,1 0 0 0 0,-1 0 0 0 0,0 0 0 0 0,0 0 0 0 0,0 0 0 0 0,0 0 0 0 0,0 0 0 0 0,0 0 0 0 0,0 1 0 0 0,-1-1 0 0 0,1 0 0 0 0,1 4 0 0 0,-2-5 6 0 0,-2 24 804 0 0,-13-5-165 0 0,-8 7 71 0 0,-6 2-386 0 0,24-23-314 0 0,0 0 1 0 0,0 1 0 0 0,0 0-1 0 0,0 0 1 0 0,1 0 0 0 0,0 0 0 0 0,0 1-1 0 0,-4 12 1 0 0,-8 10-8 0 0,11-21-12 0 0,0-1 5 0 0,0 1 0 0 0,0-1 0 0 0,1 1 0 0 0,0 0 0 0 0,0 0 0 0 0,1 1 0 0 0,-2 8 0 0 0,5-16-8 0 0,0 1 0 0 0,0-1-1 0 0,0 0 1 0 0,0 1-1 0 0,0-1 1 0 0,-1 0 0 0 0,1 1-1 0 0,0-1 1 0 0,-1 0 0 0 0,1 1-1 0 0,-1-1 1 0 0,0 0 0 0 0,1 0-1 0 0,-1 1 1 0 0,0-1-1 0 0,0 0 1 0 0,1 0 0 0 0,-1 0-1 0 0,0 0 1 0 0,0 0 0 0 0,0 0-1 0 0,0 0 1 0 0,0-1-1 0 0,-1 1 1 0 0,1 0 0 0 0,-1 0-1 0 0,0 0-23 0 0,-4-32-4585 0 0,-5 5-5562 0 0,28 83 7017 0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3:51.233"/>
    </inkml:context>
    <inkml:brush xml:id="br0">
      <inkml:brushProperty name="width" value="0.035" units="cm"/>
      <inkml:brushProperty name="height" value="0.035" units="cm"/>
    </inkml:brush>
  </inkml:definitions>
  <inkml:trace contextRef="#ctx0" brushRef="#br0">2 219 800 0 0,'0'0'1642'0'0,"0"12"6604"0"0,0-25-7691 0 0,-1 10-500 0 0,1-1 1 0 0,0 1-1 0 0,-1-1 0 0 0,1 1 0 0 0,1-1 1 0 0,-1 1-1 0 0,0-1 0 0 0,1 1 1 0 0,0-1-1 0 0,0 1 0 0 0,0-1 0 0 0,0 1 1 0 0,0 0-1 0 0,1 0 0 0 0,-1 0 0 0 0,1 0 1 0 0,0 0-1 0 0,0 0 0 0 0,4-5 0 0 0,64-71-151 0 0,-53 63 48 0 0,-15 13 32 0 0,1 0 0 0 0,-1 1 1 0 0,1-1-1 0 0,0 1 0 0 0,0 0 0 0 0,0 0 1 0 0,0 0-1 0 0,0 0 0 0 0,3-1 0 0 0,-4 3-95 0 0,28 8-870 0 0,-10 36 1081 0 0,-19-33 47 0 0,-1 0-1 0 0,0-1 0 0 0,-1 1 0 0 0,0-1 1 0 0,-1 1-1 0 0,0-1 0 0 0,-1 1 1 0 0,0-1-1 0 0,-8 19 0 0 0,1-14 75 0 0,8-12-175 0 0,0-1 0 0 0,0 1 0 0 0,0 0 0 0 0,0-1 1 0 0,1 1-1 0 0,-1 0 0 0 0,1 0 0 0 0,0 0 0 0 0,0 0 1 0 0,-1 5-1 0 0,2-8 57 0 0,2-20 30 0 0,3 12-348 0 0,1-4 50 0 0,2 1 1 0 0,-1 0-1 0 0,1 0 1 0 0,1 1-1 0 0,0 0 1 0 0,15-13-1 0 0,2-1 37 0 0,10-7-45 0 0,64-45 162 0 0,-99 75 3 0 0,0 0-1 0 0,0 1 1 0 0,1-1 0 0 0,-1 0-1 0 0,1 0 1 0 0,-1 1 0 0 0,1-1 0 0 0,-1 1-1 0 0,1-1 1 0 0,-1 1 0 0 0,1 0-1 0 0,-1 0 1 0 0,1-1 0 0 0,1 1-1 0 0,-2 1 13 0 0,-1-1 0 0 0,0 0 0 0 0,1 0-1 0 0,-1 0 1 0 0,1 1 0 0 0,-1-1 0 0 0,0 0 0 0 0,1 1-1 0 0,-1-1 1 0 0,0 0 0 0 0,0 1 0 0 0,1-1-1 0 0,-1 0 1 0 0,0 1 0 0 0,0-1 0 0 0,1 0 0 0 0,-1 1-1 0 0,0-1 1 0 0,0 1 0 0 0,0-1 0 0 0,0 1 0 0 0,0-1-1 0 0,0 0 1 0 0,0 1 0 0 0,0-1 0 0 0,0 1-1 0 0,0-1 1 0 0,0 1 0 0 0,0-1 0 0 0,0 1 0 0 0,-14 45 608 0 0,9-29-251 0 0,3-10-283 0 0,0 1 0 0 0,0-1 0 0 0,0 1 1 0 0,-1-1-1 0 0,0 0 0 0 0,-4 7 0 0 0,-4 12 15 0 0,-1-2 68 0 0,10-20-137 0 0,-1 0-1 0 0,1 0 1 0 0,0 0 0 0 0,1 1-1 0 0,-1-1 1 0 0,1 0 0 0 0,0 1 0 0 0,-1 5-1 0 0,-8 30 236 0 0,0 4-338 0 0,10 175 13 0 0,3-216-390 0 0,4 7-4046 0 0,-7-8 3527 0 0,-10-28-6989 0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39.353"/>
    </inkml:context>
    <inkml:brush xml:id="br0">
      <inkml:brushProperty name="width" value="0.035" units="cm"/>
      <inkml:brushProperty name="height" value="0.035" units="cm"/>
    </inkml:brush>
  </inkml:definitions>
  <inkml:trace contextRef="#ctx0" brushRef="#br0">50 367 1648 0 0,'0'0'6185'0'0,"-18"-12"-6049"0"0,15 1 915 0 0,3 10-1020 0 0,0 1 0 0 0,0 0-1 0 0,0 0 1 0 0,0-1 0 0 0,0 1 0 0 0,1 0-1 0 0,-1-1 1 0 0,0 1 0 0 0,0 0 0 0 0,0 0-1 0 0,-1-1 1 0 0,1 1 0 0 0,0 0 0 0 0,0 0-1 0 0,0-1 1 0 0,0 1 0 0 0,0 0 0 0 0,0 0 0 0 0,0-1-1 0 0,0 1 1 0 0,0 0 0 0 0,-1 0 0 0 0,1 0-1 0 0,0-1 1 0 0,0 1 0 0 0,0 0 0 0 0,0 0-1 0 0,-1 0 1 0 0,1-1 0 0 0,0 1 0 0 0,0 0 0 0 0,-1 0-1 0 0,1 0 1 0 0,0 0 0 0 0,0 0 0 0 0,0 0-1 0 0,-1-1 1 0 0,1 1 0 0 0,0 0 0 0 0,-1 0-1 0 0,1 0 1 0 0,0 0 0 0 0,0 0 0 0 0,-1 0-1 0 0,1 0 1 0 0,0 0 0 0 0,0 0 0 0 0,-1 0 0 0 0,1 0-1 0 0,-2 0 1454 0 0,2 0-1456 0 0,-1 0 1 0 0,1 0-1 0 0,0 0 0 0 0,-1-1 0 0 0,1 1 0 0 0,0 0 0 0 0,-1 0 0 0 0,1 0 0 0 0,0 0 0 0 0,-1 0 0 0 0,1 0 0 0 0,-1 0 0 0 0,1 0 0 0 0,0 0 0 0 0,-1 0 0 0 0,1 0 0 0 0,0 0 0 0 0,-1 0 0 0 0,1 0 0 0 0,-1 0 0 0 0,1 0 0 0 0,0 0 0 0 0,-1 0 0 0 0,1 1 0 0 0,0-1 0 0 0,-1 0 0 0 0,1 0 0 0 0,0 0 1 0 0,-1 1-1 0 0,1-1 0 0 0,0 0 0 0 0,0 0 0 0 0,-1 1 0 0 0,1-1 0 0 0,0 0 0 0 0,0 1 0 0 0,-1-1 0 0 0,1 0 0 0 0,0 1 0 0 0,0-1 0 0 0,0 0 0 0 0,0 1 0 0 0,0-1 0 0 0,-1 0 0 0 0,1 1 0 0 0,-6 17 4189 0 0,10-18-4201 0 0,0 0 0 0 0,0-1 0 0 0,0 0 0 0 0,0 0-1 0 0,0 0 1 0 0,0 0 0 0 0,0-1 0 0 0,0 1 0 0 0,0-1 0 0 0,-1 0 0 0 0,1 0 0 0 0,-1 0 0 0 0,0-1 0 0 0,1 1-1 0 0,-1-1 1 0 0,0 0 0 0 0,0 0 0 0 0,-1 0 0 0 0,1 0 0 0 0,3-6 0 0 0,7-5 13 0 0,247-202 144 0 0,-214 161 110 0 0,-24 27-163 0 0,-26 32-1458 0 0,1 0 1026 0 0,0 0-1 0 0,0 0 0 0 0,-1 0 0 0 0,1-1 1 0 0,-1 1-1 0 0,0-1 0 0 0,0 0 0 0 0,0 0 0 0 0,-8 4 1 0 0,9-6-503 0 0,-17 7-4969 0 0,14-7 2956 0 0,11-6 1314 0 0,59-32-1568 0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39.999"/>
    </inkml:context>
    <inkml:brush xml:id="br0">
      <inkml:brushProperty name="width" value="0.035" units="cm"/>
      <inkml:brushProperty name="height" value="0.035" units="cm"/>
    </inkml:brush>
  </inkml:definitions>
  <inkml:trace contextRef="#ctx0" brushRef="#br0">20 1 304 0 0,'0'0'4638'0'0,"10"35"-2720"0"0,-10-34-1844 0 0,0 0 0 0 0,0-1 0 0 0,0 1-1 0 0,1 0 1 0 0,-1-1 0 0 0,0 1 0 0 0,0 0 0 0 0,-1 0 0 0 0,1-1-1 0 0,0 1 1 0 0,0-1 0 0 0,0 1 0 0 0,0 0 0 0 0,-1-1 0 0 0,1 1 0 0 0,0 0-1 0 0,0-1 1 0 0,-1 1 0 0 0,1-1 0 0 0,-1 1 0 0 0,1-1 0 0 0,0 1 0 0 0,-1-1-1 0 0,1 1 1 0 0,-1-1 0 0 0,1 1 0 0 0,-1-1 0 0 0,0 1 0 0 0,1-1 0 0 0,-1 0-1 0 0,1 1 1 0 0,-2-1 0 0 0,-6 5 211 0 0,-3 15 417 0 0,10-8 2229 0 0,43-11-1257 0 0,-29 1-1431 0 0,0 1 1 0 0,0 0-1 0 0,0 1 0 0 0,0 0 0 0 0,-1 1 0 0 0,1 1 0 0 0,16 10 0 0 0,3 5-156 0 0,39 34-1 0 0,-45-35-2 0 0,-23-17-213 0 0,0-1 0 0 0,0 1 1 0 0,0-1-1 0 0,1 0 0 0 0,-1 0 0 0 0,1 0 1 0 0,6 2-1 0 0,-9-4-111 0 0,0 0 0 0 0,0 0 0 0 0,0 0 0 0 0,0 0 1 0 0,0 0-1 0 0,0 0 0 0 0,0 0 0 0 0,0 0 0 0 0,0-1 0 0 0,0 1 0 0 0,0 0 0 0 0,0-1 1 0 0,0 1-1 0 0,0 0 0 0 0,0-1 0 0 0,0 0 0 0 0,0 1 0 0 0,0-1 0 0 0,0 1 1 0 0,-1-1-1 0 0,1 0 0 0 0,0 0 0 0 0,0 1 0 0 0,-1-1 0 0 0,1 0 0 0 0,-1 0 1 0 0,1 0-1 0 0,-1 0 0 0 0,1 0 0 0 0,-1 1 0 0 0,1-1 0 0 0,-1 0 0 0 0,0 0 1 0 0,1 0-1 0 0,-1 0 0 0 0,0-2 0 0 0,9-19-4302 0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40.517"/>
    </inkml:context>
    <inkml:brush xml:id="br0">
      <inkml:brushProperty name="width" value="0.035" units="cm"/>
      <inkml:brushProperty name="height" value="0.035" units="cm"/>
    </inkml:brush>
  </inkml:definitions>
  <inkml:trace contextRef="#ctx0" brushRef="#br0">1 112 264 0 0,'0'0'11562'0'0,"7"-2"-10954"0"0,27-9 151 0 0,1 2-1 0 0,1 1 1 0 0,37-3 0 0 0,21-4-547 0 0,-91 14-296 0 0,-1 0 0 0 0,1 0 1 0 0,-1 0-1 0 0,0-1 0 0 0,1 1 1 0 0,-1-1-1 0 0,0 1 0 0 0,0-1 1 0 0,0 0-1 0 0,0 1 0 0 0,-1-1 0 0 0,1 0 1 0 0,0 0-1 0 0,-1-1 0 0 0,3-3 1 0 0,1-13-8403 0 0,-5 13 4686 0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41.744"/>
    </inkml:context>
    <inkml:brush xml:id="br0">
      <inkml:brushProperty name="width" value="0.035" units="cm"/>
      <inkml:brushProperty name="height" value="0.035" units="cm"/>
    </inkml:brush>
  </inkml:definitions>
  <inkml:trace contextRef="#ctx0" brushRef="#br0">5 325 824 0 0,'0'0'9952'0'0,"-2"11"-9730"0"0,1-5-119 0 0,0 0-1 0 0,1 0 0 0 0,-1 0 0 0 0,1-1 0 0 0,0 1 1 0 0,1 0-1 0 0,-1 0 0 0 0,1 0 0 0 0,1 0 1 0 0,-1-1-1 0 0,1 1 0 0 0,0-1 0 0 0,0 1 1 0 0,0-1-1 0 0,1 1 0 0 0,0-1 0 0 0,5 7 1 0 0,-3-2 119 0 0,1 1 1 0 0,-1 0 0 0 0,-1 0 0 0 0,1 0-1 0 0,-2 1 1 0 0,0-1 0 0 0,2 13 0 0 0,6 59 726 0 0,-10-80-676 0 0,9-279-1392 0 0,-20 46 1988 0 0,10 225-823 0 0,0 0 0 0 0,0 1 0 0 0,0-1-1 0 0,1 0 1 0 0,0 1 0 0 0,0-1-1 0 0,0 0 1 0 0,0 1 0 0 0,1-1 0 0 0,0 1-1 0 0,0 0 1 0 0,0-1 0 0 0,0 1-1 0 0,1 0 1 0 0,0 0 0 0 0,-1 1 0 0 0,1-1-1 0 0,1 0 1 0 0,-1 1 0 0 0,1 0-1 0 0,7-6 1 0 0,-4 5-30 0 0,1 0-1 0 0,1 1 1 0 0,-1-1-1 0 0,0 1 1 0 0,1 1-1 0 0,0 0 1 0 0,-1 0-1 0 0,1 1 1 0 0,0 0-1 0 0,0 0 1 0 0,10 1 0 0 0,-14 0-16 0 0,1-1 1 0 0,0 1-1 0 0,0 0 1 0 0,-1 1 0 0 0,1-1-1 0 0,0 1 1 0 0,-1 0-1 0 0,1 0 1 0 0,-1 1 0 0 0,1 0-1 0 0,-1 0 1 0 0,1 0 0 0 0,-1 1-1 0 0,0-1 1 0 0,0 1-1 0 0,-1 0 1 0 0,1 1 0 0 0,0-1-1 0 0,-1 1 1 0 0,0 0-1 0 0,0 0 1 0 0,0 0 0 0 0,0 1-1 0 0,3 6 1 0 0,0 0 29 0 0,-1 1 0 0 0,0 0 0 0 0,-1 0 0 0 0,-1 1 0 0 0,0-1 0 0 0,0 1 1 0 0,-2 0-1 0 0,1 0 0 0 0,-2 0 0 0 0,1 0 0 0 0,-2 0 0 0 0,0 0 0 0 0,0 0 0 0 0,-5 25 0 0 0,3-31-2 0 0,0-1-1 0 0,0 0 1 0 0,-1 0-1 0 0,1 0 0 0 0,-1-1 1 0 0,-1 1-1 0 0,1 0 1 0 0,-1-1-1 0 0,0 0 1 0 0,0 0-1 0 0,0 0 1 0 0,-1-1-1 0 0,0 1 1 0 0,0-1-1 0 0,0 0 0 0 0,0 0 1 0 0,-1-1-1 0 0,1 0 1 0 0,-1 0-1 0 0,0 0 1 0 0,0 0-1 0 0,0-1 1 0 0,0 0-1 0 0,0-1 1 0 0,-1 1-1 0 0,1-1 0 0 0,-1 0 1 0 0,1-1-1 0 0,-1 1 1 0 0,1-1-1 0 0,-1-1 1 0 0,1 1-1 0 0,0-1 1 0 0,-12-3-1 0 0,16 3-116 0 0,-1 1 0 0 0,1-1 0 0 0,0 0 0 0 0,-1 0 0 0 0,1 0 0 0 0,0 0 1 0 0,0-1-1 0 0,0 1 0 0 0,0-1 0 0 0,0 1 0 0 0,0-1 0 0 0,0 0 0 0 0,1 0 0 0 0,-1 0 0 0 0,1 0 0 0 0,-1 0 0 0 0,1 0 0 0 0,0 0 1 0 0,-1 0-1 0 0,1 0 0 0 0,0-1 0 0 0,1 1 0 0 0,-1 0 0 0 0,0-1 0 0 0,1 1 0 0 0,-1-1 0 0 0,1 1 0 0 0,0 0 0 0 0,0-5 0 0 0,41 1-10659 0 0,-22 3 7879 0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42.426"/>
    </inkml:context>
    <inkml:brush xml:id="br0">
      <inkml:brushProperty name="width" value="0.035" units="cm"/>
      <inkml:brushProperty name="height" value="0.035" units="cm"/>
    </inkml:brush>
  </inkml:definitions>
  <inkml:trace contextRef="#ctx0" brushRef="#br0">130 34 1216 0 0,'0'0'11673'0'0,"-13"10"-11516"0"0,-4-1-94 0 0,10-5-24 0 0,0 0 1 0 0,1 0-1 0 0,0 0 0 0 0,0 1 0 0 0,0 0 0 0 0,0 0 1 0 0,1 0-1 0 0,-6 8 0 0 0,6-6 77 0 0,1-1 1 0 0,-1 1 0 0 0,1 0-1 0 0,1 0 1 0 0,-1 0-1 0 0,1 1 1 0 0,1-1-1 0 0,-1 1 1 0 0,1 0-1 0 0,1 0 1 0 0,-1 0-1 0 0,1 16 1 0 0,0-20-105 0 0,1 0 1 0 0,0 0-1 0 0,1 0 1 0 0,-1 1-1 0 0,1-1 1 0 0,0 0-1 0 0,0 0 1 0 0,0 0-1 0 0,1 0 1 0 0,-1 0-1 0 0,1 0 1 0 0,0-1-1 0 0,0 1 1 0 0,0 0-1 0 0,0-1 1 0 0,1 0-1 0 0,0 1 1 0 0,-1-1-1 0 0,1 0 1 0 0,0 0-1 0 0,1-1 1 0 0,-1 1-1 0 0,0-1 1 0 0,1 1-1 0 0,-1-1 1 0 0,8 3-1 0 0,0-1 27 0 0,-1-1 0 0 0,1 1 0 0 0,0-2 1 0 0,0 1-1 0 0,0-2 0 0 0,0 0 0 0 0,0 0 0 0 0,1-1 0 0 0,-1 0 0 0 0,0-1 0 0 0,0 0 1 0 0,0 0-1 0 0,13-5 0 0 0,-16 4-7 0 0,0-1 0 0 0,-1 0 0 0 0,1 0 0 0 0,-1-1 0 0 0,0 0-1 0 0,0-1 1 0 0,0 1 0 0 0,-1-1 0 0 0,0 0 0 0 0,0-1 0 0 0,0 0 0 0 0,0 0 0 0 0,-1 0 0 0 0,0 0 0 0 0,0-1 0 0 0,-1 0 0 0 0,0 0 0 0 0,7-14 0 0 0,-8 12-37 0 0,1 0 0 0 0,-2 0 1 0 0,1 0-1 0 0,-1-1 0 0 0,0 1 1 0 0,-1-1-1 0 0,0 0 0 0 0,-1-18 1 0 0,-1 22-15 0 0,1 1 1 0 0,-1-1-1 0 0,-1 1 1 0 0,1-1-1 0 0,-1 1 1 0 0,0 0-1 0 0,0 0 1 0 0,0 0-1 0 0,-1 0 1 0 0,0 0 0 0 0,0 0-1 0 0,0 1 1 0 0,-1-1-1 0 0,1 1 1 0 0,-1 0-1 0 0,-8-7 1 0 0,7 8-80 0 0,1 1 1 0 0,-1 0 0 0 0,0 0-1 0 0,1 1 1 0 0,-1-1 0 0 0,0 1-1 0 0,0 0 1 0 0,0 0 0 0 0,0 1-1 0 0,0 0 1 0 0,0 0-1 0 0,0 0 1 0 0,-7 1 0 0 0,-2-1-707 0 0,13 0 95 0 0,1 1 612 0 0,0-1 0 0 0,-1 0 0 0 0,1 0 0 0 0,0 1 0 0 0,0-1 0 0 0,0 0 0 0 0,0 0 0 0 0,0 0 0 0 0,-1 1-1 0 0,1-1 1 0 0,0 0 0 0 0,0 0 0 0 0,0 0 0 0 0,-1 1 0 0 0,1-1 0 0 0,0 0 0 0 0,0 0 0 0 0,-1 0 0 0 0,1 0 0 0 0,0 0 0 0 0,0 0-1 0 0,-1 0 1 0 0,1 0 0 0 0,0 0 0 0 0,-1 1 0 0 0,1-1 0 0 0,0 0 0 0 0,0 0 0 0 0,-1 0 0 0 0,1 0 0 0 0,0 0 0 0 0,0-1 0 0 0,-1 1 0 0 0,0 0-1 0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42.881"/>
    </inkml:context>
    <inkml:brush xml:id="br0">
      <inkml:brushProperty name="width" value="0.035" units="cm"/>
      <inkml:brushProperty name="height" value="0.035" units="cm"/>
    </inkml:brush>
  </inkml:definitions>
  <inkml:trace contextRef="#ctx0" brushRef="#br0">17 0 1048 0 0,'0'0'12359'0'0,"-3"9"-11569"0"0,1-4-732 0 0,0-1 50 0 0,0-1 0 0 0,1 0 0 0 0,-1 1 1 0 0,1-1-1 0 0,0 1 0 0 0,0 0 0 0 0,0-1 1 0 0,1 1-1 0 0,-1 0 0 0 0,1-1 0 0 0,0 1 1 0 0,0 0-1 0 0,0 0 0 0 0,1-1 0 0 0,-1 1 1 0 0,1 0-1 0 0,0-1 0 0 0,0 1 0 0 0,2 5 1 0 0,3 2 1 0 0,-2-1 1 0 0,0 1 0 0 0,0 1-1 0 0,-1-1 1 0 0,0 0 0 0 0,-1 1 0 0 0,0-1-1 0 0,-1 1 1 0 0,0 16 0 0 0,4 16 96 0 0,-1-19-1091 0 0,-3 1-3442 0 0,-1-54-3066 0 0,0-4 2280 0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43.056"/>
    </inkml:context>
    <inkml:brush xml:id="br0">
      <inkml:brushProperty name="width" value="0.035" units="cm"/>
      <inkml:brushProperty name="height" value="0.035" units="cm"/>
    </inkml:brush>
  </inkml:definitions>
  <inkml:trace contextRef="#ctx0" brushRef="#br0">0 17 1268 0 0,'0'0'13097'0'0,"90"-16"-18281"0"0,-80 16 3160 0 0,-10 4-189 0 0,10-4-143 0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43.765"/>
    </inkml:context>
    <inkml:brush xml:id="br0">
      <inkml:brushProperty name="width" value="0.035" units="cm"/>
      <inkml:brushProperty name="height" value="0.035" units="cm"/>
    </inkml:brush>
  </inkml:definitions>
  <inkml:trace contextRef="#ctx0" brushRef="#br0">8 261 1180 0 0,'0'0'9860'0'0,"-2"7"-9968"0"0,2-6 129 0 0,-4 19-72 0 0,3-19 60 0 0,1-1 1 0 0,0 1 0 0 0,0-1 0 0 0,0 1-1 0 0,0-1 1 0 0,0 1 0 0 0,0-1 0 0 0,-1 1-1 0 0,1-1 1 0 0,0 1 0 0 0,0-1 0 0 0,1 1 0 0 0,-1-1-1 0 0,0 1 1 0 0,0-1 0 0 0,0 1 0 0 0,0-1-1 0 0,0 0 1 0 0,0 1 0 0 0,1-1 0 0 0,-1 1-1 0 0,0-1 1 0 0,0 1 0 0 0,1-1 0 0 0,-1 0 0 0 0,0 1-1 0 0,1-1 1 0 0,-1 0 0 0 0,0 1 0 0 0,1-1-1 0 0,-1 0 1 0 0,3 2 3555 0 0,-3-50-3071 0 0,2 44-426 0 0,1-1-1 0 0,0 1 1 0 0,0 0 0 0 0,0 0-1 0 0,1 0 1 0 0,-1 1-1 0 0,1-1 1 0 0,0 1-1 0 0,4-3 1 0 0,5-6-83 0 0,15-28 224 0 0,-6 5 69 0 0,-3 0-116 0 0,-18 31-185 0 0,1-1-1 0 0,0 1 0 0 0,0 0 1 0 0,0 0-1 0 0,1 0 0 0 0,-1 0 1 0 0,1 0-1 0 0,0 1 0 0 0,0-1 0 0 0,6-5 1 0 0,37-23-434 0 0,-44 31 393 0 0,1-1 0 0 0,-1 1 0 0 0,0-1 0 0 0,1 1 0 0 0,0 0 0 0 0,-1 0 0 0 0,1 0 0 0 0,0 1 0 0 0,0-1 0 0 0,-1 1 0 0 0,1-1 0 0 0,0 1 0 0 0,0 0 0 0 0,0 0 0 0 0,0 0 0 0 0,5 1 0 0 0,-5 1 61 0 0,-1 0 1 0 0,1 0-1 0 0,-1 0 0 0 0,1 0 0 0 0,-1 1 1 0 0,0-1-1 0 0,0 1 0 0 0,0-1 1 0 0,0 1-1 0 0,-1 0 0 0 0,1 0 1 0 0,-1 0-1 0 0,2 4 0 0 0,9 14 122 0 0,-9-16-62 0 0,0 1 1 0 0,-1-1 0 0 0,1 1 0 0 0,-1-1 0 0 0,0 1-1 0 0,0 0 1 0 0,-1 0 0 0 0,0 0 0 0 0,0 0 0 0 0,0 6-1 0 0,-1 69 201 0 0,-2-41-52 0 0,-7 12-895 0 0,9-51 143 0 0,-2-29-6778 0 0,-6-4 2113 0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44.266"/>
    </inkml:context>
    <inkml:brush xml:id="br0">
      <inkml:brushProperty name="width" value="0.035" units="cm"/>
      <inkml:brushProperty name="height" value="0.035" units="cm"/>
    </inkml:brush>
  </inkml:definitions>
  <inkml:trace contextRef="#ctx0" brushRef="#br0">4 0 1724 0 0,'0'0'10674'0'0,"-2"8"-11039"0"0,1 12 639 0 0,0 1 1 0 0,2 0-1 0 0,0 0 0 0 0,1-1 0 0 0,6 28 1 0 0,2 25 468 0 0,-6 165 937 0 0,-6-129-1126 0 0,-8 43 174 0 0,0 1-1011 0 0,10-161-4822 0 0,0-19-449 0 0,0 1 596 0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44.529"/>
    </inkml:context>
    <inkml:brush xml:id="br0">
      <inkml:brushProperty name="width" value="0.035" units="cm"/>
      <inkml:brushProperty name="height" value="0.035" units="cm"/>
    </inkml:brush>
  </inkml:definitions>
  <inkml:trace contextRef="#ctx0" brushRef="#br0">0 27 1296 0 0,'0'0'12970'0'0,"25"0"-12592"0"0,-8-1-333 0 0,32 1 234 0 0,90-15-1 0 0,-130 14-774 0 0,47-8 734 0 0,-38 9-3296 0 0,-3 3-3799 0 0,-13 0 3080 0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45.119"/>
    </inkml:context>
    <inkml:brush xml:id="br0">
      <inkml:brushProperty name="width" value="0.035" units="cm"/>
      <inkml:brushProperty name="height" value="0.035" units="cm"/>
    </inkml:brush>
  </inkml:definitions>
  <inkml:trace contextRef="#ctx0" brushRef="#br0">1 0 1372 0 0,'0'0'12775'0'0,"0"16"-13339"0"0,14 190 1349 0 0,-7-125-232 0 0,-1 42 599 0 0,5 46 109 0 0,-8-125-743 0 0,-3 61 0 0 0,-1-43-399 0 0,-9 46-2224 0 0,10-136-5958 0 0,0-7 2518 0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45.454"/>
    </inkml:context>
    <inkml:brush xml:id="br0">
      <inkml:brushProperty name="width" value="0.035" units="cm"/>
      <inkml:brushProperty name="height" value="0.035" units="cm"/>
    </inkml:brush>
  </inkml:definitions>
  <inkml:trace contextRef="#ctx0" brushRef="#br0">0 8 280 0 0,'0'0'13832'0'0,"27"-1"-13795"0"0,196-6-77 0 0,-84 7-2409 0 0,-117 4-4846 0 0,-14-4 4638 0 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46.228"/>
    </inkml:context>
    <inkml:brush xml:id="br0">
      <inkml:brushProperty name="width" value="0.035" units="cm"/>
      <inkml:brushProperty name="height" value="0.035" units="cm"/>
    </inkml:brush>
  </inkml:definitions>
  <inkml:trace contextRef="#ctx0" brushRef="#br0">240 0 472 0 0,'0'0'11588'0'0,"-8"12"-9549"0"0,-5-12-1750 0 0,1 1 0 0 0,0-1 0 0 0,0 2 0 0 0,0 0 0 0 0,-1 0 0 0 0,-10 5 0 0 0,16-5-291 0 0,1 1 0 0 0,0 0 0 0 0,0 0-1 0 0,0 1 1 0 0,1 0 0 0 0,-1 0 0 0 0,1 0 0 0 0,0 0-1 0 0,0 1 1 0 0,1 0 0 0 0,-1 0 0 0 0,-4 7-1 0 0,-6 5-92 0 0,14-16 82 0 0,-1 1-1 0 0,1-1 1 0 0,-1 1 0 0 0,1 0 0 0 0,-1 0-1 0 0,1 0 1 0 0,0 0 0 0 0,0 0 0 0 0,0 0-1 0 0,0 0 1 0 0,0 0 0 0 0,0 4-1 0 0,-12 25-153 0 0,10-26 113 0 0,1 0 0 0 0,0 0-1 0 0,0 0 1 0 0,1 0 0 0 0,-1 0 0 0 0,1 0-1 0 0,0 0 1 0 0,0 0 0 0 0,0 6-1 0 0,1-8 23 0 0,1 0-1 0 0,-1 1 1 0 0,0-1-1 0 0,1 0 0 0 0,-1 0 1 0 0,1 0-1 0 0,0 0 0 0 0,0 0 1 0 0,1 0-1 0 0,-1 0 1 0 0,0 0-1 0 0,1-1 0 0 0,0 1 1 0 0,0 0-1 0 0,-1-1 0 0 0,1 1 1 0 0,4 3-1 0 0,-1-3-13 0 0,0 1 0 0 0,0 0-1 0 0,0-1 1 0 0,1 0 0 0 0,-1-1-1 0 0,1 1 1 0 0,0-1 0 0 0,10 3 0 0 0,2-1-20 0 0,0-1 0 0 0,0 0 0 0 0,0-2 0 0 0,0 0 0 0 0,27-3 1 0 0,-41 2 56 0 0,0-1 1 0 0,0 1-1 0 0,0-1 1 0 0,-1 0-1 0 0,1 0 1 0 0,0-1-1 0 0,-1 1 1 0 0,1-1-1 0 0,-1 0 1 0 0,0 1-1 0 0,1-2 1 0 0,-1 1-1 0 0,0 0 0 0 0,0-1 1 0 0,-1 1-1 0 0,1-1 1 0 0,0 0-1 0 0,-1 0 1 0 0,1 0-1 0 0,-1 0 1 0 0,0 0-1 0 0,0 0 1 0 0,-1-1-1 0 0,1 1 1 0 0,0-1-1 0 0,-1 0 1 0 0,2-6-1 0 0,0-7-175 0 0,1 0 0 0 0,-2 0-1 0 0,-1-1 1 0 0,0-27-1 0 0,-1 39 72 0 0,-6-32-745 0 0,2 14 1190 0 0,6 18 3374 0 0,54 85-2441 0 0,-45-63-1183 0 0,-2 0 0 0 0,0 0 0 0 0,13 33 0 0 0,0 1-342 0 0,-2-26-1136 0 0,-5-18-1637 0 0,-14-6 2709 0 0,-1 0 0 0 0,1-1-1 0 0,0 1 1 0 0,0 0 0 0 0,-1 0-1 0 0,1 0 1 0 0,0-1 0 0 0,-1 1-1 0 0,1 0 1 0 0,0 0 0 0 0,-1-1-1 0 0,1 1 1 0 0,-1-1 0 0 0,1 1 0 0 0,-1-1-1 0 0,1 1 1 0 0,0-1 0 0 0,-1 1-1 0 0,0-1 1 0 0,2 0 0 0 0,8-20-2517 0 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46.726"/>
    </inkml:context>
    <inkml:brush xml:id="br0">
      <inkml:brushProperty name="width" value="0.035" units="cm"/>
      <inkml:brushProperty name="height" value="0.035" units="cm"/>
    </inkml:brush>
  </inkml:definitions>
  <inkml:trace contextRef="#ctx0" brushRef="#br0">1 167 1424 0 0,'0'0'8961'0'0,"6"15"-8916"0"0,3 7-32 0 0,-5-10 31 0 0,1-1 0 0 0,0 1 1 0 0,14 20-1 0 0,-19-32-19 0 0,0 0 0 0 0,0-1 0 0 0,0 1 0 0 0,0 0 0 0 0,0 0 0 0 0,1 0 1 0 0,-1-1-1 0 0,0 1 0 0 0,0 0 0 0 0,0 0 0 0 0,0 0 0 0 0,0 0 0 0 0,1-1 0 0 0,-1 1 0 0 0,0 0 0 0 0,0 0 0 0 0,0 0 0 0 0,1 0 0 0 0,-1 0 0 0 0,0 0 0 0 0,0 0 0 0 0,0-1 0 0 0,1 1 0 0 0,-1 0 0 0 0,0 0 0 0 0,0 0 0 0 0,1 0 0 0 0,-1 0 0 0 0,0 0 0 0 0,0 0 0 0 0,0 0 0 0 0,1 0 0 0 0,-1 0 0 0 0,0 0 0 0 0,0 1 0 0 0,1-1 0 0 0,-1 0 0 0 0,0 0 0 0 0,0 0 1 0 0,0 0-1 0 0,1 0 0 0 0,-1 0 0 0 0,0 0 0 0 0,0 1 0 0 0,0-1 0 0 0,0 0 0 0 0,1 0 0 0 0,-1 0 0 0 0,0 0 0 0 0,0 1 0 0 0,0-1 0 0 0,0 0 0 0 0,0 0 0 0 0,1 0 0 0 0,-1 1 0 0 0,0-1 0 0 0,0 0 0 0 0,0 0 0 0 0,0 0 0 0 0,0 1 0 0 0,0-1 0 0 0,0 0 0 0 0,0 0 0 0 0,0 1 0 0 0,0-1 0 0 0,0 0 0 0 0,1-30 150 0 0,-12-42-481 0 0,9 65 453 0 0,0 0 0 0 0,0 1-1 0 0,1-1 1 0 0,0 0 0 0 0,0-1-1 0 0,1 1 1 0 0,0-8-1 0 0,0 11-86 0 0,1 1 0 0 0,-1 0-1 0 0,1-1 1 0 0,0 1-1 0 0,0 0 1 0 0,1-1-1 0 0,-1 1 1 0 0,1 0 0 0 0,-1 0-1 0 0,1 0 1 0 0,0 0-1 0 0,0 1 1 0 0,0-1-1 0 0,0 0 1 0 0,1 1-1 0 0,4-5 1 0 0,3 1-112 0 0,0-1-1 0 0,-1 2 1 0 0,2-1-1 0 0,-1 2 1 0 0,1-1-1 0 0,-1 1 1 0 0,1 1-1 0 0,1 0 1 0 0,-1 0 0 0 0,0 1-1 0 0,0 1 1 0 0,1 0-1 0 0,-1 0 1 0 0,1 1-1 0 0,-1 1 1 0 0,18 2 0 0 0,29 20-6350 0 0,-48-19 3435 0 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47.563"/>
    </inkml:context>
    <inkml:brush xml:id="br0">
      <inkml:brushProperty name="width" value="0.035" units="cm"/>
      <inkml:brushProperty name="height" value="0.035" units="cm"/>
    </inkml:brush>
  </inkml:definitions>
  <inkml:trace contextRef="#ctx0" brushRef="#br0">191 0 1060 0 0,'0'0'11386'0'0,"-10"3"-10910"0"0,-1 0-329 0 0,1 0 0 0 0,-1 1 0 0 0,1 0-1 0 0,0 0 1 0 0,0 2 0 0 0,1-1 0 0 0,-1 1 0 0 0,1 0 0 0 0,1 1 0 0 0,-1 0 0 0 0,-14 16 0 0 0,6-3-74 0 0,14-17-84 0 0,0 0 1 0 0,1 0 0 0 0,-1 0-1 0 0,1 0 1 0 0,0 0 0 0 0,0 0-1 0 0,0 1 1 0 0,0-1 0 0 0,1 1-1 0 0,-2 3 1 0 0,1 0-68 0 0,0 0 0 0 0,1 0 1 0 0,-1 0-1 0 0,2 0 0 0 0,-1 0 0 0 0,1 0 0 0 0,0 10 1 0 0,0-14 48 0 0,1-1 0 0 0,-1 0 0 0 0,1 1 0 0 0,-1-1 0 0 0,1 0 1 0 0,0 0-1 0 0,0 1 0 0 0,0-1 0 0 0,0 0 0 0 0,0 0 0 0 0,0 0 1 0 0,0 0-1 0 0,1 0 0 0 0,-1 0 0 0 0,1-1 0 0 0,0 1 0 0 0,-1 0 1 0 0,1-1-1 0 0,0 1 0 0 0,0-1 0 0 0,0 0 0 0 0,0 0 1 0 0,0 1-1 0 0,0-1 0 0 0,1-1 0 0 0,2 2 0 0 0,4 1-38 0 0,1-1 0 0 0,-1 0 1 0 0,1 0-1 0 0,0-1 0 0 0,-1 0 0 0 0,1-1 0 0 0,0 0 0 0 0,0-1 0 0 0,-1 0 1 0 0,1 0-1 0 0,0-1 0 0 0,-1 0 0 0 0,0-1 0 0 0,1 0 0 0 0,-1-1 0 0 0,0 0 1 0 0,0 0-1 0 0,-1 0 0 0 0,0-1 0 0 0,1-1 0 0 0,-2 0 0 0 0,1 0 0 0 0,-1 0 1 0 0,13-14-1 0 0,-17 16 87 0 0,-1 1 1 0 0,0-1-1 0 0,1 0 0 0 0,-1 0 1 0 0,-1 0-1 0 0,1-1 1 0 0,0 1-1 0 0,-1 0 0 0 0,0-1 1 0 0,0 1-1 0 0,-1-1 1 0 0,1 1-1 0 0,-1-1 1 0 0,0 1-1 0 0,0-1 0 0 0,0 1 1 0 0,0-1-1 0 0,-1 1 1 0 0,0-1-1 0 0,0 1 0 0 0,0 0 1 0 0,-1-1-1 0 0,0 1 1 0 0,1 0-1 0 0,-1 0 0 0 0,-1 0 1 0 0,1 0-1 0 0,0 0 1 0 0,-1 1-1 0 0,0-1 1 0 0,0 1-1 0 0,0-1 0 0 0,-5-3 1 0 0,48 31 2258 0 0,-34-19-2108 0 0,11 8 56 0 0,0 0-1 0 0,-1 1 1 0 0,-1 1 0 0 0,0 0 0 0 0,-1 1 0 0 0,16 25-1 0 0,-21-26-157 0 0,-1 0 0 0 0,0 0-1 0 0,-1 0 1 0 0,0 1 0 0 0,5 23-1 0 0,-10-32-11 0 0,-1 0 0 0 0,0 0-1 0 0,0 0 1 0 0,0 0 0 0 0,-1 1-1 0 0,0-1 1 0 0,0 0 0 0 0,-1 0-1 0 0,0 0 1 0 0,0 1 0 0 0,-1-1-1 0 0,0 0 1 0 0,0 0 0 0 0,-1-1 0 0 0,-4 9-1 0 0,3-6 106 0 0,-1-1-1 0 0,0 0 1 0 0,-1 0-1 0 0,0 0 1 0 0,0 0-1 0 0,0-1 1 0 0,-11 8-1 0 0,15-13-142 0 0,-1 0 0 0 0,1-1 0 0 0,-1 1 1 0 0,1-1-1 0 0,-1 0 0 0 0,0 0 0 0 0,1 0 0 0 0,-1 0 0 0 0,0 0 0 0 0,0-1 0 0 0,0 1 0 0 0,0-1 0 0 0,1 1 0 0 0,-1-1 1 0 0,0 0-1 0 0,0-1 0 0 0,0 1 0 0 0,0 0 0 0 0,0-1 0 0 0,0 1 0 0 0,1-1 0 0 0,-1 0 0 0 0,0 0 0 0 0,1 0 0 0 0,-1 0 1 0 0,0-1-1 0 0,1 1 0 0 0,-5-4 0 0 0,2 1-199 0 0,1 0 1 0 0,-1-1 0 0 0,1 1 0 0 0,0-1-1 0 0,0 0 1 0 0,0 0 0 0 0,1-1-1 0 0,-1 1 1 0 0,1-1 0 0 0,-3-9-1 0 0,4 11-230 0 0,1 0-1 0 0,-1-1 1 0 0,1 1-1 0 0,1 0 1 0 0,-1-1-1 0 0,0 1 0 0 0,1-6 1 0 0,0 8-58 0 0,0 0 0 0 0,1 0 0 0 0,-1 0 0 0 0,0 0 1 0 0,1 0-1 0 0,-1 0 0 0 0,1 0 0 0 0,0 0 0 0 0,0 0 0 0 0,0 0 0 0 0,-1 1 1 0 0,2-1-1 0 0,-1 0 0 0 0,0 1 0 0 0,0-1 0 0 0,2-1 0 0 0,15-15-2825 0 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48.114"/>
    </inkml:context>
    <inkml:brush xml:id="br0">
      <inkml:brushProperty name="width" value="0.035" units="cm"/>
      <inkml:brushProperty name="height" value="0.035" units="cm"/>
    </inkml:brush>
  </inkml:definitions>
  <inkml:trace contextRef="#ctx0" brushRef="#br0">2 150 1568 0 0,'0'0'13637'0'0,"1"2"-13915"0"0,0-1 238 0 0,0 0 0 0 0,0 1 0 0 0,1-1 0 0 0,-1 0 0 0 0,0 0 0 0 0,1 0 0 0 0,-1 0-1 0 0,0 0 1 0 0,1 0 0 0 0,-1 0 0 0 0,1-1 0 0 0,3 2 0 0 0,37-1 348 0 0,-26 0-289 0 0,1 0 0 0 0,-1-1 0 0 0,0-1 0 0 0,0 0 0 0 0,0-2-1 0 0,0 1 1 0 0,28-10 0 0 0,-29 6-175 0 0,40-20-811 0 0,-52 25 876 0 0,-1-1 1 0 0,0 1-1 0 0,-1-1 1 0 0,1 1-1 0 0,0-1 1 0 0,0 0-1 0 0,-1 0 1 0 0,1 1-1 0 0,-1-1 1 0 0,1 0-1 0 0,-1-1 1 0 0,0 1 0 0 0,0 0-1 0 0,0 0 1 0 0,0-1-1 0 0,0 1 1 0 0,0 0-1 0 0,-1-1 1 0 0,1 1-1 0 0,-1 0 1 0 0,0-4-1 0 0,0 4 35 0 0,0-1 0 0 0,0 1 0 0 0,0-1 0 0 0,-1 1 0 0 0,1 0 0 0 0,-1-1 0 0 0,0 1 0 0 0,0 0 0 0 0,0 0 0 0 0,0 0 0 0 0,0 0 0 0 0,0 0 0 0 0,0 0 0 0 0,-1 0 0 0 0,1 0 0 0 0,-1 0 0 0 0,0 0-1 0 0,1 1 1 0 0,-1-1 0 0 0,-3-2 0 0 0,0 1 95 0 0,0 0-1 0 0,0 1 1 0 0,0-1 0 0 0,0 1-1 0 0,-1 0 1 0 0,1 0-1 0 0,-1 1 1 0 0,-9-2-1 0 0,7 2 151 0 0,-1 0-1 0 0,0 0 0 0 0,1 1 0 0 0,-1 0 0 0 0,0 0 0 0 0,0 1 0 0 0,1 1 1 0 0,-1-1-1 0 0,1 1 0 0 0,-1 1 0 0 0,-14 5 0 0 0,11-1 116 0 0,0 1 0 0 0,1 0 0 0 0,0 0 0 0 0,0 1-1 0 0,-17 19 1 0 0,24-23-209 0 0,0 1 0 0 0,0-1 0 0 0,1 1 0 0 0,0 0 1 0 0,0 0-1 0 0,0 0 0 0 0,1 0 0 0 0,0 0 0 0 0,0 1 0 0 0,0-1 0 0 0,1 1 0 0 0,0-1 0 0 0,0 1 0 0 0,1 8 0 0 0,0 4 70 0 0,-1-13-128 0 0,1 0 0 0 0,0-1 0 0 0,0 1 0 0 0,1 0 0 0 0,0 0 0 0 0,2 7 0 0 0,-2-11-24 0 0,0 1-1 0 0,0-1 1 0 0,0 0-1 0 0,0 0 1 0 0,1 0 0 0 0,-1 0-1 0 0,1 0 1 0 0,0 0-1 0 0,0-1 1 0 0,-1 1 0 0 0,1-1-1 0 0,0 1 1 0 0,0-1 0 0 0,0 1-1 0 0,1-1 1 0 0,-1 0-1 0 0,0 0 1 0 0,4 1 0 0 0,8 2 36 0 0,1 0 1 0 0,-1-1 0 0 0,1 0-1 0 0,0-1 1 0 0,0-1 0 0 0,0 0 0 0 0,26-3-1 0 0,35-6-2243 0 0,-7-5-4872 0 0,-59 11 4035 0 0,0 1-79 0 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48.675"/>
    </inkml:context>
    <inkml:brush xml:id="br0">
      <inkml:brushProperty name="width" value="0.035" units="cm"/>
      <inkml:brushProperty name="height" value="0.035" units="cm"/>
    </inkml:brush>
  </inkml:definitions>
  <inkml:trace contextRef="#ctx0" brushRef="#br0">22 0 56 0 0,'0'0'12989'0'0,"-20"1"-11389"0"0,20 3-1543 0 0,8 264 2767 0 0,2-121-1718 0 0,-5-69-639 0 0,-6 102 0 0 0,-1-59-280 0 0,-8 11-615 0 0,10-131 366 0 0,0-1-1 0 0,0 1 1 0 0,0-1 0 0 0,0 1-1 0 0,0-1 1 0 0,0 1 0 0 0,0-1-1 0 0,-1 1 1 0 0,1-1 0 0 0,0 1-1 0 0,0-1 1 0 0,0 1 0 0 0,-1-1-1 0 0,1 1 1 0 0,0-1 0 0 0,-1 1-1 0 0,1-1 1 0 0,0 0 0 0 0,-1 1-1 0 0,1-1 1 0 0,-1 0 0 0 0,1 1-1 0 0,0-1 1 0 0,-1 0 0 0 0,0 1-1 0 0,1-1-30 0 0,-1 0 0 0 0,1 0 0 0 0,0 0 0 0 0,-1 0 0 0 0,1-1 0 0 0,0 1-1 0 0,0 0 1 0 0,0 0 0 0 0,-1 0 0 0 0,1 0 0 0 0,0-1 0 0 0,0 1 0 0 0,0 0 0 0 0,-1 0 0 0 0,1-1-1 0 0,0 1 1 0 0,0 0 0 0 0,0 0 0 0 0,0-1 0 0 0,0 1 0 0 0,-1 0 0 0 0,1 0 0 0 0,0-1 0 0 0,0 1-1 0 0,0 0 1 0 0,0-1 0 0 0,0 1 0 0 0,0 0 0 0 0,0 0 0 0 0,0-1 0 0 0,0 1 0 0 0,0 0 0 0 0,0-1-1 0 0,0 1 1 0 0,0 0 0 0 0,1 0 0 0 0,-1-1 0 0 0,0 1 0 0 0,0 0 0 0 0,0 0 0 0 0,0-1 0 0 0,0 1-1 0 0,1 0 1 0 0,-1 0 0 0 0,0-1 0 0 0,0 1 0 0 0,0 0 0 0 0,1 0 0 0 0,-1 0 0 0 0,0-1 0 0 0,1 1 0 0 0,9-31-5983 0 0,-2 2 1685 0 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48.999"/>
    </inkml:context>
    <inkml:brush xml:id="br0">
      <inkml:brushProperty name="width" value="0.035" units="cm"/>
      <inkml:brushProperty name="height" value="0.035" units="cm"/>
    </inkml:brush>
  </inkml:definitions>
  <inkml:trace contextRef="#ctx0" brushRef="#br0">0 17 1204 0 0,'0'0'13870'0'0,"25"0"-13632"0"0,0 0-187 0 0,175-4 387 0 0,0-8-2174 0 0,-230 27-7674 0 0,20-14 4963 0 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50.224"/>
    </inkml:context>
    <inkml:brush xml:id="br0">
      <inkml:brushProperty name="width" value="0.035" units="cm"/>
      <inkml:brushProperty name="height" value="0.035" units="cm"/>
    </inkml:brush>
  </inkml:definitions>
  <inkml:trace contextRef="#ctx0" brushRef="#br0">399 1 1504 0 0,'0'0'8420'0'0,"-10"1"-8331"0"0,-34 6 1739 0 0,0 1 1 0 0,-49 16-1 0 0,73-17-1695 0 0,1 1 1 0 0,-1 0-1 0 0,1 2 0 0 0,-20 12 0 0 0,11-6 59 0 0,24-14-181 0 0,0 0-1 0 0,1 0 0 0 0,-1 0 0 0 0,0 0 0 0 0,1 0 0 0 0,0 1 0 0 0,0 0 1 0 0,-1-1-1 0 0,2 1 0 0 0,-1 1 0 0 0,0-1 0 0 0,-2 4 0 0 0,4-5 0 0 0,-2 1-53 0 0,1 0 1 0 0,0 1-1 0 0,0-1 0 0 0,1 1 1 0 0,-1-1-1 0 0,1 1 1 0 0,-2 7-1 0 0,3-9 27 0 0,0-1 1 0 0,0 1-1 0 0,0 0 0 0 0,0-1 0 0 0,1 1 1 0 0,-1 0-1 0 0,1-1 0 0 0,-1 1 0 0 0,1 0 1 0 0,0-1-1 0 0,-1 1 0 0 0,1-1 0 0 0,0 1 1 0 0,0-1-1 0 0,0 0 0 0 0,0 1 0 0 0,0-1 1 0 0,1 0-1 0 0,-1 0 0 0 0,0 0 0 0 0,1 0 1 0 0,1 2-1 0 0,3 1 44 0 0,1 0 0 0 0,0 0 0 0 0,0 0 0 0 0,1-1 0 0 0,-1 0 0 0 0,1-1 0 0 0,-1 0 0 0 0,1 0 0 0 0,12 2-1 0 0,78 3 299 0 0,-63-6-319 0 0,-6 0-6 0 0,36 2 20 0 0,-63-3-42 0 0,1 1 1 0 0,0-1 0 0 0,0 1 0 0 0,-1-1 0 0 0,1 1 0 0 0,0 0 0 0 0,-1 0-1 0 0,1 0 1 0 0,-1 1 0 0 0,1-1 0 0 0,-1 0 0 0 0,0 1 0 0 0,1 0 0 0 0,-1-1-1 0 0,0 1 1 0 0,4 4 0 0 0,-5-1 60 0 0,0 0 0 0 0,0 0 0 0 0,0 0-1 0 0,-1 0 1 0 0,1 0 0 0 0,-1 1 0 0 0,0-1 0 0 0,-1 0-1 0 0,0 6 1 0 0,-1 8 133 0 0,2-15-148 0 0,0-1 0 0 0,0 0 0 0 0,-1 1-1 0 0,1-1 1 0 0,-1 0 0 0 0,0 0 0 0 0,0 1 0 0 0,0-1 0 0 0,0 0 0 0 0,-1 0 0 0 0,1 0 0 0 0,-1 0-1 0 0,0 0 1 0 0,0-1 0 0 0,0 1 0 0 0,0 0 0 0 0,-4 3 0 0 0,1-2 15 0 0,-1 0 1 0 0,0 0-1 0 0,1-1 1 0 0,-1 1-1 0 0,0-1 0 0 0,-1 0 1 0 0,1-1-1 0 0,-9 3 1 0 0,-6 0 104 0 0,-1 0 0 0 0,0-2 0 0 0,0-1 0 0 0,-32 0 0 0 0,52-2-139 0 0,-1 0-1 0 0,1 0 1 0 0,0 0-1 0 0,-1-1 0 0 0,1 1 1 0 0,-1-1-1 0 0,1 0 1 0 0,0 0-1 0 0,0 1 0 0 0,-1-1 1 0 0,1-1-1 0 0,0 1 1 0 0,0 0-1 0 0,0 0 1 0 0,0-1-1 0 0,0 1 0 0 0,1-1 1 0 0,-4-3-1 0 0,5 4-101 0 0,-1 1 0 0 0,1-1 0 0 0,-1 0-1 0 0,1 0 1 0 0,-1 0 0 0 0,1 0 0 0 0,0 0-1 0 0,0 0 1 0 0,-1 0 0 0 0,1 0 0 0 0,0 0-1 0 0,0 0 1 0 0,0 0 0 0 0,0 0 0 0 0,0 0 0 0 0,0 0-1 0 0,1 0 1 0 0,-1 0 0 0 0,0 0 0 0 0,0 0-1 0 0,1 0 1 0 0,-1 0 0 0 0,1 0 0 0 0,-1 0-1 0 0,0 0 1 0 0,1 0 0 0 0,0 0 0 0 0,-1 1 0 0 0,1-1-1 0 0,0 0 1 0 0,-1 0 0 0 0,1 1 0 0 0,0-1-1 0 0,0 0 1 0 0,-1 1 0 0 0,1-1 0 0 0,0 1-1 0 0,0-1 1 0 0,0 1 0 0 0,0-1 0 0 0,0 1 0 0 0,1-1-1 0 0,28-19-5734 0 0,-11 8 1695 0 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50.693"/>
    </inkml:context>
    <inkml:brush xml:id="br0">
      <inkml:brushProperty name="width" value="0.035" units="cm"/>
      <inkml:brushProperty name="height" value="0.035" units="cm"/>
    </inkml:brush>
  </inkml:definitions>
  <inkml:trace contextRef="#ctx0" brushRef="#br0">21 4 1204 0 0,'0'0'11673'0'0,"-3"18"-11611"0"0,-4 26 373 0 0,-3 77 0 0 0,10-114-375 0 0,0-1-1 0 0,0 0 0 0 0,1 1 1 0 0,-1-1-1 0 0,1 0 1 0 0,1 1-1 0 0,-1-1 0 0 0,1 0 1 0 0,0 0-1 0 0,1 0 0 0 0,0-1 1 0 0,-1 1-1 0 0,2 0 1 0 0,3 4-1 0 0,-4-6-26 0 0,1-1 1 0 0,0 1-1 0 0,0-1 0 0 0,0 0 1 0 0,0-1-1 0 0,1 1 0 0 0,-1-1 1 0 0,1 1-1 0 0,-1-2 0 0 0,1 1 1 0 0,0 0-1 0 0,0-1 0 0 0,0 0 1 0 0,0 0-1 0 0,0 0 0 0 0,0-1 1 0 0,0 1-1 0 0,8-2 0 0 0,-6 1-50 0 0,0 0 1 0 0,0-1-1 0 0,0 0 0 0 0,0 0 0 0 0,0-1 0 0 0,0 0 0 0 0,-1 0 0 0 0,1-1 0 0 0,0 1 0 0 0,-1-1 0 0 0,0-1 1 0 0,1 1-1 0 0,-2-1 0 0 0,1 0 0 0 0,0-1 0 0 0,-1 0 0 0 0,0 1 0 0 0,0-1 0 0 0,0-1 0 0 0,0 1 0 0 0,-1-1 0 0 0,0 0 1 0 0,0 0-1 0 0,-1 0 0 0 0,0 0 0 0 0,0-1 0 0 0,4-10 0 0 0,-4 10-52 0 0,0 0 0 0 0,-1 0 0 0 0,0 1 0 0 0,0-2 0 0 0,0 1 0 0 0,-1 0 0 0 0,0 0 0 0 0,0 0 0 0 0,-1-1 0 0 0,0 1 0 0 0,0 0 0 0 0,-1-1 0 0 0,1 1 0 0 0,-2 0 0 0 0,1 0 0 0 0,-1 0 0 0 0,0 0 0 0 0,-1 0 0 0 0,-3-8 0 0 0,-2-2-206 0 0,7 14 258 0 0,0 1 0 0 0,0-1 0 0 0,0 0 0 0 0,-1 1 0 0 0,1-1-1 0 0,-1 1 1 0 0,0-1 0 0 0,0 1 0 0 0,0 0 0 0 0,-4-4 0 0 0,4 2-4772 0 0,3 11-895 0 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51.371"/>
    </inkml:context>
    <inkml:brush xml:id="br0">
      <inkml:brushProperty name="width" value="0.035" units="cm"/>
      <inkml:brushProperty name="height" value="0.035" units="cm"/>
    </inkml:brush>
  </inkml:definitions>
  <inkml:trace contextRef="#ctx0" brushRef="#br0">45 327 1336 0 0,'0'0'11314'0'0,"7"24"-10754"0"0,20 77-154 0 0,-24-84-175 0 0,0 1-1 0 0,0 0 1 0 0,-2 0 0 0 0,0-1-1 0 0,-3 37 1 0 0,-1-6 200 0 0,-10 33 128 0 0,11-74-473 0 0,0 1 1 0 0,0 0-1 0 0,1 0 1 0 0,0-1-1 0 0,0 1 0 0 0,0 0 1 0 0,1 0-1 0 0,2 9 1 0 0,-14-65 116 0 0,5 11-478 0 0,-6-53-294 0 0,6 26 131 0 0,-11-119-1208 0 0,16 172 1688 0 0,0 0 0 0 0,1-1 0 0 0,0 1 1 0 0,0 0-1 0 0,2-1 0 0 0,-1 1 0 0 0,2 0 0 0 0,-1-1 0 0 0,1 1 0 0 0,1 0 0 0 0,0 0 0 0 0,1 1 0 0 0,0-1 0 0 0,0 1 0 0 0,1-1 0 0 0,1 1 0 0 0,-1 1 0 0 0,2-1 1 0 0,-1 1-1 0 0,16-16 0 0 0,-4 7 7 0 0,0 1 0 0 0,1 1 0 0 0,1 1 0 0 0,0 1 0 0 0,1 0 0 0 0,0 2 0 0 0,30-13 0 0 0,-48 23-42 0 0,-1 1 1 0 0,1 0 0 0 0,-1 0 0 0 0,1 0-1 0 0,0 0 1 0 0,-1 1 0 0 0,1-1 0 0 0,0 1-1 0 0,0-1 1 0 0,-1 1 0 0 0,1 0 0 0 0,0 0-1 0 0,0 1 1 0 0,-1-1 0 0 0,1 0 0 0 0,0 1-1 0 0,0 0 1 0 0,-1-1 0 0 0,1 1 0 0 0,-1 0-1 0 0,1 0 1 0 0,-1 1 0 0 0,1-1 0 0 0,-1 0-1 0 0,1 1 1 0 0,-1 0 0 0 0,0-1 0 0 0,0 1-1 0 0,0 0 1 0 0,0 0 0 0 0,0 0 0 0 0,-1 0-1 0 0,1 1 1 0 0,0-1 0 0 0,-1 0-1 0 0,0 1 1 0 0,1-1 0 0 0,-1 1 0 0 0,1 3-1 0 0,0 1 25 0 0,0 0 0 0 0,0 0-1 0 0,-1 0 1 0 0,0 0-1 0 0,0 0 1 0 0,-1 0 0 0 0,0 0-1 0 0,0 1 1 0 0,0-1-1 0 0,-1 0 1 0 0,0 0-1 0 0,-1 0 1 0 0,1 0 0 0 0,-4 8-1 0 0,-3 2 60 0 0,0 1 1 0 0,-1-1-1 0 0,-1-1 0 0 0,-1 1 1 0 0,0-2-1 0 0,-27 29 1 0 0,33-39-135 0 0,0 1 0 0 0,-1-1 0 0 0,0-1 0 0 0,0 1 0 0 0,0-1 0 0 0,0 0 0 0 0,-1 0 1 0 0,0-1-1 0 0,0 0 0 0 0,0 0 0 0 0,0-1 0 0 0,0 1 0 0 0,0-2 0 0 0,0 1 1 0 0,-1-1-1 0 0,1 0 0 0 0,-1 0 0 0 0,1-1 0 0 0,-1 0 0 0 0,-13-2 0 0 0,20 2-41 0 0,0-1-1 0 0,0 1 1 0 0,0 0-1 0 0,0 0 1 0 0,0-1-1 0 0,0 1 0 0 0,0-1 1 0 0,0 1-1 0 0,0-1 1 0 0,1 1-1 0 0,-1-1 0 0 0,0 1 1 0 0,0-1-1 0 0,0 0 1 0 0,1 0-1 0 0,-1 1 0 0 0,0-1 1 0 0,1 0-1 0 0,-1 0 1 0 0,1 0-1 0 0,-1 0 1 0 0,1 0-1 0 0,-1 1 0 0 0,1-1 1 0 0,-1 0-1 0 0,1 0 1 0 0,0 0-1 0 0,0 0 0 0 0,-1-1 1 0 0,1 0-472 0 0,0 0 0 0 0,0 0 1 0 0,0 0-1 0 0,1 0 0 0 0,-1 0 1 0 0,1 0-1 0 0,-1 0 0 0 0,1 1 0 0 0,-1-1 1 0 0,1 0-1 0 0,0 0 0 0 0,0 1 1 0 0,0-1-1 0 0,0 1 0 0 0,2-4 0 0 0,7-10-3856 0 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52.070"/>
    </inkml:context>
    <inkml:brush xml:id="br0">
      <inkml:brushProperty name="width" value="0.035" units="cm"/>
      <inkml:brushProperty name="height" value="0.035" units="cm"/>
    </inkml:brush>
  </inkml:definitions>
  <inkml:trace contextRef="#ctx0" brushRef="#br0">50 248 472 0 0,'0'0'13523'0'0,"-1"19"-13317"0"0,-8 130 641 0 0,8-130-560 0 0,0 0 0 0 0,-7 25 1 0 0,-2 37 320 0 0,0-13-360 0 0,0-140-743 0 0,10-318-1855 0 0,1 380 2507 0 0,-1 1 0 0 0,1-1-1 0 0,0 1 1 0 0,1-1-1 0 0,0 1 1 0 0,1 0 0 0 0,0 0-1 0 0,0 0 1 0 0,1 0 0 0 0,0 1-1 0 0,1-1 1 0 0,-1 1 0 0 0,2 0-1 0 0,-1 0 1 0 0,11-11 0 0 0,-12 15-53 0 0,-2 2-89 0 0,0-1 0 0 0,0 1 0 0 0,1 0 1 0 0,-1 0-1 0 0,0 0 0 0 0,1 0 0 0 0,-1 1 0 0 0,1-1 0 0 0,0 1 0 0 0,-1-1 0 0 0,1 1 0 0 0,0 0 0 0 0,0 0 1 0 0,0 0-1 0 0,0 0 0 0 0,0 1 0 0 0,0-1 0 0 0,0 1 0 0 0,5 0 0 0 0,-1 0-9 0 0,-1 1 0 0 0,1 0-1 0 0,0 0 1 0 0,-1 1 0 0 0,1 0-1 0 0,-1 0 1 0 0,1 1 0 0 0,-1-1-1 0 0,0 1 1 0 0,0 1 0 0 0,0-1 0 0 0,-1 1-1 0 0,1 0 1 0 0,-1 0 0 0 0,0 1-1 0 0,0-1 1 0 0,0 1 0 0 0,-1 0-1 0 0,0 1 1 0 0,0-1 0 0 0,0 1 0 0 0,0 0-1 0 0,-1 0 1 0 0,0 0 0 0 0,-1 0-1 0 0,1 0 1 0 0,-1 1 0 0 0,0-1-1 0 0,0 1 1 0 0,-1-1 0 0 0,0 1 0 0 0,0 10-1 0 0,-1-14-2 0 0,1 15 69 0 0,-2 1 0 0 0,0 0 0 0 0,-1-1 0 0 0,-7 29 0 0 0,8-43-67 0 0,-1-1 0 0 0,0 1 0 0 0,1-1 0 0 0,-2 1 0 0 0,1-1 0 0 0,0 0 0 0 0,-1 0-1 0 0,1 0 1 0 0,-1 0 0 0 0,0-1 0 0 0,0 1 0 0 0,0-1 0 0 0,0 0 0 0 0,-1 1 0 0 0,1-1 0 0 0,-1-1 0 0 0,1 1 0 0 0,-1 0 0 0 0,0-1 0 0 0,1 0 0 0 0,-8 2 0 0 0,-1-1-38 0 0,1 0 1 0 0,0 0-1 0 0,0-1 1 0 0,-1 0 0 0 0,1-1-1 0 0,-18-2 1 0 0,27 1-29 0 0,0 1 0 0 0,-1-1 0 0 0,1 0-1 0 0,0 1 1 0 0,0-1 0 0 0,0 0 0 0 0,0 0 0 0 0,0-1 0 0 0,0 1 0 0 0,0 0 0 0 0,0-1-1 0 0,0 1 1 0 0,1-1 0 0 0,-1 1 0 0 0,1-1 0 0 0,-1 0 0 0 0,1 0 0 0 0,0 1 0 0 0,-2-4-1 0 0,-2-17-2380 0 0,6 21 2033 0 0,-1 0 0 0 0,0 0 1 0 0,0-1-1 0 0,1 1 0 0 0,-1 0 1 0 0,1 0-1 0 0,-1 0 0 0 0,1 0 1 0 0,0 0-1 0 0,-1 0 0 0 0,1 0 0 0 0,0 0 1 0 0,0 0-1 0 0,-1 0 0 0 0,1 0 1 0 0,1-1-1 0 0,8-9-3421 0 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52.590"/>
    </inkml:context>
    <inkml:brush xml:id="br0">
      <inkml:brushProperty name="width" value="0.035" units="cm"/>
      <inkml:brushProperty name="height" value="0.035" units="cm"/>
    </inkml:brush>
  </inkml:definitions>
  <inkml:trace contextRef="#ctx0" brushRef="#br0">131 1 1388 0 0,'0'0'13903'0'0,"-10"6"-13715"0"0,1 0-168 0 0,2-2-19 0 0,-1 0 0 0 0,1 1 0 0 0,0 1 0 0 0,0-1 0 0 0,0 1 0 0 0,1 0 0 0 0,-1 0 0 0 0,2 1 0 0 0,-1 0 0 0 0,1 0 0 0 0,0 0 0 0 0,0 1 0 0 0,-6 14 0 0 0,9-13-3 0 0,-3 5-20 0 0,2 0 1 0 0,0 0 0 0 0,-2 22 0 0 0,5-34 17 0 0,0 1 0 0 0,0-1 0 0 0,0 0 0 0 0,1 0 0 0 0,-1 0 0 0 0,1 1 0 0 0,-1-1 0 0 0,1 0 0 0 0,0 0 0 0 0,0 0 0 0 0,0 0 0 0 0,0 0 0 0 0,0 0 0 0 0,0 0 0 0 0,0-1 0 0 0,1 1 0 0 0,-1 0 0 0 0,1-1 0 0 0,-1 1 0 0 0,3 1 0 0 0,0 0 18 0 0,0-1 1 0 0,1 0-1 0 0,-1 0 1 0 0,0 0-1 0 0,1 0 1 0 0,-1-1 0 0 0,1 0-1 0 0,-1 0 1 0 0,7 1-1 0 0,8-1 51 0 0,0 0 0 0 0,0-1 0 0 0,32-4 0 0 0,-36 1-200 0 0,1 0 0 0 0,-1-1-1 0 0,0 0 1 0 0,0-2-1 0 0,-1 1 1 0 0,1-2-1 0 0,-1 0 1 0 0,-1-1-1 0 0,1 0 1 0 0,-1-1 0 0 0,-1 0-1 0 0,17-16 1 0 0,-27 23 95 0 0,0 0 1 0 0,0 0-1 0 0,-1-1 1 0 0,1 1-1 0 0,0-1 0 0 0,-1 1 1 0 0,1-1-1 0 0,-1 1 1 0 0,0-1-1 0 0,0 0 1 0 0,0 1-1 0 0,0-1 1 0 0,-1 0-1 0 0,1 0 1 0 0,-1 0-1 0 0,1 0 1 0 0,-1 0-1 0 0,0 0 1 0 0,0 0-1 0 0,-1 0 1 0 0,1 1-1 0 0,0-1 1 0 0,-1 0-1 0 0,0 0 0 0 0,0 0 1 0 0,0 0-1 0 0,0 1 1 0 0,0-1-1 0 0,0 0 1 0 0,-1 1-1 0 0,1-1 1 0 0,-1 1-1 0 0,0 0 1 0 0,0-1-1 0 0,1 1 1 0 0,-2 0-1 0 0,1 0 1 0 0,-4-3-1 0 0,0 1-26 0 0,-1-1 0 0 0,1 1 0 0 0,-1 0 0 0 0,0 0 0 0 0,-1 0 0 0 0,1 1 0 0 0,0 0 0 0 0,-1 1 0 0 0,0 0 0 0 0,0 0-1 0 0,0 1 1 0 0,-14-1 0 0 0,-24 5 386 0 0,45-3-483 0 0,0 0 1 0 0,0 0-1 0 0,0 0 1 0 0,0 0-1 0 0,0 0 1 0 0,0 0-1 0 0,0 1 1 0 0,0-1-1 0 0,0 1 1 0 0,0-1 0 0 0,0 1-1 0 0,0-1 1 0 0,0 1-1 0 0,0-1 1 0 0,0 1-1 0 0,0 0 1 0 0,0-1-1 0 0,0 1 1 0 0,1 0-1 0 0,-1 0 1 0 0,0 0-1 0 0,1 0 1 0 0,-1-1 0 0 0,0 1-1 0 0,1 0 1 0 0,-1 0-1 0 0,1 0 1 0 0,-1 0-1 0 0,1 1 1 0 0,0 0-1 0 0,20-1-4994 0 0,-10-1 3445 0 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53.088"/>
    </inkml:context>
    <inkml:brush xml:id="br0">
      <inkml:brushProperty name="width" value="0.035" units="cm"/>
      <inkml:brushProperty name="height" value="0.035" units="cm"/>
    </inkml:brush>
  </inkml:definitions>
  <inkml:trace contextRef="#ctx0" brushRef="#br0">22 222 1256 0 0,'0'0'7799'0'0,"0"18"-7625"0"0,0 77 237 0 0,0-95-374 0 0,0 0 1 0 0,0 0-1 0 0,0 1 1 0 0,0-1-1 0 0,1 0 1 0 0,-1 0-1 0 0,0 0 1 0 0,0 1-1 0 0,0-1 1 0 0,0 0-1 0 0,1 0 1 0 0,-1 0 0 0 0,0 0-1 0 0,0 0 1 0 0,0 1-1 0 0,1-1 1 0 0,-1 0-1 0 0,0 0 1 0 0,0 0-1 0 0,1 0 1 0 0,-1 0-1 0 0,0 0 1 0 0,0 0-1 0 0,1 0 1 0 0,-1 0 0 0 0,0 0-1 0 0,0 0 1 0 0,1 0-1 0 0,-1 0 1 0 0,0 0-1 0 0,0 0 1 0 0,0 0-1 0 0,1 0 1 0 0,-1 0-1 0 0,0-1 1 0 0,0 1-1 0 0,1 0 1 0 0,-1 0-1 0 0,0 0 1 0 0,0 0 0 0 0,0 0-1 0 0,1 0 1 0 0,-1-1-1 0 0,0 1 1 0 0,0 0-1 0 0,0 0 1 0 0,0 0-1 0 0,0-1 1 0 0,1 1-1 0 0,-1 0 1 0 0,0 0-1 0 0,0 0 1 0 0,0-1 0 0 0,0 1-1 0 0,0 0 1 0 0,0 0-1 0 0,0-1 1 0 0,0 1-1 0 0,0 0 1 0 0,0 0-1 0 0,0-1 1 0 0,0 1-1 0 0,0 0 1 0 0,0 0-1 0 0,0-1 1 0 0,0 1 0 0 0,0 0-1 0 0,0 0 1 0 0,0-1-1 0 0,-10-84-83 0 0,0 3-290 0 0,4 42 337 0 0,5 36 24 0 0,0 1 0 0 0,0-1 0 0 0,0 0-1 0 0,0 0 1 0 0,1 0 0 0 0,-1 1 0 0 0,1-1 0 0 0,0 0 0 0 0,0 0 0 0 0,1 0-1 0 0,-1 0 1 0 0,1 0 0 0 0,0 1 0 0 0,0-1 0 0 0,0 0 0 0 0,0 0 0 0 0,1 1 0 0 0,2-5-1 0 0,-2 5 4 0 0,0 0-1 0 0,1-1 1 0 0,-1 1-1 0 0,1 0 0 0 0,0 1 1 0 0,0-1-1 0 0,0 0 0 0 0,0 1 1 0 0,0 0-1 0 0,1 0 0 0 0,-1 0 1 0 0,1 0-1 0 0,-1 0 1 0 0,1 0-1 0 0,0 1 0 0 0,0 0 1 0 0,-1 0-1 0 0,1 0 0 0 0,0 0 1 0 0,0 1-1 0 0,0-1 0 0 0,5 1 1 0 0,4-1-163 0 0,-1 0 0 0 0,0 1 0 0 0,1 0 0 0 0,-1 1 0 0 0,0 0 0 0 0,0 1 0 0 0,16 4 0 0 0,16 13-3145 0 0,-25-10-578 0 0,-18-5 1412 0 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53.571"/>
    </inkml:context>
    <inkml:brush xml:id="br0">
      <inkml:brushProperty name="width" value="0.035" units="cm"/>
      <inkml:brushProperty name="height" value="0.035" units="cm"/>
    </inkml:brush>
  </inkml:definitions>
  <inkml:trace contextRef="#ctx0" brushRef="#br0">21 0 1296 0 0,'0'0'10380'0'0,"0"25"-10006"0"0,0 78-35 0 0,10 74 991 0 0,-10 98 1602 0 0,-20-128-2665 0 0,14-91 139 0 0,2-21-4225 0 0,12-72-4581 0 0,-6 11 3551 0 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53.912"/>
    </inkml:context>
    <inkml:brush xml:id="br0">
      <inkml:brushProperty name="width" value="0.035" units="cm"/>
      <inkml:brushProperty name="height" value="0.035" units="cm"/>
    </inkml:brush>
  </inkml:definitions>
  <inkml:trace contextRef="#ctx0" brushRef="#br0">0 1 944 0 0,'0'0'13485'0'0,"12"0"-13417"0"0,291 4 636 0 0,-198-4-1597 0 0,-105 12-9055 0 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12.710"/>
    </inkml:context>
    <inkml:brush xml:id="br0">
      <inkml:brushProperty name="width" value="0.035" units="cm"/>
      <inkml:brushProperty name="height" value="0.035" units="cm"/>
    </inkml:brush>
  </inkml:definitions>
  <inkml:trace contextRef="#ctx0" brushRef="#br0">19 109 1204 0 0,'0'0'468'0'0,"-18"-4"16103"0"0,26 2-16562 0 0,0-1 0 0 0,0 0 0 0 0,0 0 0 0 0,0 0 0 0 0,0-1 0 0 0,-1 0-1 0 0,11-8 1 0 0,37-18-163 0 0,-27 18 72 0 0,-18 7 45 0 0,0 1 0 0 0,-1 0 0 0 0,1 0 0 0 0,1 1 0 0 0,-1 1 0 0 0,0 0 0 0 0,1 0-1 0 0,18 0 1 0 0,-27 2-14 0 0,29 4-256 0 0,-3 10 249 0 0,-25-13 52 0 0,-1 0 0 0 0,1 0 0 0 0,-1 0 0 0 0,1 0 0 0 0,-1 0 0 0 0,0 0 0 0 0,0 1-1 0 0,0-1 1 0 0,1 1 0 0 0,-1 0 0 0 0,-1-1 0 0 0,1 1 0 0 0,0 0 0 0 0,0 0 0 0 0,-1 0 0 0 0,1 0 0 0 0,1 4 0 0 0,4 12 56 0 0,0 2 0 0 0,-1-1 0 0 0,-1 1 0 0 0,-1 0 1 0 0,-1 0-1 0 0,-1 0 0 0 0,0 0 0 0 0,-2 1 0 0 0,0-1 0 0 0,-1 0 1 0 0,-1 1-1 0 0,-1-1 0 0 0,-9 31 0 0 0,5-37-16 0 0,0-1 0 0 0,-2 0 0 0 0,1 0-1 0 0,-2-1 1 0 0,1 0 0 0 0,-2 0 0 0 0,0-1 0 0 0,-16 12 0 0 0,-32 37 74 0 0,2 4-128 0 0,57-64 22 0 0,0 0 1 0 0,0 0-1 0 0,-1 1 0 0 0,1-1 0 0 0,0 0 0 0 0,0 1 0 0 0,-1-1 0 0 0,1 0 0 0 0,0 1 0 0 0,0-1 1 0 0,0 0-1 0 0,0 1 0 0 0,-1-1 0 0 0,1 0 0 0 0,0 1 0 0 0,0-1 0 0 0,0 0 0 0 0,0 1 0 0 0,0-1 1 0 0,0 1-1 0 0,0-1 0 0 0,0 0 0 0 0,0 1 0 0 0,0-1 0 0 0,0 1 0 0 0,0-1 0 0 0,0 0 0 0 0,1 1 1 0 0,-1-1-1 0 0,0 0 0 0 0,0 1 0 0 0,0-1 0 0 0,0 0 0 0 0,1 1 0 0 0,-1-1 0 0 0,0 0 0 0 0,0 1 1 0 0,1-1-1 0 0,-1 0 0 0 0,0 0 0 0 0,0 1 0 0 0,1-1 0 0 0,-1 0 0 0 0,0 0 0 0 0,1 0 0 0 0,-1 1 1 0 0,0-1-1 0 0,1 0 0 0 0,-1 0 0 0 0,0 0 0 0 0,1 0 0 0 0,-1 0 0 0 0,1 0 0 0 0,-1 0 0 0 0,0 0 1 0 0,1 0-1 0 0,20 7 76 0 0,-21-7-59 0 0,15 4 134 0 0,-1 1 0 0 0,1-2 0 0 0,0 0 0 0 0,1-1 0 0 0,-1 0-1 0 0,0-2 1 0 0,25-1 0 0 0,4-2 62 0 0,58-14 0 0 0,-76 12-185 0 0,57-9 2 0 0,-88 2-3523 0 0,-2 2-2067 0 0,-10-4 349 0 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13.194"/>
    </inkml:context>
    <inkml:brush xml:id="br0">
      <inkml:brushProperty name="width" value="0.035" units="cm"/>
      <inkml:brushProperty name="height" value="0.035" units="cm"/>
    </inkml:brush>
  </inkml:definitions>
  <inkml:trace contextRef="#ctx0" brushRef="#br0">1 1 1320 0 0,'0'0'13505'0'0,"0"4"-13425"0"0,8 25 339 0 0,-6-24-231 0 0,0 0 0 0 0,0-1 0 0 0,0 1 0 0 0,-1 0 0 0 0,0 0 0 0 0,1 9 0 0 0,8 37 751 0 0,-8-43-830 0 0,0-1 1 0 0,0 1-1 0 0,-1 0 0 0 0,2 13 1 0 0,-3 214 1225 0 0,0-165-8777 0 0,1-87 4542 0 0,8-15-2083 0 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13.994"/>
    </inkml:context>
    <inkml:brush xml:id="br0">
      <inkml:brushProperty name="width" value="0.035" units="cm"/>
      <inkml:brushProperty name="height" value="0.035" units="cm"/>
    </inkml:brush>
  </inkml:definitions>
  <inkml:trace contextRef="#ctx0" brushRef="#br0">21 169 1336 0 0,'0'0'8800'0'0,"-3"-9"-8520"0"0,-2 1-131 0 0,3 5-45 0 0,1 1 0 0 0,0-1 1 0 0,-1 0-1 0 0,1 1 1 0 0,0-1-1 0 0,0 0 0 0 0,0 0 1 0 0,0 0-1 0 0,1 0 0 0 0,-1 0 1 0 0,1-5-1 0 0,0 8 25 0 0,1-1-1 0 0,-1 0 0 0 0,0 0 1 0 0,1 0-1 0 0,-1 1 1 0 0,1-1-1 0 0,0 0 1 0 0,-1 0-1 0 0,1 1 0 0 0,0-1 1 0 0,-1 1-1 0 0,1-1 1 0 0,0 0-1 0 0,-1 1 1 0 0,1-1-1 0 0,0 1 0 0 0,0 0 1 0 0,0-1-1 0 0,0 1 1 0 0,-1 0-1 0 0,1-1 1 0 0,0 1-1 0 0,2 0 1 0 0,33-9 305 0 0,-9 2-5 0 0,47-19-117 0 0,89-18 0 0 0,-143 39-153 0 0,0 2 1 0 0,0 0-1 0 0,31 1 1 0 0,-48 2-156 0 0,-1 0 1 0 0,0 1-1 0 0,1-1 1 0 0,-1 0-1 0 0,0 1 1 0 0,0 0-1 0 0,0 0 1 0 0,1-1-1 0 0,-1 1 1 0 0,0 1-1 0 0,0-1 1 0 0,0 0-1 0 0,0 0 1 0 0,0 1-1 0 0,-1-1 1 0 0,1 1-1 0 0,0-1 1 0 0,-1 1-1 0 0,3 3 1 0 0,5 4 36 0 0,-8-8-41 0 0,6 3 23 0 0,0 1-1 0 0,0 1 1 0 0,0-1-1 0 0,-1 1 1 0 0,0 0-1 0 0,0 1 1 0 0,0-1-1 0 0,-1 1 0 0 0,0 0 1 0 0,0 1-1 0 0,-1-1 1 0 0,0 1-1 0 0,0 0 1 0 0,-1 0-1 0 0,4 13 1 0 0,19 118 715 0 0,-21-113-509 0 0,-1 1 0 0 0,-2 0 0 0 0,-1 38 0 0 0,-2-61-181 0 0,1 0 1 0 0,-1-1-1 0 0,0 1 1 0 0,0 0 0 0 0,-1-1-1 0 0,1 1 1 0 0,-1-1-1 0 0,0 1 1 0 0,-4 4-1 0 0,-9 22 200 0 0,9-19-219 0 0,-1 0 1 0 0,-1-1-1 0 0,0 0 0 0 0,0-1 1 0 0,-1 1-1 0 0,-11 8 1 0 0,7-5 17 0 0,0-2 0 0 0,0 1 1 0 0,-1-2-1 0 0,-1 0 1 0 0,0-1-1 0 0,0 0 1 0 0,0-1-1 0 0,-1-1 1 0 0,-27 8-1 0 0,32-12-172 0 0,0-2-1 0 0,0 1 0 0 0,0-1 1 0 0,0-1-1 0 0,0 0 0 0 0,-21-3 1 0 0,28 1-119 0 0,-1-1 1 0 0,1 0-1 0 0,-1 0 1 0 0,1 0 0 0 0,0 0-1 0 0,0-1 1 0 0,1 0-1 0 0,-1 0 1 0 0,-3-5-1 0 0,0-9-10060 0 0,17 23 6483 0 0,40 47 677 0 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15.652"/>
    </inkml:context>
    <inkml:brush xml:id="br0">
      <inkml:brushProperty name="width" value="0.035" units="cm"/>
      <inkml:brushProperty name="height" value="0.035" units="cm"/>
    </inkml:brush>
  </inkml:definitions>
  <inkml:trace contextRef="#ctx0" brushRef="#br0">290 0 1204 0 0,'0'0'10697'0'0,"-38"15"-6846"0"0,-25 4-2851 0 0,50-16-911 0 0,0 0-1 0 0,0 1 1 0 0,1 1 0 0 0,-14 6 0 0 0,-2 2 61 0 0,-28 18 84 0 0,54-30-263 0 0,0 1 0 0 0,0 0 0 0 0,0-1 1 0 0,0 1-1 0 0,0 0 0 0 0,0 0 0 0 0,1 0 1 0 0,-1 0-1 0 0,1 0 0 0 0,-1 1 1 0 0,1-1-1 0 0,0 0 0 0 0,0 1 0 0 0,0-1 1 0 0,0 1-1 0 0,1-1 0 0 0,-1 1 0 0 0,1-1 1 0 0,-1 6-1 0 0,1-7 16 0 0,1 0 0 0 0,-1 0 1 0 0,1 0-1 0 0,-1 0 0 0 0,1 0 0 0 0,0 0 1 0 0,-1 0-1 0 0,1 0 0 0 0,0 0 0 0 0,0 0 0 0 0,-1 0 1 0 0,1 0-1 0 0,0 0 0 0 0,0-1 0 0 0,0 1 1 0 0,0 0-1 0 0,0-1 0 0 0,1 1 0 0 0,-1-1 1 0 0,0 1-1 0 0,0-1 0 0 0,0 1 0 0 0,0-1 0 0 0,2 0 1 0 0,39 10 236 0 0,-29-8-134 0 0,19 4 151 0 0,62 3 1 0 0,-76-9-217 0 0,0 1-1 0 0,1 0 1 0 0,-1 2-1 0 0,0 0 1 0 0,0 1-1 0 0,-1 0 1 0 0,1 2-1 0 0,30 14 1 0 0,-44-17 4 0 0,0 0 0 0 0,-1 0 0 0 0,1 0 1 0 0,-1 0-1 0 0,1 1 0 0 0,-1 0 1 0 0,0 0-1 0 0,-1 0 0 0 0,1 0 1 0 0,-1 0-1 0 0,0 0 0 0 0,0 1 0 0 0,0-1 1 0 0,0 1-1 0 0,-1 0 0 0 0,0-1 1 0 0,2 8-1 0 0,-1 8 115 0 0,0 0 0 0 0,-1 36-1 0 0,-1-39-87 0 0,0-9-38 0 0,-1 0-1 0 0,0 0 0 0 0,-1-1 0 0 0,1 1 0 0 0,-2-1 0 0 0,1 1 0 0 0,-1-1 1 0 0,0 0-1 0 0,0 0 0 0 0,-1 0 0 0 0,0 0 0 0 0,0-1 0 0 0,-1 1 0 0 0,0-1 1 0 0,-5 6-1 0 0,-2-1 63 0 0,0 0 1 0 0,0 0-1 0 0,-1-1 0 0 0,0-1 1 0 0,-1 0-1 0 0,-19 9 1 0 0,29-16-28 0 0,0 0 1 0 0,0 0-1 0 0,0-1 0 0 0,0 1 1 0 0,-1-1-1 0 0,1 0 1 0 0,0-1-1 0 0,-1 1 1 0 0,1-1-1 0 0,-1 0 0 0 0,1 0 1 0 0,-1 0-1 0 0,1-1 1 0 0,0 1-1 0 0,-1-1 1 0 0,1 0-1 0 0,0 0 0 0 0,-6-3 1 0 0,7 3-108 0 0,1-1 0 0 0,-1 1 0 0 0,0-1 0 0 0,1 0 0 0 0,-1 1 0 0 0,1-1 0 0 0,0-1 0 0 0,-1 1 0 0 0,1 0 0 0 0,0-1 0 0 0,0 1 0 0 0,1-1 0 0 0,-1 1 0 0 0,0-1 0 0 0,1 0 0 0 0,0 1 0 0 0,-1-1 0 0 0,1 0 0 0 0,0 0 0 0 0,1 0 0 0 0,-1 0 0 0 0,0 0 0 0 0,1-1-1 0 0,0 1 1 0 0,0-3 0 0 0,0 4-222 0 0,0 0-1 0 0,0 0 1 0 0,0 0-1 0 0,1 0 1 0 0,-1 0-1 0 0,1 0 0 0 0,-1 0 1 0 0,1 0-1 0 0,0 0 1 0 0,-1 0-1 0 0,1 1 1 0 0,0-1-1 0 0,1 0 1 0 0,-1 1-1 0 0,0-1 0 0 0,0 1 1 0 0,1-1-1 0 0,-1 1 1 0 0,0-1-1 0 0,1 1 1 0 0,0 0-1 0 0,-1 0 0 0 0,1 0 1 0 0,0 0-1 0 0,-1 0 1 0 0,4-1-1 0 0,14-11-4181 0 0,1-6-523 0 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16.444"/>
    </inkml:context>
    <inkml:brush xml:id="br0">
      <inkml:brushProperty name="width" value="0.035" units="cm"/>
      <inkml:brushProperty name="height" value="0.035" units="cm"/>
    </inkml:brush>
  </inkml:definitions>
  <inkml:trace contextRef="#ctx0" brushRef="#br0">1 0 2480 0 0,'0'0'7655'0'0,"0"7"-7160"0"0,2 14 719 0 0,0 0 0 0 0,11 36 1 0 0,2 14 123 0 0,4 33-400 0 0,-9-55-361 0 0,-2 0 0 0 0,3 84 0 0 0,9 21-295 0 0,-20-147-286 0 0,0 0 1 0 0,1 0-1 0 0,0 0 1 0 0,0 0-1 0 0,1-1 1 0 0,-1 1-1 0 0,2 0 1 0 0,-1-1 0 0 0,5 9-1 0 0,-7-34 48 0 0,-1-1 0 0 0,-5-27 0 0 0,4 36-80 0 0,1 0 0 0 0,-1 0 0 0 0,2 0-1 0 0,-1 0 1 0 0,1 0 0 0 0,3-15 0 0 0,-1-11-70 0 0,-1 29 93 0 0,1 0-1 0 0,0 0 1 0 0,1 0-1 0 0,-1 0 0 0 0,2 0 1 0 0,-1 1-1 0 0,1-1 1 0 0,0 1-1 0 0,0 0 1 0 0,1 0-1 0 0,0 1 0 0 0,1-1 1 0 0,-1 1-1 0 0,1 0 1 0 0,0 0-1 0 0,0 1 0 0 0,1 0 1 0 0,8-5-1 0 0,-13 9-6 0 0,1-1 0 0 0,-1 1-1 0 0,1 0 1 0 0,0-1 0 0 0,0 1-1 0 0,0 1 1 0 0,-1-1 0 0 0,1 0-1 0 0,0 1 1 0 0,0-1 0 0 0,0 1-1 0 0,0 0 1 0 0,0 0 0 0 0,0 0-1 0 0,0 1 1 0 0,0-1 0 0 0,0 1 0 0 0,0-1-1 0 0,0 1 1 0 0,0 0 0 0 0,-1 0-1 0 0,1 0 1 0 0,0 0 0 0 0,0 1-1 0 0,-1-1 1 0 0,1 1 0 0 0,-1 0-1 0 0,0 0 1 0 0,4 2 0 0 0,5 7 42 0 0,-1 1 1 0 0,0 0 0 0 0,0 0 0 0 0,12 22-1 0 0,0-1 172 0 0,-10-15-108 0 0,-1-1-1 0 0,-1 2 1 0 0,0-1 0 0 0,-2 1-1 0 0,11 33 1 0 0,-8-28 283 0 0,-5-10-1708 0 0,-5-7-3655 0 0,-1-14 1864 0 0,0-14-2010 0 0</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17.192"/>
    </inkml:context>
    <inkml:brush xml:id="br0">
      <inkml:brushProperty name="width" value="0.035" units="cm"/>
      <inkml:brushProperty name="height" value="0.035" units="cm"/>
    </inkml:brush>
  </inkml:definitions>
  <inkml:trace contextRef="#ctx0" brushRef="#br0">287 1 1372 0 0,'0'0'8873'0'0,"-13"4"-8396"0"0,-16 3-472 0 0,13-4 467 0 0,0 0-1 0 0,0 2 0 0 0,1 0 1 0 0,-1 1-1 0 0,1 0 0 0 0,0 1 1 0 0,-15 10-1 0 0,-3 6 24 0 0,28-20-499 0 0,0 0 0 0 0,0 0 1 0 0,0 0-1 0 0,1 1 0 0 0,-1-1 0 0 0,1 1 0 0 0,0 0 0 0 0,0 1 0 0 0,0-1 1 0 0,0 1-1 0 0,1-1 0 0 0,0 1 0 0 0,0 0 0 0 0,0 1 0 0 0,-3 6 0 0 0,5-8-8 0 0,0-1-1 0 0,0 1 0 0 0,0 0 0 0 0,0-1 0 0 0,1 1 0 0 0,-1 0 0 0 0,1 0 0 0 0,0-1 1 0 0,0 1-1 0 0,1 0 0 0 0,-1 0 0 0 0,1-1 0 0 0,0 1 0 0 0,0 0 0 0 0,0-1 0 0 0,0 1 1 0 0,0-1-1 0 0,1 1 0 0 0,0-1 0 0 0,0 0 0 0 0,2 4 0 0 0,0-3 31 0 0,-1-1 0 0 0,1 0 1 0 0,-1 0-1 0 0,1 0 0 0 0,0 0 0 0 0,0-1 0 0 0,0 1 0 0 0,1-1 0 0 0,-1 0 0 0 0,0 0 0 0 0,1-1 1 0 0,0 1-1 0 0,-1-1 0 0 0,1 0 0 0 0,0-1 0 0 0,7 1 0 0 0,0 0-1 0 0,0-1 0 0 0,1 0 0 0 0,-1-1 1 0 0,0 0-1 0 0,0-1 0 0 0,0 0 0 0 0,0-1 0 0 0,-1-1 0 0 0,1 0 0 0 0,-1 0 0 0 0,0-1 1 0 0,15-9-1 0 0,-22 12-4 0 0,-1 0 0 0 0,0-1 1 0 0,0 0-1 0 0,0 0 0 0 0,0 1 0 0 0,0-2 1 0 0,-1 1-1 0 0,1 0 0 0 0,-1 0 0 0 0,0-1 1 0 0,0 1-1 0 0,0-1 0 0 0,-1 0 0 0 0,1 0 1 0 0,-1 0-1 0 0,0 1 0 0 0,0-1 0 0 0,1-5 1 0 0,0-7 78 0 0,-1 0 0 0 0,-1-1 1 0 0,-1-20-1 0 0,-1 2 1196 0 0,32 64-1342 0 0,-12-5 457 0 0,-7-10-310 0 0,-1-1 1 0 0,-1 1 0 0 0,0 1-1 0 0,-1 0 1 0 0,-1 0 0 0 0,10 26-1 0 0,-15-34-290 0 0,0 1 0 0 0,1 0 0 0 0,0-1 0 0 0,0 0 0 0 0,1 0 0 0 0,0 0-1 0 0,0 0 1 0 0,11 12 0 0 0,-13-12-1013 0 0,-2-7 1088 0 0,0 0 0 0 0,0 0 0 0 0,0 0 1 0 0,0 1-1 0 0,0-1 0 0 0,0 0 1 0 0,0 0-1 0 0,0 0 0 0 0,0 0 0 0 0,0 1 1 0 0,0-1-1 0 0,0 0 0 0 0,0 0 1 0 0,0 0-1 0 0,0 1 0 0 0,1-1 0 0 0,-1 0 1 0 0,0 0-1 0 0,0 0 0 0 0,0 0 1 0 0,0 0-1 0 0,0 1 0 0 0,0-1 0 0 0,1 0 1 0 0,-1 0-1 0 0,0 0 0 0 0,0 0 1 0 0,0 0-1 0 0,0 0 0 0 0,1 0 0 0 0,-1 1 1 0 0,0-1-1 0 0,0 0 0 0 0,0 0 1 0 0,0 0-1 0 0,1 0 0 0 0,-1 0 0 0 0,0 0 1 0 0,0 0-1 0 0,0 0 0 0 0,1 0 1 0 0,-1 0-1 0 0,0 0 0 0 0,0 0 0 0 0,0 0 1 0 0,1 0-1 0 0,-1 0 0 0 0,0 0 1 0 0,0-1-1 0 0,0 1 0 0 0,0 0 0 0 0,1 0 1 0 0,-1 0-1 0 0,0 0 0 0 0,0 0 0 0 0,0 0 1 0 0,1-1-1 0 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17.896"/>
    </inkml:context>
    <inkml:brush xml:id="br0">
      <inkml:brushProperty name="width" value="0.035" units="cm"/>
      <inkml:brushProperty name="height" value="0.035" units="cm"/>
    </inkml:brush>
  </inkml:definitions>
  <inkml:trace contextRef="#ctx0" brushRef="#br0">103 325 1152 0 0,'0'0'11070'0'0,"-2"24"-10717"0"0,-4 73-39 0 0,5-81-248 0 0,1 0 0 0 0,0 0 0 0 0,2-1 0 0 0,0 1 0 0 0,4 16 0 0 0,3 36 176 0 0,-9 35 706 0 0,0-102-868 0 0,0-45 290 0 0,-3 2-504 0 0,-1 0-1 0 0,-3 0 1 0 0,-14-52-1 0 0,-6-32-449 0 0,8 71 19 0 0,16 49 572 0 0,0 0-1 0 0,0-1 0 0 0,1 0 1 0 0,0 1-1 0 0,0-1 0 0 0,1 0 1 0 0,-2-13-1 0 0,-3-12 532 0 0,5 29-489 0 0,0 1 1 0 0,0-1 0 0 0,0 0 0 0 0,0 0 0 0 0,1 0 0 0 0,-1 0-1 0 0,1 1 1 0 0,-1-1 0 0 0,1 0 0 0 0,0 0 0 0 0,0 0 0 0 0,1 0-1 0 0,-1 0 1 0 0,0 0 0 0 0,1 0 0 0 0,0 0 0 0 0,0 0 0 0 0,0 0 0 0 0,0 1-1 0 0,0-1 1 0 0,0 0 0 0 0,1 1 0 0 0,3-5 0 0 0,11-7-42 0 0,7-5-7 0 0,1 1 0 0 0,32-18 1 0 0,-50 32-3 0 0,1 1 0 0 0,0-1 0 0 0,0 1 0 0 0,1 0 0 0 0,-1 1 0 0 0,0 0 0 0 0,1 0 1 0 0,0 1-1 0 0,-1 0 0 0 0,1 0 0 0 0,0 1 0 0 0,-1 0 0 0 0,1 0 0 0 0,8 1 0 0 0,-13 1 19 0 0,0-1-1 0 0,0 1 0 0 0,0 0 0 0 0,0 0 0 0 0,-1 0 1 0 0,1 0-1 0 0,-1 1 0 0 0,1-1 0 0 0,-1 1 0 0 0,0-1 1 0 0,1 1-1 0 0,-1 0 0 0 0,2 4 0 0 0,19 41 303 0 0,-19-34-221 0 0,0 0-1 0 0,-2 1 1 0 0,0 0 0 0 0,0-1 0 0 0,-1 1-1 0 0,-2 19 1 0 0,0-28-40 0 0,0 0 0 0 0,0 0 0 0 0,-1-1 0 0 0,1 1 0 0 0,-2 0 0 0 0,1-1 0 0 0,0 0 0 0 0,-1 1 0 0 0,0-1 0 0 0,0 0 0 0 0,-1 0 0 0 0,0-1 0 0 0,1 1 0 0 0,-2-1 0 0 0,1 0 0 0 0,0 0 0 0 0,-1 0 0 0 0,0 0 0 0 0,-6 3 0 0 0,10-6-61 0 0,-74 41 249 0 0,71-39-279 0 0,-1-1-1 0 0,1 0 1 0 0,-1-1 0 0 0,1 1 0 0 0,-1-1-1 0 0,0 1 1 0 0,0-1 0 0 0,1-1-1 0 0,-1 1 1 0 0,0-1 0 0 0,0 0-1 0 0,0 0 1 0 0,0 0 0 0 0,0-1-1 0 0,-4 0 1 0 0,6-31-2507 0 0,6 12-2477 0 0,5 12 1889 0 0,2-4-632 0 0</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18.519"/>
    </inkml:context>
    <inkml:brush xml:id="br0">
      <inkml:brushProperty name="width" value="0.035" units="cm"/>
      <inkml:brushProperty name="height" value="0.035" units="cm"/>
    </inkml:brush>
  </inkml:definitions>
  <inkml:trace contextRef="#ctx0" brushRef="#br0">91 206 344 0 0,'0'0'14081'0'0,"5"2"-14557"0"0,9 1 430 0 0,0 0 1 0 0,0-1 0 0 0,0 0 0 0 0,1-1 0 0 0,-1-1-1 0 0,0 0 1 0 0,0-1 0 0 0,1-1 0 0 0,-1 0-1 0 0,0-1 1 0 0,0 0 0 0 0,-1-1 0 0 0,1-1 0 0 0,-1 0-1 0 0,0-1 1 0 0,0 0 0 0 0,0-1 0 0 0,-1 0-1 0 0,0-1 1 0 0,-1-1 0 0 0,1 0 0 0 0,17-18 0 0 0,-28 25 23 0 0,0 1 1 0 0,0-1 0 0 0,0 0 0 0 0,0 1 0 0 0,0-1 0 0 0,0 0 0 0 0,0 1 0 0 0,-1-1 0 0 0,1 0 0 0 0,-1 0 0 0 0,1 0-1 0 0,-1 0 1 0 0,0 0 0 0 0,1 0 0 0 0,-1 1 0 0 0,0-1 0 0 0,0 0 0 0 0,0 0 0 0 0,-1 0 0 0 0,1 0 0 0 0,0 0 0 0 0,-1 0 0 0 0,1 0-1 0 0,-1 0 1 0 0,0 1 0 0 0,0-1 0 0 0,0 0 0 0 0,1 1 0 0 0,-2-1 0 0 0,1 0 0 0 0,0 1 0 0 0,0-1 0 0 0,0 1 0 0 0,-1-1-1 0 0,1 1 1 0 0,-1 0 0 0 0,1 0 0 0 0,-1 0 0 0 0,-2-2 0 0 0,-4-3-212 0 0,-1 0 0 0 0,0 1 0 0 0,-1 0 1 0 0,1 0-1 0 0,-1 1 0 0 0,-12-4 0 0 0,14 6 320 0 0,-1 1 1 0 0,1-1-1 0 0,0 1 0 0 0,-1 1 1 0 0,1 0-1 0 0,0 0 0 0 0,-1 0 1 0 0,1 1-1 0 0,0 0 0 0 0,0 1 1 0 0,-1 0-1 0 0,1 0 0 0 0,0 1 1 0 0,1 0-1 0 0,-1 0 0 0 0,0 1 1 0 0,-7 5-1 0 0,-9 6 545 0 0,1 2 1 0 0,0 1-1 0 0,-31 32 1 0 0,48-43-504 0 0,0 1-1 0 0,1-1 1 0 0,0 2 0 0 0,0-1 0 0 0,1 0 0 0 0,0 1 0 0 0,0 0 0 0 0,1 0 0 0 0,0 0 0 0 0,1 0 0 0 0,0 1 0 0 0,0-1 0 0 0,1 0-1 0 0,1 1 1 0 0,-1 0 0 0 0,2 13 0 0 0,0-20-78 0 0,0 0 1 0 0,0 0-1 0 0,0 1 0 0 0,0-1 0 0 0,0 0 0 0 0,1 0 0 0 0,-1 0 0 0 0,1-1 1 0 0,0 1-1 0 0,0 0 0 0 0,0 0 0 0 0,0-1 0 0 0,1 0 0 0 0,-1 1 1 0 0,0-1-1 0 0,1 0 0 0 0,0 0 0 0 0,0 0 0 0 0,-1 0 0 0 0,1-1 0 0 0,0 1 1 0 0,0-1-1 0 0,5 2 0 0 0,5 2 121 0 0,0 0 0 0 0,1-1-1 0 0,-1 0 1 0 0,20 2 0 0 0,-10-3-262 0 0,0-1-1 0 0,0-2 1 0 0,-1 0 0 0 0,1-1-1 0 0,0-2 1 0 0,0 0 0 0 0,-1-1-1 0 0,1-2 1 0 0,40-14 0 0 0,-61 19-163 0 0,-1 0 0 0 0,1 0 0 0 0,-1 0 1 0 0,1 0-1 0 0,-1 0 0 0 0,1 0 0 0 0,-1 0 0 0 0,0-1 1 0 0,0 1-1 0 0,0 0 0 0 0,1-1 0 0 0,-1 1 0 0 0,1-3 1 0 0,10-10-7155 0 0,-2 3 2793 0 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19.986"/>
    </inkml:context>
    <inkml:brush xml:id="br0">
      <inkml:brushProperty name="width" value="0.035" units="cm"/>
      <inkml:brushProperty name="height" value="0.035" units="cm"/>
    </inkml:brush>
  </inkml:definitions>
  <inkml:trace contextRef="#ctx0" brushRef="#br0">0 164 1464 0 0,'0'0'14106'0'0,"0"-7"-11662"0"0,2 14-2459 0 0,-1 1 1 0 0,1 0 0 0 0,0-1 0 0 0,1 0 0 0 0,-1 1-1 0 0,9 13 1 0 0,6 20 294 0 0,15 35 66 0 0,-4-12-198 0 0,31 74 231 0 0,-41-103-303 0 0,-2 0 1 0 0,-2 1-1 0 0,-2 0 1 0 0,11 46-1 0 0,-19-61-54 0 0,2-1 0 0 0,12 30 0 0 0,4 11-48 0 0,-14-44-29 0 0,-6-16 49 0 0,-1 1 1 0 0,0-1-1 0 0,0 1 1 0 0,-1-1-1 0 0,1 1 1 0 0,0 0-1 0 0,0-1 0 0 0,-1 1 1 0 0,1 0-1 0 0,-1 0 1 0 0,0-1-1 0 0,1 4 1 0 0,-1-5 1 0 0,0 1 1 0 0,0 0-1 0 0,0-1 1 0 0,0 1-1 0 0,0 0 0 0 0,0-1 1 0 0,0 1-1 0 0,0 0 1 0 0,0-1-1 0 0,0 1 1 0 0,1 0-1 0 0,-1-1 0 0 0,0 1 1 0 0,0-1-1 0 0,1 1 1 0 0,-1 0-1 0 0,1-1 1 0 0,-1 1-1 0 0,0-1 0 0 0,1 1 1 0 0,-1-1-1 0 0,1 1 1 0 0,-1-1-1 0 0,1 0 1 0 0,-1 1-1 0 0,1-1 0 0 0,-1 1 1 0 0,1-1-1 0 0,0 0 1 0 0,-1 0-1 0 0,1 1 1 0 0,0-1-1 0 0,-1 0 0 0 0,1 0 1 0 0,0 0-1 0 0,-1 0 1 0 0,1 0-1 0 0,0 1 1 0 0,-1-1-1 0 0,1 0 0 0 0,0-1 1 0 0,-1 1-1 0 0,1 0 1 0 0,-1 0-1 0 0,1 0 1 0 0,0 0-1 0 0,-1 0 0 0 0,1-1 1 0 0,0 1-1 0 0,-1 0 1 0 0,1-1-1 0 0,-1 1 1 0 0,1 0-1 0 0,-1-1 1 0 0,2 0-1 0 0,1-1 44 0 0,1 0 1 0 0,0 0-1 0 0,-1 0 0 0 0,1-1 1 0 0,-1 1-1 0 0,0-1 0 0 0,0 0 1 0 0,4-4-1 0 0,2-7-13 0 0,0-1 0 0 0,-2 0-1 0 0,1 0 1 0 0,-2-1 0 0 0,0 0-1 0 0,-1 0 1 0 0,0-1 0 0 0,-2 1 0 0 0,3-23-1 0 0,-1-19-205 0 0,-4-80-1 0 0,-1 75 82 0 0,0-237 97 0 0,0 291-2 0 0,1-1 1 0 0,0 1-1 0 0,0 0 1 0 0,1 0-1 0 0,1 0 0 0 0,0 0 1 0 0,0 0-1 0 0,0 1 1 0 0,1-1-1 0 0,0 1 1 0 0,1 0-1 0 0,0 0 1 0 0,0 0-1 0 0,1 1 0 0 0,0 0 1 0 0,0 0-1 0 0,0 0 1 0 0,1 1-1 0 0,0 0 1 0 0,1 0-1 0 0,-1 1 1 0 0,1 0-1 0 0,9-5 0 0 0,13-10-1001 0 0,-29 20 534 0 0,9 13-2766 0 0,-10 19-68 0 0,0-8-2205 0 0,0-9 932 0 0</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20.898"/>
    </inkml:context>
    <inkml:brush xml:id="br0">
      <inkml:brushProperty name="width" value="0.035" units="cm"/>
      <inkml:brushProperty name="height" value="0.035" units="cm"/>
    </inkml:brush>
  </inkml:definitions>
  <inkml:trace contextRef="#ctx0" brushRef="#br0">291 0 1268 0 0,'0'0'11024'0'0,"-5"2"-10307"0"0,-43 5 419 0 0,40-7-921 0 0,0 0 0 0 0,0 1 1 0 0,0 0-1 0 0,0 0 0 0 0,1 1 1 0 0,-1 0-1 0 0,1 1 1 0 0,-1-1-1 0 0,1 1 0 0 0,0 1 1 0 0,0-1-1 0 0,0 1 0 0 0,-12 10 1 0 0,-1 5 240 0 0,11-11-407 0 0,1-1 1 0 0,1 1 0 0 0,-1 1-1 0 0,1-1 1 0 0,1 1-1 0 0,-9 14 1 0 0,6-5-52 0 0,5-12-14 0 0,0 1 0 0 0,0-1 1 0 0,1 1-1 0 0,0 0 0 0 0,0 0 1 0 0,1 0-1 0 0,0 1 0 0 0,0-1 1 0 0,0 0-1 0 0,1 1 0 0 0,0-1 0 0 0,1 1 1 0 0,-1-1-1 0 0,2 1 0 0 0,1 14 1 0 0,0-17 24 0 0,0-1 1 0 0,0 0 0 0 0,0 0 0 0 0,1 0 0 0 0,0 0 0 0 0,0 0 0 0 0,0 0 0 0 0,0-1-1 0 0,0 0 1 0 0,1 1 0 0 0,-1-1 0 0 0,1 0 0 0 0,0-1 0 0 0,0 1 0 0 0,0-1-1 0 0,1 0 1 0 0,-1 0 0 0 0,0 0 0 0 0,1 0 0 0 0,-1-1 0 0 0,1 0 0 0 0,-1 0 0 0 0,1 0-1 0 0,0 0 1 0 0,5 0 0 0 0,0 0 41 0 0,1 0 0 0 0,0-1 0 0 0,0 0 0 0 0,-1-1 0 0 0,1 0 0 0 0,0 0 0 0 0,-1-1 1 0 0,1-1-1 0 0,-1 0 0 0 0,14-5 0 0 0,-15 3-111 0 0,1 0 1 0 0,-1-1 0 0 0,0 0 0 0 0,0-1-1 0 0,-1 0 1 0 0,1 0 0 0 0,-2-1 0 0 0,1 0-1 0 0,-1 0 1 0 0,0-1 0 0 0,-1 0-1 0 0,0 0 1 0 0,0 0 0 0 0,-1-1 0 0 0,0 0-1 0 0,-1 0 1 0 0,0 0 0 0 0,4-19 0 0 0,-3 6 20 0 0,-2 0 0 0 0,-1-1 0 0 0,0-41 0 0 0,-2 64 712 0 0,0 29-358 0 0,0-20-261 0 0,1-1 1 0 0,0 1-1 0 0,1-1 1 0 0,0 1-1 0 0,0-1 0 0 0,0 0 1 0 0,1 0-1 0 0,5 9 1 0 0,35 57 97 0 0,-27-49-113 0 0,2 15 6 0 0,-17-35-195 0 0,1 1 0 0 0,-1 0 0 0 0,1-1 0 0 0,0 1 0 0 0,1-1 0 0 0,-1 0 0 0 0,1 0 0 0 0,0 0 0 0 0,0 0 1 0 0,0 0-1 0 0,0-1 0 0 0,0 1 0 0 0,1-1 0 0 0,0 0 0 0 0,7 5 0 0 0,-11-7-33 0 0,1-1 0 0 0,0 0 1 0 0,-1 0-1 0 0,1 1 0 0 0,-1-1 0 0 0,1 0 0 0 0,0 0 1 0 0,-1 1-1 0 0,1-1 0 0 0,0 0 0 0 0,-1 0 1 0 0,1 0-1 0 0,-1 0 0 0 0,1 0 0 0 0,0 0 0 0 0,-1 0 1 0 0,1 0-1 0 0,0 0 0 0 0,-1-1 0 0 0,1 1 1 0 0,0 0-1 0 0,-1 0 0 0 0,1-1 0 0 0,-1 1 0 0 0,1 0 1 0 0,0 0-1 0 0,-1-1 0 0 0,1 1 0 0 0,-1-1 1 0 0,1 1-1 0 0,-1-1 0 0 0,1 1 0 0 0,-1 0 1 0 0,0-1-1 0 0,1 1 0 0 0,-1-1 0 0 0,0 0 0 0 0,1 1 1 0 0,-1-1-1 0 0,0 1 0 0 0,1-1 0 0 0,-1 0 1 0 0,0 0-1 0 0,8-17-4424 0 0</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21.349"/>
    </inkml:context>
    <inkml:brush xml:id="br0">
      <inkml:brushProperty name="width" value="0.035" units="cm"/>
      <inkml:brushProperty name="height" value="0.035" units="cm"/>
    </inkml:brush>
  </inkml:definitions>
  <inkml:trace contextRef="#ctx0" brushRef="#br0">0 282 1036 0 0,'0'0'8054'0'0,"10"17"-7744"0"0,30 50-19 0 0,-23-45 895 0 0,-15-31 770 0 0,-9-24-943 0 0,1 8-930 0 0,0 0 0 0 0,2 0 0 0 0,1-1 0 0 0,0-45 0 0 0,4 66-18 0 0,0 0 0 0 0,0 0 0 0 0,0 0 1 0 0,0 0-1 0 0,1 0 0 0 0,4-8 0 0 0,3-11 135 0 0,-4 14-51 0 0,1 1 1 0 0,0 0-1 0 0,1 0 0 0 0,0 1 1 0 0,0 0-1 0 0,1 0 1 0 0,14-12-1 0 0,-18 17-167 0 0,0 1 0 0 0,-1-1 0 0 0,1 0 0 0 0,0 1 0 0 0,1 0 0 0 0,-1 0-1 0 0,0 0 1 0 0,1 1 0 0 0,-1-1 0 0 0,1 1 0 0 0,-1 0 0 0 0,1 0 0 0 0,-1 1 0 0 0,1 0 0 0 0,0-1-1 0 0,-1 1 1 0 0,1 1 0 0 0,0-1 0 0 0,-1 1 0 0 0,1 0 0 0 0,-1 0 0 0 0,1 0 0 0 0,-1 0 0 0 0,8 4-1 0 0,-8-3-226 0 0,1 1-1 0 0,-1 0 1 0 0,0 0-1 0 0,1 0 0 0 0,-1 0 1 0 0,0 1-1 0 0,-1-1 0 0 0,1 1 1 0 0,-1 0-1 0 0,0 0 0 0 0,1 1 1 0 0,-2-1-1 0 0,4 6 0 0 0,3-1-796 0 0,-2-2-834 0 0,-5 1-2409 0 0</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21.692"/>
    </inkml:context>
    <inkml:brush xml:id="br0">
      <inkml:brushProperty name="width" value="0.035" units="cm"/>
      <inkml:brushProperty name="height" value="0.035" units="cm"/>
    </inkml:brush>
  </inkml:definitions>
  <inkml:trace contextRef="#ctx0" brushRef="#br0">1 0 904 0 0,'0'0'14986'0'0,"0"19"-15244"0"0,0 117 285 0 0,10-51 83 0 0,0-30-1306 0 0,-10-55 1080 0 0,0 0 1 0 0,0 1 0 0 0,1-1 0 0 0,-1 0 0 0 0,0 0-1 0 0,1 0 1 0 0,-1 0 0 0 0,0 0 0 0 0,1 0-1 0 0,-1 0 1 0 0,0 0 0 0 0,1 0 0 0 0,-1 0 0 0 0,0 0-1 0 0,1 0 1 0 0,-1 0 0 0 0,0 0 0 0 0,1 0 0 0 0,-1 0-1 0 0,0 0 1 0 0,1-1 0 0 0,-1 1 0 0 0,0 0-1 0 0,1 0 1 0 0,-1 0 0 0 0,0 0 0 0 0,0-1 0 0 0,1 1-1 0 0,-1 0 1 0 0,0 0 0 0 0,1-1 0 0 0,-1-27-5680 0 0,0-1 772 0 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21.890"/>
    </inkml:context>
    <inkml:brush xml:id="br0">
      <inkml:brushProperty name="width" value="0.035" units="cm"/>
      <inkml:brushProperty name="height" value="0.035" units="cm"/>
    </inkml:brush>
  </inkml:definitions>
  <inkml:trace contextRef="#ctx0" brushRef="#br0">1 77 3548 0 0,'0'0'12573'0'0,"159"-76"-16193"0"0,-149 76 2400 0 0,-10 4-456 0 0,10 4-488 0 0,-10 0-389 0 0,0 4-339 0 0</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22.576"/>
    </inkml:context>
    <inkml:brush xml:id="br0">
      <inkml:brushProperty name="width" value="0.035" units="cm"/>
      <inkml:brushProperty name="height" value="0.035" units="cm"/>
    </inkml:brush>
  </inkml:definitions>
  <inkml:trace contextRef="#ctx0" brushRef="#br0">61 210 1164 0 0,'0'0'12347'0'0,"12"2"-11884"0"0,80 8 536 0 0,-82-9-941 0 0,-1-1-1 0 0,1-1 1 0 0,0 0 0 0 0,-1 0-1 0 0,1-1 1 0 0,0 0-1 0 0,-1 0 1 0 0,0-1 0 0 0,12-6-1 0 0,4-2-152 0 0,-15 6-10 0 0,1 0 1 0 0,-1 0-1 0 0,0-1 1 0 0,15-11-1 0 0,-24 16 75 0 0,1-1 1 0 0,0 1-1 0 0,-1-1 0 0 0,1 1 1 0 0,-1-1-1 0 0,1 0 1 0 0,-1 0-1 0 0,0 0 0 0 0,0 0 1 0 0,0 0-1 0 0,0 0 0 0 0,0 0 1 0 0,0 0-1 0 0,0 0 0 0 0,-1 0 1 0 0,1 0-1 0 0,-1-1 1 0 0,0 1-1 0 0,0 0 0 0 0,1 0 1 0 0,-1 0-1 0 0,-1-1 0 0 0,1 1 1 0 0,0 0-1 0 0,0 0 0 0 0,-1-1 1 0 0,0 1-1 0 0,1 0 1 0 0,-2-3-1 0 0,-1 1-121 0 0,0-1 0 0 0,0 1 0 0 0,0-1 0 0 0,-1 1 0 0 0,1 0 0 0 0,-1 0 0 0 0,0 0 0 0 0,-1 1 0 0 0,1 0 0 0 0,0-1 0 0 0,-1 2 0 0 0,0-1 0 0 0,-5-2 0 0 0,-4-2-71 0 0,0 1-1 0 0,0 1 1 0 0,-21-6 0 0 0,26 9 468 0 0,-1 0-1 0 0,0 1 1 0 0,0 0 0 0 0,0 0 0 0 0,0 1-1 0 0,0 0 1 0 0,0 1 0 0 0,0 1-1 0 0,0-1 1 0 0,0 1 0 0 0,0 1 0 0 0,1 0-1 0 0,-1 0 1 0 0,-15 9 0 0 0,19-9-165 0 0,1 0 1 0 0,0 1 0 0 0,-1-1-1 0 0,2 1 1 0 0,-1 1-1 0 0,0-1 1 0 0,1 1 0 0 0,0 0-1 0 0,0 0 1 0 0,0 0-1 0 0,0 0 1 0 0,1 0 0 0 0,0 1-1 0 0,0 0 1 0 0,1 0 0 0 0,0 0-1 0 0,0 0 1 0 0,0 0-1 0 0,0 0 1 0 0,1 0 0 0 0,0 1-1 0 0,1-1 1 0 0,-1 8 0 0 0,1-8-37 0 0,0 1 1 0 0,0-1 0 0 0,0 0 0 0 0,1 0 0 0 0,0 0 0 0 0,0 0 0 0 0,1 0 0 0 0,0 0 0 0 0,0 0 0 0 0,0 0 0 0 0,1-1 0 0 0,-1 1-1 0 0,1-1 1 0 0,6 9 0 0 0,6 7 123 0 0,-11-12-138 0 0,1-1 0 0 0,1 1 0 0 0,-1-1 1 0 0,1-1-1 0 0,1 1 0 0 0,0-1 0 0 0,0 0 0 0 0,0-1 1 0 0,1 0-1 0 0,-1 0 0 0 0,2 0 0 0 0,8 4 0 0 0,4-2-733 0 0,-1-1 1 0 0,1-2-1 0 0,1 0 0 0 0,-1-1 0 0 0,35 2 0 0 0,-42-6-217 0 0,-1 1 0 0 0,0-2 0 0 0,0 0 0 0 0,0-1 1 0 0,0 0-1 0 0,0-1 0 0 0,0 0 0 0 0,-1-1 0 0 0,1 0 0 0 0,16-9 0 0 0,-8-5-1564 0 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23.275"/>
    </inkml:context>
    <inkml:brush xml:id="br0">
      <inkml:brushProperty name="width" value="0.035" units="cm"/>
      <inkml:brushProperty name="height" value="0.035" units="cm"/>
    </inkml:brush>
  </inkml:definitions>
  <inkml:trace contextRef="#ctx0" brushRef="#br0">311 1 1268 0 0,'0'0'11855'0'0,"-15"1"-11823"0"0,9-1-14 0 0,-6 1 89 0 0,-1 0 1 0 0,0 1 0 0 0,1 1 0 0 0,-1 0 0 0 0,1 0 0 0 0,0 1-1 0 0,-20 10 1 0 0,-5 6 825 0 0,25-14-721 0 0,0 0 1 0 0,0 1 0 0 0,0 0 0 0 0,1 1-1 0 0,0 0 1 0 0,-12 13 0 0 0,21-18-222 0 0,-1 0 0 0 0,1 0 0 0 0,0 0 0 0 0,0 0 0 0 0,1 0 1 0 0,-1 1-1 0 0,1-1 0 0 0,-1 0 0 0 0,1 1 0 0 0,0-1 0 0 0,1 1 0 0 0,-1-1 0 0 0,0 1 0 0 0,1 0 0 0 0,0-1 1 0 0,0 1-1 0 0,0 0 0 0 0,0-1 0 0 0,1 1 0 0 0,-1-1 0 0 0,1 1 0 0 0,0-1 0 0 0,0 1 0 0 0,0-1 1 0 0,0 1-1 0 0,1-1 0 0 0,0 0 0 0 0,-1 0 0 0 0,1 1 0 0 0,0-1 0 0 0,1-1 0 0 0,-1 1 0 0 0,0 0 1 0 0,1 0-1 0 0,-1-1 0 0 0,1 0 0 0 0,0 1 0 0 0,0-1 0 0 0,0 0 0 0 0,0 0 0 0 0,0-1 0 0 0,1 1 1 0 0,-1-1-1 0 0,6 2 0 0 0,12 4 127 0 0,1 0 1 0 0,44 5 0 0 0,3 2-179 0 0,-68-13 58 0 0,0-1 0 0 0,0 1 0 0 0,0-1 0 0 0,0 1 0 0 0,0-1 0 0 0,-1 1 0 0 0,1 0 0 0 0,0-1 0 0 0,0 1 0 0 0,0 0 0 0 0,-1 0 0 0 0,1 0 0 0 0,0 0-1 0 0,-1 0 1 0 0,1 0 0 0 0,-1 0 0 0 0,1-1 0 0 0,-1 1 0 0 0,0 1 0 0 0,1-1 0 0 0,-1 0 0 0 0,0 0 0 0 0,0 0 0 0 0,0 0 0 0 0,1 0 0 0 0,-1 0 0 0 0,0 0-1 0 0,-1 0 1 0 0,1 0 0 0 0,0 0 0 0 0,0 0 0 0 0,0 0 0 0 0,-1 0 0 0 0,1 0 0 0 0,0 0 0 0 0,-1 0 0 0 0,0 1 0 0 0,0 2 28 0 0,0-1 1 0 0,0 0-1 0 0,0 0 0 0 0,-1 0 1 0 0,1 0-1 0 0,-1 0 1 0 0,0 0-1 0 0,0 0 1 0 0,0-1-1 0 0,-3 4 1 0 0,-23 18 80 0 0,23-19-96 0 0,0 0-1 0 0,-1 0 0 0 0,0-1 1 0 0,0 0-1 0 0,-10 6 1 0 0,2-2 21 0 0,0-1 1 0 0,-1-1 0 0 0,0 0 0 0 0,0-1 0 0 0,-1-1 0 0 0,1 0 0 0 0,-1-1 0 0 0,0-1 0 0 0,-24 1 0 0 0,38-3-303 0 0,2-2-84 0 0,0 1 0 0 0,0-1 0 0 0,0 1 0 0 0,0-1 0 0 0,0 1 0 0 0,0-1 0 0 0,1 1 0 0 0,-1 0 0 0 0,0-1 0 0 0,1 1 0 0 0,-1-1 0 0 0,1 1 0 0 0,0 0 0 0 0,-1-1 0 0 0,1 1 0 0 0,0 0 0 0 0,0 0 0 0 0,0-1 0 0 0,0 1 0 0 0,0 0 0 0 0,0 0 0 0 0,0 0 0 0 0,0 0 0 0 0,0 0 0 0 0,1 0 0 0 0,2-1 0 0 0,-2 1-292 0 0,16-14-3441 0 0</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24.443"/>
    </inkml:context>
    <inkml:brush xml:id="br0">
      <inkml:brushProperty name="width" value="0.035" units="cm"/>
      <inkml:brushProperty name="height" value="0.035" units="cm"/>
    </inkml:brush>
  </inkml:definitions>
  <inkml:trace contextRef="#ctx0" brushRef="#br0">71 24 1424 0 0,'0'0'8775'0'0,"-5"0"-7903"0"0,-30 0 9236 0 0,35 1-9994 0 0,-1 5-196 0 0,1 1-1 0 0,-1-1 1 0 0,0 0-1 0 0,-1 0 1 0 0,1 0-1 0 0,-4 7 1 0 0,3-7 68 0 0,0-1 0 0 0,1 1 0 0 0,-1 0 1 0 0,1-1-1 0 0,1 1 0 0 0,-1 6 0 0 0,-4 49-24 0 0,3-52 24 0 0,1 0 0 0 0,0 0 0 0 0,0 0 0 0 0,0 0 0 0 0,1 0 0 0 0,1 0 0 0 0,0 0 0 0 0,0 0 0 0 0,1 0 0 0 0,0 0 0 0 0,0 0 0 0 0,1 0 0 0 0,0-1 0 0 0,0 1 0 0 0,10 14 0 0 0,-11-20-10 0 0,0 0 1 0 0,1 0-1 0 0,0 0 1 0 0,-1-1-1 0 0,1 1 1 0 0,0-1-1 0 0,1 0 1 0 0,-1 0 0 0 0,0 0-1 0 0,0 0 1 0 0,1 0-1 0 0,-1-1 1 0 0,1 1-1 0 0,0-1 1 0 0,-1 0 0 0 0,1 0-1 0 0,0-1 1 0 0,0 1-1 0 0,-1-1 1 0 0,1 0-1 0 0,0 0 1 0 0,0 0 0 0 0,0 0-1 0 0,0-1 1 0 0,-1 1-1 0 0,1-1 1 0 0,0 0-1 0 0,-1 0 1 0 0,1 0 0 0 0,0-1-1 0 0,-1 1 1 0 0,0-1-1 0 0,1 0 1 0 0,-1 0-1 0 0,0 0 1 0 0,0-1 0 0 0,0 1-1 0 0,0-1 1 0 0,0 1-1 0 0,4-7 1 0 0,-2 3-36 0 0,0 2 32 0 0,0 0 1 0 0,-1 0 0 0 0,0 0 0 0 0,0-1 0 0 0,0 0 0 0 0,-1 0 0 0 0,1 0 0 0 0,-1 0 0 0 0,-1 0 0 0 0,1-1 0 0 0,-1 1 0 0 0,1-1 0 0 0,-2 0-1 0 0,1 0 1 0 0,-1 0 0 0 0,0 0 0 0 0,0 0 0 0 0,0-11 0 0 0,-1-85-549 0 0,0 100 526 0 0,-2 5 30 0 0,-1-1 0 0 0,1 1 0 0 0,0 0 0 0 0,0 0 1 0 0,0 0-1 0 0,0 0 0 0 0,1 0 0 0 0,-1 0 0 0 0,1 0 0 0 0,0 1 0 0 0,0-1 0 0 0,0 1 1 0 0,0-1-1 0 0,0 1 0 0 0,1-1 0 0 0,0 1 0 0 0,-1-1 0 0 0,1 1 0 0 0,1-1 0 0 0,0 7 1 0 0,-1-6 30 0 0,0 0 0 0 0,0 0 1 0 0,1 0-1 0 0,-1 0 1 0 0,1 1-1 0 0,0-1 0 0 0,0 0 1 0 0,0-1-1 0 0,1 1 1 0 0,0 0-1 0 0,-1 0 1 0 0,1-1-1 0 0,0 1 0 0 0,1-1 1 0 0,-1 1-1 0 0,1-1 1 0 0,-1 0-1 0 0,1 0 1 0 0,5 4-1 0 0,-3-5 18 0 0,0 0 1 0 0,0 0-1 0 0,0-1 1 0 0,0 0 0 0 0,1 0-1 0 0,-1 0 1 0 0,0-1-1 0 0,1 1 1 0 0,-1-1-1 0 0,0 0 1 0 0,1-1-1 0 0,-1 0 1 0 0,0 1-1 0 0,1-2 1 0 0,-1 1-1 0 0,0-1 1 0 0,0 1-1 0 0,0-1 1 0 0,6-4-1 0 0,-10 5-30 0 0,14-13-12 0 0,0 0 0 0 0,21-28 0 0 0,-32 36 6 0 0,0 1 0 0 0,-1-1 0 0 0,0 0 0 0 0,0 0 0 0 0,0-1 0 0 0,-1 1 0 0 0,0 0-1 0 0,0-1 1 0 0,0 1 0 0 0,-1-1 0 0 0,0 0 0 0 0,0-10 0 0 0,-1-86-898 0 0,-7 102-3330 0 0,14 1 1010 0 0,13 0-1275 0 0,-10 0 1724 0 0</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25.137"/>
    </inkml:context>
    <inkml:brush xml:id="br0">
      <inkml:brushProperty name="width" value="0.035" units="cm"/>
      <inkml:brushProperty name="height" value="0.035" units="cm"/>
    </inkml:brush>
  </inkml:definitions>
  <inkml:trace contextRef="#ctx0" brushRef="#br0">500 0 1336 0 0,'0'0'12331'0'0,"-20"9"-11520"0"0,19-5-549 0 0,-1 0-1 0 0,0 0 1 0 0,0 0-1 0 0,0 0 1 0 0,0-1-1 0 0,-1 1 1 0 0,-5 6-1 0 0,-10 17 678 0 0,-2 12-264 0 0,-8 18-243 0 0,-65 214 532 0 0,62-174-593 0 0,-4-1 1 0 0,-49 93-1 0 0,51-127-207 0 0,18-38-144 0 0,2 0 0 0 0,1 1 0 0 0,-15 45 0 0 0,25-65-18 0 0,-1-1-1 0 0,1 1 1 0 0,-1-1 0 0 0,-1 0 0 0 0,1 0 0 0 0,-6 5-1 0 0,7-6 12 0 0,-1-1-1 0 0,1 1 0 0 0,0-1 1 0 0,0 1-1 0 0,0 0 0 0 0,0 0 0 0 0,0 0 1 0 0,0 0-1 0 0,-1 4 0 0 0,3-6 290 0 0,23-25-3186 0 0,-14 10-1328 0 0,-41 52-10067 0 0</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26.797"/>
    </inkml:context>
    <inkml:brush xml:id="br0">
      <inkml:brushProperty name="width" value="0.035" units="cm"/>
      <inkml:brushProperty name="height" value="0.035" units="cm"/>
    </inkml:brush>
  </inkml:definitions>
  <inkml:trace contextRef="#ctx0" brushRef="#br0">15 0 160 0 0,'0'4'14161'0'0,"0"10"-11747"0"0,1 16-1721 0 0,-2-1-1 0 0,-7 51 1 0 0,5-58-564 0 0,1 0-1 0 0,0 1 1 0 0,2-1 0 0 0,3 24 0 0 0,-1 13-20 0 0,-2 117 35 0 0,10-121-125 0 0,0 2 105 0 0,-11-30-35 0 0,0-21-87 0 0,0-1-1 0 0,1 1 1 0 0,0 0-1 0 0,0 0 1 0 0,0 0-1 0 0,0 0 0 0 0,1-1 1 0 0,0 1-1 0 0,1 0 1 0 0,-1-1-1 0 0,1 1 1 0 0,2 5-1 0 0,-3-9 13 0 0,0 0 1 0 0,-1-1-1 0 0,1 1 0 0 0,-1 0 0 0 0,0-1 0 0 0,0 1 0 0 0,0 0 1 0 0,1-1-1 0 0,-1 1 0 0 0,-1 0 0 0 0,1-1 0 0 0,0 1 1 0 0,0 0-1 0 0,-1 0 0 0 0,1-1 0 0 0,-1 1 0 0 0,1-1 1 0 0,-1 1-1 0 0,0-1 0 0 0,0 3 0 0 0,-5 17-148 0 0,6-21 101 0 0,0-1 1 0 0,0 1 0 0 0,0 0 0 0 0,0 0 0 0 0,0 0 0 0 0,0 0-1 0 0,0 0 1 0 0,0-1 0 0 0,0 1 0 0 0,0 0 0 0 0,0 0 0 0 0,0 0-1 0 0,-1 0 1 0 0,1 0 0 0 0,0-1 0 0 0,0 1 0 0 0,0 0 0 0 0,0 0-1 0 0,0 0 1 0 0,0 0 0 0 0,0 0 0 0 0,-1 0 0 0 0,1 0 0 0 0,0 0-1 0 0,0 0 1 0 0,0 0 0 0 0,0 0 0 0 0,0-1 0 0 0,0 1 0 0 0,-1 0 0 0 0,1 0-1 0 0,0 0 1 0 0,0 0 0 0 0,0 0 0 0 0,0 0 0 0 0,0 0 0 0 0,-1 0-1 0 0,1 0 1 0 0,0 0 0 0 0,0 0 0 0 0,0 0 0 0 0,0 0 0 0 0,-1 1-1 0 0,1-1 1 0 0,0 0 0 0 0,0 0 0 0 0,0 0 0 0 0,0 0 0 0 0,0 0-1 0 0,0 0 1 0 0,-1 0 0 0 0,1 0 0 0 0,0 0 0 0 0,0 0 0 0 0,0 1-1 0 0,0-1 1 0 0,0 0 0 0 0,0 0 0 0 0,0 0 0 0 0,0 0 0 0 0,0 0 0 0 0,0 0-1 0 0,0 1 1 0 0,-1-1 0 0 0,1 0 0 0 0,0 0 0 0 0,0 0 0 0 0,0 0-150 0 0,0-1 1 0 0,0 0 0 0 0,0 0 0 0 0,-1 1-1 0 0,1-1 1 0 0,0 0 0 0 0,0 0 0 0 0,0 0-1 0 0,0 1 1 0 0,0-1 0 0 0,1 0 0 0 0,-1 0 0 0 0,0 0-1 0 0,0 1 1 0 0,0-1 0 0 0,1 0 0 0 0,-1 0-1 0 0,0 1 1 0 0,1-1 0 0 0,-1 0 0 0 0,1 1 0 0 0,-1-1-1 0 0,1 0 1 0 0,-1 1 0 0 0,1-1 0 0 0,-1 1-1 0 0,2-2 1 0 0,15-19-5904 0 0,-13 17 4516 0 0,-5 6 52 0 0,-29 50-2175 0 0</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27.419"/>
    </inkml:context>
    <inkml:brush xml:id="br0">
      <inkml:brushProperty name="width" value="0.035" units="cm"/>
      <inkml:brushProperty name="height" value="0.035" units="cm"/>
    </inkml:brush>
  </inkml:definitions>
  <inkml:trace contextRef="#ctx0" brushRef="#br0">19 77 996 0 0,'0'0'12031'0'0,"-18"0"-9862"0"0,38-2-1568 0 0,0-1 0 0 0,0-1 1 0 0,0-1-1 0 0,23-8 0 0 0,2 0-9 0 0,1 2-584 0 0,36-11 40 0 0,-78 21-3772 0 0,4 1 1974 0 0,-4 0-2019 0 0,-18-2-5838 0 0</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5T15:06:30.778"/>
    </inkml:context>
    <inkml:brush xml:id="br0">
      <inkml:brushProperty name="width" value="0.035" units="cm"/>
      <inkml:brushProperty name="height" value="0.035" units="cm"/>
    </inkml:brush>
  </inkml:definitions>
  <inkml:trace contextRef="#ctx0" brushRef="#br0">0 0 15554,'6422'0'0</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5T15:06:35.769"/>
    </inkml:context>
    <inkml:brush xml:id="br0">
      <inkml:brushProperty name="width" value="0.035" units="cm"/>
      <inkml:brushProperty name="height" value="0.035" units="cm"/>
    </inkml:brush>
  </inkml:definitions>
  <inkml:trace contextRef="#ctx0" brushRef="#br0">120 0 19430,'-120'2879'0</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5T15:06:38.342"/>
    </inkml:context>
    <inkml:brush xml:id="br0">
      <inkml:brushProperty name="width" value="0.035" units="cm"/>
      <inkml:brushProperty name="height" value="0.035" units="cm"/>
    </inkml:brush>
  </inkml:definitions>
  <inkml:trace contextRef="#ctx0" brushRef="#br0">6381 44 12932,'-6381'-44'0</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5T15:06:41.378"/>
    </inkml:context>
    <inkml:brush xml:id="br0">
      <inkml:brushProperty name="width" value="0.035" units="cm"/>
      <inkml:brushProperty name="height" value="0.035" units="cm"/>
    </inkml:brush>
  </inkml:definitions>
  <inkml:trace contextRef="#ctx0" brushRef="#br0">0 0 18291,'0'2690'0</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50.711"/>
    </inkml:context>
    <inkml:brush xml:id="br0">
      <inkml:brushProperty name="width" value="0.035" units="cm"/>
      <inkml:brushProperty name="height" value="0.035" units="cm"/>
    </inkml:brush>
  </inkml:definitions>
  <inkml:trace contextRef="#ctx0" brushRef="#br0">1 761 812 0 0,'0'0'7690'0'0,"28"-16"-5905"0"0,-17-8 1629 0 0,18-5-2836 0 0,-21 16-535 0 0,1 0 1 0 0,0 0 0 0 0,1 1-1 0 0,1 0 1 0 0,12-11 0 0 0,-9 10-36 0 0,-2 0 1 0 0,1-1-1 0 0,18-28 1 0 0,118-213 997 0 0,-109 180-484 0 0,-10 23-294 0 0,-13 25-150 0 0,-15 23-76 0 0,0 1 0 0 0,0-1-1 0 0,0 1 1 0 0,0-1 0 0 0,1 1 0 0 0,-1 0-1 0 0,1 0 1 0 0,4-3 0 0 0,6-5 148 0 0,-1-1 0 0 0,21-25 1 0 0,-24 25 21 0 0,1 2-555 0 0,-7 28-4 0 0,14 24 386 0 0,-3-12 1 0 0,8 38 110 0 0,23 119-1 0 0,-35-99-5 0 0,0-9-78 0 0,0-22 18 0 0,-4-31-44 0 0,-5-23 0 0 0,-1 1 0 0 0,1-1 0 0 0,0 0 0 0 0,0 1 0 0 0,0-1 0 0 0,0 0 0 0 0,0 0 0 0 0,1 0 0 0 0,-1 0 1 0 0,1 0-1 0 0,0 0 0 0 0,0 0 0 0 0,0 0 0 0 0,4 3 0 0 0,-4-3 5 0 0,-1-1 0 0 0,1 1 0 0 0,-1 0 1 0 0,0 0-1 0 0,0 0 0 0 0,0 0 0 0 0,0 1 0 0 0,0-1 1 0 0,-1 0-1 0 0,1 0 0 0 0,-1 0 0 0 0,0 1 0 0 0,0-1 0 0 0,-1 5 1 0 0,1-4-3 0 0,0-3 15 0 0,9 12 1475 0 0,-8-12-880 0 0,-11-11-415 0 0,-15-13-524 0 0,-41-29 0 0 0,16 15 140 0 0,28 23 163 0 0,-1 0 0 0 0,0 2 0 0 0,-1 1 1 0 0,0 1-1 0 0,-34-10 0 0 0,-4-2 215 0 0,26 9-177 0 0,27 10 37 0 0,0 0 0 0 0,1 0 0 0 0,-1-1 0 0 0,1 0 0 0 0,0-1 0 0 0,-8-5 0 0 0,9 6-73 0 0,-1 0 0 0 0,1 1 0 0 0,0 0 0 0 0,-1 0-1 0 0,1 1 1 0 0,-1 0 0 0 0,-15-3 0 0 0,-29-8-129 0 0,50 12 131 0 0,-26-11 143 0 0,20 6-187 0 0,-34-23 98 0 0,40 28 7 0 0,4-15-838 0 0,35 14 790 0 0,-1-3 0 0 0,0-1 0 0 0,0-1 0 0 0,46-16 0 0 0,11-2-350 0 0,165-43-159 0 0,-79 28-140 0 0,-137 27 803 0 0,-34 9-228 0 0,1 1 0 0 0,0 0 0 0 0,0 1 0 0 0,1 0 0 0 0,-1 0 0 0 0,0 1 0 0 0,16 0 0 0 0,13-11 601 0 0,-28 7-127 0 0,-18 5 438 0 0,-22 9-642 0 0,-108 91-167 0 0,86-56 82 0 0,41-34-98 0 0,-1 0 1 0 0,1 0-1 0 0,-14 7 0 0 0,-39 33 151 0 0,6-3-134 0 0,38-35-3 0 0,11-7 6 0 0,0 0 0 0 0,1 1 0 0 0,-1 0 0 0 0,1 1 0 0 0,-7 7 0 0 0,-20 14 30 0 0,31-25-54 0 0,-1 0-1 0 0,1 0 1 0 0,-1 0-1 0 0,1 1 1 0 0,0-1-1 0 0,1 1 1 0 0,-5 5-1 0 0,2-2-3 0 0,-1 0-1 0 0,0-1 0 0 0,0 0 0 0 0,-1 0 0 0 0,0-1 1 0 0,-11 6-1 0 0,1 0 3 0 0,-78 50 284 0 0,80-48-227 0 0,-10 6 28 0 0,-72 21 602 0 0,48-5-610 0 0,37-28-549 0 0,17-6-4073 0 0,17-4-6599 0 0,-45 15 7955 0 0</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56.852"/>
    </inkml:context>
    <inkml:brush xml:id="br0">
      <inkml:brushProperty name="width" value="0.035" units="cm"/>
      <inkml:brushProperty name="height" value="0.035" units="cm"/>
    </inkml:brush>
  </inkml:definitions>
  <inkml:trace contextRef="#ctx0" brushRef="#br0">91 340 904 0 0,'0'0'842'0'0,"-3"2"-468"0"0,2-2-121 0 0,0 0-1 0 0,0 1 0 0 0,0-1 1 0 0,0 0-1 0 0,1 0 1 0 0,-1 0-1 0 0,0 0 0 0 0,0 1 1 0 0,0-1-1 0 0,0 0 1 0 0,0 0-1 0 0,0-1 1 0 0,0 1-1 0 0,0 0 0 0 0,0 0 1 0 0,0 0-1 0 0,1-1 1 0 0,-1 1-1 0 0,0 0 0 0 0,0-1 1 0 0,0 1-1 0 0,0-1 1 0 0,1 1-1 0 0,-1-1 0 0 0,-1 0 1 0 0,-12-6 7898 0 0,15 22-7794 0 0,19 151 43 0 0,-19-150-367 0 0,1 0 0 0 0,1 0 0 0 0,7 25 0 0 0,3 14 124 0 0,20 120 423 0 0,-14-133-424 0 0,-16-38-124 0 0,0 1 1 0 0,-1-1-1 0 0,0 0 1 0 0,0 1-1 0 0,0-1 1 0 0,0 1-1 0 0,1 10 2170 0 0,-3-51-1787 0 0,-2 15-464 0 0,0 0 0 0 0,-2 0 0 0 0,0 0 0 0 0,-12-32 0 0 0,-6-29-115 0 0,8 25-126 0 0,-2 0 0 0 0,-44-101 1 0 0,54 139 226 0 0,0 1 0 0 0,0-1 0 0 0,2-1 0 0 0,1 1 0 0 0,-2-28 1 0 0,4-105-623 0 0,2 78 362 0 0,0 73 297 0 0,-1-1 0 0 0,1 1 0 0 0,0 0 0 0 0,0-1 0 0 0,-1 1 0 0 0,1 0 0 0 0,0 0 0 0 0,0 0-1 0 0,0 0 1 0 0,0 0 0 0 0,0 0 0 0 0,0 0 0 0 0,0 0 0 0 0,1 0 0 0 0,-1 0 0 0 0,0 1 0 0 0,0-1 0 0 0,1 1 0 0 0,-1-1 0 0 0,0 1 0 0 0,1-1 0 0 0,-1 1 0 0 0,1-1-1 0 0,-1 1 1 0 0,1 0 0 0 0,-1 0 0 0 0,0 0 0 0 0,1 0 0 0 0,1 0 0 0 0,59-2-94 0 0,-50 3 190 0 0,6-1-54 0 0,-1 0-1 0 0,0 1 1 0 0,1 1 0 0 0,-1 1-1 0 0,24 7 1 0 0,-33-7 7 0 0,0 0 0 0 0,0 1 1 0 0,0 0-1 0 0,-1 0 0 0 0,1 1 0 0 0,-1 0 1 0 0,0 0-1 0 0,0 1 0 0 0,-1 0 0 0 0,1 0 1 0 0,-1 0-1 0 0,9 13 0 0 0,-7-7 49 0 0,0-1 0 0 0,0 1 1 0 0,-1 0-1 0 0,-1 1 0 0 0,0 0 0 0 0,0 0 0 0 0,-2 0 1 0 0,0 1-1 0 0,0 0 0 0 0,-1-1 0 0 0,-1 1 0 0 0,0 0 1 0 0,0 25-1 0 0,-3-37-53 0 0,1 0-1 0 0,-1 1 1 0 0,1-1 0 0 0,-1 0 0 0 0,0 0-1 0 0,0 0 1 0 0,0-1 0 0 0,0 1 0 0 0,0 0-1 0 0,0 0 1 0 0,0 0 0 0 0,-1-1 0 0 0,1 1-1 0 0,-1-1 1 0 0,1 1 0 0 0,-1-1 0 0 0,0 1 0 0 0,-3 1-1 0 0,-41 24 130 0 0,27-17-44 0 0,11-7-82 0 0,0 0-1 0 0,0-1 1 0 0,0 0 0 0 0,0 0 0 0 0,0 0-1 0 0,-1-1 1 0 0,1-1 0 0 0,0 1 0 0 0,-13-2-1 0 0,17 1-24 0 0,2 0-2 0 0,3-2-1181 0 0,0 0 930 0 0,0 0 1 0 0,0 1 0 0 0,1-1 0 0 0,-1 0-1 0 0,0 0 1 0 0,1 1 0 0 0,-1-1 0 0 0,1 1-1 0 0,0-1 1 0 0,0 1 0 0 0,-1 0 0 0 0,1 0-1 0 0,0 0 1 0 0,0 0 0 0 0,2-1 0 0 0,38-15-6151 0 0,-34 14 3934 0 0,-4 2 376 0 0,-13 6 385 0 0,-64 37-523 0 0</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57.723"/>
    </inkml:context>
    <inkml:brush xml:id="br0">
      <inkml:brushProperty name="width" value="0.035" units="cm"/>
      <inkml:brushProperty name="height" value="0.035" units="cm"/>
    </inkml:brush>
  </inkml:definitions>
  <inkml:trace contextRef="#ctx0" brushRef="#br0">1 61 1100 0 0,'0'0'11857'0'0,"0"1"-11813"0"0,0 9 2512 0 0,0-21-608 0 0,0 51-2563 0 0,-1-18 684 0 0,1 0 1 0 0,1 0-1 0 0,1 0 1 0 0,1 0-1 0 0,1-1 1 0 0,1 1-1 0 0,11 32 1 0 0,-4-20-22 0 0,-10-29-48 0 0,0 1 0 0 0,0 0 0 0 0,0-1 0 0 0,0 1 0 0 0,1-1 0 0 0,0 0 0 0 0,0 0 0 0 0,0 0-1 0 0,1 0 1 0 0,-1-1 0 0 0,1 1 0 0 0,1-1 0 0 0,4 4 0 0 0,-4-3-9 0 0,0-1 0 0 0,1 0 1 0 0,-1-1-1 0 0,1 1 0 0 0,0-1 0 0 0,0-1 0 0 0,7 4 1 0 0,-10-6 35 0 0,0 1 1 0 0,0-1 0 0 0,0 1 0 0 0,0-1-1 0 0,0 0 1 0 0,-1 0 0 0 0,1 0 0 0 0,0 0-1 0 0,0-1 1 0 0,0 1 0 0 0,0-1 0 0 0,0 0-1 0 0,-1 1 1 0 0,1-1 0 0 0,0-1 0 0 0,-1 1-1 0 0,1 0 1 0 0,0-1 0 0 0,2-1 0 0 0,4-6 53 0 0,0 0 1 0 0,0 0-1 0 0,-1 0 1 0 0,-1-1-1 0 0,1 0 1 0 0,-2-1-1 0 0,1 0 1 0 0,-2 0 0 0 0,1 0-1 0 0,-2 0 1 0 0,1-1-1 0 0,2-13 1 0 0,-4 15-82 0 0,-1 0 0 0 0,0-1 0 0 0,0 1 0 0 0,-1-1-1 0 0,-1 1 1 0 0,0-1 0 0 0,0 1 0 0 0,-2-12 0 0 0,-4-10-120 0 0,-13-41 0 0 0,14 55 55 0 0,3 12 25 0 0,0 1 0 0 0,-1-1 0 0 0,0 0 0 0 0,0 1-1 0 0,0 0 1 0 0,0 0 0 0 0,-1 0 0 0 0,0 0 0 0 0,-5-5-1 0 0,7 9-67 0 0,2 36-12355 0 0</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58.212"/>
    </inkml:context>
    <inkml:brush xml:id="br0">
      <inkml:brushProperty name="width" value="0.035" units="cm"/>
      <inkml:brushProperty name="height" value="0.035" units="cm"/>
    </inkml:brush>
  </inkml:definitions>
  <inkml:trace contextRef="#ctx0" brushRef="#br0">1 1 1268 0 0,'0'0'13485'0'0,"2"13"-14965"0"0,24 60 2818 0 0,26 116 0 0 0,8 34 221 0 0,1-26-786 0 0,-34-129-700 0 0,-22-58-112 0 0,0 0 0 0 0,-1 0 0 0 0,0 0 0 0 0,0 0 0 0 0,-2 0 1 0 0,1 1-1 0 0,-1-1 0 0 0,1 12 0 0 0,-2-12 831 0 0,3 3-3762 0 0,-1-9-861 0 0,-1-14 1148 0 0,-2-8-164 0 0,0-20-1770 0 0</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58.960"/>
    </inkml:context>
    <inkml:brush xml:id="br0">
      <inkml:brushProperty name="width" value="0.035" units="cm"/>
      <inkml:brushProperty name="height" value="0.035" units="cm"/>
    </inkml:brush>
  </inkml:definitions>
  <inkml:trace contextRef="#ctx0" brushRef="#br0">299 0 1724 0 0,'0'0'8537'0'0,"-10"2"-7948"0"0,-32 7-113 0 0,36-8-198 0 0,0 1 1 0 0,0 0-1 0 0,0 0 0 0 0,0 1 0 0 0,0 0 0 0 0,-10 6 0 0 0,10-5 114 0 0,5-4-362 0 0,-22 13 482 0 0,1 1-1 0 0,0 0 1 0 0,1 2 0 0 0,0 0-1 0 0,1 2 1 0 0,-20 22 0 0 0,38-38-535 0 0,1 0 0 0 0,-1 0-1 0 0,0 0 1 0 0,1 0 0 0 0,-1 1 0 0 0,1-1 0 0 0,0 0-1 0 0,0 1 1 0 0,0-1 0 0 0,0 1 0 0 0,0-1 0 0 0,1 1 0 0 0,-1-1-1 0 0,1 1 1 0 0,-1 0 0 0 0,1-1 0 0 0,0 1 0 0 0,0 0-1 0 0,0-1 1 0 0,1 4 0 0 0,0-4 15 0 0,0 0 0 0 0,0 0-1 0 0,0-1 1 0 0,0 1 0 0 0,0-1 0 0 0,0 1-1 0 0,0-1 1 0 0,1 0 0 0 0,-1 1 0 0 0,1-1 0 0 0,-1 0-1 0 0,1 0 1 0 0,-1 0 0 0 0,1 0 0 0 0,0 0-1 0 0,-1 0 1 0 0,1 0 0 0 0,0-1 0 0 0,0 1 0 0 0,0-1-1 0 0,0 1 1 0 0,-1-1 0 0 0,1 0 0 0 0,0 0-1 0 0,0 1 1 0 0,0-1 0 0 0,0-1 0 0 0,2 1 0 0 0,60-2 602 0 0,-29 1-325 0 0,64 5 0 0 0,-95-4-268 0 0,-1 1 1 0 0,0 0-1 0 0,0 0 1 0 0,0 0-1 0 0,1 1 1 0 0,-1-1 0 0 0,-1 1-1 0 0,1-1 1 0 0,0 1-1 0 0,0 0 1 0 0,0 0-1 0 0,-1 1 1 0 0,1-1 0 0 0,-1 0-1 0 0,0 1 1 0 0,0 0-1 0 0,0-1 1 0 0,0 1-1 0 0,0 0 1 0 0,-1 0 0 0 0,1 0-1 0 0,-1 0 1 0 0,1 0-1 0 0,-1 0 1 0 0,0 1-1 0 0,1 5 1 0 0,1 8 104 0 0,-1 0-1 0 0,0 1 1 0 0,-1 32-1 0 0,-1-38-97 0 0,-1-9-3 0 0,1 0 0 0 0,-1 1-1 0 0,1-1 1 0 0,-1 0 0 0 0,0 1-1 0 0,-1-1 1 0 0,1 0 0 0 0,0 0-1 0 0,-1 0 1 0 0,0 0 0 0 0,0 0-1 0 0,0 0 1 0 0,0 0 0 0 0,0-1-1 0 0,0 1 1 0 0,-1-1 0 0 0,1 0-1 0 0,-1 1 1 0 0,0-1 0 0 0,1 0-1 0 0,-5 1 1 0 0,1 1 22 0 0,0-1 0 0 0,0 0-1 0 0,0 0 1 0 0,0-1 0 0 0,-1 1 0 0 0,1-2 0 0 0,-1 1-1 0 0,0-1 1 0 0,1 0 0 0 0,-11 1 0 0 0,11-2-36 0 0,0 0 1 0 0,-1 0 0 0 0,1 0 0 0 0,0-1-1 0 0,0 1 1 0 0,-1-1 0 0 0,1-1 0 0 0,0 1-1 0 0,0-1 1 0 0,0 0 0 0 0,1-1-1 0 0,-1 0 1 0 0,0 1 0 0 0,-5-5 0 0 0,10 6-128 0 0,1 1 0 0 0,-1-1 0 0 0,1 1 0 0 0,-1-1 0 0 0,1 1 0 0 0,0-1 0 0 0,-1 1 0 0 0,1-1 0 0 0,0 0 0 0 0,-1 1 0 0 0,1-1 0 0 0,0 0 0 0 0,0 1 0 0 0,-1-1 0 0 0,1 1 0 0 0,0-1 0 0 0,0 0 0 0 0,0 0 0 0 0,0 1 0 0 0,0-1 0 0 0,0 0 0 0 0,0 1 0 0 0,0-1 0 0 0,0 0 0 0 0,0 1 0 0 0,1-1 0 0 0,-1 0 0 0 0,0 1 0 0 0,0-1 0 0 0,1 1 0 0 0,-1-1 0 0 0,0 0 0 0 0,1 1 0 0 0,-1-1 0 0 0,0 1 0 0 0,1-1 0 0 0,0 0 0 0 0,18-16-8417 0 0,-9 10 4780 0 0</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59.658"/>
    </inkml:context>
    <inkml:brush xml:id="br0">
      <inkml:brushProperty name="width" value="0.035" units="cm"/>
      <inkml:brushProperty name="height" value="0.035" units="cm"/>
    </inkml:brush>
  </inkml:definitions>
  <inkml:trace contextRef="#ctx0" brushRef="#br0">12 167 1336 0 0,'0'0'7945'0'0,"18"5"-7512"0"0,58 17-37 0 0,-66-20-279 0 0,-1-1 0 0 0,1 1 0 0 0,0-2 0 0 0,-1 1 0 0 0,1-1 0 0 0,0 0 0 0 0,-1-1 0 0 0,1 0 0 0 0,0-1-1 0 0,-1 0 1 0 0,0-1 0 0 0,1 0 0 0 0,-1 0 0 0 0,0-1 0 0 0,0 0 0 0 0,-1 0 0 0 0,1-1 0 0 0,-1 0 0 0 0,0-1 0 0 0,-1 0 0 0 0,1 0-1 0 0,-1 0 1 0 0,0-1 0 0 0,11-14 0 0 0,-16 18-84 0 0,-1 1 0 0 0,1-1 1 0 0,-1 1-1 0 0,1-1 0 0 0,-1 0 0 0 0,0 0 0 0 0,0 0 0 0 0,0 0 0 0 0,0 0 1 0 0,0 0-1 0 0,-1 0 0 0 0,0 0 0 0 0,1 0 0 0 0,-1-4 0 0 0,0 5-49 0 0,0 1-1 0 0,0-1 0 0 0,0 0 0 0 0,-1 1 1 0 0,1-1-1 0 0,0 0 0 0 0,-1 1 1 0 0,1-1-1 0 0,-1 0 0 0 0,0 1 0 0 0,1-1 1 0 0,-1 1-1 0 0,0-1 0 0 0,0 1 1 0 0,0 0-1 0 0,0-1 0 0 0,0 1 0 0 0,0 0 1 0 0,-1 0-1 0 0,1-1 0 0 0,0 1 1 0 0,-1 0-1 0 0,1 0 0 0 0,-3-1 1 0 0,-9-3-164 0 0,0 0 1 0 0,0 1 0 0 0,0 0 0 0 0,-1 1-1 0 0,1 1 1 0 0,-20-2 0 0 0,26 5 282 0 0,0-1 0 0 0,0 1 1 0 0,-1-1-1 0 0,1 2 0 0 0,0-1 0 0 0,0 1 1 0 0,0 0-1 0 0,0 1 0 0 0,1 0 0 0 0,-1 0 1 0 0,1 0-1 0 0,-1 1 0 0 0,1 0 0 0 0,-7 6 1 0 0,3-3 11 0 0,1 1-1 0 0,1 0 1 0 0,-1 1 0 0 0,1-1 0 0 0,1 2 0 0 0,0-1 0 0 0,0 1 0 0 0,1 0 0 0 0,0 0 0 0 0,0 1 0 0 0,1 0 0 0 0,1 0 0 0 0,0 0 0 0 0,0 0 0 0 0,1 1 0 0 0,1-1 0 0 0,0 1 0 0 0,1 0 0 0 0,0 0 0 0 0,0-1 0 0 0,1 1 0 0 0,3 21 0 0 0,-2-28-78 0 0,1-1 1 0 0,-1 1-1 0 0,1-1 0 0 0,0 0 1 0 0,0 0-1 0 0,1 1 0 0 0,-1-1 1 0 0,1-1-1 0 0,0 1 1 0 0,0 0-1 0 0,0-1 0 0 0,1 1 1 0 0,-1-1-1 0 0,1 0 1 0 0,0 0-1 0 0,-1 0 0 0 0,1-1 1 0 0,1 1-1 0 0,-1-1 0 0 0,0 0 1 0 0,0 0-1 0 0,1-1 1 0 0,4 2-1 0 0,7 1 279 0 0,0 0 0 0 0,1-1 0 0 0,-1 0-1 0 0,1-2 1 0 0,21 1 0 0 0,-17-4-301 0 0,1-1 0 0 0,-1 0 0 0 0,0-1 0 0 0,0-2 0 0 0,-1 0 1 0 0,0-1-1 0 0,22-10 0 0 0,-34 12-507 0 0,-2 2-2082 0 0</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00.471"/>
    </inkml:context>
    <inkml:brush xml:id="br0">
      <inkml:brushProperty name="width" value="0.035" units="cm"/>
      <inkml:brushProperty name="height" value="0.035" units="cm"/>
    </inkml:brush>
  </inkml:definitions>
  <inkml:trace contextRef="#ctx0" brushRef="#br0">394 1 1492 0 0,'0'0'12581'0'0,"-11"2"-12207"0"0,8-2-340 0 0,-11 2 250 0 0,0 1 0 0 0,0 1 0 0 0,1 0 1 0 0,0 0-1 0 0,-16 9 0 0 0,-16 9 704 0 0,20-10-565 0 0,-43 28 1 0 0,60-34-398 0 0,0 1 1 0 0,0 0 0 0 0,1 0 0 0 0,0 0 0 0 0,0 1-1 0 0,1 0 1 0 0,0 0 0 0 0,-9 15 0 0 0,-6 14 30 0 0,15-28-52 0 0,0 0-1 0 0,0 1 1 0 0,1 0 0 0 0,1 1-1 0 0,-1-1 1 0 0,2 1 0 0 0,-1 0-1 0 0,-2 20 1 0 0,4-18 2 0 0,-3 87 70 0 0,6-93-72 0 0,-1 1-1 0 0,1-1 0 0 0,0 1 1 0 0,0-1-1 0 0,0 0 1 0 0,1 0-1 0 0,1 0 0 0 0,-1 0 1 0 0,1 0-1 0 0,0 0 0 0 0,6 8 1 0 0,3 2 36 0 0,0 0 1 0 0,2-1 0 0 0,0-1-1 0 0,0 0 1 0 0,2 0 0 0 0,0-2-1 0 0,0 0 1 0 0,1-1 0 0 0,20 11-1 0 0,-17-14-15 0 0,0 0-1 0 0,1 0 0 0 0,0-2 0 0 0,0-1 0 0 0,1 0 1 0 0,31 3-1 0 0,28-5-2763 0 0,-77-4 2348 0 0,0 0 0 0 0,-1 0 0 0 0,1-1 0 0 0,-1 0 0 0 0,1 0 0 0 0,-1 0 0 0 0,1 0 0 0 0,-1 0-1 0 0,0-1 1 0 0,0 1 0 0 0,1-1 0 0 0,-1 0 0 0 0,0 0 0 0 0,0 0 0 0 0,-1 0 0 0 0,5-5 0 0 0,13-18-4912 0 0</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00.968"/>
    </inkml:context>
    <inkml:brush xml:id="br0">
      <inkml:brushProperty name="width" value="0.035" units="cm"/>
      <inkml:brushProperty name="height" value="0.035" units="cm"/>
    </inkml:brush>
  </inkml:definitions>
  <inkml:trace contextRef="#ctx0" brushRef="#br0">133 81 1608 0 0,'0'0'14575'0'0,"-22"21"-14924"0"0,-64 68 194 0 0,83-86 139 0 0,0 0 0 0 0,0 1 1 0 0,0-1-1 0 0,1 1 0 0 0,-1 0 1 0 0,1 0-1 0 0,0 0 0 0 0,-2 7 0 0 0,5 13-85 0 0,1-10 48 0 0,-2-9 56 0 0,0-1 0 0 0,0 1-1 0 0,1-1 1 0 0,0 1-1 0 0,0-1 1 0 0,0 1-1 0 0,0-1 1 0 0,1 0-1 0 0,-1 0 1 0 0,1 1-1 0 0,0-1 1 0 0,0 0 0 0 0,1-1-1 0 0,-1 1 1 0 0,1 0-1 0 0,0-1 1 0 0,0 1-1 0 0,0-1 1 0 0,0 0-1 0 0,1 0 1 0 0,-1 0 0 0 0,1-1-1 0 0,0 1 1 0 0,0-1-1 0 0,0 0 1 0 0,0 0-1 0 0,0 0 1 0 0,0 0-1 0 0,0-1 1 0 0,1 0-1 0 0,6 2 1 0 0,-1-2 60 0 0,-1 1-1 0 0,1-2 0 0 0,-1 1 1 0 0,1-1-1 0 0,-1 0 1 0 0,1-1-1 0 0,-1 0 1 0 0,0-1-1 0 0,1 0 1 0 0,-1-1-1 0 0,0 1 1 0 0,0-2-1 0 0,0 1 1 0 0,11-7-1 0 0,-7 2-20 0 0,0-1-1 0 0,0 0 1 0 0,-1 0-1 0 0,0-2 1 0 0,14-14-1 0 0,-22 20-43 0 0,1-1-1 0 0,-1 1 0 0 0,-1-1 0 0 0,1 0 1 0 0,-1 0-1 0 0,0 0 0 0 0,0-1 0 0 0,-1 1 1 0 0,1-1-1 0 0,-2 1 0 0 0,1-1 0 0 0,-1 0 1 0 0,0 0-1 0 0,1-11 0 0 0,-2 12-25 0 0,0-1 1 0 0,0 1-1 0 0,-1-1 0 0 0,0 1 1 0 0,0-1-1 0 0,0 1 0 0 0,-1 0 0 0 0,0-1 1 0 0,0 1-1 0 0,0 0 0 0 0,-1 0 0 0 0,0 1 1 0 0,0-1-1 0 0,0 0 0 0 0,-1 1 1 0 0,0 0-1 0 0,0 0 0 0 0,0 0 0 0 0,-1 0 1 0 0,0 1-1 0 0,0 0 0 0 0,0 0 1 0 0,-7-4-1 0 0,4 3-111 0 0,0 0-1 0 0,0 0 1 0 0,0 2 0 0 0,-1-1 0 0 0,0 1-1 0 0,0 0 1 0 0,0 0 0 0 0,0 1 0 0 0,0 1-1 0 0,0-1 1 0 0,0 1 0 0 0,-15 1 0 0 0,22 1 52 0 0,0-1 1 0 0,1 1-1 0 0,-1 0 1 0 0,0 0-1 0 0,1 0 1 0 0,-1 0-1 0 0,1 0 1 0 0,-1 0 0 0 0,1 0-1 0 0,-1 1 1 0 0,1-1-1 0 0,0 1 1 0 0,0-1-1 0 0,-1 1 1 0 0,1-1-1 0 0,0 1 1 0 0,0-1 0 0 0,1 1-1 0 0,-1 0 1 0 0,0 0-1 0 0,1-1 1 0 0,-1 1-1 0 0,1 0 1 0 0,-1 0-1 0 0,1 0 1 0 0,0 2 0 0 0,-1-3-96 0 0,1 0 0 0 0,0 1 0 0 0,-1-1 0 0 0,1 0 0 0 0,0 1 0 0 0,0-1 0 0 0,0 0 0 0 0,0 1 0 0 0,0-1 0 0 0,0 0 0 0 0,1 1 0 0 0,-1-1 0 0 0,0 0 1 0 0,1 0-1 0 0,-1 1 0 0 0,1-1 0 0 0,-1 0 0 0 0,1 0 0 0 0,-1 0 0 0 0,1 0 0 0 0,0 1 0 0 0,0-1 0 0 0,0 0 0 0 0,-1 0 0 0 0,1 0 0 0 0,0-1 1 0 0,0 1-1 0 0,0 0 0 0 0,1 0 0 0 0,-1 0 0 0 0,0-1 0 0 0,0 1 0 0 0,0-1 0 0 0,0 1 0 0 0,1-1 0 0 0,-1 1 0 0 0,0-1 0 0 0,0 0 0 0 0,1 1 0 0 0,-1-1 1 0 0,0 0-1 0 0,3 0 0 0 0,6 0-1728 0 0</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01.852"/>
    </inkml:context>
    <inkml:brush xml:id="br0">
      <inkml:brushProperty name="width" value="0.035" units="cm"/>
      <inkml:brushProperty name="height" value="0.035" units="cm"/>
    </inkml:brush>
  </inkml:definitions>
  <inkml:trace contextRef="#ctx0" brushRef="#br0">21 193 1284 0 0,'0'0'10372'0'0,"2"19"-10180"0"0,5 61 10 0 0,-7-70-97 0 0,2 0-1 0 0,0 0 0 0 0,0 0 1 0 0,4 11-1 0 0,0-7 363 0 0,-3-13 961 0 0,-3-17-1655 0 0,-1-1-1 0 0,-1 1 1 0 0,0 0 0 0 0,-2 0 0 0 0,0 0 0 0 0,0 0 0 0 0,-9-18 0 0 0,9 24 166 0 0,0-1 0 0 0,1-1 0 0 0,0 1 0 0 0,0 0 1 0 0,0-16-1 0 0,2 24 98 0 0,1-1 1 0 0,0 1-1 0 0,1-1 1 0 0,-1 1-1 0 0,0-1 1 0 0,1 0-1 0 0,0 1 1 0 0,0 0-1 0 0,0-1 1 0 0,0 1-1 0 0,1-1 1 0 0,-1 1-1 0 0,1 0 1 0 0,0 0-1 0 0,0 0 1 0 0,0 0-1 0 0,0 0 1 0 0,1 1-1 0 0,-1-1 1 0 0,5-3 0 0 0,-4 3 1 0 0,0 1 0 0 0,0-1 0 0 0,1 1 1 0 0,-1 0-1 0 0,0 0 0 0 0,1 0 1 0 0,-1 1-1 0 0,1-1 0 0 0,0 1 1 0 0,-1 0-1 0 0,1 0 0 0 0,0 0 1 0 0,0 1-1 0 0,0-1 0 0 0,0 1 1 0 0,0 0-1 0 0,-1 0 0 0 0,1 0 1 0 0,0 1-1 0 0,0-1 0 0 0,0 1 0 0 0,0 0 1 0 0,-1 0-1 0 0,1 0 0 0 0,0 1 1 0 0,-1-1-1 0 0,1 1 0 0 0,-1 0 1 0 0,1 0-1 0 0,-1 0 0 0 0,3 3 1 0 0,6 4-40 0 0,-1 1 0 0 0,-1 0 1 0 0,0 1-1 0 0,0 0 0 0 0,-1 0 1 0 0,0 1-1 0 0,-1 1 0 0 0,-1-1 1 0 0,11 23-1 0 0,-17-32-90 0 0,0-1 0 0 0,1 0 0 0 0,-1 0 0 0 0,1 0 0 0 0,0 0 1 0 0,0 0-1 0 0,0 0 0 0 0,0-1 0 0 0,0 1 0 0 0,0-1 0 0 0,0 1 0 0 0,3 1 0 0 0,-1-31-105 0 0,-1 12-261 0 0,0-1 0 0 0,-1 1-1 0 0,-1-1 1 0 0,-1 1 0 0 0,-1-18 0 0 0,1 3 66 0 0,0 29 407 0 0,1 0 1 0 0,0 0-1 0 0,-1 0 1 0 0,1 0-1 0 0,0 0 0 0 0,0 0 1 0 0,0 0-1 0 0,0 1 1 0 0,0-1-1 0 0,1 0 0 0 0,-1 1 1 0 0,1-1-1 0 0,-1 1 1 0 0,1-1-1 0 0,-1 1 0 0 0,1 0 1 0 0,0 0-1 0 0,-1-1 1 0 0,1 1-1 0 0,0 1 0 0 0,0-1 1 0 0,3-1-1 0 0,0 0 90 0 0,0-1 0 0 0,0 1 0 0 0,1 1 0 0 0,-1-1 0 0 0,1 1 0 0 0,7-1 0 0 0,-10 2-44 0 0,-1 0 1 0 0,1 0-1 0 0,-1 1 1 0 0,1-1-1 0 0,-1 1 0 0 0,1-1 1 0 0,-1 1-1 0 0,1 0 1 0 0,-1 0-1 0 0,0 0 1 0 0,1 0-1 0 0,-1 0 1 0 0,0 1-1 0 0,0-1 1 0 0,0 1-1 0 0,0-1 1 0 0,0 1-1 0 0,0 0 1 0 0,0 0-1 0 0,-1 0 0 0 0,1 0 1 0 0,0 0-1 0 0,-1 0 1 0 0,0 0-1 0 0,0 0 1 0 0,1 1-1 0 0,-1-1 1 0 0,-1 0-1 0 0,1 1 1 0 0,1 4-1 0 0,61 195 457 0 0,-54-185-612 0 0,-8-16-60 0 0,0 1 1 0 0,0-1 0 0 0,0 1 0 0 0,0 0 0 0 0,0 0-1 0 0,0-1 1 0 0,-1 1 0 0 0,1 0 0 0 0,-1 0 0 0 0,1 0-1 0 0,-1 0 1 0 0,0-1 0 0 0,1 4 0 0 0,-1-12-6615 0 0,0-13 2366 0 0</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02.164"/>
    </inkml:context>
    <inkml:brush xml:id="br0">
      <inkml:brushProperty name="width" value="0.035" units="cm"/>
      <inkml:brushProperty name="height" value="0.035" units="cm"/>
    </inkml:brush>
  </inkml:definitions>
  <inkml:trace contextRef="#ctx0" brushRef="#br0">9 1 1244 0 0,'0'0'11032'0'0,"-1"24"-10758"0"0,-6 77-14 0 0,6-80-190 0 0,2 0 1 0 0,0 1 0 0 0,1-1-1 0 0,10 41 1 0 0,-8-45-38 0 0,-1 1 0 0 0,0 0 0 0 0,0 23 0 0 0,-2 0 62 0 0,-1 7-316 0 0,-1-16-3840 0 0,-7-35-1355 0 0,6-10 1724 0 0</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02.675"/>
    </inkml:context>
    <inkml:brush xml:id="br0">
      <inkml:brushProperty name="width" value="0.035" units="cm"/>
      <inkml:brushProperty name="height" value="0.035" units="cm"/>
    </inkml:brush>
  </inkml:definitions>
  <inkml:trace contextRef="#ctx0" brushRef="#br0">0 220 1112 0 0,'0'0'8914'0'0,"7"-22"-7924"0"0,21-68-186 0 0,-9 50 80 0 0,-11 27-654 0 0,-5 10-249 0 0,-1-1 1 0 0,1 1 0 0 0,1-1-1 0 0,-1 1 1 0 0,0 0 0 0 0,1 0-1 0 0,0 1 1 0 0,0-1-1 0 0,0 1 1 0 0,0 0 0 0 0,0 0-1 0 0,0 0 1 0 0,0 0 0 0 0,7-1-1 0 0,0 0 47 0 0,0 0 1 0 0,0 0-1 0 0,1 1 1 0 0,20-1-1 0 0,-29 3 19 0 0,0 1-1 0 0,1-1 1 0 0,-1 1 0 0 0,0 0 0 0 0,0-1-1 0 0,0 2 1 0 0,0-1 0 0 0,0 0 0 0 0,0 0 0 0 0,0 1-1 0 0,0 0 1 0 0,0 0 0 0 0,0-1 0 0 0,-1 2-1 0 0,1-1 1 0 0,-1 0 0 0 0,0 0 0 0 0,3 5 0 0 0,4 4 115 0 0,-1 0 0 0 0,-1 1 1 0 0,7 14-1 0 0,1 2-13 0 0,-12-22-110 0 0,0 0-1 0 0,0 0 0 0 0,-1 0 0 0 0,0 0 0 0 0,0 1 0 0 0,0-1 1 0 0,-1 1-1 0 0,1 11 0 0 0,-1-15-7 0 0,-1 0-1 0 0,0 0 1 0 0,0 1-1 0 0,0-1 1 0 0,0 0 0 0 0,-1 0-1 0 0,1 1 1 0 0,-1-1 0 0 0,0 0-1 0 0,0 0 1 0 0,0 0-1 0 0,0 0 1 0 0,-1 0 0 0 0,1 0-1 0 0,-1 0 1 0 0,0-1 0 0 0,1 1-1 0 0,-1 0 1 0 0,-5 4-1 0 0,-4 0-83 0 0,-1 0 0 0 0,0-1-1 0 0,0 0 1 0 0,0-1 0 0 0,-1 0-1 0 0,1-1 1 0 0,-1-1 0 0 0,0 0-1 0 0,-1 0 1 0 0,1-1 0 0 0,0-1-1 0 0,-1-1 1 0 0,-18 0 0 0 0,30 0-157 0 0,22-23-8814 0 0,-10 6 5233 0 0</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03.124"/>
    </inkml:context>
    <inkml:brush xml:id="br0">
      <inkml:brushProperty name="width" value="0.035" units="cm"/>
      <inkml:brushProperty name="height" value="0.035" units="cm"/>
    </inkml:brush>
  </inkml:definitions>
  <inkml:trace contextRef="#ctx0" brushRef="#br0">0 104 1256 0 0,'0'0'6886'0'0,"5"25"-6845"0"0,15 78-7 0 0,-14-66-936 0 0,-4-11 4199 0 0,-5-51 1126 0 0,2 7-4718 0 0,-1-1 0 0 0,-1 1 0 0 0,-5-20 0 0 0,3 19-5 0 0,1 0 1 0 0,1 0-1 0 0,-1-24 0 0 0,4 41 236 0 0,0-1 0 0 0,0 0 0 0 0,0 1-1 0 0,0-1 1 0 0,1 0 0 0 0,-1 1-1 0 0,1-1 1 0 0,-1 1 0 0 0,1-1-1 0 0,0 0 1 0 0,0 1 0 0 0,0 0-1 0 0,1-1 1 0 0,-1 1 0 0 0,0 0-1 0 0,1-1 1 0 0,1-1 0 0 0,1 2-404 0 0,-1-1 1 0 0,1 1 0 0 0,-1 0-1 0 0,1 0 1 0 0,0 0 0 0 0,0 1 0 0 0,0-1-1 0 0,0 1 1 0 0,6-1 0 0 0,1-4-1709 0 0,-1 1-134 0 0</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03.540"/>
    </inkml:context>
    <inkml:brush xml:id="br0">
      <inkml:brushProperty name="width" value="0.035" units="cm"/>
      <inkml:brushProperty name="height" value="0.035" units="cm"/>
    </inkml:brush>
  </inkml:definitions>
  <inkml:trace contextRef="#ctx0" brushRef="#br0">0 200 604 0 0,'134'-46'974'0'0,"-105"41"1630"0"0,-22 12-554 0 0,-5-3-920 0 0,4-1-847 0 0,-1 0 0 0 0,1 0 0 0 0,1-1 0 0 0,-1 0 0 0 0,0 0 1 0 0,0 0-1 0 0,1-1 0 0 0,-1 0 0 0 0,1 0 0 0 0,-1-1 0 0 0,1 1 0 0 0,-1-2 0 0 0,12 0 0 0 0,-6 0-111 0 0,1-1 0 0 0,0 0-1 0 0,-1 0 1 0 0,0-2 0 0 0,0 1-1 0 0,13-7 1 0 0,-9 2 37 0 0,1-2 1 0 0,24-18-1 0 0,-35 23-227 0 0,0 0 0 0 0,0 0 1 0 0,-1-1-1 0 0,0 0 0 0 0,0 1 0 0 0,0-2 1 0 0,-1 1-1 0 0,8-14 0 0 0,-10-12-940 0 0,-2 21 63 0 0,-50 10-1884 0 0,42 2 2774 0 0,1 0 0 0 0,-1 0 0 0 0,1 0 0 0 0,-1 1 1 0 0,1 0-1 0 0,0 1 0 0 0,0 0 0 0 0,0 0 0 0 0,0 0 0 0 0,1 1 0 0 0,-1 0 1 0 0,-7 6-1 0 0,-9 8 1165 0 0,-38 39 1 0 0,37-33-598 0 0,18-17-414 0 0,0-1 1 0 0,1 1-1 0 0,-1 0 1 0 0,2 0 0 0 0,-1 1-1 0 0,1 0 1 0 0,0-1-1 0 0,-5 17 1 0 0,8-21-82 0 0,0 0 0 0 0,0 0 1 0 0,0 0-1 0 0,0 0 0 0 0,1 1 1 0 0,-1-1-1 0 0,1 0 0 0 0,0 1 0 0 0,0-1 1 0 0,0 0-1 0 0,0 0 0 0 0,1 1 0 0 0,0-1 1 0 0,-1 0-1 0 0,1 0 0 0 0,0 0 1 0 0,0 1-1 0 0,1-1 0 0 0,-1 0 0 0 0,1 0 1 0 0,-1-1-1 0 0,1 1 0 0 0,0 0 1 0 0,0-1-1 0 0,0 1 0 0 0,4 3 0 0 0,1-1 94 0 0,1 0-1 0 0,0-1 1 0 0,1 1-1 0 0,-1-2 1 0 0,1 1-1 0 0,-1-1 1 0 0,1 0-1 0 0,0-1 1 0 0,0 0-1 0 0,0 0 1 0 0,0-1-1 0 0,1-1 1 0 0,-1 1-1 0 0,0-1 1 0 0,13-2-1 0 0,1-1-592 0 0,0-1-1 0 0,0-1 1 0 0,0-1-1 0 0,39-15 1 0 0,-55 19-748 0 0,0 0 0 0 0,1 0 0 0 0,-1 1 0 0 0,0 0 0 0 0,1 1 1 0 0,-1-1-1 0 0,13 2 0 0 0,2 0-2533 0 0,-3-1 2359 0 0</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04.134"/>
    </inkml:context>
    <inkml:brush xml:id="br0">
      <inkml:brushProperty name="width" value="0.035" units="cm"/>
      <inkml:brushProperty name="height" value="0.035" units="cm"/>
    </inkml:brush>
  </inkml:definitions>
  <inkml:trace contextRef="#ctx0" brushRef="#br0">230 0 996 0 0,'0'0'8633'0'0,"-20"12"-8148"0"0,-110 72 1023 0 0,124-80-1368 0 0,0 0 0 0 0,0 1 0 0 0,0-1 0 0 0,1 1 0 0 0,0 0 0 0 0,0 1-1 0 0,0-1 1 0 0,0 1 0 0 0,1 0 0 0 0,0 0 0 0 0,0 0 0 0 0,1 1 0 0 0,0-1 0 0 0,0 1-1 0 0,0 0 1 0 0,1 0 0 0 0,-3 13 0 0 0,6-18-136 0 0,0 0-1 0 0,0 0 1 0 0,0 1-1 0 0,0-1 1 0 0,0 0-1 0 0,0 0 1 0 0,0-1-1 0 0,1 1 1 0 0,-1 0 0 0 0,1 0-1 0 0,-1-1 1 0 0,1 1-1 0 0,0 0 1 0 0,-1-1-1 0 0,1 0 1 0 0,0 1 0 0 0,0-1-1 0 0,0 0 1 0 0,0 0-1 0 0,0 0 1 0 0,1-1-1 0 0,3 2 1 0 0,51 16 599 0 0,-55-18-577 0 0,12 3 165 0 0,0-1 1 0 0,0-1 0 0 0,16-1-1 0 0,-19 0-118 0 0,-1 0-1 0 0,1 1 0 0 0,-1 0 1 0 0,1 0-1 0 0,-1 1 1 0 0,14 5-1 0 0,-23-7-66 0 0,0 1 0 0 0,0-1 0 0 0,0 1 0 0 0,0 0 0 0 0,0-1 0 0 0,0 1 0 0 0,0 0 0 0 0,0 0 0 0 0,0 0 0 0 0,0 0 0 0 0,-1 0 0 0 0,1 0 0 0 0,0 0 0 0 0,-1 0 0 0 0,1 0 0 0 0,-1 0 0 0 0,1 0 0 0 0,-1 0 0 0 0,0 0 0 0 0,1 1 0 0 0,-1-1 0 0 0,0 0 0 0 0,0 0 0 0 0,0 0 0 0 0,0 0 0 0 0,0 1 0 0 0,0-1 0 0 0,0 0 0 0 0,0 0 0 0 0,0 0 0 0 0,0 1 0 0 0,-1-1 0 0 0,1 0 0 0 0,-1 0 0 0 0,1 0 0 0 0,-1 0 0 0 0,1 0 0 0 0,-1 0 0 0 0,1 0 0 0 0,-1 0 0 0 0,0 0 0 0 0,0 0 0 0 0,-1 1 0 0 0,-31 39 150 0 0,22-32-167 0 0,-1-1 0 0 0,0 0 1 0 0,0 0-1 0 0,0-1 0 0 0,-1-1 1 0 0,0 0-1 0 0,0-1 1 0 0,0-1-1 0 0,-1 0 0 0 0,0 0 1 0 0,0-1-1 0 0,0-1 0 0 0,0 0 1 0 0,-27-1-1 0 0,60-18-1624 0 0,33-25-2369 0 0,-21 8-2581 0 0,-13 15 2425 0 0</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04.873"/>
    </inkml:context>
    <inkml:brush xml:id="br0">
      <inkml:brushProperty name="width" value="0.035" units="cm"/>
      <inkml:brushProperty name="height" value="0.035" units="cm"/>
    </inkml:brush>
  </inkml:definitions>
  <inkml:trace contextRef="#ctx0" brushRef="#br0">310 0 344 0 0,'0'0'3060'0'0,"-31"12"3589"0"0,20-9-5748 0 0,0 0 0 0 0,0-1-1 0 0,0 0 1 0 0,-16 1 0 0 0,16-3-926 0 0,0 1 1 0 0,0 1-1 0 0,0 0 0 0 0,1 0 0 0 0,-1 1 1 0 0,0 1-1 0 0,-12 5 0 0 0,19-7 28 0 0,-2 1-64 0 0,1-1 0 0 0,0 1 1 0 0,0 0-1 0 0,1 1 0 0 0,-1-1 0 0 0,-7 8 0 0 0,11-9 33 0 0,-1 1 1 0 0,0 0 0 0 0,1-1-1 0 0,0 1 1 0 0,0 0 0 0 0,0 0-1 0 0,0 0 1 0 0,0 0 0 0 0,0 0 0 0 0,1 1-1 0 0,-1-1 1 0 0,1 0 0 0 0,0 0-1 0 0,1 4 1 0 0,-1-5 43 0 0,1 0 0 0 0,0 0-1 0 0,0 0 1 0 0,0 0 0 0 0,0 0 0 0 0,1-1 0 0 0,-1 1 0 0 0,0 0 0 0 0,1-1-1 0 0,-1 1 1 0 0,1-1 0 0 0,-1 0 0 0 0,1 1 0 0 0,0-1 0 0 0,0 0-1 0 0,2 1 1 0 0,30 16 286 0 0,-20-13-268 0 0,0 0-1 0 0,-1 1 1 0 0,0 1-1 0 0,-1 0 0 0 0,1 0 1 0 0,-1 2-1 0 0,-1-1 1 0 0,17 17-1 0 0,-24-19-14 0 0,0-1 0 0 0,-1 1 0 0 0,0 0 0 0 0,0 1 0 0 0,0-1 0 0 0,-1 0 0 0 0,0 1 0 0 0,0 0 1 0 0,-1-1-1 0 0,1 1 0 0 0,-1 0 0 0 0,-1 0 0 0 0,0 0 0 0 0,0-1 0 0 0,0 1 0 0 0,-1 0 0 0 0,1 0 0 0 0,-2 0 0 0 0,1-1 0 0 0,-1 1 0 0 0,0-1 0 0 0,0 1 0 0 0,-1-1 1 0 0,0 0-1 0 0,0 0 0 0 0,-1 0 0 0 0,1 0 0 0 0,-1 0 0 0 0,0-1 0 0 0,-1 0 0 0 0,-6 7 0 0 0,-2-2 26 0 0,6-3 13 0 0,0-1 1 0 0,0 0 0 0 0,-1-1-1 0 0,1 1 1 0 0,-1-1-1 0 0,-1-1 1 0 0,1 0 0 0 0,-1 0-1 0 0,0 0 1 0 0,1-1 0 0 0,-2-1-1 0 0,1 1 1 0 0,-12 0-1 0 0,-57 1 524 0 0,77-4-716 0 0,1-7-3613 0 0</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08.849"/>
    </inkml:context>
    <inkml:brush xml:id="br0">
      <inkml:brushProperty name="width" value="0.035" units="cm"/>
      <inkml:brushProperty name="height" value="0.035" units="cm"/>
    </inkml:brush>
  </inkml:definitions>
  <inkml:trace contextRef="#ctx0" brushRef="#br0">60 41 212 0 0,'0'0'1176'0'0,"-1"-4"-979"0"0,-1 0 49 0 0,-3-6-379 0 0,3 0 3562 0 0,2 10-3392 0 0,0 0-1 0 0,0 0 1 0 0,0 0-1 0 0,0 1 1 0 0,-1-1-1 0 0,1 0 1 0 0,0 0 0 0 0,0 0-1 0 0,0 0 1 0 0,-1 0-1 0 0,1 0 1 0 0,0 0-1 0 0,0 0 1 0 0,-1 0-1 0 0,1 0 1 0 0,0 0-1 0 0,0 0 1 0 0,-1 0 0 0 0,1 0-1 0 0,0 0 1 0 0,0 0-1 0 0,0 0 1 0 0,-1 0-1 0 0,1 0 1 0 0,0 0-1 0 0,0 0 1 0 0,-1 0-1 0 0,1 0 1 0 0,0 0 0 0 0,0 0-1 0 0,0-1 1 0 0,0 1-1 0 0,-1 0 1 0 0,1 0-1 0 0,0 0 1 0 0,0 0-1 0 0,0-1 1 0 0,0 1-1 0 0,-1 0 1 0 0,1 0 0 0 0,0 0-1 0 0,0 0 1 0 0,0-1-1 0 0,0 1 1 0 0,0 0-1 0 0,0 0 1 0 0,0-1-1 0 0,0 1 1 0 0,0 0-1 0 0,-1 0 1 0 0,1 0 0 0 0,0-1-1 0 0,0 1 1 0 0,0-1-1 0 0,-9-6 3105 0 0,7 7-3179 0 0,-26 27-2501 0 0,26-21 1072 0 0,23-27-4767 0 0</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08.934"/>
    </inkml:context>
    <inkml:brush xml:id="br0">
      <inkml:brushProperty name="width" value="0.035" units="cm"/>
      <inkml:brushProperty name="height" value="0.035" units="cm"/>
    </inkml:brush>
  </inkml:definitions>
  <inkml:trace contextRef="#ctx0" brushRef="#br0">0 1 304 0 0</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11.817"/>
    </inkml:context>
    <inkml:brush xml:id="br0">
      <inkml:brushProperty name="width" value="0.035" units="cm"/>
      <inkml:brushProperty name="height" value="0.035" units="cm"/>
    </inkml:brush>
  </inkml:definitions>
  <inkml:trace contextRef="#ctx0" brushRef="#br0">109 931 304 0 0,'-79'8'1532'0'0,"77"0"6157"0"0,-6-4-3427 0 0,-4 4-4326 0 0,4-3-74 0 0,10-4 974 0 0,0-3-780 0 0,0 1 1 0 0,-1 0-1 0 0,1 0 1 0 0,-1-1-1 0 0,1 1 1 0 0,-1-1-1 0 0,0 1 1 0 0,1-1-1 0 0,-1 1 1 0 0,0-1-1 0 0,0 0 1 0 0,1-3-1 0 0,4-3-77 0 0,0-1-1 0 0,0 1 1 0 0,0 0-1 0 0,1 1 1 0 0,0 0-1 0 0,12-9 1 0 0,32-45 121 0 0,-17 23-86 0 0,-8 4-104 0 0,14-24-120 0 0,19-7-510 0 0,-54 59 699 0 0,1 1-1 0 0,0 0 0 0 0,0 0 1 0 0,0 1-1 0 0,12-6 0 0 0,-10 6 21 0 0,-1-1-1 0 0,1 1 0 0 0,-1-2 1 0 0,0 1-1 0 0,12-12 0 0 0,-12 10-13 0 0,1 0-1 0 0,0 0 1 0 0,1 1-1 0 0,-1 0 0 0 0,1 1 1 0 0,14-7-1 0 0,33-21 17 0 0,-15 1 18 0 0,-33 25-24 0 0,0 1 0 0 0,0 0 0 0 0,0 0 0 0 0,0 0 0 0 0,12-4 0 0 0,29-21-72 0 0,-36 22 213 0 0,2 1 1 0 0,-1 0-1 0 0,26-8 0 0 0,-34 13-36 0 0,60-23 135 0 0,99-55-1 0 0,-138 68-236 0 0,0 1-1 0 0,0 1 0 0 0,1 2 0 0 0,0 1 0 0 0,1 1 0 0 0,43-5 0 0 0,6 1-65 0 0,84 1-1 0 0,77 6 280 0 0,-237 4-100 0 0,38 0 78 0 0,110-20 461 0 0,30 8-752 0 0,-170 11 131 0 0,1 0-1 0 0,-1 0 1 0 0,1-1 0 0 0,-1-1 0 0 0,12-4 0 0 0,43-11 72 0 0,-6 7-731 0 0,-45 7 726 0 0,-13 3-92 0 0,1 0 0 0 0,-1 0 0 0 0,1 0 0 0 0,0 0-1 0 0,0 0 1 0 0,-1 1 0 0 0,1-1 0 0 0,0 0 0 0 0,0 1 0 0 0,0 0-1 0 0,0-1 1 0 0,-1 1 0 0 0,1 0 0 0 0,0 0 0 0 0,0 0 0 0 0,0 0-1 0 0,0 0 1 0 0,1 1 0 0 0,85-11 233 0 0,-22 1-165 0 0,100 4-771 0 0,-165 5 700 0 0,-1 0 1 0 0,1 1-1 0 0,-1-1 0 0 0,1 0 1 0 0,0 0-1 0 0,-1 0 0 0 0,1 1 0 0 0,-1-1 1 0 0,1 0-1 0 0,-1 0 0 0 0,1 1 1 0 0,-1-1-1 0 0,1 1 0 0 0,-1-1 1 0 0,1 0-1 0 0,-1 1 0 0 0,1-1 0 0 0,-1 1 1 0 0,0-1-1 0 0,1 1 0 0 0,-1-1 1 0 0,0 1-1 0 0,1 0 0 0 0,-1-1 1 0 0,0 1-1 0 0,0-1 0 0 0,0 1 0 0 0,1 0 1 0 0,-1-1-1 0 0,0 1 0 0 0,0-1 1 0 0,0 1-1 0 0,0 0 0 0 0,0-1 1 0 0,0 1-1 0 0,0-1 0 0 0,0 1 0 0 0,-1 0 1 0 0,1-1-1 0 0,0 1 0 0 0,0 0 1 0 0,0 3 22 0 0,0-4-35 0 0,1 1 4 0 0,19 13 47 0 0,2 0-7 0 0,-17-11 17 0 0,0 1 1 0 0,1-1 0 0 0,-1 0-1 0 0,1 0 1 0 0,0 0-1 0 0,9 2 1 0 0,43 8 203 0 0,99 10-1 0 0,-129-18-243 0 0,-27-5-15 0 0,0 0 1 0 0,-1 0-1 0 0,1 0 0 0 0,0 0 1 0 0,0 1-1 0 0,-1-1 0 0 0,1 0 1 0 0,0 1-1 0 0,-1-1 0 0 0,1 0 1 0 0,-1 1-1 0 0,1-1 0 0 0,0 1 1 0 0,-1-1-1 0 0,1 1 1 0 0,-1-1-1 0 0,1 1 0 0 0,-1 0 1 0 0,1-1-1 0 0,-1 1 0 0 0,0-1 1 0 0,1 1-1 0 0,-1 0 0 0 0,0-1 1 0 0,0 1-1 0 0,1 0 0 0 0,-1 1 1 0 0,1-1 3 0 0,-1 1 0 0 0,0-1 0 0 0,1 0 0 0 0,0 0 0 0 0,-1 1 0 0 0,1-1 0 0 0,0 0 0 0 0,0 0 0 0 0,-1 0 0 0 0,1 0 0 0 0,0 0 0 0 0,0 0 0 0 0,0 0 0 0 0,0 0 0 0 0,1 0 0 0 0,-1-1 0 0 0,0 1 0 0 0,0 0 0 0 0,0-1 0 0 0,1 1 0 0 0,-1-1 1 0 0,0 1-1 0 0,0-1 0 0 0,1 0 0 0 0,-1 1 0 0 0,3-1 0 0 0,45 8 362 0 0,-39-6-185 0 0,3 0-201 0 0,0 0 0 0 0,0 1 0 0 0,17 7 0 0 0,-25-9 16 0 0,-1 1-1 0 0,0 0 1 0 0,1 0-1 0 0,-1 1 1 0 0,0-1-1 0 0,0 1 1 0 0,0 0 0 0 0,0 0-1 0 0,-1 0 1 0 0,1 0-1 0 0,-1 1 1 0 0,3 4 0 0 0,3-1 9 0 0,-1 0 1 0 0,1-1-1 0 0,0 0 1 0 0,0-1-1 0 0,0 0 1 0 0,1 0 0 0 0,17 5-1 0 0,-9-3 2 0 0,-7-3 0 0 0,0 0 0 0 0,0 1 0 0 0,-1 0 1 0 0,1 1-1 0 0,-1 0 0 0 0,0 0 0 0 0,17 15 0 0 0,-20-14 3 0 0,2 0-1 0 0,-1-1 0 0 0,1-1 0 0 0,12 7 1 0 0,23 15 10 0 0,-30-17 2 0 0,1-1 1 0 0,1-1-1 0 0,0 0 0 0 0,0 0 0 0 0,22 5 0 0 0,36 18 73 0 0,-13 11-22 0 0,-55-36-37 0 0,2 0 0 0 0,-1 0 0 0 0,1-1 0 0 0,0 0 0 0 0,0-1 0 0 0,0 1 1 0 0,1-1-1 0 0,-1-1 0 0 0,1 0 0 0 0,0 0 0 0 0,14 2 0 0 0,-16-4-28 0 0,0 0 0 0 0,1 1 0 0 0,-1 0 1 0 0,0 0-1 0 0,0 0 0 0 0,0 1 0 0 0,-1 0 0 0 0,1 1 0 0 0,-1 0 0 0 0,1-1 0 0 0,-1 2 0 0 0,0-1 0 0 0,-1 1 0 0 0,1 0 0 0 0,6 8 1 0 0,-6-7 8 0 0,0-1 0 0 0,0 0 1 0 0,0-1-1 0 0,0 0 1 0 0,1 0-1 0 0,-1 0 1 0 0,1 0-1 0 0,0-1 1 0 0,0 0-1 0 0,15 3 1 0 0,1 2 20 0 0,-14-5-37 0 0,0 1-1 0 0,0-1 1 0 0,0 2-1 0 0,0-1 1 0 0,0 1-1 0 0,-1 1 1 0 0,0-1-1 0 0,0 1 0 0 0,12 12 1 0 0,23 23-15 0 0,-42-40 19 0 0,-1 0 1 0 0,1 1-1 0 0,0-1 0 0 0,0 0 1 0 0,-1 0-1 0 0,1 0 0 0 0,0 0 0 0 0,0 0 1 0 0,0 0-1 0 0,0 0 0 0 0,0-1 0 0 0,1 1 1 0 0,-1 0-1 0 0,0 0 0 0 0,0-1 0 0 0,0 1 1 0 0,1-1-1 0 0,-1 1 0 0 0,0-1 0 0 0,2 1 1 0 0,1 0-1 0 0,55 57-85 0 0,-19-19 204 0 0,-38-38-154 0 0,-1 0 1 0 0,0 0-1 0 0,1 0 0 0 0,-1 0 0 0 0,0 0 0 0 0,0 0 1 0 0,0 0-1 0 0,0 1 0 0 0,0-1 0 0 0,0 0 0 0 0,0 1 0 0 0,-1-1 1 0 0,1 1-1 0 0,0-1 0 0 0,-1 1 0 0 0,1-1 0 0 0,-1 1 1 0 0,0-1-1 0 0,1 3 0 0 0,-9 0-3480 0 0,-12-13-2471 0 0,14 3 1730 0 0,44 21 1453 0 0</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14.300"/>
    </inkml:context>
    <inkml:brush xml:id="br0">
      <inkml:brushProperty name="width" value="0.035" units="cm"/>
      <inkml:brushProperty name="height" value="0.035" units="cm"/>
    </inkml:brush>
  </inkml:definitions>
  <inkml:trace contextRef="#ctx0" brushRef="#br0">160 0 1100 0 0,'0'0'3610'0'0,"-19"5"6623"0"0,28 47-10030 0 0,1 51 503 0 0,10 67 132 0 0,-10-73-544 0 0,0 48-32 0 0,0 58 48 0 0,0-68-180 0 0,0 1 164 0 0,-10-64 227 0 0,-1-71-457 0 0,0-1 0 0 0,0 0 1 0 0,0 0-1 0 0,0 0 0 0 0,0 0 0 0 0,0 0 0 0 0,0-1 1 0 0,0 1-1 0 0,0 0 0 0 0,0 0 0 0 0,0-1 0 0 0,0 1 0 0 0,0-1 1 0 0,1 1-1 0 0,-1-1 0 0 0,0 1 0 0 0,0-1 0 0 0,0 1 1 0 0,0-1-1 0 0,1 0 0 0 0,-2-1 0 0 0,-57-72-566 0 0,43 55 299 0 0,0 0-1 0 0,-21-36 1 0 0,10 17-48 0 0,22 32 230 0 0,0 0 0 0 0,0 0-1 0 0,1 0 1 0 0,0-1-1 0 0,0 1 1 0 0,1-1-1 0 0,-1 0 1 0 0,2 0-1 0 0,-1-1 1 0 0,-1-7-1 0 0,-6-13-1590 0 0,12 36 1657 0 0,0 0-1 0 0,0 0 1 0 0,1 0 0 0 0,0-1-1 0 0,1 1 1 0 0,0-1-1 0 0,0 0 1 0 0,1 0 0 0 0,-1 0-1 0 0,10 9 1 0 0,9 16-16 0 0,-18-25 12 0 0,0 1-1 0 0,1-1 0 0 0,-1 0 0 0 0,2 0 1 0 0,-1-1-1 0 0,1 1 0 0 0,0-2 1 0 0,0 1-1 0 0,1-1 0 0 0,0 0 0 0 0,0 0 1 0 0,0-1-1 0 0,13 5 0 0 0,-16-8 22 0 0,1 0 1 0 0,-1 1-1 0 0,1-2 0 0 0,-1 1 0 0 0,1-1 0 0 0,0 0 0 0 0,-1 0 0 0 0,1 0 1 0 0,0-1-1 0 0,-1 0 0 0 0,1 0 0 0 0,-1 0 0 0 0,1-1 0 0 0,-1 0 0 0 0,0 0 1 0 0,1 0-1 0 0,-1 0 0 0 0,7-6 0 0 0,-6 4-29 0 0,0 1 0 0 0,0-1 0 0 0,-1-1 0 0 0,1 1 0 0 0,-1-1 0 0 0,0 0 0 0 0,-1 0 0 0 0,1-1 0 0 0,-1 1 0 0 0,0-1 0 0 0,-1 0 0 0 0,1 0 0 0 0,-1 0 0 0 0,3-8 0 0 0,2-2 21 0 0,-7 14-45 0 0,1 0 0 0 0,-1 0-1 0 0,0 0 1 0 0,0-1 0 0 0,0 1-1 0 0,-1 0 1 0 0,1 0 0 0 0,0-1-1 0 0,-1 1 1 0 0,1-1 0 0 0,-1-3-1 0 0,1 4-68 0 0,0-1-1 0 0,0 1 1 0 0,-1 0-1 0 0,2 0 1 0 0,-1 0-1 0 0,0 0 1 0 0,0 0-1 0 0,1 0 1 0 0,-1 0-1 0 0,1 0 1 0 0,-1 1-1 0 0,1-1 1 0 0,0 1-1 0 0,0-1 1 0 0,0 1-1 0 0,0-1 0 0 0,0 1 1 0 0,0 0-1 0 0,0 0 1 0 0,0 0-1 0 0,0 0 1 0 0,1 1-1 0 0,-1-1 1 0 0,3 0-1 0 0,-1-1-92 0 0,10-2 646 0 0</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15.157"/>
    </inkml:context>
    <inkml:brush xml:id="br0">
      <inkml:brushProperty name="width" value="0.035" units="cm"/>
      <inkml:brushProperty name="height" value="0.035" units="cm"/>
    </inkml:brush>
  </inkml:definitions>
  <inkml:trace contextRef="#ctx0" brushRef="#br0">0 0 840 0 0,'0'0'13765'0'0,"2"44"-13792"0"0,4-25 240 0 0,-1-1 0 0 0,-1 1 0 0 0,-1 1 0 0 0,2 34 0 0 0,2 12 80 0 0,3 0 3 0 0,17 90-6 0 0,-17-103-96 0 0,-9-47-283 0 0,0 1 1 0 0,0 0 0 0 0,0-1-1 0 0,-1 1 1 0 0,0 0-1 0 0,-2 11 1 0 0,1 4-5587 0 0,-10-18-1380 0 0,2-4 3932 0 0</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15.770"/>
    </inkml:context>
    <inkml:brush xml:id="br0">
      <inkml:brushProperty name="width" value="0.035" units="cm"/>
      <inkml:brushProperty name="height" value="0.035" units="cm"/>
    </inkml:brush>
  </inkml:definitions>
  <inkml:trace contextRef="#ctx0" brushRef="#br0">1 25 1296 0 0,'0'0'8550'0'0,"21"10"-7723"0"0,-15-7-497 0 0,-1 0-1 0 0,1 0 1 0 0,0-1-1 0 0,0 0 1 0 0,0 0-1 0 0,0-1 1 0 0,0 0 0 0 0,0 0-1 0 0,0 0 1 0 0,11-1-1 0 0,65-2 519 0 0,-58-2-749 0 0,-1-1 1 0 0,26-8-1 0 0,-17 4-49 0 0,-8-2-660 0 0,-22 10 431 0 0,-1 0 0 0 0,1 0-1 0 0,0 0 1 0 0,0 0 0 0 0,0 0 0 0 0,0 0-1 0 0,1 0 1 0 0,-1 1 0 0 0,0-1 0 0 0,4 1 0 0 0,-4 0-234 0 0,5-1 92 0 0,-44 10-11858 0 0</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18.136"/>
    </inkml:context>
    <inkml:brush xml:id="br0">
      <inkml:brushProperty name="width" value="0.035" units="cm"/>
      <inkml:brushProperty name="height" value="0.035" units="cm"/>
    </inkml:brush>
  </inkml:definitions>
  <inkml:trace contextRef="#ctx0" brushRef="#br0">9 164 552 0 0,'0'0'6472'0'0,"-9"4"2723"0"0,24-34-9718 0 0,-14 26 483 0 0,0-1-1 0 0,1 1 0 0 0,0 0 0 0 0,0 0 0 0 0,0 0 0 0 0,0 1 1 0 0,0-1-1 0 0,1 0 0 0 0,5-5 0 0 0,41-43-50 0 0,-34 36 157 0 0,-4 7-841 0 0,21 6-85 0 0,-31 3 874 0 0,0 0-1 0 0,0 0 1 0 0,-1 0 0 0 0,1 0-1 0 0,0 1 1 0 0,0-1 0 0 0,0 0-1 0 0,0 1 1 0 0,-1-1 0 0 0,1 1-1 0 0,0-1 1 0 0,0 1 0 0 0,-1-1-1 0 0,1 1 1 0 0,0-1 0 0 0,-1 1-1 0 0,1 0 1 0 0,0-1 0 0 0,-1 1-1 0 0,1 0 1 0 0,-1 0 0 0 0,1-1-1 0 0,-1 1 1 0 0,0 0 0 0 0,1 0-1 0 0,-1 0 1 0 0,0-1 0 0 0,1 1-1 0 0,-1 0 1 0 0,0 2 0 0 0,3 30 371 0 0,-3-29-333 0 0,0 22 135 0 0,1-15-133 0 0,-1-1 1 0 0,0 0 0 0 0,0 1-1 0 0,-1-1 1 0 0,-1 0-1 0 0,1 0 1 0 0,-5 11 0 0 0,5 5 74 0 0,1-17 210 0 0,0-20 175 0 0,5-1-596 0 0,0 0 1 0 0,1 1 0 0 0,1 0-1 0 0,0 1 1 0 0,0-1 0 0 0,14-13-1 0 0,-6 7-140 0 0,1 0 0 0 0,34-29 0 0 0,-36 27-89 0 0,4-2 215 0 0,-11 21 105 0 0,-6 0 59 0 0,-1 24-440 0 0,0 100 1644 0 0,-10-81-920 0 0,10 160-256 0 0,1-198-96 0 0,0 0-1 0 0,1-1 1 0 0,-1 1-1 0 0,1-1 0 0 0,0 0 1 0 0,0 0-1 0 0,0 1 0 0 0,1-1 1 0 0,-1-1-1 0 0,5 5 0 0 0,7 15 2 0 0,-12-18 4 0 0,1 0-1 0 0,0 0 1 0 0,0 0 0 0 0,0 0 0 0 0,1 0-1 0 0,8 8 1 0 0,-8-3 3 0 0,5-8-3502 0 0,-3-2 2243 0 0,-4-12-6688 0 0</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19.647"/>
    </inkml:context>
    <inkml:brush xml:id="br0">
      <inkml:brushProperty name="width" value="0.035" units="cm"/>
      <inkml:brushProperty name="height" value="0.035" units="cm"/>
    </inkml:brush>
  </inkml:definitions>
  <inkml:trace contextRef="#ctx0" brushRef="#br0">1 268 1672 0 0,'0'0'11791'0'0,"5"-1"-11644"0"0,29-9-85 0 0,-12 3 0 0 0,1 1 0 0 0,41-5 1 0 0,87 6 409 0 0,-93 4-313 0 0,0-1-1 0 0,76-15 0 0 0,-88 11 14 0 0,77-3 0 0 0,-77 7 37 0 0,78-12-1 0 0,-104 10-38 0 0,-11-4 868 0 0,-20 7-986 0 0,0-1 1 0 0,0 0-1 0 0,0 0 0 0 0,0-1 1 0 0,1 0-1 0 0,-1-1 0 0 0,1 0 1 0 0,0-1-1 0 0,0 0 1 0 0,1-1-1 0 0,-12-7 0 0 0,-43-22 35 0 0,-102-44 242 0 0,162 79-246 0 0,-2 0-5 0 0,4 0-64 0 0,32 4-1298 0 0,37 18 1756 0 0,-53-19-465 0 0,0 1-1 0 0,0 0 0 0 0,-1 1 1 0 0,0 1-1 0 0,0 0 0 0 0,0 0 1 0 0,-1 2-1 0 0,0-1 0 0 0,16 14 1 0 0,-10-5-35 0 0,-11-11 38 0 0,-1 0 1 0 0,0 1-1 0 0,0-1 1 0 0,9 14-1 0 0,5 0 62 0 0,-19-19-62 0 0,1 1 0 0 0,-1 0-1 0 0,0-1 1 0 0,0 1 0 0 0,0 0-1 0 0,0 0 1 0 0,0 0 0 0 0,0 0-1 0 0,0 0 1 0 0,0 0 0 0 0,0 0 0 0 0,0 1-1 0 0,-1-1 1 0 0,1 0 0 0 0,0 0-1 0 0,-1 1 1 0 0,1-1 0 0 0,-1 0-1 0 0,0 1 1 0 0,1-1 0 0 0,-1 0 0 0 0,0 1-1 0 0,1 1 1 0 0,-1-3 127 0 0,0 2-109 0 0,0-1 0 0 0,0 0 0 0 0,-1 0 0 0 0,1 0 1 0 0,0 1-1 0 0,0-1 0 0 0,-1 0 0 0 0,1 0 0 0 0,0 0 0 0 0,-1 0 1 0 0,1 0-1 0 0,-1 0 0 0 0,1 0 0 0 0,-1 0 0 0 0,0 0 0 0 0,1 0 1 0 0,-1 0-1 0 0,-1 1 0 0 0,-11 19 76 0 0,-1 0 15 0 0,1 0 1 0 0,1 0-1 0 0,1 1 0 0 0,0 1 0 0 0,-8 30 0 0 0,6-20-63 0 0,11-28-54 0 0,-1 0 0 0 0,1 0 0 0 0,0 0 0 0 0,0 0 0 0 0,1 1 0 0 0,0-1 0 0 0,-1 9 0 0 0,-8 34 14 0 0,10-47-69 0 0,-10-8-5804 0 0,18-16-2182 0 0,0 13 3620 0 0,-14 50 3633 0 0</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23.799"/>
    </inkml:context>
    <inkml:brush xml:id="br0">
      <inkml:brushProperty name="width" value="0.035" units="cm"/>
      <inkml:brushProperty name="height" value="0.035" units="cm"/>
    </inkml:brush>
  </inkml:definitions>
  <inkml:trace contextRef="#ctx0" brushRef="#br0">0 12 1140 0 0,'0'0'1356'0'0,"0"-4"-2464"0"0,0 0 492 0 0,0 0-156 0 0</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23.882"/>
    </inkml:context>
    <inkml:brush xml:id="br0">
      <inkml:brushProperty name="width" value="0.035" units="cm"/>
      <inkml:brushProperty name="height" value="0.035" units="cm"/>
    </inkml:brush>
  </inkml:definitions>
  <inkml:trace contextRef="#ctx0" brushRef="#br0">0 80 488 0 0,'10'-36'300'0'0,"-10"28"-52"0"0,0 4-28 0 0,0-4-152 0 0,0 0-68 0 0,0 0-208 0 0,0 0-340 0 0</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24.226"/>
    </inkml:context>
    <inkml:brush xml:id="br0">
      <inkml:brushProperty name="width" value="0.035" units="cm"/>
      <inkml:brushProperty name="height" value="0.035" units="cm"/>
    </inkml:brush>
  </inkml:definitions>
  <inkml:trace contextRef="#ctx0" brushRef="#br0">42 0 200 0 0,'0'0'13144'0'0,"1"10"-9018"0"0,-3 14-3398 0 0,-5-3-599 0 0,0 0 0 0 0,2 1 0 0 0,1 0 0 0 0,-3 39 0 0 0,0-3 33 0 0,5-30-26 0 0,1 0 1 0 0,1 0-1 0 0,2 0 0 0 0,0 0 1 0 0,2-1-1 0 0,11 42 0 0 0,-2-38-41 0 0,-10-28-18 0 0,-2 0 0 0 0,1 1-1 0 0,0-1 1 0 0,-1 1-1 0 0,1 0 1 0 0,-1-1 0 0 0,0 1-1 0 0,0 0 1 0 0,-1 0 0 0 0,1-1-1 0 0,-1 7 1 0 0,0-9-102 0 0,0 0 0 0 0,0 0 1 0 0,-1 0-1 0 0,1-1 0 0 0,-1 1 1 0 0,1 0-1 0 0,-1 0 0 0 0,1-1 0 0 0,-1 1 1 0 0,1 0-1 0 0,-1-1 0 0 0,1 1 0 0 0,-1-1 1 0 0,0 1-1 0 0,0-1 0 0 0,1 1 0 0 0,-1-1 1 0 0,0 1-1 0 0,-1 0 0 0 0,1-1-116 0 0,0 1 1 0 0,0-1-1 0 0,0 1 0 0 0,0 0 0 0 0,0-1 0 0 0,0 1 1 0 0,0 0-1 0 0,0 0 0 0 0,0 0 0 0 0,0 0 0 0 0,0 0 1 0 0,1 0-1 0 0,-1 0 0 0 0,0 0 0 0 0,1 0 1 0 0,-1 0-1 0 0,0 0 0 0 0,1 0 0 0 0,0 0 0 0 0,-1 1 1 0 0,1-1-1 0 0,-1 1 0 0 0,31-42-17100 0 0</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24.923"/>
    </inkml:context>
    <inkml:brush xml:id="br0">
      <inkml:brushProperty name="width" value="0.035" units="cm"/>
      <inkml:brushProperty name="height" value="0.035" units="cm"/>
    </inkml:brush>
  </inkml:definitions>
  <inkml:trace contextRef="#ctx0" brushRef="#br0">11 11 740 0 0,'0'4'12983'0'0,"-10"-18"-8948"0"0,11 29-3899 0 0,2 0 0 0 0,-1 1 0 0 0,2-1 0 0 0,0 0 0 0 0,1-1 0 0 0,10 23 0 0 0,-8-22 5 0 0,-1 0 0 0 0,-1 0 1 0 0,0 1-1 0 0,-1-1 0 0 0,-1 1 1 0 0,3 27-1 0 0,4 105 117 0 0,-12-114-366 0 0,1-23-603 0 0,0-1 1 0 0,1 1 0 0 0,0 0 0 0 0,4 20 0 0 0,-4-32 645 0 0,0 1 0 0 0,-1 0 0 0 0,1 0 0 0 0,0 0 0 0 0,0 0 1 0 0,0 0-1 0 0,0-1 0 0 0,0 1 0 0 0,0 0 0 0 0,0 0 0 0 0,0 0 0 0 0,0 0 0 0 0,0-1 0 0 0,0 1 0 0 0,0 0 0 0 0,0 0 0 0 0,0 0 0 0 0,0 0 0 0 0,0 0 0 0 0,0-1 0 0 0,0 1 0 0 0,0 0 1 0 0,0 0-1 0 0,0 0 0 0 0,0 0 0 0 0,0-1 0 0 0,1 1 0 0 0,-1 0 0 0 0,0 0 0 0 0,0 0 0 0 0,0 0 0 0 0,0 0 0 0 0,0 0 0 0 0,0-1 0 0 0,0 1 0 0 0,1 0 0 0 0,-1 0 0 0 0,0 0 0 0 0,0 0 1 0 0,0 0-1 0 0,0 0 0 0 0,0 0 0 0 0,1 0 0 0 0,-1 0 0 0 0,0 0 0 0 0,0 0 0 0 0,0 0 0 0 0,0 0 0 0 0,0 0 0 0 0,1 0 0 0 0,-1 0 0 0 0,0 0 0 0 0,0 0 0 0 0,0 0 0 0 0,0 0 0 0 0,1 0 1 0 0,-1 0-1 0 0,0 0 0 0 0,0 0 0 0 0,0 0 0 0 0,0 0 0 0 0,0 0 0 0 0,1 0 0 0 0,-1 0 0 0 0,0 0 0 0 0,0 0 0 0 0,0 0 0 0 0,0 1 0 0 0,1-1 0 0 0,3-19-3857 0 0,-4-9-480 0 0</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25.864"/>
    </inkml:context>
    <inkml:brush xml:id="br0">
      <inkml:brushProperty name="width" value="0.035" units="cm"/>
      <inkml:brushProperty name="height" value="0.035" units="cm"/>
    </inkml:brush>
  </inkml:definitions>
  <inkml:trace contextRef="#ctx0" brushRef="#br0">1 48 956 0 0,'0'0'9067'0'0,"0"1"-9034"0"0,0 0 1 0 0,0-1-1 0 0,1 1 1 0 0,-1 0-1 0 0,0-1 1 0 0,1 1-1 0 0,-1 0 1 0 0,0-1-1 0 0,1 1 1 0 0,-1-1-1 0 0,1 1 1 0 0,-1 0-1 0 0,1-1 1 0 0,-1 0-1 0 0,1 1 1 0 0,-1-1-1 0 0,1 1 1 0 0,-1-1-1 0 0,1 1 1 0 0,1-1-1 0 0,4 1 193 0 0,0-1 0 0 0,0 0-1 0 0,0-1 1 0 0,-1 0-1 0 0,1 0 1 0 0,0 0 0 0 0,0 0-1 0 0,-1-1 1 0 0,1 0-1 0 0,-1 0 1 0 0,1-1 0 0 0,5-3-1 0 0,0 0-165 0 0,0 1 0 0 0,0 0 0 0 0,0 1 0 0 0,1 0 1 0 0,0 0-1 0 0,0 2 0 0 0,14-3 0 0 0,87 0 150 0 0,-104 5-163 0 0,-1 1-1 0 0,0 0 1 0 0,0 1-1 0 0,0 0 1 0 0,-1 0-1 0 0,1 1 1 0 0,0 0-1 0 0,-1 1 1 0 0,0-1-1 0 0,1 1 1 0 0,-1 1-1 0 0,7 5 1 0 0,10 9 326 0 0,39 39-1 0 0,-57-51-283 0 0,7 5 87 0 0,-1 1-1 0 0,-1 1 0 0 0,16 23 0 0 0,-23-30-104 0 0,0 0-1 0 0,-1 0 1 0 0,0 0-1 0 0,0 0 1 0 0,0 1-1 0 0,-1-1 1 0 0,-1 1-1 0 0,1 0 1 0 0,-1 0-1 0 0,0 13 1 0 0,0 14 207 0 0,-1 40-21 0 0,-1-69-232 0 0,1 0 0 0 0,-1 0 1 0 0,0-1-1 0 0,-1 1 0 0 0,0-1 1 0 0,1 1-1 0 0,-2-1 1 0 0,1 0-1 0 0,-6 10 0 0 0,-32 54 414 0 0,10-21-198 0 0,19-28-221 0 0,11-19-17 0 0,-1 1 0 0 0,1-1-1 0 0,-1 1 1 0 0,1-1 0 0 0,-1 1 0 0 0,0-1-1 0 0,0 0 1 0 0,0 1 0 0 0,0-1 0 0 0,0 0-1 0 0,0 0 1 0 0,0 0 0 0 0,0 0 0 0 0,0 0 0 0 0,0 0-1 0 0,-3 2 1 0 0,0 1 266 0 0,-7 1-24 0 0,-31 1-149 0 0,-1-2 1 0 0,-47-2-1 0 0,88-2-148 0 0,-6-4-2296 0 0,20-3 422 0 0,-25 18-13352 0 0</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27.322"/>
    </inkml:context>
    <inkml:brush xml:id="br0">
      <inkml:brushProperty name="width" value="0.035" units="cm"/>
      <inkml:brushProperty name="height" value="0.035" units="cm"/>
    </inkml:brush>
  </inkml:definitions>
  <inkml:trace contextRef="#ctx0" brushRef="#br0">599 20 880 0 0,'0'0'9430'0'0,"-31"-5"-4858"0"0,15 1-4304 0 0,0 0 0 0 0,-1 1 1 0 0,1 1-1 0 0,0 1 0 0 0,-1 0 0 0 0,-30 3 0 0 0,3 0 363 0 0,26 0-532 0 0,-1 1 1 0 0,0 0 0 0 0,1 2 0 0 0,0 0-1 0 0,0 1 1 0 0,0 1 0 0 0,1 1 0 0 0,0 0-1 0 0,-30 20 1 0 0,35-18-42 0 0,0 0-1 0 0,1 0 1 0 0,1 1 0 0 0,-1 0 0 0 0,-8 13-1 0 0,6-7 128 0 0,3-5-113 0 0,2 1 1 0 0,0 0 0 0 0,0 0 0 0 0,2 0-1 0 0,-1 1 1 0 0,2 0 0 0 0,0 1-1 0 0,0-1 1 0 0,1 1 0 0 0,-2 20 0 0 0,0 16-29 0 0,2 86 0 0 0,4-121-15 0 0,0-2-13 0 0,1-1-1 0 0,1 1 1 0 0,0 0-1 0 0,1-1 1 0 0,0 1-1 0 0,1-1 1 0 0,1 0-1 0 0,0 0 1 0 0,1 0-1 0 0,0-1 1 0 0,0 0-1 0 0,13 16 1 0 0,-14-21-1 0 0,1 0 0 0 0,0 0 1 0 0,0 0-1 0 0,1-1 0 0 0,-1 0 1 0 0,2 0-1 0 0,-1-1 0 0 0,0 0 1 0 0,1 0-1 0 0,0 0 0 0 0,0-1 1 0 0,1-1-1 0 0,-1 1 0 0 0,1-1 1 0 0,-1-1-1 0 0,1 0 0 0 0,0 0 1 0 0,0-1-1 0 0,16 1 0 0 0,-25-2-15 0 0,16 1 35 0 0,1-1 0 0 0,-1 0 0 0 0,0-2 0 0 0,0 0 0 0 0,0-1 0 0 0,0 0 0 0 0,20-8 0 0 0,81-33-3713 0 0,-95 32-4405 0 0,-21 4 2857 0 0</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28.490"/>
    </inkml:context>
    <inkml:brush xml:id="br0">
      <inkml:brushProperty name="width" value="0.035" units="cm"/>
      <inkml:brushProperty name="height" value="0.035" units="cm"/>
    </inkml:brush>
  </inkml:definitions>
  <inkml:trace contextRef="#ctx0" brushRef="#br0">153 5 852 0 0,'0'0'12817'0'0,"-29"9"-11995"0"0,25-7-561 0 0,0 1 0 0 0,0-1 0 0 0,0 1 1 0 0,1 1-1 0 0,-1-1 0 0 0,1 0 1 0 0,-6 7-1 0 0,-16 14 418 0 0,20-18-637 0 0,-1-1 1 0 0,0 1 0 0 0,1 1 0 0 0,0-1 0 0 0,1 1-1 0 0,0 0 1 0 0,0 0 0 0 0,0 0 0 0 0,1 0-1 0 0,0 1 1 0 0,0-1 0 0 0,1 1 0 0 0,0 0 0 0 0,0 0-1 0 0,1 0 1 0 0,-1 10 0 0 0,1 12-40 0 0,0-19-2 0 0,1 1 0 0 0,0 0-1 0 0,1-1 1 0 0,0 1-1 0 0,0 0 1 0 0,4 12 0 0 0,-4-21 1 0 0,1 0 0 0 0,-1 0 1 0 0,0-1-1 0 0,1 1 0 0 0,-1-1 1 0 0,1 1-1 0 0,0-1 0 0 0,0 1 0 0 0,0-1 1 0 0,0 0-1 0 0,0 0 0 0 0,0 0 1 0 0,1 0-1 0 0,-1-1 0 0 0,1 1 1 0 0,-1-1-1 0 0,1 1 0 0 0,0-1 0 0 0,-1 0 1 0 0,1 0-1 0 0,0 0 0 0 0,0 0 1 0 0,0 0-1 0 0,0-1 0 0 0,0 0 0 0 0,0 1 1 0 0,0-1-1 0 0,0 0 0 0 0,4-1 1 0 0,9 1 90 0 0,0 0 0 0 0,0-2 1 0 0,0 0-1 0 0,0 0 0 0 0,27-9 1 0 0,-36 8-83 0 0,0 1 0 0 0,0-2 0 0 0,0 1 0 0 0,-1-1 0 0 0,0 1 0 0 0,1-2 1 0 0,-1 1-1 0 0,-1-1 0 0 0,1 0 0 0 0,-1 0 0 0 0,0-1 0 0 0,0 1 0 0 0,0-1 0 0 0,-1 0 1 0 0,4-7-1 0 0,-4 6-20 0 0,0-1 0 0 0,-1 0 1 0 0,-1 1-1 0 0,1-1 0 0 0,-1 0 1 0 0,-1 0-1 0 0,1 0 0 0 0,-1 0 1 0 0,0 0-1 0 0,-1-1 1 0 0,0 1-1 0 0,-1 0 0 0 0,1 0 1 0 0,-2 0-1 0 0,1 0 0 0 0,-1 0 1 0 0,0 0-1 0 0,-1 0 0 0 0,0 0 1 0 0,-6-11-1 0 0,6 12-102 0 0,-1 1 0 0 0,0 0 0 0 0,0 0 1 0 0,0 0-1 0 0,-1 0 0 0 0,0 1 0 0 0,0 0 0 0 0,-1 0 0 0 0,1 0 0 0 0,-1 1 1 0 0,0 0-1 0 0,0 0 0 0 0,0 0 0 0 0,-1 1 0 0 0,1 0 0 0 0,-1 0 0 0 0,0 1 1 0 0,0-1-1 0 0,0 2 0 0 0,0-1 0 0 0,0 1 0 0 0,0 0 0 0 0,-10 0 0 0 0,17 1 23 0 0,0 0-1 0 0,0 0 0 0 0,-1 1 0 0 0,1-1 0 0 0,0 0 0 0 0,0 0 0 0 0,-1 0 0 0 0,1 0 0 0 0,0 1 0 0 0,0-1 0 0 0,0 0 0 0 0,0 0 1 0 0,-1 1-1 0 0,1-1 0 0 0,0 0 0 0 0,0 0 0 0 0,0 1 0 0 0,0-1 0 0 0,0 0 0 0 0,0 1 0 0 0,0-1 0 0 0,0 0 0 0 0,0 0 1 0 0,0 1-1 0 0,0-1 0 0 0,0 0 0 0 0,0 1 0 0 0,0-1 0 0 0,0 0 0 0 0,0 0 0 0 0,0 1 0 0 0,0-1 0 0 0,0 0 0 0 0,0 1 0 0 0,0-1 1 0 0,0 0-1 0 0,0 0 0 0 0,1 1 0 0 0,-1-1 0 0 0,0 0 0 0 0,0 0 0 0 0,0 0 0 0 0,1 1 0 0 0,-1-1 0 0 0,0 0 0 0 0,1 0 1 0 0,6 12-4658 0 0</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29.153"/>
    </inkml:context>
    <inkml:brush xml:id="br0">
      <inkml:brushProperty name="width" value="0.035" units="cm"/>
      <inkml:brushProperty name="height" value="0.035" units="cm"/>
    </inkml:brush>
  </inkml:definitions>
  <inkml:trace contextRef="#ctx0" brushRef="#br0">0 220 32 0 0,'0'0'7527'0'0,"8"23"-7101"0"0,27 72 104 0 0,-33-89-313 0 0,0 1-1 0 0,0-1 0 0 0,1 0 1 0 0,-1 0-1 0 0,1 0 0 0 0,1-1 1 0 0,-1 1-1 0 0,1-1 0 0 0,0 0 0 0 0,0 0 1 0 0,8 8-1 0 0,-11-13-142 0 0,-1 1 0 0 0,1-1 0 0 0,-1 0 1 0 0,1 0-1 0 0,-1 1 0 0 0,1-1 0 0 0,-1 0 0 0 0,1 0 0 0 0,-1 0 0 0 0,1 0 1 0 0,-1 0-1 0 0,1 0 0 0 0,-1 1 0 0 0,1-1 0 0 0,0-1 0 0 0,-1 1 0 0 0,1 0 1 0 0,-1 0-1 0 0,1 0 0 0 0,-1 0 0 0 0,1 0 0 0 0,-1 0 0 0 0,1-1 0 0 0,-1 1 1 0 0,1 0-1 0 0,-1 0 0 0 0,1-1 0 0 0,-1 1 0 0 0,0 0 0 0 0,1-1 0 0 0,-1 1 1 0 0,1 0-1 0 0,-1-1 0 0 0,0 1 0 0 0,1-1 0 0 0,-1 1 0 0 0,0 0 0 0 0,1-1 1 0 0,-1 1-1 0 0,0-1 0 0 0,0 1 0 0 0,1-1 0 0 0,9-22 229 0 0,-10 21-156 0 0,2-5-190 0 0,-1 0-1 0 0,0 0 0 0 0,-1 0 0 0 0,0 0 0 0 0,0 0 0 0 0,0 0 1 0 0,-1 0-1 0 0,0 0 0 0 0,0 0 0 0 0,-1 1 0 0 0,0-1 0 0 0,0 0 1 0 0,0 1-1 0 0,-5-9 0 0 0,-9-33-799 0 0,8 19 594 0 0,6 22 307 0 0,0-1 0 0 0,0 1-1 0 0,1 0 1 0 0,-1 0 0 0 0,1-12 0 0 0,1 16-43 0 0,0-1-1 0 0,1 0 0 0 0,-1 0 1 0 0,1 1-1 0 0,0-1 0 0 0,0 0 0 0 0,1 1 1 0 0,-1-1-1 0 0,1 1 0 0 0,-1-1 1 0 0,1 1-1 0 0,0 0 0 0 0,0 0 1 0 0,0 0-1 0 0,1 0 0 0 0,-1 0 1 0 0,1 0-1 0 0,3-2 0 0 0,5-4 119 0 0,0 1 0 0 0,1 1-1 0 0,20-11 1 0 0,-3 3 379 0 0,-27 13-414 0 0,1 0-1 0 0,1 0 1 0 0,-1 0 0 0 0,0 1 0 0 0,0-1-1 0 0,1 1 1 0 0,-1 0 0 0 0,0 0 0 0 0,1 0-1 0 0,-1 0 1 0 0,1 1 0 0 0,0-1-1 0 0,-1 1 1 0 0,1 0 0 0 0,-1 0 0 0 0,1 1-1 0 0,-1-1 1 0 0,1 1 0 0 0,-1-1-1 0 0,1 1 1 0 0,-1 0 0 0 0,1 0 0 0 0,-1 1-1 0 0,0-1 1 0 0,1 1 0 0 0,-1 0 0 0 0,0-1-1 0 0,0 1 1 0 0,0 1 0 0 0,3 3-1 0 0,4 5-100 0 0,0 0 0 0 0,-1 1 0 0 0,0 0-1 0 0,-1 1 1 0 0,-1 0 0 0 0,7 15-1 0 0,-9-15 16 0 0,-1 1 1 0 0,0 0-1 0 0,-1 1 0 0 0,-1-1 0 0 0,0 0 0 0 0,-1 1 1 0 0,0-1-1 0 0,-3 29 0 0 0,2-8-418 0 0,8-16-1120 0 0,-8-19 1373 0 0,0 0 0 0 0,0 1-1 0 0,0-1 1 0 0,0 0 0 0 0,0 0 0 0 0,0 1 0 0 0,1-1 0 0 0,-1 0 0 0 0,0 0 0 0 0,0 1 0 0 0,0-1 0 0 0,1 0 0 0 0,-1 0 0 0 0,0 0 0 0 0,0 1 0 0 0,1-1 0 0 0,-1 0 0 0 0,0 0 0 0 0,0 0 0 0 0,1 0 0 0 0,-1 0 0 0 0,0 1 0 0 0,1-1 0 0 0,-1 0 0 0 0,0 0 0 0 0,0 0 0 0 0,1 0 0 0 0,-1 0 0 0 0,0 0 0 0 0,1 0 0 0 0,-1 0 0 0 0,0 0 0 0 0,1 0-1 0 0,-1 0 1 0 0,0 0 0 0 0,0-1 0 0 0,1 1 0 0 0,-1 0 0 0 0,0 0 0 0 0,1 0 0 0 0,-1 0 0 0 0,0 0 0 0 0,0-1 0 0 0,1 1 0 0 0,-1 0 0 0 0,0 0 0 0 0,0 0 0 0 0,1-1 0 0 0,-1 1 0 0 0,0 0 0 0 0,0 0 0 0 0,0-1 0 0 0,0 1 0 0 0,1 0 0 0 0,-1 0 0 0 0,0-1 0 0 0,0 1 0 0 0,0 0 0 0 0,0 0 0 0 0,0-1 0 0 0,9-16-3850 0 0</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29.653"/>
    </inkml:context>
    <inkml:brush xml:id="br0">
      <inkml:brushProperty name="width" value="0.035" units="cm"/>
      <inkml:brushProperty name="height" value="0.035" units="cm"/>
    </inkml:brush>
  </inkml:definitions>
  <inkml:trace contextRef="#ctx0" brushRef="#br0">0 0 2544 0 0,'0'0'6893'0'0,"4"25"-6287"0"0,32 180 1916 0 0,55 112 1832 0 0,-22-90-2065 0 0,-59-182-2143 0 0,-2 0 0 0 0,-2 1 0 0 0,-2 0 0 0 0,-2 52 0 0 0,-11-66-235 0 0,0-18-1033 0 0,-3-8-3564 0 0,12-28-3050 0 0,0 0 3499 0 0</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29.998"/>
    </inkml:context>
    <inkml:brush xml:id="br0">
      <inkml:brushProperty name="width" value="0.035" units="cm"/>
      <inkml:brushProperty name="height" value="0.035" units="cm"/>
    </inkml:brush>
  </inkml:definitions>
  <inkml:trace contextRef="#ctx0" brushRef="#br0">0 69 1268 0 0,'0'0'12316'0'0,"9"-1"-13283"0"0,44-6 1041 0 0,87-25-1 0 0,-26 5-1240 0 0,-88 26-2017 0 0,-18 1-2672 0 0</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30.698"/>
    </inkml:context>
    <inkml:brush xml:id="br0">
      <inkml:brushProperty name="width" value="0.035" units="cm"/>
      <inkml:brushProperty name="height" value="0.035" units="cm"/>
    </inkml:brush>
  </inkml:definitions>
  <inkml:trace contextRef="#ctx0" brushRef="#br0">241 51 1164 0 0,'0'0'11747'0'0,"-10"3"-10917"0"0,-9 4-44 0 0,1 1 1 0 0,-26 14-1 0 0,34-17-668 0 0,1 1 1 0 0,0 0-1 0 0,0 1 0 0 0,1 0 0 0 0,-1 0 1 0 0,2 0-1 0 0,-1 1 0 0 0,1 1 0 0 0,0-1 0 0 0,1 1 1 0 0,0 0-1 0 0,0 1 0 0 0,1-1 0 0 0,-7 19 1 0 0,7-18-100 0 0,0 1 1 0 0,1-1 0 0 0,0 1 0 0 0,1 0-1 0 0,0 0 1 0 0,1 0 0 0 0,0 0 0 0 0,1 0-1 0 0,0 16 1 0 0,0-24-24 0 0,1 0-1 0 0,0-1 1 0 0,0 1 0 0 0,0 0 0 0 0,0-1-1 0 0,1 1 1 0 0,-1 0 0 0 0,1-1 0 0 0,-1 1-1 0 0,1 0 1 0 0,0-1 0 0 0,0 1-1 0 0,0-1 1 0 0,0 0 0 0 0,1 1 0 0 0,-1-1-1 0 0,0 0 1 0 0,1 0 0 0 0,0 0 0 0 0,0 0-1 0 0,-1 0 1 0 0,1 0 0 0 0,0 0 0 0 0,1 0-1 0 0,-1-1 1 0 0,0 1 0 0 0,4 1-1 0 0,3-1 27 0 0,0 0-1 0 0,0 0 0 0 0,-1-1 0 0 0,1-1 0 0 0,0 1 1 0 0,0-1-1 0 0,15-2 0 0 0,-16 0-15 0 0,0 0 0 0 0,0 0 0 0 0,0-1 0 0 0,0 0 0 0 0,-1-1 0 0 0,1 1 0 0 0,-1-1 0 0 0,0-1 0 0 0,0 1 0 0 0,0-1 0 0 0,0-1 0 0 0,-1 1 0 0 0,0-1 0 0 0,0 0 0 0 0,9-13 0 0 0,-3 3-157 0 0,0-1 0 0 0,-1 0 1 0 0,0 0-1 0 0,-2-1 1 0 0,12-29-1 0 0,-18 42 117 0 0,-1-1 1 0 0,-1 1-1 0 0,1 0 0 0 0,-1-1 0 0 0,0 1 1 0 0,0-1-1 0 0,0 1 0 0 0,-1-1 1 0 0,0 1-1 0 0,0-1 0 0 0,0 0 0 0 0,-1 1 1 0 0,1-1-1 0 0,-2 1 0 0 0,1-1 1 0 0,0 1-1 0 0,-1 0 0 0 0,0 0 0 0 0,0 0 1 0 0,-1 0-1 0 0,0 0 0 0 0,1 0 1 0 0,-2 0-1 0 0,-5-6 0 0 0,-8-7-289 0 0,-30-23 186 0 0,45 40 88 0 0,0-1-1 0 0,-1 1 1 0 0,1 0-1 0 0,0-1 1 0 0,0 1-1 0 0,-1 0 1 0 0,1 1-1 0 0,0-1 1 0 0,-1 0-1 0 0,1 1 0 0 0,-1-1 1 0 0,1 1-1 0 0,-1 0 1 0 0,1 0-1 0 0,-1 0 1 0 0,1 0-1 0 0,-1 0 1 0 0,1 1-1 0 0,-1-1 1 0 0,-3 2-1 0 0,5-2-12 0 0,1 0-1 0 0,-1 0 1 0 0,0 1 0 0 0,0-1-1 0 0,1 1 1 0 0,-1-1 0 0 0,0 0-1 0 0,1 1 1 0 0,-1-1 0 0 0,1 1-1 0 0,-1-1 1 0 0,1 1-1 0 0,-1 0 1 0 0,1-1 0 0 0,-1 1-1 0 0,1 0 1 0 0,-1-1 0 0 0,1 1-1 0 0,0 0 1 0 0,-1-1 0 0 0,1 1-1 0 0,0 0 1 0 0,0 0 0 0 0,-1-1-1 0 0,1 1 1 0 0,0 1 0 0 0,0-1-194 0 0,0 0 1 0 0,0 0 0 0 0,1-1 0 0 0,-1 1 0 0 0,0 0 0 0 0,0 0-1 0 0,1 0 1 0 0,-1 0 0 0 0,0-1 0 0 0,1 1 0 0 0,-1 0 0 0 0,1 0-1 0 0,-1-1 1 0 0,1 1 0 0 0,0 0 0 0 0,-1-1 0 0 0,1 1 0 0 0,-1-1-1 0 0,1 1 1 0 0,0-1 0 0 0,0 1 0 0 0,-1-1 0 0 0,1 1 0 0 0,0-1-1 0 0,0 1 1 0 0,0-1 0 0 0,-1 0 0 0 0,1 0 0 0 0,0 1 0 0 0,0-1-1 0 0,0 0 1 0 0,0 0 0 0 0,0 0 0 0 0,0 0 0 0 0,9 0-2253 0 0</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31.262"/>
    </inkml:context>
    <inkml:brush xml:id="br0">
      <inkml:brushProperty name="width" value="0.035" units="cm"/>
      <inkml:brushProperty name="height" value="0.035" units="cm"/>
    </inkml:brush>
  </inkml:definitions>
  <inkml:trace contextRef="#ctx0" brushRef="#br0">2 112 1440 0 0,'0'0'10747'0'0,"0"33"-8590"0"0,0-25-1888 0 0,-1 5-83 0 0,0 1 0 0 0,1-1-1 0 0,1 1 1 0 0,0-1 0 0 0,1 0 0 0 0,0 0 0 0 0,1 0 0 0 0,1 0 0 0 0,0 0-1 0 0,1 0 1 0 0,0-1 0 0 0,10 18 0 0 0,-11-24-175 0 0,1 0 0 0 0,-1 0 0 0 0,1 0 0 0 0,0-1 0 0 0,1 1 0 0 0,0-1 0 0 0,-1-1 1 0 0,1 1-1 0 0,1-1 0 0 0,-1 0 0 0 0,1 0 0 0 0,0-1 0 0 0,0 0 0 0 0,0 0 0 0 0,0 0 0 0 0,0-1 0 0 0,0 0 0 0 0,1-1 0 0 0,-1 0 0 0 0,1 0 1 0 0,-1 0-1 0 0,1-1 0 0 0,0 0 0 0 0,-1 0 0 0 0,12-3 0 0 0,-15 2-5 0 0,-1-1-1 0 0,1 1 1 0 0,0-1 0 0 0,-1 0 0 0 0,1 0-1 0 0,-1 0 1 0 0,1-1 0 0 0,-1 1 0 0 0,0-1-1 0 0,0 1 1 0 0,0-1 0 0 0,0 0 0 0 0,-1-1-1 0 0,1 1 1 0 0,-1 0 0 0 0,4-8 0 0 0,3-5 16 0 0,-2 0 0 0 0,9-25 1 0 0,-10 19-186 0 0,-1-1 1 0 0,-1 1-1 0 0,0-1 1 0 0,-2 1 0 0 0,-1-1-1 0 0,-2-25 1 0 0,0 20 82 0 0,1 24 63 0 0,0 0 0 0 0,0-1 0 0 0,-1 1 0 0 0,1 0-1 0 0,-1-1 1 0 0,0 1 0 0 0,-1 0 0 0 0,1 0 0 0 0,-1 0 0 0 0,0 0 0 0 0,0 0 0 0 0,0 0 0 0 0,0 1 0 0 0,0-1 0 0 0,-1 1 0 0 0,0-1 0 0 0,0 1 0 0 0,0 0 0 0 0,-5-4-1 0 0,0 3-1681 0 0,5 16-8010 0 0,3-8 7454 0 0</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31.846"/>
    </inkml:context>
    <inkml:brush xml:id="br0">
      <inkml:brushProperty name="width" value="0.035" units="cm"/>
      <inkml:brushProperty name="height" value="0.035" units="cm"/>
    </inkml:brush>
  </inkml:definitions>
  <inkml:trace contextRef="#ctx0" brushRef="#br0">0 262 1348 0 0,'0'0'7956'0'0,"15"24"-7323"0"0,3 7-443 0 0,2 4 173 0 0,27 35-1 0 0,-38-55-434 0 0,4 6 3316 0 0,-17-38-1554 0 0,-14-16-1713 0 0,-4-10-103 0 0,14 22 115 0 0,7 17 11 0 0,-1 0 1 0 0,1 0-1 0 0,-1 0 1 0 0,1 0-1 0 0,0 0 1 0 0,0 0-1 0 0,1-1 1 0 0,-1-4-1 0 0,1-9 30 0 0,-1 13-1 0 0,0 1 0 0 0,1 0 0 0 0,0-1 0 0 0,0 1-1 0 0,0-1 1 0 0,1 1 0 0 0,-1-1 0 0 0,1 1 0 0 0,0 0 0 0 0,1-1 0 0 0,-1 1 0 0 0,1 0 0 0 0,-1 0 0 0 0,4-5-1 0 0,24-36 488 0 0,-24 36-380 0 0,0 0-1 0 0,1 0 1 0 0,0 0-1 0 0,11-11 1 0 0,3-1 226 0 0,-7 7-230 0 0,1 0 1 0 0,0 1-1 0 0,20-14 1 0 0,-30 24-207 0 0,1 0 1 0 0,0 1-1 0 0,0-1 1 0 0,0 1-1 0 0,0 0 1 0 0,0 0-1 0 0,0 1 1 0 0,0-1-1 0 0,0 1 1 0 0,1 0-1 0 0,-1 0 0 0 0,0 1 1 0 0,1 0-1 0 0,-1 0 1 0 0,1 0-1 0 0,7 2 1 0 0,-6 1-179 0 0,1 1-1 0 0,0-1 1 0 0,-1 2 0 0 0,0-1-1 0 0,0 1 1 0 0,7 6 0 0 0,-5-1-2096 0 0</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5T15:07:36.608"/>
    </inkml:context>
    <inkml:brush xml:id="br0">
      <inkml:brushProperty name="width" value="0.035" units="cm"/>
      <inkml:brushProperty name="height" value="0.035" units="cm"/>
    </inkml:brush>
  </inkml:definitions>
  <inkml:trace contextRef="#ctx0" brushRef="#br0">0 296 16839,'6021'-296'0</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5T15:07:43.853"/>
    </inkml:context>
    <inkml:brush xml:id="br0">
      <inkml:brushProperty name="width" value="0.035" units="cm"/>
      <inkml:brushProperty name="height" value="0.035" units="cm"/>
    </inkml:brush>
  </inkml:definitions>
  <inkml:trace contextRef="#ctx0" brushRef="#br0">0 0 18857,'110'1701'0</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5T15:07:51.870"/>
    </inkml:context>
    <inkml:brush xml:id="br0">
      <inkml:brushProperty name="width" value="0.035" units="cm"/>
      <inkml:brushProperty name="height" value="0.035" units="cm"/>
    </inkml:brush>
  </inkml:definitions>
  <inkml:trace contextRef="#ctx0" brushRef="#br0">0 0 15664,'99'1794'0</inkml:trace>
</inkml:ink>
</file>

<file path=ppt/ink/ink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5T15:07:54.072"/>
    </inkml:context>
    <inkml:brush xml:id="br0">
      <inkml:brushProperty name="width" value="0.035" units="cm"/>
      <inkml:brushProperty name="height" value="0.035" units="cm"/>
    </inkml:brush>
  </inkml:definitions>
  <inkml:trace contextRef="#ctx0" brushRef="#br0">0 128 17903,'5912'-128'0</inkml:trace>
</inkml:ink>
</file>

<file path=ppt/ink/ink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58.786"/>
    </inkml:context>
    <inkml:brush xml:id="br0">
      <inkml:brushProperty name="width" value="0.035" units="cm"/>
      <inkml:brushProperty name="height" value="0.035" units="cm"/>
    </inkml:brush>
  </inkml:definitions>
  <inkml:trace contextRef="#ctx0" brushRef="#br0">80 688 252 0 0,'0'0'7775'0'0,"29"-24"-6506"0"0,-16-7-430 0 0,-2-1 0 0 0,-1 0 1 0 0,10-52-1 0 0,7-28-97 0 0,35-80-224 0 0,-50 158-375 0 0,-9 28-118 0 0,0 0-1 0 0,-1 0 1 0 0,0 0-1 0 0,0-1 1 0 0,-1 1-1 0 0,1 0 1 0 0,-1-9-1 0 0,9-27-38 0 0,0 1 156 0 0,-9 40-142 0 0,-1 1 0 0 0,0-1 0 0 0,1 1 0 0 0,-1 0-1 0 0,0-1 1 0 0,1 1 0 0 0,-1 0 0 0 0,1-1 0 0 0,-1 1 0 0 0,1 0 0 0 0,-1 0 0 0 0,1 0 0 0 0,-1-1-1 0 0,1 1 1 0 0,-1 0 0 0 0,1 0 0 0 0,-1 0 0 0 0,1 0 0 0 0,-1 0 0 0 0,1 0 0 0 0,-1 0 0 0 0,1 0-1 0 0,-1 0 1 0 0,1 0 0 0 0,-1 0 0 0 0,1 0 0 0 0,-1 0 0 0 0,1 1 0 0 0,-1-1 0 0 0,1 0 0 0 0,-1 0 0 0 0,1 1-1 0 0,-1-1 1 0 0,1 0 0 0 0,-1 0 0 0 0,1 1 0 0 0,-1-1 0 0 0,0 0 0 0 0,1 1 0 0 0,-1-1 0 0 0,0 1-1 0 0,1 0 1 0 0,0 5 37 0 0,1-1-1 0 0,0 1 1 0 0,0-1-1 0 0,0 1 1 0 0,1-1-1 0 0,-1 0 1 0 0,1 0-1 0 0,4 5 1 0 0,9 19 15 0 0,67 218 231 0 0,-28-71 127 0 0,-40-132-240 0 0,-9-23-55 0 0,1 0 0 0 0,17 33 0 0 0,-12-23 84 0 0,6 7-17 0 0,-16-35-165 0 0,1 1-1 0 0,-1-1 1 0 0,0 1-1 0 0,0 0 1 0 0,0 0-1 0 0,0 0 1 0 0,-1 0-1 0 0,0 0 1 0 0,2 5-1 0 0,-3-9 566 0 0,-20-24-327 0 0,-3-2-541 0 0,-1 1 1 0 0,-1 1 0 0 0,-1 2-1 0 0,-1 0 1 0 0,-36-21-1 0 0,21 14 133 0 0,0 1-97 0 0,-71-33 0 0 0,-20-13-328 0 0,114 62 696 0 0,17 12-80 0 0,-1-1 0 0 0,1 0 0 0 0,-1-1-1 0 0,1 1 1 0 0,-1 0 0 0 0,1-1-1 0 0,0 1 1 0 0,0-1 0 0 0,0 1 0 0 0,0-1-1 0 0,0 0 1 0 0,0 0 0 0 0,0 0-1 0 0,1 0 1 0 0,-1-1 0 0 0,1 1-1 0 0,-1 0 1 0 0,1-1 0 0 0,0 1 0 0 0,0 0-1 0 0,0-1 1 0 0,0-2 0 0 0,1 4 33 0 0,21 2-120 0 0,65 9 55 0 0,0-4 0 0 0,148-8 0 0 0,-201-2 2 0 0,58-14 0 0 0,-33 4 16 0 0,-53 12 12 0 0,18-3 97 0 0,-21 5 48 0 0,-22 23 110 0 0,-92 98 22 0 0,77-87-118 0 0,-5 3 108 0 0,1 1 0 0 0,-45 61-1 0 0,49-62-91 0 0,29-31-203 0 0,0-1 0 0 0,0 1 0 0 0,1 1 0 0 0,-1-1 0 0 0,1 1 0 0 0,-6 10 0 0 0,-37 63 5 0 0,46-66-5 0 0,2-13-7 0 0,0-1 1 0 0,0 0-1 0 0,0 1 1 0 0,0-1-1 0 0,0 0 1 0 0,0 0-1 0 0,0 1 1 0 0,0-1-1 0 0,0 0 1 0 0,0 1-1 0 0,0-1 1 0 0,0 0-1 0 0,0 1 1 0 0,0-1-1 0 0,0 0 1 0 0,0 0-1 0 0,0 1 1 0 0,0-1 0 0 0,0 0-1 0 0,0 1 1 0 0,-1-1-1 0 0,1 0 1 0 0,0 0-1 0 0,0 1 1 0 0,0-1-1 0 0,0 0 1 0 0,-1 0-1 0 0,1 1 1 0 0,0-1-1 0 0,0 0 1 0 0,-1 0-1 0 0,1 0 1 0 0,0 0-1 0 0,0 1 1 0 0,-1-1-1 0 0,1 0 1 0 0,0 0-1 0 0,0 0 1 0 0,-1 0 0 0 0,1 0-1 0 0,0 0 1 0 0,-1 0-1 0 0,1 0 1 0 0,0 0-1 0 0,-1 0 1 0 0,1 0-1 0 0,0 0 1 0 0,-1 0-1 0 0,-1 0 227 0 0,14-19-4510 0 0,-1 9 715 0 0,-6 6 876 0 0,-33 37-4885 0 0</inkml:trace>
</inkml:ink>
</file>

<file path=ppt/ink/ink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25.064"/>
    </inkml:context>
    <inkml:brush xml:id="br0">
      <inkml:brushProperty name="width" value="0.035" units="cm"/>
      <inkml:brushProperty name="height" value="0.035" units="cm"/>
    </inkml:brush>
  </inkml:definitions>
  <inkml:trace contextRef="#ctx0" brushRef="#br0">2317 3064 1492 0 0,'0'0'15010'0'0,"-22"-33"-14560"0"0,-39-66 16 0 0,46 75-390 0 0,-1 0-1 0 0,-1 1 0 0 0,-1 0 1 0 0,-1 2-1 0 0,-44-39 0 0 0,-36-40 27 0 0,24-6-63 0 0,52 71 60 0 0,-37-44 0 0 0,-34-42 182 0 0,47 58-181 0 0,-153-204 346 0 0,69 71-342 0 0,131 196-106 0 0,-100-184-47 0 0,0 46 63 0 0,70 95-31 0 0,-3 3 0 0 0,-1 0-1 0 0,-40-36 1 0 0,67 70 17 0 0,-7-8 7 0 0,9 10-2 0 0,0 0 0 0 0,1-1 1 0 0,-1 0-1 0 0,1 0 1 0 0,0 0-1 0 0,-5-9 0 0 0,-1-3-3 0 0,-1 1 0 0 0,0 0 0 0 0,-25-26-1 0 0,-17-22-24 0 0,-47-76-37 0 0,72 103 34 0 0,-48-48 1 0 0,10 11-54 0 0,32 43 42 0 0,28 26 25 0 0,-1 0-1 0 0,1-1 1 0 0,0 0-1 0 0,0 0 1 0 0,-7-11-1 0 0,-6-6-37 0 0,17 20 49 0 0,-1 1 0 0 0,1 0 0 0 0,0-1 0 0 0,0 0 0 0 0,0 1 0 0 0,0-1 0 0 0,1 0 0 0 0,-1 0 0 0 0,1 0 0 0 0,0 0 0 0 0,-2-5 0 0 0,0-2-9 0 0,-1 0 1 0 0,-1 1 0 0 0,0-1 0 0 0,-8-11-1 0 0,7 11 19 0 0,0 0 1 0 0,1 0-1 0 0,-8-19 0 0 0,9 19 6 0 0,-1 0 0 0 0,0 1 0 0 0,-1-1 1 0 0,0 1-1 0 0,0 0 0 0 0,-1 1 1 0 0,0 0-1 0 0,-9-9 0 0 0,-30-38 10 0 0,16 8-67 0 0,-1 1 1 0 0,-3 2 0 0 0,-41-41-1 0 0,17 21-124 0 0,47 45 117 0 0,11 19 48 0 0,0-1 1 0 0,0 1 0 0 0,0 0 0 0 0,0-1-1 0 0,0 1 1 0 0,0-1 0 0 0,0 1-1 0 0,0 0 1 0 0,0-1 0 0 0,-1 1 0 0 0,1 0-1 0 0,0-1 1 0 0,0 1 0 0 0,0 0-1 0 0,-1-1 1 0 0,1 1 0 0 0,0 0 0 0 0,0-1-1 0 0,-1 1 1 0 0,1 0 0 0 0,0 0-1 0 0,-1-1 1 0 0,1 1 0 0 0,0 0 0 0 0,-1 0-1 0 0,1 0 1 0 0,0-1 0 0 0,-1 1-1 0 0,1 0 1 0 0,0 0 0 0 0,-1 0-1 0 0,1 0 1 0 0,0 0 0 0 0,-1 0 0 0 0,0 0-1 0 0,-1 0-62 0 0,4 21-1191 0 0,1-1 1061 0 0,1 1 1 0 0,0 0 0 0 0,2-1-1 0 0,12 32 1 0 0,-7-22 257 0 0,10 45 0 0 0,-17-46 22 0 0,0 0-1 0 0,-1 39 1 0 0,-3-68-76 0 0,0 0 0 0 0,0 1 0 0 0,0-1 0 0 0,0 1 0 0 0,0-1 0 0 0,0 0-1 0 0,0 1 1 0 0,0-1 0 0 0,0 0 0 0 0,0 1 0 0 0,0-1 0 0 0,0 0 0 0 0,0 1 0 0 0,0-1 0 0 0,0 1 0 0 0,0-1 0 0 0,1 0 0 0 0,-1 1 0 0 0,0-1 0 0 0,0 0 0 0 0,0 1 0 0 0,0-1 0 0 0,1 0 0 0 0,-1 0 0 0 0,0 1 0 0 0,0-1-1 0 0,1 0 1 0 0,-1 0 0 0 0,0 1 0 0 0,1-1 0 0 0,-1 0 0 0 0,0 0 0 0 0,1 0 0 0 0,-1 1 0 0 0,1-2 19 0 0,-1 0-1 0 0,1 1 1 0 0,-1-1 0 0 0,1 0 0 0 0,-1 0-1 0 0,1 1 1 0 0,-1-1 0 0 0,0 0-1 0 0,1 0 1 0 0,-1 0 0 0 0,0 0-1 0 0,0 1 1 0 0,1-1 0 0 0,-1 0-1 0 0,0 0 1 0 0,0 0 0 0 0,0 0 0 0 0,0 0-1 0 0,0 0 1 0 0,-1-1 0 0 0,2-28-331 0 0,0 17 282 0 0,-1-1 0 0 0,0 0 0 0 0,-1 0 1 0 0,-1 1-1 0 0,0-1 0 0 0,-5-17 1 0 0,-6-17-2 0 0,10 37 25 0 0,1 1 0 0 0,-1-1 0 0 0,-1 1 0 0 0,0 0 0 0 0,0 0 0 0 0,-1 0 0 0 0,-7-9 0 0 0,10 16-29 0 0,-1 0 1 0 0,1-1-1 0 0,0 1 1 0 0,0-1-1 0 0,0 1 1 0 0,0-1-1 0 0,1 0 1 0 0,-3-7-1 0 0,4 10-42 0 0,32 7-1591 0 0,214 55 1989 0 0,-176-37-24 0 0,-37-10-1442 0 0,-7-3-2678 0 0,5-8-3463 0 0,-43-6 4564 0 0,-54-14 1774 0 0</inkml:trace>
</inkml:ink>
</file>

<file path=ppt/ink/ink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26.725"/>
    </inkml:context>
    <inkml:brush xml:id="br0">
      <inkml:brushProperty name="width" value="0.035" units="cm"/>
      <inkml:brushProperty name="height" value="0.035" units="cm"/>
    </inkml:brush>
  </inkml:definitions>
  <inkml:trace contextRef="#ctx0" brushRef="#br0">422 38 1868 0 0,'0'0'7284'0'0,"0"-4"-7032"0"0,0-20 354 0 0,-2 23-311 0 0,0-1 0 0 0,-1 1 0 0 0,1 0 0 0 0,0 0 0 0 0,0 0 0 0 0,-1 1 0 0 0,1-1 0 0 0,-1 0 0 0 0,1 1 0 0 0,-1-1 0 0 0,1 1 1 0 0,-1 0-1 0 0,1 0 0 0 0,-1 0 0 0 0,1 0 0 0 0,-4 1 0 0 0,-50 1 120 0 0,42 1-401 0 0,0 1 0 0 0,0 1 0 0 0,0 0-1 0 0,1 1 1 0 0,0 0 0 0 0,-13 9-1 0 0,12-7 30 0 0,1 1-1 0 0,0 0 1 0 0,1 1-1 0 0,0 1 1 0 0,0 0-1 0 0,2 0 1 0 0,-14 18-1 0 0,-3 10-31 0 0,-24 45 1 0 0,49-82-13 0 0,-2 7-4 0 0,0-1-1 0 0,1 1 0 0 0,0-1 0 0 0,1 1 0 0 0,-1 0 0 0 0,2 0 1 0 0,-1 0-1 0 0,1 1 0 0 0,1-1 0 0 0,0 0 0 0 0,0 0 0 0 0,0 0 1 0 0,1 0-1 0 0,1 1 0 0 0,0-1 0 0 0,0-1 0 0 0,1 1 0 0 0,0 0 1 0 0,0 0-1 0 0,1-1 0 0 0,0 0 0 0 0,0 0 0 0 0,1 0 0 0 0,0 0 1 0 0,1-1-1 0 0,-1 0 0 0 0,9 8 0 0 0,-3-2 64 0 0,1 0 1 0 0,1-1-1 0 0,-1-1 0 0 0,2 0 1 0 0,0 0-1 0 0,0-2 0 0 0,1 0 1 0 0,0 0-1 0 0,0-1 0 0 0,25 8 1 0 0,-16-11 168 0 0,0 0 0 0 0,1-1 1 0 0,-1-2-1 0 0,42-1 0 0 0,-58-3-320 0 0,0 0 0 0 0,0 0 0 0 0,0-1 0 0 0,-1 0 1 0 0,1-1-1 0 0,-1 0 0 0 0,1 0 0 0 0,-1 0 0 0 0,-1-1 0 0 0,1 0 0 0 0,9-10 0 0 0,26-15-4880 0 0,-32 25 1711 0 0,0-3-1082 0 0</inkml:trace>
</inkml:ink>
</file>

<file path=ppt/ink/ink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27.571"/>
    </inkml:context>
    <inkml:brush xml:id="br0">
      <inkml:brushProperty name="width" value="0.035" units="cm"/>
      <inkml:brushProperty name="height" value="0.035" units="cm"/>
    </inkml:brush>
  </inkml:definitions>
  <inkml:trace contextRef="#ctx0" brushRef="#br0">0 112 1516 0 0,'0'0'10340'0'0,"2"21"-8853"0"0,5-11-1330 0 0,-1-1 0 0 0,0 2 0 0 0,0-1 0 0 0,5 16 0 0 0,-6-14-52 0 0,1 1 0 0 0,0-1-1 0 0,11 15 1 0 0,-10-17-73 0 0,1-1-1 0 0,0 0 0 0 0,0 0 1 0 0,1-1-1 0 0,0 0 0 0 0,0 0 1 0 0,1-1-1 0 0,0 0 0 0 0,13 6 1 0 0,-18-11 24 0 0,0 0 1 0 0,0 0-1 0 0,1 0 1 0 0,-1-1 0 0 0,0 0-1 0 0,1 0 1 0 0,0 0-1 0 0,-1-1 1 0 0,1 0-1 0 0,-1 0 1 0 0,1 0-1 0 0,0-1 1 0 0,-1 1 0 0 0,1-1-1 0 0,-1-1 1 0 0,1 1-1 0 0,-1-1 1 0 0,0 0-1 0 0,0 0 1 0 0,0-1-1 0 0,0 1 1 0 0,6-5-1 0 0,-2 0-53 0 0,0 0 0 0 0,0 0-1 0 0,-1-1 1 0 0,0-1-1 0 0,0 1 1 0 0,-1-1 0 0 0,0-1-1 0 0,-1 1 1 0 0,0-1-1 0 0,0 0 1 0 0,-1 0 0 0 0,0-1-1 0 0,-1 0 1 0 0,0 1-1 0 0,-1-2 1 0 0,0 1 0 0 0,-1 0-1 0 0,0 0 1 0 0,-1-1-1 0 0,0 1 1 0 0,-1-1-1 0 0,0 1 1 0 0,-1-1 0 0 0,0 1-1 0 0,-4-16 1 0 0,4 23-45 0 0,-1 0 1 0 0,0 0 0 0 0,0 0-1 0 0,0 0 1 0 0,0 1-1 0 0,-1-1 1 0 0,1 1-1 0 0,-1 0 1 0 0,0 0-1 0 0,0 0 1 0 0,0 0 0 0 0,0 0-1 0 0,-1 1 1 0 0,1-1-1 0 0,-1 1 1 0 0,0 0-1 0 0,1 0 1 0 0,-1 0 0 0 0,0 1-1 0 0,-5-2 1 0 0,7 3-284 0 0,2 1-803 0 0,-1 0 1072 0 0,1 0 0 0 0,0 0 1 0 0,0 0-1 0 0,0 0 0 0 0,0 0 1 0 0,0 0-1 0 0,0 0 0 0 0,0 0 1 0 0,1 0-1 0 0,-1 0 0 0 0,0 0 1 0 0,0 0-1 0 0,1 0 0 0 0,-1 0 0 0 0,1 0 1 0 0,-1 0-1 0 0,1 0 0 0 0,-1 0 1 0 0,1-1-1 0 0,-1 1 0 0 0,1 0 1 0 0,0 0-1 0 0,0-1 0 0 0,1 2 1 0 0,15-6-3916 0 0,-10 1-2127 0 0,-40 9 3653 0 0</inkml:trace>
</inkml:ink>
</file>

<file path=ppt/ink/ink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28.129"/>
    </inkml:context>
    <inkml:brush xml:id="br0">
      <inkml:brushProperty name="width" value="0.035" units="cm"/>
      <inkml:brushProperty name="height" value="0.035" units="cm"/>
    </inkml:brush>
  </inkml:definitions>
  <inkml:trace contextRef="#ctx0" brushRef="#br0">11 221 2588 0 0,'0'0'5677'0'0,"13"18"-5519"0"0,55 76 152 0 0,-56-85 850 0 0,-8-13 2043 0 0,-6-10-519 0 0,-4 3-3787 0 0,-12-14 925 0 0,10 15-1 0 0,0 0-1 0 0,1 0 1 0 0,0-1-1 0 0,1 0 0 0 0,0 0 1 0 0,-5-16-1 0 0,-3-2 341 0 0,12 26-96 0 0,0 0 0 0 0,1 0-1 0 0,-1 0 1 0 0,1 0 0 0 0,0 0 0 0 0,-1 0 0 0 0,2 0 0 0 0,-1-1 0 0 0,0 1 0 0 0,0 0-1 0 0,1-6 1 0 0,-1 5-82 0 0,1 1 0 0 0,0 0 0 0 0,1 0-1 0 0,-1 0 1 0 0,0-1 0 0 0,1 1-1 0 0,0 0 1 0 0,0 0 0 0 0,0 0 0 0 0,0 0-1 0 0,0 0 1 0 0,1 0 0 0 0,-1 0 0 0 0,1 1-1 0 0,4-6 1 0 0,0 2-52 0 0,0 1-1 0 0,0 1 1 0 0,1-1 0 0 0,0 1-1 0 0,11-5 1 0 0,-14 6 129 0 0,12-4-121 0 0,0 1 0 0 0,1 1 0 0 0,0 0 0 0 0,-1 1 0 0 0,2 1 0 0 0,-1 0 0 0 0,19 0 0 0 0,31 5-3830 0 0,-41 5-833 0 0</inkml:trace>
</inkml:ink>
</file>

<file path=ppt/ink/ink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28.584"/>
    </inkml:context>
    <inkml:brush xml:id="br0">
      <inkml:brushProperty name="width" value="0.035" units="cm"/>
      <inkml:brushProperty name="height" value="0.035" units="cm"/>
    </inkml:brush>
  </inkml:definitions>
  <inkml:trace contextRef="#ctx0" brushRef="#br0">1 148 1804 0 0,'0'0'11993'0'0,"13"16"-12200"0"0,4 8 222 0 0,-8-11-5 0 0,1 0 1 0 0,0-1-1 0 0,1 0 0 0 0,19 17 1 0 0,9 20 87 0 0,-10-10 45 0 0,-16-24-142 0 0,-12-13 24 0 0,1 0 0 0 0,-1 0 0 0 0,1 0 0 0 0,-1 0 0 0 0,1 0 0 0 0,0 0 0 0 0,0 0 0 0 0,0-1 0 0 0,0 1 0 0 0,0-1 0 0 0,0 0 0 0 0,0 1 0 0 0,1-1 0 0 0,-1 0 0 0 0,0 0 1 0 0,1 0-1 0 0,-1-1 0 0 0,1 1 0 0 0,-1-1 0 0 0,5 1 0 0 0,-6-2 53 0 0,0 0 0 0 0,0 0 0 0 0,1-1 1 0 0,-1 1-1 0 0,-1 0 0 0 0,1-1 1 0 0,0 1-1 0 0,0-1 0 0 0,0 1 0 0 0,-1-1 1 0 0,1 1-1 0 0,-1-1 0 0 0,1 0 1 0 0,-1 1-1 0 0,0-1 0 0 0,1 1 0 0 0,-1-1 1 0 0,0 0-1 0 0,0 1 0 0 0,0-1 1 0 0,0 0-1 0 0,-1-1 0 0 0,2-10 257 0 0,4-14-529 0 0,-1-1 0 0 0,-2 1 0 0 0,-1-1 0 0 0,-1 0-1 0 0,-1 1 1 0 0,-2-1 0 0 0,0 1 0 0 0,-12-41 0 0 0,14 62 190 0 0,0 1 0 0 0,0-1 0 0 0,1 1 1 0 0,0-1-1 0 0,0 0 0 0 0,1-5 1 0 0,0-5-721 0 0,2 17-2603 0 0,-2 0 2876 0 0,1 0 0 0 0,-1 0 0 0 0,0 1 0 0 0,1-1 0 0 0,-1 1 0 0 0,0-1 0 0 0,0 1 0 0 0,0-1 0 0 0,0 1 0 0 0,0-1 0 0 0,0 1 0 0 0,0 0 0 0 0,-1 0 0 0 0,2 2 0 0 0,-2 5-1636 0 0</inkml:trace>
</inkml:ink>
</file>

<file path=ppt/ink/ink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29.266"/>
    </inkml:context>
    <inkml:brush xml:id="br0">
      <inkml:brushProperty name="width" value="0.035" units="cm"/>
      <inkml:brushProperty name="height" value="0.035" units="cm"/>
    </inkml:brush>
  </inkml:definitions>
  <inkml:trace contextRef="#ctx0" brushRef="#br0">252 25 1412 0 0,'0'0'8587'0'0,"-15"0"-8227"0"0,-28 0-150 0 0,-87 4 2155 0 0,126-3-2348 0 0,1 0-1 0 0,0 0 1 0 0,0 0 0 0 0,0 1-1 0 0,-1-1 1 0 0,1 1 0 0 0,0 0 0 0 0,1 0-1 0 0,-1 0 1 0 0,0 0 0 0 0,1 0 0 0 0,-1 1-1 0 0,1-1 1 0 0,-1 1 0 0 0,1-1-1 0 0,0 1 1 0 0,0 0 0 0 0,1 0 0 0 0,-1 0-1 0 0,0 0 1 0 0,1 0 0 0 0,0 1 0 0 0,0-1-1 0 0,0 0 1 0 0,0 0 0 0 0,0 1-1 0 0,1-1 1 0 0,-1 1 0 0 0,1 3 0 0 0,-1 0-58 0 0,1 0 1 0 0,-1 0 0 0 0,1 0 0 0 0,1 0 0 0 0,-1 0 0 0 0,1 0 0 0 0,1 0 0 0 0,-1 0-1 0 0,1 0 1 0 0,0-1 0 0 0,1 1 0 0 0,-1 0 0 0 0,6 8 0 0 0,-5-11 80 0 0,1-1 0 0 0,-1 1 0 0 0,1 0-1 0 0,0-1 1 0 0,0 0 0 0 0,0 0 0 0 0,0 0 0 0 0,1 0 0 0 0,-1-1 0 0 0,1 0 0 0 0,-1 0 0 0 0,1 0 0 0 0,0 0 0 0 0,0-1 0 0 0,0 0-1 0 0,0 0 1 0 0,0 0 0 0 0,0 0 0 0 0,0-1 0 0 0,0 0 0 0 0,0 0 0 0 0,0 0 0 0 0,0-1 0 0 0,0 0 0 0 0,0 0 0 0 0,0 0-1 0 0,0-1 1 0 0,7-2 0 0 0,-5 1-6 0 0,1 0-1 0 0,-1-1 0 0 0,0 0 0 0 0,0 0 1 0 0,0-1-1 0 0,-1 0 0 0 0,0 0 0 0 0,0 0 1 0 0,0-1-1 0 0,0 0 0 0 0,-1 0 0 0 0,0 0 1 0 0,0-1-1 0 0,-1 1 0 0 0,0-1 0 0 0,0 0 1 0 0,-1-1-1 0 0,1 1 0 0 0,-2-1 0 0 0,1 1 1 0 0,-1-1-1 0 0,0 0 0 0 0,-1 0 0 0 0,2-15 1 0 0,-8-27-723 0 0,5 49 675 0 0,0-1 0 0 0,-1 1 0 0 0,1 0 0 0 0,0-1 0 0 0,0 1 0 0 0,-1 0 0 0 0,1-1-1 0 0,-1 1 1 0 0,1 0 0 0 0,-1-1 0 0 0,0 1 0 0 0,1 0 0 0 0,-1 0 0 0 0,0 0 0 0 0,0 0 0 0 0,0 0-1 0 0,0 0 1 0 0,0 0 0 0 0,0 0 0 0 0,0 0 0 0 0,0 0 0 0 0,0 0 0 0 0,0 1 0 0 0,-1-1 0 0 0,1 0-1 0 0,0 1 1 0 0,-2-1 0 0 0,1 1-106 0 0,2 25-815 0 0,0-21 1009 0 0,1-1 0 0 0,0 0 0 0 0,-1 1 0 0 0,1-1 0 0 0,1 1 0 0 0,-1-1 0 0 0,0 0 1 0 0,1 0-1 0 0,0 0 0 0 0,0 0 0 0 0,0 0 0 0 0,0 0 0 0 0,0 0 0 0 0,0-1 0 0 0,4 4 0 0 0,47 37 780 0 0,-35-29-704 0 0,2 2-227 0 0,1-1 1 0 0,24 12 0 0 0,-9-13-6504 0 0,-28-14 3634 0 0</inkml:trace>
</inkml:ink>
</file>

<file path=ppt/ink/ink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29.703"/>
    </inkml:context>
    <inkml:brush xml:id="br0">
      <inkml:brushProperty name="width" value="0.035" units="cm"/>
      <inkml:brushProperty name="height" value="0.035" units="cm"/>
    </inkml:brush>
  </inkml:definitions>
  <inkml:trace contextRef="#ctx0" brushRef="#br0">0 0 3196 0 0,'0'0'8634'0'0,"9"23"-8215"0"0,1 11-246 0 0,-2-9 6 0 0,1-1 1 0 0,1 0 0 0 0,16 29 0 0 0,31 69 1608 0 0,-5 3 1 0 0,65 244 0 0 0,-98-282-1404 0 0,-15-60-292 0 0,2 0 1 0 0,1-1-1 0 0,17 45 1 0 0,-2 2-86 0 0,-18-61-374 0 0,0-1 1 0 0,-1 0 0 0 0,0 1 0 0 0,-1-1-1 0 0,0 1 1 0 0,-1 0 0 0 0,0 0-1 0 0,-1 15 1 0 0,0-27 305 0 0,0 0-1 0 0,-1 1 0 0 0,1-1 1 0 0,0 0-1 0 0,0 0 1 0 0,0 1-1 0 0,0-1 0 0 0,0 0 1 0 0,0 0-1 0 0,-1 1 1 0 0,1-1-1 0 0,0 0 0 0 0,0 0 1 0 0,0 1-1 0 0,-1-1 1 0 0,1 0-1 0 0,0 0 1 0 0,0 0-1 0 0,-1 1 0 0 0,1-1 1 0 0,0 0-1 0 0,-1 0 1 0 0,1 0-1 0 0,0 0 0 0 0,0 0 1 0 0,-1 0-1 0 0,1 0 1 0 0,0 1-1 0 0,-1-1 0 0 0,1 0 1 0 0,0 0-1 0 0,-1 0 1 0 0,1 0-1 0 0,0 0 0 0 0,0 0 1 0 0,-1-1-1 0 0,1 1 1 0 0,0 0-1 0 0,-1 0 1 0 0,1 0-1 0 0,0 0 0 0 0,0 0 1 0 0,-1 0-1 0 0,1 0 1 0 0,0-1-1 0 0,-1 1 0 0 0,1 0 1 0 0,0 0-1 0 0,0 0 1 0 0,0-1-1 0 0,-1 1 0 0 0,1 0 1 0 0,0 0-1 0 0,0-1 1 0 0,0 1-1 0 0,-1-1 1 0 0,-19-14-4745 0 0,-6-11-799 0 0</inkml:trace>
</inkml:ink>
</file>

<file path=ppt/ink/ink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30.027"/>
    </inkml:context>
    <inkml:brush xml:id="br0">
      <inkml:brushProperty name="width" value="0.035" units="cm"/>
      <inkml:brushProperty name="height" value="0.035" units="cm"/>
    </inkml:brush>
  </inkml:definitions>
  <inkml:trace contextRef="#ctx0" brushRef="#br0">0 17 3972 0 0,'0'0'12035'0'0,"30"-3"-12714"0"0,220-10-659 0 0,-238 13 976 0 0,90 4-1255 0 0,-90-3-5 0 0,-1 1-1 0 0,-1 1 1 0 0,21 6 0 0 0,-28-8-809 0 0,5-1-316 0 0</inkml:trace>
</inkml:ink>
</file>

<file path=ppt/ink/ink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30.920"/>
    </inkml:context>
    <inkml:brush xml:id="br0">
      <inkml:brushProperty name="width" value="0.035" units="cm"/>
      <inkml:brushProperty name="height" value="0.035" units="cm"/>
    </inkml:brush>
  </inkml:definitions>
  <inkml:trace contextRef="#ctx0" brushRef="#br0">4 1 2496 0 0,'0'0'10649'0'0,"-2"5"-11640"0"0,1 6 1199 0 0,0 0 0 0 0,1 0 1 0 0,0 0-1 0 0,1 0 0 0 0,0 0 0 0 0,1 0 1 0 0,5 19-1 0 0,-2-7 71 0 0,-3-17-231 0 0,0 0 0 0 0,0 0 0 0 0,1 0 0 0 0,0 0 1 0 0,0 0-1 0 0,1-1 0 0 0,-1 1 0 0 0,1-1 0 0 0,0 0 1 0 0,6 5-1 0 0,16 23 122 0 0,-21-26-147 0 0,-1-1 0 0 0,1 0 0 0 0,0 0 0 0 0,0 0 0 0 0,0-1 0 0 0,1 0 0 0 0,0 0 0 0 0,0 0 0 0 0,1-1 0 0 0,-1 1 0 0 0,1-2 0 0 0,0 1 0 0 0,0-1 0 0 0,0 0 0 0 0,0 0 0 0 0,0-1 0 0 0,16 3 0 0 0,-18-4 11 0 0,1-1-1 0 0,-1 0 0 0 0,1 0 0 0 0,-1 0 1 0 0,1-1-1 0 0,-1 0 0 0 0,0 0 1 0 0,1 0-1 0 0,-1-1 0 0 0,0 1 0 0 0,0-1 1 0 0,0-1-1 0 0,0 1 0 0 0,0-1 1 0 0,0 0-1 0 0,-1 0 0 0 0,1 0 1 0 0,-1 0-1 0 0,0-1 0 0 0,0 0 0 0 0,0 0 1 0 0,0 0-1 0 0,-1 0 0 0 0,0 0 1 0 0,0-1-1 0 0,3-5 0 0 0,0 0-29 0 0,-1 0-1 0 0,0 0 1 0 0,-1 0-1 0 0,0 0 1 0 0,0-1-1 0 0,-1 0 1 0 0,-1 0 0 0 0,3-19-1 0 0,-5 23-76 0 0,0 0 0 0 0,-1 0 0 0 0,1 0 0 0 0,-1 0-1 0 0,-1 0 1 0 0,1 0 0 0 0,-1 1 0 0 0,0-1 0 0 0,-1 1 0 0 0,0-1 0 0 0,0 1 0 0 0,0 0-1 0 0,-1 0 1 0 0,1 0 0 0 0,-8-8 0 0 0,2 5-746 0 0,10 13-1520 0 0,17 15-525 0 0,-7-11-854 0 0,-2-7 1388 0 0</inkml:trace>
</inkml:ink>
</file>

<file path=ppt/ink/ink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31.419"/>
    </inkml:context>
    <inkml:brush xml:id="br0">
      <inkml:brushProperty name="width" value="0.035" units="cm"/>
      <inkml:brushProperty name="height" value="0.035" units="cm"/>
    </inkml:brush>
  </inkml:definitions>
  <inkml:trace contextRef="#ctx0" brushRef="#br0">29 352 1284 0 0,'0'0'6403'0'0,"2"5"-6475"0"0,0 0-323 0 0,2 6 1703 0 0,-2-24 37 0 0,-2 6-1285 0 0,-1-1 0 0 0,-1 0 0 0 0,1 1 0 0 0,-1-1 0 0 0,-1 1 1 0 0,-2-8-1 0 0,1 7-71 0 0,2 1 1 0 0,-1-1 0 0 0,1 0 0 0 0,0 0 0 0 0,1 0-1 0 0,-1-10 1 0 0,-2-37 130 0 0,3 48-39 0 0,-1-1-1 0 0,1 0 0 0 0,1 0 1 0 0,0 0-1 0 0,0 1 0 0 0,0-1 1 0 0,1 0-1 0 0,0 0 0 0 0,0 0 1 0 0,1 1-1 0 0,0-1 0 0 0,1 1 0 0 0,-1-1 1 0 0,1 1-1 0 0,1 0 0 0 0,5-9 1 0 0,-6 11 137 0 0,-2 3-213 0 0,1-1 0 0 0,-1 1 1 0 0,0 0-1 0 0,1 0 0 0 0,0-1 1 0 0,-1 1-1 0 0,1 0 0 0 0,0 0 1 0 0,0 1-1 0 0,0-1 0 0 0,0 0 1 0 0,0 1-1 0 0,1-1 0 0 0,-1 1 0 0 0,0 0 1 0 0,1-1-1 0 0,-1 1 0 0 0,1 0 1 0 0,-1 1-1 0 0,1-1 0 0 0,-1 0 1 0 0,1 1-1 0 0,0-1 0 0 0,-1 1 1 0 0,1 0-1 0 0,0 0 0 0 0,0 0 0 0 0,3 1 1 0 0,1 4-207 0 0,0 0 1 0 0,0 1-1 0 0,-1 0 1 0 0,0 0-1 0 0,6 7 1 0 0,1 1-208 0 0,-7-8-16 0 0,0-1-1 0 0,0 1 1 0 0,1-1 0 0 0,-1-1 0 0 0,1 1-1 0 0,0-1 1 0 0,0-1 0 0 0,15 7-1 0 0,16-5-4117 0 0,-28-5 2642 0 0</inkml:trace>
</inkml:ink>
</file>

<file path=ppt/ink/ink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31.899"/>
    </inkml:context>
    <inkml:brush xml:id="br0">
      <inkml:brushProperty name="width" value="0.035" units="cm"/>
      <inkml:brushProperty name="height" value="0.035" units="cm"/>
    </inkml:brush>
  </inkml:definitions>
  <inkml:trace contextRef="#ctx0" brushRef="#br0">11 208 1440 0 0,'0'0'6125'0'0,"25"2"-5924"0"0,78 5-14 0 0,-99-6-130 0 0,0-1 1 0 0,1 0-1 0 0,-1 0 1 0 0,1 0-1 0 0,-1-1 1 0 0,0 0-1 0 0,1 1 1 0 0,-1-1-1 0 0,0-1 1 0 0,0 1-1 0 0,0-1 1 0 0,7-3-1 0 0,-8 3 25 0 0,0-1-1 0 0,0 0 0 0 0,0 1 1 0 0,-1-1-1 0 0,0 0 1 0 0,1 0-1 0 0,-1 0 1 0 0,0-1-1 0 0,2-4 1 0 0,8-12 75 0 0,-9 15-231 0 0,0-1 0 0 0,0 1 0 0 0,-1-1 0 0 0,1 0 0 0 0,-1 0 1 0 0,-1 1-1 0 0,1-1 0 0 0,-1-1 0 0 0,0 1 0 0 0,-1 0 0 0 0,1 0 0 0 0,-1 0 0 0 0,-1-9 0 0 0,1 12 43 0 0,0 1 1 0 0,-1-1-1 0 0,1 0 1 0 0,-1 1-1 0 0,1-1 1 0 0,-1 1-1 0 0,0-1 1 0 0,0 1-1 0 0,0-1 1 0 0,0 1-1 0 0,0 0 0 0 0,-1 0 1 0 0,1-1-1 0 0,-1 1 1 0 0,1 0-1 0 0,-1 0 1 0 0,0 0-1 0 0,0 1 1 0 0,0-1-1 0 0,0 0 1 0 0,0 1-1 0 0,0-1 1 0 0,-1 1-1 0 0,1 0 0 0 0,0-1 1 0 0,-1 1-1 0 0,1 0 1 0 0,-1 1-1 0 0,1-1 1 0 0,-1 0-1 0 0,1 1 1 0 0,-1-1-1 0 0,1 1 1 0 0,-5 0-1 0 0,-2 1 164 0 0,0 1 1 0 0,0 0-1 0 0,0 1 1 0 0,1 0-1 0 0,-1 0 0 0 0,1 1 1 0 0,0 0-1 0 0,0 0 1 0 0,0 1-1 0 0,1 0 0 0 0,0 0 1 0 0,0 1-1 0 0,0 0 1 0 0,0 0-1 0 0,1 1 0 0 0,0-1 1 0 0,1 2-1 0 0,-1-1 0 0 0,1 0 1 0 0,1 1-1 0 0,-1 0 1 0 0,1 0-1 0 0,1 0 0 0 0,-1 1 1 0 0,1-1-1 0 0,1 1 1 0 0,0 0-1 0 0,-1 10 0 0 0,-8 56 752 0 0,8-61-501 0 0,0 0 0 0 0,1 0 0 0 0,1 0-1 0 0,0 16 1 0 0,2-25-324 0 0,-1-1 0 0 0,1 0 0 0 0,0 1 0 0 0,0-1 0 0 0,0 0 0 0 0,0 0-1 0 0,1 0 1 0 0,0 0 0 0 0,-1 0 0 0 0,2 0 0 0 0,-1-1 0 0 0,0 1 0 0 0,1-1 0 0 0,-1 1-1 0 0,1-1 1 0 0,0 0 0 0 0,7 5 0 0 0,-3-3 11 0 0,0 0 1 0 0,0-1-1 0 0,1 0 0 0 0,-1-1 0 0 0,1 0 1 0 0,0 0-1 0 0,0 0 0 0 0,0-1 0 0 0,0-1 1 0 0,1 1-1 0 0,-1-1 0 0 0,0 0 0 0 0,1-1 0 0 0,-1 0 1 0 0,0-1-1 0 0,1 1 0 0 0,-1-1 0 0 0,15-5 1 0 0,-8 3-319 0 0,-1-2 0 0 0,1 0 1 0 0,-1-1-1 0 0,-1 0 0 0 0,1-1 1 0 0,-1 0-1 0 0,0-1 1 0 0,-1-1-1 0 0,18-15 0 0 0,-28 23-47 0 0,14-17-1418 0 0,-12 2-3199 0 0,-4-1 443 0 0</inkml:trace>
</inkml:ink>
</file>

<file path=ppt/ink/ink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32.986"/>
    </inkml:context>
    <inkml:brush xml:id="br0">
      <inkml:brushProperty name="width" value="0.035" units="cm"/>
      <inkml:brushProperty name="height" value="0.035" units="cm"/>
    </inkml:brush>
  </inkml:definitions>
  <inkml:trace contextRef="#ctx0" brushRef="#br0">1 1 1844 0 0,'0'0'12991'0'0,"0"40"-11799"0"0,-1-16-957 0 0,1 0 0 0 0,1-1 0 0 0,2 1 0 0 0,0-1 0 0 0,13 46 0 0 0,-13-59-338 0 0,0-3-85 0 0,0 1 0 0 0,-1-1 0 0 0,0 0 0 0 0,0 0 0 0 0,-1 1 0 0 0,1 14-1 0 0,-2-37-7037 0 0,0 6 3431 0 0</inkml:trace>
</inkml:ink>
</file>

<file path=ppt/ink/ink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33.155"/>
    </inkml:context>
    <inkml:brush xml:id="br0">
      <inkml:brushProperty name="width" value="0.035" units="cm"/>
      <inkml:brushProperty name="height" value="0.035" units="cm"/>
    </inkml:brush>
  </inkml:definitions>
  <inkml:trace contextRef="#ctx0" brushRef="#br0">0 1 760 0 0,'0'0'1108'0'0</inkml:trace>
</inkml:ink>
</file>

<file path=ppt/ink/ink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34.072"/>
    </inkml:context>
    <inkml:brush xml:id="br0">
      <inkml:brushProperty name="width" value="0.035" units="cm"/>
      <inkml:brushProperty name="height" value="0.035" units="cm"/>
    </inkml:brush>
  </inkml:definitions>
  <inkml:trace contextRef="#ctx0" brushRef="#br0">91 6 1740 0 0,'0'0'6909'0'0,"-2"4"-6906"0"0,-3 11-223 0 0,1-9 1389 0 0,-10-16-129 0 0,11 7-997 0 0,2 3-16 0 0,0-1 1 0 0,0 1-1 0 0,1 0 1 0 0,-1-1-1 0 0,0 1 1 0 0,0 0-1 0 0,1-1 0 0 0,-1 1 1 0 0,0 0-1 0 0,0 0 1 0 0,0 0-1 0 0,0 0 1 0 0,1 0-1 0 0,-1 0 1 0 0,0 0-1 0 0,0 0 1 0 0,0 0-1 0 0,0 0 1 0 0,1 0-1 0 0,-1 1 1 0 0,0-1-1 0 0,0 0 1 0 0,0 0-1 0 0,1 1 1 0 0,-1-1-1 0 0,0 1 1 0 0,0-1-1 0 0,1 1 1 0 0,-2 0-1 0 0,-14 15-87 0 0,15-15 69 0 0,-1 1-1 0 0,0 1-1 0 0,0 0 1 0 0,0-1 0 0 0,0 1-1 0 0,0 0 1 0 0,1 0 0 0 0,-1 0-1 0 0,1 0 1 0 0,0 1 0 0 0,0-1-1 0 0,0 0 1 0 0,0 0 0 0 0,1 1-1 0 0,0-1 1 0 0,-1 0 0 0 0,1 1-1 0 0,0-1 1 0 0,1 6 0 0 0,-1-5-41 0 0,1-3 46 0 0,0 0 0 0 0,0 0 1 0 0,0 0-1 0 0,0 0 0 0 0,0 0 1 0 0,0 0-1 0 0,0 0 1 0 0,1-1-1 0 0,-1 1 0 0 0,0-1 1 0 0,0 1-1 0 0,1-1 0 0 0,-1 1 1 0 0,0-1-1 0 0,1 0 0 0 0,-1 0 1 0 0,0 1-1 0 0,1-1 0 0 0,-1 0 1 0 0,1 0-1 0 0,-1 0 0 0 0,0-1 1 0 0,1 1-1 0 0,-1 0 0 0 0,0 0 1 0 0,1-1-1 0 0,1 0 0 0 0,38-7 728 0 0,-37 6-731 0 0,-1 0 1 0 0,1 0-1 0 0,-1 0 0 0 0,0-1 1 0 0,0 1-1 0 0,0-1 1 0 0,0 0-1 0 0,0 0 0 0 0,0 0 1 0 0,-1 0-1 0 0,1 0 1 0 0,-1-1-1 0 0,0 1 0 0 0,0-1 1 0 0,-1 1-1 0 0,1-1 1 0 0,-1 0-1 0 0,1 0 0 0 0,-1 0 1 0 0,0 0-1 0 0,-1 0 1 0 0,1 0-1 0 0,-1 0 0 0 0,1 0 1 0 0,-1 0-1 0 0,-1-7 1 0 0,0 10-59 0 0,0 0 0 0 0,0 1 0 0 0,1-1 0 0 0,-1 0 1 0 0,0 0-1 0 0,0 1 0 0 0,0-1 0 0 0,0 0 1 0 0,0 1-1 0 0,0-1 0 0 0,-1 1 0 0 0,1 0 1 0 0,0-1-1 0 0,0 1 0 0 0,0 0 0 0 0,0-1 0 0 0,0 1 1 0 0,-1 0-1 0 0,1 0 0 0 0,0 0 0 0 0,0 0 1 0 0,0 0-1 0 0,-1 1 0 0 0,1-1 0 0 0,0 0 1 0 0,-1 1-1 0 0,1-1-48 0 0,-1-1 1 0 0,1 1 0 0 0,0 0-1 0 0,0 0 1 0 0,-1 1-1 0 0,1-1 1 0 0,0 0-1 0 0,0 0 1 0 0,0 1 0 0 0,-1-1-1 0 0,1 0 1 0 0,0 1-1 0 0,0 0 1 0 0,0-1-1 0 0,0 1 1 0 0,0-1 0 0 0,0 1-1 0 0,0 0 1 0 0,0 0-1 0 0,0 0 1 0 0,0-1-1 0 0,0 1 1 0 0,0 0 0 0 0,1 0-1 0 0,-1 0 1 0 0,0 0-1 0 0,0 2 1 0 0,1 33-6364 0 0</inkml:trace>
</inkml:ink>
</file>

<file path=ppt/ink/ink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34.945"/>
    </inkml:context>
    <inkml:brush xml:id="br0">
      <inkml:brushProperty name="width" value="0.035" units="cm"/>
      <inkml:brushProperty name="height" value="0.035" units="cm"/>
    </inkml:brush>
  </inkml:definitions>
  <inkml:trace contextRef="#ctx0" brushRef="#br0">0 245 136 0 0,'0'0'11904'0'0,"9"17"-11678"0"0,-1 1-190 0 0,2 6 120 0 0,1 0-1 0 0,1-1 1 0 0,27 38 0 0 0,10 1 194 0 0,-49-140 1379 0 0,-6 59-2072 0 0,0 2 0 0 0,-2-1 0 0 0,0 1 0 0 0,-2 0 0 0 0,-11-18 0 0 0,17 29 322 0 0,0 0 1 0 0,1 0-1 0 0,-1 0 1 0 0,2-1-1 0 0,-1 1 1 0 0,1-1-1 0 0,0 0 1 0 0,0 0-1 0 0,1 0 0 0 0,0 0 1 0 0,0 0-1 0 0,0 0 1 0 0,1 0-1 0 0,1-12 1 0 0,0 13 25 0 0,-1 0 1 0 0,1 0 0 0 0,1 0 0 0 0,-1 0-1 0 0,1 0 1 0 0,0 0 0 0 0,0 0-1 0 0,1 1 1 0 0,0-1 0 0 0,0 1-1 0 0,0 0 1 0 0,0 0 0 0 0,1 0-1 0 0,0 0 1 0 0,0 1 0 0 0,0-1-1 0 0,1 1 1 0 0,-1 0 0 0 0,1 0-1 0 0,0 1 1 0 0,0-1 0 0 0,0 1-1 0 0,1 0 1 0 0,-1 1 0 0 0,7-3-1 0 0,5-2 53 0 0,0 1-1 0 0,1 0 0 0 0,-1 2 0 0 0,1 0 0 0 0,0 1 1 0 0,0 0-1 0 0,27 1 0 0 0,-36 3-10 0 0,0 0 1 0 0,0 1-1 0 0,0 0 0 0 0,0 0 0 0 0,0 1 0 0 0,0 0 1 0 0,-1 1-1 0 0,1 0 0 0 0,-1 0 0 0 0,0 1 0 0 0,14 11 1 0 0,2 3 30 0 0,-1 1 0 0 0,28 30 1 0 0,-45-44-11 0 0,-1 1 1 0 0,0 0 0 0 0,0 0 0 0 0,-1 0-1 0 0,0 0 1 0 0,0 1 0 0 0,0 0-1 0 0,-1 0 1 0 0,0 0 0 0 0,-1 0 0 0 0,0 0-1 0 0,0 1 1 0 0,0 11 0 0 0,8 53 248 0 0,-10-60 390 0 0,0-7-2534 0 0</inkml:trace>
</inkml:ink>
</file>

<file path=ppt/ink/ink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35.809"/>
    </inkml:context>
    <inkml:brush xml:id="br0">
      <inkml:brushProperty name="width" value="0.035" units="cm"/>
      <inkml:brushProperty name="height" value="0.035" units="cm"/>
    </inkml:brush>
  </inkml:definitions>
  <inkml:trace contextRef="#ctx0" brushRef="#br0">0 0 616 0 0,'0'0'11598'0'0,"4"28"-11386"0"0,12 86 46 0 0,-11-94-91 0 0,0-1-1 0 0,1 0 1 0 0,1 0-1 0 0,16 30 1 0 0,-17-36-31 0 0,1 0 0 0 0,-2 1-1 0 0,0-1 1 0 0,6 27 0 0 0,-7-21-6 0 0,2 9 265 0 0,-2 0-1 0 0,2 39 1 0 0,4 54 869 0 0,-8-88-935 0 0,11 64 0 0 0,-7-65-232 0 0,3 64-1 0 0,1-2-107 0 0,-10 160-6925 0 0,8-272 1564 0 0,-6-8 1350 0 0</inkml:trace>
</inkml:ink>
</file>

<file path=ppt/ink/ink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36.216"/>
    </inkml:context>
    <inkml:brush xml:id="br0">
      <inkml:brushProperty name="width" value="0.035" units="cm"/>
      <inkml:brushProperty name="height" value="0.035" units="cm"/>
    </inkml:brush>
  </inkml:definitions>
  <inkml:trace contextRef="#ctx0" brushRef="#br0">0 80 1740 0 0,'0'0'11151'0'0,"27"-4"-11155"0"0,-12 2 26 0 0,173-19 311 0 0,8-4 714 0 0,-91 8-990 0 0,-38 6-3303 0 0,-66 11 1454 0 0</inkml:trace>
</inkml:ink>
</file>

<file path=ppt/ink/ink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36.495"/>
    </inkml:context>
    <inkml:brush xml:id="br0">
      <inkml:brushProperty name="width" value="0.035" units="cm"/>
      <inkml:brushProperty name="height" value="0.035" units="cm"/>
    </inkml:brush>
  </inkml:definitions>
  <inkml:trace contextRef="#ctx0" brushRef="#br0">0 0 1764 0 0,'0'0'14014'0'0,"8"23"-13719"0"0,2 3-234 0 0,0 0 6 0 0,-1 0 0 0 0,6 33 0 0 0,3-15 36 0 0,-15-39-553 0 0,0 0 0 0 0,-1 1 0 0 0,0-1 0 0 0,1 0 0 0 0,-2 1 0 0 0,1-1 0 0 0,-1 1 0 0 0,0 0 0 0 0,1 8 0 0 0,-12-21-9412 0 0</inkml:trace>
</inkml:ink>
</file>

<file path=ppt/ink/ink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36.653"/>
    </inkml:context>
    <inkml:brush xml:id="br0">
      <inkml:brushProperty name="width" value="0.035" units="cm"/>
      <inkml:brushProperty name="height" value="0.035" units="cm"/>
    </inkml:brush>
  </inkml:definitions>
  <inkml:trace contextRef="#ctx0" brushRef="#br0">0 1 8433 0 0,'0'0'7556'0'0,"140"28"-22677"0"0</inkml:trace>
</inkml:ink>
</file>

<file path=ppt/ink/ink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37.423"/>
    </inkml:context>
    <inkml:brush xml:id="br0">
      <inkml:brushProperty name="width" value="0.035" units="cm"/>
      <inkml:brushProperty name="height" value="0.035" units="cm"/>
    </inkml:brush>
  </inkml:definitions>
  <inkml:trace contextRef="#ctx0" brushRef="#br0">1 296 1636 0 0,'0'0'10203'0'0,"10"16"-9986"0"0,30 48 7 0 0,-30-48 98 0 0,-12-22-140 0 0,2 1 0 0 0,-1-1 0 0 0,1 1 0 0 0,-1-1 0 0 0,1 1 0 0 0,1-1 0 0 0,0-6 0 0 0,1-5-211 0 0,-4-6-397 0 0,0 0 0 0 0,-1-1 0 0 0,-1 1 0 0 0,-14-43-1 0 0,17 63 420 0 0,1-1-1 0 0,-1 0 1 0 0,1 0-1 0 0,-1 0 1 0 0,1 0-1 0 0,1 0 1 0 0,-1 0-1 0 0,0 0 1 0 0,1 1-1 0 0,0-1 1 0 0,0 0-1 0 0,0 0 1 0 0,0 1-1 0 0,1-1 1 0 0,-1 0-1 0 0,1 1 1 0 0,0-1-1 0 0,0 1 1 0 0,0 0-1 0 0,0 0 1 0 0,1 0-1 0 0,-1 0 1 0 0,1 0-1 0 0,0 0 1 0 0,0 1-1 0 0,0-1 1 0 0,0 1-1 0 0,0 0 1 0 0,7-3-1 0 0,-5 2 85 0 0,1-1 1 0 0,-1 2-1 0 0,1-1 0 0 0,0 1 0 0 0,0 0 0 0 0,0 0 1 0 0,0 0-1 0 0,1 1 0 0 0,-1 0 0 0 0,0 0 0 0 0,0 1 0 0 0,1 0 1 0 0,-1 0-1 0 0,0 0 0 0 0,1 1 0 0 0,-1 0 0 0 0,12 3 1 0 0,1 5 67 0 0,-1 0 1 0 0,0 2 0 0 0,-1 0 0 0 0,0 1 0 0 0,0 0 0 0 0,-2 1-1 0 0,20 22 1 0 0,-28-28-124 0 0,-1 0-1 0 0,0 1 1 0 0,0 0-1 0 0,-1 1 1 0 0,0-1-1 0 0,-1 1 1 0 0,0 0-1 0 0,0 0 1 0 0,0 0-1 0 0,-2 0 0 0 0,1 1 1 0 0,-1-1-1 0 0,0 1 1 0 0,0 16-1 0 0,-11-33-684 0 0,0-6-130 0 0,5 0 247 0 0,1 1 0 0 0,0-1 1 0 0,1 0-1 0 0,1 1 0 0 0,0-1 1 0 0,0 0-1 0 0,3-21 1 0 0,-1-4 676 0 0,1 31 41 0 0,0 0-1 0 0,0 0 1 0 0,1 1 0 0 0,0-1-1 0 0,0 0 1 0 0,1 1 0 0 0,-1 0 0 0 0,2 0-1 0 0,-1 0 1 0 0,0 0 0 0 0,11-9-1 0 0,-5 4 115 0 0,15-7 943 0 0,-12 10-106 0 0,-12 8-1039 0 0,0 0 0 0 0,-1 0 0 0 0,1 0 0 0 0,0 0 0 0 0,0 0 0 0 0,-1 0 0 0 0,1 0 0 0 0,0 1 0 0 0,-1-1 0 0 0,1 0 0 0 0,0 0 0 0 0,0 1 0 0 0,-1-1 0 0 0,1 0 0 0 0,-1 1 0 0 0,1-1 0 0 0,0 1 1 0 0,-1-1-1 0 0,1 0 0 0 0,-1 1 0 0 0,1 0 0 0 0,-1-1 0 0 0,1 1 0 0 0,-1-1 0 0 0,1 1 0 0 0,-1-1 0 0 0,0 1 0 0 0,1 0 0 0 0,-1-1 0 0 0,0 1 0 0 0,0 0 0 0 0,1-1 0 0 0,-1 1 0 0 0,0 1 0 0 0,18 36-408 0 0,-13-26 585 0 0,12 27-610 0 0,21 65 1 0 0,-34-88-14 0 0,0 1 0 0 0,-2-1 0 0 0,1 0-1 0 0,-1 19 1 0 0,8-4-3796 0 0</inkml:trace>
</inkml:ink>
</file>

<file path=ppt/ink/ink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38.175"/>
    </inkml:context>
    <inkml:brush xml:id="br0">
      <inkml:brushProperty name="width" value="0.035" units="cm"/>
      <inkml:brushProperty name="height" value="0.035" units="cm"/>
    </inkml:brush>
  </inkml:definitions>
  <inkml:trace contextRef="#ctx0" brushRef="#br0">0 297 1712 0 0,'0'0'9976'0'0,"17"0"-9754"0"0,-2 0-184 0 0,7 1 124 0 0,1-1 1 0 0,0-1-1 0 0,39-8 1 0 0,-41 4 116 0 0,1-1 0 0 0,-1-2-1 0 0,36-17 1 0 0,-47 20-296 0 0,-1-1-1 0 0,1 0 1 0 0,-1 0-1 0 0,-1-1 1 0 0,1 0-1 0 0,-1 0 1 0 0,-1-1-1 0 0,1 0 0 0 0,11-17 1 0 0,-16 19-93 0 0,0 0-1 0 0,0 0 1 0 0,0 0 0 0 0,0 0 0 0 0,-1 0 0 0 0,0-1-1 0 0,1-10 1 0 0,-2 14 16 0 0,-1 1 0 0 0,0 0 0 0 0,0-1 0 0 0,0 1 0 0 0,0-1 0 0 0,0 1 0 0 0,-1 0 0 0 0,1-1 1 0 0,-1 1-1 0 0,1 0 0 0 0,-1-1 0 0 0,0 1 0 0 0,0 0 0 0 0,0 0 0 0 0,0 0 0 0 0,0 0 0 0 0,0 0 0 0 0,-1 0 0 0 0,1 0 0 0 0,-1 0 0 0 0,1 0 0 0 0,-1 0 0 0 0,0 1 0 0 0,0-1 0 0 0,-4-2 0 0 0,-5-2-367 0 0,0 0 0 0 0,0 1 0 0 0,-1 0 0 0 0,0 1 0 0 0,-21-5 0 0 0,21 7 596 0 0,0 0 0 0 0,0 1 0 0 0,0 1 0 0 0,0-1 0 0 0,-24 4 0 0 0,27-1 122 0 0,-1-1 0 0 0,1 2 0 0 0,-1-1 1 0 0,1 1-1 0 0,0 1 0 0 0,0 0 0 0 0,1 0 1 0 0,-1 0-1 0 0,1 1 0 0 0,0 1 0 0 0,0-1 1 0 0,1 1-1 0 0,-1 1 0 0 0,1-1 1 0 0,1 1-1 0 0,-1 1 0 0 0,1-1 0 0 0,-7 11 1 0 0,9-9-47 0 0,0-1 0 0 0,0 1 0 0 0,1-1 1 0 0,0 1-1 0 0,1 0 0 0 0,0 0 0 0 0,-2 19 1 0 0,0 68 804 0 0,4-85-916 0 0,2 3-32 0 0,0 0 0 0 0,0 0 0 0 0,1-1-1 0 0,1 1 1 0 0,0-1 0 0 0,1 0 0 0 0,1 0 0 0 0,0 0 0 0 0,0-1 0 0 0,1 0 0 0 0,1 0 0 0 0,0 0 0 0 0,11 11 0 0 0,-14-17-43 0 0,1-1 0 0 0,0 1 1 0 0,0-1-1 0 0,0 0 0 0 0,0-1 1 0 0,1 1-1 0 0,0-1 1 0 0,0-1-1 0 0,0 1 0 0 0,0-1 1 0 0,1 0-1 0 0,-1-1 0 0 0,1 0 1 0 0,-1 0-1 0 0,1 0 1 0 0,0-1-1 0 0,0-1 0 0 0,0 1 1 0 0,0-1-1 0 0,0 0 1 0 0,0-1-1 0 0,0 0 0 0 0,-1 0 1 0 0,1-1-1 0 0,0 0 0 0 0,-1 0 1 0 0,1-1-1 0 0,-1 0 1 0 0,12-6-1 0 0,-8 2-367 0 0,0-1-1 0 0,0-1 1 0 0,-1 1-1 0 0,0-2 1 0 0,0 1-1 0 0,15-22 1 0 0,-13 22-2116 0 0,-11 9 2329 0 0,-1 0 0 0 0,0 0-1 0 0,0 0 1 0 0,0 0 0 0 0,0 0 0 0 0,1-1 0 0 0,-1 1-1 0 0,0 0 1 0 0,0 0 0 0 0,1 0 0 0 0,-1 0 0 0 0,0 0-1 0 0,0 0 1 0 0,1 0 0 0 0,-1 0 0 0 0,0 0 0 0 0,0 0-1 0 0,1 0 1 0 0,-1 0 0 0 0,0 0 0 0 0,0 0 0 0 0,0 0-1 0 0,1 0 1 0 0,-1 0 0 0 0,0 0 0 0 0,0 0 0 0 0,1 0-1 0 0,-1 1 1 0 0,0-1 0 0 0,0 0 0 0 0,0 0 0 0 0,1 0-1 0 0,-1 0 1 0 0,0 0 0 0 0,0 1 0 0 0,0-1 0 0 0,1 0-1 0 0,-1 0 1 0 0,0 0 0 0 0,0 1 0 0 0,0-1 0 0 0,0 0-1 0 0,0 0 1 0 0,0 0 0 0 0,0 1 0 0 0,1-1 0 0 0,-1 0-1 0 0,0 1 1 0 0,0 3-2736 0 0</inkml:trace>
</inkml:ink>
</file>

<file path=ppt/ink/ink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46.812"/>
    </inkml:context>
    <inkml:brush xml:id="br0">
      <inkml:brushProperty name="width" value="0.035" units="cm"/>
      <inkml:brushProperty name="height" value="0.035" units="cm"/>
    </inkml:brush>
  </inkml:definitions>
  <inkml:trace contextRef="#ctx0" brushRef="#br0">0 1180 1244 0 0,'0'0'11391'0'0,"4"-11"-11261"0"0,3-31 32 0 0,-2 1-1 0 0,-1-81 0 0 0,-4-151 123 0 0,1 245-140 0 0,2 0 0 0 0,1 0 0 0 0,1 1 0 0 0,13-45-1 0 0,46-102-303 0 0,-51 139 134 0 0,63-123 285 0 0,-48 103 127 0 0,-28 54-403 0 0,1-1 0 0 0,0 1 0 0 0,0 0-1 0 0,0-1 1 0 0,0 1 0 0 0,0 0-1 0 0,0 0 1 0 0,0 0 0 0 0,0 0 0 0 0,1 0-1 0 0,-1 0 1 0 0,0 0 0 0 0,1 0 0 0 0,-1 0-1 0 0,0 1 1 0 0,1-1 0 0 0,-1 0-1 0 0,1 1 1 0 0,-1-1 0 0 0,1 1 0 0 0,0 0-1 0 0,-1-1 1 0 0,1 1 0 0 0,-1 0 0 0 0,1 0-1 0 0,0 0 1 0 0,-1 0 0 0 0,1 0 0 0 0,-1 1-1 0 0,1-1 1 0 0,-1 0 0 0 0,1 1-1 0 0,0-1 1 0 0,-1 1 0 0 0,1 0 0 0 0,-1-1-1 0 0,0 1 1 0 0,1 0 0 0 0,0 1 0 0 0,4 1 22 0 0,0 1 0 0 0,-1-1 0 0 0,1 1 0 0 0,-1 1 1 0 0,0-1-1 0 0,-1 1 0 0 0,1 0 0 0 0,6 9 0 0 0,24 37 206 0 0,-1 2-1 0 0,-4 2 0 0 0,31 71 1 0 0,-37-63 142 0 0,-2 2 0 0 0,-3 0 0 0 0,14 91 0 0 0,-23-71-38 0 0,-9-77-300 0 0,0 0-1 0 0,0 0 0 0 0,-1 0 0 0 0,-1 15 1 0 0,0-1 39 0 0,1-22 31 0 0,0-24 814 0 0,0 17-949 0 0,0-60-789 0 0,2 0 0 0 0,16-99 0 0 0,41-236 425 0 0,-56 375 580 0 0,-3 21-86 0 0,0 1 0 0 0,1 0 1 0 0,0 0-1 0 0,0-1 0 0 0,0 1 0 0 0,3-7 1 0 0,6-19 304 0 0,-9 26-321 0 0,0-1 1 0 0,1 1-1 0 0,-1 0 1 0 0,1 0-1 0 0,1 0 1 0 0,-1 0-1 0 0,1 0 0 0 0,-1 0 1 0 0,1 1-1 0 0,7-9 1 0 0,-8 12-93 0 0,-1-1 0 0 0,1 1 0 0 0,0-1 0 0 0,-1 1 0 0 0,1-1 0 0 0,0 1 0 0 0,0 0 0 0 0,0 0 1 0 0,0 0-1 0 0,0 0 0 0 0,0 0 0 0 0,0 1 0 0 0,1-1 0 0 0,-1 1 0 0 0,0-1 0 0 0,0 1 0 0 0,1 0 0 0 0,-1 0 0 0 0,0 0 0 0 0,0 0 0 0 0,1 0 1 0 0,2 1-1 0 0,7-1 60 0 0,-8 0-16 0 0,-1 1-1 0 0,1 0 1 0 0,0 0-1 0 0,0 0 1 0 0,-1 1-1 0 0,1-1 1 0 0,-1 1-1 0 0,1 0 1 0 0,-1 0 0 0 0,0 0-1 0 0,0 1 1 0 0,0-1-1 0 0,0 1 1 0 0,0-1-1 0 0,0 1 1 0 0,-1 0-1 0 0,0 0 1 0 0,4 6-1 0 0,7 10 208 0 0,20 39 1 0 0,-27-45-219 0 0,12 19 73 0 0,-2 0 0 0 0,-1 1 1 0 0,-2 1-1 0 0,-2 0 0 0 0,0 0 0 0 0,-3 1 0 0 0,0 1 0 0 0,-3 0 0 0 0,2 37 1 0 0,-7 508 233 0 0,0-580-471 0 0,1-14-6938 0 0,8 1 2822 0 0,1-7-168 0 0</inkml:trace>
</inkml:ink>
</file>

<file path=ppt/ink/ink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47.217"/>
    </inkml:context>
    <inkml:brush xml:id="br0">
      <inkml:brushProperty name="width" value="0.035" units="cm"/>
      <inkml:brushProperty name="height" value="0.035" units="cm"/>
    </inkml:brush>
  </inkml:definitions>
  <inkml:trace contextRef="#ctx0" brushRef="#br0">0 1 1400 0 0,'0'0'13357'0'0,"7"21"-13099"0"0,34 106 195 0 0,-38-72-104 0 0,-4-36-337 0 0,1-18-344 0 0,-2-7-2665 0 0,-11-32-3385 0 0,-12-2 428 0 0</inkml:trace>
</inkml:ink>
</file>

<file path=ppt/ink/ink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47.373"/>
    </inkml:context>
    <inkml:brush xml:id="br0">
      <inkml:brushProperty name="width" value="0.035" units="cm"/>
      <inkml:brushProperty name="height" value="0.035" units="cm"/>
    </inkml:brush>
  </inkml:definitions>
  <inkml:trace contextRef="#ctx0" brushRef="#br0">0 0 3548 0 0,'0'0'10845'0'0</inkml:trace>
</inkml:ink>
</file>

<file path=ppt/ink/ink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48.194"/>
    </inkml:context>
    <inkml:brush xml:id="br0">
      <inkml:brushProperty name="width" value="0.035" units="cm"/>
      <inkml:brushProperty name="height" value="0.035" units="cm"/>
    </inkml:brush>
  </inkml:definitions>
  <inkml:trace contextRef="#ctx0" brushRef="#br0">290 61 1884 0 0,'0'0'12224'0'0,"-10"-9"-12033"0"0,-33-26 31 0 0,37 32-148 0 0,1 1-1 0 0,-1-1 0 0 0,0 1 0 0 0,0 1 0 0 0,0-1 1 0 0,0 1-1 0 0,0 0 0 0 0,0 0 0 0 0,-1 1 0 0 0,1 0 1 0 0,0 0-1 0 0,0 1 0 0 0,0-1 0 0 0,0 1 1 0 0,-9 3-1 0 0,8-2-24 0 0,1 0 1 0 0,-1 0 0 0 0,1 1 0 0 0,0 0-1 0 0,-1 0 1 0 0,1 0 0 0 0,1 1-1 0 0,-1 0 1 0 0,0 0 0 0 0,1 1-1 0 0,0 0 1 0 0,0-1 0 0 0,1 2-1 0 0,-1-1 1 0 0,1 0 0 0 0,-5 9-1 0 0,4-5-86 0 0,1 0-1 0 0,-1 0 0 0 0,2 0 0 0 0,-1 1 0 0 0,1 0 0 0 0,1 0 0 0 0,0 0 0 0 0,0 0 1 0 0,1 0-1 0 0,-1 14 0 0 0,2-19 14 0 0,0 0 0 0 0,1 0 0 0 0,-1-1 1 0 0,1 1-1 0 0,0 0 0 0 0,0 0 0 0 0,0-1 0 0 0,1 1 1 0 0,-1-1-1 0 0,1 1 0 0 0,0-1 0 0 0,1 0 1 0 0,3 7-1 0 0,-3-9 20 0 0,-1 1 0 0 0,1-1 0 0 0,0 1 0 0 0,0-1 0 0 0,0 0 0 0 0,0 0 1 0 0,0 0-1 0 0,0 0 0 0 0,1-1 0 0 0,-1 1 0 0 0,0-1 0 0 0,1 0 0 0 0,-1 0 0 0 0,1 0 1 0 0,0-1-1 0 0,-1 1 0 0 0,1-1 0 0 0,-1 0 0 0 0,5 0 0 0 0,5 0 59 0 0,0-1-1 0 0,0 0 1 0 0,0-1-1 0 0,0-1 1 0 0,0 0-1 0 0,-1 0 1 0 0,14-6-1 0 0,-20 6-44 0 0,0 0 1 0 0,0 0-1 0 0,0 0 0 0 0,0-1 0 0 0,0 0 0 0 0,-1 0 0 0 0,0 0 1 0 0,1-1-1 0 0,-2 0 0 0 0,1 0 0 0 0,0 0 0 0 0,-1-1 0 0 0,0 1 1 0 0,6-13-1 0 0,-1 0-118 0 0,10-32 4 0 0,-18 48 99 0 0,-1 0 1 0 0,0 0-1 0 0,0 0 0 0 0,0 0 0 0 0,0 0 0 0 0,0 1 0 0 0,0-1 0 0 0,0 0 0 0 0,-1 0 0 0 0,1 0 0 0 0,-1 0 0 0 0,1 1 0 0 0,-1-1 0 0 0,0 0 0 0 0,0 0 1 0 0,0 1-1 0 0,0-1 0 0 0,0 0 0 0 0,0 1 0 0 0,0-1 0 0 0,0 1 0 0 0,-1 0 0 0 0,1-1 0 0 0,-2 0 0 0 0,89 117-538 0 0,-70-96 793 0 0,0 0-1 0 0,-2 2 1 0 0,0 0-1 0 0,-1 0 1 0 0,-2 1-1 0 0,0 1 1 0 0,-1 0-1 0 0,-1 0 1 0 0,7 33-1 0 0,-15-51-221 0 0,0 0 0 0 0,-1 0-1 0 0,1 0 1 0 0,-1 0 0 0 0,0 0 0 0 0,0 0-1 0 0,-1 0 1 0 0,0 0 0 0 0,0 0-1 0 0,0 0 1 0 0,0 0 0 0 0,-1 0-1 0 0,0 0 1 0 0,0-1 0 0 0,0 1 0 0 0,0-1-1 0 0,-1 1 1 0 0,0-1 0 0 0,0 0-1 0 0,-3 4 1 0 0,0-3-24 0 0,0 0 0 0 0,0 0 0 0 0,0 0 1 0 0,-1-1-1 0 0,0 0 0 0 0,1 0 0 0 0,-1-1 0 0 0,-1 0 0 0 0,1 0 0 0 0,0-1 0 0 0,-1 1 1 0 0,-14 1-1 0 0,8-2-82 0 0,0-1 1 0 0,0 0-1 0 0,0 0 1 0 0,0-2 0 0 0,-19-2-1 0 0,29 3 20 0 0,-1-1 0 0 0,0 0 0 0 0,1 0-1 0 0,-1 0 1 0 0,1-1 0 0 0,-1 1 0 0 0,1-1 0 0 0,0 0-1 0 0,0 0 1 0 0,0-1 0 0 0,0 1 0 0 0,0-1-1 0 0,0 0 1 0 0,1 0 0 0 0,-1 0 0 0 0,1-1 0 0 0,0 1-1 0 0,0-1 1 0 0,-4-5 0 0 0,6 7-38 0 0,0 1 1 0 0,1-1 0 0 0,-1 1-1 0 0,1-1 1 0 0,-1 1-1 0 0,1-1 1 0 0,0 1 0 0 0,0-1-1 0 0,0 0 1 0 0,-1 1-1 0 0,2-1 1 0 0,-1 1-1 0 0,0-1 1 0 0,0 1 0 0 0,0-1-1 0 0,1 1 1 0 0,-1-1-1 0 0,0 1 1 0 0,1-1-1 0 0,0 1 1 0 0,-1-1 0 0 0,1 1-1 0 0,0-1 1 0 0,0 1-1 0 0,0 0 1 0 0,0 0-1 0 0,0-1 1 0 0,0 1 0 0 0,2-2-1 0 0,4-2-663 0 0,0-1 0 0 0,0 1 0 0 0,1 0 0 0 0,11-5 0 0 0,10-8-4008 0 0,-17 0 957 0 0</inkml:trace>
</inkml:ink>
</file>

<file path=ppt/ink/ink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48.705"/>
    </inkml:context>
    <inkml:brush xml:id="br0">
      <inkml:brushProperty name="width" value="0.035" units="cm"/>
      <inkml:brushProperty name="height" value="0.035" units="cm"/>
    </inkml:brush>
  </inkml:definitions>
  <inkml:trace contextRef="#ctx0" brushRef="#br0">0 187 1608 0 0,'0'0'10612'0'0,"19"20"-10556"0"0,56 65 51 0 0,-72-80-62 0 0,1-1 0 0 0,0 0 0 0 0,-1 1 0 0 0,0 0-1 0 0,0 0 1 0 0,0 0 0 0 0,-1 0 0 0 0,2 6 0 0 0,-3-9 109 0 0,-1-1-1 0 0,0 1 1 0 0,1 0 0 0 0,-1 0 0 0 0,0-1-1 0 0,0 1 1 0 0,0 0 0 0 0,0-1-1 0 0,-1 1 1 0 0,1 0 0 0 0,0-1 0 0 0,-1 1-1 0 0,1 0 1 0 0,-1-1 0 0 0,-1 3 0 0 0,2-3-132 0 0,-1-1 0 0 0,1 0 1 0 0,0 0-1 0 0,-1 0 0 0 0,1 1 0 0 0,-1-1 1 0 0,1 0-1 0 0,-1 0 0 0 0,1 0 0 0 0,-1 0 1 0 0,1 0-1 0 0,-1 0 0 0 0,1 0 0 0 0,-1 0 1 0 0,1 0-1 0 0,-1 0 0 0 0,1 0 0 0 0,-1 0 1 0 0,1 0-1 0 0,-1 0 0 0 0,1 0 1 0 0,-1-1-1 0 0,1 1 0 0 0,0 0 0 0 0,-1 0 1 0 0,1-1-1 0 0,-1 1 0 0 0,1 0 0 0 0,0 0 1 0 0,-1-1-1 0 0,1 1 0 0 0,0 0 0 0 0,-1-1 1 0 0,1 1-1 0 0,-1-1 0 0 0,-13-12 84 0 0,-1-9-487 0 0,0-1-1 0 0,-18-37 1 0 0,28 48 350 0 0,0 1 0 0 0,2-1 0 0 0,-1 0 0 0 0,1 0 0 0 0,1 0 0 0 0,0 0 1 0 0,-1-23-1 0 0,3 30 87 0 0,0 0 0 0 0,0 0 1 0 0,1 0-1 0 0,0 0 0 0 0,-1 0 0 0 0,2 0 1 0 0,-1 0-1 0 0,0 0 0 0 0,1 0 1 0 0,0 0-1 0 0,0 0 0 0 0,6-7 1 0 0,-3 6-65 0 0,0 0 1 0 0,0 1-1 0 0,1 0 0 0 0,0 0 1 0 0,0 1-1 0 0,0-1 1 0 0,1 1-1 0 0,9-4 1 0 0,-12 6-55 0 0,0 0 0 0 0,0 1 0 0 0,-1 0 1 0 0,2-1-1 0 0,-1 1 0 0 0,0 1 0 0 0,0-1 0 0 0,0 1 1 0 0,0-1-1 0 0,0 1 0 0 0,1 0 0 0 0,-1 1 1 0 0,0-1-1 0 0,7 2 0 0 0,58 24-3328 0 0,-38-12-1513 0 0,-21-10 1804 0 0</inkml:trace>
</inkml:ink>
</file>

<file path=ppt/ink/ink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49.460"/>
    </inkml:context>
    <inkml:brush xml:id="br0">
      <inkml:brushProperty name="width" value="0.035" units="cm"/>
      <inkml:brushProperty name="height" value="0.035" units="cm"/>
    </inkml:brush>
  </inkml:definitions>
  <inkml:trace contextRef="#ctx0" brushRef="#br0">313 1 280 0 0,'0'0'10200'0'0,"-15"0"-9690"0"0,-79 0 624 0 0,87 0-971 0 0,0 1 0 0 0,1 0 0 0 0,-1 1 0 0 0,1 0-1 0 0,0 0 1 0 0,-1 0 0 0 0,1 0 0 0 0,0 1-1 0 0,0 0 1 0 0,1 1 0 0 0,-1-1 0 0 0,1 1-1 0 0,-1 0 1 0 0,-5 6 0 0 0,-5 6 181 0 0,0 0 1 0 0,-24 33-1 0 0,36-42-368 0 0,-1 1 0 0 0,1 1 0 0 0,0-1-1 0 0,1 0 1 0 0,-1 1 0 0 0,2 0 0 0 0,-1 0 0 0 0,1 0-1 0 0,1 0 1 0 0,0 0 0 0 0,0 0 0 0 0,1 15-1 0 0,0-20 28 0 0,0-1-1 0 0,0 1 0 0 0,0 0 0 0 0,1 0 0 0 0,-1-1 0 0 0,1 1 1 0 0,0 0-1 0 0,0-1 0 0 0,0 1 0 0 0,1-1 0 0 0,-1 1 0 0 0,1-1 1 0 0,0 0-1 0 0,0 0 0 0 0,0 0 0 0 0,0 0 0 0 0,1 0 0 0 0,-1 0 1 0 0,1 0-1 0 0,-1-1 0 0 0,1 1 0 0 0,0-1 0 0 0,0 0 0 0 0,0 0 1 0 0,1 0-1 0 0,-1 0 0 0 0,0 0 0 0 0,1-1 0 0 0,-1 0 0 0 0,1 0 1 0 0,-1 0-1 0 0,1 0 0 0 0,4 1 0 0 0,-1-2 46 0 0,1 0 0 0 0,-1-1 0 0 0,0 1 0 0 0,1-1 0 0 0,-1-1 0 0 0,0 1 0 0 0,0-1-1 0 0,0 0 1 0 0,0-1 0 0 0,0 0 0 0 0,-1 0 0 0 0,1 0 0 0 0,-1-1 0 0 0,0 0 0 0 0,0 0 0 0 0,8-8 0 0 0,-4 3-209 0 0,0-1 0 0 0,0 0 1 0 0,-1-1-1 0 0,-1 0 0 0 0,1 0 1 0 0,-2-1-1 0 0,12-24 0 0 0,-15 27-8 0 0,0-1-1 0 0,-1 0 1 0 0,0 0-1 0 0,-1-1 1 0 0,0 1-1 0 0,-1 0 1 0 0,0-1-1 0 0,-1-12 1 0 0,-2 18 1349 0 0,14 18-318 0 0,78 68 1236 0 0,-68-57-2010 0 0,-1 2 0 0 0,-1 0 1 0 0,19 32-1 0 0,-38-56-273 0 0,1 0 0 0 0,-1-1-1 0 0,1 1 1 0 0,-1 0 0 0 0,1-1 0 0 0,0 0 0 0 0,0 1-1 0 0,0-1 1 0 0,0 0 0 0 0,0 0 0 0 0,0 0 0 0 0,3 1-1 0 0,15-1-7822 0 0</inkml:trace>
</inkml:ink>
</file>

<file path=ppt/ink/ink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50.121"/>
    </inkml:context>
    <inkml:brush xml:id="br0">
      <inkml:brushProperty name="width" value="0.035" units="cm"/>
      <inkml:brushProperty name="height" value="0.035" units="cm"/>
    </inkml:brush>
  </inkml:definitions>
  <inkml:trace contextRef="#ctx0" brushRef="#br0">10 1 1556 0 0,'0'0'16889'0'0,"-9"10"-17660"0"0,9-3 798 0 0,-1 0 1 0 0,1 0 0 0 0,1 0 0 0 0,-1 0 0 0 0,1 0 0 0 0,1 0 0 0 0,-1 0 0 0 0,1 0 0 0 0,0 0-1 0 0,4 7 1 0 0,0 6 63 0 0,31 112 878 0 0,33 226 1 0 0,-66-304-877 0 0,-5 85 0 0 0,-1-53-754 0 0,-8-35-2378 0 0,10-51 2251 0 0,12-9-2952 0 0,-10 5 2957 0 0,-1 0-1 0 0,1-1 0 0 0,-1 1 1 0 0,0 0-1 0 0,-1-1 0 0 0,1 1 1 0 0,-1 0-1 0 0,0-7 0 0 0,0-15-3235 0 0</inkml:trace>
</inkml:ink>
</file>

<file path=ppt/ink/ink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50.472"/>
    </inkml:context>
    <inkml:brush xml:id="br0">
      <inkml:brushProperty name="width" value="0.035" units="cm"/>
      <inkml:brushProperty name="height" value="0.035" units="cm"/>
    </inkml:brush>
  </inkml:definitions>
  <inkml:trace contextRef="#ctx0" brushRef="#br0">1 45 1804 0 0,'0'0'13253'0'0,"25"-6"-13079"0"0,80-19-160 0 0,-83 21-179 0 0,1 0 1 0 0,0 1 0 0 0,1 1 0 0 0,-1 1-1 0 0,0 2 1 0 0,41 5 0 0 0,-37-3-182 0 0,58 8-991 0 0,-58-5-1324 0 0,-1 3-3301 0 0,-24-8 3933 0 0</inkml:trace>
</inkml:ink>
</file>

<file path=ppt/ink/ink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50.826"/>
    </inkml:context>
    <inkml:brush xml:id="br0">
      <inkml:brushProperty name="width" value="0.035" units="cm"/>
      <inkml:brushProperty name="height" value="0.035" units="cm"/>
    </inkml:brush>
  </inkml:definitions>
  <inkml:trace contextRef="#ctx0" brushRef="#br0">1 1 1568 0 0,'0'0'14489'0'0,"8"25"-14424"0"0,-1-3-46 0 0,6 16 36 0 0,-2 0 0 0 0,8 51-1 0 0,-9-51-40 0 0,-8-30-91 0 0,1 1-1 0 0,-1 0 1 0 0,0-1 0 0 0,1 15 0 0 0,-3-21-56 0 0,0 0 0 0 0,0 0 0 0 0,1 1 0 0 0,0-1 1 0 0,-1 0-1 0 0,1 0 0 0 0,0 0 0 0 0,0 0 0 0 0,0 0 0 0 0,0 0 1 0 0,0 0-1 0 0,1 0 0 0 0,-1 0 0 0 0,3 2 0 0 0,-4-4 28 0 0,1 1 0 0 0,-1-1 0 0 0,0 0-1 0 0,1 1 1 0 0,-1-1 0 0 0,1 0 0 0 0,-1 0 0 0 0,0 1-1 0 0,1-1 1 0 0,-1 0 0 0 0,1 0 0 0 0,-1 0 0 0 0,1 0-1 0 0,-1 1 1 0 0,1-1 0 0 0,-1 0 0 0 0,1 0 0 0 0,-1 0-1 0 0,1 0 1 0 0,-1 0 0 0 0,1 0 0 0 0,-1 0-1 0 0,1 0 1 0 0,-1-1 0 0 0,1 1 0 0 0,0 0 0 0 0,-1-1-205 0 0,1 0 0 0 0,0 1 0 0 0,0-1 1 0 0,0 0-1 0 0,-1 0 0 0 0,1 0 0 0 0,0 0 1 0 0,-1 0-1 0 0,1 0 0 0 0,-1 0 0 0 0,1 0 1 0 0,-1 0-1 0 0,1 0 0 0 0,-1 0 0 0 0,0-1 1 0 0,1-1-1 0 0,0-26-4360 0 0</inkml:trace>
</inkml:ink>
</file>

<file path=ppt/ink/ink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50.991"/>
    </inkml:context>
    <inkml:brush xml:id="br0">
      <inkml:brushProperty name="width" value="0.035" units="cm"/>
      <inkml:brushProperty name="height" value="0.035" units="cm"/>
    </inkml:brush>
  </inkml:definitions>
  <inkml:trace contextRef="#ctx0" brushRef="#br0">1 0 1244 0 0,'0'0'13245'0'0</inkml:trace>
</inkml:ink>
</file>

<file path=ppt/ink/ink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51.604"/>
    </inkml:context>
    <inkml:brush xml:id="br0">
      <inkml:brushProperty name="width" value="0.035" units="cm"/>
      <inkml:brushProperty name="height" value="0.035" units="cm"/>
    </inkml:brush>
  </inkml:definitions>
  <inkml:trace contextRef="#ctx0" brushRef="#br0">41 89 384 0 0,'0'0'13140'0'0,"-7"23"-13117"0"0,-19 74 43 0 0,24-91-50 0 0,0 1-1 0 0,1-1 1 0 0,0 1-1 0 0,0 0 0 0 0,0 0 1 0 0,1-1-1 0 0,0 1 1 0 0,1 0-1 0 0,-1 0 0 0 0,1-1 1 0 0,1 1-1 0 0,-1 0 1 0 0,1-1-1 0 0,3 9 1 0 0,-3-12-6 0 0,-1-1 0 0 0,1 1 1 0 0,0 0-1 0 0,0-1 1 0 0,0 0-1 0 0,0 1 0 0 0,0-1 1 0 0,1 0-1 0 0,-1 0 1 0 0,1 0-1 0 0,0 0 0 0 0,-1-1 1 0 0,1 1-1 0 0,0-1 1 0 0,0 1-1 0 0,0-1 0 0 0,0 0 1 0 0,0 0-1 0 0,0 0 1 0 0,0-1-1 0 0,0 1 0 0 0,0-1 1 0 0,1 0-1 0 0,3 0 1 0 0,1 1-46 0 0,0-2 0 0 0,0 1 0 0 0,1-1 0 0 0,-1 0 0 0 0,0-1 0 0 0,-1 1 1 0 0,1-2-1 0 0,0 1 0 0 0,0-1 0 0 0,-1 0 0 0 0,0-1 0 0 0,1 0 0 0 0,-1 0 0 0 0,-1-1 1 0 0,1 1-1 0 0,-1-1 0 0 0,0-1 0 0 0,0 1 0 0 0,0-1 0 0 0,-1 0 0 0 0,1-1 0 0 0,5-9 1 0 0,-6 8-135 0 0,-1 0 0 0 0,0 0 0 0 0,0-1 0 0 0,0 1 1 0 0,-1-1-1 0 0,-1 1 0 0 0,0-1 0 0 0,3-17 1 0 0,-5 21 36 0 0,1 0 1 0 0,-1 0-1 0 0,0-1 1 0 0,0 1 0 0 0,0 0-1 0 0,-1-1 1 0 0,0 1 0 0 0,0 0-1 0 0,0 0 1 0 0,-1 0-1 0 0,1 0 1 0 0,-1 0 0 0 0,-1 0-1 0 0,1 0 1 0 0,-6-8 0 0 0,2 5-306 0 0,-1 1 0 0 0,1 0 0 0 0,-1 0 0 0 0,-1 0 0 0 0,1 1 0 0 0,-1 0 0 0 0,0 1 0 0 0,0 0 0 0 0,-1 0 0 0 0,0 1 0 0 0,-10-5 0 0 0,10 7 611 0 0,0 0-1 0 0,0 0 0 0 0,0 1 1 0 0,0 0-1 0 0,0 0 1 0 0,-1 1-1 0 0,-14 2 0 0 0,20-1-97 0 0,0 0-1 0 0,-1 1 0 0 0,1 0 1 0 0,0 0-1 0 0,1 0 1 0 0,-1 1-1 0 0,0-1 0 0 0,1 1 1 0 0,-1 0-1 0 0,1 0 1 0 0,0 0-1 0 0,0 0 0 0 0,0 1 1 0 0,0-1-1 0 0,1 1 1 0 0,-1 0-1 0 0,1 0 0 0 0,0 0 1 0 0,0 0-1 0 0,0 0 1 0 0,-1 5-1 0 0,4-8-93 0 0,0 0-1 0 0,-1 0 1 0 0,1-1-1 0 0,0 1 1 0 0,0 0-1 0 0,0-1 1 0 0,0 1-1 0 0,0-1 1 0 0,0 1-1 0 0,0-1 1 0 0,0 1-1 0 0,0-1 1 0 0,0 0-1 0 0,0 1 1 0 0,0-1-1 0 0,0 0 1 0 0,0 0 0 0 0,0 0-1 0 0,0 0 1 0 0,1 0-1 0 0,-1 0 1 0 0,2 0-1 0 0,35 0-672 0 0,-31 0 253 0 0,13-2-1043 0 0,0-4-528 0 0</inkml:trace>
</inkml:ink>
</file>

<file path=ppt/ink/ink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52.407"/>
    </inkml:context>
    <inkml:brush xml:id="br0">
      <inkml:brushProperty name="width" value="0.035" units="cm"/>
      <inkml:brushProperty name="height" value="0.035" units="cm"/>
    </inkml:brush>
  </inkml:definitions>
  <inkml:trace contextRef="#ctx0" brushRef="#br0">41 240 344 0 0,'0'0'10564'0'0,"-5"0"-9769"0"0,-15 0-325 0 0,15 0-232 0 0,5 44 829 0 0,1-38-925 0 0,0 0 0 0 0,0-1 0 0 0,1 0 1 0 0,-1 1-1 0 0,1-1 0 0 0,1 0 0 0 0,-1 1 0 0 0,6 7 0 0 0,-6-9-30 0 0,1 1-1 0 0,0 0 1 0 0,-1 0-1 0 0,0 0 1 0 0,0 1-1 0 0,-1-1 1 0 0,1 0-1 0 0,0 10 1 0 0,3 12 15 0 0,-3-15-440 0 0,-10-32-90 0 0,-22-43-293 0 0,23 46 659 0 0,5 12 92 0 0,0 0-1 0 0,0 0 0 0 0,1-1 0 0 0,-1 1 0 0 0,1 0 1 0 0,0-1-1 0 0,1 1 0 0 0,-1-10 0 0 0,1 14-43 0 0,0-4-20 0 0,-1 0-1 0 0,1 1 0 0 0,0-1 1 0 0,1 0-1 0 0,-1 0 0 0 0,1 1 1 0 0,0-1-1 0 0,0 0 1 0 0,0 1-1 0 0,1-1 0 0 0,0 1 1 0 0,-1 0-1 0 0,2-1 1 0 0,4-6-1 0 0,27-46 182 0 0,-30 48-8 0 0,1 0 1 0 0,0 0 0 0 0,1 0-1 0 0,10-11 1 0 0,10-13 511 0 0,-24 28-590 0 0,1 1 0 0 0,0 0 0 0 0,0 0 0 0 0,1 0-1 0 0,-1 1 1 0 0,1-1 0 0 0,0 1 0 0 0,-1 0 0 0 0,2 0-1 0 0,-1 0 1 0 0,0 0 0 0 0,9-4 0 0 0,-11 7-107 0 0,0-1-1 0 0,0 0 1 0 0,1 0-1 0 0,-1 1 1 0 0,0 0 0 0 0,0-1-1 0 0,1 1 1 0 0,-1 0-1 0 0,0 0 1 0 0,0 0 0 0 0,1 0-1 0 0,-1 0 1 0 0,0 1-1 0 0,0-1 1 0 0,1 1 0 0 0,-1-1-1 0 0,0 1 1 0 0,0 0-1 0 0,0 0 1 0 0,0 0 0 0 0,3 2-1 0 0,-1 1 12 0 0,0-1 0 0 0,0 1 0 0 0,0 0 0 0 0,0 0-1 0 0,-1 0 1 0 0,0 0 0 0 0,0 0 0 0 0,0 1 0 0 0,2 5-1 0 0,5 13 94 0 0,-1 0-1 0 0,-1 1 1 0 0,6 29-1 0 0,-11-43-37 0 0,4 26 44 0 0,-2 1 0 0 0,-1 0-1 0 0,-2 64 1 0 0,2-77-553 0 0,17-20-1402 0 0,-18-5 1575 0 0,-1 0-232 0 0,-1 0 0 0 0,1-1 1 0 0,0 1-1 0 0,-1-1 1 0 0,0 1-1 0 0,1-1 0 0 0,-1 0 1 0 0,0 1-1 0 0,0-1 0 0 0,0 0 1 0 0,0 0-1 0 0,0 0 0 0 0,0 0 1 0 0,-1 0-1 0 0,1 0 0 0 0,-1 0 1 0 0,1-4-1 0 0,1-22-4842 0 0</inkml:trace>
</inkml:ink>
</file>

<file path=ppt/ink/ink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52.990"/>
    </inkml:context>
    <inkml:brush xml:id="br0">
      <inkml:brushProperty name="width" value="0.035" units="cm"/>
      <inkml:brushProperty name="height" value="0.035" units="cm"/>
    </inkml:brush>
  </inkml:definitions>
  <inkml:trace contextRef="#ctx0" brushRef="#br0">1 0 1896 0 0,'0'0'12789'0'0,"6"11"-12309"0"0,6 9-16 0 0,-1 1 1 0 0,0 1-1 0 0,7 24 1 0 0,-10-22-321 0 0,-5-18-157 0 0,-1 1 0 0 0,0 0 1 0 0,0 0-1 0 0,0 0 0 0 0,-1 0 1 0 0,0 1-1 0 0,0 6 1 0 0,4 11-1127 0 0,-2-18-1697 0 0,-1 0-5459 0 0,-2-17 4235 0 0</inkml:trace>
</inkml:ink>
</file>

<file path=ppt/ink/ink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53.333"/>
    </inkml:context>
    <inkml:brush xml:id="br0">
      <inkml:brushProperty name="width" value="0.035" units="cm"/>
      <inkml:brushProperty name="height" value="0.035" units="cm"/>
    </inkml:brush>
  </inkml:definitions>
  <inkml:trace contextRef="#ctx0" brushRef="#br0">30 0 1700 0 0,'0'0'13173'0'0,"-1"14"-12936"0"0,-5 11-106 0 0,2-10 74 0 0,1 0 1 0 0,1 0 0 0 0,-2 21-1 0 0,-6 73 330 0 0,10-103-617 0 0,4 28-703 0 0,-4-34 540 0 0,0 1 0 0 0,1 0 0 0 0,-1 0 0 0 0,1 0 0 0 0,-1 0 0 0 0,1 0 0 0 0,0 0 0 0 0,-1-1 0 0 0,1 1 0 0 0,0 0-1 0 0,0 0 1 0 0,-1-1 0 0 0,1 1 0 0 0,0-1 0 0 0,0 1 0 0 0,0-1 0 0 0,0 1 0 0 0,0-1 0 0 0,0 1 0 0 0,0-1 0 0 0,0 0 0 0 0,0 1 0 0 0,0-1 0 0 0,0 0-1 0 0,0 0 1 0 0,0 0 0 0 0,0 0 0 0 0,2 0 0 0 0,-2-12-7087 0 0</inkml:trace>
</inkml:ink>
</file>

<file path=ppt/ink/ink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54.796"/>
    </inkml:context>
    <inkml:brush xml:id="br0">
      <inkml:brushProperty name="width" value="0.035" units="cm"/>
      <inkml:brushProperty name="height" value="0.035" units="cm"/>
    </inkml:brush>
  </inkml:definitions>
  <inkml:trace contextRef="#ctx0" brushRef="#br0">80 41 384 0 0,'0'0'1527'0'0,"-11"16"524"0"0,-3-12-599 0 0,3-2 2470 0 0,7-24-1892 0 0,4 70-1380 0 0,5-31-602 0 0,7-19 356 0 0,11-20 414 0 0,-23 21-803 0 0,2-1-59 0 0,0 0 1 0 0,-1 0-1 0 0,1 0 0 0 0,-1 0 0 0 0,0 0 0 0 0,1-1 1 0 0,-1 1-1 0 0,0-1 0 0 0,0 1 0 0 0,-1-1 0 0 0,1 1 0 0 0,0-1 1 0 0,-1 1-1 0 0,1-1 0 0 0,-1 1 0 0 0,0-1 0 0 0,0 0 1 0 0,0 1-1 0 0,0-1 0 0 0,-1 1 0 0 0,1-1 0 0 0,-1 0 1 0 0,0 1-1 0 0,1-1 0 0 0,-1 1 0 0 0,0 0 0 0 0,-2-5 0 0 0,1 6-14 0 0,1 0-1 0 0,0 0 0 0 0,0 1 1 0 0,-1-1-1 0 0,1 0 0 0 0,0 0 1 0 0,-1 1-1 0 0,1-1 0 0 0,-1 1 1 0 0,1-1-1 0 0,-1 1 0 0 0,1 0 0 0 0,-1 0 1 0 0,1-1-1 0 0,-1 1 0 0 0,1 0 1 0 0,-1 0-1 0 0,1 0 0 0 0,-1 1 1 0 0,0-1-1 0 0,1 0 0 0 0,-1 1 1 0 0,1-1-1 0 0,0 1 0 0 0,-1-1 1 0 0,-1 2-1 0 0,0-1 118 0 0,1 1 0 0 0,-1 0 0 0 0,1 0 0 0 0,-1 0 1 0 0,1 0-1 0 0,0 0 0 0 0,0 1 0 0 0,0-1 0 0 0,0 1 0 0 0,0-1 1 0 0,-2 7-1 0 0,-4 4 359 0 0,7-10-351 0 0,-1-1 1 0 0,1 1-1 0 0,0-1 1 0 0,0 1-1 0 0,0 0 0 0 0,0 0 1 0 0,0 0-1 0 0,0-1 0 0 0,1 1 1 0 0,0 0-1 0 0,-1 0 0 0 0,1 0 1 0 0,0 3-1 0 0,1-5-61 0 0,-1-1 1 0 0,0 1-1 0 0,0-1 0 0 0,1 1 1 0 0,-1-1-1 0 0,0 0 0 0 0,0 1 1 0 0,1-1-1 0 0,-1 1 0 0 0,0-1 1 0 0,1 0-1 0 0,-1 0 0 0 0,1 1 1 0 0,-1-1-1 0 0,0 0 0 0 0,1 0 1 0 0,-1 1-1 0 0,1-1 0 0 0,-1 0 0 0 0,1 0 1 0 0,-1 0-1 0 0,1 0 0 0 0,-1 0 1 0 0,1 1-1 0 0,-1-1 0 0 0,1 0 1 0 0,-1 0-1 0 0,1 0 0 0 0,-1 0 1 0 0,1-1-1 0 0,-1 1 0 0 0,1 0 1 0 0,-1 0-1 0 0,1 0 0 0 0,-1 0 1 0 0,0 0-1 0 0,1-1 0 0 0,-1 1 1 0 0,1 0-1 0 0,-1 0 0 0 0,1-1 0 0 0,0 1 1 0 0,20-12 460 0 0,-5-3-556 0 0,-14 13 50 0 0,0 1 0 0 0,-1-1 0 0 0,1 1 0 0 0,0-1 1 0 0,0 0-1 0 0,-1 0 0 0 0,1 0 0 0 0,-1 0 0 0 0,1 0 0 0 0,-1 0 1 0 0,0 0-1 0 0,0-1 0 0 0,0 1 0 0 0,0 0 0 0 0,0-1 0 0 0,-1 1 1 0 0,1-3-1 0 0,-1 3 308 0 0,-1 26-912 0 0,-7-7 206 0 0,8-17 412 0 0,0 0 1 0 0,0 0-1 0 0,0 0 1 0 0,0 0-1 0 0,0 1 1 0 0,0-1-1 0 0,-1 0 1 0 0,1 0-1 0 0,0 0 1 0 0,0 1 0 0 0,0-1-1 0 0,0 0 1 0 0,0 0-1 0 0,0 1 1 0 0,0-1-1 0 0,0 0 1 0 0,0 0-1 0 0,0 0 1 0 0,0 1-1 0 0,0-1 1 0 0,0 0 0 0 0,0 0-1 0 0,0 0 1 0 0,0 1-1 0 0,1-1 1 0 0,-1 0-1 0 0,0 0 1 0 0,0 0-1 0 0,0 1 1 0 0,0-1-1 0 0,0 0 1 0 0,0 0-1 0 0,1 0 1 0 0,-1 0 0 0 0,0 1-1 0 0,0-1 1 0 0,0 0-1 0 0,0 0 1 0 0,1 0-1 0 0,-1 0 1 0 0,0 0-1 0 0,0 0 1 0 0,0 1-1 0 0,1-1 1 0 0,-1 0 0 0 0,0 0-1 0 0,0 0 1 0 0,0 0-1 0 0,1 0 1 0 0,-1 0-1 0 0,0 0 1 0 0,0 0-1 0 0,1 0 1 0 0,-1 0-1 0 0,0 0 1 0 0,0 0 0 0 0,0 0-1 0 0,1 0 1 0 0,-1 0-1 0 0,0-1 1 0 0,0 1-1 0 0,0 0 1 0 0,1 0-1 0 0,-1 0 1 0 0,0 0-1 0 0,0 0 1 0 0,1-1 0 0 0,10-17-6064 0 0,-11 13 4142 0 0</inkml:trace>
</inkml:ink>
</file>

<file path=ppt/ink/ink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39.497"/>
    </inkml:context>
    <inkml:brush xml:id="br0">
      <inkml:brushProperty name="width" value="0.035" units="cm"/>
      <inkml:brushProperty name="height" value="0.035" units="cm"/>
    </inkml:brush>
  </inkml:definitions>
  <inkml:trace contextRef="#ctx0" brushRef="#br0">21 1 1804 0 0,'0'0'5238'0'0,"-13"6"-5568"0"0,6 0 6409 0 0,7 169-5086 0 0,9-148-2469 0 0,2-18-6279 0 0</inkml:trace>
</inkml:ink>
</file>

<file path=ppt/ink/ink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39.930"/>
    </inkml:context>
    <inkml:brush xml:id="br0">
      <inkml:brushProperty name="width" value="0.035" units="cm"/>
      <inkml:brushProperty name="height" value="0.035" units="cm"/>
    </inkml:brush>
  </inkml:definitions>
  <inkml:trace contextRef="#ctx0" brushRef="#br0">20 0 1556 0 0,'0'0'9485'0'0,"-3"18"-9032"0"0,-4 26-274 0 0,-3 69 0 0 0,29-113-7264 0 0,-18-7 4418 0 0</inkml:trace>
</inkml:ink>
</file>

<file path=ppt/ink/ink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42.781"/>
    </inkml:context>
    <inkml:brush xml:id="br0">
      <inkml:brushProperty name="width" value="0.035" units="cm"/>
      <inkml:brushProperty name="height" value="0.035" units="cm"/>
    </inkml:brush>
  </inkml:definitions>
  <inkml:trace contextRef="#ctx0" brushRef="#br0">96 372 1972 0 0,'0'0'8752'0'0,"-10"25"-9109"0"0,0 10 1775 0 0,0 69-427 0 0,10 133-332 0 0,1-228-639 0 0,0-1 0 0 0,1 1 0 0 0,0-1 0 0 0,0 0 0 0 0,0 0 0 0 0,1 0 0 0 0,5 9 0 0 0,-4-10-29 0 0,-1 0 0 0 0,-1 0 0 0 0,1 1 0 0 0,-1-1-1 0 0,0 0 1 0 0,-1 1 0 0 0,1 8 995 0 0,-3-56 296 0 0,-32-53-2360 0 0,20 60 837 0 0,0-1 0 0 0,3 0 0 0 0,1-1 0 0 0,1 0 0 0 0,-5-65 0 0 0,11 40 11 0 0,0 39 179 0 0,1-1-1 0 0,1 1 1 0 0,0 0 0 0 0,2-1-1 0 0,1 1 1 0 0,7-33-1 0 0,3 19 27 0 0,-7 19 100 0 0,0-1 1 0 0,1 1-1 0 0,0 0 1 0 0,1 0-1 0 0,1 1 1 0 0,17-22 0 0 0,-18 28-67 0 0,1 1 1 0 0,1-1 0 0 0,-1 2 0 0 0,1-1-1 0 0,16-8 1 0 0,20-15-86 0 0,-43 29 62 0 0,-1 0 0 0 0,1 1 1 0 0,0 0-1 0 0,-1 0 1 0 0,1 0-1 0 0,0 0 1 0 0,0 0-1 0 0,0 0 1 0 0,0 1-1 0 0,0-1 1 0 0,0 1-1 0 0,0 0 1 0 0,0 0-1 0 0,0 0 1 0 0,0 0-1 0 0,0 0 0 0 0,0 1 1 0 0,0 0-1 0 0,0-1 1 0 0,-1 1-1 0 0,1 0 1 0 0,0 0-1 0 0,0 1 1 0 0,-1-1-1 0 0,1 1 1 0 0,0-1-1 0 0,-1 1 1 0 0,4 2-1 0 0,8 7 63 0 0,1 1-1 0 0,-2 0 1 0 0,18 20 0 0 0,-28-29-48 0 0,7 7 61 0 0,-2-1 1 0 0,0 1-1 0 0,0 1 0 0 0,-1-1 1 0 0,0 1-1 0 0,-1 1 0 0 0,0-1 1 0 0,-1 1-1 0 0,0 0 0 0 0,0 0 1 0 0,-2 1-1 0 0,0-1 0 0 0,0 1 1 0 0,-1 0-1 0 0,0 0 0 0 0,-1 0 1 0 0,-1 13-1 0 0,0 1 46 0 0,1-13-42 0 0,-1-1-1 0 0,-1 1 1 0 0,-2 18-1 0 0,2-28-64 0 0,0 0 0 0 0,-1 1-1 0 0,1-1 1 0 0,-1 0 0 0 0,0 0-1 0 0,0 0 1 0 0,0 0 0 0 0,0 0 0 0 0,-1-1-1 0 0,1 1 1 0 0,-1-1 0 0 0,0 1-1 0 0,0-1 1 0 0,-5 4 0 0 0,3-4-58 0 0,0 0 0 0 0,0 0 0 0 0,0 0 0 0 0,0-1 0 0 0,0 1 0 0 0,0-1 0 0 0,-1 0 0 0 0,1-1 0 0 0,-1 0 0 0 0,0 1 0 0 0,1-2 0 0 0,-1 1 0 0 0,0-1 0 0 0,0 0 0 0 0,1 0 0 0 0,-1 0 0 0 0,-10-3 0 0 0,14 3-18 0 0,0-1 0 0 0,0 1 0 0 0,0-1 0 0 0,0 0 1 0 0,0 1-1 0 0,0-1 0 0 0,0 0 0 0 0,0 0 0 0 0,1 0 0 0 0,-1 0 0 0 0,0-1 0 0 0,1 1 0 0 0,-1 0 0 0 0,-1-3 0 0 0,3 4 37 0 0,0 0 0 0 0,0 0 0 0 0,0 0 0 0 0,0 0-1 0 0,1 0 1 0 0,-1 0 0 0 0,0 0 0 0 0,0 0 0 0 0,0 0 0 0 0,0 0-1 0 0,0 0 1 0 0,0 0 0 0 0,0 0 0 0 0,0 0 0 0 0,0 0 0 0 0,0 0-1 0 0,0 0 1 0 0,0 0 0 0 0,0 0 0 0 0,0 0 0 0 0,0 0 0 0 0,1 0-1 0 0,-1 0 1 0 0,0 0 0 0 0,0 0 0 0 0,0 0 0 0 0,0 0 0 0 0,0 0-1 0 0,17 17 239 0 0,20 13 894 0 0,-32-27-954 0 0,-1 0 1 0 0,1 0-1 0 0,0 1 1 0 0,-1 0 0 0 0,0 0-1 0 0,1 0 1 0 0,5 9 0 0 0,-5-6-39 0 0,7 14 85 0 0,2 0 1 0 0,0-1-1 0 0,0-1 0 0 0,2-1 0 0 0,1 0 1 0 0,21 19-1 0 0,109 91 907 0 0,-142-122-1078 0 0,1 1-1 0 0,-1-1 1 0 0,0 1-1 0 0,0 0 1 0 0,-1 0 0 0 0,0 0-1 0 0,5 13 1 0 0,8 14 43 0 0,-16-31-318 0 0,1 0 0 0 0,0 1 1 0 0,-1-1-1 0 0,0 1 0 0 0,0 0 0 0 0,0-1 0 0 0,0 1 0 0 0,0 0 0 0 0,-1 0 0 0 0,0 4 1 0 0,0-27-9577 0 0</inkml:trace>
</inkml:ink>
</file>

<file path=ppt/ink/ink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43.566"/>
    </inkml:context>
    <inkml:brush xml:id="br0">
      <inkml:brushProperty name="width" value="0.035" units="cm"/>
      <inkml:brushProperty name="height" value="0.035" units="cm"/>
    </inkml:brush>
  </inkml:definitions>
  <inkml:trace contextRef="#ctx0" brushRef="#br0">312 3 760 0 0,'0'0'1864'0'0,"-22"16"2672"0"0,-2-17-2458 0 0,1-1 1 0 0,-38-7-1 0 0,53 7-1963 0 0,1 0 0 0 0,-1 1-1 0 0,1 0 1 0 0,-1 1-1 0 0,0 0 1 0 0,1 0 0 0 0,-1 0-1 0 0,1 1 1 0 0,-1 1 0 0 0,1-1-1 0 0,-1 1 1 0 0,-10 4 0 0 0,13-3-146 0 0,1-1 0 0 0,-1 1 0 0 0,1 0 1 0 0,0 0-1 0 0,0 1 0 0 0,0-1 0 0 0,1 1 0 0 0,-1 0 1 0 0,1 0-1 0 0,0 0 0 0 0,0 1 0 0 0,1-1 0 0 0,-1 1 1 0 0,1-1-1 0 0,0 1 0 0 0,0 0 0 0 0,0 0 1 0 0,1 0-1 0 0,-2 5 0 0 0,0 3-10 0 0,1 0 0 0 0,0-1 0 0 0,0 1 0 0 0,1 0 0 0 0,1 0 0 0 0,0 0 0 0 0,1-1 0 0 0,1 1 0 0 0,4 21 0 0 0,-5-29 42 0 0,1 0 0 0 0,0 0 0 0 0,0 0 0 0 0,0 0 0 0 0,0 0 0 0 0,1 0 0 0 0,0-1 0 0 0,0 1 0 0 0,0-1 0 0 0,1 0-1 0 0,0 0 1 0 0,-1 0 0 0 0,1 0 0 0 0,0-1 0 0 0,1 0 0 0 0,-1 1 0 0 0,1-2 0 0 0,-1 1 0 0 0,1 0 0 0 0,0-1 0 0 0,0 0 0 0 0,0 0 0 0 0,0 0 0 0 0,1-1 0 0 0,7 2 0 0 0,1-2 80 0 0,-1 0 0 0 0,1-1 0 0 0,-1-1 0 0 0,1 0 0 0 0,-1-1 0 0 0,1 0 0 0 0,-1-1 0 0 0,0 0 0 0 0,0-1 0 0 0,-1-1 0 0 0,1 0 1 0 0,-1 0-1 0 0,0-1 0 0 0,0-1 0 0 0,-1 0 0 0 0,0-1 0 0 0,0 0 0 0 0,0-1 0 0 0,15-16 0 0 0,-21 19-69 0 0,0 0 0 0 0,-1 0 0 0 0,0-1 0 0 0,0 1 0 0 0,0-1 0 0 0,-1 0 0 0 0,0 0 0 0 0,-1 0 0 0 0,1 0 0 0 0,1-11 0 0 0,-3 14-68 0 0,0 0 0 0 0,-1-1 0 0 0,1 1 0 0 0,-1 0 0 0 0,0-1 0 0 0,0 1 0 0 0,-1-1 0 0 0,1 1 0 0 0,-1 0 0 0 0,0-1 0 0 0,0 1 0 0 0,-1 0 1 0 0,1 0-1 0 0,-1 0 0 0 0,0 0 0 0 0,0 0 0 0 0,0 0 0 0 0,-4-4 0 0 0,-2-3-272 0 0,8 10 303 0 0,0 0 0 0 0,-1 0 0 0 0,1 0 0 0 0,-1 0-1 0 0,0 0 1 0 0,1 0 0 0 0,-1 0 0 0 0,0 1 0 0 0,1-1 0 0 0,-1 0 0 0 0,0 0 0 0 0,0 1 0 0 0,0-1 0 0 0,0 0-1 0 0,0 1 1 0 0,0-1 0 0 0,0 1 0 0 0,0-1 0 0 0,0 1 0 0 0,0-1 0 0 0,0 1 0 0 0,0 0 0 0 0,-1 0 0 0 0,0 0-127 0 0,14 23 167 0 0,-8-19 181 0 0,0-1-1 0 0,0 1 1 0 0,1-1 0 0 0,-1 0 0 0 0,1 0-1 0 0,6 3 1 0 0,22 14 411 0 0,135 89-391 0 0,-157-100-1239 0 0,12 10-1274 0 0,-9-14-3575 0 0</inkml:trace>
</inkml:ink>
</file>

<file path=ppt/ink/ink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44.075"/>
    </inkml:context>
    <inkml:brush xml:id="br0">
      <inkml:brushProperty name="width" value="0.035" units="cm"/>
      <inkml:brushProperty name="height" value="0.035" units="cm"/>
    </inkml:brush>
  </inkml:definitions>
  <inkml:trace contextRef="#ctx0" brushRef="#br0">11 216 1020 0 0,'0'0'9732'0'0,"5"18"-9485"0"0,15 52-163 0 0,-11-46 248 0 0,-9-23-316 0 0,0-1-1 0 0,0 0 1 0 0,0 0-1 0 0,0 0 1 0 0,0 0 0 0 0,0 0-1 0 0,0 0 1 0 0,0 0 0 0 0,0 1-1 0 0,0-1 1 0 0,0 0 0 0 0,0 0-1 0 0,0 0 1 0 0,0 0 0 0 0,0 0-1 0 0,0 0 1 0 0,0 0 0 0 0,0 0-1 0 0,0 0 1 0 0,0 1-1 0 0,0-1 1 0 0,1 0 0 0 0,-1 0-1 0 0,0 0 1 0 0,0 0 0 0 0,0 0-1 0 0,0 0 1 0 0,0 0 0 0 0,0 0-1 0 0,0 0 1 0 0,0 0 0 0 0,0 0-1 0 0,1 0 1 0 0,-1 0 0 0 0,0 0-1 0 0,0 0 1 0 0,0 0-1 0 0,0 0 1 0 0,0 0 0 0 0,0 0-1 0 0,0 0 1 0 0,0 0 0 0 0,1 0-1 0 0,-1 0 1 0 0,0 0 0 0 0,0 0-1 0 0,0 0 1 0 0,0 0 0 0 0,0 0-1 0 0,0 0 1 0 0,0 0 0 0 0,0 0-1 0 0,1 0 1 0 0,-1 0-1 0 0,0 0 1 0 0,0 0 0 0 0,0 0-1 0 0,0-1 1 0 0,0 1 0 0 0,0 0-1 0 0,0 0 1 0 0,0 0 0 0 0,0 0-1 0 0,0 0 1 0 0,0 0 0 0 0,0 0-1 0 0,0-1 1 0 0,0-20 508 0 0,-37-79-1522 0 0,34 88 1192 0 0,1 0 0 0 0,-1 0 1 0 0,2 0-1 0 0,-1-20 0 0 0,3 24-40 0 0,1 0-1 0 0,0 0 1 0 0,1 0-1 0 0,0 0 1 0 0,0 0 0 0 0,0 1-1 0 0,1-1 1 0 0,0 1 0 0 0,1 0-1 0 0,0 0 1 0 0,0 0 0 0 0,0 1-1 0 0,1 0 1 0 0,11-10 0 0 0,-15 14-135 0 0,1 1 0 0 0,-1 0 0 0 0,1 0 1 0 0,-1 0-1 0 0,1 0 0 0 0,0 1 1 0 0,-1-1-1 0 0,1 1 0 0 0,0 0 0 0 0,-1-1 1 0 0,1 1-1 0 0,0 1 0 0 0,0-1 0 0 0,-1 0 1 0 0,1 0-1 0 0,0 1 0 0 0,3 1 0 0 0,50 17-27 0 0,-50-17 45 0 0,11 6-28 0 0,-1 1 0 0 0,0 0 0 0 0,-1 1 0 0 0,0 1 0 0 0,19 17 0 0 0,-6-1-356 0 0,38 43 1 0 0,-43-22-871 0 0,-15-17-5534 0 0</inkml:trace>
</inkml:ink>
</file>

<file path=ppt/ink/ink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44.845"/>
    </inkml:context>
    <inkml:brush xml:id="br0">
      <inkml:brushProperty name="width" value="0.035" units="cm"/>
      <inkml:brushProperty name="height" value="0.035" units="cm"/>
    </inkml:brush>
  </inkml:definitions>
  <inkml:trace contextRef="#ctx0" brushRef="#br0">246 49 1320 0 0,'0'0'7973'0'0,"-14"-20"-6326"0"0,2 14-1032 0 0,-1 2 0 0 0,0-1 0 0 0,0 1 0 0 0,0 1-1 0 0,-1 1 1 0 0,1 0 0 0 0,-14-1 0 0 0,22 4-617 0 0,0-1 0 0 0,1 0 0 0 0,-1 1 0 0 0,1 0 1 0 0,-1 0-1 0 0,1 1 0 0 0,-1-1 0 0 0,1 1 0 0 0,0 0 0 0 0,-1 0 0 0 0,1 0 0 0 0,0 1 1 0 0,1-1-1 0 0,-1 1 0 0 0,0 0 0 0 0,1 0 0 0 0,-1 0 0 0 0,1 1 0 0 0,0-1 0 0 0,0 1 1 0 0,0 0-1 0 0,1 0 0 0 0,0 0 0 0 0,-4 7 0 0 0,3-5-45 0 0,1 1 0 0 0,-1 0 1 0 0,1-1-1 0 0,1 1 0 0 0,-1 0 0 0 0,1 0 0 0 0,1 0 1 0 0,-1-1-1 0 0,1 1 0 0 0,0 0 0 0 0,1 0 0 0 0,2 13 1 0 0,-3-15 38 0 0,1-1 0 0 0,0 0 0 0 0,1 0 1 0 0,-1 0-1 0 0,1 0 0 0 0,0-1 1 0 0,-1 1-1 0 0,2 0 0 0 0,-1-1 1 0 0,0 1-1 0 0,1-1 0 0 0,0 0 1 0 0,-1 0-1 0 0,1 0 0 0 0,1 0 1 0 0,-1 0-1 0 0,0-1 0 0 0,1 1 0 0 0,-1-1 1 0 0,1 0-1 0 0,0 0 0 0 0,5 2 1 0 0,-1-1 70 0 0,0-1 0 0 0,-1 1 1 0 0,1-2-1 0 0,0 1 1 0 0,0-1-1 0 0,0 0 0 0 0,0-1 1 0 0,0 0-1 0 0,0 0 0 0 0,0-1 1 0 0,0 0-1 0 0,0 0 0 0 0,0-1 1 0 0,0 0-1 0 0,-1 0 1 0 0,1-1-1 0 0,-1 0 0 0 0,1 0 1 0 0,-1-1-1 0 0,0 0 0 0 0,0 0 1 0 0,12-10-1 0 0,-18 12-6 0 0,1-1-1 0 0,-1 1 1 0 0,1-1 0 0 0,-1 0-1 0 0,0 1 1 0 0,0-1-1 0 0,0 0 1 0 0,-1 0 0 0 0,1 1-1 0 0,0-1 1 0 0,-1 0-1 0 0,0 0 1 0 0,0-4-1 0 0,-1-48-529 0 0,-1 29-57 0 0,2 26 458 0 0,3 0-225 0 0,-1 1 239 0 0,0-1 1 0 0,0 1 0 0 0,1-1-1 0 0,-1 1 1 0 0,0 0-1 0 0,0 0 1 0 0,0 0-1 0 0,0 0 1 0 0,0 1-1 0 0,0-1 1 0 0,-1 0-1 0 0,4 4 1 0 0,65 43 687 0 0,-52-37-406 0 0,0 1-1 0 0,0 1 0 0 0,21 20 0 0 0,-33-27-165 0 0,-1 1-1 0 0,0-1 0 0 0,0 1 0 0 0,0 0 1 0 0,-1 0-1 0 0,0 0 0 0 0,0 1 1 0 0,-1-1-1 0 0,0 1 0 0 0,0 0 0 0 0,-1 0 1 0 0,2 14-1 0 0,-1-11-28 0 0,-1 1 0 0 0,-1-1-1 0 0,0 1 1 0 0,-1 0 0 0 0,0-1 0 0 0,-1 1 0 0 0,0-1-1 0 0,0 1 1 0 0,-2-1 0 0 0,1 1 0 0 0,-1-1 0 0 0,-1 0 0 0 0,0 0-1 0 0,-1 0 1 0 0,0-1 0 0 0,0 1 0 0 0,-1-1 0 0 0,-1-1 0 0 0,0 1-1 0 0,0-1 1 0 0,-15 15 0 0 0,13-15-70 0 0,0-1 0 0 0,0 0 0 0 0,0 0-1 0 0,-1-1 1 0 0,-1-1 0 0 0,1 1 0 0 0,-1-2 0 0 0,0 1 0 0 0,0-1-1 0 0,-1-1 1 0 0,1 0 0 0 0,-1-1 0 0 0,0 0 0 0 0,-22 2 0 0 0,33-5 25 0 0,0-1 1 0 0,0 1-1 0 0,1-1 1 0 0,-1 1-1 0 0,0-1 1 0 0,1 1-1 0 0,-1-1 0 0 0,0 1 1 0 0,1-1-1 0 0,-1 1 1 0 0,1-1-1 0 0,-1 0 1 0 0,1 1-1 0 0,-1-1 1 0 0,1 0-1 0 0,-1 0 1 0 0,1 1-1 0 0,0-1 1 0 0,0 0-1 0 0,-1 0 1 0 0,1 1-1 0 0,0-1 1 0 0,0 0-1 0 0,0 0 1 0 0,0 0-1 0 0,0 0 1 0 0,0-1-1 0 0,-1 1-30 0 0,1-1 0 0 0,0 0 0 0 0,0 0 0 0 0,0 1-1 0 0,0-1 1 0 0,0 0 0 0 0,1 0 0 0 0,-1 0 0 0 0,0 1 0 0 0,1-1-1 0 0,-1 0 1 0 0,1 1 0 0 0,0-1 0 0 0,1-2 0 0 0,57-57-3577 0 0,-32 35-1079 0 0,-19 13 920 0 0,-22 30 445 0 0,-69 110 2466 0 0</inkml:trace>
</inkml:ink>
</file>

<file path=ppt/ink/ink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45.408"/>
    </inkml:context>
    <inkml:brush xml:id="br0">
      <inkml:brushProperty name="width" value="0.035" units="cm"/>
      <inkml:brushProperty name="height" value="0.035" units="cm"/>
    </inkml:brush>
  </inkml:definitions>
  <inkml:trace contextRef="#ctx0" brushRef="#br0">12 234 696 0 0,'0'0'13773'0'0,"25"-1"-14272"0"0,78-5 513 0 0,-94 6 20 0 0,-1 0 1 0 0,1-1-1 0 0,0 0 0 0 0,-1-1 0 0 0,1 0 1 0 0,-1 0-1 0 0,0-1 0 0 0,14-6 1 0 0,-1-1-25 0 0,-14 7-85 0 0,0 0 0 0 0,0 0 0 0 0,0-1 0 0 0,-1 0 0 0 0,0 0 0 0 0,0-1 0 0 0,0 1 0 0 0,0-2 0 0 0,-1 1 0 0 0,7-9 0 0 0,-9 11-47 0 0,-1-1-1 0 0,0 1 1 0 0,0-1 0 0 0,0 1-1 0 0,0-1 1 0 0,-1 0-1 0 0,0 0 1 0 0,1 0 0 0 0,-1 0-1 0 0,-1 0 1 0 0,1 0 0 0 0,-1 0-1 0 0,1 0 1 0 0,-1 0-1 0 0,0 0 1 0 0,-1 0 0 0 0,1 0-1 0 0,-1 0 1 0 0,1 0-1 0 0,-1 0 1 0 0,-2-6 0 0 0,1 7-9 0 0,0 0 0 0 0,0 0 0 0 0,0 0 0 0 0,0 0 0 0 0,-1 0 0 0 0,1 0 0 0 0,-1 1 0 0 0,0-1 0 0 0,0 1 0 0 0,0 0 0 0 0,0-1 0 0 0,0 1 0 0 0,0 1 0 0 0,0-1 0 0 0,-1 0 0 0 0,1 1 0 0 0,-1 0 0 0 0,1 0 0 0 0,-1 0 0 0 0,1 0 0 0 0,-1 0 0 0 0,-6 0 0 0 0,-6-1 176 0 0,-1 1 0 0 0,1 1 1 0 0,-29 3-1 0 0,38-2 93 0 0,1 0-1 0 0,0 1 1 0 0,-1 0-1 0 0,1 0 1 0 0,0 0-1 0 0,0 1 1 0 0,1 0-1 0 0,-1 0 1 0 0,1 1-1 0 0,-1 0 1 0 0,1 0-1 0 0,0 0 1 0 0,1 0-1 0 0,-1 1 1 0 0,1-1-1 0 0,-1 1 1 0 0,-4 9-1 0 0,2-4 145 0 0,0 1 0 0 0,1 1 0 0 0,0-1 0 0 0,1 1 0 0 0,0 0 0 0 0,1 0 0 0 0,-5 24-1 0 0,2 1 272 0 0,2 0 0 0 0,-1 55 0 0 0,5-84-484 0 0,1 0-1 0 0,0 1 0 0 0,1-1 1 0 0,-1 0-1 0 0,2 0 1 0 0,-1 0-1 0 0,1 0 0 0 0,0 0 1 0 0,1 0-1 0 0,0 0 1 0 0,0-1-1 0 0,1 1 0 0 0,0-1 1 0 0,0 0-1 0 0,0 0 0 0 0,1-1 1 0 0,0 1-1 0 0,1-1 1 0 0,-1 0-1 0 0,1 0 0 0 0,0-1 1 0 0,9 6-1 0 0,-2-3 55 0 0,0 0-1 0 0,1-1 0 0 0,0-1 1 0 0,0-1-1 0 0,1 0 1 0 0,0 0-1 0 0,0-2 0 0 0,0 1 1 0 0,0-2-1 0 0,0 0 1 0 0,0-1-1 0 0,1-1 0 0 0,-1 0 1 0 0,30-5-1 0 0,-32 1-303 0 0,-1 0 0 0 0,0-1 1 0 0,-1 0-1 0 0,1-1 0 0 0,-1-1 0 0 0,0 1 0 0 0,-1-2 0 0 0,0 0 0 0 0,0 0 0 0 0,16-18 0 0 0,-24 24-164 0 0,0 0-1 0 0,-1-1 0 0 0,0 1 1 0 0,0-1-1 0 0,0 1 0 0 0,0-1 1 0 0,0 0-1 0 0,0 1 1 0 0,0-1-1 0 0,-1 0 0 0 0,0 1 1 0 0,1-1-1 0 0,-1 0 1 0 0,0 0-1 0 0,0 0 0 0 0,-1-2 1 0 0,1-1-1070 0 0,0-24-3893 0 0</inkml:trace>
</inkml:ink>
</file>

<file path=ppt/ink/ink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9:02.929"/>
    </inkml:context>
    <inkml:brush xml:id="br0">
      <inkml:brushProperty name="width" value="0.035" units="cm"/>
      <inkml:brushProperty name="height" value="0.035" units="cm"/>
    </inkml:brush>
  </inkml:definitions>
  <inkml:trace contextRef="#ctx0" brushRef="#br0">31 69 852 0 0,'0'0'1031'0'0,"1"16"-888"0"0,-3-12 4346 0 0,-5-5 682 0 0,5-1-4325 0 0,-6 15-1932 0 0,-2 37 1620 0 0,8-17-452 0 0,3-14-134 0 0,-1-19 470 0 0,1-36 887 0 0,36-80-2008 0 0,-34 103 623 0 0,4-2-27 0 0,-2 4-351 0 0,0 2-440 0 0,-4 22 255 0 0,-1-7 694 0 0,-1 0 0 0 0,-1 0-1 0 0,1 0 1 0 0,-1-1 0 0 0,0 1-1 0 0,-6 10 1 0 0,-4 12 72 0 0,7-10-48 0 0,0 0-1 0 0,1 0 0 0 0,1 0 0 0 0,1 1 1 0 0,0 26-1 0 0,2-45 361 0 0,-1-2-406 0 0,1 0 0 0 0,0 1-1 0 0,1-1 1 0 0,-1 0 0 0 0,0 0 0 0 0,0 0 0 0 0,1 0-1 0 0,-1 1 1 0 0,1-1 0 0 0,0 0 0 0 0,-1 0-1 0 0,1 1 1 0 0,0-1 0 0 0,2-2 0 0 0,-3 4-22 0 0,2-4-1 0 0,3-8-94 0 0,0 0 1 0 0,-1 0 0 0 0,0-1-1 0 0,0 1 1 0 0,-1-1 0 0 0,1-24-1 0 0,1 23-538 0 0,-1 12-793 0 0,-3 10 586 0 0,-2 4 1062 0 0,-2 0 1 0 0,0-1-1 0 0,0 1 0 0 0,-1-1 1 0 0,0 0-1 0 0,-7 12 0 0 0,2-3-194 0 0,-1-1 39 0 0,8-17-72 0 0,1-1 1 0 0,0 1 0 0 0,0 0 0 0 0,0 0 0 0 0,0 0 0 0 0,0 0 0 0 0,0 0 0 0 0,1 0 0 0 0,-1 1 0 0 0,0-1 0 0 0,1 0 0 0 0,0 0-1 0 0,0 4 1 0 0,0-5 3 0 0,10-25 634 0 0,-8 20-580 0 0,1 0 1 0 0,-1 0 0 0 0,0-1-1 0 0,0 1 1 0 0,0-1 0 0 0,0 1-1 0 0,0-6 1 0 0,10-23-20 0 0,-7 21-109 0 0,-1-1 0 0 0,-1 0 0 0 0,0 1 0 0 0,0-1 0 0 0,-2 0 0 0 0,1-1 0 0 0,-2 1 0 0 0,-1-18 0 0 0,1 27 30 0 0,0 4-94 0 0,-10 8-2056 0 0,0 36 3089 0 0,0 19-283 0 0,10-81-5664 0 0,0 4 2455 0 0</inkml:trace>
</inkml:ink>
</file>

<file path=ppt/ink/ink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9:04.554"/>
    </inkml:context>
    <inkml:brush xml:id="br0">
      <inkml:brushProperty name="width" value="0.035" units="cm"/>
      <inkml:brushProperty name="height" value="0.035" units="cm"/>
    </inkml:brush>
  </inkml:definitions>
  <inkml:trace contextRef="#ctx0" brushRef="#br0">11 5 540 0 0,'0'0'1291'0'0,"0"13"7670"0"0,0 18-7314 0 0,-10 68-1021 0 0,10-83-534 0 0,1 8-333 0 0,9-49 729 0 0,-3 4-198 0 0,-2 8-351 0 0,-1-1-1 0 0,0 1 1 0 0,-1-1 0 0 0,-1 0-1 0 0,2-27 1 0 0,-4 8-819 0 0,0 53-1255 0 0,-10 77 3482 0 0,0 2 114 0 0,10-104-1499 0 0,1 0-1 0 0,-1 0 1 0 0,1 0-1 0 0,1 0 1 0 0,-1 0-1 0 0,4-8 1 0 0,5-27-198 0 0,-10 37 213 0 0,0 0-1 0 0,1 1 0 0 0,-1-1 1 0 0,1 0-1 0 0,0 0 0 0 0,0 1 1 0 0,0-1-1 0 0,0 0 0 0 0,1 1 1 0 0,-1-1-1 0 0,1 1 0 0 0,-1 0 1 0 0,1-1-1 0 0,0 1 0 0 0,4-4 1 0 0,0-1-13 0 0,-11 18-171 0 0,0 0 0 0 0,0 1-1 0 0,2-1 1 0 0,-5 22 0 0 0,-3 4 276 0 0,1 3 229 0 0,6-32-785 0 0,6-13-1587 0 0,7-11-2805 0 0,-7 5 1752 0 0</inkml:trace>
</inkml:ink>
</file>

<file path=ppt/ink/ink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24.038"/>
    </inkml:context>
    <inkml:brush xml:id="br0">
      <inkml:brushProperty name="width" value="0.035" units="cm"/>
      <inkml:brushProperty name="height" value="0.035" units="cm"/>
    </inkml:brush>
  </inkml:definitions>
  <inkml:trace contextRef="#ctx0" brushRef="#br0">19 248 1172 0 0,'0'0'9932'0'0,"-18"4"-5723"0"0,21-5-4226 0 0,-1-1 0 0 0,1 0 0 0 0,-1 0 0 0 0,1 0 0 0 0,-1 0 0 0 0,0 0 0 0 0,0-1 0 0 0,0 1 1 0 0,0-1-1 0 0,0 1 0 0 0,2-5 0 0 0,17-19-209 0 0,33-33 117 0 0,-43 45 106 0 0,1 0 1 0 0,0 1 0 0 0,0 1 0 0 0,1 0 0 0 0,1 1-1 0 0,0 0 1 0 0,0 1 0 0 0,18-9 0 0 0,-13 13-118 0 0,1 2 1 0 0,-1 0-1 0 0,1 1 1 0 0,0 1 0 0 0,0 1-1 0 0,0 1 1 0 0,0 0-1 0 0,23 4 1 0 0,-38-2 99 0 0,-1-1-1 0 0,1 1 1 0 0,-1 0 0 0 0,0 0 0 0 0,0 0-1 0 0,0 1 1 0 0,0-1 0 0 0,0 1 0 0 0,-1 0-1 0 0,1 0 1 0 0,-1 0 0 0 0,0 1 0 0 0,0-1-1 0 0,0 1 1 0 0,0 0 0 0 0,0 0 0 0 0,-1 0 0 0 0,4 7-1 0 0,-2-2 1 0 0,0-1-1 0 0,0 1 0 0 0,0 0 0 0 0,-2 1 1 0 0,1-1-1 0 0,-1 1 0 0 0,0-1 0 0 0,0 16 1 0 0,-2-13-17 0 0,-1-1 0 0 0,-1 1 1 0 0,0 0-1 0 0,-1-1 0 0 0,0 0 1 0 0,-1 0-1 0 0,0 0 0 0 0,0 0 1 0 0,-1 0-1 0 0,-1-1 1 0 0,-10 16-1 0 0,11-19 25 0 0,-1 1 0 0 0,0-1 0 0 0,0 0 0 0 0,0-1 0 0 0,-1 0 0 0 0,0 1-1 0 0,0-2 1 0 0,-1 1 0 0 0,1-1 0 0 0,-1-1 0 0 0,0 1 0 0 0,-1-1 0 0 0,1-1 0 0 0,-1 1 0 0 0,-10 1 0 0 0,18-4 68 0 0,0-1 0 0 0,0 1 0 0 0,0-1 1 0 0,0 0-1 0 0,-1 0 0 0 0,1 1 0 0 0,0-1 0 0 0,0 0 0 0 0,0 0 1 0 0,0 0-1 0 0,0 0 0 0 0,0-1 0 0 0,-1 1 0 0 0,1 0 1 0 0,0 0-1 0 0,0-1 0 0 0,0 1 0 0 0,0 0 0 0 0,-1-1 0 0 0,2 0-59 0 0,0 0 0 0 0,0 1-1 0 0,0-1 1 0 0,0 1-1 0 0,0-1 1 0 0,0 1 0 0 0,0-1-1 0 0,0 0 1 0 0,0 1-1 0 0,0-1 1 0 0,0 1-1 0 0,1-1 1 0 0,-1 1 0 0 0,0-1-1 0 0,0 1 1 0 0,1-1-1 0 0,-1 1 1 0 0,0-1 0 0 0,1 1-1 0 0,-1-1 1 0 0,0 1-1 0 0,1-1 1 0 0,-1 1 0 0 0,1-1-1 0 0,35-28-978 0 0,-19 22 926 0 0,-1 0-1 0 0,1 0 1 0 0,34-7-1 0 0,-41 12 37 0 0,1 0-1 0 0,-1 0 1 0 0,1 1-1 0 0,-1 1 1 0 0,1-1 0 0 0,0 2-1 0 0,-1 0 1 0 0,12 2-1 0 0,-18-2 27 0 0,1 1-1 0 0,0 0 1 0 0,-1 1-1 0 0,0-1 1 0 0,0 1-1 0 0,1 0 0 0 0,-1 0 1 0 0,-1 0-1 0 0,1 0 1 0 0,0 1-1 0 0,-1 0 0 0 0,0 0 1 0 0,0 0-1 0 0,0 0 1 0 0,0 0-1 0 0,-1 0 0 0 0,4 8 1 0 0,-2-2 62 0 0,0-1 0 0 0,-1 1 0 0 0,0 0 0 0 0,-1 0-1 0 0,0 0 1 0 0,0 0 0 0 0,0 18 0 0 0,2 22 81 0 0,-2-42-106 0 0,-1 0 1 0 0,0 0-1 0 0,-1 0 0 0 0,1 0 0 0 0,-2 0 1 0 0,1 1-1 0 0,-1-1 0 0 0,-1 0 0 0 0,-3 13 1 0 0,-1-5 84 0 0,-1-1 1 0 0,-1 0 0 0 0,0 0-1 0 0,-1-1 1 0 0,0 0 0 0 0,-2 0-1 0 0,1-1 1 0 0,-2 0 0 0 0,-23 20-1 0 0,26-25-58 0 0,-1 0 0 0 0,-1-1 0 0 0,1 0 0 0 0,-1 0 0 0 0,-1-1 0 0 0,1-1 0 0 0,-1 0 0 0 0,0-1 0 0 0,0 0 0 0 0,0 0 0 0 0,-1-1 0 0 0,1-1 0 0 0,-25 1 0 0 0,29-3-81 0 0,1 0 1 0 0,0 0-1 0 0,0-1 0 0 0,-1-1 0 0 0,1 1 0 0 0,0-1 0 0 0,0 0 0 0 0,1 0 0 0 0,-1-1 0 0 0,0 0 0 0 0,1-1 0 0 0,-1 1 0 0 0,-10-10 0 0 0,16 13-40 0 0,1 0 1 0 0,-1 0-1 0 0,1-1 0 0 0,0 1 1 0 0,-1-1-1 0 0,1 1 0 0 0,0 0 0 0 0,0-1 1 0 0,-1 1-1 0 0,1-1 0 0 0,0 1 1 0 0,0 0-1 0 0,0-1 0 0 0,0 1 1 0 0,-1-1-1 0 0,1 1 0 0 0,0-1 1 0 0,0 1-1 0 0,0-1 0 0 0,0 1 0 0 0,0-1 1 0 0,0 1-1 0 0,0-1 0 0 0,0 1 1 0 0,0-1-1 0 0,1 1 0 0 0,-1 0 1 0 0,0-1-1 0 0,0 1 0 0 0,0-1 0 0 0,0 1 1 0 0,1-1-1 0 0,-1 1 0 0 0,0 0 1 0 0,0-1-1 0 0,1 1 0 0 0,-1-1 1 0 0,0 1-1 0 0,1 0 0 0 0,-1-1 0 0 0,0 1 1 0 0,1 0-1 0 0,-1 0 0 0 0,1-1 1 0 0,-1 1-1 0 0,1 0 0 0 0,-1 0 1 0 0,0 0-1 0 0,1-1 0 0 0,-1 1 0 0 0,1 0 1 0 0,-1 0-1 0 0,1 0 0 0 0,-1 0 1 0 0,1 0-1 0 0,-1 0 0 0 0,1 0 1 0 0,29-8-4369 0 0,-29 8 4124 0 0,20-6-2829 0 0,8-8 104 0 0</inkml:trace>
</inkml:ink>
</file>

<file path=ppt/ink/ink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24.745"/>
    </inkml:context>
    <inkml:brush xml:id="br0">
      <inkml:brushProperty name="width" value="0.035" units="cm"/>
      <inkml:brushProperty name="height" value="0.035" units="cm"/>
    </inkml:brush>
  </inkml:definitions>
  <inkml:trace contextRef="#ctx0" brushRef="#br0">11 1 1216 0 0,'0'0'12354'0'0,"0"36"-10945"0"0,15 146 438 0 0,0 4-842 0 0,-5-67-776 0 0,0 12-511 0 0,-10-127 182 0 0,0 0 0 0 0,-1 0-1 0 0,1 0 1 0 0,-1 0-1 0 0,0 0 1 0 0,0-1 0 0 0,0 1-1 0 0,-2 4 1 0 0,2-7-83 0 0,1 0 0 0 0,-1 0 0 0 0,1 0-1 0 0,-1 0 1 0 0,1-1 0 0 0,-1 1 0 0 0,0 0 0 0 0,1 0 0 0 0,-1 0 0 0 0,0-1 0 0 0,0 1 0 0 0,0 0 0 0 0,1-1 0 0 0,-1 1 0 0 0,0-1 0 0 0,0 1-1 0 0,0-1 1 0 0,0 1 0 0 0,0-1 0 0 0,0 0 0 0 0,0 1 0 0 0,0-1 0 0 0,0 0 0 0 0,0 0 0 0 0,0 0 0 0 0,0 0 0 0 0,0 0 0 0 0,0 0 0 0 0,0 0-1 0 0,0 0 1 0 0,0 0 0 0 0,0 0 0 0 0,0-1 0 0 0,0 1 0 0 0,0 0 0 0 0,-2-1 0 0 0,-5-7-2743 0 0,-2-19-1845 0 0</inkml:trace>
</inkml:ink>
</file>

<file path=ppt/ink/ink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25.202"/>
    </inkml:context>
    <inkml:brush xml:id="br0">
      <inkml:brushProperty name="width" value="0.035" units="cm"/>
      <inkml:brushProperty name="height" value="0.035" units="cm"/>
    </inkml:brush>
  </inkml:definitions>
  <inkml:trace contextRef="#ctx0" brushRef="#br0">0 57 616 0 0,'0'0'13497'0'0,"4"0"-14026"0"0,22 3 1038 0 0,1-1 0 0 0,48-2 0 0 0,-29-1-82 0 0,74-1-94 0 0,190-28 0 0 0,-287 26-470 0 0,-6 2-186 0 0,-1-1-1 0 0,28-8 1 0 0,-43 11-181 0 0,-11-8-11537 0 0</inkml:trace>
</inkml:ink>
</file>

<file path=ppt/ink/ink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26.103"/>
    </inkml:context>
    <inkml:brush xml:id="br0">
      <inkml:brushProperty name="width" value="0.035" units="cm"/>
      <inkml:brushProperty name="height" value="0.035" units="cm"/>
    </inkml:brush>
  </inkml:definitions>
  <inkml:trace contextRef="#ctx0" brushRef="#br0">201 18 1296 0 0,'0'0'10559'0'0,"-32"-9"-8611"0"0,28 8-1924 0 0,1-1 1 0 0,-1 1-1 0 0,0 0 1 0 0,0 0-1 0 0,0 0 1 0 0,0 0-1 0 0,0 1 1 0 0,0 0-1 0 0,0 0 1 0 0,0 0-1 0 0,0 0 1 0 0,0 0-1 0 0,0 1 1 0 0,0 0-1 0 0,1 0 1 0 0,-1 0-1 0 0,0 0 1 0 0,0 0 0 0 0,0 1-1 0 0,1 0 1 0 0,-1 0-1 0 0,1 0 1 0 0,0 0-1 0 0,-1 0 1 0 0,1 1-1 0 0,0 0 1 0 0,0-1-1 0 0,1 1 1 0 0,-1 0-1 0 0,0 0 1 0 0,-3 7-1 0 0,-3 5-18 0 0,4-9-20 0 0,0 1 0 0 0,1 0-1 0 0,0 0 1 0 0,0 0 0 0 0,1 0 0 0 0,-1 1-1 0 0,2 0 1 0 0,-1-1 0 0 0,1 1-1 0 0,0 0 1 0 0,1 0 0 0 0,0 0 0 0 0,0 13-1 0 0,1-15 1 0 0,0 0-1 0 0,0 0 0 0 0,1 0 0 0 0,0 0 1 0 0,0 0-1 0 0,0 0 0 0 0,1-1 0 0 0,0 1 1 0 0,0 0-1 0 0,0-1 0 0 0,1 1 1 0 0,-1-1-1 0 0,2 0 0 0 0,-1 0 0 0 0,0 0 1 0 0,1 0-1 0 0,0 0 0 0 0,0-1 0 0 0,0 0 1 0 0,1 0-1 0 0,0 0 0 0 0,-1 0 0 0 0,1-1 1 0 0,1 1-1 0 0,-1-2 0 0 0,0 1 1 0 0,1 0-1 0 0,-1-1 0 0 0,1 0 0 0 0,7 2 1 0 0,-2-2-38 0 0,-1 1 0 0 0,1-2-1 0 0,0 1 1 0 0,0-2 0 0 0,0 1 0 0 0,0-1 0 0 0,-1-1 0 0 0,1 0 0 0 0,20-5 0 0 0,-24 4 31 0 0,-1 0 1 0 0,0-1-1 0 0,0 1 0 0 0,-1-1 0 0 0,1-1 1 0 0,0 1-1 0 0,-1-1 0 0 0,0 0 0 0 0,0 0 1 0 0,0-1-1 0 0,-1 1 0 0 0,1-1 0 0 0,-1 0 1 0 0,0 0-1 0 0,0-1 0 0 0,-1 1 0 0 0,5-10 1 0 0,-4 7 14 0 0,-1-1 0 0 0,1 0 1 0 0,-1 0-1 0 0,-1-1 0 0 0,0 1 1 0 0,0-1-1 0 0,-1 1 1 0 0,0-1-1 0 0,-1 0 0 0 0,0 1 1 0 0,0-1-1 0 0,-1 0 1 0 0,0 1-1 0 0,-1-1 0 0 0,0 1 1 0 0,-1 0-1 0 0,0-1 0 0 0,-7-16 1 0 0,5 16 16 0 0,5 9 50 0 0,0 0 0 0 0,0 0-1 0 0,-1-1 1 0 0,1 1 0 0 0,-1 0 0 0 0,1 0-1 0 0,-1-1 1 0 0,1 1 0 0 0,-1 0-1 0 0,0 0 1 0 0,0 0 0 0 0,1 0-1 0 0,-1 0 1 0 0,0 0 0 0 0,0 0 0 0 0,0 0-1 0 0,0 0 1 0 0,0 1 0 0 0,-2-2-1 0 0,3 5-83 0 0,0 0 0 0 0,0-1 0 0 0,0 1 0 0 0,0 0-1 0 0,1 0 1 0 0,0 0 0 0 0,-1-1 0 0 0,1 1 0 0 0,0 0 0 0 0,0-1-1 0 0,2 4 1 0 0,1 2 112 0 0,0 0-1 0 0,0 0 0 0 0,1-1 1 0 0,0 0-1 0 0,1 1 0 0 0,-1-2 1 0 0,1 1-1 0 0,1-1 1 0 0,-1 0-1 0 0,10 7 0 0 0,7 3 400 0 0,49 25-1 0 0,-49-29-1202 0 0,0 1-1 0 0,28 20 1 0 0,-42-21-2612 0 0</inkml:trace>
</inkml:ink>
</file>

<file path=ppt/ink/ink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26.532"/>
    </inkml:context>
    <inkml:brush xml:id="br0">
      <inkml:brushProperty name="width" value="0.035" units="cm"/>
      <inkml:brushProperty name="height" value="0.035" units="cm"/>
    </inkml:brush>
  </inkml:definitions>
  <inkml:trace contextRef="#ctx0" brushRef="#br0">0 205 1152 0 0,'0'0'8479'0'0,"10"19"-8445"0"0,30 59-28 0 0,-31-60-44 0 0,-9-17 35 0 0,0-1 0 0 0,0 0 1 0 0,0 1-1 0 0,0-1 0 0 0,0 0 0 0 0,0 1 0 0 0,0-1 1 0 0,0 0-1 0 0,0 1 0 0 0,0-1 0 0 0,0 0 0 0 0,0 1 0 0 0,0-1 1 0 0,1 0-1 0 0,-1 1 0 0 0,0-1 0 0 0,0 0 0 0 0,0 0 1 0 0,0 1-1 0 0,1-1 0 0 0,-1 0 0 0 0,0 0 0 0 0,0 1 1 0 0,1-1-1 0 0,-1 0 0 0 0,0 0 0 0 0,1 0 0 0 0,-1 1 1 0 0,0-1-1 0 0,0 0 0 0 0,1 0 0 0 0,-1 0 0 0 0,0 0 1 0 0,1 0-1 0 0,-1 0 0 0 0,0 0 0 0 0,1 0 0 0 0,-1 0 1 0 0,0 0-1 0 0,1 0 0 0 0,-1 0 0 0 0,0 0 0 0 0,1 0 1 0 0,9-1-140 0 0,-10-31 1241 0 0,-17-18-1280 0 0,-6-27-682 0 0,19 46 2336 0 0,0-62 1 0 0,5 91-1399 0 0,-1 0-1 0 0,1 0 1 0 0,0 0 0 0 0,0 0-1 0 0,0 0 1 0 0,0 0 0 0 0,0 1-1 0 0,0-1 1 0 0,1 0 0 0 0,-1 1 0 0 0,0-1-1 0 0,1 1 1 0 0,0-1 0 0 0,-1 1-1 0 0,1 0 1 0 0,0 0 0 0 0,-1 0 0 0 0,1-1-1 0 0,0 2 1 0 0,0-1 0 0 0,0 0-1 0 0,0 0 1 0 0,0 1 0 0 0,0-1 0 0 0,0 1-1 0 0,4-1 1 0 0,60-7-119 0 0,78 8-12 0 0,-96 0-2462 0 0,-1 0-3724 0 0,-37 0 3667 0 0</inkml:trace>
</inkml:ink>
</file>

<file path=ppt/ink/ink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27.242"/>
    </inkml:context>
    <inkml:brush xml:id="br0">
      <inkml:brushProperty name="width" value="0.035" units="cm"/>
      <inkml:brushProperty name="height" value="0.035" units="cm"/>
    </inkml:brush>
  </inkml:definitions>
  <inkml:trace contextRef="#ctx0" brushRef="#br0">292 8 1424 0 0,'0'0'12084'0'0,"-14"-1"-12035"0"0,2-1-27 0 0,-11-1 160 0 0,-1 2 0 0 0,-35 1 0 0 0,51 1-145 0 0,0 0 0 0 0,1 1 0 0 0,-1 1 0 0 0,0-1 0 0 0,1 1 0 0 0,0 0 0 0 0,-1 1 0 0 0,1 0 0 0 0,1 0 0 0 0,-1 0 0 0 0,1 1 0 0 0,-1 0 0 0 0,1 1 0 0 0,1-1 0 0 0,-11 13 0 0 0,12-13-52 0 0,-1 1-1 0 0,1-1 0 0 0,1 1 1 0 0,-1 0-1 0 0,1-1 0 0 0,0 2 1 0 0,1-1-1 0 0,-1 0 0 0 0,1 0 1 0 0,1 1-1 0 0,-1 0 0 0 0,1-1 1 0 0,0 1-1 0 0,0 0 0 0 0,1-1 1 0 0,0 1-1 0 0,0 0 0 0 0,1-1 1 0 0,2 12-1 0 0,-2-14 14 0 0,1-1-1 0 0,0 1 1 0 0,0 0 0 0 0,0-1 0 0 0,1 1 0 0 0,-1-1-1 0 0,1 0 1 0 0,0 0 0 0 0,0 0 0 0 0,0 0-1 0 0,0 0 1 0 0,0-1 0 0 0,1 0 0 0 0,-1 1-1 0 0,1-1 1 0 0,-1 0 0 0 0,1-1 0 0 0,0 1-1 0 0,0-1 1 0 0,0 1 0 0 0,0-1 0 0 0,0 0-1 0 0,5 0 1 0 0,14 3-12 0 0,0-2 0 0 0,44 0 0 0 0,-60-2-26 0 0,7 1-115 0 0,0-2 0 0 0,0 0 0 0 0,-1 0-1 0 0,1-1 1 0 0,26-9 0 0 0,-36 10 173 0 0,-1 0 0 0 0,0 0 0 0 0,1-1 0 0 0,-1 1 0 0 0,0-1-1 0 0,0 0 1 0 0,0 0 0 0 0,0 0 0 0 0,-1-1 0 0 0,1 1 0 0 0,0-1 0 0 0,-1 1 0 0 0,0-1 0 0 0,1 0-1 0 0,-1 0 1 0 0,0 0 0 0 0,-1 0 0 0 0,1 0 0 0 0,0-1 0 0 0,-1 1 0 0 0,0 0 0 0 0,0-1 0 0 0,0 1-1 0 0,0-1 1 0 0,0 1 0 0 0,-1-1 0 0 0,0 1 0 0 0,0-5 0 0 0,0-2 20 0 0,-1 1 0 0 0,-1 0 0 0 0,0-1 0 0 0,0 1 1 0 0,0 0-1 0 0,-2 0 0 0 0,1 0 0 0 0,-1 0 0 0 0,0 1 0 0 0,-6-10 0 0 0,-4-8 140 0 0,14 24-115 0 0,0 1-58 0 0,0 1 0 0 0,0 0 0 0 0,0-1 0 0 0,0 1 1 0 0,0 0-1 0 0,0-1 0 0 0,0 1 0 0 0,0 0 1 0 0,0-1-1 0 0,0 1 0 0 0,0 0 0 0 0,0-1 0 0 0,0 1 1 0 0,0-1-1 0 0,-1 1 0 0 0,1 0 0 0 0,0 0 0 0 0,0-1 1 0 0,0 1-1 0 0,-1 0 0 0 0,1-1 0 0 0,0 1 0 0 0,0 0 1 0 0,-1 0-1 0 0,1-1 0 0 0,0 1 0 0 0,0 0 0 0 0,-1 0 1 0 0,1 0-1 0 0,0-1 0 0 0,-1 1 0 0 0,1 0 1 0 0,0 0-1 0 0,-1 0 0 0 0,1 0 0 0 0,0 0 0 0 0,-1 0 1 0 0,1 0-1 0 0,0 0 0 0 0,-1 0 0 0 0,1 0 0 0 0,0 0 1 0 0,-1 0-1 0 0,0 0 0 0 0,21 24-1011 0 0,220 187 4322 0 0,-234-204-3286 0 0,0 0-1 0 0,-1 0 1 0 0,1 0 0 0 0,-2 1-1 0 0,1 0 1 0 0,-1 0-1 0 0,0 0 1 0 0,0 0 0 0 0,-1 1-1 0 0,0-1 1 0 0,-1 1-1 0 0,0 0 1 0 0,0 0 0 0 0,-1-1-1 0 0,0 1 1 0 0,-1 0-1 0 0,0 0 1 0 0,0 0 0 0 0,-1 0-1 0 0,0 0 1 0 0,-1 0-1 0 0,1 0 1 0 0,-2 0 0 0 0,1-1-1 0 0,-1 1 1 0 0,-1-1-1 0 0,0 0 1 0 0,0 1-1 0 0,0-2 1 0 0,-1 1 0 0 0,0-1-1 0 0,0 1 1 0 0,-1-1-1 0 0,0-1 1 0 0,-8 7 0 0 0,-5 4 49 0 0,0-2 0 0 0,-1-1 0 0 0,-1 0 1 0 0,0-1-1 0 0,-1-2 0 0 0,-34 14 0 0 0,45-22-89 0 0,1-1-1 0 0,-1 1 1 0 0,-20 0-1 0 0,27-3-99 0 0,1 1 0 0 0,0-1 0 0 0,0 0 0 0 0,0 0 0 0 0,0-1 0 0 0,0 1 0 0 0,0-1 0 0 0,0 1 0 0 0,0-1 0 0 0,0 0 0 0 0,0 0 0 0 0,0 0 0 0 0,0-1 0 0 0,1 1 0 0 0,-1-1 0 0 0,0 1 0 0 0,-3-4 0 0 0,6 3-350 0 0,-1 0 1 0 0,0-1 0 0 0,1 1 0 0 0,0 0-1 0 0,0-1 1 0 0,-1 1 0 0 0,1-1 0 0 0,1 1 0 0 0,-1 0-1 0 0,0-1 1 0 0,1 1 0 0 0,-1 0 0 0 0,1-1-1 0 0,-1 1 1 0 0,1 0 0 0 0,0 0 0 0 0,0-1-1 0 0,0 1 1 0 0,0 0 0 0 0,1 0 0 0 0,1-2 0 0 0,16-19-4040 0 0</inkml:trace>
</inkml:ink>
</file>

<file path=ppt/ink/ink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27.854"/>
    </inkml:context>
    <inkml:brush xml:id="br0">
      <inkml:brushProperty name="width" value="0.035" units="cm"/>
      <inkml:brushProperty name="height" value="0.035" units="cm"/>
    </inkml:brush>
  </inkml:definitions>
  <inkml:trace contextRef="#ctx0" brushRef="#br0">41 212 1608 0 0,'0'0'11214'0'0,"16"1"-11213"0"0,23 2 151 0 0,0-2 0 0 0,0-2 0 0 0,57-7 0 0 0,-66 2-262 0 0,-1 0 0 0 0,0-2 0 0 0,0-1 0 0 0,-1-2 0 0 0,0 0 0 0 0,37-23-1 0 0,-63 33 111 0 0,-1 0-1 0 0,0 1 0 0 0,0-1 0 0 0,0 0 1 0 0,0-1-1 0 0,0 1 0 0 0,0 0 0 0 0,0 0 1 0 0,0 0-1 0 0,-1-1 0 0 0,1 1 0 0 0,0 0 1 0 0,-1 0-1 0 0,1-1 0 0 0,-1 1 0 0 0,1-1 1 0 0,-1 1-1 0 0,0-1 0 0 0,1 1 0 0 0,-1 0 1 0 0,0-1-1 0 0,0 1 0 0 0,0-1 0 0 0,0 1 1 0 0,0-1-1 0 0,-1 1 0 0 0,1-1 0 0 0,0 1 1 0 0,-1-1-1 0 0,1 1 0 0 0,-1 0 0 0 0,1-1 1 0 0,-1 1-1 0 0,0 0 0 0 0,1-1 0 0 0,-1 1 1 0 0,0 0-1 0 0,0 0 0 0 0,0 0 0 0 0,0 0 1 0 0,-2-2-1 0 0,-3-3-48 0 0,0 0 1 0 0,0 0-1 0 0,0 0 0 0 0,-1 1 1 0 0,0 0-1 0 0,-7-4 0 0 0,4 4 99 0 0,-1 1-1 0 0,1 1 0 0 0,-1-1 0 0 0,1 2 1 0 0,-1 0-1 0 0,0 0 0 0 0,0 1 0 0 0,0 0 1 0 0,0 1-1 0 0,0 0 0 0 0,0 1 0 0 0,1 0 1 0 0,-1 0-1 0 0,0 1 0 0 0,0 1 0 0 0,1 0 1 0 0,-13 5-1 0 0,1 1 268 0 0,-1 0-1 0 0,2 2 1 0 0,-1 0 0 0 0,1 2-1 0 0,1 0 1 0 0,-34 29-1 0 0,47-34-243 0 0,0-1-1 0 0,1 1 1 0 0,-1 0-1 0 0,2 0 0 0 0,-1 0 1 0 0,1 1-1 0 0,1 0 1 0 0,0 0-1 0 0,0 0 0 0 0,0 1 1 0 0,1-1-1 0 0,1 1 1 0 0,0 0-1 0 0,0-1 0 0 0,1 1 1 0 0,0 0-1 0 0,0 0 1 0 0,1 0-1 0 0,1 0 0 0 0,0 0 1 0 0,0 0-1 0 0,1 0 1 0 0,0 0-1 0 0,1-1 0 0 0,0 1 1 0 0,0-1-1 0 0,1 1 1 0 0,0-1-1 0 0,1 0 0 0 0,0-1 1 0 0,0 1-1 0 0,1-1 1 0 0,0 0-1 0 0,1-1 1 0 0,-1 1-1 0 0,9 6 0 0 0,-7-7-76 0 0,1 0 0 0 0,-1-1-1 0 0,1 0 1 0 0,0 0-1 0 0,1-1 1 0 0,0 0 0 0 0,0 0-1 0 0,0-1 1 0 0,0-1 0 0 0,0 0-1 0 0,1 0 1 0 0,-1-1-1 0 0,1 0 1 0 0,0-1 0 0 0,0 0-1 0 0,-1-1 1 0 0,1 0 0 0 0,0 0-1 0 0,0-1 1 0 0,0-1-1 0 0,-1 0 1 0 0,1-1 0 0 0,-1 0-1 0 0,18-7 1 0 0,-12 3-508 0 0,0 0-1 0 0,0-1 1 0 0,-1-1 0 0 0,0-1 0 0 0,-1 0 0 0 0,0-1-1 0 0,-1 0 1 0 0,0-1 0 0 0,0-1 0 0 0,-1 0-1 0 0,-1 0 1 0 0,0-1 0 0 0,-1-1 0 0 0,10-20 0 0 0,0-13-4221 0 0,-8 4-812 0 0</inkml:trace>
</inkml:ink>
</file>

<file path=ppt/ink/ink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28.399"/>
    </inkml:context>
    <inkml:brush xml:id="br0">
      <inkml:brushProperty name="width" value="0.035" units="cm"/>
      <inkml:brushProperty name="height" value="0.035" units="cm"/>
    </inkml:brush>
  </inkml:definitions>
  <inkml:trace contextRef="#ctx0" brushRef="#br0">40 0 1124 0 0,'0'0'14705'0'0,"0"14"-15164"0"0,0 571 3557 0 0,-14-348-2149 0 0,-1 5-168 0 0,5-114-1430 0 0,10-111-914 0 0,0-22-678 0 0,0-37-1571 0 0,0-8-1408 0 0</inkml:trace>
</inkml:ink>
</file>

<file path=ppt/ink/ink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28.691"/>
    </inkml:context>
    <inkml:brush xml:id="br0">
      <inkml:brushProperty name="width" value="0.035" units="cm"/>
      <inkml:brushProperty name="height" value="0.035" units="cm"/>
    </inkml:brush>
  </inkml:definitions>
  <inkml:trace contextRef="#ctx0" brushRef="#br0">1 28 632 0 0,'0'0'14565'0'0,"25"0"-14345"0"0,180-1 371 0 0,-104-8 52 0 0,1-1-1312 0 0,-36 10-5989 0 0,-66-8-1810 0 0</inkml:trace>
</inkml:ink>
</file>

<file path=ppt/ink/ink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29.279"/>
    </inkml:context>
    <inkml:brush xml:id="br0">
      <inkml:brushProperty name="width" value="0.035" units="cm"/>
      <inkml:brushProperty name="height" value="0.035" units="cm"/>
    </inkml:brush>
  </inkml:definitions>
  <inkml:trace contextRef="#ctx0" brushRef="#br0">320 0 1232 0 0,'0'0'11358'0'0,"-21"8"-10579"0"0,-49 23 409 0 0,25-5-802 0 0,32-19-290 0 0,0 0 1 0 0,0 1-1 0 0,-20 16 1 0 0,32-23-101 0 0,0 1 0 0 0,-1-1 0 0 0,1 0 0 0 0,0 1 0 0 0,0-1 0 0 0,0 0-1 0 0,0 1 1 0 0,0 0 0 0 0,0-1 0 0 0,0 1 0 0 0,1-1 0 0 0,-1 1 0 0 0,0 0 0 0 0,1 0 0 0 0,-1-1 0 0 0,1 1 0 0 0,0 0 0 0 0,0 0 0 0 0,0 0 0 0 0,0-1 0 0 0,0 1 0 0 0,0 0 0 0 0,0 0 0 0 0,0 0 0 0 0,1-1 0 0 0,-1 1 0 0 0,1 0 0 0 0,-1 0 0 0 0,1-1 0 0 0,0 1 0 0 0,0 0 0 0 0,0-1-1 0 0,-1 1 1 0 0,2-1 0 0 0,-1 1 0 0 0,0-1 0 0 0,2 3 0 0 0,5 4 32 0 0,1 0-1 0 0,-1-1 1 0 0,1 0-1 0 0,17 10 1 0 0,-24-15 9 0 0,75 33 981 0 0,-62-29-786 0 0,-1 0 0 0 0,0 0 0 0 0,0 1 0 0 0,17 13 0 0 0,-30-18-243 0 0,0 1 0 0 0,0-1 0 0 0,-1 1 0 0 0,1 0 0 0 0,-1-1 0 0 0,1 1 0 0 0,-1 0 0 0 0,0 0 0 0 0,0-1 0 0 0,0 1 0 0 0,-1 0 0 0 0,1 0 0 0 0,-1-1 0 0 0,1 1 0 0 0,-3 4 0 0 0,-2-1 57 0 0,-1-1-1 0 0,0 0 1 0 0,0 0-1 0 0,-1-1 1 0 0,0 1 0 0 0,1-1-1 0 0,-1-1 1 0 0,-14 6-1 0 0,3-3-18 0 0,1-1 1 0 0,-32 6-1 0 0,17-7-706 0 0,-1-2 1 0 0,-36-3 0 0 0,24 0-6578 0 0,43-7-933 0 0</inkml:trace>
</inkml:ink>
</file>

<file path=ppt/ink/ink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30.321"/>
    </inkml:context>
    <inkml:brush xml:id="br0">
      <inkml:brushProperty name="width" value="0.035" units="cm"/>
      <inkml:brushProperty name="height" value="0.035" units="cm"/>
    </inkml:brush>
  </inkml:definitions>
  <inkml:trace contextRef="#ctx0" brushRef="#br0">0 1 1792 0 0,'0'0'15382'0'0,"12"24"-17183"0"0,-8-17 1973 0 0,0 0 0 0 0,0 1 0 0 0,-1-1 0 0 0,0 1 0 0 0,-1-1 0 0 0,3 12 0 0 0,7 18 201 0 0,-10-31-344 0 0,1 1 1 0 0,-2 0-1 0 0,1 0 0 0 0,-1 1 0 0 0,0-1 0 0 0,0 0 1 0 0,0 0-1 0 0,-2 8 0 0 0,1-14-46 0 0,0-1 0 0 0,0 0 0 0 0,0 0 0 0 0,0 0 0 0 0,0 0 0 0 0,0 0 0 0 0,0 1 0 0 0,0-1 0 0 0,1 0 0 0 0,-1 0 0 0 0,0 0 0 0 0,0 0 0 0 0,0 0 0 0 0,0 0 0 0 0,0 1 0 0 0,0-1 1 0 0,0 0-1 0 0,0 0 0 0 0,0 0 0 0 0,0 0 0 0 0,0 0 0 0 0,1 0 0 0 0,-1 0 0 0 0,0 0 0 0 0,0 0 0 0 0,0 1 0 0 0,0-1 0 0 0,0 0 0 0 0,0 0 0 0 0,1 0 0 0 0,-1 0 0 0 0,0 0 0 0 0,0 0 0 0 0,0 0 0 0 0,0 0 0 0 0,0 0 0 0 0,1 0 0 0 0,-1 0 0 0 0,0 0 0 0 0,0 0 0 0 0,0 0 0 0 0,0 0 0 0 0,0 0 0 0 0,0 0 1 0 0,1 0-1 0 0,-1 0 0 0 0,0 0 0 0 0,0 0 0 0 0,0-1 0 0 0,0 1 0 0 0,0 0 0 0 0,0 0 0 0 0,1 0 0 0 0,-1 0 0 0 0,0 0 0 0 0,0 0 0 0 0,0 0 0 0 0,0 0 0 0 0,0 0 0 0 0,0-1 0 0 0,0 1 0 0 0,0 0 0 0 0,0 0 0 0 0,0 0 0 0 0,1 0 0 0 0,-1 0 0 0 0,0-1 0 0 0,0 1-67 0 0,1-1-1 0 0,-1 0 0 0 0,0 1 1 0 0,1-1-1 0 0,-1 0 1 0 0,0 1-1 0 0,0-1 0 0 0,1 0 1 0 0,-1 0-1 0 0,0 1 0 0 0,0-1 1 0 0,0 0-1 0 0,0 0 0 0 0,0 1 1 0 0,0-1-1 0 0,0 0 0 0 0,0 0 1 0 0,0 0-1 0 0,0 1 1 0 0,-1-1-1 0 0,1 0 0 0 0,0 0 1 0 0,-10-34-6872 0 0,1 3 1059 0 0</inkml:trace>
</inkml:ink>
</file>

<file path=ppt/ink/ink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30.495"/>
    </inkml:context>
    <inkml:brush xml:id="br0">
      <inkml:brushProperty name="width" value="0.035" units="cm"/>
      <inkml:brushProperty name="height" value="0.035" units="cm"/>
    </inkml:brush>
  </inkml:definitions>
  <inkml:trace contextRef="#ctx0" brushRef="#br0">100 0 1060 0 0,'0'0'13581'0'0,"-99"0"-20973"0"0,109 8 4631 0 0,-1 4-195 0 0</inkml:trace>
</inkml:ink>
</file>

<file path=ppt/ink/ink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31.007"/>
    </inkml:context>
    <inkml:brush xml:id="br0">
      <inkml:brushProperty name="width" value="0.035" units="cm"/>
      <inkml:brushProperty name="height" value="0.035" units="cm"/>
    </inkml:brush>
  </inkml:definitions>
  <inkml:trace contextRef="#ctx0" brushRef="#br0">1 279 1308 0 0,'0'0'10123'0'0,"8"17"-10027"0"0,26 53-40 0 0,-31-60-39 0 0,-3-9-10 0 0,0 0-1 0 0,1-1 1 0 0,-1 1 0 0 0,0-1-1 0 0,0 1 1 0 0,0 0-1 0 0,0-1 1 0 0,0 1 0 0 0,1-1-1 0 0,-1 1 1 0 0,0-1-1 0 0,1 1 1 0 0,-1-1 0 0 0,0 1-1 0 0,1-1 1 0 0,-1 1-1 0 0,1-1 1 0 0,-1 1 0 0 0,1-1-1 0 0,-1 1 1 0 0,0-1-1 0 0,1 0 1 0 0,0 1 0 0 0,-1-1-1 0 0,1 0 1 0 0,-1 0-1 0 0,1 1 1 0 0,-1-1 0 0 0,1 0-1 0 0,0 0 1 0 0,-1 0-1 0 0,1 0 1 0 0,-1 0 0 0 0,2 0-1 0 0,-2-38 1627 0 0,0 19-1962 0 0,1 0 0 0 0,1 1-1 0 0,1-1 1 0 0,1 0 0 0 0,0 1 0 0 0,12-31 0 0 0,-5 19 325 0 0,-9 23 151 0 0,0-1 0 0 0,0 1 0 0 0,1 0-1 0 0,0 1 1 0 0,1-1 0 0 0,-1 0-1 0 0,1 1 1 0 0,0 0 0 0 0,1 0 0 0 0,0 0-1 0 0,0 1 1 0 0,0-1 0 0 0,7-4 0 0 0,-1 2 16 0 0,0 1 0 0 0,0 0 1 0 0,1 0-1 0 0,0 2 1 0 0,0-1-1 0 0,1 1 1 0 0,0 1-1 0 0,0 1 0 0 0,16-4 1 0 0,-7 4-34 0 0,1 1 0 0 0,-1 0 0 0 0,1 2 0 0 0,38 3 0 0 0,-53-1-78 0 0,0 0 1 0 0,1 0-1 0 0,-1 1 1 0 0,0 0-1 0 0,0 0 1 0 0,0 1-1 0 0,-1 0 1 0 0,1 0-1 0 0,-1 1 1 0 0,0 0-1 0 0,0 0 1 0 0,0 1-1 0 0,-1-1 1 0 0,0 2-1 0 0,0-1 1 0 0,-1 1-1 0 0,0 0 1 0 0,8 12-1 0 0,-6-7-27 0 0,0 0 1 0 0,-1 1-1 0 0,0 0 0 0 0,-1 1 0 0 0,-1-1 0 0 0,0 1 0 0 0,0 0 0 0 0,-2 0 1 0 0,0 0-1 0 0,1 21 0 0 0,-4-28-154 0 0,1 0 0 0 0,-2 1 1 0 0,1-1-1 0 0,-1 0 0 0 0,0 1 0 0 0,0-1 0 0 0,-1 0 1 0 0,0-1-1 0 0,-1 1 0 0 0,-4 8 0 0 0,-24 21-2358 0 0,29-33 1904 0 0,0-1 1 0 0,0 0 0 0 0,-1 0-1 0 0,1 0 1 0 0,-1 0 0 0 0,0 0-1 0 0,1-1 1 0 0,-1 1 0 0 0,-5 0-1 0 0,-11-1-3930 0 0</inkml:trace>
</inkml:ink>
</file>

<file path=ppt/ink/ink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31.787"/>
    </inkml:context>
    <inkml:brush xml:id="br0">
      <inkml:brushProperty name="width" value="0.035" units="cm"/>
      <inkml:brushProperty name="height" value="0.035" units="cm"/>
    </inkml:brush>
  </inkml:definitions>
  <inkml:trace contextRef="#ctx0" brushRef="#br0">1 1 4308 0 0,'0'0'12533'0'0,"13"17"-13067"0"0,-1-2 584 0 0,-1-2 18 0 0,-1 1-1 0 0,0 0 1 0 0,0 1 0 0 0,-2 0-1 0 0,1 0 1 0 0,7 24-1 0 0,2 15 456 0 0,-2 2-1 0 0,10 68 1 0 0,-13-16 391 0 0,-6-1 0 0 0,-6 111 1 0 0,-2-112-1082 0 0,3-99-662 0 0,1-11-1121 0 0,2-14-306 0 0,-10-4-1065 0 0,-1 5-2212 0 0,-3-4 860 0 0</inkml:trace>
</inkml:ink>
</file>

<file path=ppt/ink/ink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32.122"/>
    </inkml:context>
    <inkml:brush xml:id="br0">
      <inkml:brushProperty name="width" value="0.035" units="cm"/>
      <inkml:brushProperty name="height" value="0.035" units="cm"/>
    </inkml:brush>
  </inkml:definitions>
  <inkml:trace contextRef="#ctx0" brushRef="#br0">1 16 1584 0 0,'0'0'14227'0'0,"30"1"-14204"0"0,191 6 28 0 0,-188-9 174 0 0,48-8 1 0 0,-29 3-2524 0 0,0 2-6644 0 0</inkml:trace>
</inkml:ink>
</file>

<file path=ppt/ink/ink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32.456"/>
    </inkml:context>
    <inkml:brush xml:id="br0">
      <inkml:brushProperty name="width" value="0.035" units="cm"/>
      <inkml:brushProperty name="height" value="0.035" units="cm"/>
    </inkml:brush>
  </inkml:definitions>
  <inkml:trace contextRef="#ctx0" brushRef="#br0">170 1 1388 0 0,'0'0'16484'0'0,"-14"23"-16210"0"0,4-8-270 0 0,-75 130-102 0 0,26-70-3712 0 0,58-71 2082 0 0</inkml:trace>
</inkml:ink>
</file>

<file path=ppt/ink/ink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33.392"/>
    </inkml:context>
    <inkml:brush xml:id="br0">
      <inkml:brushProperty name="width" value="0.035" units="cm"/>
      <inkml:brushProperty name="height" value="0.035" units="cm"/>
    </inkml:brush>
  </inkml:definitions>
  <inkml:trace contextRef="#ctx0" brushRef="#br0">1 258 1424 0 0,'0'0'10978'0'0,"0"1"-10883"0"0,0-1 1 0 0,1 1-1 0 0,-1 0 1 0 0,0-1 0 0 0,1 1-1 0 0,-1-1 1 0 0,1 1-1 0 0,-1-1 1 0 0,1 1-1 0 0,-1-1 1 0 0,1 1 0 0 0,-1-1-1 0 0,1 1 1 0 0,-1-1-1 0 0,1 0 1 0 0,0 1-1 0 0,-1-1 1 0 0,1 0 0 0 0,0 1-1 0 0,1-1 1 0 0,17-22 1053 0 0,-4 5-1074 0 0,0-1 1 0 0,-1 0-1 0 0,-1-1 0 0 0,19-37 0 0 0,-28 48-93 0 0,0-1 1 0 0,1 1-1 0 0,0 0 1 0 0,0 0-1 0 0,1 0 0 0 0,0 1 1 0 0,0 0-1 0 0,1 0 0 0 0,0 0 1 0 0,9-5-1 0 0,-12 8-26 0 0,0 1-1 0 0,1 0 1 0 0,0 0-1 0 0,0 1 1 0 0,0 0-1 0 0,0-1 1 0 0,0 2-1 0 0,0-1 1 0 0,1 0 0 0 0,-1 1-1 0 0,0 0 1 0 0,1 0-1 0 0,-1 1 1 0 0,1 0-1 0 0,-1 0 1 0 0,1 0-1 0 0,-1 0 1 0 0,10 3-1 0 0,-9-1 54 0 0,1 1 0 0 0,-1 0-1 0 0,0 0 1 0 0,0 1 0 0 0,0 0 0 0 0,0 0-1 0 0,-1 0 1 0 0,0 0 0 0 0,0 1-1 0 0,0 0 1 0 0,0 0 0 0 0,-1 1-1 0 0,0-1 1 0 0,0 1 0 0 0,6 10 0 0 0,-2 0 8 0 0,-1-1 0 0 0,0 1 0 0 0,-1 0 0 0 0,0 1 0 0 0,3 18 0 0 0,-4-1-77 0 0,7 24-526 0 0,-8-45 450 0 0,-2-7 564 0 0,5-22-204 0 0,6-13-524 0 0,1 0 1 0 0,2 0-1 0 0,1 1 1 0 0,1 1-1 0 0,40-45 1 0 0,-42 49 875 0 0,9-7 539 0 0,-23 29-1132 0 0,-1 0 0 0 0,1 0 0 0 0,0 0 0 0 0,-1 1 0 0 0,1-1 0 0 0,0 1-1 0 0,-1-1 1 0 0,1 1 0 0 0,0 0 0 0 0,-1-1 0 0 0,1 1 0 0 0,0 0 0 0 0,0 0 0 0 0,-1 0-1 0 0,1 0 1 0 0,0 1 0 0 0,0-1 0 0 0,-1 0 0 0 0,1 1 0 0 0,0-1 0 0 0,-1 1-1 0 0,3 1 1 0 0,3 3 127 0 0,0 1-1 0 0,0 1 0 0 0,0-1 0 0 0,-1 1 0 0 0,0 0 1 0 0,0 0-1 0 0,-1 1 0 0 0,0 0 0 0 0,7 13 0 0 0,-8-4 307 0 0,-1 1 0 0 0,0-1-1 0 0,-2 1 1 0 0,0 32 0 0 0,-1-45-354 0 0,-4 38 351 0 0,-2 1 0 0 0,-1-1 0 0 0,-3-1 0 0 0,-27 78 0 0 0,21-69-154 0 0,5-15-168 0 0,2 0 0 0 0,2 1 1 0 0,1 1-1 0 0,2-1 0 0 0,1 50 0 0 0,4-80-164 0 0,-1-1-1 0 0,1 0 1 0 0,1 1 0 0 0,0-1-1 0 0,0 0 1 0 0,0 0 0 0 0,0 0-1 0 0,6 9 1 0 0,-5-9-210 0 0,0 0 0 0 0,0 0 0 0 0,-1 0 1 0 0,0 0-1 0 0,0 1 0 0 0,0-1 0 0 0,-1 1 0 0 0,1 10 1 0 0,-2-6-981 0 0,1 20-1908 0 0,-4-18-3289 0 0,-5-12 1116 0 0</inkml:trace>
</inkml:ink>
</file>

<file path=ppt/ink/ink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35.064"/>
    </inkml:context>
    <inkml:brush xml:id="br0">
      <inkml:brushProperty name="width" value="0.035" units="cm"/>
      <inkml:brushProperty name="height" value="0.035" units="cm"/>
    </inkml:brush>
  </inkml:definitions>
  <inkml:trace contextRef="#ctx0" brushRef="#br0">370 531 3132 0 0,'0'0'11159'0'0,"-14"-4"-11058"0"0,-1 0-90 0 0,0 0-1 0 0,0 1 1 0 0,-30-1-1 0 0,37 3-5 0 0,0 1 0 0 0,0 1 0 0 0,0-1 0 0 0,0 1 0 0 0,1 1 0 0 0,-1-1 1 0 0,0 2-1 0 0,1-1 0 0 0,-1 1 0 0 0,1 0 0 0 0,-12 7 0 0 0,7-3-3 0 0,0 2-1 0 0,0-1 1 0 0,1 2 0 0 0,0-1 0 0 0,1 2 0 0 0,0-1 0 0 0,1 1 0 0 0,0 1 0 0 0,0 0 0 0 0,1 0 0 0 0,1 0 0 0 0,0 1-1 0 0,1 0 1 0 0,0 1 0 0 0,1-1 0 0 0,1 1 0 0 0,0 0 0 0 0,1 0 0 0 0,0 1 0 0 0,1-1 0 0 0,0 15 0 0 0,2-24-33 0 0,1 0 1 0 0,-1 0 0 0 0,1 0-1 0 0,0-1 1 0 0,0 1-1 0 0,0 0 1 0 0,0-1 0 0 0,1 1-1 0 0,0-1 1 0 0,0 1-1 0 0,0-1 1 0 0,1 0 0 0 0,-1 0-1 0 0,1 0 1 0 0,4 5 0 0 0,-1-4-13 0 0,-1 1 1 0 0,1-1-1 0 0,1-1 1 0 0,-1 1-1 0 0,1-1 1 0 0,0 0-1 0 0,0 0 1 0 0,12 4-1 0 0,2-1-18 0 0,0-2-1 0 0,0 0 0 0 0,0-1 1 0 0,1-1-1 0 0,-1-1 0 0 0,23 0 1 0 0,-34-3 73 0 0,0 0 1 0 0,0 0-1 0 0,0-1 1 0 0,0-1-1 0 0,0 1 1 0 0,-1-1 0 0 0,1-1-1 0 0,-1 0 1 0 0,0 0-1 0 0,0-1 1 0 0,0 0 0 0 0,-1-1-1 0 0,0 0 1 0 0,0 0-1 0 0,14-15 1 0 0,-10 9 5 0 0,0-2 0 0 0,-1 0 0 0 0,0 0 0 0 0,-1-1 0 0 0,-1-1 0 0 0,0 1 0 0 0,-2-1 0 0 0,7-18 0 0 0,-6 8 70 0 0,-2 1 0 0 0,0-1 1 0 0,-2 0-1 0 0,-1-1 0 0 0,-1 1 1 0 0,-2-1-1 0 0,-2-29 0 0 0,-31-182 405 0 0,33 233-488 0 0,-42-202 1671 0 0,24 158 923 0 0,18 48-2459 0 0,10 22-1442 0 0,-3-7 1447 0 0,-1 1 0 0 0,0-1 0 0 0,7 31 0 0 0,-4-13-7 0 0,50 133 369 0 0,-30-87-368 0 0,31 125 0 0 0,-11 55 148 0 0,-37-179-227 0 0,-11-62-437 0 0,2 1-1 0 0,0-2 1 0 0,8 27 0 0 0,-10-31-626 0 0,1-2-4468 0 0,6-16 244 0 0</inkml:trace>
</inkml:ink>
</file>

<file path=ppt/ink/ink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35.676"/>
    </inkml:context>
    <inkml:brush xml:id="br0">
      <inkml:brushProperty name="width" value="0.035" units="cm"/>
      <inkml:brushProperty name="height" value="0.035" units="cm"/>
    </inkml:brush>
  </inkml:definitions>
  <inkml:trace contextRef="#ctx0" brushRef="#br0">192 58 3080 0 0,'0'0'9945'0'0,"-19"11"-10466"0"0,-56 37 535 0 0,70-44 50 0 0,-1 0 0 0 0,1 0 1 0 0,-1 1-1 0 0,1-1 0 0 0,1 1 1 0 0,-1 0-1 0 0,1 0 0 0 0,-1 1 1 0 0,2-1-1 0 0,-1 1 0 0 0,0 0 0 0 0,-2 7 1 0 0,2-4 70 0 0,-2 5 56 0 0,0 1 0 0 0,2 0 0 0 0,-1 0 0 0 0,2 0 0 0 0,0 1 0 0 0,1-1 1 0 0,1 1-1 0 0,0 0 0 0 0,2 22 0 0 0,-1-34-179 0 0,1 0 1 0 0,0 0-1 0 0,0 0 1 0 0,0 0-1 0 0,1 0 0 0 0,-1-1 1 0 0,1 1-1 0 0,0 0 1 0 0,0-1-1 0 0,0 0 0 0 0,1 1 1 0 0,-1-1-1 0 0,1 0 0 0 0,0 0 1 0 0,-1 0-1 0 0,1 0 1 0 0,1-1-1 0 0,-1 1 0 0 0,0-1 1 0 0,1 0-1 0 0,-1 0 0 0 0,1 0 1 0 0,-1 0-1 0 0,1-1 1 0 0,5 2-1 0 0,6 3 87 0 0,-1-2 0 0 0,1 1 0 0 0,0-2 0 0 0,0 0 0 0 0,21 1 0 0 0,-24-3-95 0 0,0-1-1 0 0,-1-1 1 0 0,1 1 0 0 0,0-2-1 0 0,0 0 1 0 0,-1 0 0 0 0,1-1-1 0 0,-1 0 1 0 0,0-1 0 0 0,0 0-1 0 0,0-1 1 0 0,11-7 0 0 0,-13 6-90 0 0,-1 0 1 0 0,1 0-1 0 0,-1-1 1 0 0,-1 0 0 0 0,1-1-1 0 0,-1 0 1 0 0,-1 0-1 0 0,10-14 1 0 0,-11 12 22 0 0,0 1 0 0 0,-1-1 1 0 0,0 0-1 0 0,-1 0 0 0 0,0 0 1 0 0,0-1-1 0 0,-1 1 0 0 0,0-1 1 0 0,0-15-1 0 0,-2 4-152 0 0,-1 0 0 0 0,0 1 0 0 0,-7-32 0 0 0,7 45 95 0 0,-2-1-1 0 0,1 0 1 0 0,-1 1-1 0 0,0-1 1 0 0,-1 1-1 0 0,0 0 1 0 0,0 0-1 0 0,-1 1 1 0 0,-6-10-1 0 0,8 14 72 0 0,1 0 0 0 0,-1 0-1 0 0,0 1 1 0 0,0-1-1 0 0,0 1 1 0 0,0-1-1 0 0,0 1 1 0 0,0 0-1 0 0,-1 0 1 0 0,1 0-1 0 0,-1 1 1 0 0,1-1-1 0 0,-1 1 1 0 0,0 0 0 0 0,0 0-1 0 0,1 0 1 0 0,-1 1-1 0 0,0-1 1 0 0,0 1-1 0 0,0 0 1 0 0,0 0-1 0 0,0 0 1 0 0,-7 2-1 0 0,10-2-31 0 0,-1 1 0 0 0,0-1 0 0 0,1 1 0 0 0,-1 0 0 0 0,1 0 0 0 0,-1-1 0 0 0,1 1 0 0 0,-1 0 0 0 0,1 0 0 0 0,0 0 0 0 0,-1 1 0 0 0,1-1 0 0 0,0 0 0 0 0,0 0 0 0 0,0 1 0 0 0,0-1 0 0 0,0 1-1 0 0,0-1 1 0 0,0 1 0 0 0,0-1 0 0 0,1 1 0 0 0,-1-1 0 0 0,0 1 0 0 0,1 0 0 0 0,-1-1 0 0 0,1 1 0 0 0,0 0 0 0 0,0 0 0 0 0,0 2 0 0 0,-1-1-70 0 0,1-1 1 0 0,0 0-1 0 0,1 0 1 0 0,-1 1-1 0 0,0-1 0 0 0,1 0 1 0 0,-1 0-1 0 0,1 1 1 0 0,0-1-1 0 0,-1 0 0 0 0,1 0 1 0 0,0 0-1 0 0,0 0 1 0 0,1 0-1 0 0,-1 0 0 0 0,0 0 1 0 0,1 0-1 0 0,-1-1 1 0 0,1 1-1 0 0,-1 0 0 0 0,3 1 1 0 0,3 1-443 0 0,-1 0-1 0 0,1 0 1 0 0,0-1 0 0 0,0 0-1 0 0,0 0 1 0 0,14 3 0 0 0,7-5-1226 0 0</inkml:trace>
</inkml:ink>
</file>

<file path=ppt/ink/ink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36.459"/>
    </inkml:context>
    <inkml:brush xml:id="br0">
      <inkml:brushProperty name="width" value="0.035" units="cm"/>
      <inkml:brushProperty name="height" value="0.035" units="cm"/>
    </inkml:brush>
  </inkml:definitions>
  <inkml:trace contextRef="#ctx0" brushRef="#br0">1 148 420 0 0,'0'0'11586'0'0,"7"23"-10989"0"0,48 174 725 0 0,-55-197-1323 0 0,16 46 148 0 0,-16-45-172 0 0,1 1 1 0 0,-1 0-1 0 0,1 0 0 0 0,0-1 0 0 0,0 1 0 0 0,0-1 1 0 0,0 1-1 0 0,0 0 0 0 0,1-1 0 0 0,-1 0 0 0 0,0 1 1 0 0,1-1-1 0 0,-1 0 0 0 0,1 0 0 0 0,-1 0 0 0 0,1 0 0 0 0,-1 0 1 0 0,1 0-1 0 0,0 0 0 0 0,0 0 0 0 0,-1-1 0 0 0,4 2 1 0 0,-5-3 38 0 0,1 1 1 0 0,-1 0 0 0 0,1 0 0 0 0,0-1 0 0 0,-1 1 0 0 0,1 0-1 0 0,-1-1 1 0 0,1 1 0 0 0,-1 0 0 0 0,1-1 0 0 0,-1 1 0 0 0,0-1-1 0 0,1 1 1 0 0,-1-1 0 0 0,0 1 0 0 0,1-1 0 0 0,-1 1 0 0 0,0-1-1 0 0,1 1 1 0 0,-1-1 0 0 0,0 1 0 0 0,0-1 0 0 0,0 1 0 0 0,1-1-1 0 0,-1 0 1 0 0,0 1 0 0 0,0-1 0 0 0,0 1 0 0 0,0-1 0 0 0,0-1-1 0 0,0-22-175 0 0,0 19 89 0 0,-1-53-959 0 0,-1 28-122 0 0,2-1-1 0 0,1 1 1 0 0,9-50 0 0 0,-7 42 1406 0 0,-4 35 53 0 0,1-1 0 0 0,0 1 0 0 0,0 0 0 0 0,0 0 0 0 0,0 0 0 0 0,1-1 0 0 0,0 1 0 0 0,-1 0 0 0 0,1 0 0 0 0,0 0 0 0 0,3-6 0 0 0,-4 8-248 0 0,1 0-1 0 0,-1 0 1 0 0,1 1 0 0 0,0-1 0 0 0,-1 0 0 0 0,1 0 0 0 0,0 1-1 0 0,-1-1 1 0 0,1 0 0 0 0,0 1 0 0 0,-1-1 0 0 0,1 1 0 0 0,0-1-1 0 0,0 1 1 0 0,0-1 0 0 0,0 1 0 0 0,0-1 0 0 0,0 1 0 0 0,0 0 0 0 0,-1 0-1 0 0,1-1 1 0 0,0 1 0 0 0,0 0 0 0 0,0 0 0 0 0,0 0 0 0 0,0 0-1 0 0,0 0 1 0 0,0 0 0 0 0,2 1 0 0 0,0 0-56 0 0,-1 0 0 0 0,1 0 0 0 0,0 1 0 0 0,-1-1 1 0 0,1 1-1 0 0,-1 0 0 0 0,1 0 0 0 0,-1 0 0 0 0,0 0 0 0 0,2 2 1 0 0,6 7-2 0 0,-1 0 0 0 0,0 1 0 0 0,10 19 0 0 0,50 59 359 0 0,-29-35-757 0 0,-38-52 222 0 0,1 0 1 0 0,-1-1 0 0 0,1 1-1 0 0,0 0 1 0 0,0-1-1 0 0,-1 1 1 0 0,2-1-1 0 0,-1 0 1 0 0,0 0-1 0 0,0 0 1 0 0,1 0 0 0 0,-1-1-1 0 0,8 3 1 0 0,-10-38 1198 0 0,-6-102-2036 0 0,0-1 2996 0 0,6 135-1947 0 0,-1 1 1 0 0,0 0-1 0 0,1 0 1 0 0,-1-1-1 0 0,1 1 0 0 0,-1 0 1 0 0,1 0-1 0 0,-1 0 1 0 0,1-1-1 0 0,0 1 0 0 0,0 0 1 0 0,0 0-1 0 0,0 0 1 0 0,-1 0-1 0 0,1 0 1 0 0,0 1-1 0 0,1-1 0 0 0,-1 0 1 0 0,0 0-1 0 0,0 1 1 0 0,0-1-1 0 0,0 0 0 0 0,1 1 1 0 0,-1-1-1 0 0,0 1 1 0 0,0 0-1 0 0,1-1 0 0 0,-1 1 1 0 0,0 0-1 0 0,3 0 1 0 0,48-3 130 0 0,-43 3-105 0 0,31-1 246 0 0,-26-1-61 0 0,1 2 1 0 0,0 0 0 0 0,0 0-1 0 0,22 5 1 0 0,-34-4-242 0 0,1 0-1 0 0,-1 0 1 0 0,0 0-1 0 0,1 0 1 0 0,-1 1-1 0 0,0-1 1 0 0,0 1-1 0 0,0 0 1 0 0,0 0-1 0 0,0 0 1 0 0,0 0-1 0 0,0 1 1 0 0,-1-1-1 0 0,1 1 1 0 0,-1-1-1 0 0,0 1 1 0 0,0 0-1 0 0,0 0 1 0 0,0 0-1 0 0,0 0 1 0 0,-1 1-1 0 0,1-1 1 0 0,1 5 0 0 0,0 9-3 0 0,0 1 1 0 0,-1-1 0 0 0,0 1-1 0 0,-2 0 1 0 0,-1 22 0 0 0,0-1-108 0 0,0-30-7 0 0,0-1-1 0 0,0 0 0 0 0,-1 1 1 0 0,0-1-1 0 0,-1 0 0 0 0,0 0 1 0 0,0 0-1 0 0,-7 13 0 0 0,6-16-912 0 0,1 1 0 0 0,-1 0 0 0 0,0-1 0 0 0,0 1 0 0 0,-1-1 0 0 0,-7 6-1 0 0,4-9-3179 0 0</inkml:trace>
</inkml:ink>
</file>

<file path=ppt/ink/ink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37.124"/>
    </inkml:context>
    <inkml:brush xml:id="br0">
      <inkml:brushProperty name="width" value="0.035" units="cm"/>
      <inkml:brushProperty name="height" value="0.035" units="cm"/>
    </inkml:brush>
  </inkml:definitions>
  <inkml:trace contextRef="#ctx0" brushRef="#br0">331 3 252 0 0,'0'0'14373'0'0,"-11"-1"-14098"0"0,-8 0-164 0 0,1 0 1 0 0,0 2-1 0 0,0 0 0 0 0,0 0 0 0 0,0 2 1 0 0,0 0-1 0 0,1 2 0 0 0,-26 8 0 0 0,33-7-112 0 0,0 1 0 0 0,0 0 0 0 0,1 1 0 0 0,0 0 0 0 0,0 1 0 0 0,1 0 0 0 0,0 0 0 0 0,1 0 0 0 0,0 1 0 0 0,0 0 0 0 0,1 1 0 0 0,1-1 0 0 0,-1 1 0 0 0,2 0 0 0 0,-1 0 0 0 0,2 1 0 0 0,-4 14 0 0 0,6-22-15 0 0,1 1 0 0 0,-1-1-1 0 0,1 1 1 0 0,-1-1 0 0 0,1 1-1 0 0,1 0 1 0 0,-1-1 0 0 0,1 1-1 0 0,-1-1 1 0 0,1 1 0 0 0,1-1-1 0 0,-1 0 1 0 0,1 1 0 0 0,-1-1-1 0 0,1 0 1 0 0,5 7 0 0 0,-3-5 23 0 0,0-1 1 0 0,1 0 0 0 0,-1 0 0 0 0,1-1 0 0 0,1 1-1 0 0,-1-1 1 0 0,0 0 0 0 0,1-1 0 0 0,0 1 0 0 0,10 4-1 0 0,-5-4-14 0 0,1 1-1 0 0,1-1 0 0 0,-1-1 0 0 0,1 0 0 0 0,-1-1 1 0 0,1 0-1 0 0,0-1 0 0 0,-1-1 0 0 0,1 0 0 0 0,0 0 1 0 0,0-1-1 0 0,13-4 0 0 0,-19 4-117 0 0,-1-1-1 0 0,1 0 1 0 0,0-1-1 0 0,-1 0 1 0 0,1 0-1 0 0,-1 0 1 0 0,0-1-1 0 0,0 0 1 0 0,0 0-1 0 0,0-1 1 0 0,-1 1-1 0 0,0-1 1 0 0,0-1-1 0 0,0 1 1 0 0,-1 0-1 0 0,1-1 1 0 0,-1 0-1 0 0,-1 0 1 0 0,1-1-1 0 0,-1 1 1 0 0,3-9-1 0 0,-3 0 146 0 0,-1 0 0 0 0,-1 1 1 0 0,-1-1-1 0 0,0 0 0 0 0,-1 0 0 0 0,0 1 0 0 0,-1-1 0 0 0,-1 0 0 0 0,0 1 0 0 0,-1 0 0 0 0,-8-17 1 0 0,11 29 97 0 0,0 1 1 0 0,0 0 0 0 0,-1-1 0 0 0,1 1 0 0 0,-1 0 0 0 0,1 0-1 0 0,-1 0 1 0 0,1 0 0 0 0,-1 0 0 0 0,0 0 0 0 0,1 1 0 0 0,-1-1 0 0 0,0 0-1 0 0,0 1 1 0 0,-3-1 0 0 0,5 30-111 0 0,3-17 263 0 0,0 0 0 0 0,1 0 0 0 0,1-1 0 0 0,0 1 0 0 0,0-1 0 0 0,1 0 0 0 0,1-1 0 0 0,-1 1 0 0 0,10 9 0 0 0,-6-7-264 0 0,1 0 0 0 0,0 0-1 0 0,15 13 1 0 0,-24-26-316 0 0,-1 1 0 0 0,1 0 0 0 0,-1-1-1 0 0,0 1 1 0 0,1-1 0 0 0,-1 1 0 0 0,1-1 0 0 0,0 0 0 0 0,-1 0 0 0 0,1 0-1 0 0,-1 0 1 0 0,1 0 0 0 0,-1 0 0 0 0,1 0 0 0 0,-1 0 0 0 0,1 0 0 0 0,0-1 0 0 0,-1 1-1 0 0,0-1 1 0 0,1 1 0 0 0,-1-1 0 0 0,1 0 0 0 0,-1 1 0 0 0,1-1 0 0 0,-1 0-1 0 0,0 0 1 0 0,0 0 0 0 0,0 0 0 0 0,1 0 0 0 0,-1 0 0 0 0,0 0 0 0 0,0-1 0 0 0,0 1-1 0 0,-1 0 1 0 0,1 0 0 0 0,0-1 0 0 0,1-2 0 0 0,8-21-5597 0 0</inkml:trace>
</inkml:ink>
</file>

<file path=ppt/ink/ink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37.362"/>
    </inkml:context>
    <inkml:brush xml:id="br0">
      <inkml:brushProperty name="width" value="0.035" units="cm"/>
      <inkml:brushProperty name="height" value="0.035" units="cm"/>
    </inkml:brush>
  </inkml:definitions>
  <inkml:trace contextRef="#ctx0" brushRef="#br0">21 1 2092 0 0,'0'0'12043'0'0,"-4"23"-11591"0"0,-12 178 206 0 0,16-151-1120 0 0,0-31-8597 0 0,0-32 5139 0 0</inkml:trace>
</inkml:ink>
</file>

<file path=ppt/ink/ink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37.538"/>
    </inkml:context>
    <inkml:brush xml:id="br0">
      <inkml:brushProperty name="width" value="0.035" units="cm"/>
      <inkml:brushProperty name="height" value="0.035" units="cm"/>
    </inkml:brush>
  </inkml:definitions>
  <inkml:trace contextRef="#ctx0" brushRef="#br0">1 0 2604 0 0,'0'0'14302'0'0,"40"16"-17811"0"0,-30-4 2385 0 0,0 0-404 0 0,-1 4-500 0 0,1-8-468 0 0,0 0-397 0 0,-99-80-435 0 0</inkml:trace>
</inkml:ink>
</file>

<file path=ppt/ink/ink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37.985"/>
    </inkml:context>
    <inkml:brush xml:id="br0">
      <inkml:brushProperty name="width" value="0.035" units="cm"/>
      <inkml:brushProperty name="height" value="0.035" units="cm"/>
    </inkml:brush>
  </inkml:definitions>
  <inkml:trace contextRef="#ctx0" brushRef="#br0">0 189 1256 0 0,'0'0'7224'0'0,"5"23"-6848"0"0,17 73-186 0 0,-22-91-186 0 0,1-1 1 0 0,0 1-1 0 0,1-1 0 0 0,-1 0 0 0 0,1 1 1 0 0,0-1-1 0 0,0 0 0 0 0,0 0 1 0 0,0 0-1 0 0,6 7 0 0 0,0-1-74 0 0,-7-9 56 0 0,-1 0 1 0 0,0 0 0 0 0,0-1-1 0 0,1 1 1 0 0,-1 0 0 0 0,1-1-1 0 0,-1 1 1 0 0,0-1 0 0 0,1 1-1 0 0,-1 0 1 0 0,1-1 0 0 0,0 1-1 0 0,-1-1 1 0 0,1 1 0 0 0,-1-1-1 0 0,1 0 1 0 0,0 1 0 0 0,-1-1-1 0 0,1 0 1 0 0,0 1 0 0 0,-1-1-1 0 0,1 0 1 0 0,0 0-1 0 0,0 1 1 0 0,6-15 328 0 0,-6-37 34 0 0,-1 42-769 0 0,0-139-2477 0 0,0 83 4818 0 0,0 61-1672 0 0,1 1 1 0 0,-1 0-1 0 0,1 0 1 0 0,0 0-1 0 0,0 0 1 0 0,0 0-1 0 0,0 0 1 0 0,0 1 0 0 0,1-1-1 0 0,0 0 1 0 0,-1 1-1 0 0,1-1 1 0 0,0 1-1 0 0,0-1 1 0 0,0 1-1 0 0,0 0 1 0 0,4-3-1 0 0,0 0 17 0 0,1 0 0 0 0,0 0 0 0 0,0 1 0 0 0,0 0 0 0 0,13-5 0 0 0,-6 5-2 0 0,0 1 1 0 0,0 0-1 0 0,0 1 0 0 0,1 1 0 0 0,-1 0 1 0 0,1 1-1 0 0,-1 1 0 0 0,1 0 1 0 0,14 3-1 0 0,-22-2-204 0 0,0 1 0 0 0,0-1 0 0 0,0 1 0 0 0,-1 0 0 0 0,1 1 0 0 0,-1 0 0 0 0,10 6 0 0 0,-13-8-60 0 0,-1 0 1 0 0,1 0-1 0 0,0 1 1 0 0,-1-1-1 0 0,1 1 1 0 0,-1-1 0 0 0,0 1-1 0 0,0 0 1 0 0,0 0-1 0 0,0-1 1 0 0,0 2-1 0 0,-1-1 1 0 0,1 0 0 0 0,-1 0-1 0 0,0 0 1 0 0,0 1-1 0 0,2 6 1 0 0,-3 2-17 0 0,1 0 1 0 0,-1 0-1 0 0,-1 0 1 0 0,0 0-1 0 0,-1 0 1 0 0,0 0-1 0 0,-1 0 1 0 0,-1 0-1 0 0,1-1 1 0 0,-2 1-1 0 0,-5 11 1 0 0,0 1-558 0 0,-8 12-1684 0 0,16-34 1835 0 0,1-1 1 0 0,-1 1 0 0 0,1-1 0 0 0,-1 0 0 0 0,1 0 0 0 0,-1 0 0 0 0,0 0 0 0 0,1 0 0 0 0,-1 0-1 0 0,0 0 1 0 0,0 0 0 0 0,-2 0 0 0 0,-14 1-4581 0 0</inkml:trace>
</inkml:ink>
</file>

<file path=ppt/ink/ink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42.226"/>
    </inkml:context>
    <inkml:brush xml:id="br0">
      <inkml:brushProperty name="width" value="0.035" units="cm"/>
      <inkml:brushProperty name="height" value="0.035" units="cm"/>
    </inkml:brush>
  </inkml:definitions>
  <inkml:trace contextRef="#ctx0" brushRef="#br0">0 1738 1112 0 0,'0'0'653'0'0,"0"7"-566"0"0,0-1-1969 0 0,0 12 6952 0 0,0-10 1512 0 0,0-24-2589 0 0,10-3-3887 0 0,-9 17-102 0 0,-1 0 1 0 0,1 0-1 0 0,-1 0 1 0 0,1 0-1 0 0,0 0 1 0 0,0 0-1 0 0,0 0 1 0 0,0 0-1 0 0,0 1 1 0 0,0-1-1 0 0,1 0 1 0 0,-1 1-1 0 0,2-3 1 0 0,11-16 114 0 0,28-82 211 0 0,-30 77-270 0 0,-1-1 0 0 0,-1 0 0 0 0,8-34 1 0 0,-6 17 78 0 0,-8 34-108 0 0,-1-1 1 0 0,-1 0-1 0 0,1 1 1 0 0,-2-1-1 0 0,2-15 1 0 0,-3 15-55 0 0,1 0 1 0 0,1 0 0 0 0,-1 0-1 0 0,2 0 1 0 0,-1 0 0 0 0,1 1-1 0 0,1-1 1 0 0,0 1 0 0 0,0 0 0 0 0,6-10-1 0 0,9-10-205 0 0,36-43 0 0 0,7-11 326 0 0,-32 50 122 0 0,-25 29-183 0 0,-1 0 0 0 0,0 1 0 0 0,0-2 1 0 0,0 1-1 0 0,-1 0 0 0 0,0-1 0 0 0,0 1 1 0 0,5-10-1 0 0,-5 8-64 0 0,0 0 0 0 0,0 1 0 0 0,0 0 0 0 0,1 0 0 0 0,0 0 0 0 0,0 0 0 0 0,0 1 0 0 0,8-7 0 0 0,50-38-287 0 0,-33 27 264 0 0,48-35 136 0 0,28-23 68 0 0,-75 55-135 0 0,2 1 0 0 0,0 2 0 0 0,57-29 0 0 0,112-40-132 0 0,-18 10 181 0 0,-118 53-54 0 0,-44 20-8 0 0,0-2 1 0 0,0 0-1 0 0,21-14 1 0 0,-30 17-6 0 0,1 0 0 0 0,0 0 1 0 0,0 2-1 0 0,1 0 0 0 0,16-5 1 0 0,35-13 7 0 0,87-35 56 0 0,-45 20-43 0 0,-61 22-79 0 0,-1 3 1 0 0,52-8 0 0 0,-27 7 38 0 0,203-42 370 0 0,-227 48-298 0 0,-1 1 1 0 0,1 3-1 0 0,80 3 1 0 0,-91 1-45 0 0,191-12 593 0 0,-4 0-8 0 0,280 36-769 0 0,-422-18 142 0 0,-49-5-23 0 0,1 2 1 0 0,-1 0-1 0 0,0 3 1 0 0,52 15-1 0 0,308 123 64 0 0,-167-67 44 0 0,0 1-14 0 0,-164-54-33 0 0,3-1 10 0 0,-1 3 1 0 0,-1 3 0 0 0,69 44 0 0 0,-78-32-111 0 0,-40-30 121 0 0,1-1 1 0 0,0 0-1 0 0,29 15 0 0 0,23 5 140 0 0,-31-16-195 0 0,0 2 0 0 0,-1 1 0 0 0,52 38-1 0 0,34 53 309 0 0,-70-61-206 0 0,-37-34-22 0 0,-1 1-1 0 0,0 0 1 0 0,-1 1-1 0 0,-1 1 1 0 0,0-1-1 0 0,11 30 1 0 0,20 31 91 0 0,-21-41-2 0 0,31 72 1 0 0,-48-101-137 0 0,2 0 37 0 0,0 1-1 0 0,0-1 0 0 0,1 0 1 0 0,0 0-1 0 0,0-1 0 0 0,0 1 1 0 0,1-1-1 0 0,0 0 1 0 0,11 7-1 0 0,-1 0 139 0 0,-5 7 354 0 0,-11-18-217 0 0,0 7 135 0 0,1-7-460 0 0,-1 0-1 0 0,0 0 0 0 0,1-1 0 0 0,-1 1 1 0 0,0 0-1 0 0,1-1 0 0 0,-1 1 1 0 0,1 0-1 0 0,0-1 0 0 0,-1 1 1 0 0,1 0-1 0 0,-1-1 0 0 0,1 1 1 0 0,0-1-1 0 0,-1 0 0 0 0,1 1 0 0 0,0-1 1 0 0,0 1-1 0 0,-1-1 0 0 0,1 0 1 0 0,1 1-1 0 0,1 1-924 0 0,-20-1-446 0 0,-11 2-14962 0 0,76-6 14226 0 0</inkml:trace>
</inkml:ink>
</file>

<file path=ppt/ink/ink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45.249"/>
    </inkml:context>
    <inkml:brush xml:id="br0">
      <inkml:brushProperty name="width" value="0.035" units="cm"/>
      <inkml:brushProperty name="height" value="0.035" units="cm"/>
    </inkml:brush>
  </inkml:definitions>
  <inkml:trace contextRef="#ctx0" brushRef="#br0">1 1850 1492 0 0,'0'0'5748'0'0,"7"-14"-5789"0"0,1-5 20 0 0,1 1 1 0 0,1 0 0 0 0,0 1 0 0 0,24-29-1 0 0,-22 34 87 0 0,34-40 1727 0 0,-44 49-1570 0 0,1-1-1 0 0,0 1 0 0 0,-1-1 0 0 0,0 0 1 0 0,0 0-1 0 0,0 0 0 0 0,0 0 1 0 0,-1 0-1 0 0,0 0 0 0 0,1 0 0 0 0,0-9 1 0 0,-1 8-95 0 0,0-1 1 0 0,1 1 0 0 0,0-1-1 0 0,0 1 1 0 0,0 0-1 0 0,1 0 1 0 0,0 0 0 0 0,0 0-1 0 0,6-8 1 0 0,-1 0-105 0 0,6-3 119 0 0,17-28 81 0 0,46-36-79 0 0,-27 1 225 0 0,-42 66-277 0 0,1-1 1 0 0,-2 0-1 0 0,7-16 0 0 0,18-31-17 0 0,-25 48 3 0 0,0 0 0 0 0,11-28-1 0 0,11-20 342 0 0,-5 22-422 0 0,1 0 0 0 0,1 2 0 0 0,3 1 0 0 0,55-55 0 0 0,-61 69 99 0 0,30-39 0 0 0,3-1-37 0 0,15-1-28 0 0,-46 42-15 0 0,-1 0 0 0 0,25-30 0 0 0,-32 36-55 0 0,1 0 0 0 0,0 1 0 0 0,0 1 0 0 0,2 1 0 0 0,-1 0 0 0 0,2 2 0 0 0,26-11 0 0 0,-13 5-14 0 0,116-47 41 0 0,-124 51-17 0 0,49-12 0 0 0,13-5-11 0 0,-60 20 64 0 0,54-11 1 0 0,8-2 260 0 0,-31 7-208 0 0,0 2-1 0 0,76-6 0 0 0,30-5 76 0 0,392-78 212 0 0,-445 89-328 0 0,-1 4 0 0 0,127 8 1 0 0,-140 1 87 0 0,-57 2-2 0 0,49 9 0 0 0,2 0 91 0 0,-13-6-141 0 0,0 4 1 0 0,-2 2 0 0 0,94 28-1 0 0,17 6 64 0 0,-131-34-151 0 0,-1 3 0 0 0,64 24 0 0 0,-10 14-7 0 0,-67-35 23 0 0,141 50 136 0 0,-131-51 0 0 0,64 31 0 0 0,-56-22-166 0 0,151 46 141 0 0,-5-2-122 0 0,-77-6 76 0 0,-124-60-68 0 0,199 90 28 0 0,-196-88-34 0 0,0 0 1 0 0,-1 0-1 0 0,0 1 0 0 0,0 0 1 0 0,0 1-1 0 0,-1-1 0 0 0,0 1 1 0 0,0 1-1 0 0,11 15 0 0 0,25 26-19 0 0,-9-19 25 0 0,-22-21 0 0 0,-1 1 1 0 0,1 0-1 0 0,-2 1 1 0 0,0 0-1 0 0,0 1 1 0 0,9 15-1 0 0,4 12-48 0 0,-14-26 43 0 0,-1 1-1 0 0,-1 0 1 0 0,8 18-1 0 0,15 24 36 0 0,-27-49-19 0 0,0-1 1 0 0,1 1-1 0 0,0 0 1 0 0,0-1-1 0 0,10 11 1 0 0,-10-13-6 0 0,-1-1 1 0 0,0 1-1 0 0,1 0 0 0 0,-2 1 0 0 0,1-1 1 0 0,0 0-1 0 0,-1 1 0 0 0,0 0 1 0 0,0-1-1 0 0,0 1 0 0 0,0 0 1 0 0,-1 0-1 0 0,0 0 0 0 0,1 8 1 0 0,0-6 18 0 0,0 1 0 0 0,0-1 1 0 0,1 0-1 0 0,0 1 0 0 0,0-1 0 0 0,1-1 1 0 0,-1 1-1 0 0,2 0 0 0 0,-1-1 1 0 0,1 0-1 0 0,0 0 0 0 0,0 0 1 0 0,1-1-1 0 0,10 9 0 0 0,34 13 1172 0 0,-48-26-1192 0 0,7 4 99 0 0,1-1-2078 0 0,-19-4-292 0 0,-11-11-7807 0 0,50 25 5201 0 0</inkml:trace>
</inkml:ink>
</file>

<file path=ppt/ink/ink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48.637"/>
    </inkml:context>
    <inkml:brush xml:id="br0">
      <inkml:brushProperty name="width" value="0.035" units="cm"/>
      <inkml:brushProperty name="height" value="0.035" units="cm"/>
    </inkml:brush>
  </inkml:definitions>
  <inkml:trace contextRef="#ctx0" brushRef="#br0">247 0 1636 0 0,'0'0'9172'0'0,"-2"0"-8849"0"0,-4 0-162 0 0,4 0 1870 0 0,2 40-831 0 0,10 46-606 0 0,0 183 208 0 0,0 2-584 0 0,0 46 257 0 0,-10-282-360 0 0,1 9 321 0 0,-10 84 0 0 0,2-70-181 0 0,6-41-243 0 0,0 0 0 0 0,-2-1 0 0 0,-7 29 0 0 0,-28 90 141 0 0,36-103 219 0 0,2-25 233 0 0,0-22-273 0 0,-18-41-549 0 0,2 13-190 0 0,-2 0-1 0 0,-26-43 0 0 0,2 2 39 0 0,-18-67 211 0 0,54 141 68 0 0,3 12-398 0 0,10 18 165 0 0,36 45 865 0 0,-32-45-414 0 0,2-1-1 0 0,0 0 1 0 0,1-1-1 0 0,1 0 1 0 0,0-1-1 0 0,31 25 1 0 0,13 7 144 0 0,-41-33-191 0 0,0-1 0 0 0,1-1 0 0 0,29 17 0 0 0,-44-29-46 0 0,0 0-1 0 0,1-1 0 0 0,-1 1 1 0 0,1-1-1 0 0,-1 0 1 0 0,1 0-1 0 0,0 0 1 0 0,0-1-1 0 0,-1 0 1 0 0,1 0-1 0 0,0 0 1 0 0,0 0-1 0 0,-1-1 1 0 0,1 0-1 0 0,0 0 1 0 0,-1 0-1 0 0,1 0 1 0 0,-1-1-1 0 0,1 0 1 0 0,-1 0-1 0 0,0 0 1 0 0,0 0-1 0 0,0-1 1 0 0,0 1-1 0 0,0-1 1 0 0,6-7-1 0 0,6-4 50 0 0,-1-1 1 0 0,-1-1-1 0 0,-1-1 0 0 0,17-26 0 0 0,-23 31-176 0 0,-1 0 0 0 0,0-1 0 0 0,-1 0 0 0 0,0 0 0 0 0,-1 0 0 0 0,-1 0 0 0 0,0-1 0 0 0,-1 1 0 0 0,0-1 0 0 0,-1 1-1 0 0,-1-25 1 0 0,-2 36-855 0 0,-3 9-1231 0 0,0 4-1889 0 0,4-10 3525 0 0,-3 6-909 0 0,-1-3-3226 0 0,-3-4-147 0 0</inkml:trace>
</inkml:ink>
</file>

<file path=ppt/ink/ink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49.272"/>
    </inkml:context>
    <inkml:brush xml:id="br0">
      <inkml:brushProperty name="width" value="0.035" units="cm"/>
      <inkml:brushProperty name="height" value="0.035" units="cm"/>
    </inkml:brush>
  </inkml:definitions>
  <inkml:trace contextRef="#ctx0" brushRef="#br0">0 0 160 0 0,'0'0'13681'0'0,"3"14"-14111"0"0,12 46 670 0 0,77 289 2744 0 0,-80-302-2893 0 0,-2 1 0 0 0,-2 0 0 0 0,-2 1 0 0 0,-2 0 0 0 0,-4 77 0 0 0,0-102-462 0 0,0-23-275 0 0,0-24-7013 0 0,0-2 3506 0 0</inkml:trace>
</inkml:ink>
</file>

<file path=ppt/ink/ink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49.657"/>
    </inkml:context>
    <inkml:brush xml:id="br0">
      <inkml:brushProperty name="width" value="0.035" units="cm"/>
      <inkml:brushProperty name="height" value="0.035" units="cm"/>
    </inkml:brush>
  </inkml:definitions>
  <inkml:trace contextRef="#ctx0" brushRef="#br0">0 81 4368 0 0,'0'0'12260'0'0,"30"-6"-12474"0"0,8-1 195 0 0,164-37 26 0 0,-184 38-170 0 0,0 1-1 0 0,0 1 0 0 0,1 1 1 0 0,26-2-1 0 0,-43 5-375 0 0,-2 16-7046 0 0,0-8 4601 0 0</inkml:trace>
</inkml:ink>
</file>

<file path=ppt/ink/ink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52.659"/>
    </inkml:context>
    <inkml:brush xml:id="br0">
      <inkml:brushProperty name="width" value="0.035" units="cm"/>
      <inkml:brushProperty name="height" value="0.035" units="cm"/>
    </inkml:brush>
  </inkml:definitions>
  <inkml:trace contextRef="#ctx0" brushRef="#br0">1 1485 864 0 0,'0'0'7796'0'0,"8"-17"-8634"0"0,27-51 547 0 0,-9 31 45 0 0,-25 36 293 0 0,0 0 1 0 0,0 0-1 0 0,0 0 0 0 0,0 0 0 0 0,0 0 0 0 0,0-1 1 0 0,-1 1-1 0 0,1 0 0 0 0,0-1 0 0 0,-1 1 0 0 0,1 0 0 0 0,-1-1 1 0 0,0 1-1 0 0,1-1 0 0 0,-1 1 0 0 0,0-1 0 0 0,0 1 1 0 0,0 0-1 0 0,0-1 0 0 0,0-2 0 0 0,1-6 255 0 0,1 1 0 0 0,1-1 0 0 0,0 1 0 0 0,0 0 0 0 0,1-1 0 0 0,0 2 0 0 0,0-1 0 0 0,1 0-1 0 0,9-11 1 0 0,3-8-265 0 0,22-30 71 0 0,-31 47 8 0 0,0 0 0 0 0,0 0 0 0 0,-1 0-1 0 0,-1-1 1 0 0,9-22 0 0 0,5 0 238 0 0,-18 30-310 0 0,1 1 0 0 0,0-1 1 0 0,-1 0-1 0 0,0 0 0 0 0,0 0 1 0 0,0 0-1 0 0,2-7 0 0 0,-2 5-24 0 0,0 1 0 0 0,1-1-1 0 0,-1 1 1 0 0,1 0 0 0 0,0 0 0 0 0,7-8-1 0 0,13-23-27 0 0,-16 23-2 0 0,1 1-1 0 0,0 0 0 0 0,1 0 1 0 0,12-14-1 0 0,28-39 28 0 0,59-146 1094 0 0,-72 160-1093 0 0,-10 19-25 0 0,2-3-22 0 0,1 0 0 0 0,2 3 1 0 0,64-54-1 0 0,-40 38 90 0 0,-35 33-20 0 0,1 1 1 0 0,0 0 0 0 0,1 1-1 0 0,43-17 1 0 0,7-4-49 0 0,-48 23 58 0 0,0 2 1 0 0,1 0-1 0 0,38-7 1 0 0,-9 2 1 0 0,2 0-78 0 0,2 2 0 0 0,106-6-1 0 0,654 10 1252 0 0,-468 11-860 0 0,-298-4-242 0 0,1 3 0 0 0,-1 2 0 0 0,72 15 1 0 0,-55-3-91 0 0,324 78 23 0 0,-8 32 34 0 0,-205-62-104 0 0,71 31 50 0 0,-123-46 5 0 0,-94-38-53 0 0,0 1 0 0 0,0 2 0 0 0,-1 1-1 0 0,42 27 1 0 0,-53-28 38 0 0,0-2-1 0 0,0-1 1 0 0,29 11 0 0 0,-30-14-16 0 0,0 0 0 0 0,0 2 0 0 0,-1 1 1 0 0,31 22-1 0 0,-25-16 72 0 0,-21-15-70 0 0,0 1-1 0 0,0 1 1 0 0,-1-1 0 0 0,1 0-1 0 0,-1 1 1 0 0,0 0-1 0 0,7 7 1 0 0,-7-5 11 0 0,1-1 0 0 0,1 0-1 0 0,-1 0 1 0 0,1 0 0 0 0,-1 0 0 0 0,8 3 0 0 0,24 22 50 0 0,-25-19-42 0 0,0-1 1 0 0,1-1 0 0 0,0 1-1 0 0,25 11 1 0 0,-21-11-16 0 0,0 0 1 0 0,29 24-1 0 0,-4 3-16 0 0,-12-12 0 0 0,48 53 1 0 0,-73-69-15 0 0,-1 0 1 0 0,0 0-1 0 0,0 1 0 0 0,-1-1 1 0 0,0 1-1 0 0,-1-1 1 0 0,0 1-1 0 0,-1 0 0 0 0,1 0 1 0 0,-2 0-1 0 0,0 13 1 0 0,1-1 7 0 0,0 1 1 0 0,2-1 0 0 0,1 0 0 0 0,0 0 0 0 0,15 38 0 0 0,4-29-737 0 0,-17-26-1769 0 0,-17-20-733 0 0,-9-15-6123 0 0,50 84 7925 0 0</inkml:trace>
</inkml:ink>
</file>

<file path=ppt/ink/ink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56.670"/>
    </inkml:context>
    <inkml:brush xml:id="br0">
      <inkml:brushProperty name="width" value="0.035" units="cm"/>
      <inkml:brushProperty name="height" value="0.035" units="cm"/>
    </inkml:brush>
  </inkml:definitions>
  <inkml:trace contextRef="#ctx0" brushRef="#br0">0 15 748 0 0,'0'0'14672'0'0,"20"-15"-11575"0"0,-18 37-3122 0 0,0 0 0 0 0,1 0-1 0 0,7 24 1 0 0,5 32 367 0 0,-6-32-171 0 0,0 16 59 0 0,1 6-159 0 0,-9-53-72 0 0,0 1 1 0 0,1-1 0 0 0,0 0-1 0 0,2 0 1 0 0,5 17 0 0 0,-8-195-13426 0 0,-1 115 9064 0 0</inkml:trace>
</inkml:ink>
</file>

<file path=ppt/ink/ink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57.109"/>
    </inkml:context>
    <inkml:brush xml:id="br0">
      <inkml:brushProperty name="width" value="0.035" units="cm"/>
      <inkml:brushProperty name="height" value="0.035" units="cm"/>
    </inkml:brush>
  </inkml:definitions>
  <inkml:trace contextRef="#ctx0" brushRef="#br0">15 0 720 0 0,'0'0'14067'0'0,"0"10"-13984"0"0,0 22 577 0 0,-8 62 0 0 0,5-70-326 0 0,0 0 0 0 0,2-1 1 0 0,4 42-1 0 0,-1-6-250 0 0,-3-46-136 0 0,1-1 0 0 0,1 0 1 0 0,0 0-1 0 0,0 1 0 0 0,2-1 0 0 0,-1 0 0 0 0,1 0 1 0 0,1-1-1 0 0,0 1 0 0 0,1-1 0 0 0,0 1 0 0 0,9 12 1 0 0,-14-24-31 0 0,0 1 1 0 0,0-1-1 0 0,1 1 1 0 0,-1-1 0 0 0,0 0-1 0 0,1 1 1 0 0,-1-1-1 0 0,1 0 1 0 0,-1 1-1 0 0,0-1 1 0 0,1 0 0 0 0,-1 1-1 0 0,1-1 1 0 0,-1 0-1 0 0,1 0 1 0 0,-1 0 0 0 0,1 0-1 0 0,-1 1 1 0 0,1-1-1 0 0,-1 0 1 0 0,1 0 0 0 0,-1 0-1 0 0,1 0 1 0 0,-1 0-1 0 0,1 0 1 0 0,-1 0-1 0 0,1 0 1 0 0,-1 0 0 0 0,1-1-1 0 0,-1 1 1 0 0,1 0-1 0 0,0 0 1 0 0,13-16-1559 0 0,4-27-1401 0 0,-17 39 2206 0 0,7-24-3185 0 0,-6-13-679 0 0</inkml:trace>
</inkml:ink>
</file>

<file path=ppt/ink/ink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57.505"/>
    </inkml:context>
    <inkml:brush xml:id="br0">
      <inkml:brushProperty name="width" value="0.035" units="cm"/>
      <inkml:brushProperty name="height" value="0.035" units="cm"/>
    </inkml:brush>
  </inkml:definitions>
  <inkml:trace contextRef="#ctx0" brushRef="#br0">2 1 1152 0 0,'0'0'12005'0'0,"0"26"-11828"0"0,0 210 372 0 0,0-188-308 0 0,-2-22-15 0 0,2-1 0 0 0,1 0 0 0 0,1 1 0 0 0,6 25 0 0 0,-7 0-1 0 0,-2-46-275 0 0,0-1-1 0 0,1 0 1 0 0,0 1-1 0 0,-1-1 1 0 0,2 0 0 0 0,-1 1-1 0 0,0-1 1 0 0,1 0-1 0 0,0 1 1 0 0,0-1 0 0 0,0 0-1 0 0,1 0 1 0 0,3 8-1 0 0,-3 1-2723 0 0</inkml:trace>
</inkml:ink>
</file>

<file path=ppt/ink/ink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54.230"/>
    </inkml:context>
    <inkml:brush xml:id="br0">
      <inkml:brushProperty name="width" value="0.035" units="cm"/>
      <inkml:brushProperty name="height" value="0.035" units="cm"/>
    </inkml:brush>
  </inkml:definitions>
  <inkml:trace contextRef="#ctx0" brushRef="#br0">1 0 1688 0 0,'0'0'12085'0'0,"10"9"-10091"0"0,-9 10-2091 0 0,0 0 0 0 0,8 32 0 0 0,1 5 469 0 0,-2 44 446 0 0,-6 134-1 0 0,-3-116-365 0 0,11-45-347 0 0,-5-33-64 0 0,-2-32-9 0 0,-1-28-216 0 0,-2 10-306 0 0,-1 1 1 0 0,0-1-1 0 0,0 1 1 0 0,-1 0-1 0 0,-4-14 1 0 0,-15-25-7637 0 0,3 14 1260 0 0</inkml:trace>
</inkml:ink>
</file>

<file path=ppt/ink/ink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55.153"/>
    </inkml:context>
    <inkml:brush xml:id="br0">
      <inkml:brushProperty name="width" value="0.035" units="cm"/>
      <inkml:brushProperty name="height" value="0.035" units="cm"/>
    </inkml:brush>
  </inkml:definitions>
  <inkml:trace contextRef="#ctx0" brushRef="#br0">1 19 436 0 0,'0'0'9573'0'0,"10"-19"-3747"0"0,0 76-6020 0 0,-9-27 659 0 0,2 0 0 0 0,13 51 0 0 0,-10-52-264 0 0,0 1 0 0 0,2 51 0 0 0,-8-76-191 0 0,0-1 0 0 0,1 1-1 0 0,0 0 1 0 0,0-1 0 0 0,0 1 0 0 0,1-1-1 0 0,2 6 1 0 0,-2-6 3 0 0,-1 0 0 0 0,1 0 0 0 0,-1 0 0 0 0,0 0 0 0 0,0 0 1 0 0,0 1-1 0 0,-1 4 0 0 0,1-1-8 0 0,0 1 0 0 0,0-1 0 0 0,1 0 1 0 0,3 13-1 0 0,-2-13-85 0 0,-1 0-1 0 0,0 0 1 0 0,-1 0 0 0 0,1 14-1 0 0,7 6-1576 0 0,1-19-3035 0 0,-9-21-3309 0 0</inkml:trace>
</inkml:ink>
</file>

<file path=ppt/ink/ink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55.638"/>
    </inkml:context>
    <inkml:brush xml:id="br0">
      <inkml:brushProperty name="width" value="0.035" units="cm"/>
      <inkml:brushProperty name="height" value="0.035" units="cm"/>
    </inkml:brush>
  </inkml:definitions>
  <inkml:trace contextRef="#ctx0" brushRef="#br0">0 1 1648 0 0,'0'0'8104'0'0,"0"16"-7404"0"0,0 312 4222 0 0,10-134-3975 0 0,0-143-1483 0 0,-10-49-80 0 0,2-3-2062 0 0,-1 1 2507 0 0,0-1-1 0 0,-1 1 1 0 0,1 0 0 0 0,-1-1 0 0 0,1 1 0 0 0,-1 0 0 0 0,1-1 0 0 0,-1 1 0 0 0,0-1-1 0 0,1 1 1 0 0,-1 0 0 0 0,1-1 0 0 0,-1 1 0 0 0,0-1 0 0 0,1 0 0 0 0,-1 1 0 0 0,0-1-1 0 0,0 1 1 0 0,1-1 0 0 0,-1 1 0 0 0,0-1 0 0 0,0 0 0 0 0,0 1 0 0 0,0-1 0 0 0,0 1-1 0 0,0-1 1 0 0,0 0 0 0 0,0 1 0 0 0,0-1 0 0 0,0 1 0 0 0,0-1 0 0 0,0 0 0 0 0,0 1-1 0 0,-1-2 1 0 0,1-26-4790 0 0</inkml:trace>
</inkml:ink>
</file>

<file path=ppt/ink/ink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59.768"/>
    </inkml:context>
    <inkml:brush xml:id="br0">
      <inkml:brushProperty name="width" value="0.035" units="cm"/>
      <inkml:brushProperty name="height" value="0.035" units="cm"/>
    </inkml:brush>
  </inkml:definitions>
  <inkml:trace contextRef="#ctx0" brushRef="#br0">13 461 3396 0 0,'0'0'8237'0'0,"-2"0"-9048"0"0,2 0 857 0 0,-1 1-1 0 0,1-1 1 0 0,-1 0-1 0 0,1 0 1 0 0,0-1-1 0 0,-1 1 0 0 0,1 0 1 0 0,-1 0-1 0 0,1 0 1 0 0,0 0-1 0 0,-1 0 1 0 0,1 0-1 0 0,0 0 1 0 0,-1-1-1 0 0,1 1 0 0 0,0 0 1 0 0,-1 0-1 0 0,1 0 1 0 0,0-1-1 0 0,-1 1 1 0 0,1 0-1 0 0,0-1 1 0 0,-1 1-1 0 0,1 0 0 0 0,0 0 1 0 0,0-1-1 0 0,0 1 1 0 0,-1 0-1 0 0,1-1 1 0 0,0 1-1 0 0,0-1 1 0 0,0 1-1 0 0,0 0 0 0 0,0-1 1 0 0,0 1-1 0 0,0 0 1 0 0,-1-1-1 0 0,1 1 1 0 0,0-1-1 0 0,0 1 1 0 0,0 0-1 0 0,1-1 0 0 0,-1 1 1 0 0,0-1-1 0 0,0 1 1 0 0,0 0-1 0 0,0-1 1 0 0,0 1-1 0 0,0-1 1 0 0,1 1-1 0 0,-1 0 1 0 0,0-1-1 0 0,0 1 0 0 0,0 0 1 0 0,1 0-1 0 0,-1-1 1 0 0,0 1-1 0 0,1-1 1 0 0,9-14 251 0 0,-2 9-280 0 0,-7 6-13 0 0,0 0-1 0 0,-1 0 1 0 0,1-1-1 0 0,-1 1 0 0 0,1 0 1 0 0,-1-1-1 0 0,1 1 1 0 0,-1-1-1 0 0,1 1 1 0 0,-1-1-1 0 0,1 1 1 0 0,-1-1-1 0 0,1 1 1 0 0,-1-1-1 0 0,0 1 1 0 0,1-1-1 0 0,-1 1 0 0 0,0-1 1 0 0,1 0-1 0 0,-1 1 1 0 0,0-1-1 0 0,0 1 1 0 0,0-1-1 0 0,0 0 1 0 0,1 1-1 0 0,-1-1 1 0 0,0 0-1 0 0,0 0 1 0 0,0-2 32 0 0,1-1 1 0 0,0 1-1 0 0,0 0 1 0 0,0 0-1 0 0,1 0 1 0 0,-1 0-1 0 0,1 0 1 0 0,0 1 0 0 0,2-4-1 0 0,9-17 203 0 0,-5 5-264 0 0,1 0 1 0 0,1 1-1 0 0,0 0 1 0 0,2 0-1 0 0,0 1 1 0 0,0 1-1 0 0,25-23 1 0 0,11-16-115 0 0,-43 49 58 0 0,0 0 1 0 0,0 0 0 0 0,1 0-1 0 0,-1 0 1 0 0,1 1-1 0 0,0 0 1 0 0,12-5-1 0 0,-15 7 33 0 0,0 0 0 0 0,1 1 0 0 0,-1 0 0 0 0,1 0 0 0 0,-1 0 0 0 0,1 0 0 0 0,-1 0 0 0 0,1 1 0 0 0,0 0 0 0 0,-1 0 0 0 0,1 0 0 0 0,0 0 0 0 0,-1 0 0 0 0,1 1 0 0 0,-1-1 0 0 0,6 3 0 0 0,-6-2 45 0 0,-1 1-1 0 0,0-1 1 0 0,0 1 0 0 0,0 0 0 0 0,0 0 0 0 0,0 0 0 0 0,-1 0-1 0 0,1 0 1 0 0,-1 0 0 0 0,1 0 0 0 0,-1 1 0 0 0,0-1 0 0 0,0 1-1 0 0,0-1 1 0 0,0 1 0 0 0,0-1 0 0 0,0 1 0 0 0,-1-1-1 0 0,1 1 1 0 0,-1 5 0 0 0,3 64 337 0 0,-3-57-263 0 0,-10 13 961 0 0,11-34-1084 0 0,0-1 0 0 0,0 1 0 0 0,0 0 0 0 0,1-1 0 0 0,0 1 0 0 0,0 0 0 0 0,1 0 0 0 0,-1 0 0 0 0,6-7 0 0 0,39-57-213 0 0,-17 27 263 0 0,18-19 258 0 0,-47 61-302 0 0,0 0 0 0 0,1-1 1 0 0,-1 1-1 0 0,0 0 0 0 0,1 0 0 0 0,-1 0 0 0 0,1 0 0 0 0,-1 0 0 0 0,1 0 0 0 0,-1 0 0 0 0,1 0 0 0 0,0 0 0 0 0,-1 1 0 0 0,1-1 1 0 0,0 1-1 0 0,0-1 0 0 0,-1 1 0 0 0,1 0 0 0 0,0 0 0 0 0,0 0 0 0 0,0 0 0 0 0,-1 0 0 0 0,1 0 0 0 0,0 0 0 0 0,0 0 1 0 0,0 1-1 0 0,-1-1 0 0 0,1 1 0 0 0,0-1 0 0 0,-1 1 0 0 0,1 0 0 0 0,0 0 0 0 0,-1 0 0 0 0,1 0 0 0 0,1 1 0 0 0,-1 2 170 0 0,0 0-1 0 0,0 1 1 0 0,0-1 0 0 0,0 0-1 0 0,-1 1 1 0 0,0-1-1 0 0,0 1 1 0 0,0 0-1 0 0,-1-1 1 0 0,1 1-1 0 0,-1 0 1 0 0,0-1-1 0 0,0 1 1 0 0,-1 0-1 0 0,-1 5 1 0 0,2 12 384 0 0,-1-19-411 0 0,1 0-1 0 0,-1 0 0 0 0,0 1 0 0 0,0-1 1 0 0,0 0-1 0 0,0 0 0 0 0,0 0 0 0 0,-3 4 1 0 0,-7 18 516 0 0,-19 62 672 0 0,18-42-1039 0 0,8-31-194 0 0,1 0 0 0 0,0 0-1 0 0,0 0 1 0 0,0 20 0 0 0,-2 38 214 0 0,3-54-212 0 0,1-1 1 0 0,0 0 0 0 0,1 0 0 0 0,1 1-1 0 0,5 31 1 0 0,19 12-17 0 0,-7-19-49 0 0,19 14-288 0 0,-19-32-1766 0 0</inkml:trace>
</inkml:ink>
</file>

<file path=ppt/ink/ink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01.622"/>
    </inkml:context>
    <inkml:brush xml:id="br0">
      <inkml:brushProperty name="width" value="0.035" units="cm"/>
      <inkml:brushProperty name="height" value="0.035" units="cm"/>
    </inkml:brush>
  </inkml:definitions>
  <inkml:trace contextRef="#ctx0" brushRef="#br0">0 444 772 0 0,'8'1'13727'0'0,"23"2"-12564"0"0,-9-5-1042 0 0,1-1 1 0 0,0 0-1 0 0,-1-2 0 0 0,42-14 0 0 0,23-5-112 0 0,117-27 130 0 0,20-5 23 0 0,135 10 196 0 0,-302 39-307 0 0,65-16 1 0 0,-18 1 156 0 0,114-32-137 0 0,-180 49-186 0 0,-36 5 1034 0 0,-52-4-439 0 0,-56-29-659 0 0,77 26 81 0 0,-1-2 0 0 0,1-1-1 0 0,-38-19 1 0 0,55 23 23 0 0,0 1 1 0 0,0 0-1 0 0,0 1 0 0 0,-1 0 0 0 0,1 0 0 0 0,-1 2 0 0 0,0 0 0 0 0,0 0 0 0 0,-22 0 1 0 0,34 2 68 0 0,41 0-672 0 0,-13 2 757 0 0,0 1 0 0 0,-1 1-1 0 0,1 2 1 0 0,26 8 0 0 0,26 5-69 0 0,29 17 433 0 0,-100-33-436 0 0,-1 0 0 0 0,1 1 0 0 0,-1-1 0 0 0,0 2 0 0 0,0-1 0 0 0,-1 1 0 0 0,0 0 0 0 0,7 5 0 0 0,-2 0 7 0 0,-10-10-13 0 0,-1 1 0 0 0,0-1 0 0 0,1 0 1 0 0,-1 1-1 0 0,1-1 0 0 0,-1 0 0 0 0,0 1 1 0 0,0-1-1 0 0,1 1 0 0 0,-1-1 1 0 0,0 1-1 0 0,0-1 0 0 0,0 0 0 0 0,1 1 1 0 0,-1-1-1 0 0,0 1 0 0 0,0-1 0 0 0,0 1 1 0 0,0-1-1 0 0,0 1 0 0 0,0-1 0 0 0,0 1 1 0 0,0-1-1 0 0,0 1 0 0 0,0-1 1 0 0,0 1-1 0 0,0-1 0 0 0,0 1 0 0 0,0-1 1 0 0,-1 0-1 0 0,1 1 0 0 0,0-1 0 0 0,0 1 1 0 0,0-1-1 0 0,-1 1 0 0 0,1-1 0 0 0,0 0 1 0 0,-1 1-1 0 0,1-1 0 0 0,0 0 1 0 0,-1 1-1 0 0,-16 12 158 0 0,15-12-125 0 0,-28 24 306 0 0,1 0-1 0 0,1 2 0 0 0,2 2 0 0 0,-42 56 0 0 0,46-56-231 0 0,15-21-89 0 0,1 0 1 0 0,0 1-1 0 0,0-1 0 0 0,-7 19 0 0 0,12-26-14 0 0,-7 24-170 0 0,8-24 101 0 0,0 0 0 0 0,-1-1-1 0 0,1 1 1 0 0,0 0 0 0 0,0 0-1 0 0,0-1 1 0 0,0 1 0 0 0,0 0-1 0 0,0 0 1 0 0,0-1 0 0 0,1 1-1 0 0,-1 0 1 0 0,0 0 0 0 0,0-1-1 0 0,0 1 1 0 0,1 0-1 0 0,-1-1 1 0 0,0 1 0 0 0,1 0-1 0 0,-1-1 1 0 0,1 1 0 0 0,-1-1-1 0 0,0 1 1 0 0,1 0 0 0 0,0-1-1 0 0,-1 1 1 0 0,1-1 0 0 0,-1 0-1 0 0,1 1 1 0 0,1 0 0 0 0,12 4-3239 0 0,-9-4 81 0 0,-33-18-7767 0 0</inkml:trace>
</inkml:ink>
</file>

<file path=ppt/ink/ink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5T15:13:15.518"/>
    </inkml:context>
    <inkml:brush xml:id="br0">
      <inkml:brushProperty name="width" value="0.035" units="cm"/>
      <inkml:brushProperty name="height" value="0.035" units="cm"/>
    </inkml:brush>
  </inkml:definitions>
  <inkml:trace contextRef="#ctx0" brushRef="#br0">0 0 17024,'1597'18176'0</inkml:trace>
</inkml:ink>
</file>

<file path=ppt/ink/ink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07.842"/>
    </inkml:context>
    <inkml:brush xml:id="br0">
      <inkml:brushProperty name="width" value="0.035" units="cm"/>
      <inkml:brushProperty name="height" value="0.035" units="cm"/>
    </inkml:brush>
  </inkml:definitions>
  <inkml:trace contextRef="#ctx0" brushRef="#br0">17 210 392 0 0,'0'0'676'0'0,"-10"-8"-187"0"0,10-107-821 0 0,10 70-288 0 0,-10 44 832 0 0,1-17-406 0 0,-1 18 343 0 0,-1-1 1 0 0,1 1-1 0 0,0-1 0 0 0,0 1 0 0 0,0 0 0 0 0,0-1 1 0 0,0 1-1 0 0,0 0 0 0 0,-1-1 0 0 0,1 1 0 0 0,0 0 1 0 0,0-1-1 0 0,0 1 0 0 0,-1 0 0 0 0,1-1 1 0 0,0 1-1 0 0,-1 0 0 0 0,1 0 0 0 0,0-1 0 0 0,0 1 1 0 0,-1 0-1 0 0,1 0 0 0 0,0 0 0 0 0,-1-1 0 0 0,1 1 1 0 0,-1 0-1 0 0,1 0 0 0 0,0 0 0 0 0,-1 0 0 0 0,1 0 1 0 0,-1 0-1 0 0,-1 0-56 0 0,-3-13-4515 0 0,4 12 3790 0 0,7 15 195 0 0</inkml:trace>
</inkml:ink>
</file>

<file path=ppt/ink/ink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09.097"/>
    </inkml:context>
    <inkml:brush xml:id="br0">
      <inkml:brushProperty name="width" value="0.035" units="cm"/>
      <inkml:brushProperty name="height" value="0.035" units="cm"/>
    </inkml:brush>
  </inkml:definitions>
  <inkml:trace contextRef="#ctx0" brushRef="#br0">71 272 2276 0 0,'0'0'6196'0'0,"-12"0"-5975"0"0,-35 0-160 0 0,36 0 106 0 0,52-28 3395 0 0,-21 16-3366 0 0,0-2-1 0 0,-2 0 1 0 0,21-19 0 0 0,-16 12-69 0 0,37-24 1 0 0,-48 37-99 0 0,4-4 13 0 0,0 2 0 0 0,0 0 0 0 0,1 1 0 0 0,0 0 0 0 0,1 1 0 0 0,0 1 0 0 0,0 1 0 0 0,1 1 0 0 0,22-4 0 0 0,-9 5 27 0 0,-12 1-61 0 0,-1 1 0 0 0,0 0 0 0 0,1 1 0 0 0,-1 1 0 0 0,1 1 1 0 0,-1 1-1 0 0,1 0 0 0 0,32 10 0 0 0,-47-10-10 0 0,1 1 0 0 0,-1 1-1 0 0,0-1 1 0 0,0 1 0 0 0,0 0 0 0 0,0 0 0 0 0,-1 0-1 0 0,1 0 1 0 0,-1 1 0 0 0,0 0 0 0 0,-1 0 0 0 0,1 0-1 0 0,-1 0 1 0 0,0 1 0 0 0,0-1 0 0 0,-1 1 0 0 0,1 0-1 0 0,-1 0 1 0 0,-1 0 0 0 0,1 0 0 0 0,-1 0 0 0 0,0 0-1 0 0,0 0 1 0 0,-1 0 0 0 0,0 1 0 0 0,0-1 0 0 0,0 0-1 0 0,-1 0 1 0 0,0 0 0 0 0,0 0 0 0 0,-1 0 0 0 0,1 0-1 0 0,-1 0 1 0 0,-1 0 0 0 0,1 0 0 0 0,-1-1 0 0 0,0 1-1 0 0,0-1 1 0 0,-7 9 0 0 0,-6 5-32 0 0,-1-1 0 0 0,0-1 1 0 0,-2-1-1 0 0,1-1 0 0 0,-2 0 0 0 0,0-1 1 0 0,-31 15-1 0 0,3-4-144 0 0,-64 30 25 0 0,110-54 107 0 0,34-9-913 0 0,92-35 976 0 0,-97 31 3 0 0,1 2-1 0 0,0 0 0 0 0,0 2 0 0 0,1 1 0 0 0,0 2 1 0 0,46-4-1 0 0,-57 9-8 0 0,-11-1-9 0 0,0 1-1 0 0,-1 0 0 0 0,1 1 1 0 0,0 0-1 0 0,11 2 1 0 0,-15-2 14 0 0,0 0 1 0 0,-1 1-1 0 0,1-1 1 0 0,0 1-1 0 0,-1 0 1 0 0,1 0-1 0 0,-1 0 1 0 0,0 0-1 0 0,1 0 0 0 0,-1 0 1 0 0,0 0-1 0 0,0 1 1 0 0,0-1-1 0 0,-1 1 1 0 0,3 5-1 0 0,3 5 73 0 0,-1 0 0 0 0,-1 1-1 0 0,-1 0 1 0 0,0 0-1 0 0,0 0 1 0 0,-2 0 0 0 0,1 0-1 0 0,-2 1 1 0 0,0-1 0 0 0,-1 1-1 0 0,0-1 1 0 0,-1 1 0 0 0,-1-1-1 0 0,-6 25 1 0 0,3-17-8 0 0,-2 0 1 0 0,0 0-1 0 0,-2-1 0 0 0,0 0 1 0 0,-2 0-1 0 0,0-1 0 0 0,-1 0 0 0 0,-24 29 1 0 0,21-31 42 0 0,-1-1 0 0 0,-1-1 0 0 0,0 0 0 0 0,-32 22 0 0 0,39-32-95 0 0,0 0 0 0 0,1 0 0 0 0,-2-1 0 0 0,1-1 0 0 0,-1 0 0 0 0,1 0 0 0 0,-1-1 0 0 0,0 0 0 0 0,0-1 0 0 0,-1 0 0 0 0,-14 0 0 0 0,17-2-42 0 0,1 0 0 0 0,0-1 0 0 0,-1 0 0 0 0,1 0 0 0 0,0-1 0 0 0,0 0 0 0 0,0 0 0 0 0,0-1 0 0 0,0 0 0 0 0,1-1 0 0 0,-1 0 0 0 0,1 0 0 0 0,0 0 0 0 0,0-1 0 0 0,0 0 0 0 0,1 0 0 0 0,0-1-1 0 0,-9-9 1 0 0,13 13-49 0 0,0 0 0 0 0,1 0 0 0 0,-1-1-1 0 0,0 1 1 0 0,1 0 0 0 0,0-1 0 0 0,-1 1-1 0 0,1-1 1 0 0,0 1 0 0 0,0-1 0 0 0,0 0-1 0 0,1 1 1 0 0,-1-1 0 0 0,0-3-1 0 0,0-15-3422 0 0,2 20 3191 0 0,0 0 0 0 0,0 0 1 0 0,0 0-1 0 0,1 0 1 0 0,-1 0-1 0 0,0 0 0 0 0,0 0 1 0 0,1 1-1 0 0,-1-1 1 0 0,0 0-1 0 0,1 1 0 0 0,-1-1 1 0 0,1 1-1 0 0,-1-1 0 0 0,3 1 1 0 0,15-8-2359 0 0,-1-4 402 0 0</inkml:trace>
</inkml:ink>
</file>

<file path=ppt/ink/ink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09.903"/>
    </inkml:context>
    <inkml:brush xml:id="br0">
      <inkml:brushProperty name="width" value="0.035" units="cm"/>
      <inkml:brushProperty name="height" value="0.035" units="cm"/>
    </inkml:brush>
  </inkml:definitions>
  <inkml:trace contextRef="#ctx0" brushRef="#br0">28 1 1020 0 0,'0'0'9195'0'0,"-5"4"-8734"0"0,3-2-319 0 0,0 0 1 0 0,0 1 0 0 0,0-1 0 0 0,0 0-1 0 0,1 1 1 0 0,-1-1 0 0 0,1 1 0 0 0,-1-1 0 0 0,1 1-1 0 0,0-1 1 0 0,0 1 0 0 0,0 0 0 0 0,1 0-1 0 0,-1 0 1 0 0,0 0 0 0 0,1-1 0 0 0,0 1-1 0 0,0 0 1 0 0,0 0 0 0 0,0 0 0 0 0,0 0 0 0 0,1 0-1 0 0,-1 0 1 0 0,1 0 0 0 0,-1-1 0 0 0,1 1-1 0 0,0 0 1 0 0,0 0 0 0 0,3 3 0 0 0,6 26 417 0 0,-2 0 0 0 0,-1 0 1 0 0,-1 1-1 0 0,2 46 1 0 0,-7 139 127 0 0,-3-105-477 0 0,-8 14-1669 0 0,10-126 773 0 0,2-4 501 0 0,0 0 1 0 0,0 0 0 0 0,0 1-1 0 0,-1-1 1 0 0,1 0 0 0 0,-1 0-1 0 0,0-1 1 0 0,0 1 0 0 0,0 0-1 0 0,0 0 1 0 0,0-1 0 0 0,-1 1-1 0 0,1-4 1 0 0,1-5-488 0 0,3-12-1026 0 0,0-1 0 0 0,0-25 0 0 0,-2 12-1577 0 0,-1-6-196 0 0</inkml:trace>
</inkml:ink>
</file>

<file path=ppt/ink/ink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10.311"/>
    </inkml:context>
    <inkml:brush xml:id="br0">
      <inkml:brushProperty name="width" value="0.035" units="cm"/>
      <inkml:brushProperty name="height" value="0.035" units="cm"/>
    </inkml:brush>
  </inkml:definitions>
  <inkml:trace contextRef="#ctx0" brushRef="#br0">1 101 1884 0 0,'0'0'7943'0'0,"31"2"-6926"0"0,5 2-708 0 0,28 2 441 0 0,76-3-1 0 0,-50-7-161 0 0,-1-3 0 0 0,0-5 1 0 0,-1-3-1 0 0,119-37 0 0 0,-203 51-573 0 0,1 0-25 0 0,-1 0 0 0 0,1-1-1 0 0,0 1 1 0 0,-1-1 0 0 0,1 0-1 0 0,-1 0 1 0 0,0 0 0 0 0,0-1-1 0 0,7-4 1 0 0,-11 6-303 0 0,-22 12-10045 0 0,4-6 6264 0 0</inkml:trace>
</inkml:ink>
</file>

<file path=ppt/ink/ink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18.151"/>
    </inkml:context>
    <inkml:brush xml:id="br0">
      <inkml:brushProperty name="width" value="0.035" units="cm"/>
      <inkml:brushProperty name="height" value="0.035" units="cm"/>
    </inkml:brush>
  </inkml:definitions>
  <inkml:trace contextRef="#ctx0" brushRef="#br0">211 1 2628 0 0,'0'0'6060'0'0,"-5"1"-5566"0"0,-15 1-126 0 0,15-1 227 0 0,-25 3 2784 0 0,25-4-3302 0 0,-1 0 1 0 0,0 1-1 0 0,0 0 1 0 0,1 0-1 0 0,-1 0 1 0 0,1 1-1 0 0,-1 0 1 0 0,1 0-1 0 0,0 0 1 0 0,0 0-1 0 0,-1 1 1 0 0,2 0-1 0 0,-1 0 1 0 0,0 1-1 0 0,1-1 1 0 0,-1 1-1 0 0,1 0 0 0 0,0 0 1 0 0,0 0-1 0 0,1 1 1 0 0,-1-1-1 0 0,-2 6 1 0 0,1-1-98 0 0,0 1-1 0 0,0 0 1 0 0,1 0 0 0 0,0 0-1 0 0,1 1 1 0 0,0-1 0 0 0,1 1 0 0 0,0 0-1 0 0,1-1 1 0 0,0 19 0 0 0,0-25 27 0 0,1 0 0 0 0,0 0 0 0 0,0 0 0 0 0,0 0 0 0 0,1 0 0 0 0,-1 0 0 0 0,1 0 0 0 0,0 0 0 0 0,0 0 0 0 0,1 0 0 0 0,-1-1 0 0 0,1 1 0 0 0,0 0 0 0 0,0-1 0 0 0,0 1 0 0 0,0-1 0 0 0,1 0 0 0 0,-1 0 1 0 0,1 0-1 0 0,0 0 0 0 0,0 0 0 0 0,0 0 0 0 0,0-1 0 0 0,0 1 0 0 0,1-1 0 0 0,-1 0 0 0 0,1 0 0 0 0,-1-1 0 0 0,1 1 0 0 0,0 0 0 0 0,0-1 0 0 0,0 0 0 0 0,0 0 0 0 0,0 0 0 0 0,0-1 0 0 0,0 1 0 0 0,0-1 0 0 0,6 0 0 0 0,-1 0 11 0 0,-1 0 0 0 0,1 0 0 0 0,-1 0-1 0 0,0-1 1 0 0,1 0 0 0 0,-1-1-1 0 0,0 0 1 0 0,0 0 0 0 0,0 0 0 0 0,0-1-1 0 0,0-1 1 0 0,-1 1 0 0 0,1-1-1 0 0,-1-1 1 0 0,0 1 0 0 0,0-1 0 0 0,-1 0-1 0 0,1-1 1 0 0,-1 1 0 0 0,10-13-1 0 0,1-1-55 0 0,-10 11 72 0 0,0 0 0 0 0,-1 0 0 0 0,1-1 0 0 0,-2 1 0 0 0,10-20 0 0 0,-14 25-22 0 0,0 0 1 0 0,0-1-1 0 0,0 1 1 0 0,-1-1-1 0 0,1 1 1 0 0,-1-1-1 0 0,0 1 0 0 0,0-1 1 0 0,0 1-1 0 0,-1-1 1 0 0,1 1-1 0 0,-1-1 1 0 0,0 1-1 0 0,0 0 0 0 0,0-1 1 0 0,0 1-1 0 0,0 0 1 0 0,-1 0-1 0 0,0-1 1 0 0,1 1-1 0 0,-1 1 0 0 0,-3-4 1 0 0,3 2-60 0 0,1 2 23 0 0,0 1 0 0 0,0-1-1 0 0,0 1 1 0 0,0-1 0 0 0,0 1-1 0 0,0-1 1 0 0,-1 1 0 0 0,1 0 0 0 0,0-1-1 0 0,-1 1 1 0 0,1 0 0 0 0,-1 0-1 0 0,1 0 1 0 0,-1 0 0 0 0,0 0 0 0 0,1 0-1 0 0,-1 1 1 0 0,0-1 0 0 0,1 1 0 0 0,-1-1-1 0 0,0 1 1 0 0,0-1 0 0 0,-3 1-1 0 0,7 28-344 0 0,0-25 389 0 0,0 0 0 0 0,0 0 0 0 0,1 0-1 0 0,-1 0 1 0 0,1 0 0 0 0,0 0 0 0 0,-1-1 0 0 0,6 4 0 0 0,13 13 158 0 0,-17-15-125 0 0,0 0 0 0 0,1-1 0 0 0,0 1 0 0 0,-1-1-1 0 0,1 0 1 0 0,0 0 0 0 0,0-1 0 0 0,1 1-1 0 0,-1-1 1 0 0,9 2 0 0 0,1 0-4353 0 0,-2-3-4714 0 0</inkml:trace>
</inkml:ink>
</file>

<file path=ppt/ink/ink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18.537"/>
    </inkml:context>
    <inkml:brush xml:id="br0">
      <inkml:brushProperty name="width" value="0.035" units="cm"/>
      <inkml:brushProperty name="height" value="0.035" units="cm"/>
    </inkml:brush>
  </inkml:definitions>
  <inkml:trace contextRef="#ctx0" brushRef="#br0">1 74 1740 0 0,'0'0'8248'0'0,"8"22"-8238"0"0,3 10-6 0 0,30 73 14 0 0,-40-102 104 0 0,23 45-469 0 0,-14-33 1024 0 0,-10-15-629 0 0,1 0 1 0 0,-1 0-1 0 0,0 0 1 0 0,0 0-1 0 0,0 0 1 0 0,0 0-1 0 0,1 0 1 0 0,-1 0-1 0 0,0 0 1 0 0,0 0-1 0 0,0 0 1 0 0,0 0-1 0 0,1 0 1 0 0,-1 0-1 0 0,0 0 1 0 0,0 0-1 0 0,0 0 1 0 0,1 0-1 0 0,-1 0 1 0 0,0 0-1 0 0,0 0 1 0 0,0 0-1 0 0,0 0 1 0 0,0-1-1 0 0,1 1 1 0 0,-1 0-1 0 0,0 0 1 0 0,0 0-1 0 0,0 0 1 0 0,0 0-1 0 0,0 0 1 0 0,0-1-1 0 0,0 1 1 0 0,1 0-1 0 0,-1 0 1 0 0,0 0-1 0 0,0 0 1 0 0,0-1-1 0 0,0 1 1 0 0,0 0-1 0 0,0 0 1 0 0,0 0-1 0 0,0 0 1 0 0,0-1-1 0 0,0 1 1 0 0,0 0-1 0 0,0 0 1 0 0,0 0-1 0 0,0-1 1 0 0,0 1-1 0 0,0 0 1 0 0,0 0-1 0 0,0 0 1 0 0,0 0-1 0 0,0-1 1 0 0,0 1-1 0 0,-1 0 1 0 0,1 0-1 0 0,0 0 1 0 0,0 0-1 0 0,0 0 1 0 0,0-1-1 0 0,0-13-80 0 0,-1 0 0 0 0,-1-1 0 0 0,0 1-1 0 0,0 0 1 0 0,-2 0 0 0 0,0 1 0 0 0,0-1-1 0 0,-1 1 1 0 0,-1-1 0 0 0,0 2 0 0 0,-8-14 0 0 0,12 24 93 0 0,1-1 1 0 0,0 1 0 0 0,0-1 0 0 0,-1 1 0 0 0,2-1 0 0 0,-1 0 0 0 0,0 1 0 0 0,0-1 0 0 0,1 0-1 0 0,0 0 1 0 0,-1 1 0 0 0,1-1 0 0 0,1-5 0 0 0,-1 6 11 0 0,4 0-124 0 0,0 0 0 0 0,0 0-1 0 0,0 1 1 0 0,0-1 0 0 0,0 1 0 0 0,1 0 0 0 0,-1 1 0 0 0,0-1 0 0 0,6 1-1 0 0,-9 0 43 0 0,14-2-165 0 0,0 0 0 0 0,0-1 0 0 0,0 0 0 0 0,0-1 0 0 0,-1-1 1 0 0,0 0-1 0 0,0-1 0 0 0,0-1 0 0 0,15-9 0 0 0,-26 15-457 0 0,-1 0 0 0 0,1 0 0 0 0,0 0 0 0 0,0 1 0 0 0,0-1 0 0 0,0 1 0 0 0,0-1 0 0 0,0 1 0 0 0,0 0 0 0 0,0 1-1 0 0,5-1 1 0 0,3 1-1356 0 0,-1-1-273 0 0</inkml:trace>
</inkml:ink>
</file>

<file path=ppt/ink/ink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19.110"/>
    </inkml:context>
    <inkml:brush xml:id="br0">
      <inkml:brushProperty name="width" value="0.035" units="cm"/>
      <inkml:brushProperty name="height" value="0.035" units="cm"/>
    </inkml:brush>
  </inkml:definitions>
  <inkml:trace contextRef="#ctx0" brushRef="#br0">132 1 1452 0 0,'0'0'8469'0'0,"-7"2"-8021"0"0,0 0-311 0 0,0 0-1 0 0,-1 1 1 0 0,1-1 0 0 0,1 2 0 0 0,-1-1 0 0 0,0 1-1 0 0,1 0 1 0 0,0 0 0 0 0,-1 0 0 0 0,2 1-1 0 0,-1 0 1 0 0,1 1 0 0 0,-1-1 0 0 0,-7 12-1 0 0,10-12-137 0 0,0 1-1 0 0,0-1 1 0 0,1 1-1 0 0,0 0 0 0 0,0 0 1 0 0,0 0-1 0 0,1 0 1 0 0,0 0-1 0 0,0 1 0 0 0,0-1 1 0 0,1 0-1 0 0,0 0 0 0 0,0 1 1 0 0,1-1-1 0 0,-1 0 1 0 0,2 0-1 0 0,1 7 0 0 0,-2-10-7 0 0,0 1 0 0 0,0 0-1 0 0,1 0 1 0 0,0-1-1 0 0,0 1 1 0 0,0-1 0 0 0,0 1-1 0 0,0-1 1 0 0,1 0-1 0 0,0 0 1 0 0,-1 0-1 0 0,1 0 1 0 0,0-1 0 0 0,0 1-1 0 0,1-1 1 0 0,-1 1-1 0 0,0-1 1 0 0,1 0 0 0 0,0-1-1 0 0,-1 1 1 0 0,1-1-1 0 0,0 1 1 0 0,0-1-1 0 0,0 0 1 0 0,0 0 0 0 0,0-1-1 0 0,4 1 1 0 0,2-1 95 0 0,0-1 0 0 0,1 1 1 0 0,-1-2-1 0 0,0 0 1 0 0,0 0-1 0 0,0-1 0 0 0,-1 0 1 0 0,1 0-1 0 0,0-1 0 0 0,-1-1 1 0 0,0 1-1 0 0,0-1 0 0 0,-1-1 1 0 0,1 0-1 0 0,-1 0 0 0 0,0-1 1 0 0,-1 0-1 0 0,0 0 1 0 0,0-1-1 0 0,0 1 0 0 0,-1-2 1 0 0,6-9-1 0 0,-10 11 2 0 0,0-1 0 0 0,-1 1 0 0 0,0 0 0 0 0,0-1 0 0 0,-1 1 1 0 0,0 0-1 0 0,0-1 0 0 0,-1 1 0 0 0,1 0 0 0 0,-2-1 0 0 0,1 1 0 0 0,-1 0 0 0 0,-5-13 0 0 0,-2-2-205 0 0,8 18-97 0 0,1 13 33 0 0,1-4 233 0 0,1 1 1 0 0,0-1-1 0 0,0 0 1 0 0,0 0 0 0 0,1 0-1 0 0,0-1 1 0 0,0 1-1 0 0,0 0 1 0 0,7 7 0 0 0,7 12 239 0 0,-5-3-89 0 0,0 1-1 0 0,-2 0 0 0 0,-1 1 1 0 0,0 0-1 0 0,-2 1 0 0 0,0 0 1 0 0,-2 0-1 0 0,-1 0 0 0 0,-1 0 1 0 0,-1 1-1 0 0,-1 0 0 0 0,-2 30 1 0 0,-1-45-182 0 0,-1-1 1 0 0,1-1 0 0 0,-2 1-1 0 0,1 0 1 0 0,-1-1-1 0 0,-1 1 1 0 0,1-1 0 0 0,-1 0-1 0 0,-1-1 1 0 0,1 1-1 0 0,-1-1 1 0 0,-1 0 0 0 0,1-1-1 0 0,-12 10 1 0 0,-8 4-321 0 0,0-1 0 0 0,-49 26 0 0 0,71-42 138 0 0,-1-1 0 0 0,0 1 1 0 0,0-1-1 0 0,0-1 0 0 0,-1 1 1 0 0,1-1-1 0 0,0 0 0 0 0,0 0 0 0 0,-1 0 1 0 0,1-1-1 0 0,-10 0 0 0 0,14 0 125 0 0,1 0 1 0 0,-1 0-1 0 0,1 0 0 0 0,-1 0 0 0 0,1 0 0 0 0,-1 0 1 0 0,1-1-1 0 0,-1 1 0 0 0,1 0 0 0 0,0 0 0 0 0,-1 0 1 0 0,1-1-1 0 0,-1 1 0 0 0,1 0 0 0 0,-1 0 0 0 0,1-1 1 0 0,0 1-1 0 0,-1-1 0 0 0,1 1 0 0 0,0 0 0 0 0,-1-1 1 0 0,1 1-1 0 0,0 0 0 0 0,-1-1 0 0 0,1 1 0 0 0,0-1 1 0 0,0 1-1 0 0,0-1 0 0 0,-1 1 0 0 0,1-1 0 0 0,0 1 1 0 0,0-1-1 0 0,0 1 0 0 0,0-1 0 0 0,0 1 0 0 0,0-1 1 0 0,0 1-1 0 0,0-1 0 0 0,0 1 0 0 0,0-1 0 0 0,0 1 1 0 0,0-1-1 0 0,1 1 0 0 0,-1-1 0 0 0,0 1 0 0 0,0-1 1 0 0,0 1-1 0 0,1-1 0 0 0,-1 1 0 0 0,0 0 0 0 0,0-1 1 0 0,1 1-1 0 0,-1-1 0 0 0,0 1 0 0 0,1-1 0 0 0,19-26-1965 0 0,-11 18 1145 0 0,118-120-7106 0 0,-95 83 5204 0 0</inkml:trace>
</inkml:ink>
</file>

<file path=ppt/ink/ink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19.526"/>
    </inkml:context>
    <inkml:brush xml:id="br0">
      <inkml:brushProperty name="width" value="0.035" units="cm"/>
      <inkml:brushProperty name="height" value="0.035" units="cm"/>
    </inkml:brush>
  </inkml:definitions>
  <inkml:trace contextRef="#ctx0" brushRef="#br0">111 276 1296 0 0,'0'0'11437'0'0,"30"-12"-11271"0"0,93-39-130 0 0,-67 22-3 0 0,-35 7 55 0 0,-10 7-16 0 0,-7 11-37 0 0,-1 0 1 0 0,0 0-1 0 0,0 0 1 0 0,-1 0-1 0 0,1-1 1 0 0,-1 0-1 0 0,0 1 1 0 0,0-1-1 0 0,0 0 1 0 0,-1 0-1 0 0,1-5 1 0 0,-2 7-43 0 0,0 1 1 0 0,0 0-1 0 0,0-1 1 0 0,0 1-1 0 0,0-1 1 0 0,-1 1-1 0 0,1 0 1 0 0,-1-1-1 0 0,1 1 1 0 0,-1 0-1 0 0,0 0 1 0 0,0-1-1 0 0,0 1 1 0 0,-1 0-1 0 0,1 0 1 0 0,0 0-1 0 0,-1 0 1 0 0,1 0-1 0 0,-1 1 1 0 0,0-1-1 0 0,1 0 1 0 0,-1 1 0 0 0,0-1-1 0 0,0 1 1 0 0,0 0-1 0 0,-2-2 1 0 0,-5-2-199 0 0,1 1 0 0 0,-1 0 0 0 0,0 0 0 0 0,0 1 1 0 0,0 0-1 0 0,0 1 0 0 0,0 0 0 0 0,-12-1 0 0 0,16 2 158 0 0,0 1-1 0 0,0 0 0 0 0,1 0 0 0 0,-1 0 0 0 0,0 1 0 0 0,0 0 0 0 0,0-1 0 0 0,0 2 1 0 0,1-1-1 0 0,-1 1 0 0 0,0-1 0 0 0,1 1 0 0 0,-1 1 0 0 0,1-1 0 0 0,0 0 0 0 0,0 1 1 0 0,-7 6-1 0 0,-19 18 93 0 0,7-6 227 0 0,1 1 1 0 0,-25 32-1 0 0,41-47-153 0 0,1 0 1 0 0,0 1-1 0 0,1-1 1 0 0,0 1-1 0 0,0 0 1 0 0,0 1-1 0 0,1-1 0 0 0,1 1 1 0 0,-1-1-1 0 0,1 1 1 0 0,1 0-1 0 0,-2 16 1 0 0,3-9 63 0 0,0-5 11 0 0,0 0 1 0 0,0 0-1 0 0,1 0 0 0 0,0 0 0 0 0,4 14 0 0 0,-3-21-123 0 0,0 0 0 0 0,-1 0 0 0 0,1 0-1 0 0,1-1 1 0 0,-1 1 0 0 0,1 0 0 0 0,-1-1-1 0 0,1 0 1 0 0,0 1 0 0 0,0-1 0 0 0,0 0-1 0 0,1 0 1 0 0,-1-1 0 0 0,1 1 0 0 0,0-1-1 0 0,7 4 1 0 0,4 1 111 0 0,0-1 0 0 0,1-1-1 0 0,0 0 1 0 0,0-1 0 0 0,0 0-1 0 0,0-1 1 0 0,1-1 0 0 0,-1-1-1 0 0,1-1 1 0 0,-1 0 0 0 0,29-4 0 0 0,-19 0-93 0 0,0-1 1 0 0,-1-1-1 0 0,0-2 1 0 0,0 0-1 0 0,0-2 1 0 0,38-21-1 0 0,-56 27-298 0 0,1-1 1 0 0,-1 0-1 0 0,0-1 0 0 0,-1 0 1 0 0,1 0-1 0 0,-1 0 0 0 0,-1-1 1 0 0,1 1-1 0 0,7-14 0 0 0,-10 15-523 0 0,0 0-1 0 0,-1 0 0 0 0,0 0 0 0 0,0 0 0 0 0,0-1 1 0 0,0 1-1 0 0,-1 0 0 0 0,0-1 0 0 0,0 1 0 0 0,-1-7 0 0 0,0-17-4322 0 0</inkml:trace>
</inkml:ink>
</file>

<file path=ppt/ink/ink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19.942"/>
    </inkml:context>
    <inkml:brush xml:id="br0">
      <inkml:brushProperty name="width" value="0.035" units="cm"/>
      <inkml:brushProperty name="height" value="0.035" units="cm"/>
    </inkml:brush>
  </inkml:definitions>
  <inkml:trace contextRef="#ctx0" brushRef="#br0">0 1 5172 0 0,'0'0'11919'0'0,"15"28"-11996"0"0,-3-7 110 0 0,14 28 85 0 0,33 88 1 0 0,-40-76 236 0 0,-2 1 1 0 0,-4 0 0 0 0,-1 1 0 0 0,3 97 0 0 0,-5 111 458 0 0,-6-205-767 0 0,-3-30-41 0 0,2 0-1 0 0,9 41 1 0 0,-2 6-1360 0 0,-3-67-2630 0 0,-11-43-1709 0 0,1 12 3992 0 0,-5-21-2644 0 0</inkml:trace>
</inkml:ink>
</file>

<file path=ppt/ink/ink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0.141"/>
    </inkml:context>
    <inkml:brush xml:id="br0">
      <inkml:brushProperty name="width" value="0.035" units="cm"/>
      <inkml:brushProperty name="height" value="0.035" units="cm"/>
    </inkml:brush>
  </inkml:definitions>
  <inkml:trace contextRef="#ctx0" brushRef="#br0">0 56 3060 0 0,'0'0'11828'0'0,"30"2"-11297"0"0,98 3-166 0 0,-106-4-348 0 0,0-1-1 0 0,0-1 1 0 0,-1 0-1 0 0,1-2 1 0 0,40-10-1 0 0,-46 7-839 0 0,0-1-1 0 0,0 0 1 0 0,23-14-1 0 0,-19 17-3792 0 0</inkml:trace>
</inkml:ink>
</file>

<file path=ppt/ink/ink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0.650"/>
    </inkml:context>
    <inkml:brush xml:id="br0">
      <inkml:brushProperty name="width" value="0.035" units="cm"/>
      <inkml:brushProperty name="height" value="0.035" units="cm"/>
    </inkml:brush>
  </inkml:definitions>
  <inkml:trace contextRef="#ctx0" brushRef="#br0">192 0 2464 0 0,'0'0'12864'0'0,"-20"5"-12863"0"0,-63 16-93 0 0,78-19 74 0 0,-1 0 1 0 0,1 0-1 0 0,0 1 1 0 0,1 0-1 0 0,-1 0 1 0 0,0 0-1 0 0,1 0 1 0 0,0 1-1 0 0,0 0 1 0 0,0 0-1 0 0,0 0 1 0 0,1 0-1 0 0,-1 1 1 0 0,1-1-1 0 0,0 1 1 0 0,0 0-1 0 0,1 0 1 0 0,-1 0-1 0 0,1 0 1 0 0,1 0-1 0 0,-1 0 1 0 0,0 1-1 0 0,0 9 1 0 0,1-11-2 0 0,0 0 1 0 0,0 1-1 0 0,1-1 1 0 0,0 1 0 0 0,-1-1-1 0 0,2 0 1 0 0,-1 1-1 0 0,0-1 1 0 0,1 1-1 0 0,0-1 1 0 0,0 1 0 0 0,0-1-1 0 0,1 0 1 0 0,-1 0-1 0 0,1 0 1 0 0,0 0-1 0 0,4 6 1 0 0,-2-4 56 0 0,1 0-1 0 0,0-1 1 0 0,1 0-1 0 0,-1 0 1 0 0,1 0 0 0 0,0 0-1 0 0,0-1 1 0 0,0 0 0 0 0,13 5-1 0 0,5 1 406 0 0,0-1 0 0 0,1-1-1 0 0,1-2 1 0 0,49 7 0 0 0,-74-13-430 0 0,-1 0 0 0 0,1 0 0 0 0,-1 0 1 0 0,1 0-1 0 0,-1 0 0 0 0,1 0 0 0 0,-1 0 0 0 0,1 0 0 0 0,-1 1 0 0 0,1-1 1 0 0,-1 0-1 0 0,1 0 0 0 0,-1 0 0 0 0,1 1 0 0 0,-1-1 0 0 0,1 0 1 0 0,-1 0-1 0 0,0 1 0 0 0,1-1 0 0 0,-1 0 0 0 0,1 1 0 0 0,-1-1 0 0 0,0 1 1 0 0,1-1-1 0 0,-1 0 0 0 0,0 1 0 0 0,0-1 0 0 0,1 1 0 0 0,-1-1 1 0 0,0 1-1 0 0,0-1 0 0 0,0 1 0 0 0,1-1 0 0 0,-1 1 0 0 0,0-1 0 0 0,0 1 1 0 0,0-1-1 0 0,0 1 0 0 0,0-1 0 0 0,0 1 0 0 0,0-1 0 0 0,0 1 1 0 0,0-1-1 0 0,0 1 0 0 0,-1-1 0 0 0,1 1 0 0 0,0-1 0 0 0,0 1 0 0 0,0-1 1 0 0,-1 1-1 0 0,1-1 0 0 0,-1 1 0 0 0,-18 21 193 0 0,2-12-91 0 0,-94 51 161 0 0,99-56-426 0 0,0 0 0 0 0,0-1 0 0 0,-1 0 1 0 0,1-1-1 0 0,-1 0 0 0 0,0-1 0 0 0,-20 1 0 0 0,31-3-113 0 0,5 0-1842 0 0,-2 0 1630 0 0,0 0 0 0 0,0 0 1 0 0,1 0-1 0 0,-1 0 0 0 0,0 0 1 0 0,0-1-1 0 0,1 1 0 0 0,-1 0 1 0 0,0-1-1 0 0,0 1 1 0 0,0-1-1 0 0,0 1 0 0 0,1-1 1 0 0,0-1-1 0 0,6-8-4039 0 0</inkml:trace>
</inkml:ink>
</file>

<file path=ppt/ink/ink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1.373"/>
    </inkml:context>
    <inkml:brush xml:id="br0">
      <inkml:brushProperty name="width" value="0.035" units="cm"/>
      <inkml:brushProperty name="height" value="0.035" units="cm"/>
    </inkml:brush>
  </inkml:definitions>
  <inkml:trace contextRef="#ctx0" brushRef="#br0">0 106 1308 0 0,'0'0'12791'0'0,"15"-18"-12599"0"0,45-53 8 0 0,-43 54 641 0 0,-9 19 260 0 0,-6 20 407 0 0,-2-19-1621 0 0,18 81 1794 0 0,-6-31-1315 0 0,-10-43-324 0 0,-1 0-1 0 0,2 0 1 0 0,-1 0 0 0 0,8 16 0 0 0,18 42-554 0 0,-21-61-1177 0 0,-3-11-1297 0 0,-3-18-2138 0 0,-1 18 4877 0 0,0-13-4251 0 0</inkml:trace>
</inkml:ink>
</file>

<file path=ppt/ink/ink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1.559"/>
    </inkml:context>
    <inkml:brush xml:id="br0">
      <inkml:brushProperty name="width" value="0.035" units="cm"/>
      <inkml:brushProperty name="height" value="0.035" units="cm"/>
    </inkml:brush>
  </inkml:definitions>
  <inkml:trace contextRef="#ctx0" brushRef="#br0">0 48 1792 0 0,'0'0'10297'0'0,"110"-48"-17434"0"0,-100 48 4661 0 0</inkml:trace>
</inkml:ink>
</file>

<file path=ppt/ink/ink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2.059"/>
    </inkml:context>
    <inkml:brush xml:id="br0">
      <inkml:brushProperty name="width" value="0.035" units="cm"/>
      <inkml:brushProperty name="height" value="0.035" units="cm"/>
    </inkml:brush>
  </inkml:definitions>
  <inkml:trace contextRef="#ctx0" brushRef="#br0">1 199 1476 0 0,'0'0'9959'0'0,"14"24"-9402"0"0,5 10-396 0 0,-1-3 114 0 0,30 43 0 0 0,-33-46 349 0 0,-11-20 979 0 0,-3-24-810 0 0,-11-31-999 0 0,8 40 113 0 0,0 1-1 0 0,0-1 1 0 0,1 1 0 0 0,0-1-1 0 0,-1-9 1 0 0,2 6 141 0 0,0-1 0 0 0,0 1 0 0 0,1-1 1 0 0,0 1-1 0 0,1-1 0 0 0,0 1 0 0 0,1 0 0 0 0,0-1 1 0 0,0 1-1 0 0,1 1 0 0 0,1-1 0 0 0,-1 1 0 0 0,2-1 1 0 0,-1 1-1 0 0,1 1 0 0 0,1-1 0 0 0,-1 1 0 0 0,1 0 1 0 0,10-8-1 0 0,-5 6 116 0 0,1 1 0 0 0,-1 0 0 0 0,2 1 0 0 0,-1 0 0 0 0,1 1 0 0 0,1 1 0 0 0,-1 0 0 0 0,1 1 0 0 0,0 1 0 0 0,0 0 0 0 0,0 1 0 0 0,1 0 0 0 0,-1 1 0 0 0,1 1 0 0 0,-1 1 0 0 0,32 2 0 0 0,-42-1-153 0 0,1 0-1 0 0,-1 1 1 0 0,0-1-1 0 0,0 1 1 0 0,0 0-1 0 0,0 0 1 0 0,0 1 0 0 0,-1-1-1 0 0,1 1 1 0 0,-1 0-1 0 0,1 0 1 0 0,-1 1-1 0 0,0-1 1 0 0,0 1-1 0 0,-1 0 1 0 0,1 0 0 0 0,5 8-1 0 0,-3-2-23 0 0,0 0 0 0 0,0 0 1 0 0,0 1-1 0 0,-2 0 0 0 0,1 0 0 0 0,5 22 0 0 0,-8-17-376 0 0,0 0 0 0 0,-2-1 0 0 0,-1 30-1 0 0,0-6-2307 0 0,1-38 2448 0 0,0 0 1 0 0,-1-1 0 0 0,1 1 0 0 0,0 0-1 0 0,0 0 1 0 0,-1 0 0 0 0,1 0 0 0 0,0 0-1 0 0,-1-1 1 0 0,1 1 0 0 0,0 0 0 0 0,-1 0-1 0 0,1-1 1 0 0,-1 1 0 0 0,0 0 0 0 0,1 0-1 0 0,-1-1 1 0 0,0 1 0 0 0,1-1 0 0 0,-1 1-1 0 0,0-1 1 0 0,1 1 0 0 0,-1-1 0 0 0,0 1-1 0 0,0-1 1 0 0,0 0 0 0 0,0 1 0 0 0,1-1-1 0 0,-1 0 1 0 0,0 0 0 0 0,0 1 0 0 0,0-1-1 0 0,0 0 1 0 0,-1 0 0 0 0,-16 0-4258 0 0</inkml:trace>
</inkml:ink>
</file>

<file path=ppt/ink/ink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3.100"/>
    </inkml:context>
    <inkml:brush xml:id="br0">
      <inkml:brushProperty name="width" value="0.035" units="cm"/>
      <inkml:brushProperty name="height" value="0.035" units="cm"/>
    </inkml:brush>
  </inkml:definitions>
  <inkml:trace contextRef="#ctx0" brushRef="#br0">0 0 1360 0 0,'0'0'14005'0'0,"5"10"-14424"0"0,-1-3 429 0 0,10 20 213 0 0,-1 2 1 0 0,-1-1 0 0 0,10 41-1 0 0,10 63 633 0 0,6 34 795 0 0,-24-89-1065 0 0,34 240 952 0 0,-16-150-1256 0 0,-24-132-263 0 0,-7-28-55 0 0,1-1 1 0 0,0 0-1 0 0,1 0 1 0 0,-1 0-1 0 0,1-1 0 0 0,0 1 1 0 0,1 0-1 0 0,-1-1 1 0 0,1 0-1 0 0,0 0 0 0 0,0 0 1 0 0,7 5-1 0 0,-10-15-396 0 0,-1-1-1 0 0,1 0 1 0 0,-2 0 0 0 0,1 0-1 0 0,-2-10 1 0 0,-55-104-8361 0 0,37 70 2737 0 0</inkml:trace>
</inkml:ink>
</file>

<file path=ppt/ink/ink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3.464"/>
    </inkml:context>
    <inkml:brush xml:id="br0">
      <inkml:brushProperty name="width" value="0.035" units="cm"/>
      <inkml:brushProperty name="height" value="0.035" units="cm"/>
    </inkml:brush>
  </inkml:definitions>
  <inkml:trace contextRef="#ctx0" brushRef="#br0">1 88 708 0 0,'0'0'13521'0'0,"28"-6"-13370"0"0,191-39 36 0 0,-196 41-207 0 0,49-9 186 0 0,145-7 0 0 0,-178 24-1581 0 0,2 0-6434 0 0,-31-4 3322 0 0</inkml:trace>
</inkml:ink>
</file>

<file path=ppt/ink/ink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3.840"/>
    </inkml:context>
    <inkml:brush xml:id="br0">
      <inkml:brushProperty name="width" value="0.035" units="cm"/>
      <inkml:brushProperty name="height" value="0.035" units="cm"/>
    </inkml:brush>
  </inkml:definitions>
  <inkml:trace contextRef="#ctx0" brushRef="#br0">60 1 1564 0 0,'0'0'13380'0'0,"0"26"-12583"0"0,0-11-706 0 0,1 17 185 0 0,-1 0 1 0 0,-2 0 0 0 0,-2 0-1 0 0,-11 50 1 0 0,6-55-706 0 0,-15 61 1219 0 0,17-27-6806 0 0,11-66 2775 0 0,12-22-758 0 0</inkml:trace>
</inkml:ink>
</file>

<file path=ppt/ink/ink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4.629"/>
    </inkml:context>
    <inkml:brush xml:id="br0">
      <inkml:brushProperty name="width" value="0.035" units="cm"/>
      <inkml:brushProperty name="height" value="0.035" units="cm"/>
    </inkml:brush>
  </inkml:definitions>
  <inkml:trace contextRef="#ctx0" brushRef="#br0">597 155 1360 0 0,'0'0'9783'0'0,"-10"-16"-9455"0"0,-33-49-35 0 0,40 61-208 0 0,-1 0 0 0 0,1 0 0 0 0,-1 1 1 0 0,0-1-1 0 0,0 1 0 0 0,0 0 0 0 0,0 0 1 0 0,-1 0-1 0 0,1 1 0 0 0,-1 0 0 0 0,0-1 0 0 0,0 2 1 0 0,0-1-1 0 0,-5-1 0 0 0,1 0 102 0 0,-17-4 196 0 0,0 1 0 0 0,0 1 0 0 0,0 1 0 0 0,-44 0 0 0 0,54 3-312 0 0,1 1 0 0 0,-1 1 0 0 0,1 1 0 0 0,0 0 0 0 0,0 1 0 0 0,0 1 0 0 0,0 0 0 0 0,0 1 0 0 0,-20 10-1 0 0,26-10-62 0 0,1 0 0 0 0,0 1 0 0 0,0-1 0 0 0,0 2 0 0 0,1-1 0 0 0,0 1 0 0 0,0 0 0 0 0,1 1 0 0 0,0-1 0 0 0,0 1 0 0 0,0 1 0 0 0,1-1 0 0 0,1 1-1 0 0,-1-1 1 0 0,2 2 0 0 0,-1-1 0 0 0,1 0 0 0 0,0 0 0 0 0,1 1 0 0 0,0 0 0 0 0,0 12 0 0 0,1-4 77 0 0,1 1-1 0 0,1-1 1 0 0,1 0-1 0 0,1 0 1 0 0,0 0-1 0 0,1 0 1 0 0,1-1 0 0 0,1 1-1 0 0,0-1 1 0 0,16 27-1 0 0,-2-4 158 0 0,27 48 421 0 0,-5 2-1 0 0,33 99 1 0 0,-70-169-544 0 0,-1 0 1 0 0,-1 0 0 0 0,1 35-1 0 0,0 6 159 0 0,0 14-6 0 0,-5-54-241 0 0,2 0 0 0 0,5 34 0 0 0,4 12-189 0 0,-8-49-92 0 0,-2-17 209 0 0,-1 0-1 0 0,1-1 0 0 0,0 1 0 0 0,0 0 0 0 0,0 0 1 0 0,0 0-1 0 0,0 0 0 0 0,0 0 0 0 0,0-1 0 0 0,0 1 1 0 0,1 0-1 0 0,-1 0 0 0 0,0 0 0 0 0,0-1 0 0 0,1 1 1 0 0,-1 0-1 0 0,0 0 0 0 0,1 0 0 0 0,-1-1 0 0 0,1 1 1 0 0,-1 0-1 0 0,1-1 0 0 0,0 1 0 0 0,-1-1 0 0 0,1 1 1 0 0,-1 0-1 0 0,2 0 0 0 0,0 0-548 0 0,1-14-1699 0 0,-1 1 688 0 0,0 0 1 0 0,0 0-1 0 0,-1-23 1 0 0,-1-5-3322 0 0</inkml:trace>
</inkml:ink>
</file>

<file path=ppt/ink/ink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4.889"/>
    </inkml:context>
    <inkml:brush xml:id="br0">
      <inkml:brushProperty name="width" value="0.035" units="cm"/>
      <inkml:brushProperty name="height" value="0.035" units="cm"/>
    </inkml:brush>
  </inkml:definitions>
  <inkml:trace contextRef="#ctx0" brushRef="#br0">0 139 1648 0 0,'0'0'11613'0'0,"30"-9"-10835"0"0,188-58 790 0 0,-76 11-1368 0 0,-134 50-379 0 0</inkml:trace>
</inkml:ink>
</file>

<file path=ppt/ink/ink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5.864"/>
    </inkml:context>
    <inkml:brush xml:id="br0">
      <inkml:brushProperty name="width" value="0.035" units="cm"/>
      <inkml:brushProperty name="height" value="0.035" units="cm"/>
    </inkml:brush>
  </inkml:definitions>
  <inkml:trace contextRef="#ctx0" brushRef="#br0">0 323 1568 0 0,'0'0'10343'0'0,"1"0"-10228"0"0,0 0-1 0 0,0 1 1 0 0,0-1-1 0 0,0 0 1 0 0,0 0 0 0 0,-1 1-1 0 0,1-1 1 0 0,0 0-1 0 0,0 0 1 0 0,0 0-1 0 0,0 0 1 0 0,0 0 0 0 0,0-1-1 0 0,0 1 1 0 0,0 0-1 0 0,0 0 1 0 0,0-1-1 0 0,0 1 1 0 0,2-5 5 0 0,-1-1-1 0 0,0 1 1 0 0,0-1 0 0 0,-1 1-1 0 0,1-1 1 0 0,-1 1 0 0 0,0-12 0 0 0,9-28 299 0 0,-7 37-458 0 0,1 1 0 0 0,1-1 0 0 0,-1 1 0 0 0,1 0 0 0 0,0 1 0 0 0,1-1 0 0 0,-1 1 0 0 0,12-9 0 0 0,60-41-443 0 0,-29 24 505 0 0,-29 19-24 0 0,-9 6 206 0 0,0 0 1 0 0,0 0-1 0 0,-1-1 0 0 0,10-10 1 0 0,-19 18-205 0 0,0 0 1 0 0,0-1-1 0 0,0 1 1 0 0,0 0 0 0 0,0 0-1 0 0,1 0 1 0 0,-1 0-1 0 0,0-1 1 0 0,0 1-1 0 0,0 0 1 0 0,0 0-1 0 0,0 0 1 0 0,0 0-1 0 0,0 0 1 0 0,1 0 0 0 0,-1 0-1 0 0,0-1 1 0 0,0 1-1 0 0,0 0 1 0 0,0 0-1 0 0,1 0 1 0 0,-1 0-1 0 0,0 0 1 0 0,0 0 0 0 0,0 0-1 0 0,0 0 1 0 0,1 0-1 0 0,-1 0 1 0 0,0 0-1 0 0,0 0 1 0 0,0 0-1 0 0,0 0 1 0 0,1 0 0 0 0,-1 0-1 0 0,0 0 1 0 0,0 0-1 0 0,0 0 1 0 0,0 0-1 0 0,1 0 1 0 0,-1 0-1 0 0,0 0 1 0 0,0 0-1 0 0,0 1 1 0 0,0-1 0 0 0,1 0-1 0 0,-1 0 1 0 0,0 0-1 0 0,0 0 1 0 0,0 0-1 0 0,0 0 1 0 0,0 1-1 0 0,0-1 1 0 0,1 0 0 0 0,2 16-134 0 0,-2 26-73 0 0,-1-36 302 0 0,0 141-416 0 0,-3-130-34 0 0,7-38-5 0 0,9-7-226 0 0,1 1 1 0 0,0 1-1 0 0,34-45 0 0 0,-46 68 534 0 0,1 0 0 0 0,0 0 1 0 0,0 0-1 0 0,1 0 0 0 0,-1 0 1 0 0,1 1-1 0 0,-1-1 0 0 0,7-2 1 0 0,13-10-58 0 0,-22 16 255 0 0,0 1-1 0 0,1-1 1 0 0,-1 0-1 0 0,0 1 1 0 0,0-1-1 0 0,0 1 1 0 0,0-1-1 0 0,0 1 0 0 0,-1-1 1 0 0,1 1-1 0 0,0 0 1 0 0,-1-1-1 0 0,1 1 1 0 0,-1 0-1 0 0,0-1 1 0 0,1 1-1 0 0,-1 0 0 0 0,0 0 1 0 0,0 2-1 0 0,7 51 1239 0 0,-6-9-695 0 0,0-2-35 0 0,-2-1 0 0 0,-10 62 0 0 0,3-17 24 0 0,6-62-501 0 0,-8 48 0 0 0,2-23-171 0 0,2 1 0 0 0,2-1 0 0 0,3 63 0 0 0,1-106-52 0 0,1 1-221 0 0,0-1 1 0 0,2 1-1 0 0,-1-1 1 0 0,1 1-1 0 0,0-1 0 0 0,0 0 1 0 0,1 0-1 0 0,0 0 1 0 0,1-1-1 0 0,0 0 1 0 0,0 1-1 0 0,0-2 0 0 0,1 1 1 0 0,0-1-1 0 0,7 6 1 0 0,1 6-2931 0 0,-8-9-4311 0 0</inkml:trace>
</inkml:ink>
</file>

<file path=ppt/ink/ink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7.296"/>
    </inkml:context>
    <inkml:brush xml:id="br0">
      <inkml:brushProperty name="width" value="0.035" units="cm"/>
      <inkml:brushProperty name="height" value="0.035" units="cm"/>
    </inkml:brush>
  </inkml:definitions>
  <inkml:trace contextRef="#ctx0" brushRef="#br0">429 743 68 0 0,'0'0'11839'0'0,"-9"-10"-11197"0"0,-26-34-92 0 0,31 41-416 0 0,1 0 1 0 0,-2-1 0 0 0,1 2 0 0 0,0-1 0 0 0,-1 0 0 0 0,1 1 0 0 0,-1 0 0 0 0,1 0 0 0 0,-1 0 0 0 0,0 0 0 0 0,0 1 0 0 0,0 0 0 0 0,0 0 0 0 0,0 0 0 0 0,0 1 0 0 0,-1 0 0 0 0,-8 0 0 0 0,-8-1 296 0 0,14 0-358 0 0,0 0-1 0 0,0 0 0 0 0,0 1 0 0 0,-1 0 0 0 0,1 0 0 0 0,0 1 0 0 0,0 0 0 0 0,-1 1 0 0 0,1 0 0 0 0,0 0 0 0 0,0 1 1 0 0,1-1-1 0 0,-1 2 0 0 0,1-1 0 0 0,-14 10 0 0 0,11-5-97 0 0,0 1 0 0 0,1 0 0 0 0,0 0-1 0 0,0 1 1 0 0,1 1 0 0 0,1-1 0 0 0,0 1 0 0 0,0 1 0 0 0,-5 13 0 0 0,3-5-3 0 0,1 0 1 0 0,1 0-1 0 0,1 1 1 0 0,-4 22-1 0 0,10-39 19 0 0,-1 0 0 0 0,2 0-1 0 0,-1-1 1 0 0,0 1 0 0 0,1 0 0 0 0,-1-1-1 0 0,1 1 1 0 0,0-1 0 0 0,1 1-1 0 0,-1-1 1 0 0,0 1 0 0 0,1-1 0 0 0,0 0-1 0 0,0 1 1 0 0,0-1 0 0 0,0 0 0 0 0,0 0-1 0 0,1 0 1 0 0,-1-1 0 0 0,1 1-1 0 0,4 3 1 0 0,-1-1 17 0 0,0-1-1 0 0,0 1 1 0 0,1-1-1 0 0,-1 0 1 0 0,1-1-1 0 0,0 1 1 0 0,0-1-1 0 0,0-1 1 0 0,13 4 0 0 0,-2-3 33 0 0,0-1 0 0 0,1-1 0 0 0,-1-1 0 0 0,1 0 0 0 0,-1-1 1 0 0,0-1-1 0 0,28-7 0 0 0,-35 7-18 0 0,-1-1-1 0 0,1-1 1 0 0,-1 0 0 0 0,0 0 0 0 0,0-1-1 0 0,0 0 1 0 0,-1-1 0 0 0,0 0-1 0 0,0 0 1 0 0,0-1 0 0 0,-1 0-1 0 0,0-1 1 0 0,0 0 0 0 0,7-10 0 0 0,-4 3 2 0 0,0-2 1 0 0,-2 1 0 0 0,0-1-1 0 0,-1-1 1 0 0,0 1-1 0 0,-1-2 1 0 0,-2 1 0 0 0,0 0-1 0 0,0-1 1 0 0,-2 0 0 0 0,0 0-1 0 0,-2 0 1 0 0,0-1 0 0 0,-1 1-1 0 0,0 0 1 0 0,-2 0 0 0 0,0 0-1 0 0,-2 0 1 0 0,0 0 0 0 0,-7-18-1 0 0,-20-54-2 0 0,6 15-447 0 0,-3 1 0 0 0,-46-84 1 0 0,56 121 258 0 0,13 29 192 0 0,1-1 0 0 0,-1 1 1 0 0,-1 0-1 0 0,-7-11 0 0 0,10 17 106 0 0,1 0 0 0 0,-1-1 0 0 0,1 1 1 0 0,0-1-1 0 0,1 0 0 0 0,-1 0 0 0 0,0 0 1 0 0,1 0-1 0 0,-1-6 0 0 0,2 9 16 0 0,1 1-59 0 0,2 1-89 0 0,-1-1 0 0 0,1 1-1 0 0,-1-1 1 0 0,0 1 0 0 0,1 0 0 0 0,-1 0-1 0 0,0 0 1 0 0,0 0 0 0 0,0 0-1 0 0,0 1 1 0 0,0-1 0 0 0,0 1-1 0 0,0-1 1 0 0,0 1 0 0 0,0 0-1 0 0,-1-1 1 0 0,1 1 0 0 0,0 0 0 0 0,-1 0-1 0 0,0 0 1 0 0,0 0 0 0 0,1 1-1 0 0,-1-1 1 0 0,0 0 0 0 0,-1 0-1 0 0,1 1 1 0 0,0-1 0 0 0,0 3 0 0 0,11 21 249 0 0,9 6-117 0 0,-2 1 1 0 0,-1 1-1 0 0,-2 0 0 0 0,-1 1 1 0 0,-2 1-1 0 0,11 46 0 0 0,-2-4 26 0 0,-14-52-40 0 0,-2-1-1 0 0,7 42 0 0 0,-5 15 107 0 0,15 247 37 0 0,-15-283-1896 0 0,4-27-1101 0 0,-11-19 2477 0 0,0 1 1 0 0,0-1-1 0 0,-1 0 0 0 0,1 1 1 0 0,0-1-1 0 0,0 0 1 0 0,-1 1-1 0 0,1-1 1 0 0,0 0-1 0 0,0 0 1 0 0,0 0-1 0 0,-1 0 0 0 0,1 0 1 0 0,0 0-1 0 0,0 0 1 0 0,0 0-1 0 0,0 0 1 0 0,0 0-1 0 0,-1 0 0 0 0,1 0 1 0 0,0-1-1 0 0,0 1 1 0 0,0 0-1 0 0,8-12-3985 0 0,-8-19-1158 0 0</inkml:trace>
</inkml:ink>
</file>

<file path=ppt/ink/ink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7.752"/>
    </inkml:context>
    <inkml:brush xml:id="br0">
      <inkml:brushProperty name="width" value="0.035" units="cm"/>
      <inkml:brushProperty name="height" value="0.035" units="cm"/>
    </inkml:brush>
  </inkml:definitions>
  <inkml:trace contextRef="#ctx0" brushRef="#br0">82 132 616 0 0,'0'0'15356'0'0,"-5"-1"-15548"0"0,4 1 167 0 0,-1-1 0 0 0,1 1 0 0 0,0 0-1 0 0,0-1 1 0 0,0 1 0 0 0,-1 0 0 0 0,1 0 0 0 0,0 0-1 0 0,-1 0 1 0 0,1 0 0 0 0,0 0 0 0 0,0 0 0 0 0,-1 1-1 0 0,1-1 1 0 0,0 0 0 0 0,0 1 0 0 0,-1-1 0 0 0,1 1-1 0 0,0-1 1 0 0,0 1 0 0 0,0-1 0 0 0,0 1 0 0 0,-1 1-1 0 0,-19 32-245 0 0,17-26 313 0 0,0 2-69 0 0,0 0-1 0 0,1 0 1 0 0,0 0-1 0 0,0 1 1 0 0,1-1-1 0 0,1 1 1 0 0,0 0 0 0 0,0 0-1 0 0,1-1 1 0 0,0 1-1 0 0,1 0 1 0 0,1 0 0 0 0,-1-1-1 0 0,7 20 1 0 0,-5-25 30 0 0,0-1 1 0 0,0 0 0 0 0,0 1 0 0 0,1-2-1 0 0,-1 1 1 0 0,1 0 0 0 0,0-1 0 0 0,0 1 0 0 0,1-1-1 0 0,-1 0 1 0 0,1-1 0 0 0,-1 1 0 0 0,1-1-1 0 0,0 0 1 0 0,0 0 0 0 0,0 0 0 0 0,0-1-1 0 0,0 0 1 0 0,0 0 0 0 0,1 0 0 0 0,4 0 0 0 0,-1 0 31 0 0,0 0 1 0 0,0-1 0 0 0,-1 0 0 0 0,1-1-1 0 0,0 1 1 0 0,-1-2 0 0 0,1 1 0 0 0,-1-1 0 0 0,1-1-1 0 0,-1 1 1 0 0,0-1 0 0 0,9-5 0 0 0,1-2-18 0 0,-1-2 0 0 0,0 0 0 0 0,0-1-1 0 0,-1 0 1 0 0,15-18 0 0 0,-25 25-64 0 0,0-1-1 0 0,-1 0 0 0 0,0-1 1 0 0,-1 1-1 0 0,1-1 0 0 0,-1 0 1 0 0,-1 0-1 0 0,0 0 0 0 0,0-1 1 0 0,0 1-1 0 0,-1-1 1 0 0,-1 1-1 0 0,1-1 0 0 0,-1 0 1 0 0,-1-8-1 0 0,1 7-26 0 0,-2 1 1 0 0,1 0-1 0 0,-1 0 1 0 0,-1 0-1 0 0,0 0 1 0 0,0 0-1 0 0,-1 0 0 0 0,0 0 1 0 0,-4-9-1 0 0,4 13 28 0 0,0 1-1 0 0,0-1 0 0 0,0 1 0 0 0,-1-1 0 0 0,0 1 1 0 0,0 0-1 0 0,0 0 0 0 0,0 1 0 0 0,0-1 0 0 0,-1 1 1 0 0,1 0-1 0 0,-1 0 0 0 0,0 1 0 0 0,0-1 0 0 0,0 1 1 0 0,-8-2-1 0 0,10 3-36 0 0,0 0 0 0 0,-1 0 0 0 0,1 0 0 0 0,0 1 0 0 0,-1-1 0 0 0,1 1 0 0 0,0 0 0 0 0,-1 0 0 0 0,-3 0 0 0 0,6 0 23 0 0,0 1 0 0 0,0-1 0 0 0,0 0 0 0 0,0 1 0 0 0,0-1 0 0 0,0 0 0 0 0,0 1 0 0 0,0 0 0 0 0,0-1 0 0 0,0 1 0 0 0,0-1 0 0 0,0 1 0 0 0,0 0 0 0 0,1 0 0 0 0,-1 0 0 0 0,0-1 0 0 0,1 1 1 0 0,-2 2-1 0 0,0 2-280 0 0,1 0 1 0 0,-1 0-1 0 0,1 0 1 0 0,1 0 0 0 0,-1 0-1 0 0,1 0 1 0 0,-1 0 0 0 0,1 0-1 0 0,1 6 1 0 0,0 6-874 0 0,-1-16 1129 0 0,0 0 1 0 0,0-1-1 0 0,0 1 1 0 0,0 0-1 0 0,0 0 0 0 0,0 0 1 0 0,1-1-1 0 0,-1 1 0 0 0,0 0 1 0 0,0 0-1 0 0,1-1 1 0 0,-1 1-1 0 0,1 0 0 0 0,-1-1 1 0 0,1 1-1 0 0,-1 0 1 0 0,1-1-1 0 0,-1 1 0 0 0,1-1 1 0 0,-1 1-1 0 0,1-1 1 0 0,0 1-1 0 0,-1-1 0 0 0,1 1 1 0 0,0-1-1 0 0,-1 0 1 0 0,1 1-1 0 0,0-1 0 0 0,1 0 1 0 0,25 3-1884 0 0,-8-3 334 0 0</inkml:trace>
</inkml:ink>
</file>

<file path=ppt/ink/ink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8.466"/>
    </inkml:context>
    <inkml:brush xml:id="br0">
      <inkml:brushProperty name="width" value="0.035" units="cm"/>
      <inkml:brushProperty name="height" value="0.035" units="cm"/>
    </inkml:brush>
  </inkml:definitions>
  <inkml:trace contextRef="#ctx0" brushRef="#br0">0 190 2648 0 0,'0'0'7118'0'0,"2"24"-6422"0"0,6 78-245 0 0,-7-94-389 0 0,0 0 1 0 0,1 0-1 0 0,-1 0 0 0 0,2-1 1 0 0,-1 1-1 0 0,1 0 0 0 0,0-1 0 0 0,1 0 1 0 0,0 1-1 0 0,5 6 0 0 0,8 16-8 0 0,-11-15 207 0 0,10 19-690 0 0,-10-27 1405 0 0,-4-15 1943 0 0,-3-16-3540 0 0,-2-1-1 0 0,-8-37 1 0 0,6 37 81 0 0,1 0-1 0 0,-2-40 1 0 0,6-12 1871 0 0,1 76-1318 0 0,0 0-1 0 0,0 0 1 0 0,0 0 0 0 0,0 0-1 0 0,0 0 1 0 0,0 0-1 0 0,0 0 1 0 0,0 0 0 0 0,1 1-1 0 0,-1-1 1 0 0,0 0-1 0 0,1 1 1 0 0,-1-1 0 0 0,0 1-1 0 0,1-1 1 0 0,-1 1-1 0 0,1 0 1 0 0,-1-1 0 0 0,0 1-1 0 0,1 0 1 0 0,-1 0-1 0 0,1 0 1 0 0,2 0 0 0 0,-2 0 23 0 0,0 0 1 0 0,1 0 0 0 0,-1-1 0 0 0,0 1-1 0 0,0 1 1 0 0,1-1 0 0 0,-1 0 0 0 0,0 0 0 0 0,0 1-1 0 0,1 0 1 0 0,-1-1 0 0 0,0 1 0 0 0,0 0-1 0 0,0 0 1 0 0,3 2 0 0 0,38 47 527 0 0,-35-43-539 0 0,-1 1 0 0 0,0-1 1 0 0,0 2-1 0 0,-1-1 0 0 0,0 1 0 0 0,7 14 0 0 0,-13-22-74 0 0,1 1 1 0 0,-1-1-1 0 0,0 0 0 0 0,1 1 1 0 0,0-1-1 0 0,-1 0 0 0 0,1 1 1 0 0,0-1-1 0 0,-1 0 0 0 0,1 0 1 0 0,0 0-1 0 0,0 0 0 0 0,0 0 1 0 0,0 0-1 0 0,0 0 0 0 0,0 0 1 0 0,0 0-1 0 0,1 0 0 0 0,-1 0 1 0 0,1 0-1 0 0,-1-1 8 0 0,0-1 0 0 0,0 1 1 0 0,0 0-1 0 0,-1-1 0 0 0,1 1 0 0 0,0-1 1 0 0,0 1-1 0 0,-1-1 0 0 0,1 1 0 0 0,-1-1 1 0 0,1 1-1 0 0,0-1 0 0 0,-1 0 0 0 0,1 1 1 0 0,-1-1-1 0 0,1 0 0 0 0,-1 1 0 0 0,0-1 0 0 0,1 0 1 0 0,-1 0-1 0 0,0 0 0 0 0,1 1 0 0 0,-1-3 1 0 0,16-68-1701 0 0,-14 59 1379 0 0,1-11-436 0 0,-2-1-1 0 0,-2-45 1 0 0,0 18 1986 0 0,1 48-947 0 0,0 0 0 0 0,0-1-1 0 0,0 1 1 0 0,1 0 0 0 0,0 0-1 0 0,-1 0 1 0 0,1-1 0 0 0,0 1 0 0 0,1 0-1 0 0,-1 0 1 0 0,3-4 0 0 0,-3 6-192 0 0,0 0 1 0 0,-1 0 0 0 0,1 0 0 0 0,0 0 0 0 0,0 0-1 0 0,0 0 1 0 0,0 1 0 0 0,0-1 0 0 0,0 0-1 0 0,0 1 1 0 0,0-1 0 0 0,0 1 0 0 0,0-1-1 0 0,1 1 1 0 0,-1-1 0 0 0,0 1 0 0 0,0 0 0 0 0,0 0-1 0 0,1-1 1 0 0,-1 1 0 0 0,0 0 0 0 0,0 0-1 0 0,1 0 1 0 0,-1 0 0 0 0,0 0 0 0 0,0 1-1 0 0,0-1 1 0 0,1 0 0 0 0,-1 1 0 0 0,0-1 0 0 0,2 1-1 0 0,2 4 36 0 0,1-1-1 0 0,-1 1 1 0 0,0-1 0 0 0,-1 2-1 0 0,1-1 1 0 0,5 10-1 0 0,0-3 62 0 0,0 4-88 0 0,0 1 0 0 0,-1-1 0 0 0,-1 2 0 0 0,-1-1 0 0 0,0 1-1 0 0,-1 0 1 0 0,-1 0 0 0 0,3 20 0 0 0,2 29-1059 0 0,-9-60 366 0 0,0 0 0 0 0,0 1 1 0 0,-1-1-1 0 0,0 0 0 0 0,-1 9 1 0 0,0 3-3595 0 0</inkml:trace>
</inkml:ink>
</file>

<file path=ppt/ink/ink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9.076"/>
    </inkml:context>
    <inkml:brush xml:id="br0">
      <inkml:brushProperty name="width" value="0.035" units="cm"/>
      <inkml:brushProperty name="height" value="0.035" units="cm"/>
    </inkml:brush>
  </inkml:definitions>
  <inkml:trace contextRef="#ctx0" brushRef="#br0">274 17 864 0 0,'0'0'4945'0'0,"-9"-2"-3286"0"0,-1-1-1351 0 0,3 0 156 0 0,0 1 1 0 0,-1 0-1 0 0,1 1 0 0 0,0-1 0 0 0,-1 2 0 0 0,1-1 0 0 0,-1 1 1 0 0,1 0-1 0 0,-1 0 0 0 0,1 1 0 0 0,-1 0 0 0 0,1 0 0 0 0,-10 4 1 0 0,5 0-300 0 0,1 1 0 0 0,-1 1 0 0 0,1 0 0 0 0,1 1 0 0 0,-1 0 0 0 0,1 1 1 0 0,1 0-1 0 0,-1 0 0 0 0,1 1 0 0 0,1 0 0 0 0,-14 21 0 0 0,21-27-179 0 0,0 0 0 0 0,-1 0-1 0 0,1 0 1 0 0,1 0 0 0 0,-1 0-1 0 0,1 0 1 0 0,-1 1 0 0 0,1-1-1 0 0,0 0 1 0 0,1 0 0 0 0,-1 0 0 0 0,1 0-1 0 0,-1 0 1 0 0,1 0 0 0 0,1 0-1 0 0,-1 0 1 0 0,0 0 0 0 0,1 0 0 0 0,0 0-1 0 0,0-1 1 0 0,0 1 0 0 0,0-1-1 0 0,1 1 1 0 0,-1-1 0 0 0,1 0-1 0 0,4 4 1 0 0,-1-3 28 0 0,-1 0 1 0 0,1-1-1 0 0,-1 0 1 0 0,1 0-1 0 0,0 0 0 0 0,0-1 1 0 0,1 0-1 0 0,-1 0 0 0 0,0 0 1 0 0,1-1-1 0 0,-1 0 1 0 0,1 0-1 0 0,-1-1 0 0 0,1 0 1 0 0,-1 0-1 0 0,1 0 0 0 0,-1-1 1 0 0,1 0-1 0 0,6-2 1 0 0,-5 1-49 0 0,0 0 0 0 0,-1-1 0 0 0,0 0 0 0 0,1 0 0 0 0,-1-1 0 0 0,0 0-1 0 0,-1 0 1 0 0,1 0 0 0 0,-1-1 0 0 0,0 0 0 0 0,0-1 0 0 0,0 1 0 0 0,-1-1 0 0 0,0 0 0 0 0,7-10 0 0 0,-9 10-42 0 0,0-1-1 0 0,0 0 1 0 0,0 0-1 0 0,-1 0 0 0 0,0 0 1 0 0,0-1-1 0 0,-1 1 0 0 0,0-1 1 0 0,0 1-1 0 0,-1 0 1 0 0,0-1-1 0 0,-1-9 0 0 0,1-2-120 0 0,0 17 193 0 0,0 1 1 0 0,0 0-1 0 0,0-1 0 0 0,0 1 1 0 0,0-1-1 0 0,-1 1 1 0 0,1 0-1 0 0,0-1 0 0 0,-1 1 1 0 0,1-1-1 0 0,-1 1 0 0 0,1 0 1 0 0,-1 0-1 0 0,0-1 1 0 0,1 1-1 0 0,-1 0 0 0 0,0 0 1 0 0,0 0-1 0 0,0 0 0 0 0,0 0 1 0 0,0 0-1 0 0,0 0 1 0 0,0 0-1 0 0,0 0 0 0 0,0 0 1 0 0,-3 0-1 0 0,3 1 201 0 0,0 3-118 0 0,1 1 1 0 0,0 0-1 0 0,0 0 0 0 0,0 0 0 0 0,1 0 0 0 0,-1 0 0 0 0,1 0 0 0 0,0-1 0 0 0,0 1 0 0 0,0 0 0 0 0,1 0 0 0 0,-1-1 0 0 0,1 1 1 0 0,0-1-1 0 0,0 0 0 0 0,0 1 0 0 0,1-1 0 0 0,-1 0 0 0 0,1 0 0 0 0,4 4 0 0 0,7 14 727 0 0,-13-19-752 0 0,0 1 1 0 0,0-1 0 0 0,1 1 0 0 0,-1-1 0 0 0,1 0 0 0 0,0 1 0 0 0,0-1 0 0 0,0 0 0 0 0,0 0 0 0 0,0 0 0 0 0,0-1-1 0 0,0 1 1 0 0,3 1 0 0 0,7 4-141 0 0,32 16 696 0 0,-42-22-829 0 0,-1 0 0 0 0,1 0 0 0 0,0-1 0 0 0,0 1 0 0 0,-1-1 0 0 0,1 1 0 0 0,0-1-1 0 0,0 0 1 0 0,0 1 0 0 0,0-1 0 0 0,-1 0 0 0 0,1 0 0 0 0,0 0 0 0 0,0-1 0 0 0,0 1 0 0 0,0 0 0 0 0,-1-1 0 0 0,1 1-1 0 0,0-1 1 0 0,3-1 0 0 0,-4-15-5005 0 0,-1-5 459 0 0</inkml:trace>
</inkml:ink>
</file>

<file path=ppt/ink/ink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9.294"/>
    </inkml:context>
    <inkml:brush xml:id="br0">
      <inkml:brushProperty name="width" value="0.035" units="cm"/>
      <inkml:brushProperty name="height" value="0.035" units="cm"/>
    </inkml:brush>
  </inkml:definitions>
  <inkml:trace contextRef="#ctx0" brushRef="#br0">0 1 1584 0 0,'0'0'12266'0'0,"4"12"-12101"0"0,-4-11-174 0 0,7 25-184 0 0,0 1 1 0 0,-2-1-1 0 0,2 37 1 0 0,-2-42-1015 0 0,0-2-4961 0 0</inkml:trace>
</inkml:ink>
</file>

<file path=ppt/ink/ink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9.451"/>
    </inkml:context>
    <inkml:brush xml:id="br0">
      <inkml:brushProperty name="width" value="0.035" units="cm"/>
      <inkml:brushProperty name="height" value="0.035" units="cm"/>
    </inkml:brush>
  </inkml:definitions>
  <inkml:trace contextRef="#ctx0" brushRef="#br0">0 0 4228 0 0,'0'0'10625'0'0,"110"20"-21610"0"0</inkml:trace>
</inkml:ink>
</file>

<file path=ppt/ink/ink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9.826"/>
    </inkml:context>
    <inkml:brush xml:id="br0">
      <inkml:brushProperty name="width" value="0.035" units="cm"/>
      <inkml:brushProperty name="height" value="0.035" units="cm"/>
    </inkml:brush>
  </inkml:definitions>
  <inkml:trace contextRef="#ctx0" brushRef="#br0">0 193 1700 0 0,'0'0'7295'0'0,"22"22"-7186"0"0,66 70-85 0 0,-54-59-12 0 0,-24-28 74 0 0,-6-6-16 0 0,-2 1 183 0 0,6-12 728 0 0,-5-21-991 0 0,-2 4-402 0 0,3-14-1213 0 0,0-77-1 0 0,-4 99 1212 0 0,0 18 600 0 0,-1-1 0 0 0,1 1 0 0 0,0 0 0 0 0,1 0 1 0 0,-1-1-1 0 0,0 1 0 0 0,1 0 0 0 0,0 0 0 0 0,0-1 0 0 0,0 1 0 0 0,0 0 0 0 0,0 0 0 0 0,1 0 0 0 0,-1 0 0 0 0,1 1 0 0 0,0-1 0 0 0,0 0 0 0 0,0 1 0 0 0,0-1 0 0 0,0 1 0 0 0,1-1 0 0 0,-1 1 0 0 0,1 0 0 0 0,-1 0 1 0 0,1 0-1 0 0,0 1 0 0 0,0-1 0 0 0,0 1 0 0 0,0-1 0 0 0,0 1 0 0 0,0 0 0 0 0,0 0 0 0 0,0 0 0 0 0,1 1 0 0 0,-1-1 0 0 0,0 1 0 0 0,0-1 0 0 0,1 1 0 0 0,4 1 0 0 0,32-1 456 0 0,-1 2-1 0 0,44 7 1 0 0,-67-6-431 0 0,1 1 0 0 0,-1 1 0 0 0,0 0 0 0 0,0 1 0 0 0,-1 0 0 0 0,0 1 0 0 0,28 18 0 0 0,-39-22-286 0 0,-1-1 1 0 0,1 1-1 0 0,-1-1 0 0 0,0 1 1 0 0,0 0-1 0 0,0 0 1 0 0,0 0-1 0 0,-1 1 1 0 0,1-1-1 0 0,-1 1 1 0 0,0-1-1 0 0,0 1 1 0 0,0 0-1 0 0,-1-1 1 0 0,1 1-1 0 0,-1 0 1 0 0,0 0-1 0 0,0 1 1 0 0,0-1-1 0 0,0 0 0 0 0,-1 0 1 0 0,0 0-1 0 0,0 0 1 0 0,0 1-1 0 0,0-1 1 0 0,-1 0-1 0 0,0 0 1 0 0,1 0-1 0 0,-1 0 1 0 0,-1 0-1 0 0,1 0 1 0 0,-1 0-1 0 0,1 0 1 0 0,-1 0-1 0 0,0-1 0 0 0,-1 1 1 0 0,1-1-1 0 0,-1 1 1 0 0,1-1-1 0 0,-1 0 1 0 0,0 0-1 0 0,0 0 1 0 0,0 0-1 0 0,-1-1 1 0 0,1 1-1 0 0,-5 1 1 0 0,0 2-398 0 0,-46 24-4225 0 0,9-18-129 0 0</inkml:trace>
</inkml:ink>
</file>

<file path=ppt/ink/ink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33.537"/>
    </inkml:context>
    <inkml:brush xml:id="br0">
      <inkml:brushProperty name="width" value="0.035" units="cm"/>
      <inkml:brushProperty name="height" value="0.035" units="cm"/>
    </inkml:brush>
  </inkml:definitions>
  <inkml:trace contextRef="#ctx0" brushRef="#br0">180 1 3620 0 0,'0'0'6494'0'0,"-2"4"-6144"0"0,-2 13 267 0 0,1 0 0 0 0,0 0 0 0 0,2 0 0 0 0,-1 0-1 0 0,2 1 1 0 0,3 31 0 0 0,-1 7-198 0 0,-2 546 1314 0 0,20-389-1496 0 0,-17-171-138 0 0,2 0-1 0 0,19 80 1 0 0,12 10 20 0 0,-27-80 34 0 0,4 100 0 0 0,-13-150-127 0 0,-1 1 0 0 0,1-1 1 0 0,-1 1-1 0 0,0-1 0 0 0,0 0 0 0 0,0 1 0 0 0,0-1 0 0 0,0 0 0 0 0,0 1 0 0 0,-1-1 0 0 0,1 0 0 0 0,-1 0 0 0 0,1 0 0 0 0,-1 0 0 0 0,0 0 0 0 0,0-1 0 0 0,0 1 1 0 0,0 0-1 0 0,-2 1 0 0 0,-8-28 244 0 0,-60-99-854 0 0,-24-38-533 0 0,76 134 1096 0 0,-30-51-174 0 0,48 51 46 0 0,2 27 135 0 0,30 21 130 0 0,0 6 119 0 0,-1 2-1 0 0,26 34 1 0 0,-25-28-64 0 0,34 31 0 0 0,-10-10 5 0 0,6 6 176 0 0,-59-60-341 0 0,1 0-1 0 0,0 0 1 0 0,0-1 0 0 0,0 1 0 0 0,0 0 0 0 0,0-1 0 0 0,0 0 0 0 0,0 0 0 0 0,0 1 0 0 0,0-1 0 0 0,0 0-1 0 0,0-1 1 0 0,0 1 0 0 0,0 0 0 0 0,0 0 0 0 0,0-1 0 0 0,0 0 0 0 0,0 1 0 0 0,0-1 0 0 0,0 0 0 0 0,-1 0-1 0 0,1 0 1 0 0,0 0 0 0 0,0 0 0 0 0,-1 0 0 0 0,1 0 0 0 0,-1-1 0 0 0,3-1 0 0 0,45-46 339 0 0,-46 46-333 0 0,10-12 5 0 0,-1-2 0 0 0,-1 0-1 0 0,0 0 1 0 0,-1-1 0 0 0,7-19 0 0 0,33-99 25 0 0,-44 121-27 0 0,-3 2-60 0 0,-1 0 1 0 0,0 0-1 0 0,0-1 1 0 0,-1 1-1 0 0,-1-19 0 0 0,-1 22-176 0 0,1 9-163 0 0,20 24-4659 0 0,9 14-3516 0 0,-28-33 5680 0 0</inkml:trace>
</inkml:ink>
</file>

<file path=ppt/ink/ink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34.517"/>
    </inkml:context>
    <inkml:brush xml:id="br0">
      <inkml:brushProperty name="width" value="0.035" units="cm"/>
      <inkml:brushProperty name="height" value="0.035" units="cm"/>
    </inkml:brush>
  </inkml:definitions>
  <inkml:trace contextRef="#ctx0" brushRef="#br0">21 40 500 0 0,'0'0'10700'0'0,"-3"-6"-9922"0"0,-10-21-17 0 0,9 20 4353 0 0,4 53-4893 0 0,0-15-77 0 0,1 0-1 0 0,1 0 0 0 0,1 0 1 0 0,11 44-1 0 0,65 265 364 0 0,-77-314-580 0 0,-2-24 27 0 0,0 0 0 0 0,0 0 0 0 0,0 0 1 0 0,0 0-1 0 0,0 0 0 0 0,1 0 1 0 0,-1 0-1 0 0,1 0 0 0 0,-1 0 1 0 0,1 0-1 0 0,0-1 0 0 0,0 1 0 0 0,0 0 1 0 0,1 1-1 0 0,-2-3-116 0 0,1 1-1 0 0,-1-1 1 0 0,1 0-1 0 0,-1 0 1 0 0,1 0-1 0 0,0 0 1 0 0,-1 0-1 0 0,1-1 1 0 0,-1 1-1 0 0,1 0 1 0 0,-1 0-1 0 0,1 0 1 0 0,-1 0-1 0 0,1-1 1 0 0,-1 1-1 0 0,1 0 1 0 0,-1-1 0 0 0,1 1-1 0 0,-1 0 1 0 0,1-1-1 0 0,-1 1 1 0 0,1 0-1 0 0,-1-1 1 0 0,0 1-1 0 0,1-1 1 0 0,-1 1-1 0 0,0-1 1 0 0,1 1-1 0 0,-1-1 1 0 0,0 1-1 0 0,0-1 1 0 0,1 1-1 0 0,-1-1 1 0 0,0 1 0 0 0,0-2-1 0 0,16-28-4625 0 0,-6 1 490 0 0</inkml:trace>
</inkml:ink>
</file>

<file path=ppt/ink/ink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35.249"/>
    </inkml:context>
    <inkml:brush xml:id="br0">
      <inkml:brushProperty name="width" value="0.035" units="cm"/>
      <inkml:brushProperty name="height" value="0.035" units="cm"/>
    </inkml:brush>
  </inkml:definitions>
  <inkml:trace contextRef="#ctx0" brushRef="#br0">1 216 1596 0 0,'0'0'6481'0'0,"0"-4"-5585"0"0,-1-1-481 0 0,1 0-1 0 0,0 0 0 0 0,0 1 1 0 0,1-1-1 0 0,0 0 0 0 0,-1 0 1 0 0,1 1-1 0 0,1-1 0 0 0,-1 1 1 0 0,1-1-1 0 0,0 1 0 0 0,0-1 1 0 0,5-7-1 0 0,-2 7-296 0 0,0 1 0 0 0,0-1 0 0 0,1 1-1 0 0,-1 0 1 0 0,1 1 0 0 0,0 0 0 0 0,0-1 0 0 0,10-2 0 0 0,62-20-116 0 0,-45 16 101 0 0,107-34 345 0 0,-126 39-325 0 0,20-3 320 0 0,-32 7-397 0 0,-2-1-34 0 0,0 2-79 0 0,0-1 0 0 0,0 1-1 0 0,0 0 1 0 0,0 0 0 0 0,0 0-1 0 0,0 0 1 0 0,0-1 0 0 0,0 1-1 0 0,0 0 1 0 0,0 0 0 0 0,0 0-1 0 0,0 0 1 0 0,0-1 0 0 0,0 1-1 0 0,0 0 1 0 0,0 0 0 0 0,-1 0-1 0 0,1 0 1 0 0,0 0 0 0 0,0 0-1 0 0,0-1 1 0 0,0 1 0 0 0,0 0-1 0 0,0 0 1 0 0,-1 0 0 0 0,1 0-1 0 0,0 0 1 0 0,0 0 0 0 0,0 0-1 0 0,0 0 1 0 0,0 0 0 0 0,-1 0-1 0 0,1 0 1 0 0,0-1 0 0 0,0 1-1 0 0,0 0 1 0 0,0 0 0 0 0,-1 0 0 0 0,1 0-1 0 0,0 0 1 0 0,0 0 0 0 0,0 0-1 0 0,0 0 1 0 0,0 1 0 0 0,-1-1-1 0 0,1 0 1 0 0,0 0 0 0 0,0 0-1 0 0,0 0 1 0 0,0 0 0 0 0,-1 0-1 0 0,1 0 1 0 0,0 0 0 0 0,0 0-1 0 0,0 1 1 0 0,-13 8-3117 0 0,0 5-3000 0 0,45-35 2310 0 0</inkml:trace>
</inkml:ink>
</file>

<file path=ppt/ink/ink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37.268"/>
    </inkml:context>
    <inkml:brush xml:id="br0">
      <inkml:brushProperty name="width" value="0.035" units="cm"/>
      <inkml:brushProperty name="height" value="0.035" units="cm"/>
    </inkml:brush>
  </inkml:definitions>
  <inkml:trace contextRef="#ctx0" brushRef="#br0">484 142 4936 0 0,'0'0'7258'0'0,"-8"-11"-6904"0"0,-65-78 1465 0 0,69 87-1721 0 0,0-1-1 0 0,1 0 1 0 0,-1 1 0 0 0,-1 0 0 0 0,1 0 0 0 0,0 0 0 0 0,0 0-1 0 0,-1 1 1 0 0,1 0 0 0 0,-6-1 0 0 0,-46-7 278 0 0,12 4-300 0 0,26 2-28 0 0,-1 2-1 0 0,1 0 1 0 0,-32 3-1 0 0,43 0-64 0 0,1 0 0 0 0,0 1 0 0 0,0 0 0 0 0,0 0-1 0 0,1 0 1 0 0,-1 1 0 0 0,1 0 0 0 0,0 0 0 0 0,0 0-1 0 0,0 1 1 0 0,0 0 0 0 0,1-1 0 0 0,0 2 0 0 0,-5 5-1 0 0,-7 9-20 0 0,13-16 38 0 0,0-1-1 0 0,1 1 1 0 0,-1 1-1 0 0,1-1 0 0 0,0 0 1 0 0,0 1-1 0 0,-1 6 1 0 0,-9 17 0 0 0,9-18 17 0 0,0-1-1 0 0,1 0 1 0 0,0 1-1 0 0,0 0 1 0 0,1-1-1 0 0,0 1 1 0 0,1 0-1 0 0,0 0 1 0 0,0-1-1 0 0,1 1 1 0 0,1 0-1 0 0,-1 0 1 0 0,2-1-1 0 0,-1 1 0 0 0,1-1 1 0 0,1 0-1 0 0,-1 0 1 0 0,2 0-1 0 0,5 9 1 0 0,108 134 808 0 0,-28-16-57 0 0,-38-36-502 0 0,-41-80-246 0 0,0 1 0 0 0,-2 1 0 0 0,0 0 0 0 0,-1 0 0 0 0,6 31 1 0 0,-6 10-2942 0 0,-9-68 2162 0 0,0 0 0 0 0,0 1 0 0 0,-1-1-1 0 0,1 1 1 0 0,-1-1 0 0 0,-4-7 0 0 0,-4-6-4166 0 0,-6-3 438 0 0</inkml:trace>
</inkml:ink>
</file>

<file path=ppt/ink/ink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37.622"/>
    </inkml:context>
    <inkml:brush xml:id="br0">
      <inkml:brushProperty name="width" value="0.035" units="cm"/>
      <inkml:brushProperty name="height" value="0.035" units="cm"/>
    </inkml:brush>
  </inkml:definitions>
  <inkml:trace contextRef="#ctx0" brushRef="#br0">0 185 4016 0 0,'0'0'7201'0'0,"27"-8"-6870"0"0,4-1-222 0 0,14-3 236 0 0,84-35-1 0 0,-97 33-222 0 0,-5 2 9 0 0,0 0 1 0 0,-1-2-1 0 0,41-28 1 0 0,-46 32-747 0 0,-21 9 402 0 0,1 1 0 0 0,-1-1-1 0 0,0 1 1 0 0,1 0 0 0 0,-1 0 0 0 0,1-1 0 0 0,-1 1 0 0 0,1 0 0 0 0,-1 0 0 0 0,1-1-1 0 0,-1 1 1 0 0,1 0 0 0 0,-1 0 0 0 0,1 0 0 0 0,-1 0 0 0 0,1 0 0 0 0,0 0-1 0 0,-1 0 1 0 0,1 0 0 0 0,-1 0 0 0 0,1 0 0 0 0,-1 0 0 0 0,1 0 0 0 0,-1 0-1 0 0,1 1 1 0 0,-1-1 0 0 0,1 0 0 0 0,-1 0 0 0 0,1 0 0 0 0,-1 1 0 0 0,1-1 0 0 0,-1 0-1 0 0,1 1 1 0 0,0 0 0 0 0</inkml:trace>
</inkml:ink>
</file>

<file path=ppt/ink/ink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38.687"/>
    </inkml:context>
    <inkml:brush xml:id="br0">
      <inkml:brushProperty name="width" value="0.035" units="cm"/>
      <inkml:brushProperty name="height" value="0.035" units="cm"/>
    </inkml:brush>
  </inkml:definitions>
  <inkml:trace contextRef="#ctx0" brushRef="#br0">0 412 4060 0 0,'0'0'8154'0'0,"0"-37"-6045"0"0,2 27-2124 0 0,0 0 1 0 0,1 0-1 0 0,0 1 0 0 0,0-1 0 0 0,9-16 0 0 0,-5 10 14 0 0,-3 5 38 0 0,1-3-17 0 0,1 1 0 0 0,0-1 0 0 0,1 1 1 0 0,0 1-1 0 0,1 0 0 0 0,15-19 0 0 0,-1 3-85 0 0,-20 25 79 0 0,0-1 0 0 0,0 1 0 0 0,1-1 0 0 0,0 1 0 0 0,-1 0-1 0 0,1 0 1 0 0,0 0 0 0 0,1 0 0 0 0,-1 0 0 0 0,0 1 0 0 0,7-4 0 0 0,-8 5-13 0 0,0 1 0 0 0,0-1 0 0 0,0 0 0 0 0,0 1 0 0 0,0-1 0 0 0,1 1 0 0 0,-1 0 0 0 0,0 0 0 0 0,0 0 0 0 0,0 0 0 0 0,1 0 0 0 0,-1 0 0 0 0,0 1 0 0 0,0-1 0 0 0,0 1 0 0 0,0-1 0 0 0,0 1 0 0 0,0 0 0 0 0,0 0 0 0 0,0 0 0 0 0,0 0 0 0 0,2 1-1 0 0,-1 1 0 0 0,0 0 0 0 0,0 0 0 0 0,0 0 0 0 0,0 0 0 0 0,-1 0-1 0 0,1 1 1 0 0,-1-1 0 0 0,0 1 0 0 0,0 0 0 0 0,0-1 0 0 0,2 7-1 0 0,2 8-3 0 0,-4-13 3 0 0,0 0 0 0 0,0 0 0 0 0,0 0 0 0 0,-1 1 0 0 0,0-1 0 0 0,0 0 0 0 0,-1 1 0 0 0,1 8 0 0 0,-1 44 189 0 0,0-57-249 0 0,12-17-91 0 0,-8 6 98 0 0,2 1-1 0 0,-1-1 0 0 0,1 1 1 0 0,8-9-1 0 0,19-30-318 0 0,-22 29 254 0 0,0 0 0 0 0,2 1 0 0 0,0 0 0 0 0,1 1 0 0 0,1 1 1 0 0,0 0-1 0 0,21-15 0 0 0,-33 29 100 0 0,4-1 19 0 0,-5 2 136 0 0,6 37 1698 0 0,-6-30-1657 0 0,-1 1 0 0 0,0 0 0 0 0,0 0 0 0 0,-1 0-1 0 0,1 0 1 0 0,-1 0 0 0 0,-1-1 0 0 0,-1 10 0 0 0,1 11 130 0 0,-1 53 225 0 0,1-26-293 0 0,1 0 0 0 0,14 97-1 0 0,-8-119-185 0 0,-4-16-19 0 0,1 1 0 0 0,0-1-1 0 0,1 0 1 0 0,1 0 0 0 0,1 0 0 0 0,13 26 0 0 0,-1-11-14 0 0,-14-22-242 0 0,1 0 0 0 0,1 0 1 0 0,0-1-1 0 0,0 1 1 0 0,9 9-1 0 0,-4-4-720 0 0,8 6-1873 0 0,0-7-5961 0 0</inkml:trace>
</inkml:ink>
</file>

<file path=ppt/ink/ink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41.432"/>
    </inkml:context>
    <inkml:brush xml:id="br0">
      <inkml:brushProperty name="width" value="0.035" units="cm"/>
      <inkml:brushProperty name="height" value="0.035" units="cm"/>
    </inkml:brush>
  </inkml:definitions>
  <inkml:trace contextRef="#ctx0" brushRef="#br0">0 352 2832 0 0,'0'0'4903'0'0,"1"-4"-5357"0"0,6-11 6026 0 0,-5 14-5026 0 0,3-4-266 0 0,0 1 0 0 0,1 0 0 0 0,0 0-1 0 0,0 0 1 0 0,0 1 0 0 0,0 0 0 0 0,12-5-1 0 0,30-7-270 0 0,-1 2-1 0 0,2 2 0 0 0,0 3 1 0 0,67-4-1 0 0,75-14-46 0 0,110-34 0 0 0,-253 53-283 0 0,1 2-1 0 0,72 1 1 0 0,-120 4 71 0 0,0 2-601 0 0,-1-1 900 0 0,0-1 0 0 0,0 1 0 0 0,0 0 0 0 0,1 0 0 0 0,-1 0 0 0 0,0 0 1 0 0,0-1-1 0 0,0 1 0 0 0,0 0 0 0 0,-1 0 0 0 0,1 0 0 0 0,0 0 0 0 0,0-1 1 0 0,0 1-1 0 0,-1 0 0 0 0,1 0 0 0 0,0-1 0 0 0,-1 1 0 0 0,1 0 0 0 0,-1 0 0 0 0,1-1 1 0 0,-1 1-1 0 0,1-1 0 0 0,-1 1 0 0 0,1 0 0 0 0,-1-1 0 0 0,1 1 0 0 0,-1-1 1 0 0,0 1-1 0 0,1-1 0 0 0,-1 1 0 0 0,0-1 0 0 0,0 0 0 0 0,1 1 0 0 0,-1-1 0 0 0,0 0 1 0 0,0 0-1 0 0,0 1 0 0 0,1-1 0 0 0,-1 0 0 0 0,0 0 0 0 0,0 0 0 0 0,0 0 0 0 0,0 0 1 0 0,1 0-1 0 0,-1 0 0 0 0,0 0 0 0 0,0-1 0 0 0,0 1 0 0 0,1 0 0 0 0,-2-1 1 0 0,-13 0-264 0 0,5 0 253 0 0,0-2-1 0 0,0 1 1 0 0,0-1 0 0 0,0-1 0 0 0,1 0-1 0 0,-1 0 1 0 0,1-1 0 0 0,0 0 0 0 0,-10-8 0 0 0,-24-11-135 0 0,-15-9-199 0 0,48 26 252 0 0,-2 0-1 0 0,1 0 0 0 0,-1 1 0 0 0,1 1 1 0 0,-2 0-1 0 0,1 1 0 0 0,-21-5 1 0 0,21 6 73 0 0,-32-2 362 0 0,42 5-436 0 0,8 1-966 0 0,0 0 1076 0 0,0 0 1 0 0,0-1-1 0 0,0 1 1 0 0,0-1-1 0 0,0-1 0 0 0,11-1 1 0 0,4 1 14 0 0,9 2 10 0 0,0 3 0 0 0,34 7-1 0 0,-20-3-200 0 0,-21-3 83 0 0,1 1 0 0 0,-1 2 0 0 0,-1 0-1 0 0,0 1 1 0 0,0 2 0 0 0,-1 0 0 0 0,32 22-1 0 0,-12 5 74 0 0,-11-8 0 0 0,-27-25 1 0 0,0-1 1 0 0,-1 1 0 0 0,1-1 0 0 0,-1 1-1 0 0,0 0 1 0 0,0 0 0 0 0,-1 0-1 0 0,0 0 1 0 0,0 0 0 0 0,0 0-1 0 0,0 0 1 0 0,-1 0 0 0 0,0 0-1 0 0,0 0 1 0 0,0 1 0 0 0,0-1-1 0 0,-1 0 1 0 0,-1 6 0 0 0,-5 3 135 0 0,0 0 1 0 0,-1 0-1 0 0,-1 0 1 0 0,0-1 0 0 0,0 0-1 0 0,-12 12 1 0 0,13-17-175 0 0,4-4-8 0 0,0 0-1 0 0,0 0 0 0 0,0 1 0 0 0,1 0 0 0 0,-1 0 1 0 0,1 0-1 0 0,-3 8 0 0 0,-4 1 64 0 0,3-2-813 0 0,5 1-3191 0 0</inkml:trace>
</inkml:ink>
</file>

<file path=ppt/ink/ink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44.343"/>
    </inkml:context>
    <inkml:brush xml:id="br0">
      <inkml:brushProperty name="width" value="0.035" units="cm"/>
      <inkml:brushProperty name="height" value="0.035" units="cm"/>
    </inkml:brush>
  </inkml:definitions>
  <inkml:trace contextRef="#ctx0" brushRef="#br0">21 1337 540 0 0,'0'0'2858'0'0,"-20"-5"3088"0"0,21 1-5674 0 0,0 0 0 0 0,1 0 0 0 0,0 0 1 0 0,0 0-1 0 0,0 1 0 0 0,0-1 1 0 0,1 0-1 0 0,-1 1 0 0 0,1 0 0 0 0,0 0 1 0 0,0 0-1 0 0,7-6 0 0 0,-5 5-218 0 0,0-1-1 0 0,0 0 1 0 0,-1-1-1 0 0,1 1 0 0 0,6-13 1 0 0,-8 13-64 0 0,0 1 1 0 0,1-1-1 0 0,0 1 0 0 0,-1 0 1 0 0,2 0-1 0 0,-1 0 1 0 0,0 1-1 0 0,9-6 0 0 0,22-21-10 0 0,-16 10 37 0 0,1 2-1 0 0,1 0 0 0 0,1 1 1 0 0,36-22-1 0 0,20-17 209 0 0,-3 1-106 0 0,82-45 0 0 0,-80 59-201 0 0,2 4 1 0 0,160-52 0 0 0,-35 16 602 0 0,-13 9-229 0 0,87-40 115 0 0,-78 34-8 0 0,148-47-492 0 0,-295 105 62 0 0,1 2 0 0 0,73-5 0 0 0,53-8-11 0 0,196-33-2 0 0,-215 32 41 0 0,38-8 26 0 0,-75 7-1 0 0,2 6-1 0 0,0 5 1 0 0,186 4 0 0 0,-168 7 81 0 0,-60 0-113 0 0,-1 3 0 0 0,96 13 0 0 0,-9 14-61 0 0,111 11 341 0 0,186 49-157 0 0,-280-48-92 0 0,255 43 70 0 0,-368-69-39 0 0,-1 4-1 0 0,-1 3 0 0 0,96 39 0 0 0,55 16 126 0 0,-34-11-137 0 0,-166-57-43 0 0,0 1 1 0 0,0 2 0 0 0,-1 0 0 0 0,0 1-1 0 0,-1 1 1 0 0,27 21 0 0 0,-13-7 289 0 0,40 21 1 0 0,-51-33-152 0 0,-1 0 0 0 0,0 1 0 0 0,-1 2 0 0 0,-1 0 0 0 0,35 37 0 0 0,-37-34-101 0 0,1-1 0 0 0,1-1 0 0 0,1 0 0 0 0,0-2 1 0 0,1-1-1 0 0,1-1 0 0 0,0-1 0 0 0,1 0 0 0 0,50 16 1 0 0,-65-25 12 0 0,0 0 0 0 0,0 1 0 0 0,0 0-1 0 0,-1 0 1 0 0,0 1 0 0 0,0 1 0 0 0,15 13 0 0 0,0 0 61 0 0,-17-15-94 0 0,1 0 0 0 0,0-1 0 0 0,1 0 0 0 0,13 5 0 0 0,-10-4-15 0 0,-9 0-3212 0 0,-4-16-4823 0 0,1 2 4203 0 0,0 32 846 0 0</inkml:trace>
</inkml:ink>
</file>

<file path=ppt/ink/ink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45.702"/>
    </inkml:context>
    <inkml:brush xml:id="br0">
      <inkml:brushProperty name="width" value="0.035" units="cm"/>
      <inkml:brushProperty name="height" value="0.035" units="cm"/>
    </inkml:brush>
  </inkml:definitions>
  <inkml:trace contextRef="#ctx0" brushRef="#br0">18 41 564 0 0,'0'0'7414'0'0,"-18"-8"-3846"0"0,19 8-3477 0 0,-1 0 0 0 0,1 0 1 0 0,0 0-1 0 0,-1 1 0 0 0,1-1 1 0 0,-1 0-1 0 0,1 0 0 0 0,0 0 1 0 0,-1-1-1 0 0,1 1 0 0 0,-1 0 1 0 0,1 0-1 0 0,0 0 1 0 0,-1 0-1 0 0,1 0 0 0 0,-1-1 1 0 0,1 1-1 0 0,-1 0 0 0 0,1-1 1 0 0,0 1-1 0 0,-1 0 0 0 0,1-1 1 0 0,-1 1-1 0 0,0-1 0 0 0,1 1 1 0 0,-1 0-1 0 0,1-1 0 0 0,-1 1 1 0 0,0-1-1 0 0,1 0 0 0 0,-1 1 1 0 0,0-1-1 0 0,1 1 0 0 0,-1-1 1 0 0,0 1-1 0 0,0-1 0 0 0,0 0 1 0 0,10-20 1694 0 0,-8 50-2755 0 0,32 52 1410 0 0,32 117 0 0 0,-29-108-295 0 0,-37-84-132 0 0,2 0 0 0 0,-1 0 0 0 0,1 0 0 0 0,0 0 0 0 0,0-1 1 0 0,1 1-1 0 0,4 8 0 0 0,-5-12 661 0 0,-3-8-652 0 0,0-1-1 0 0,0 1 1 0 0,0-1-1 0 0,1 1 1 0 0,0-1-1 0 0,1 1 1 0 0,1-11-1 0 0,-1-3-622 0 0,0 15-758 0 0,5 16-10942 0 0,-13 65 8728 0 0</inkml:trace>
</inkml:ink>
</file>

<file path=ppt/ink/ink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46.920"/>
    </inkml:context>
    <inkml:brush xml:id="br0">
      <inkml:brushProperty name="width" value="0.035" units="cm"/>
      <inkml:brushProperty name="height" value="0.035" units="cm"/>
    </inkml:brush>
  </inkml:definitions>
  <inkml:trace contextRef="#ctx0" brushRef="#br0">404 652 5376 0 0,'0'0'7086'0'0,"-30"-4"-4527"0"0,20-1-2404 0 0,0 0 1 0 0,1-1-1 0 0,-1 0 0 0 0,1 0 1 0 0,1-1-1 0 0,-1 0 1 0 0,1 0-1 0 0,1-1 0 0 0,-13-16 1 0 0,18 21-159 0 0,-1 1 1 0 0,1-1 0 0 0,-1 0-1 0 0,1 1 1 0 0,-1 0 0 0 0,0 0-1 0 0,0 0 1 0 0,0 0-1 0 0,-6-3 1 0 0,-18-13-43 0 0,0-4-3 0 0,-44-27 0 0 0,-9-6 224 0 0,77 52-171 0 0,0 0 1 0 0,0 0 0 0 0,0 0-1 0 0,0-1 1 0 0,1 0 0 0 0,-1 1-1 0 0,1-1 1 0 0,0 0 0 0 0,0 0-1 0 0,0 0 1 0 0,1 0 0 0 0,0-1-1 0 0,0 1 1 0 0,-2-8 0 0 0,2 3-72 0 0,0-1-1 0 0,1 1 1 0 0,0-1 0 0 0,1 1 0 0 0,0-1 0 0 0,3-14-1 0 0,1-1 17 0 0,24-83-410 0 0,-26 98 408 0 0,1 0 0 0 0,0 0 0 0 0,1 0 0 0 0,0 1 0 0 0,1-1 0 0 0,0 1 0 0 0,0 1 0 0 0,9-10 0 0 0,-13 16 4 0 0,-1 0 0 0 0,1 0 0 0 0,0 0 0 0 0,-1 1 1 0 0,1-1-1 0 0,0 0 0 0 0,0 1 0 0 0,1 0 0 0 0,-1-1 0 0 0,0 1 0 0 0,0 0 1 0 0,0 0-1 0 0,1 0 0 0 0,-1 0 0 0 0,1 0 0 0 0,-1 1 0 0 0,1-1 1 0 0,-1 1-1 0 0,1 0 0 0 0,-1-1 0 0 0,1 1 0 0 0,-1 0 0 0 0,1 1 0 0 0,-1-1 1 0 0,1 0-1 0 0,-1 1 0 0 0,1-1 0 0 0,-1 1 0 0 0,1 0 0 0 0,-1 0 1 0 0,0 0-1 0 0,4 2 0 0 0,0 1 93 0 0,-1 0 0 0 0,0 0 1 0 0,0 1-1 0 0,-1 0 0 0 0,0 0 1 0 0,1 0-1 0 0,-2 0 0 0 0,1 0 0 0 0,0 1 1 0 0,-1 0-1 0 0,0 0 0 0 0,-1 0 0 0 0,1 0 1 0 0,-1 0-1 0 0,0 0 0 0 0,-1 0 1 0 0,1 1-1 0 0,-1-1 0 0 0,-1 1 0 0 0,1-1 1 0 0,-1 1-1 0 0,0 0 0 0 0,-1-1 0 0 0,1 1 1 0 0,-1-1-1 0 0,0 1 0 0 0,-1-1 1 0 0,0 0-1 0 0,-4 11 0 0 0,-2 15 34 0 0,7-26-62 0 0,0-1 0 0 0,0 1 0 0 0,-1-1 1 0 0,1 0-1 0 0,-1 1 0 0 0,-4 6 0 0 0,-112 193 174 0 0,114-196-268 0 0,1 0 1 0 0,0 0-1 0 0,0 1 0 0 0,1 0 0 0 0,0-1 1 0 0,1 1-1 0 0,0 0 0 0 0,0 18 0 0 0,4-26 99 0 0,0 0 1 0 0,0-1-1 0 0,0 1 0 0 0,0 0 0 0 0,1-1 0 0 0,-1 0 0 0 0,0 0 0 0 0,1 0 0 0 0,-1 0 1 0 0,1-1-1 0 0,-1 1 0 0 0,1-1 0 0 0,-1 0 0 0 0,1 0 0 0 0,-1 0 0 0 0,6-1 0 0 0,21-20 348 0 0,-21 15-251 0 0,0 0 0 0 0,0-1-1 0 0,0 0 1 0 0,-1 0 0 0 0,8-10-1 0 0,-4 3-93 0 0,-9 11-10 0 0,1 0 0 0 0,-1 0 0 0 0,0-1 1 0 0,0 1-1 0 0,-1-1 0 0 0,1 1 0 0 0,-1-1 0 0 0,0 0 1 0 0,0 0-1 0 0,0 0 0 0 0,0 0 0 0 0,-1-1 1 0 0,0 1-1 0 0,2-8 0 0 0,-2 7-20 0 0,1-1 1 0 0,-1 0-1 0 0,1 1 0 0 0,1 0 0 0 0,-1-1 1 0 0,5-6-1 0 0,-3 4-606 0 0,-4 8 594 0 0,0 0-1 0 0,0 0 0 0 0,0-1 1 0 0,0 1-1 0 0,0 0 0 0 0,0 0 1 0 0,0 0-1 0 0,0-1 0 0 0,0 1 1 0 0,0 0-1 0 0,0 0 1 0 0,0 0-1 0 0,0 0 0 0 0,0-1 1 0 0,0 1-1 0 0,0 0 0 0 0,0 0 1 0 0,0 0-1 0 0,1 0 0 0 0,-1 0 1 0 0,0-1-1 0 0,0 1 1 0 0,0 0-1 0 0,0 0 0 0 0,0 0 1 0 0,1 0-1 0 0,-1 0 0 0 0,0 0 1 0 0,0 0-1 0 0,0-1 0 0 0,0 1 1 0 0,1 0-1 0 0,-1 0 0 0 0,0 0 1 0 0,0 0-1 0 0,0 0 1 0 0,0 0-1 0 0,1 0 0 0 0,-1 0 1 0 0,0 0-1 0 0,0 0 0 0 0,0 0 1 0 0,1 0-1 0 0,-1 0 0 0 0,0 0 1 0 0,0 0-1 0 0,0 0 1 0 0,0 1-1 0 0,1-1 0 0 0,-1 0 1 0 0,0 0-1 0 0,0 0 0 0 0,2 0-685 0 0,6 0-3083 0 0</inkml:trace>
</inkml:ink>
</file>

<file path=ppt/ink/ink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47.610"/>
    </inkml:context>
    <inkml:brush xml:id="br0">
      <inkml:brushProperty name="width" value="0.035" units="cm"/>
      <inkml:brushProperty name="height" value="0.035" units="cm"/>
    </inkml:brush>
  </inkml:definitions>
  <inkml:trace contextRef="#ctx0" brushRef="#br0">10 0 1232 0 0,'0'0'12818'0'0,"-10"33"-11591"0"0,10 282-111 0 0,11-273-1106 0 0,-2-5-254 0 0,-5-32-891 0 0,6-11-666 0 0,4-12-533 0 0,-10 2-702 0 0,4-16-2141 0 0</inkml:trace>
</inkml:ink>
</file>

<file path=ppt/ink/ink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48.070"/>
    </inkml:context>
    <inkml:brush xml:id="br0">
      <inkml:brushProperty name="width" value="0.035" units="cm"/>
      <inkml:brushProperty name="height" value="0.035" units="cm"/>
    </inkml:brush>
  </inkml:definitions>
  <inkml:trace contextRef="#ctx0" brushRef="#br0">1 0 280 0 0,'0'0'11495'0'0,"0"20"-10850"0"0,0 161 1710 0 0,0 125-1395 0 0,0-305-1102 0 0,1 1-1 0 0,-1 0 0 0 0,0-1 1 0 0,1 1-1 0 0,0 0 0 0 0,-1-1 1 0 0,1 1-1 0 0,0-1 0 0 0,0 1 1 0 0,0-1-1 0 0,0 0 0 0 0,0 1 1 0 0,0-1-1 0 0,2 2 0 0 0,-3-3-193 0 0,1 1 0 0 0,-1-1 0 0 0,1 1 1 0 0,0-1-1 0 0,-1 1 0 0 0,1-1 0 0 0,0 0 0 0 0,-1 1 0 0 0,1-1 0 0 0,0 0 0 0 0,0 0 0 0 0,-1 0 0 0 0,1 1 0 0 0,0-1 0 0 0,0 0 0 0 0,-1 0 1 0 0,1 0-1 0 0,0 0 0 0 0,0 0 0 0 0,0 0 0 0 0,-1 0 0 0 0,1-1 0 0 0,0 1 0 0 0,1 0 0 0 0,6-4-3573 0 0</inkml:trace>
</inkml:ink>
</file>

<file path=ppt/ink/ink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51.637"/>
    </inkml:context>
    <inkml:brush xml:id="br0">
      <inkml:brushProperty name="width" value="0.035" units="cm"/>
      <inkml:brushProperty name="height" value="0.035" units="cm"/>
    </inkml:brush>
  </inkml:definitions>
  <inkml:trace contextRef="#ctx0" brushRef="#br0">29 1041 2052 0 0,'0'0'5092'0'0,"-3"-1"-4796"0"0,2 0-186 0 0,-14-4 318 0 0,6 3 3111 0 0,15-2-3495 0 0,0-1 0 0 0,-1 0 1 0 0,0-1-1 0 0,1 1 0 0 0,-2-1 0 0 0,7-8 0 0 0,14-17-68 0 0,41-24 68 0 0,-50 44 36 0 0,-1-1 0 0 0,-1 0 0 0 0,0-1-1 0 0,21-26 1 0 0,-26 29-80 0 0,2 0 0 0 0,-1 1-1 0 0,1 0 1 0 0,1 0 0 0 0,-1 2-1 0 0,1-1 1 0 0,1 1 0 0 0,-1 1-1 0 0,21-7 1 0 0,24-15 55 0 0,-15 7 7 0 0,66-22-1 0 0,0-1 17 0 0,77-57 414 0 0,-102 53-382 0 0,-27 19-235 0 0,74-27 1 0 0,-125 54 124 0 0,142-62 68 0 0,-112 50-30 0 0,29-12-120 0 0,70-18 1 0 0,-36 15 214 0 0,53-14 43 0 0,109 0 86 0 0,-145 29-170 0 0,-79 12 316 0 0,0-2 0 0 0,35-10 0 0 0,-11-2-254 0 0,1 3 1 0 0,1 3-1 0 0,-1 2 1 0 0,64 1-1 0 0,-53 6-174 0 0,-4 0 39 0 0,132 15 0 0 0,-28 0 209 0 0,-71-9-190 0 0,291-8 675 0 0,-148-5-631 0 0,-203 10-113 0 0,0 2 1 0 0,76 17-1 0 0,-68-10 213 0 0,75 6 0 0 0,-47-12-186 0 0,0 3 0 0 0,-1 3 0 0 0,114 32 0 0 0,-146-31 11 0 0,1-2 0 0 0,56 4 0 0 0,-61-9-5 0 0,-1 1 1 0 0,0 1 0 0 0,72 25 0 0 0,-37-7 30 0 0,1-4 1 0 0,0-2-1 0 0,150 15 1 0 0,-136-19-75 0 0,123 37 0 0 0,-57-12 10 0 0,24 14 29 0 0,-125-34 19 0 0,0-4-1 0 0,59 11 1 0 0,-9-6 38 0 0,0 5 0 0 0,-2 5-1 0 0,107 47 1 0 0,-188-68-30 0 0,1 1 0 0 0,-2 1 0 0 0,0 1 0 0 0,23 19 0 0 0,32 21 56 0 0,-69-50-64 0 0,-3-2-6 0 0,0 0 0 0 0,-1 1 1 0 0,1-1-1 0 0,-1 0 0 0 0,1 1 1 0 0,-1-1-1 0 0,0 1 1 0 0,1 0-1 0 0,-1 0 0 0 0,0 0 1 0 0,0 0-1 0 0,-1 0 0 0 0,1 0 1 0 0,0 1-1 0 0,-1-1 1 0 0,1 1-1 0 0,-1-1 0 0 0,0 1 1 0 0,0-1-1 0 0,0 1 0 0 0,0 0 1 0 0,0 0-1 0 0,0 3 1 0 0,0 0 29 0 0,1 0 1 0 0,0 0-1 0 0,-1 0 1 0 0,2 0 0 0 0,-1 0-1 0 0,1-1 1 0 0,0 1-1 0 0,0-1 1 0 0,6 7 0 0 0,-5-5-40 0 0,5 2 6 0 0,21 8 3 0 0,-12-13 31 0 0,1-1 0 0 0,0 0 0 0 0,0-2 0 0 0,-1 0-1 0 0,21-2 1 0 0,-13 1-150 0 0,-26 1 56 0 0,0 0 50 0 0,0-1-1 0 0,0 0 1 0 0,0 0-1 0 0,0 1 1 0 0,0-1-1 0 0,0 0 1 0 0,-1 1-1 0 0,1-1 1 0 0,0 0-1 0 0,0 0 1 0 0,0 1-1 0 0,0-1 1 0 0,0 0-1 0 0,0 1 1 0 0,0-1-1 0 0,0 0 1 0 0,1 1-1 0 0,-1-1 1 0 0,0 0-1 0 0,0 0 1 0 0,0 1-1 0 0,0-1 1 0 0,0 0-1 0 0,0 1 1 0 0,1-1-1 0 0,-1 0 1 0 0,0 0-1 0 0,0 0 1 0 0,0 1-1 0 0,1-1 1 0 0,-1 0-1 0 0,0 0 1 0 0,0 0-1 0 0,1 1 1 0 0,-1-1-1 0 0,0 0 1 0 0,0 0-1 0 0,1 0 1 0 0,-1 0-1 0 0,0 0 1 0 0,0 1-1 0 0,1-1 1 0 0,-1 0-1 0 0,0 0 1 0 0,1 0-1 0 0,-1 0 1 0 0,0 0-1 0 0,1 0 1 0 0,-1 0-1 0 0,0 0 1 0 0,0 0-1 0 0,1-1 1 0 0,1-37-14204 0 0,-2 81 10412 0 0</inkml:trace>
</inkml:ink>
</file>

<file path=ppt/ink/ink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52.844"/>
    </inkml:context>
    <inkml:brush xml:id="br0">
      <inkml:brushProperty name="width" value="0.035" units="cm"/>
      <inkml:brushProperty name="height" value="0.035" units="cm"/>
    </inkml:brush>
  </inkml:definitions>
  <inkml:trace contextRef="#ctx0" brushRef="#br0">0 15 1516 0 0,'0'0'9728'0'0,"0"-15"-5695"0"0,2 35-4053 0 0,0-1 1 0 0,1 0-1 0 0,7 25 1 0 0,5 29 357 0 0,1 19-61 0 0,-8-58-115 0 0,-2 0-1 0 0,2 53 1 0 0,-8-81-160 0 0,1 0 0 0 0,0 0 0 0 0,0-1 0 0 0,0 1 1 0 0,5 11-1 0 0,-4-12-3 0 0,0 1 0 0 0,0 0-1 0 0,-1-1 1 0 0,0 1 0 0 0,0 0 0 0 0,0 6 0 0 0,-1-11-40 0 0,0-1 0 0 0,0 1 0 0 0,0-1-1 0 0,1 0 1 0 0,-1 1 0 0 0,0-1 0 0 0,0 1 0 0 0,0-1-1 0 0,0 0 1 0 0,1 1 0 0 0,-1-1 0 0 0,0 0 0 0 0,1 1-1 0 0,-1-1 1 0 0,0 0 0 0 0,0 1 0 0 0,1-1 0 0 0,-1 0-1 0 0,1 0 1 0 0,-1 1 0 0 0,0-1 0 0 0,1 0 0 0 0,-1 0-1 0 0,0 0 1 0 0,1 1 0 0 0,-1-1 0 0 0,1 0 0 0 0,-1 0-1 0 0,1 0 1 0 0,-1 0 0 0 0,0 0 0 0 0,1 0 0 0 0,-1 0-1 0 0,1 0 1 0 0,-1 0 0 0 0,1 0 0 0 0,-1 0 0 0 0,0 0-1 0 0,1 0 1 0 0,-1-1 0 0 0,1 1 0 0 0,-1 0 0 0 0,1 0-1 0 0,-1 0 1 0 0,0 0 0 0 0,1-1 0 0 0,-1 1 0 0 0,0 0-1 0 0,1-1 1 0 0,-1 1 0 0 0,0 0 0 0 0,1 0 0 0 0,-1-1-1 0 0,0 1 1 0 0,0 0 0 0 0,1-1 0 0 0,-1 1 0 0 0,0-1-1 0 0,0 1 1 0 0,0 0 0 0 0,1-1 0 0 0,-1 1 0 0 0,0-1-1 0 0,0 1 1 0 0,0-1 0 0 0,0 1 0 0 0,0-1 0 0 0,4-22-1312 0 0,2-8-3868 0 0,-6-2 408 0 0</inkml:trace>
</inkml:ink>
</file>

<file path=ppt/ink/ink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53.334"/>
    </inkml:context>
    <inkml:brush xml:id="br0">
      <inkml:brushProperty name="width" value="0.035" units="cm"/>
      <inkml:brushProperty name="height" value="0.035" units="cm"/>
    </inkml:brush>
  </inkml:definitions>
  <inkml:trace contextRef="#ctx0" brushRef="#br0">11 1 2528 0 0,'0'0'7374'0'0,"0"41"-3531"0"0,-10 173-1839 0 0,10-94-1994 0 0,0-119-87 0 0,0-1-1 0 0,1 1 1 0 0,-1 0 0 0 0,0 0 0 0 0,1 0-1 0 0,-1 0 1 0 0,0-1 0 0 0,1 1 0 0 0,-1 0 0 0 0,1 0-1 0 0,0-1 1 0 0,-1 1 0 0 0,1 0 0 0 0,-1-1-1 0 0,1 1 1 0 0,0-1 0 0 0,0 1 0 0 0,-1-1 0 0 0,1 1-1 0 0,0-1 1 0 0,0 1 0 0 0,0-1 0 0 0,0 1-1 0 0,25 3-7142 0 0,-16-8 2883 0 0</inkml:trace>
</inkml:ink>
</file>

<file path=ppt/ink/ink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53.823"/>
    </inkml:context>
    <inkml:brush xml:id="br0">
      <inkml:brushProperty name="width" value="0.035" units="cm"/>
      <inkml:brushProperty name="height" value="0.035" units="cm"/>
    </inkml:brush>
  </inkml:definitions>
  <inkml:trace contextRef="#ctx0" brushRef="#br0">1 0 68 0 0,'0'0'6398'0'0,"3"3"-5731"0"0,-1 0-301 0 0,0 0 0 0 0,0 0 0 0 0,0 0 0 0 0,0 0 0 0 0,0 0 0 0 0,-1 0 0 0 0,1 1-1 0 0,-1-1 1 0 0,0 1 0 0 0,0-1 0 0 0,-1 1 0 0 0,1 0 0 0 0,-1-1 0 0 0,1 1 0 0 0,-1 4-1 0 0,-2 75 1375 0 0,1-42-1256 0 0,-9 149 555 0 0,10-39-848 0 0,-1-150-241 0 0,1 0 0 0 0,0 1 1 0 0,0-1-1 0 0,1 0 0 0 0,-1 1 0 0 0,0-1 0 0 0,0 0 1 0 0,1 0-1 0 0,-1 0 0 0 0,0 1 0 0 0,1-1 1 0 0,-1 0-1 0 0,1 0 0 0 0,0 0 0 0 0,-1 0 0 0 0,1 0 1 0 0,0 0-1 0 0,0 0 0 0 0,0 0 0 0 0,0 0 1 0 0,-1 0-1 0 0,1 0 0 0 0,0 0 0 0 0,0-1 0 0 0,3 2 1 0 0,-3-2-220 0 0,0 1 1 0 0,1-1 0 0 0,-1 0 0 0 0,0 1 0 0 0,1-1-1 0 0,-1 0 1 0 0,0 0 0 0 0,1 0 0 0 0,-1 0-1 0 0,0 0 1 0 0,1-1 0 0 0,-1 1 0 0 0,1 0-1 0 0,-1-1 1 0 0,2 0 0 0 0,6-8-2480 0 0,-8-9-1563 0 0</inkml:trace>
</inkml:ink>
</file>

<file path=ppt/ink/ink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58.171"/>
    </inkml:context>
    <inkml:brush xml:id="br0">
      <inkml:brushProperty name="width" value="0.035" units="cm"/>
      <inkml:brushProperty name="height" value="0.035" units="cm"/>
    </inkml:brush>
  </inkml:definitions>
  <inkml:trace contextRef="#ctx0" brushRef="#br0">0 9 4744 0 0,'0'0'5754'0'0,"10"-8"-3867"0"0,-6 33-768 0 0,13 45 1 0 0,2 7-689 0 0,-7-30-180 0 0,-7-32-56 0 0,-1 0 1 0 0,-1 1 0 0 0,3 30-1 0 0,4 78 763 0 0,-10-173-119 0 0,0 28-5240 0 0,0 103-9083 0 0</inkml:trace>
</inkml:ink>
</file>

<file path=ppt/ink/ink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59.901"/>
    </inkml:context>
    <inkml:brush xml:id="br0">
      <inkml:brushProperty name="width" value="0.035" units="cm"/>
      <inkml:brushProperty name="height" value="0.035" units="cm"/>
    </inkml:brush>
  </inkml:definitions>
  <inkml:trace contextRef="#ctx0" brushRef="#br0">363 425 3316 0 0,'0'0'6403'0'0,"-3"1"-6316"0"0,-20 3 914 0 0,1-2 0 0 0,-1 0 0 0 0,1-2-1 0 0,-1 0 1 0 0,-31-5 0 0 0,49 3-980 0 0,1 0-1 0 0,-1 0 0 0 0,0 0 0 0 0,1 0 0 0 0,-1-1 0 0 0,1 0 0 0 0,0 0 1 0 0,0 0-1 0 0,0 0 0 0 0,0-1 0 0 0,0 0 0 0 0,1 1 0 0 0,-6-9 0 0 0,-39-63-68 0 0,32 47 40 0 0,-44-79-21 0 0,59 104 9 0 0,0 1-1 0 0,1 0 1 0 0,-1 0 0 0 0,1 0-1 0 0,-1-1 1 0 0,1 1-1 0 0,0 0 1 0 0,-1-1-1 0 0,1 1 1 0 0,0 0 0 0 0,1-1-1 0 0,-1 1 1 0 0,0 0-1 0 0,1 0 1 0 0,-1-1 0 0 0,1 1-1 0 0,0 0 1 0 0,0 0-1 0 0,0 0 1 0 0,0 0 0 0 0,0 0-1 0 0,0 0 1 0 0,0 0-1 0 0,1 0 1 0 0,-1 0 0 0 0,1 0-1 0 0,-1 1 1 0 0,1-1-1 0 0,0 1 1 0 0,0-1-1 0 0,2-1 1 0 0,9-6-88 0 0,-1 1-1 0 0,1 0 1 0 0,24-10 0 0 0,-16 8 175 0 0,69-37-122 0 0,-90 47 57 0 0,0-1 0 0 0,0 1 0 0 0,0 0 0 0 0,0 0 0 0 0,0 0 0 0 0,0 0 0 0 0,1-1 0 0 0,-1 1 0 0 0,0 0 0 0 0,0 0 0 0 0,0 0 0 0 0,0 0 1 0 0,1 0-1 0 0,-1 0 0 0 0,0 0 0 0 0,0 0 0 0 0,0 0 0 0 0,1-1 0 0 0,-1 1 0 0 0,0 0 0 0 0,0 0 0 0 0,0 0 0 0 0,1 0 0 0 0,-1 0 0 0 0,0 0 0 0 0,0 0 0 0 0,0 0 0 0 0,1 0 0 0 0,-1 0 0 0 0,0 1 0 0 0,0-1 0 0 0,0 0 0 0 0,1 0 0 0 0,-1 0 0 0 0,0 0 0 0 0,0 0 0 0 0,0 0 0 0 0,1 0 0 0 0,-1 0 1 0 0,0 1-1 0 0,0-1 0 0 0,0 0 0 0 0,0 0 0 0 0,0 0 0 0 0,1 0 0 0 0,-1 0 0 0 0,0 1 0 0 0,0-1 0 0 0,0 0 0 0 0,0 0 0 0 0,0 0 0 0 0,0 1 0 0 0,0-1 0 0 0,0 0 0 0 0,0 0 0 0 0,0 0 0 0 0,1 1 0 0 0,-1-1 0 0 0,0 0 0 0 0,0 0 0 0 0,-9 18 304 0 0,-18 17 151 0 0,18-24-350 0 0,1 1-1 0 0,1 0 0 0 0,-1 0 0 0 0,2 1 0 0 0,-10 26 1 0 0,-10 17-8 0 0,17-38-46 0 0,0 1 0 0 0,-8 27 0 0 0,0 0 38 0 0,-11 49 34 0 0,28-94-123 0 0,-1 0 0 0 0,1 0 0 0 0,-1 0 0 0 0,1 0 0 0 0,0 0 1 0 0,-1 0-1 0 0,1 0 0 0 0,0 0 0 0 0,0 0 0 0 0,0-1 0 0 0,-1 1 0 0 0,1 0 0 0 0,0 0 1 0 0,0 0-1 0 0,1 0 0 0 0,-1 0 0 0 0,0 0 0 0 0,0 0 0 0 0,0 0 0 0 0,1 0 0 0 0,-1 0 0 0 0,0 0 1 0 0,1 0-1 0 0,-1 0 0 0 0,1 0 0 0 0,-1-1 0 0 0,1 1 0 0 0,-1 0 0 0 0,2 1 0 0 0,0-1 8 0 0,-1 0-1 0 0,1 0 1 0 0,0-1 0 0 0,0 1-1 0 0,0 0 1 0 0,0-1-1 0 0,0 1 1 0 0,0-1-1 0 0,0 1 1 0 0,0-1-1 0 0,0 0 1 0 0,0 0-1 0 0,3 0 1 0 0,2 0 14 0 0,0-1 0 0 0,0 0 0 0 0,0 0 0 0 0,0 0 0 0 0,0-1 0 0 0,-1 0 0 0 0,11-5 0 0 0,30-10-25 0 0,-43 17 1 0 0,0-1 0 0 0,0 0 0 0 0,0 0 0 0 0,0-1 0 0 0,0 1-1 0 0,0-1 1 0 0,-1 0 0 0 0,1 0 0 0 0,-1 0 0 0 0,1 0-1 0 0,-1 0 1 0 0,0-1 0 0 0,4-3 0 0 0,-2-1-18 0 0,0-1 1 0 0,0 0-1 0 0,-1 0 0 0 0,0 0 0 0 0,0-1 1 0 0,-1 1-1 0 0,0-1 0 0 0,0 0 1 0 0,-1 0-1 0 0,1-10 0 0 0,1-13-341 0 0,-1-54 0 0 0,-3 86 76 0 0,18 20-4654 0 0,-14-4 33 0 0,4-8 910 0 0</inkml:trace>
</inkml:ink>
</file>

<file path=ppt/ink/ink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0.506"/>
    </inkml:context>
    <inkml:brush xml:id="br0">
      <inkml:brushProperty name="width" value="0.035" units="cm"/>
      <inkml:brushProperty name="height" value="0.035" units="cm"/>
    </inkml:brush>
  </inkml:definitions>
  <inkml:trace contextRef="#ctx0" brushRef="#br0">20 1 2828 0 0,'0'0'7070'0'0,"-1"6"-6418"0"0,-4 14 870 0 0,1 2 0 0 0,-2 25 0 0 0,3 101 56 0 0,3-129-1526 0 0,10 150 820 0 0,-1 13-16 0 0,-9-176-893 0 0,1 0 0 0 0,-1 0 0 0 0,1 0 0 0 0,0 0 1 0 0,0 0-1 0 0,1 0 0 0 0,0 0 0 0 0,0 0 0 0 0,0-1 1 0 0,0 1-1 0 0,1-1 0 0 0,0 0 0 0 0,6 8 0 0 0,-8-12-429 0 0,1-1 225 0 0,-1 0 0 0 0,0 0 1 0 0,0 0-1 0 0,1 0 0 0 0,-1-1 0 0 0,0 1 0 0 0,0-1 0 0 0,0 1 0 0 0,1-1 0 0 0,-1 1 0 0 0,0-1 1 0 0,0 0-1 0 0,0 1 0 0 0,0-1 0 0 0,1-2 0 0 0,0 1-114 0 0,-1 0 0 0 0,0 1 0 0 0,0-1 0 0 0,0 0-1 0 0,0 0 1 0 0,0-1 0 0 0,0 1 0 0 0,-1 0 0 0 0,1 0 0 0 0,-1 0 0 0 0,1-4 0 0 0,0 0-607 0 0,7-26-3921 0 0</inkml:trace>
</inkml:ink>
</file>

<file path=ppt/ink/ink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1.018"/>
    </inkml:context>
    <inkml:brush xml:id="br0">
      <inkml:brushProperty name="width" value="0.035" units="cm"/>
      <inkml:brushProperty name="height" value="0.035" units="cm"/>
    </inkml:brush>
  </inkml:definitions>
  <inkml:trace contextRef="#ctx0" brushRef="#br0">0 4 4276 0 0,'0'-4'10513'0'0,"10"411"-8718"0"0,0-187-757 0 0,-10-205-1036 0 0,-1-11-3 0 0,1 1 0 0 0,0-1-1 0 0,0 0 1 0 0,0 1-1 0 0,1-1 1 0 0,-1 0-1 0 0,1 0 1 0 0,0 1-1 0 0,0-1 1 0 0,1 0-1 0 0,1 6 1 0 0,4-4-4467 0 0,-7-5 4376 0 0,0-1-1 0 0,0 0 1 0 0,0 0 0 0 0,0 0-1 0 0,0 0 1 0 0,0 0 0 0 0,0 0-1 0 0,0 0 1 0 0,0 1-1 0 0,0-1 1 0 0,0 0 0 0 0,0 0-1 0 0,0 0 1 0 0,0 0 0 0 0,0 0-1 0 0,0 0 1 0 0,0 0-1 0 0,0 0 1 0 0,1 1 0 0 0,-1-1-1 0 0,0 0 1 0 0,0 0 0 0 0,0 0-1 0 0,0 0 1 0 0,0 0-1 0 0,0 0 1 0 0,0 0 0 0 0,0 0-1 0 0,1 0 1 0 0,-1 0 0 0 0,0 0-1 0 0,0 0 1 0 0,0 0 0 0 0,0 0-1 0 0,0 0 1 0 0,0 0-1 0 0,1 0 1 0 0,-1 0 0 0 0,0 0-1 0 0,0 0 1 0 0,0 0 0 0 0,0 0-1 0 0,0 0 1 0 0,0 0-1 0 0,1 0 1 0 0,-1 0 0 0 0,0 0-1 0 0,0 0 1 0 0,0 0 0 0 0,0 0-1 0 0,0 0 1 0 0,0 0 0 0 0,0-1-1 0 0,0 1 1 0 0,0 0-1 0 0,1 0 1 0 0,-1 0 0 0 0,0 0-1 0 0,0 0 1 0 0,0 0 0 0 0,0 0-1 0 0,0 0 1 0 0,0-1-1 0 0,0 1 1 0 0,0 0 0 0 0,0 0-1 0 0,0 0 1 0 0,0-3-3822 0 0</inkml:trace>
</inkml:ink>
</file>

<file path=ppt/ink/ink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2.253"/>
    </inkml:context>
    <inkml:brush xml:id="br0">
      <inkml:brushProperty name="width" value="0.035" units="cm"/>
      <inkml:brushProperty name="height" value="0.035" units="cm"/>
    </inkml:brush>
  </inkml:definitions>
  <inkml:trace contextRef="#ctx0" brushRef="#br0">0 15 1388 0 0,'0'0'7696'0'0,"10"-15"-257"0"0,-8 34-7461 0 0,0-1 1 0 0,2 1-1 0 0,0-1 0 0 0,1 1 1 0 0,1-2-1 0 0,9 22 1 0 0,-4-12 188 0 0,12 47 0 0 0,-15-47-57 0 0,-6-23-96 0 0,0 1 0 0 0,-1-1 1 0 0,0 1-1 0 0,1-1 0 0 0,-2 1 1 0 0,2 9-1 0 0,8 45 83 0 0,-7-48-209 0 0,-1 1 0 0 0,0-1-1 0 0,1 20 1 0 0,-3-30-45 0 0,0 0-1 0 0,0 0 0 0 0,0 0 1 0 0,1 0-1 0 0,-1 0 0 0 0,0 0 1 0 0,1 0-1 0 0,-1-1 0 0 0,1 1 1 0 0,-1 0-1 0 0,1 0 0 0 0,-1 0 1 0 0,1 0-1 0 0,-1-1 0 0 0,1 1 1 0 0,0 0-1 0 0,-1-1 1 0 0,2 2-1 0 0,17 5-9184 0 0</inkml:trace>
</inkml:ink>
</file>

<file path=ppt/ink/ink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2.606"/>
    </inkml:context>
    <inkml:brush xml:id="br0">
      <inkml:brushProperty name="width" value="0.035" units="cm"/>
      <inkml:brushProperty name="height" value="0.035" units="cm"/>
    </inkml:brush>
  </inkml:definitions>
  <inkml:trace contextRef="#ctx0" brushRef="#br0">10 0 420 0 0,'0'0'12263'0'0,"-1"18"-12654"0"0,-8 144 1418 0 0,15-129-391 0 0,-3-18-2159 0 0,-2 1-5719 0 0</inkml:trace>
</inkml:ink>
</file>

<file path=ppt/ink/ink2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2.771"/>
    </inkml:context>
    <inkml:brush xml:id="br0">
      <inkml:brushProperty name="width" value="0.035" units="cm"/>
      <inkml:brushProperty name="height" value="0.035" units="cm"/>
    </inkml:brush>
  </inkml:definitions>
  <inkml:trace contextRef="#ctx0" brushRef="#br0">1 13 7525 0 0,'0'0'5792'0'0,"50"-12"-16813"0"0</inkml:trace>
</inkml:ink>
</file>

<file path=ppt/ink/ink2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3.395"/>
    </inkml:context>
    <inkml:brush xml:id="br0">
      <inkml:brushProperty name="width" value="0.035" units="cm"/>
      <inkml:brushProperty name="height" value="0.035" units="cm"/>
    </inkml:brush>
  </inkml:definitions>
  <inkml:trace contextRef="#ctx0" brushRef="#br0">70 193 3924 0 0,'0'0'6558'0'0,"15"-1"-6401"0"0,47-6 11 0 0,-56 6-115 0 0,-1 0 0 0 0,1-1 1 0 0,0 1-1 0 0,0-1 0 0 0,-1-1 0 0 0,0 1 1 0 0,1-1-1 0 0,-1 0 0 0 0,0 0 0 0 0,0-1 1 0 0,5-4-1 0 0,3-2 162 0 0,-7 5-98 0 0,0 1-1 0 0,0-2 1 0 0,0 1-1 0 0,-1-1 1 0 0,1 0-1 0 0,7-12 1 0 0,-11 15-107 0 0,0 0 1 0 0,-1 1 0 0 0,1-1 0 0 0,-1 0 0 0 0,0 0-1 0 0,0 0 1 0 0,0 0 0 0 0,0 0 0 0 0,0 0 0 0 0,-1 0-1 0 0,1 0 1 0 0,-1 0 0 0 0,0 0 0 0 0,0-1-1 0 0,0 1 1 0 0,0 0 0 0 0,-1 0 0 0 0,1 0 0 0 0,-1 0-1 0 0,-1-3 1 0 0,1 4-66 0 0,-1 0 0 0 0,1 0 1 0 0,-1 0-1 0 0,0 0 0 0 0,1 1 0 0 0,-1-1 0 0 0,0 1 0 0 0,0-1 0 0 0,0 1 1 0 0,0 0-1 0 0,0 0 0 0 0,-1 0 0 0 0,1 0 0 0 0,0 0 0 0 0,0 0 0 0 0,-1 1 0 0 0,1-1 1 0 0,0 1-1 0 0,-1-1 0 0 0,1 1 0 0 0,-5 0 0 0 0,2 0-36 0 0,0-1-1 0 0,0 1 1 0 0,1 1-1 0 0,-1-1 1 0 0,0 1-1 0 0,0 0 1 0 0,1 0 0 0 0,-1 0-1 0 0,0 0 1 0 0,-6 4-1 0 0,-7 8 152 0 0,0 0-1 0 0,1 2 1 0 0,1 0-1 0 0,1 1 1 0 0,0 0-1 0 0,-24 35 1 0 0,33-41 96 0 0,0 1-1 0 0,1-1 1 0 0,0 1-1 0 0,1 0 1 0 0,0 0 0 0 0,0 1-1 0 0,2-1 1 0 0,-1 1 0 0 0,0 12-1 0 0,3-22-88 0 0,1 0 0 0 0,-1 0-1 0 0,1 0 1 0 0,-1 0 0 0 0,1 1-1 0 0,0-1 1 0 0,-1 0 0 0 0,1 0 0 0 0,0 0-1 0 0,0 0 1 0 0,1-1 0 0 0,-1 1 0 0 0,0 0-1 0 0,1 0 1 0 0,-1-1 0 0 0,1 1-1 0 0,-1-1 1 0 0,1 1 0 0 0,0-1 0 0 0,0 0-1 0 0,0 1 1 0 0,-1-1 0 0 0,1 0-1 0 0,0 0 1 0 0,0 0 0 0 0,1-1 0 0 0,-1 1-1 0 0,0 0 1 0 0,0-1 0 0 0,0 0-1 0 0,3 1 1 0 0,9 1 423 0 0,0 0 1 0 0,1-1-1 0 0,22-1 0 0 0,-25 0-262 0 0,5 0-178 0 0,0-2 0 0 0,0 0 1 0 0,0 0-1 0 0,23-8 0 0 0,-22-2-1310 0 0,-15 9-2344 0 0</inkml:trace>
</inkml:ink>
</file>

<file path=ppt/ink/ink2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4.414"/>
    </inkml:context>
    <inkml:brush xml:id="br0">
      <inkml:brushProperty name="width" value="0.035" units="cm"/>
      <inkml:brushProperty name="height" value="0.035" units="cm"/>
    </inkml:brush>
  </inkml:definitions>
  <inkml:trace contextRef="#ctx0" brushRef="#br0">250 20 1856 0 0,'0'0'10364'0'0,"-13"-3"-10074"0"0,7 1-403 0 0,-48-10 1034 0 0,50 11-746 0 0,0 1 0 0 0,0-1 0 0 0,-1 1 0 0 0,1 0 0 0 0,0 0 0 0 0,-1 0 0 0 0,1 0 0 0 0,0 1 0 0 0,0 0 0 0 0,-1 0 0 0 0,1 0 0 0 0,-5 2 0 0 0,0 4-185 0 0,0 0-1 0 0,0 0 0 0 0,1 1 0 0 0,0 0 0 0 0,0 0 0 0 0,1 1 0 0 0,0 0 0 0 0,0 1 0 0 0,1-1 0 0 0,0 1 0 0 0,1 0 0 0 0,0 1 0 0 0,1-1 1 0 0,0 1-1 0 0,0 0 0 0 0,1 0 0 0 0,1 0 0 0 0,0 0 0 0 0,0 1 0 0 0,1 17 0 0 0,1-27 8 0 0,0-1 0 0 0,0 1 0 0 0,0-1 1 0 0,0 1-1 0 0,1-1 0 0 0,-1 1 0 0 0,1-1 0 0 0,-1 1 0 0 0,1-1 0 0 0,-1 1 1 0 0,1-1-1 0 0,0 0 0 0 0,0 1 0 0 0,-1-1 0 0 0,1 0 0 0 0,0 0 0 0 0,0 1 1 0 0,0-1-1 0 0,1 0 0 0 0,-1 0 0 0 0,0 0 0 0 0,0 0 0 0 0,0-1 0 0 0,3 3 1 0 0,0-2 28 0 0,1 1 1 0 0,-1-1 0 0 0,0 0-1 0 0,0 0 1 0 0,1 0 0 0 0,-1-1 0 0 0,0 1-1 0 0,1-1 1 0 0,4 0 0 0 0,-1 0 59 0 0,0-1-1 0 0,0 0 1 0 0,-1 0 0 0 0,1-1 0 0 0,0 0 0 0 0,-1 0-1 0 0,1-1 1 0 0,-1 0 0 0 0,1 0 0 0 0,7-5 0 0 0,-2-2 31 0 0,-1-1 1 0 0,1 0-1 0 0,-2-1 1 0 0,0-1 0 0 0,11-14-1 0 0,-20 23-124 0 0,1 1 0 0 0,-1-1 0 0 0,0 1 0 0 0,0-1 0 0 0,0 0 0 0 0,-1 0 0 0 0,1 0 0 0 0,-1 0 0 0 0,0 0 0 0 0,0 0 0 0 0,0 0-1 0 0,-1-1 1 0 0,1 1 0 0 0,-1 0 0 0 0,0 0 0 0 0,0-1 0 0 0,-1 1 0 0 0,1 0 0 0 0,-1 0 0 0 0,0 0 0 0 0,0 0 0 0 0,0 0 0 0 0,-1 0 0 0 0,0 0 0 0 0,-3-6 0 0 0,3 7-50 0 0,-1-1 1 0 0,1 1-1 0 0,-1 0 1 0 0,0 1-1 0 0,0-1 1 0 0,0 0 0 0 0,-1 1-1 0 0,1 0 1 0 0,0 0-1 0 0,-1 0 1 0 0,0 0-1 0 0,1 0 1 0 0,-9-2 0 0 0,11 4-93 0 0,-1 0 0 0 0,1-1 0 0 0,-1 1 0 0 0,1 0 0 0 0,0 0 0 0 0,-1 0 0 0 0,1 0 0 0 0,-1 0 0 0 0,1 0 0 0 0,-1 0 0 0 0,1 1 0 0 0,0-1 0 0 0,-1 0 0 0 0,1 1 0 0 0,0-1 0 0 0,-3 2 0 0 0,3-1-281 0 0,0 0-1 0 0,0 0 1 0 0,0 0-1 0 0,0 0 1 0 0,0 0 0 0 0,0 1-1 0 0,1-1 1 0 0,-1 0-1 0 0,0 0 1 0 0,1 0 0 0 0,-1 1-1 0 0,1-1 1 0 0,-1 0-1 0 0,1 1 1 0 0,0-1-1 0 0,0 1 1 0 0,-1-1 0 0 0,1 0-1 0 0,0 1 1 0 0,1 1-1 0 0,0-3-1573 0 0,8 0-32 0 0</inkml:trace>
</inkml:ink>
</file>

<file path=ppt/ink/ink2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4.944"/>
    </inkml:context>
    <inkml:brush xml:id="br0">
      <inkml:brushProperty name="width" value="0.035" units="cm"/>
      <inkml:brushProperty name="height" value="0.035" units="cm"/>
    </inkml:brush>
  </inkml:definitions>
  <inkml:trace contextRef="#ctx0" brushRef="#br0">0 180 108 0 0,'0'0'8461'0'0,"7"8"-8139"0"0,20 25-138 0 0,-27-33 19 0 0,1 0 0 0 0,0-1 0 0 0,0 1 0 0 0,0 0 1 0 0,0-1-1 0 0,-1 1 0 0 0,1-1 0 0 0,0 1 0 0 0,0-1 0 0 0,-1 1 0 0 0,1-1 1 0 0,0 0-1 0 0,-1 1 0 0 0,1-1 0 0 0,-1 0 0 0 0,1 1 0 0 0,-1-1 0 0 0,1 0 0 0 0,-1 0 1 0 0,1 1-1 0 0,-1-1 0 0 0,0 0 0 0 0,1 0 0 0 0,-1 0 0 0 0,0-1 0 0 0,21-41-1046 0 0,-11 23 1101 0 0,22-48-378 0 0,-19 48 205 0 0,-11 19-40 0 0,-1-1 0 0 0,1 1 0 0 0,-1-1 0 0 0,0 0 0 0 0,0 0 0 0 0,0 1 0 0 0,0-1-1 0 0,0 0 1 0 0,0 0 0 0 0,0 0 0 0 0,-1 0 0 0 0,1 0 0 0 0,0-3 0 0 0,-1 4-23 0 0,1 0 0 0 0,0-1 1 0 0,-1 1-1 0 0,1 0 0 0 0,0-1 1 0 0,-1 1-1 0 0,1 0 0 0 0,0 0 1 0 0,0 0-1 0 0,0 0 1 0 0,0 0-1 0 0,0 0 0 0 0,0 0 1 0 0,0 0-1 0 0,0 0 0 0 0,1 0 1 0 0,-1 0-1 0 0,0 1 0 0 0,1-1 1 0 0,-1 0-1 0 0,0 1 0 0 0,1 0 1 0 0,-1-1-1 0 0,0 1 0 0 0,1 0 1 0 0,-1-1-1 0 0,1 1 1 0 0,-1 0-1 0 0,1 0 0 0 0,1 0 1 0 0,53-1-167 0 0,-48 2 187 0 0,-6-1-41 0 0,0 1 0 0 0,0-1 0 0 0,0 1 0 0 0,0 0 0 0 0,0 0 0 0 0,0 0 0 0 0,0 0 0 0 0,0 0 0 0 0,-1 0 0 0 0,1 1 0 0 0,0-1 0 0 0,-1 1 0 0 0,1-1 0 0 0,-1 1 0 0 0,1-1 0 0 0,-1 1 0 0 0,0 0 0 0 0,0 0 0 0 0,0 0 0 0 0,0-1 0 0 0,0 1 0 0 0,0 0 0 0 0,0 0-1 0 0,-1 0 1 0 0,1 1 0 0 0,0 3 0 0 0,8 15 17 0 0,1 22-1815 0 0,-8-23-3461 0 0,-2-16 1413 0 0</inkml:trace>
</inkml:ink>
</file>

<file path=ppt/ink/ink2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5.443"/>
    </inkml:context>
    <inkml:brush xml:id="br0">
      <inkml:brushProperty name="width" value="0.035" units="cm"/>
      <inkml:brushProperty name="height" value="0.035" units="cm"/>
    </inkml:brush>
  </inkml:definitions>
  <inkml:trace contextRef="#ctx0" brushRef="#br0">0 0 32 0 0,'0'0'13297'0'0,"8"20"-12948"0"0,84 237 2151 0 0,-80-216-2066 0 0,46 135 460 0 0,-53-161-874 0 0,-1-1 0 0 0,0 1 0 0 0,1 17 0 0 0,-3-16-4737 0 0,-10-41-645 0 0,6 21 4338 0 0,-8-21-4011 0 0</inkml:trace>
</inkml:ink>
</file>

<file path=ppt/ink/ink2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5.703"/>
    </inkml:context>
    <inkml:brush xml:id="br0">
      <inkml:brushProperty name="width" value="0.035" units="cm"/>
      <inkml:brushProperty name="height" value="0.035" units="cm"/>
    </inkml:brush>
  </inkml:definitions>
  <inkml:trace contextRef="#ctx0" brushRef="#br0">0 144 3548 0 0,'0'0'7387'0'0,"20"-4"-6685"0"0,65-11 28 0 0,-72 12-529 0 0,0-1 0 0 0,0 0 0 0 0,0-1 1 0 0,-1 0-1 0 0,1-1 0 0 0,20-14 0 0 0,12-5 133 0 0,-13 8-1570 0 0,-23 12 399 0 0,-1 0-1 0 0,1 0 1 0 0,1 1 0 0 0,-1 0 0 0 0,1 1 0 0 0,-1 0 0 0 0,1 0 0 0 0,12-1-1 0 0</inkml:trace>
</inkml:ink>
</file>

<file path=ppt/ink/ink2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6.065"/>
    </inkml:context>
    <inkml:brush xml:id="br0">
      <inkml:brushProperty name="width" value="0.035" units="cm"/>
      <inkml:brushProperty name="height" value="0.035" units="cm"/>
    </inkml:brush>
  </inkml:definitions>
  <inkml:trace contextRef="#ctx0" brushRef="#br0">20 148 696 0 0,'0'0'15470'0'0,"0"13"-15865"0"0,0 98-43 0 0,1-110 436 0 0,0 0 0 0 0,-1 0 1 0 0,1-1-1 0 0,0 1 0 0 0,-1 0 0 0 0,1 0 1 0 0,0-1-1 0 0,0 1 0 0 0,-1-1 0 0 0,1 1 1 0 0,0-1-1 0 0,0 1 0 0 0,0-1 1 0 0,0 0-1 0 0,0 1 0 0 0,0-1 0 0 0,0 0 1 0 0,0 1-1 0 0,0-1 0 0 0,0 0 0 0 0,0 0 1 0 0,0 0-1 0 0,0 0 0 0 0,0 0 1 0 0,0 0-1 0 0,0-1 0 0 0,0 1 0 0 0,0 0 1 0 0,0 0-1 0 0,0-1 0 0 0,-1 1 0 0 0,1 0 1 0 0,1-1-1 0 0,37-11 669 0 0,-28 5-543 0 0,0 0 0 0 0,-1-1 0 0 0,0 0 0 0 0,-1 0-1 0 0,0-1 1 0 0,15-19 0 0 0,-19 22-153 0 0,-1 0 0 0 0,0 0 0 0 0,-1-1 0 0 0,1 1-1 0 0,-1-1 1 0 0,-1 0 0 0 0,1 0 0 0 0,-1 0 0 0 0,0 0 0 0 0,-1 0 0 0 0,1-1 0 0 0,-1-11 0 0 0,-1 15-54 0 0,-1 0 0 0 0,0 0 0 0 0,1 0 0 0 0,-1 0 0 0 0,-1 0 1 0 0,1 0-1 0 0,-1 1 0 0 0,1-1 0 0 0,-1 0 0 0 0,0 1 0 0 0,0-1 1 0 0,-1 1-1 0 0,1 0 0 0 0,-1 0 0 0 0,0 0 0 0 0,1 0 1 0 0,-1 0-1 0 0,-1 1 0 0 0,1-1 0 0 0,0 1 0 0 0,0 0 0 0 0,-6-3 1 0 0,5 3-9 0 0,0 0 1 0 0,0 0-1 0 0,-1 0 0 0 0,1 1 1 0 0,0 0-1 0 0,0-1 1 0 0,-1 2-1 0 0,1-1 1 0 0,-1 0-1 0 0,1 1 1 0 0,-1 0-1 0 0,1 0 1 0 0,-1 0-1 0 0,1 0 1 0 0,-1 1-1 0 0,1 0 0 0 0,-1 0 1 0 0,1 0-1 0 0,-8 3 1 0 0,7 0-50 0 0,0 0 1 0 0,0 0-1 0 0,0 0 0 0 0,0 0 1 0 0,1 1-1 0 0,0 0 0 0 0,0 0 1 0 0,0 0-1 0 0,-3 6 0 0 0,5-8-305 0 0,0 0 0 0 0,1 1-1 0 0,-1-1 1 0 0,1 0 0 0 0,0 1 0 0 0,-1-1-1 0 0,1 1 1 0 0,1-1 0 0 0,-2 6 0 0 0,31-9-3637 0 0,-18-3 2655 0 0</inkml:trace>
</inkml:ink>
</file>

<file path=ppt/ink/ink2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6.659"/>
    </inkml:context>
    <inkml:brush xml:id="br0">
      <inkml:brushProperty name="width" value="0.035" units="cm"/>
      <inkml:brushProperty name="height" value="0.035" units="cm"/>
    </inkml:brush>
  </inkml:definitions>
  <inkml:trace contextRef="#ctx0" brushRef="#br0">31 160 3504 0 0,'0'0'9232'0'0,"1"13"-8477"0"0,4 10-469 0 0,0-6 102 0 0,-2 1 1 0 0,3 30-1 0 0,4 9 343 0 0,-10-52-700 0 0,1 0-1 0 0,0 0 1 0 0,0 0 0 0 0,0 0-1 0 0,0 0 1 0 0,1 0 0 0 0,0-1 0 0 0,0 1-1 0 0,0 0 1 0 0,1-1 0 0 0,5 9 0 0 0,-4-7 6 0 0,1 0 402 0 0,-6-11 777 0 0,-1-12-672 0 0,0-12-783 0 0,-1 1 0 0 0,-1 0 1 0 0,-2 0-1 0 0,-1 0 0 0 0,-13-36 1 0 0,2 7-339 0 0,6 22 306 0 0,8 26 387 0 0,1 0 1 0 0,0 0-1 0 0,1 0 1 0 0,0 0-1 0 0,0 0 1 0 0,0-16 0 0 0,3 24-151 0 0,-1 0 1 0 0,1 0 0 0 0,0 0 0 0 0,0 0 0 0 0,0 0 0 0 0,0 0 0 0 0,0 0-1 0 0,1 1 1 0 0,-1-1 0 0 0,0 0 0 0 0,0 0 0 0 0,0 1 0 0 0,1-1 0 0 0,-1 1-1 0 0,0-1 1 0 0,1 1 0 0 0,-1 0 0 0 0,0 0 0 0 0,1-1 0 0 0,-1 1-1 0 0,1 0 1 0 0,-1 0 0 0 0,2 0 0 0 0,37-2 285 0 0,-38 2-219 0 0,1 0 1 0 0,-1 1-1 0 0,1-1 0 0 0,0 0 0 0 0,-1 1 1 0 0,0 0-1 0 0,1-1 0 0 0,-1 1 0 0 0,1 0 0 0 0,-1 0 1 0 0,0 1-1 0 0,1-1 0 0 0,-1 0 0 0 0,0 1 1 0 0,0-1-1 0 0,0 1 0 0 0,0 0 0 0 0,0 0 1 0 0,-1-1-1 0 0,1 1 0 0 0,0 0 0 0 0,-1 1 0 0 0,0-1 1 0 0,1 0-1 0 0,-1 0 0 0 0,0 1 0 0 0,0-1 1 0 0,0 0-1 0 0,0 1 0 0 0,-1-1 0 0 0,1 1 1 0 0,-1-1-1 0 0,1 1 0 0 0,-1 2 0 0 0,0 1-30 0 0,1 0-1 0 0,-1 0 0 0 0,0 0 0 0 0,-1 0 1 0 0,1 0-1 0 0,-1 0 0 0 0,0 0 1 0 0,-1 0-1 0 0,0-1 0 0 0,0 1 1 0 0,0-1-1 0 0,0 1 0 0 0,-6 9 1 0 0,4-11-9 0 0,1 0 1 0 0,-1 0 0 0 0,0 0 0 0 0,0-1 0 0 0,-1 0 0 0 0,1 1 0 0 0,0-2-1 0 0,-1 1 1 0 0,0 0 0 0 0,0-1 0 0 0,0 0 0 0 0,0 0 0 0 0,-9 2 0 0 0,-10 1-7159 0 0,19-4 2002 0 0,15-4 1838 0 0</inkml:trace>
</inkml:ink>
</file>

<file path=ppt/ink/ink2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7.218"/>
    </inkml:context>
    <inkml:brush xml:id="br0">
      <inkml:brushProperty name="width" value="0.035" units="cm"/>
      <inkml:brushProperty name="height" value="0.035" units="cm"/>
    </inkml:brush>
  </inkml:definitions>
  <inkml:trace contextRef="#ctx0" brushRef="#br0">111 24 396 0 0,'0'0'11446'0'0,"-7"1"-10858"0"0,3-1-465 0 0,0 1 0 0 0,0-1 0 0 0,0 1 0 0 0,-1 0 0 0 0,1 1 0 0 0,0-1 0 0 0,0 1 0 0 0,1 0 0 0 0,-1-1 0 0 0,0 2 0 0 0,1-1 0 0 0,-1 0 0 0 0,1 1 0 0 0,-1 0 0 0 0,1-1 0 0 0,0 1 0 0 0,0 0 0 0 0,1 1 0 0 0,-1-1 0 0 0,1 1 0 0 0,-1-1 0 0 0,1 1 0 0 0,0-1 0 0 0,-2 6 0 0 0,1-1-129 0 0,0-2-47 0 0,0 1 0 0 0,1-1 0 0 0,0 0 0 0 0,0 1 0 0 0,0-1 0 0 0,0 8 0 0 0,2-12 44 0 0,0 0 0 0 0,0 0 0 0 0,0-1 0 0 0,1 1 0 0 0,-1 0 0 0 0,0-1 0 0 0,1 1 0 0 0,0 0 0 0 0,-1-1 0 0 0,1 1 0 0 0,0-1 0 0 0,-1 1 0 0 0,1-1 1 0 0,0 1-1 0 0,0-1 0 0 0,0 1 0 0 0,1-1 0 0 0,-1 0 0 0 0,0 0 0 0 0,0 0 0 0 0,1 0 0 0 0,-1 0 0 0 0,0 0 0 0 0,1 0 0 0 0,-1 0 0 0 0,1 0 0 0 0,0 0 0 0 0,-1-1 0 0 0,2 1 0 0 0,4 1 57 0 0,0 0 0 0 0,-1 0-1 0 0,1-1 1 0 0,0 0-1 0 0,0-1 1 0 0,0 1 0 0 0,-1-1-1 0 0,1-1 1 0 0,0 1-1 0 0,0-1 1 0 0,0 0 0 0 0,-1-1-1 0 0,1 0 1 0 0,0 0-1 0 0,-1 0 1 0 0,0-1 0 0 0,0 0-1 0 0,1 0 1 0 0,-1 0-1 0 0,-1-1 1 0 0,1 0 0 0 0,-1 0-1 0 0,1 0 1 0 0,-1-1-1 0 0,0 0 1 0 0,-1 0 0 0 0,1 0-1 0 0,-1-1 1 0 0,0 1-1 0 0,-1-1 1 0 0,1 0 0 0 0,-1 0-1 0 0,0 0 1 0 0,2-8 0 0 0,-4 12-89 0 0,0 0 0 0 0,-1-1 1 0 0,1 1-1 0 0,0 0 1 0 0,-1-1-1 0 0,0 1 1 0 0,0 0-1 0 0,0-1 0 0 0,0 1 1 0 0,0 0-1 0 0,0-1 1 0 0,0 1-1 0 0,-1-1 1 0 0,1 1-1 0 0,-1 0 1 0 0,0 0-1 0 0,0-1 0 0 0,0 1 1 0 0,0 0-1 0 0,0 0 1 0 0,0 0-1 0 0,0 0 1 0 0,-1 0-1 0 0,1 0 1 0 0,-1 0-1 0 0,1 1 0 0 0,-1-1 1 0 0,0 0-1 0 0,0 1 1 0 0,0-1-1 0 0,0 1 1 0 0,-3-2-1 0 0,-2 0-241 0 0,0 0 1 0 0,0 0-1 0 0,0 1 0 0 0,0 0 1 0 0,-1 1-1 0 0,1-1 0 0 0,-1 1 1 0 0,1 1-1 0 0,-8-1 0 0 0,13 2 112 0 0,1-1 0 0 0,0 1-1 0 0,0-1 1 0 0,-1 1 0 0 0,1 0-1 0 0,0-1 1 0 0,0 1-1 0 0,0 0 1 0 0,0 0 0 0 0,0 0-1 0 0,0 0 1 0 0,0 0 0 0 0,0 0-1 0 0,0 0 1 0 0,0 0-1 0 0,1 0 1 0 0,-1 0 0 0 0,0 0-1 0 0,1 1 1 0 0,-1-1-1 0 0,0 2 1 0 0,1-2 53 0 0,0-1 0 0 0,-1 1-1 0 0,1-1 1 0 0,0 1 0 0 0,0 0 0 0 0,0-1-1 0 0,0 1 1 0 0,0 0 0 0 0,0-1-1 0 0,0 1 1 0 0,0-1 0 0 0,0 1 0 0 0,0 0-1 0 0,1-1 1 0 0,-1 1 0 0 0,0 0 0 0 0,0-1-1 0 0,0 1 1 0 0,1-1 0 0 0,-1 1 0 0 0,0-1-1 0 0,1 1 1 0 0,-1-1 0 0 0,1 1 0 0 0,-1-1-1 0 0,0 1 1 0 0,1-1 0 0 0,-1 1 0 0 0,1-1-1 0 0,-1 0 1 0 0,1 1 0 0 0,0-1-1 0 0,-1 0 1 0 0,1 1 0 0 0,-1-1 0 0 0,1 0-1 0 0,-1 0 1 0 0,1 1 0 0 0,0-1 0 0 0,-1 0-1 0 0,1 0 1 0 0,0 0 0 0 0,-1 0 0 0 0,1 0-1 0 0,-1 0 1 0 0,1 0 0 0 0,0 0 0 0 0,-1 0-1 0 0,1 0 1 0 0,0-1 0 0 0,-1 1-1 0 0,1 0 1 0 0,-1 0 0 0 0,1-1 0 0 0,0 1-1 0 0,0 0 1 0 0,17-4-1821 0 0</inkml:trace>
</inkml:ink>
</file>

<file path=ppt/ink/ink2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7.622"/>
    </inkml:context>
    <inkml:brush xml:id="br0">
      <inkml:brushProperty name="width" value="0.035" units="cm"/>
      <inkml:brushProperty name="height" value="0.035" units="cm"/>
    </inkml:brush>
  </inkml:definitions>
  <inkml:trace contextRef="#ctx0" brushRef="#br0">99 0 5036 0 0,'0'0'6676'0'0,"-11"16"-7442"0"0,3-6 778 0 0,-36 53 64 0 0,40-56 70 0 0,1 0-1 0 0,-1 1 0 0 0,1-1 1 0 0,0 0-1 0 0,1 1 0 0 0,0 0 1 0 0,0-1-1 0 0,1 1 0 0 0,-2 12 1 0 0,-1 40 886 0 0,2-48-907 0 0,1-1 0 0 0,0 1 0 0 0,0-1-1 0 0,1 1 1 0 0,1-1 0 0 0,0 1 0 0 0,1-1 0 0 0,3 16-1 0 0,14 25 106 0 0,14 52 66 0 0,-14-57-125 0 0,-16-42-408 0 0,0 0 1 0 0,-1 1 0 0 0,0-1 0 0 0,0 0-1 0 0,0 1 1 0 0,0-1 0 0 0,-1 1 0 0 0,0 0-1 0 0,0 10 1 0 0,-12-18-5558 0 0,2-8 2147 0 0</inkml:trace>
</inkml:ink>
</file>

<file path=ppt/ink/ink2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7.830"/>
    </inkml:context>
    <inkml:brush xml:id="br0">
      <inkml:brushProperty name="width" value="0.035" units="cm"/>
      <inkml:brushProperty name="height" value="0.035" units="cm"/>
    </inkml:brush>
  </inkml:definitions>
  <inkml:trace contextRef="#ctx0" brushRef="#br0">1 79 4684 0 0,'0'0'13338'0'0,"23"-2"-13323"0"0,-7 0-24 0 0,30-3-18 0 0,0-2 0 0 0,61-16 1 0 0,-75 7-216 0 0,-19 5-1688 0 0,-7-2-5644 0 0</inkml:trace>
</inkml:ink>
</file>

<file path=ppt/ink/ink2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8.915"/>
    </inkml:context>
    <inkml:brush xml:id="br0">
      <inkml:brushProperty name="width" value="0.035" units="cm"/>
      <inkml:brushProperty name="height" value="0.035" units="cm"/>
    </inkml:brush>
  </inkml:definitions>
  <inkml:trace contextRef="#ctx0" brushRef="#br0">87 212 5597 0 0,'0'0'7502'0'0,"24"-10"-7747"0"0,72-35 232 0 0,-90 43 50 0 0,0 0-1 0 0,0-1 1 0 0,-1 0 0 0 0,1 0-1 0 0,-1 0 1 0 0,0-1-1 0 0,0 1 1 0 0,0-1 0 0 0,0-1-1 0 0,-1 1 1 0 0,0 0-1 0 0,1-1 1 0 0,-2 0-1 0 0,1 0 1 0 0,0 0 0 0 0,-1-1-1 0 0,0 1 1 0 0,3-9-1 0 0,2-5 200 0 0,-7 18-235 0 0,0 0-1 0 0,0 0 1 0 0,-1-1 0 0 0,1 1 0 0 0,0 0-1 0 0,-1-1 1 0 0,0 1 0 0 0,1-1 0 0 0,-1 1-1 0 0,0 0 1 0 0,1-1 0 0 0,-1 1 0 0 0,0-1-1 0 0,0 1 1 0 0,0-1 0 0 0,0 1-1 0 0,-1-1 1 0 0,1 1 0 0 0,0 0 0 0 0,-1-1-1 0 0,1 1 1 0 0,-1-1 0 0 0,1 1 0 0 0,-1 0-1 0 0,-1-2 1 0 0,1 1-42 0 0,-1 1 1 0 0,1 0-1 0 0,-1-1 0 0 0,0 1 0 0 0,0 0 1 0 0,1 0-1 0 0,-1 0 0 0 0,0 0 1 0 0,0 1-1 0 0,0-1 0 0 0,0 0 0 0 0,0 1 1 0 0,0-1-1 0 0,-1 1 0 0 0,-1 0 0 0 0,-2-1-25 0 0,0 1-1 0 0,1 0 1 0 0,-1 0-1 0 0,1 1 1 0 0,-1-1-1 0 0,0 1 1 0 0,1 0-1 0 0,0 1 1 0 0,-1-1-1 0 0,1 1 1 0 0,0 0-1 0 0,-6 4 0 0 0,-4 6 139 0 0,0 1-1 0 0,0 0 1 0 0,2 2-1 0 0,0 0 1 0 0,0 0-1 0 0,1 1 0 0 0,-13 24 1 0 0,1-1-28 0 0,-10 22 279 0 0,30-54-214 0 0,1 1 0 0 0,1-1 0 0 0,0 0 0 0 0,0 1 0 0 0,0 0 0 0 0,1-1 0 0 0,0 1 0 0 0,0 0 0 0 0,1 12 0 0 0,1-17-82 0 0,-1 0-1 0 0,1 0 1 0 0,0-1 0 0 0,0 1 0 0 0,0 0 0 0 0,0-1 0 0 0,0 1 0 0 0,0-1 0 0 0,1 1 0 0 0,-1-1 0 0 0,1 1 0 0 0,0-1-1 0 0,0 0 1 0 0,0 0 0 0 0,0 0 0 0 0,0 0 0 0 0,0 0 0 0 0,0-1 0 0 0,1 1 0 0 0,-1-1 0 0 0,0 1 0 0 0,1-1 0 0 0,0 0-1 0 0,-1 0 1 0 0,1 0 0 0 0,0 0 0 0 0,5 1 0 0 0,8 1 141 0 0,-1 0-1 0 0,1-1 1 0 0,1-1-1 0 0,-1 0 1 0 0,0-2 0 0 0,0 1-1 0 0,22-5 1 0 0,-27 3-458 0 0,-1 0 0 0 0,1-1-1 0 0,-1 0 1 0 0,0-1 0 0 0,0 0 0 0 0,0-1 0 0 0,-1 0 0 0 0,0 0 0 0 0,0-1-1 0 0,0 0 1 0 0,14-13 0 0 0,-5 5-4664 0 0,-16 7 1017 0 0</inkml:trace>
</inkml:ink>
</file>

<file path=ppt/ink/ink2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9.442"/>
    </inkml:context>
    <inkml:brush xml:id="br0">
      <inkml:brushProperty name="width" value="0.035" units="cm"/>
      <inkml:brushProperty name="height" value="0.035" units="cm"/>
    </inkml:brush>
  </inkml:definitions>
  <inkml:trace contextRef="#ctx0" brushRef="#br0">132 16 852 0 0,'0'0'12184'0'0,"-10"4"-11763"0"0,2-1-329 0 0,1 0-1 0 0,-1 0 0 0 0,1 0 1 0 0,0 1-1 0 0,1 0 1 0 0,-1 1-1 0 0,1-1 0 0 0,-1 1 1 0 0,1 0-1 0 0,1 1 0 0 0,-1-1 1 0 0,1 1-1 0 0,0 0 1 0 0,-5 9-1 0 0,6-9-118 0 0,1 0 0 0 0,1 0-1 0 0,-1 0 1 0 0,1 1 0 0 0,0-1-1 0 0,0 0 1 0 0,1 1 0 0 0,0 0 0 0 0,-1 12-1 0 0,2-17 31 0 0,0 0-1 0 0,1 0 0 0 0,-1-1 0 0 0,0 1 1 0 0,1 0-1 0 0,-1 0 0 0 0,1 0 1 0 0,0 0-1 0 0,0 0 0 0 0,0-1 0 0 0,-1 1 1 0 0,2 0-1 0 0,-1-1 0 0 0,0 1 0 0 0,0-1 1 0 0,0 1-1 0 0,1-1 0 0 0,-1 1 1 0 0,1-1-1 0 0,-1 0 0 0 0,1 0 0 0 0,-1 0 1 0 0,1 0-1 0 0,0 0 0 0 0,0 0 0 0 0,-1 0 1 0 0,1-1-1 0 0,0 1 0 0 0,0 0 1 0 0,0-1-1 0 0,0 0 0 0 0,0 1 0 0 0,0-1 1 0 0,0 0-1 0 0,0 0 0 0 0,0 0 0 0 0,0 0 1 0 0,1-1-1 0 0,8 0 57 0 0,0-1 0 0 0,0-1 1 0 0,0 0-1 0 0,0 0 0 0 0,-1-1 0 0 0,0 0 1 0 0,0-1-1 0 0,0 0 0 0 0,0-1 0 0 0,-1 0 0 0 0,0 0 1 0 0,0-1-1 0 0,-1 0 0 0 0,1-1 0 0 0,-2 0 1 0 0,1 0-1 0 0,-1-1 0 0 0,0 1 0 0 0,-1-2 0 0 0,0 1 1 0 0,0-1-1 0 0,5-13 0 0 0,-11 20-8 0 0,1 0 0 0 0,-1 0-1 0 0,0 0 1 0 0,0 0 0 0 0,0 0 0 0 0,0 0-1 0 0,0 0 1 0 0,-1 0 0 0 0,1 0 0 0 0,-1 0-1 0 0,0 0 1 0 0,-2-5 0 0 0,3 7-79 0 0,0 1 0 0 0,0-1 0 0 0,-1 0 0 0 0,1 0 0 0 0,0 0 0 0 0,-1 1 0 0 0,1-1 0 0 0,0 0 0 0 0,-1 0 0 0 0,1 1 0 0 0,-1-1 0 0 0,1 0 0 0 0,-1 1 1 0 0,1-1-1 0 0,-1 1 0 0 0,0-1 0 0 0,1 1 0 0 0,-1-1 0 0 0,0 1 0 0 0,1-1 0 0 0,-1 1 0 0 0,0-1 0 0 0,0 1 0 0 0,1 0 0 0 0,-1 0 0 0 0,0-1 0 0 0,0 1 0 0 0,0 0 0 0 0,0 0 0 0 0,1 0 0 0 0,-1 0 0 0 0,0 0 0 0 0,0 0 0 0 0,0 0 0 0 0,0 0 1 0 0,1 0-1 0 0,-1 0 0 0 0,0 0 0 0 0,0 1 0 0 0,0-1 0 0 0,1 0 0 0 0,-1 1 0 0 0,0-1 0 0 0,0 0 0 0 0,1 1 0 0 0,-1-1 0 0 0,-1 2 0 0 0,1 1 5 0 0,0 1-1 0 0,1-1 1 0 0,-1 1-1 0 0,1 0 0 0 0,0-1 1 0 0,0 1-1 0 0,0-1 1 0 0,0 1-1 0 0,0-1 1 0 0,1 1-1 0 0,0 0 1 0 0,0-1-1 0 0,0 0 1 0 0,0 1-1 0 0,0-1 1 0 0,1 1-1 0 0,1 2 1 0 0,3 0 121 0 0,0-1 1 0 0,1 0-1 0 0,-1-1 1 0 0,1 1-1 0 0,0-1 0 0 0,0-1 1 0 0,0 1-1 0 0,0-1 1 0 0,1-1-1 0 0,0 1 1 0 0,-1-1-1 0 0,1 0 1 0 0,0-1-1 0 0,0 0 1 0 0,0 0-1 0 0,11-1 1 0 0,-4 0-395 0 0,-1 0 0 0 0,0-1 1 0 0,22-5-1 0 0,-27 4-697 0 0,0 0 0 0 0,0-1 0 0 0,-1 0 1 0 0,1 0-1 0 0,11-7 0 0 0,-15 4-2892 0 0,3-5-685 0 0</inkml:trace>
</inkml:ink>
</file>

<file path=ppt/ink/ink2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9.741"/>
    </inkml:context>
    <inkml:brush xml:id="br0">
      <inkml:brushProperty name="width" value="0.035" units="cm"/>
      <inkml:brushProperty name="height" value="0.035" units="cm"/>
    </inkml:brush>
  </inkml:definitions>
  <inkml:trace contextRef="#ctx0" brushRef="#br0">141 1 11153 0 0,'0'0'3424'0'0,"-15"13"-4799"0"0,-47 44 1416 0 0,57-52-5 0 0,0 0 0 0 0,1 0 1 0 0,0 1-1 0 0,-1-1 0 0 0,2 1 1 0 0,-1 0-1 0 0,1 1 0 0 0,0-1 1 0 0,0 0-1 0 0,1 1 1 0 0,-2 7-1 0 0,-4 8 93 0 0,6-15-126 0 0,-1 0 1 0 0,2 0 0 0 0,-1 0-1 0 0,1 0 1 0 0,0 0-1 0 0,0 0 1 0 0,1 0-1 0 0,1 10 1 0 0,-1-1-120 0 0,0-15 135 0 0,1 0 1 0 0,-1 0-1 0 0,1 0 1 0 0,-1 0-1 0 0,1 0 0 0 0,-1 0 1 0 0,1 0-1 0 0,0 0 1 0 0,-1 0-1 0 0,1 0 1 0 0,0-1-1 0 0,0 1 0 0 0,0 0 1 0 0,0 0-1 0 0,0-1 1 0 0,-1 1-1 0 0,1 0 1 0 0,1-1-1 0 0,-1 1 0 0 0,0-1 1 0 0,0 0-1 0 0,0 1 1 0 0,0-1-1 0 0,0 0 0 0 0,0 1 1 0 0,0-1-1 0 0,0 0 1 0 0,1 0-1 0 0,-1 0 1 0 0,0 0-1 0 0,0 0 0 0 0,0 0 1 0 0,0-1-1 0 0,3 1 1 0 0,42-8 714 0 0,-28 1-780 0 0,0-1 1 0 0,-1-1-1 0 0,0 0 1 0 0,0-2-1 0 0,24-20 0 0 0,31-35-2901 0 0,-69 63 2484 0 0,0-1 0 0 0,0 1 0 0 0,0-1 0 0 0,0 0 1 0 0,-1 1-1 0 0,1-2 0 0 0,-1 1 0 0 0,0 0 0 0 0,2-5 0 0 0,-3-8-2689 0 0</inkml:trace>
</inkml:ink>
</file>

<file path=ppt/ink/ink2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13.534"/>
    </inkml:context>
    <inkml:brush xml:id="br0">
      <inkml:brushProperty name="width" value="0.035" units="cm"/>
      <inkml:brushProperty name="height" value="0.035" units="cm"/>
    </inkml:brush>
  </inkml:definitions>
  <inkml:trace contextRef="#ctx0" brushRef="#br0">2 100 1296 0 0,'-1'-10'1248'0'0,"1"8"-841"0"0,0 1 0 0 0,0-1-1 0 0,-1 0 1 0 0,1 1 0 0 0,0-1 0 0 0,0 0 0 0 0,1 1-1 0 0,-1-1 1 0 0,0 0 0 0 0,1 1 0 0 0,-1-1-1 0 0,0 1 1 0 0,1-1 0 0 0,0 1 0 0 0,-1-1 0 0 0,1 1-1 0 0,0-1 1 0 0,0 1 0 0 0,2-3 0 0 0,-2 2-151 0 0,1 1 1 0 0,-1-1-1 0 0,0 0 1 0 0,0 1-1 0 0,0-1 1 0 0,0 0-1 0 0,0 0 1 0 0,0 0-1 0 0,0 0 1 0 0,-1 0 0 0 0,1 0-1 0 0,-1 0 1 0 0,0 0-1 0 0,1 0 1 0 0,-1-1-1 0 0,0 1 1 0 0,0 0-1 0 0,0 0 1 0 0,0 0-1 0 0,-1-3 1 0 0,1-7 702 0 0,-10 20-1006 0 0,10 3-46 0 0,2 0 1 0 0,0 1-1 0 0,0-1 1 0 0,1-1-1 0 0,0 1 1 0 0,1 0-1 0 0,4 9 1 0 0,41 74 498 0 0,-43-82-457 0 0,0 0 118 0 0,-1 0 0 0 0,-1 0 0 0 0,0 0 1 0 0,0 1-1 0 0,-1-1 0 0 0,-1 1 0 0 0,0 0 0 0 0,-1 0 0 0 0,0 0 0 0 0,-3 22 0 0 0,2-28-42 0 0,10 122 223 0 0,0-33-227 0 0,-10-86 8 0 0,-1-10-22 0 0,1 1 0 0 0,0 0 0 0 0,0-1-1 0 0,-1 1 1 0 0,1-1 0 0 0,0 1-1 0 0,0 0 1 0 0,0-1 0 0 0,0 1 0 0 0,0 0-1 0 0,0-1 1 0 0,0 1 0 0 0,0 0 0 0 0,0-1-1 0 0,0 1 1 0 0,0 0 0 0 0,0-1 0 0 0,0 1-1 0 0,1 0 1 0 0,-1-1 0 0 0,0 1 0 0 0,0 0-1 0 0,1-1 1 0 0,-1 1 0 0 0,1-1 0 0 0,-1 1-1 0 0,0-1 1 0 0,1 1 0 0 0,-1-1 0 0 0,1 1-1 0 0,-1-1 1 0 0,1 1 0 0 0,-1-1 0 0 0,1 0-1 0 0,-1 1 1 0 0,1-1 0 0 0,0 0-1 0 0,-1 1 1 0 0,2-1 0 0 0,-1 0 386 0 0,1-19 480 0 0,1 13-871 0 0,0-1 1 0 0,0 1-1 0 0,0-1 0 0 0,-1 0 0 0 0,0 0 1 0 0,-1 0-1 0 0,1 1 0 0 0,-1-14 0 0 0,6-16-36 0 0,1-6-160 0 0,-6 30 126 0 0,0 0 1 0 0,1 1-1 0 0,0-1 1 0 0,9-18-1 0 0,-11 26 16 0 0,1 0 0 0 0,0 0 0 0 0,0 0-1 0 0,0 0 1 0 0,1 1 0 0 0,-1-1 0 0 0,1 1 0 0 0,0-1 0 0 0,0 1 0 0 0,0 0-1 0 0,0 0 1 0 0,1 0 0 0 0,4-3 0 0 0,50-18-207 0 0,-56 24 253 0 0,2 3-6 0 0,0 0 13 0 0,0 0-1 0 0,-1 1 0 0 0,1-1 0 0 0,-1 1 0 0 0,0 0 0 0 0,0 0 0 0 0,0 0 0 0 0,-1 0 1 0 0,1 1-1 0 0,-1-1 0 0 0,0 1 0 0 0,0-1 0 0 0,-1 1 0 0 0,0 0 0 0 0,1 0 1 0 0,-1 0-1 0 0,0 6 0 0 0,9 27 221 0 0,-8-16 230 0 0,1 10-2826 0 0,2-28-536 0 0,5-15-1445 0 0,-10 11 4277 0 0,1 0 0 0 0,-1 0 0 0 0,0 0 0 0 0,0 0 0 0 0,0 0 0 0 0,0-1 0 0 0,0 1 0 0 0,0 0 0 0 0,0 0 0 0 0,0 0 0 0 0,0 0 0 0 0,0 0 0 0 0,1 0 0 0 0,-1-1 0 0 0,0 1 0 0 0,0 0 0 0 0,0 0 0 0 0,0 0 0 0 0,0 0 0 0 0,0 0 0 0 0,0-1 0 0 0,0 1-1 0 0,0 0 1 0 0,0 0 0 0 0,0 0 0 0 0,0 0 0 0 0,0 0 0 0 0,0-1 0 0 0,0 1 0 0 0,-1 0 0 0 0,1 0 0 0 0,0 0 0 0 0,0 0 0 0 0,0 0 0 0 0,0 0 0 0 0,0-1 0 0 0,0 1 0 0 0,0 0 0 0 0,0 0 0 0 0,0 0 0 0 0,0 0 0 0 0,-1 0 0 0 0,1 0 0 0 0,0 0 0 0 0,0 0 0 0 0,0-1 0 0 0,0 1 0 0 0,0 0 0 0 0,0 0 0 0 0,-1 0 0 0 0,1 0 0 0 0,0 0 0 0 0,0 0 0 0 0,0 0 0 0 0,-17 11-4246 0 0</inkml:trace>
</inkml:ink>
</file>

<file path=ppt/ink/ink2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14.129"/>
    </inkml:context>
    <inkml:brush xml:id="br0">
      <inkml:brushProperty name="width" value="0.035" units="cm"/>
      <inkml:brushProperty name="height" value="0.035" units="cm"/>
    </inkml:brush>
  </inkml:definitions>
  <inkml:trace contextRef="#ctx0" brushRef="#br0">71 53 1764 0 0,'0'0'11942'0'0,"-10"16"-11505"0"0,5-7-390 0 0,-2 2 50 0 0,0 0 0 0 0,0 0 0 0 0,2 0 0 0 0,-1 1 1 0 0,1 0-1 0 0,1 0 0 0 0,0 0 0 0 0,1 1 0 0 0,0-1 1 0 0,0 14-1 0 0,2-22-98 0 0,1-1-1 0 0,0 1 1 0 0,0-1 0 0 0,0 1 0 0 0,0-1 0 0 0,1 1-1 0 0,0-1 1 0 0,0 1 0 0 0,0-1 0 0 0,0 1 0 0 0,0-1 0 0 0,0 0-1 0 0,1 0 1 0 0,2 5 0 0 0,-1-6 45 0 0,0 0 0 0 0,0 0 0 0 0,0-1 1 0 0,0 1-1 0 0,0-1 0 0 0,0 0 0 0 0,0 0 0 0 0,0 0 0 0 0,0 0 0 0 0,1 0 1 0 0,-1 0-1 0 0,0-1 0 0 0,1 0 0 0 0,-1 0 0 0 0,0 0 0 0 0,6-1 0 0 0,-1 1-23 0 0,-1-1-1 0 0,0 0 0 0 0,1-1 0 0 0,-1 0 0 0 0,0 0 0 0 0,0-1 0 0 0,0 1 0 0 0,0-2 0 0 0,0 1 0 0 0,-1-1 0 0 0,0 0 0 0 0,0 0 0 0 0,0-1 0 0 0,0 1 1 0 0,0-1-1 0 0,-1-1 0 0 0,0 1 0 0 0,0-1 0 0 0,0 0 0 0 0,-1 0 0 0 0,0 0 0 0 0,0-1 0 0 0,-1 1 0 0 0,0-1 0 0 0,0 0 0 0 0,0 0 0 0 0,-1 0 0 0 0,0 0 1 0 0,0-1-1 0 0,-1 1 0 0 0,0 0 0 0 0,0-1 0 0 0,-1 1 0 0 0,0-1 0 0 0,0 1 0 0 0,-1-1 0 0 0,-2-14 0 0 0,1 18-100 0 0,0 0 0 0 0,0 0 0 0 0,0-1 0 0 0,0 1-1 0 0,-1 0 1 0 0,1 1 0 0 0,-1-1 0 0 0,0 0 0 0 0,0 1 0 0 0,-1 0-1 0 0,1-1 1 0 0,-1 1 0 0 0,1 1 0 0 0,-1-1 0 0 0,0 0 0 0 0,0 1 0 0 0,-5-3-1 0 0,2 2-37 0 0,1 1-1 0 0,-1-1 1 0 0,1 1-1 0 0,-1 0 1 0 0,0 1-1 0 0,0 0 0 0 0,1 0 1 0 0,-1 0-1 0 0,0 1 1 0 0,-14 1-1 0 0,19-1 74 0 0,1 0-1 0 0,-1 0 1 0 0,0 1 0 0 0,1-1-1 0 0,-1 1 1 0 0,0 0-1 0 0,1-1 1 0 0,-1 1-1 0 0,1 0 1 0 0,-1 0-1 0 0,1 0 1 0 0,-1 0 0 0 0,1 0-1 0 0,0 0 1 0 0,-1 1-1 0 0,-1 1 1 0 0,-1 9-6243 0 0,14-13 3056 0 0,0-2 1237 0 0</inkml:trace>
</inkml:ink>
</file>

<file path=ppt/ink/ink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14.544"/>
    </inkml:context>
    <inkml:brush xml:id="br0">
      <inkml:brushProperty name="width" value="0.035" units="cm"/>
      <inkml:brushProperty name="height" value="0.035" units="cm"/>
    </inkml:brush>
  </inkml:definitions>
  <inkml:trace contextRef="#ctx0" brushRef="#br0">0 1 3396 0 0,'0'0'11389'0'0,"3"12"-11123"0"0,24 59 505 0 0,-13-38-115 0 0,-1 1 0 0 0,8 39 0 0 0,-17-37-387 0 0,4 15-12 0 0,-3-32-183 0 0,-1 0 0 0 0,3 25 1 0 0,5 22-79 0 0,-10-19-578 0 0,-2-30-815 0 0,0-16 888 0 0,-2-37-10897 0 0,-6 24 7465 0 0</inkml:trace>
</inkml:ink>
</file>

<file path=ppt/ink/ink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14.774"/>
    </inkml:context>
    <inkml:brush xml:id="br0">
      <inkml:brushProperty name="width" value="0.035" units="cm"/>
      <inkml:brushProperty name="height" value="0.035" units="cm"/>
    </inkml:brush>
  </inkml:definitions>
  <inkml:trace contextRef="#ctx0" brushRef="#br0">0 112 3044 0 0,'0'0'12455'0'0,"13"-6"-12361"0"0,133-52 197 0 0,-55 22-2904 0 0,-80 29-810 0 0,-4 3-1618 0 0</inkml:trace>
</inkml:ink>
</file>

<file path=ppt/ink/ink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15.441"/>
    </inkml:context>
    <inkml:brush xml:id="br0">
      <inkml:brushProperty name="width" value="0.035" units="cm"/>
      <inkml:brushProperty name="height" value="0.035" units="cm"/>
    </inkml:brush>
  </inkml:definitions>
  <inkml:trace contextRef="#ctx0" brushRef="#br0">1 1 6557 0 0,'0'0'5961'0'0,"5"14"-5544"0"0,7 13-195 0 0,-4-9 113 0 0,-1-1 0 0 0,0 2 0 0 0,6 22 0 0 0,15 58 1048 0 0,-18-72-1139 0 0,11 58 0 0 0,-4-7-189 0 0,-11-55-36 0 0,0 0 1 0 0,-2 1 0 0 0,2 36 0 0 0,4-29-97 0 0,-10-31 85 0 0,0 0 0 0 0,0 1 0 0 0,1-1 0 0 0,-1 0 0 0 0,0 0 0 0 0,1 0 0 0 0,-1 0 0 0 0,0 0 0 0 0,0 0 0 0 0,1 0 0 0 0,-1 0 0 0 0,0 0 0 0 0,1 0 0 0 0,-1 0 0 0 0,0 0 0 0 0,0 0 0 0 0,1 0 0 0 0,-1 0 0 0 0,0 0 0 0 0,1 0 0 0 0,-1 0 0 0 0,0-1 0 0 0,0 1 0 0 0,1 0 0 0 0,-1 0 0 0 0,0 0 0 0 0,0 0 0 0 0,1-1 0 0 0,-1 1 0 0 0,0 0 0 0 0,0 0 0 0 0,0 0 0 0 0,1-1 0 0 0,-1 1 0 0 0,0 0 0 0 0,0 0 0 0 0,0-1 0 0 0,0 1 0 0 0,0 0 0 0 0,1-1 0 0 0,9-71-1099 0 0,0 13-184 0 0,-10 54 1262 0 0,0 0 1 0 0,1 1-1 0 0,0-1 1 0 0,0 0-1 0 0,0 1 1 0 0,1-1-1 0 0,-1 1 1 0 0,1-1-1 0 0,0 1 1 0 0,0 0-1 0 0,1-1 1 0 0,-1 1 0 0 0,1 1-1 0 0,0-1 1 0 0,0 0-1 0 0,6-5 1 0 0,-1 4 419 0 0,-7 4-395 0 0,-1 1 0 0 0,1-1 0 0 0,-1 1 0 0 0,0-1 0 0 0,1 1 0 0 0,-1-1 0 0 0,1 1 0 0 0,0 0 0 0 0,-1-1 0 0 0,1 1 0 0 0,-1 0 0 0 0,1-1 0 0 0,-1 1 0 0 0,1 0 0 0 0,0 0 0 0 0,-1 0 0 0 0,1 0 0 0 0,0 0 0 0 0,-1-1 0 0 0,1 1 0 0 0,0 0 0 0 0,-1 0 0 0 0,1 1 0 0 0,0-1 0 0 0,-1 0 0 0 0,1 0 0 0 0,-1 0 0 0 0,1 0 0 0 0,0 0 0 0 0,-1 1 0 0 0,1-1 0 0 0,-1 0-1 0 0,1 1 1 0 0,0-1 0 0 0,-1 0 0 0 0,1 1 0 0 0,-1-1 0 0 0,1 1 0 0 0,-1-1 0 0 0,0 0 0 0 0,1 1 0 0 0,-1-1 0 0 0,1 1 0 0 0,-1 0 0 0 0,0-1 0 0 0,1 1 0 0 0,-1-1 0 0 0,0 1 0 0 0,0 0 0 0 0,1-1 0 0 0,-1 1 0 0 0,0-1 0 0 0,0 1 0 0 0,0 0 0 0 0,0-1 0 0 0,0 2 0 0 0,18 32 500 0 0,-10-22-494 0 0,-2 0-1 0 0,0 0 0 0 0,0 0 0 0 0,-1 1 1 0 0,0 0-1 0 0,-1 0 0 0 0,-1 0 1 0 0,0 1-1 0 0,1 24 0 0 0,-4-37-572 0 0,10-8-5505 0 0,-10-1 2882 0 0,0-9-1623 0 0</inkml:trace>
</inkml:ink>
</file>

<file path=ppt/ink/ink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15.848"/>
    </inkml:context>
    <inkml:brush xml:id="br0">
      <inkml:brushProperty name="width" value="0.035" units="cm"/>
      <inkml:brushProperty name="height" value="0.035" units="cm"/>
    </inkml:brush>
  </inkml:definitions>
  <inkml:trace contextRef="#ctx0" brushRef="#br0">100 112 5657 0 0,'0'0'5982'0'0,"19"-2"-5825"0"0,55-7 56 0 0,-71 9-174 0 0,-1 0 0 0 0,0 0 0 0 0,0-1 0 0 0,0 1 1 0 0,0 0-1 0 0,0-1 0 0 0,0 1 0 0 0,0-1 0 0 0,0 0 0 0 0,0 1 0 0 0,0-1 0 0 0,0 0 0 0 0,-1 0 0 0 0,1-1 0 0 0,0 1 0 0 0,-1 0 0 0 0,1-1 1 0 0,0 1-1 0 0,-1 0 0 0 0,0-1 0 0 0,1 0 0 0 0,-1 1 0 0 0,0-1 0 0 0,0 0 0 0 0,0 0 0 0 0,0 0 0 0 0,0 1 0 0 0,0-1 0 0 0,0 0 0 0 0,0-4 1 0 0,4-8 305 0 0,-4 13-356 0 0,-1 1 0 0 0,1-1 1 0 0,-1 0-1 0 0,1 0 0 0 0,-1 1 0 0 0,1-1 1 0 0,-1 0-1 0 0,0 0 0 0 0,1 0 0 0 0,-1 0 0 0 0,0 0 1 0 0,0 0-1 0 0,0 0 0 0 0,0 1 0 0 0,0-1 1 0 0,0 0-1 0 0,0 0 0 0 0,0 0 0 0 0,0 0 1 0 0,0 0-1 0 0,-1 0 0 0 0,1 0 0 0 0,0 0 1 0 0,0 1-1 0 0,-1-1 0 0 0,1 0 0 0 0,-1 0 1 0 0,0-1-1 0 0,-1 0-63 0 0,0 1 1 0 0,0-1-1 0 0,0 1 1 0 0,0-1-1 0 0,0 1 1 0 0,0 0-1 0 0,0 0 1 0 0,0 0-1 0 0,0 0 1 0 0,-1 0 0 0 0,-1 0-1 0 0,-3-1-67 0 0,1 0 0 0 0,-1 1 0 0 0,1 0 0 0 0,-1 1-1 0 0,1-1 1 0 0,-1 1 0 0 0,-10 2 0 0 0,8 0 247 0 0,0 1 0 0 0,0 1 0 0 0,0 0 0 0 0,1 0 0 0 0,0 0 0 0 0,0 1 0 0 0,0 1 0 0 0,0-1 0 0 0,1 1 0 0 0,0 0 0 0 0,0 1 0 0 0,1 0 0 0 0,0 0 0 0 0,0 0 0 0 0,0 1 0 0 0,1 0 0 0 0,0 0 0 0 0,1 0 0 0 0,0 0 0 0 0,0 1 0 0 0,1 0 0 0 0,0 0 0 0 0,0 0 0 0 0,1 0 0 0 0,0 0 0 0 0,1 0 0 0 0,-1 13 0 0 0,2-19-54 0 0,0-1-1 0 0,1 1 1 0 0,-1 0-1 0 0,0-1 0 0 0,1 1 1 0 0,0-1-1 0 0,-1 1 1 0 0,1-1-1 0 0,0 1 0 0 0,0-1 1 0 0,1 0-1 0 0,-1 1 1 0 0,0-1-1 0 0,1 0 0 0 0,-1 0 1 0 0,1 0-1 0 0,0 0 1 0 0,0 0-1 0 0,3 3 0 0 0,-1-2 50 0 0,1 0 0 0 0,-1-1-1 0 0,1 0 1 0 0,0 1-1 0 0,0-1 1 0 0,0-1 0 0 0,0 1-1 0 0,0-1 1 0 0,8 1 0 0 0,-2 0 24 0 0,0-1 0 0 0,0-1 0 0 0,1 0 1 0 0,-1-1-1 0 0,0 0 0 0 0,0 0 0 0 0,0-1 1 0 0,18-6-1 0 0,-15 2-409 0 0,0-1 0 0 0,-1 0 0 0 0,0-1 0 0 0,0-1 0 0 0,-1 1 0 0 0,19-19 0 0 0,-29 25 79 0 0,-1 1 0 0 0,0 0 0 0 0,0-1-1 0 0,0 1 1 0 0,0-1 0 0 0,0 1 0 0 0,0-1-1 0 0,-1 0 1 0 0,1 1 0 0 0,0-1 0 0 0,-1 0-1 0 0,1 0 1 0 0,-1 1 0 0 0,0-1 0 0 0,1 0-1 0 0,-1 0 1 0 0,0 0 0 0 0,0 1 0 0 0,0-1-1 0 0,-1-2 1 0 0,1-3-1273 0 0,0-6-2827 0 0</inkml:trace>
</inkml:ink>
</file>

<file path=ppt/ink/ink2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16.220"/>
    </inkml:context>
    <inkml:brush xml:id="br0">
      <inkml:brushProperty name="width" value="0.035" units="cm"/>
      <inkml:brushProperty name="height" value="0.035" units="cm"/>
    </inkml:brush>
  </inkml:definitions>
  <inkml:trace contextRef="#ctx0" brushRef="#br0">1 140 720 0 0,'0'0'9254'0'0,"10"15"-8927"0"0,30 49 224 0 0,-36-57-272 0 0,-2-5-12 0 0,-1 0 0 0 0,1 0 0 0 0,0 1 1 0 0,-1-1-1 0 0,0 1 0 0 0,1 0 0 0 0,-1-1 0 0 0,0 1 0 0 0,-1 0 0 0 0,1 0 0 0 0,0-1 0 0 0,0 6 0 0 0,-1-8-226 0 0,1 0-1 0 0,-1 0 0 0 0,0 0 0 0 0,1 0 0 0 0,-1 0 0 0 0,1 0 1 0 0,-1 0-1 0 0,0 0 0 0 0,1-1 0 0 0,-1 1 0 0 0,1 0 1 0 0,-1 0-1 0 0,0 0 0 0 0,1-1 0 0 0,-1 1 0 0 0,0 0 0 0 0,1 0 1 0 0,-1-1-1 0 0,0 1 0 0 0,1 0 0 0 0,-1-1 0 0 0,0 1 0 0 0,0 0 1 0 0,0-1-1 0 0,1 1 0 0 0,-1 0 0 0 0,0-1 0 0 0,0 1 1 0 0,0 0-1 0 0,0-1 0 0 0,1 1 0 0 0,-1-1 0 0 0,0 0 0 0 0,10-122 617 0 0,-10 118-658 0 0,1 0-1 0 0,0 0 1 0 0,0 0 0 0 0,0 0-1 0 0,1 0 1 0 0,-1 0 0 0 0,1 0-1 0 0,0 1 1 0 0,1-1-1 0 0,-1 1 1 0 0,1-1 0 0 0,0 1-1 0 0,0 0 1 0 0,0 0 0 0 0,1 0-1 0 0,-1 1 1 0 0,1-1-1 0 0,0 1 1 0 0,0 0 0 0 0,0 0-1 0 0,7-4 1 0 0,-3 2-108 0 0,1 1 1 0 0,0-1-1 0 0,0 1 1 0 0,0 1-1 0 0,1 0 0 0 0,-1 0 1 0 0,1 1-1 0 0,0 0 1 0 0,-1 0-1 0 0,15 0 0 0 0,-22 2-529 0 0,16 8-6496 0 0</inkml:trace>
</inkml:ink>
</file>

<file path=ppt/ink/ink2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43.302"/>
    </inkml:context>
    <inkml:brush xml:id="br0">
      <inkml:brushProperty name="width" value="0.035" units="cm"/>
      <inkml:brushProperty name="height" value="0.035" units="cm"/>
    </inkml:brush>
  </inkml:definitions>
  <inkml:trace contextRef="#ctx0" brushRef="#br0">12 0 1620 0 0,'-1'18'12104'0'0,"-2"7"-8723"0"0,-2 29-5691 0 0,4-31 3755 0 0,1 17-1184 0 0,-1 0-1 0 0,2-1-1 0 0,7 50 1 0 0,-4-60-235 0 0,-3-21-2 0 0,0 1 0 0 0,1 0 0 0 0,0-1 0 0 0,0 1 0 0 0,6 14 0 0 0,-7-15 34 0 0,-1-7-55 0 0,-1 0 0 0 0,1 0 0 0 0,0-1 0 0 0,0 1 1 0 0,0 0-1 0 0,0 0 0 0 0,0 0 0 0 0,0 0 0 0 0,0 0 0 0 0,0-1 0 0 0,0 1 0 0 0,0 0 0 0 0,0 0 0 0 0,1 0 0 0 0,-1 0 1 0 0,0-1-1 0 0,0 1 0 0 0,1 0 0 0 0,-1 0 0 0 0,1-1 0 0 0,-1 1 0 0 0,1 0 0 0 0,-1-1 0 0 0,1 1 0 0 0,-1 0 0 0 0,1-1 1 0 0,0 1-1 0 0,-1-1 0 0 0,1 1 0 0 0,0-1 0 0 0,0 1 0 0 0,1-1-28 0 0,0 1-1432 0 0,-1-1 1189 0 0,1 1 0 0 0,-1-1 1 0 0,1 0-1 0 0,0 0 0 0 0,-1 0 1 0 0,1 0-1 0 0,0 0 0 0 0,-1 0 1 0 0,1 0-1 0 0,0 0 0 0 0,-1-1 1 0 0,1 1-1 0 0,0-1 0 0 0,1 0 1 0 0,11-3-3054 0 0,-13 2 1371 0 0,-6 1-192 0 0,-43 9-2494 0 0</inkml:trace>
</inkml:ink>
</file>

<file path=ppt/ink/ink2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48.898"/>
    </inkml:context>
    <inkml:brush xml:id="br0">
      <inkml:brushProperty name="width" value="0.035" units="cm"/>
      <inkml:brushProperty name="height" value="0.035" units="cm"/>
    </inkml:brush>
  </inkml:definitions>
  <inkml:trace contextRef="#ctx0" brushRef="#br0">1 20 880 0 0,'0'0'163'0'0,"0"0"0"0"0,0 0 0 0 0,0-1 0 0 0,0 1 1 0 0,1 0-1 0 0,-1 0 0 0 0,0 0 0 0 0,0-1 0 0 0,0 1 0 0 0,0 0 0 0 0,0 0 0 0 0,0 0 0 0 0,0-1 0 0 0,0 1 0 0 0,0 0 0 0 0,0 0 1 0 0,0-1-1 0 0,0 1 0 0 0,0 0 0 0 0,0 0 0 0 0,0-1 0 0 0,0 1 0 0 0,0 0 0 0 0,0 0 0 0 0,0 0 0 0 0,0-1 0 0 0,0 1 0 0 0,0 0 1 0 0,0 0-1 0 0,-1-2 1940 0 0,2-9-344 0 0,-1 11-1758 0 0,0 0 88 0 0,0 0 1 0 0,0 0 0 0 0,0 1 0 0 0,0-1 0 0 0,0 0 0 0 0,0 0 0 0 0,0 1 0 0 0,0-1-1 0 0,0 0 1 0 0,0 1 0 0 0,0-1 0 0 0,0 0 0 0 0,0 0 0 0 0,0 1 0 0 0,0-1 0 0 0,0 0-1 0 0,0 0 1 0 0,0 1 0 0 0,1-1 0 0 0,-1 0 0 0 0,0 0 0 0 0,0 0 0 0 0,0 1-1 0 0,0-1 1 0 0,1 0 0 0 0,-1 0 0 0 0,0 0 0 0 0,0 1 0 0 0,0-1 0 0 0,1 0 0 0 0,-1 0-1 0 0,0 0 1 0 0,0 0 0 0 0,0 0 0 0 0,1 1 0 0 0,-1-1 0 0 0,0 0 0 0 0,0 0 0 0 0,1 0-1 0 0,-1 0 1 0 0,0 0 0 0 0,0 0 0 0 0,1 0 0 0 0,-1 0 0 0 0,0 0 0 0 0,1 0 0 0 0,-1 0-1 0 0,0 0 1 0 0,0 0 0 0 0,1 0 0 0 0,-1 0 0 0 0,0 0 0 0 0,0 0 0 0 0,1-1 0 0 0,-1 1-1 0 0,0 0 1 0 0,0 0 0 0 0,0 0 0 0 0,1 0 0 0 0,-1-1 0 0 0,-1 27-309 0 0,1 312 1347 0 0,3-342-2608 0 0,8-14-4015 0 0,-7 13 2360 0 0,-22 40-2782 0 0</inkml:trace>
</inkml:ink>
</file>

<file path=ppt/ink/ink2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49.706"/>
    </inkml:context>
    <inkml:brush xml:id="br0">
      <inkml:brushProperty name="width" value="0.035" units="cm"/>
      <inkml:brushProperty name="height" value="0.035" units="cm"/>
    </inkml:brush>
  </inkml:definitions>
  <inkml:trace contextRef="#ctx0" brushRef="#br0">0 54 1152 0 0,'0'0'5583'0'0,"2"-6"-5655"0"0,-1 4 213 0 0,9-32-156 0 0,-5 23 1513 0 0,-3 21 2650 0 0,-2 177-714 0 0,10-72-2169 0 0,-4-90-966 0 0,-5-22-237 0 0,0-1-1 0 0,-1 1 1 0 0,1 0 0 0 0,0-1 0 0 0,-1 1-1 0 0,0 0 1 0 0,1 0 0 0 0,-1 0 0 0 0,-1 4-1 0 0,3-8 1797 0 0,2-1-4061 0 0,7-2-11029 0 0,-18 11 8759 0 0</inkml:trace>
</inkml:ink>
</file>

<file path=ppt/ink/ink2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0.598"/>
    </inkml:context>
    <inkml:brush xml:id="br0">
      <inkml:brushProperty name="width" value="0.035" units="cm"/>
      <inkml:brushProperty name="height" value="0.035" units="cm"/>
    </inkml:brush>
  </inkml:definitions>
  <inkml:trace contextRef="#ctx0" brushRef="#br0">0 1 240 0 0,'0'0'7747'0'0,"0"11"389"0"0,0 37-6787 0 0,10 65-432 0 0,-10-111-898 0 0,0-1-33 0 0,0-1-1 0 0,0 0 1 0 0,0 1-1 0 0,0-1 0 0 0,0 1 1 0 0,-1-1-1 0 0,1 0 0 0 0,0 1 1 0 0,0-1-1 0 0,0 1 1 0 0,0-1-1 0 0,0 0 0 0 0,0 1 1 0 0,0-1-1 0 0,1 1 0 0 0,-1-1 1 0 0,0 0-1 0 0,0 1 1 0 0,0-1-1 0 0,0 0 0 0 0,0 1 1 0 0,1-1-1 0 0,-1 0 0 0 0,0 1 1 0 0,0-1-1 0 0,0 0 1 0 0,1 1-1 0 0,-1-1 0 0 0,0 0 1 0 0,1 0-1 0 0,-1 1 0 0 0,0-1 1 0 0,1 0-1 0 0,-1 0 1 0 0,0 1-1 0 0,1-1 0 0 0,-1 0 1 0 0,0 0-1 0 0,1 0 0 0 0,-1 0 1 0 0,0 0-1 0 0,1 0 0 0 0,-1 1 1 0 0,1-1-1 0 0,0 0 1 0 0,0 0-438 0 0,9-20-7706 0 0,-10 19 8019 0 0,0-16-3712 0 0,-3 15 1516 0 0,-14 38-466 0 0</inkml:trace>
</inkml:ink>
</file>

<file path=ppt/ink/ink2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0.764"/>
    </inkml:context>
    <inkml:brush xml:id="br0">
      <inkml:brushProperty name="width" value="0.035" units="cm"/>
      <inkml:brushProperty name="height" value="0.035" units="cm"/>
    </inkml:brush>
  </inkml:definitions>
  <inkml:trace contextRef="#ctx0" brushRef="#br0">0 0 6797 0 0,'0'0'5500'0'0</inkml:trace>
</inkml:ink>
</file>

<file path=ppt/ink/ink2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1.463"/>
    </inkml:context>
    <inkml:brush xml:id="br0">
      <inkml:brushProperty name="width" value="0.035" units="cm"/>
      <inkml:brushProperty name="height" value="0.035" units="cm"/>
    </inkml:brush>
  </inkml:definitions>
  <inkml:trace contextRef="#ctx0" brushRef="#br0">190 1 864 0 0,'0'0'11887'0'0,"-12"3"-11701"0"0,9-3-177 0 0,-8 3 61 0 0,-1 0 1 0 0,1 0-1 0 0,0 1 0 0 0,0 0 1 0 0,0 1-1 0 0,0 0 1 0 0,-18 13-1 0 0,6-1 90 0 0,20-16-160 0 0,0 1 0 0 0,0-1 0 0 0,0 1 0 0 0,1 0 0 0 0,-1 0 0 0 0,1 1 0 0 0,-1-1 0 0 0,1 0 0 0 0,-1 1 0 0 0,1-1 0 0 0,0 1 1 0 0,0 0-1 0 0,1 0 0 0 0,-1 0 0 0 0,0 0 0 0 0,1 0 0 0 0,0 0 0 0 0,0 0 0 0 0,0 0 0 0 0,0 1 0 0 0,0-1 0 0 0,1 0 0 0 0,-1 0 0 0 0,1 1 0 0 0,0 4 0 0 0,1-7 7 0 0,1 1-1 0 0,-1-1 1 0 0,1 0-1 0 0,0 0 1 0 0,-1 0-1 0 0,1 0 1 0 0,0-1 0 0 0,-1 1-1 0 0,1 0 1 0 0,0-1-1 0 0,0 1 1 0 0,0-1 0 0 0,-1 0-1 0 0,1 1 1 0 0,0-1-1 0 0,2 0 1 0 0,33 4 411 0 0,-37-4-413 0 0,194 5 1540 0 0,-158-5-1382 0 0,-74 21 1510 0 0,-5 3-1729 0 0,38-20 43 0 0,-1 0 0 0 0,0 0 0 0 0,0-1 0 0 0,0 0 0 0 0,-1 0 1 0 0,1 0-1 0 0,-1-1 0 0 0,-9 3 0 0 0,14-5-53 0 0</inkml:trace>
</inkml:ink>
</file>

<file path=ppt/ink/ink2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2.620"/>
    </inkml:context>
    <inkml:brush xml:id="br0">
      <inkml:brushProperty name="width" value="0.035" units="cm"/>
      <inkml:brushProperty name="height" value="0.035" units="cm"/>
    </inkml:brush>
  </inkml:definitions>
  <inkml:trace contextRef="#ctx0" brushRef="#br0">153 1 5993 0 0,'0'0'5568'0'0,"-20"10"-5839"0"0,-61 32 248 0 0,77-41 53 0 0,1 1 1 0 0,0 0-1 0 0,0 0 0 0 0,0 0 1 0 0,0 0-1 0 0,0 0 0 0 0,0 1 0 0 0,0-1 1 0 0,1 1-1 0 0,-1 0 0 0 0,1 0 1 0 0,0 0-1 0 0,0 0 0 0 0,0 0 0 0 0,0 1 1 0 0,1-1-1 0 0,-1 0 0 0 0,1 1 1 0 0,0-1-1 0 0,0 1 0 0 0,-1 6 1 0 0,2-8 30 0 0,0 1 0 0 0,0-1 1 0 0,0 0-1 0 0,1 1 1 0 0,-1-1-1 0 0,1 0 1 0 0,-1 0-1 0 0,1 0 1 0 0,0 1-1 0 0,0-1 1 0 0,0 0-1 0 0,0 0 1 0 0,0 0-1 0 0,0 0 1 0 0,1-1-1 0 0,-1 1 1 0 0,1 0-1 0 0,-1 0 0 0 0,1-1 1 0 0,0 1-1 0 0,0-1 1 0 0,-1 1-1 0 0,1-1 1 0 0,0 0-1 0 0,0 0 1 0 0,4 2-1 0 0,19 6 452 0 0,-14-6-340 0 0,-1 1 0 0 0,1 0 0 0 0,-1 1 0 0 0,0 0 0 0 0,0 0 0 0 0,0 1 0 0 0,-1 0 0 0 0,0 1 0 0 0,13 12 0 0 0,-21-17-128 0 0,-1 1 0 0 0,1-1 0 0 0,0 1-1 0 0,-1 0 1 0 0,1-1 0 0 0,-1 1 0 0 0,0 0 0 0 0,0-1-1 0 0,0 1 1 0 0,0 0 0 0 0,0-1 0 0 0,-1 1 0 0 0,1-1-1 0 0,-1 1 1 0 0,0 0 0 0 0,0-1 0 0 0,0 1 0 0 0,0-1-1 0 0,0 0 1 0 0,0 1 0 0 0,-1-1 0 0 0,1 0 0 0 0,-2 3 0 0 0,-6-2 34 0 0,1 1-18 0 0,-1-1 0 0 0,0 0 0 0 0,0 0 1 0 0,0-1-1 0 0,0 0 0 0 0,0 0 0 0 0,-19 0 0 0 0,-30-2 49 0 0,57 0-296 0 0,3-10-6574 0 0,10 5 4155 0 0,-8 4 1613 0 0,7-3-2227 0 0</inkml:trace>
</inkml:ink>
</file>

<file path=ppt/ink/ink2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3.067"/>
    </inkml:context>
    <inkml:brush xml:id="br0">
      <inkml:brushProperty name="width" value="0.035" units="cm"/>
      <inkml:brushProperty name="height" value="0.035" units="cm"/>
    </inkml:brush>
  </inkml:definitions>
  <inkml:trace contextRef="#ctx0" brushRef="#br0">30 100 5280 0 0,'0'0'4414'0'0,"12"1"-4874"0"0,-4 0 247 0 0,2 0 714 0 0,0-1 0 0 0,-1 1 0 0 0,1-1 1 0 0,0-1-1 0 0,0 0 0 0 0,0-1 0 0 0,-1 1 0 0 0,1-2 1 0 0,-1 1-1 0 0,16-8 0 0 0,10-13-128 0 0,-33 22-340 0 0,0-1 0 0 0,0 1 0 0 0,-1-1 0 0 0,1 0 0 0 0,-1 0-1 0 0,1 1 1 0 0,-1-1 0 0 0,1 0 0 0 0,-1 0 0 0 0,0 0 0 0 0,0-1 0 0 0,0 1 0 0 0,0 0 0 0 0,0 0 0 0 0,-1-1 0 0 0,1 1 0 0 0,0-3-1 0 0,-1 4-47 0 0,-1 0 0 0 0,1 0-1 0 0,-1 0 1 0 0,1 0-1 0 0,0 0 1 0 0,-1 0 0 0 0,0 0-1 0 0,1 0 1 0 0,-1 0-1 0 0,0 0 1 0 0,1 0-1 0 0,-1 0 1 0 0,0 1 0 0 0,0-1-1 0 0,0 0 1 0 0,1 1-1 0 0,-1-1 1 0 0,0 0-1 0 0,0 1 1 0 0,0-1 0 0 0,0 1-1 0 0,0-1 1 0 0,0 1-1 0 0,0 0 1 0 0,-1-1 0 0 0,1 1-1 0 0,0 0 1 0 0,0 0-1 0 0,0 0 1 0 0,-2 0-1 0 0,-45-3-798 0 0,40 4 656 0 0,1-1 169 0 0,1 1 0 0 0,0 0-1 0 0,0 0 1 0 0,1 1 0 0 0,-1-1-1 0 0,0 2 1 0 0,0-1 0 0 0,1 0-1 0 0,-1 1 1 0 0,1 0 0 0 0,0 0-1 0 0,0 1 1 0 0,0 0 0 0 0,0-1-1 0 0,1 1 1 0 0,0 1 0 0 0,-1-1-1 0 0,-5 9 1 0 0,-3 12 89 0 0,9-19-68 0 0,1 0 1 0 0,0 0 0 0 0,0 1 0 0 0,0 0-1 0 0,0 0 1 0 0,1-1 0 0 0,1 1 0 0 0,-1 0-1 0 0,1 1 1 0 0,0-1 0 0 0,0 9 0 0 0,1-12 23 0 0,0 0 0 0 0,1 0 1 0 0,-1 0-1 0 0,1 0 1 0 0,0 0-1 0 0,0 0 1 0 0,0 0-1 0 0,0-1 0 0 0,1 1 1 0 0,0 0-1 0 0,-1-1 1 0 0,1 1-1 0 0,1-1 0 0 0,-1 0 1 0 0,0 1-1 0 0,1-1 1 0 0,3 3-1 0 0,-1-2 30 0 0,1 1 0 0 0,0-1 0 0 0,0 0 0 0 0,0-1 0 0 0,0 1 0 0 0,1-1-1 0 0,-1 0 1 0 0,1-1 0 0 0,7 2 0 0 0,2 0 1 0 0,0-1-1 0 0,1 0 1 0 0,-1-2-1 0 0,0 0 1 0 0,1-1-1 0 0,-1 0 1 0 0,32-6 0 0 0,-32 2-951 0 0,-1-1-1 0 0,1 0 1 0 0,-1-1 0 0 0,23-12 0 0 0,-38 17 572 0 0,1 1-1 0 0,-1 0 0 0 0,1-1 1 0 0,0 1-1 0 0,-1-1 1 0 0,1 1-1 0 0,-1-1 0 0 0,1 1 1 0 0,-1-1-1 0 0,1 1 1 0 0,-1-1-1 0 0,1 1 1 0 0,-1-1-1 0 0,0 0 0 0 0,1 1 1 0 0,-1-1-1 0 0,0 0 1 0 0,1 1-1 0 0,-1-1 0 0 0,0 0 1 0 0,0 1-1 0 0,0-1 1 0 0,0 0-1 0 0,1-1 1 0 0,-1-6-4805 0 0</inkml:trace>
</inkml:ink>
</file>

<file path=ppt/ink/ink2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3.617"/>
    </inkml:context>
    <inkml:brush xml:id="br0">
      <inkml:brushProperty name="width" value="0.035" units="cm"/>
      <inkml:brushProperty name="height" value="0.035" units="cm"/>
    </inkml:brush>
  </inkml:definitions>
  <inkml:trace contextRef="#ctx0" brushRef="#br0">0 241 4288 0 0,'0'0'8611'0'0,"7"20"-8796"0"0,1 2 321 0 0,4 9 450 0 0,13 60-1 0 0,-22-76-271 0 0,0 0 0 0 0,1-1 0 0 0,1 1-1 0 0,0-1 1 0 0,1 0 0 0 0,8 14-1 0 0,-14-28-298 0 0,0 1-1 0 0,0-1 0 0 0,0 0 0 0 0,0 1 0 0 0,1-1 0 0 0,-1 0 0 0 0,0 0 1 0 0,0 1-1 0 0,0-1 0 0 0,0 0 0 0 0,1 1 0 0 0,-1-1 0 0 0,0 0 1 0 0,0 0-1 0 0,1 0 0 0 0,-1 1 0 0 0,0-1 0 0 0,0 0 0 0 0,1 0 0 0 0,-1 0 1 0 0,0 0-1 0 0,0 0 0 0 0,1 1 0 0 0,-1-1 0 0 0,0 0 0 0 0,1 0 0 0 0,-1 0 1 0 0,0 0-1 0 0,1 0 0 0 0,-1 0 0 0 0,0 0 0 0 0,1 0 0 0 0,-1 0 0 0 0,0 0 1 0 0,1 0-1 0 0,-1 0 0 0 0,0 0 0 0 0,0 0 0 0 0,1-1 0 0 0,-1 1 0 0 0,0 0 1 0 0,1 0-1 0 0,-1 0 0 0 0,0 0 0 0 0,0-1 0 0 0,1 1 0 0 0,-1 0 0 0 0,0 0 1 0 0,0 0-1 0 0,1-1 0 0 0,-1 1 0 0 0,0 0 0 0 0,0 0 0 0 0,0-1 0 0 0,1 1 1 0 0,4-28 548 0 0,-7-35-600 0 0,-3 37-303 0 0,-2 1 0 0 0,-14-40-1 0 0,-5-17-749 0 0,6 31 258 0 0,17 45 816 0 0,0 1 0 0 0,0-1 0 0 0,1 0-1 0 0,0 0 1 0 0,0-1 0 0 0,1 1 0 0 0,-1 0 0 0 0,0-7-1 0 0,-2-25 251 0 0,2 33-151 0 0,1 0 1 0 0,0-1 0 0 0,1 1-1 0 0,-1-1 1 0 0,1 1-1 0 0,0-1 1 0 0,0 1 0 0 0,2-8-1 0 0,-1 12-73 0 0,0-1-1 0 0,0 0 1 0 0,-1 1-1 0 0,2-1 0 0 0,-1 1 1 0 0,0-1-1 0 0,0 1 1 0 0,0-1-1 0 0,1 1 0 0 0,-1 0 1 0 0,1 0-1 0 0,-1 0 1 0 0,1-1-1 0 0,-1 1 0 0 0,1 1 1 0 0,0-1-1 0 0,-1 0 1 0 0,1 0-1 0 0,0 1 0 0 0,0-1 1 0 0,0 1-1 0 0,-1-1 1 0 0,1 1-1 0 0,0 0 0 0 0,0 0 1 0 0,0 0-1 0 0,0 0 1 0 0,0 0-1 0 0,3 1 0 0 0,2-1 114 0 0,9-1 242 0 0,1 2 0 0 0,27 4 1 0 0,-41-5-337 0 0,1 1 0 0 0,0 0 0 0 0,-1 0 0 0 0,1 0 0 0 0,-1 0 0 0 0,1 1 0 0 0,-1-1 0 0 0,0 1 0 0 0,0 0 0 0 0,1 0 0 0 0,-1 0 0 0 0,0 0 0 0 0,-1 0 0 0 0,1 1 0 0 0,0-1 0 0 0,-1 1 0 0 0,1 0 1 0 0,2 5-1 0 0,-3-3-12 0 0,-1 0 0 0 0,0-1 0 0 0,0 1 0 0 0,-1 0 0 0 0,1 0 0 0 0,-1 0 0 0 0,0 0 1 0 0,-1-1-1 0 0,1 1 0 0 0,-1 0 0 0 0,0 0 0 0 0,0 0 0 0 0,0-1 0 0 0,-1 1 0 0 0,0-1 0 0 0,0 1 1 0 0,0-1-1 0 0,0 0 0 0 0,-1 1 0 0 0,-5 6 0 0 0,-78 67-507 0 0,86-78 402 0 0,-1 0-1 0 0,1 1 1 0 0,0-1-1 0 0,0 0 1 0 0,-1 0 0 0 0,1 0-1 0 0,0 0 1 0 0,0 0 0 0 0,-1 1-1 0 0,1-1 1 0 0,0 0 0 0 0,0 0-1 0 0,0 0 1 0 0,-1 1 0 0 0,1-1-1 0 0,0 0 1 0 0,0 0-1 0 0,0 0 1 0 0,0 1 0 0 0,0-1-1 0 0,-1 0 1 0 0,1 0 0 0 0,0 1-1 0 0,0-1 1 0 0,0 0 0 0 0,0 1-1 0 0,0-1 1 0 0,0 0 0 0 0,0 0-1 0 0,0 1 1 0 0,0-1-1 0 0,0 0 1 0 0,0 1 0 0 0,0-1-1 0 0,0 0 1 0 0,0 0 0 0 0,0 1-1 0 0,0-1 1 0 0,0 0 0 0 0,1 0-1 0 0,-1 1 1 0 0,0-1 0 0 0,0 0-1 0 0,0 0 1 0 0,0 1-1 0 0,1-1 1 0 0,-1 0 0 0 0,0 0-1 0 0,0 1 1 0 0,0-1 0 0 0,1 0-1 0 0,-1 0 1 0 0,0 0 0 0 0,0 0-1 0 0,1 0 1 0 0,-1 1-1 0 0,0-1 1 0 0,0 0 0 0 0,1 0-1 0 0,-1 0 1 0 0,0 0 0 0 0,1 0-1 0 0,16 3-6247 0 0,-7-3 2276 0 0</inkml:trace>
</inkml:ink>
</file>

<file path=ppt/ink/ink2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4.201"/>
    </inkml:context>
    <inkml:brush xml:id="br0">
      <inkml:brushProperty name="width" value="0.035" units="cm"/>
      <inkml:brushProperty name="height" value="0.035" units="cm"/>
    </inkml:brush>
  </inkml:definitions>
  <inkml:trace contextRef="#ctx0" brushRef="#br0">182 1 1192 0 0,'0'0'12264'0'0,"-17"7"-12174"0"0,-7 1-43 0 0,13-4-5 0 0,1-1-1 0 0,-1 2 1 0 0,1-1-1 0 0,0 2 1 0 0,-15 9 0 0 0,19-10 22 0 0,0-1 0 0 0,1 1 0 0 0,0 1 0 0 0,0-1 1 0 0,0 1-1 0 0,1-1 0 0 0,-1 1 0 0 0,-3 9 1 0 0,6-12-88 0 0,0 0 0 0 0,0 1 1 0 0,1-1-1 0 0,-1 0 0 0 0,1 1 1 0 0,0 0-1 0 0,0-1 1 0 0,0 1-1 0 0,0 0 0 0 0,1-1 1 0 0,0 1-1 0 0,0 0 0 0 0,0-1 1 0 0,0 1-1 0 0,0 0 1 0 0,1 0-1 0 0,1 5 0 0 0,-1-7 27 0 0,0 0 0 0 0,1 0 1 0 0,-1-1-1 0 0,1 1 0 0 0,-1 0 0 0 0,1-1 0 0 0,0 0 0 0 0,0 1 0 0 0,0-1 0 0 0,0 0 0 0 0,0 0 0 0 0,0 0 0 0 0,0 0 0 0 0,0 0 1 0 0,0 0-1 0 0,0-1 0 0 0,0 1 0 0 0,1-1 0 0 0,-1 1 0 0 0,0-1 0 0 0,3 0 0 0 0,60 1 593 0 0,-45-2-438 0 0,-12 1-116 0 0,-1-1-1 0 0,0 1 0 0 0,1-2 1 0 0,-1 1-1 0 0,0-1 0 0 0,0 0 1 0 0,0-1-1 0 0,-1 1 0 0 0,1-1 1 0 0,0-1-1 0 0,-1 1 0 0 0,0-1 1 0 0,0 0-1 0 0,0-1 0 0 0,0 1 1 0 0,-1-1-1 0 0,9-10 0 0 0,-13 10-164 0 0,0 0 0 0 0,0 0 0 0 0,0 0 0 0 0,-1 0 0 0 0,0 0 0 0 0,0 0-1 0 0,0 0 1 0 0,-1 0 0 0 0,0 0 0 0 0,1 0 0 0 0,-2 0 0 0 0,1 0 0 0 0,-1 1 0 0 0,1-1-1 0 0,-5-7 1 0 0,6 11 112 0 0,-1 1-1 0 0,1-1 1 0 0,0 1-1 0 0,0-1 1 0 0,-1 1 0 0 0,1-1-1 0 0,0 1 1 0 0,-1-1-1 0 0,1 1 1 0 0,0 0-1 0 0,-1-1 1 0 0,1 1 0 0 0,-1-1-1 0 0,1 1 1 0 0,-1 0-1 0 0,1 0 1 0 0,-1-1-1 0 0,1 1 1 0 0,-1 0-1 0 0,1 0 1 0 0,-1-1 0 0 0,0 1-1 0 0,1 0 1 0 0,-1 0-1 0 0,1 0 1 0 0,-2 0-1 0 0,-2 4 888 0 0,10 2-743 0 0,0 0-1 0 0,0 0 1 0 0,1 0-1 0 0,0-1 1 0 0,0 0 0 0 0,0-1-1 0 0,0 1 1 0 0,1-2-1 0 0,0 1 1 0 0,-1-1 0 0 0,1 0-1 0 0,14 3 1 0 0,-8-3-718 0 0,1 0-1 0 0,0-1 1 0 0,22-1 0 0 0,-36-1 265 0 0,1 0 0 0 0,-1 0 0 0 0,1 0 0 0 0,-1-1 0 0 0,1 1 0 0 0,-1-1 0 0 0,1 1 0 0 0,-1-1 0 0 0,0 0 0 0 0,1 1 0 0 0,-1-1 0 0 0,0 0 0 0 0,1 0 0 0 0,-1 0 0 0 0,0 0 0 0 0,0 0 0 0 0,0 0 0 0 0,0 0 0 0 0,0-1 0 0 0,2-2 0 0 0,-1 1-1000 0 0,8-12-2801 0 0</inkml:trace>
</inkml:ink>
</file>

<file path=ppt/ink/ink2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4.512"/>
    </inkml:context>
    <inkml:brush xml:id="br0">
      <inkml:brushProperty name="width" value="0.035" units="cm"/>
      <inkml:brushProperty name="height" value="0.035" units="cm"/>
    </inkml:brush>
  </inkml:definitions>
  <inkml:trace contextRef="#ctx0" brushRef="#br0">0 236 4860 0 0,'0'0'8078'0'0,"17"5"-7925"0"0,51 12-46 0 0,-67-17-96 0 0,0 0 0 0 0,1 1 0 0 0,-1-1 0 0 0,0 0-1 0 0,0 0 1 0 0,0 0 0 0 0,0 0 0 0 0,1 0 0 0 0,-1 0 0 0 0,0 0 0 0 0,0-1 0 0 0,0 1 0 0 0,0 0 0 0 0,0-1 0 0 0,1 1 0 0 0,-1-1 0 0 0,0 1-1 0 0,0-1 1 0 0,0 1 0 0 0,0-1 0 0 0,0 0 0 0 0,0 1 0 0 0,-1-1 0 0 0,1 0 0 0 0,0 0 0 0 0,0 0 0 0 0,0 0 0 0 0,-1 0 0 0 0,1 0 0 0 0,0 0-1 0 0,-1 0 1 0 0,1 0 0 0 0,-1 0 0 0 0,1 0 0 0 0,-1-1 0 0 0,2-39 500 0 0,-3 31-434 0 0,1 6-68 0 0,-1 1-1 0 0,0-1 1 0 0,0 0-1 0 0,0 1 1 0 0,0-1-1 0 0,0 1 1 0 0,-1 0-1 0 0,1-1 1 0 0,-1 1-1 0 0,-2-3 1 0 0,2 3 243 0 0,0 0 0 0 0,0 0 0 0 0,1 0 0 0 0,-1-1 0 0 0,1 1 1 0 0,0 0-1 0 0,0 0 0 0 0,0-1 0 0 0,0 1 0 0 0,0-4 0 0 0,4 5-227 0 0,-1 1 0 0 0,1-1 0 0 0,0 1-1 0 0,0-1 1 0 0,-1 1 0 0 0,1 0 0 0 0,0 0 0 0 0,0 0-1 0 0,0 1 1 0 0,0-1 0 0 0,4 1 0 0 0,5-3-41 0 0,65-21-645 0 0,50-14-2529 0 0,-43 16-3358 0 0,-62 15 3383 0 0</inkml:trace>
</inkml:ink>
</file>

<file path=ppt/ink/ink2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5.037"/>
    </inkml:context>
    <inkml:brush xml:id="br0">
      <inkml:brushProperty name="width" value="0.035" units="cm"/>
      <inkml:brushProperty name="height" value="0.035" units="cm"/>
    </inkml:brush>
  </inkml:definitions>
  <inkml:trace contextRef="#ctx0" brushRef="#br0">190 1 108 0 0,'0'0'11927'0'0,"-40"0"-7680"0"0,35 0-4195 0 0,0 1-1 0 0,0-1 1 0 0,0 1 0 0 0,0 1-1 0 0,0-1 1 0 0,1 1 0 0 0,-1 0-1 0 0,0 0 1 0 0,1 0 0 0 0,-1 0-1 0 0,1 1 1 0 0,-1 0 0 0 0,1 0-1 0 0,-6 6 1 0 0,1 0-142 0 0,0 0 0 0 0,0 1 0 0 0,1 0 0 0 0,-10 17 1 0 0,14-21 50 0 0,2-1 0 0 0,-1 1 1 0 0,1 0-1 0 0,0 0 0 0 0,0 0 0 0 0,0 0 1 0 0,1 1-1 0 0,0-1 0 0 0,0 0 1 0 0,1 11-1 0 0,0-16 32 0 0,0 0 1 0 0,0 0-1 0 0,1 0 0 0 0,-1 1 1 0 0,1-1-1 0 0,-1 0 0 0 0,1 0 0 0 0,0 0 1 0 0,-1 0-1 0 0,1 0 0 0 0,0 0 1 0 0,0 0-1 0 0,-1 0 0 0 0,1 0 0 0 0,0-1 1 0 0,0 1-1 0 0,0 0 0 0 0,0-1 1 0 0,0 1-1 0 0,0 0 0 0 0,0-1 0 0 0,1 1 1 0 0,-1-1-1 0 0,0 1 0 0 0,0-1 1 0 0,0 0-1 0 0,0 0 0 0 0,1 1 0 0 0,-1-1 1 0 0,0 0-1 0 0,2 0 0 0 0,48 2 108 0 0,-40-3-65 0 0,-3 1-11 0 0,0 0-1 0 0,0-1 1 0 0,0 0 0 0 0,0-1-1 0 0,0 0 1 0 0,0 0 0 0 0,-1-1-1 0 0,1 0 1 0 0,12-6-1 0 0,-17 7-2 0 0,0 0-1 0 0,0 0 1 0 0,0-1-1 0 0,0 1 1 0 0,0-1-1 0 0,0 1 1 0 0,0-1-1 0 0,-1 0 1 0 0,1 0-1 0 0,-1 0 1 0 0,0 0-1 0 0,0 0 1 0 0,0-1-1 0 0,0 1 0 0 0,-1-1 1 0 0,1 1-1 0 0,-1-1 1 0 0,0 1-1 0 0,0-1 1 0 0,0 0-1 0 0,-1 0 1 0 0,1-6-1 0 0,-1 2-2 0 0,0 0-1 0 0,-1 1 1 0 0,0-1-1 0 0,0 1 0 0 0,-3-8 1 0 0,4 12-36 0 0,-1 1 1 0 0,0 0-1 0 0,0-1 0 0 0,0 1 1 0 0,0 0-1 0 0,0 0 1 0 0,-1 0-1 0 0,1 0 1 0 0,0 0-1 0 0,-1 0 0 0 0,0 0 1 0 0,1 1-1 0 0,-1-1 1 0 0,0 0-1 0 0,0 1 0 0 0,0 0 1 0 0,0-1-1 0 0,-4-1 1 0 0,4 3 65 0 0,2 4-50 0 0,1 0 0 0 0,-1 0 0 0 0,1 0 0 0 0,-1 0 0 0 0,1 0 1 0 0,0 0-1 0 0,1-1 0 0 0,-1 1 0 0 0,1 0 0 0 0,-1 0 0 0 0,1-1 0 0 0,0 1 1 0 0,1-1-1 0 0,-1 0 0 0 0,0 0 0 0 0,1 1 0 0 0,0-1 0 0 0,0-1 0 0 0,0 1 0 0 0,0 0 1 0 0,0-1-1 0 0,0 0 0 0 0,1 0 0 0 0,-1 0 0 0 0,1 0 0 0 0,0 0 0 0 0,-1-1 0 0 0,9 3 1 0 0,2 0-331 0 0,1 0 0 0 0,0-1 0 0 0,-1 0 1 0 0,1-2-1 0 0,0 1 0 0 0,23-3 1 0 0,-28-1-2563 0 0,-6-1-1326 0 0,4-7-218 0 0</inkml:trace>
</inkml:ink>
</file>

<file path=ppt/ink/ink2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5.496"/>
    </inkml:context>
    <inkml:brush xml:id="br0">
      <inkml:brushProperty name="width" value="0.035" units="cm"/>
      <inkml:brushProperty name="height" value="0.035" units="cm"/>
    </inkml:brush>
  </inkml:definitions>
  <inkml:trace contextRef="#ctx0" brushRef="#br0">1 0 956 0 0,'0'0'13422'0'0,"0"29"-13164"0"0,2-6 234 0 0,1 0 0 0 0,2 0 0 0 0,0 0 0 0 0,1-1 0 0 0,12 28 0 0 0,3 12 178 0 0,29 78 88 0 0,8 52-460 0 0,-55-166-283 0 0,-3-23-14 0 0,0 0 0 0 0,0 0 0 0 0,0-1-1 0 0,1 1 1 0 0,-1 0 0 0 0,1 0 0 0 0,0 0 0 0 0,0-1-1 0 0,0 1 1 0 0,1 2 0 0 0,3 4-2893 0 0,-8-29-735 0 0,1 3-443 0 0,-6-5-1363 0 0</inkml:trace>
</inkml:ink>
</file>

<file path=ppt/ink/ink2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5.724"/>
    </inkml:context>
    <inkml:brush xml:id="br0">
      <inkml:brushProperty name="width" value="0.035" units="cm"/>
      <inkml:brushProperty name="height" value="0.035" units="cm"/>
    </inkml:brush>
  </inkml:definitions>
  <inkml:trace contextRef="#ctx0" brushRef="#br0">1 25 1088 0 0,'0'0'12627'0'0,"17"0"-11953"0"0,-1 2-527 0 0,3 0 237 0 0,-1-1 1 0 0,1-1-1 0 0,-1 0 1 0 0,36-6-1 0 0,-22 0-616 0 0,48-4 1 0 0,-5 7-6410 0 0,-64 2 2263 0 0,-1-2-542 0 0</inkml:trace>
</inkml:ink>
</file>

<file path=ppt/ink/ink2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6.108"/>
    </inkml:context>
    <inkml:brush xml:id="br0">
      <inkml:brushProperty name="width" value="0.035" units="cm"/>
      <inkml:brushProperty name="height" value="0.035" units="cm"/>
    </inkml:brush>
  </inkml:definitions>
  <inkml:trace contextRef="#ctx0" brushRef="#br0">23 90 4276 0 0,'0'0'10535'0'0,"22"0"-11232"0"0,5 2 636 0 0,-14-1 24 0 0,0-1 0 0 0,0 0 0 0 0,-1 0 0 0 0,1-1 0 0 0,24-5 0 0 0,-31 5-4 0 0,28-8 243 0 0,-33 9-180 0 0,0 0 1 0 0,0 0-1 0 0,0-1 0 0 0,0 1 1 0 0,0 0-1 0 0,0-1 1 0 0,0 1-1 0 0,0-1 1 0 0,0 0-1 0 0,0 1 1 0 0,-1-1-1 0 0,1 0 0 0 0,0 1 1 0 0,0-1-1 0 0,0 0 1 0 0,-1 0-1 0 0,1 0 1 0 0,0 1-1 0 0,-1-1 0 0 0,1 0 1 0 0,-1 0-1 0 0,1 0 1 0 0,-1 0-1 0 0,1-2 1 0 0,4-15 96 0 0,-5 17-158 0 0,1 0-1 0 0,-1 0 1 0 0,1 0-1 0 0,-1 1 0 0 0,1-1 1 0 0,-1 0-1 0 0,0 0 1 0 0,1 0-1 0 0,-1 0 1 0 0,0 0-1 0 0,0 0 1 0 0,1 0-1 0 0,-1 0 0 0 0,0 0 1 0 0,0 0-1 0 0,0 0 1 0 0,0 0-1 0 0,0 1 1 0 0,-1-1-1 0 0,1 0 1 0 0,0 0-1 0 0,0 0 0 0 0,0 0 1 0 0,-1 0-1 0 0,1 0 1 0 0,-1 0-1 0 0,1 0 1 0 0,-1 1-1 0 0,1-1 1 0 0,-1 0-1 0 0,1 0 0 0 0,-1 0 1 0 0,0 1-1 0 0,1-1 1 0 0,-1 0-1 0 0,0 1 1 0 0,0-1-1 0 0,1 1 1 0 0,-1-1-1 0 0,0 1 0 0 0,0-1 1 0 0,0 1-1 0 0,0 0 1 0 0,0-1-1 0 0,1 1 1 0 0,-1 0-1 0 0,0 0 1 0 0,0-1-1 0 0,-2 1 0 0 0,-3-1 96 0 0,-1 0 0 0 0,1 1 0 0 0,0-1 0 0 0,-1 1-1 0 0,1 0 1 0 0,-1 1 0 0 0,1 0 0 0 0,-1 0-1 0 0,1 0 1 0 0,0 1 0 0 0,0 0 0 0 0,-1 0-1 0 0,1 0 1 0 0,1 1 0 0 0,-1 0 0 0 0,0 0-1 0 0,1 1 1 0 0,-1-1 0 0 0,1 1 0 0 0,-8 8 0 0 0,4-4 139 0 0,0 1 0 0 0,1 0 1 0 0,0 1-1 0 0,0 0 0 0 0,1 0 1 0 0,1 0-1 0 0,0 1 1 0 0,0 0-1 0 0,-8 23 0 0 0,13-32-161 0 0,0 0-1 0 0,1 1 0 0 0,-1-1 0 0 0,1 0 0 0 0,-1 1 0 0 0,1-1 0 0 0,0 1 0 0 0,0-1 0 0 0,0 1 0 0 0,0-1 0 0 0,0 0 1 0 0,1 1-1 0 0,-1-1 0 0 0,1 1 0 0 0,-1-1 0 0 0,1 0 0 0 0,0 1 0 0 0,0-1 0 0 0,0 0 0 0 0,0 0 0 0 0,3 4 0 0 0,-1-3 21 0 0,1 0 0 0 0,-1 0-1 0 0,0 0 1 0 0,1-1 0 0 0,-1 0-1 0 0,1 1 1 0 0,0-1 0 0 0,0-1-1 0 0,0 1 1 0 0,0 0 0 0 0,6 1-1 0 0,11 1-105 0 0,-1-1 1 0 0,0 0-1 0 0,41-1 0 0 0,-60-2 48 0 0,7-1-334 0 0,1 0-1 0 0,0-1 0 0 0,-1 1 1 0 0,1-2-1 0 0,-1 1 0 0 0,16-8 1 0 0,-19 8-584 0 0,0 0 1 0 0,-1-1 0 0 0,1 0 0 0 0,0 0-1 0 0,-1 0 1 0 0,0-1 0 0 0,7-6-1 0 0,-1-4-3789 0 0</inkml:trace>
</inkml:ink>
</file>

<file path=ppt/ink/ink2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6.670"/>
    </inkml:context>
    <inkml:brush xml:id="br0">
      <inkml:brushProperty name="width" value="0.035" units="cm"/>
      <inkml:brushProperty name="height" value="0.035" units="cm"/>
    </inkml:brush>
  </inkml:definitions>
  <inkml:trace contextRef="#ctx0" brushRef="#br0">191 468 708 0 0,'0'0'13347'0'0,"-13"-2"-12645"0"0,4 1-691 0 0,2 0 114 0 0,0-1 0 0 0,1 1 0 0 0,-1 1 0 0 0,0-1 0 0 0,0 1 0 0 0,1 0 0 0 0,-1 1 1 0 0,0-1-1 0 0,0 2 0 0 0,1-1 0 0 0,-1 1 0 0 0,1-1 0 0 0,-1 2 0 0 0,1-1 0 0 0,-10 6 1 0 0,12-5-172 0 0,0 0 1 0 0,0 1 0 0 0,0 0 0 0 0,0 0-1 0 0,1 0 1 0 0,-1 0 0 0 0,1 0 0 0 0,0 1 0 0 0,0-1-1 0 0,1 1 1 0 0,-1 0 0 0 0,1 0 0 0 0,0 0-1 0 0,0 0 1 0 0,1 0 0 0 0,0 1 0 0 0,0-1 0 0 0,0 0-1 0 0,0 1 1 0 0,1-1 0 0 0,0 0 0 0 0,1 10-1 0 0,-1-13 39 0 0,1-1-1 0 0,0 1 0 0 0,0-1 0 0 0,0 0 1 0 0,0 1-1 0 0,0-1 0 0 0,0 0 0 0 0,0 0 1 0 0,0 0-1 0 0,0 0 0 0 0,0 0 0 0 0,1 0 1 0 0,-1 0-1 0 0,0 0 0 0 0,1 0 0 0 0,-1-1 1 0 0,1 1-1 0 0,-1-1 0 0 0,1 1 0 0 0,-1-1 1 0 0,1 1-1 0 0,-1-1 0 0 0,1 0 0 0 0,-1 0 1 0 0,1 1-1 0 0,0-1 0 0 0,-1 0 1 0 0,1-1-1 0 0,-1 1 0 0 0,3 0 0 0 0,1 0 82 0 0,-1 0 0 0 0,1 0 0 0 0,-1-1 0 0 0,1 1 0 0 0,-1-1 0 0 0,0 0 0 0 0,1 0 0 0 0,-1 0 0 0 0,0-1 0 0 0,8-3 0 0 0,-1-4-4 0 0,0 0 1 0 0,-1-1 0 0 0,0 0-1 0 0,-1-1 1 0 0,0 0-1 0 0,0 0 1 0 0,-2-1 0 0 0,1 0-1 0 0,-1-1 1 0 0,8-22-1 0 0,-11 25-93 0 0,-2 0 0 0 0,1 0-1 0 0,-1 0 1 0 0,-1 0 0 0 0,0 0-1 0 0,0 0 1 0 0,-1-1-1 0 0,0 1 1 0 0,-1 0 0 0 0,0 0-1 0 0,-1-1 1 0 0,0 1 0 0 0,0 0-1 0 0,-1 0 1 0 0,-6-14 0 0 0,-6-12-8 0 0,-1 0 0 0 0,-1 1 1 0 0,-2 1-1 0 0,-2 0 1 0 0,-26-32-1 0 0,33 50 171 0 0,13 14-102 0 0,-1 0 0 0 0,1 0 1 0 0,0 0-1 0 0,-1 0 0 0 0,0 0 0 0 0,1 0 0 0 0,-1 1 0 0 0,0-1 0 0 0,0 1 0 0 0,0-1 0 0 0,0 1 0 0 0,0 0 0 0 0,0-1 0 0 0,0 1 0 0 0,-1 0 0 0 0,1 1 0 0 0,0-1 0 0 0,-1 0 0 0 0,1 1 0 0 0,0-1 1 0 0,-6 1-1 0 0,7 0-19 0 0,21 20 444 0 0,-6 3-76 0 0,-1 1 1 0 0,0 0-1 0 0,10 29 1 0 0,24 47-209 0 0,11 23-171 0 0,-55-115-45 0 0,0 0-1 0 0,0 0 1 0 0,-1 0 0 0 0,0 0-1 0 0,-1 0 1 0 0,2 15 0 0 0,-3-17-357 0 0,0 0-1 0 0,1 0 1 0 0,0 0 0 0 0,0 0 0 0 0,1 0 0 0 0,-1 0-1 0 0,1-1 1 0 0,0 1 0 0 0,1-1 0 0 0,-1 1 0 0 0,6 6-1 0 0,2-4-5858 0 0</inkml:trace>
</inkml:ink>
</file>

<file path=ppt/ink/ink2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7.656"/>
    </inkml:context>
    <inkml:brush xml:id="br0">
      <inkml:brushProperty name="width" value="0.035" units="cm"/>
      <inkml:brushProperty name="height" value="0.035" units="cm"/>
    </inkml:brush>
  </inkml:definitions>
  <inkml:trace contextRef="#ctx0" brushRef="#br0">3 20 4292 0 0,'0'0'11043'0'0,"0"-14"-10245"0"0,0 8 2517 0 0,-1 30-2693 0 0,0-17-587 0 0,1 1 0 0 0,0 0 1 0 0,0 0-1 0 0,1 0 0 0 0,0-1 0 0 0,0 1 1 0 0,1 0-1 0 0,3 11 0 0 0,-3-14-25 0 0,1 1 1 0 0,-2 0-1 0 0,1 0 0 0 0,-1 0 0 0 0,2 11 1 0 0,-1-10 533 0 0,-2-7-669 0 0,0 0 1 0 0,0 0-1 0 0,-1 0 0 0 0,1-1 0 0 0,0 1 0 0 0,0 0 0 0 0,0 0 1 0 0,0-1-1 0 0,0 1 0 0 0,0 0 0 0 0,0 0 0 0 0,0 0 0 0 0,0-1 1 0 0,0 1-1 0 0,0 0 0 0 0,0 0 0 0 0,0-1 0 0 0,0 1 0 0 0,0 0 0 0 0,0 0 1 0 0,0 0-1 0 0,0-1 0 0 0,0 1 0 0 0,0 0 0 0 0,1 0 0 0 0,-1-1 1 0 0,0 1-1 0 0,0 0 0 0 0,0 0 0 0 0,0 0 0 0 0,0 0 0 0 0,0-1 1 0 0,1 1-1 0 0,-1 0 0 0 0,0 0 0 0 0,0 0 0 0 0,0 0 0 0 0,1 0 1 0 0,-1-1-1 0 0,0 1 0 0 0,0 0 0 0 0,0 0 0 0 0,1 0 0 0 0,-1 0 1 0 0,0 0-1 0 0,0 0 0 0 0,1 0 0 0 0,-1 0 0 0 0,0 0 0 0 0,0 0 1 0 0,0 0-1 0 0,1 0 0 0 0,-1 0 0 0 0,0 0 0 0 0,0 0 0 0 0,1 0 1 0 0,-1 0-1 0 0,0 0 0 0 0,0 0 0 0 0,0 0 0 0 0,1 1 0 0 0,-1-1 1 0 0,0 0-1 0 0,0 0 0 0 0,0 0 0 0 0,1 0 0 0 0,-1-12-3049 0 0,0-7-1713 0 0</inkml:trace>
</inkml:ink>
</file>

<file path=ppt/ink/ink2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7.885"/>
    </inkml:context>
    <inkml:brush xml:id="br0">
      <inkml:brushProperty name="width" value="0.035" units="cm"/>
      <inkml:brushProperty name="height" value="0.035" units="cm"/>
    </inkml:brush>
  </inkml:definitions>
  <inkml:trace contextRef="#ctx0" brushRef="#br0">1 17 3548 0 0,'0'0'9217'0'0,"40"-16"-10049"0"0,-30 16 228 0 0,0 4-1980 0 0,-10 4 532 0 0,-60-4-4641 0 0</inkml:trace>
</inkml:ink>
</file>

<file path=ppt/ink/ink2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8.502"/>
    </inkml:context>
    <inkml:brush xml:id="br0">
      <inkml:brushProperty name="width" value="0.035" units="cm"/>
      <inkml:brushProperty name="height" value="0.035" units="cm"/>
    </inkml:brush>
  </inkml:definitions>
  <inkml:trace contextRef="#ctx0" brushRef="#br0">0 232 3912 0 0,'0'0'9617'0'0,"5"14"-9559"0"0,15 43-48 0 0,-19-56-12 0 0,-1 0 1 0 0,0 0 0 0 0,0 0 0 0 0,1-1 0 0 0,-1 1-1 0 0,0 0 1 0 0,1 0 0 0 0,-1 0 0 0 0,1 0-1 0 0,-1 0 1 0 0,1 0 0 0 0,0-1 0 0 0,-1 1 0 0 0,1 0-1 0 0,0-1 1 0 0,-1 1 0 0 0,1 0 0 0 0,0-1 0 0 0,0 1-1 0 0,0-1 1 0 0,0 1 0 0 0,-1-1 0 0 0,1 1 0 0 0,2 0-1 0 0,7-4 124 0 0,-8 0-138 0 0,1 0-1 0 0,-1 0 1 0 0,0 0 0 0 0,0 0 0 0 0,-1 0-1 0 0,1 0 1 0 0,-1 0 0 0 0,1-1 0 0 0,-1 1-1 0 0,0 0 1 0 0,-1-1 0 0 0,1 1 0 0 0,0-1-1 0 0,-1 1 1 0 0,0-7 0 0 0,-1-67-830 0 0,-1 43 532 0 0,2 28 403 0 0,1 0 0 0 0,-1 1 0 0 0,1-1 0 0 0,0 1 0 0 0,0-1 0 0 0,1 1 0 0 0,0 0 0 0 0,-1 0 0 0 0,2-1 0 0 0,-1 1-1 0 0,1 0 1 0 0,-1 1 0 0 0,2-1 0 0 0,-1 0 0 0 0,0 1 0 0 0,1 0 0 0 0,0 0 0 0 0,0 0 0 0 0,0 0 0 0 0,0 1-1 0 0,1-1 1 0 0,-1 1 0 0 0,1 0 0 0 0,5-2 0 0 0,3-1 174 0 0,-1 1 1 0 0,1 0-1 0 0,0 1 0 0 0,0 0 1 0 0,1 1-1 0 0,-1 1 0 0 0,1 0 1 0 0,26 0-1 0 0,-37 3-239 0 0,0-1 1 0 0,0 0-1 0 0,0 1 1 0 0,0-1-1 0 0,0 1 1 0 0,0 0-1 0 0,0 0 1 0 0,0 0-1 0 0,-1 0 1 0 0,1 1-1 0 0,0-1 1 0 0,-1 1-1 0 0,1 0 1 0 0,-1-1-1 0 0,1 1 1 0 0,-1 0-1 0 0,0 0 1 0 0,0 1-1 0 0,0-1 1 0 0,0 0-1 0 0,-1 1 1 0 0,1-1-1 0 0,0 1 0 0 0,-1 0 1 0 0,0-1-1 0 0,1 1 1 0 0,-1 0-1 0 0,1 4 1 0 0,2 10-16 0 0,1 0 0 0 0,-2 1 1 0 0,2 33-1 0 0,1-1-545 0 0,-2-18-181 0 0,2 5-1211 0 0,-5-28 927 0 0,0 2-1487 0 0,9-7-8318 0 0</inkml:trace>
</inkml:ink>
</file>

<file path=ppt/ink/ink2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9.118"/>
    </inkml:context>
    <inkml:brush xml:id="br0">
      <inkml:brushProperty name="width" value="0.035" units="cm"/>
      <inkml:brushProperty name="height" value="0.035" units="cm"/>
    </inkml:brush>
  </inkml:definitions>
  <inkml:trace contextRef="#ctx0" brushRef="#br0">1 1 2724 0 0,'0'0'11922'0'0,"5"3"-12419"0"0,4 5 738 0 0,0 0 0 0 0,-1 1 0 0 0,0 0 0 0 0,0 0 0 0 0,-1 1 0 0 0,0 0-1 0 0,-1 0 1 0 0,0 0 0 0 0,-1 1 0 0 0,0 0 0 0 0,6 18 0 0 0,6 23 304 0 0,11 59 0 0 0,41 138-223 0 0,-58-216-2380 0 0,-11-48-4698 0 0,0 7 2623 0 0</inkml:trace>
</inkml:ink>
</file>

<file path=ppt/ink/ink2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9.367"/>
    </inkml:context>
    <inkml:brush xml:id="br0">
      <inkml:brushProperty name="width" value="0.035" units="cm"/>
      <inkml:brushProperty name="height" value="0.035" units="cm"/>
    </inkml:brush>
  </inkml:definitions>
  <inkml:trace contextRef="#ctx0" brushRef="#br0">1 123 3680 0 0,'0'0'8608'0'0,"28"-12"-8181"0"0,8-4-268 0 0,131-48 763 0 0,-143 57-838 0 0,0 0 0 0 0,0 2 1 0 0,34-4-1 0 0,-41 8-919 0 0,0 0 1 0 0,0 1-1 0 0,18 3 0 0 0,-13 7-4200 0 0,-12-5 1788 0 0</inkml:trace>
</inkml:ink>
</file>

<file path=ppt/ink/ink2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9.627"/>
    </inkml:context>
    <inkml:brush xml:id="br0">
      <inkml:brushProperty name="width" value="0.035" units="cm"/>
      <inkml:brushProperty name="height" value="0.035" units="cm"/>
    </inkml:brush>
  </inkml:definitions>
  <inkml:trace contextRef="#ctx0" brushRef="#br0">1 0 1724 0 0,'0'0'14480'0'0,"7"18"-13752"0"0,21 56-209 0 0,-25-67-401 0 0,0 1-1 0 0,0-1 1 0 0,1 0 0 0 0,0 0 0 0 0,6 7 0 0 0,-1 0-100 0 0,10-1-1090 0 0,-9-12-6340 0 0,-10-7 2928 0 0</inkml:trace>
</inkml:ink>
</file>

<file path=ppt/ink/ink2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9.782"/>
    </inkml:context>
    <inkml:brush xml:id="br0">
      <inkml:brushProperty name="width" value="0.035" units="cm"/>
      <inkml:brushProperty name="height" value="0.035" units="cm"/>
    </inkml:brush>
  </inkml:definitions>
  <inkml:trace contextRef="#ctx0" brushRef="#br0">1 0 4472 0 0,'0'0'10281'0'0</inkml:trace>
</inkml:ink>
</file>

<file path=ppt/ink/ink2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5:00.497"/>
    </inkml:context>
    <inkml:brush xml:id="br0">
      <inkml:brushProperty name="width" value="0.035" units="cm"/>
      <inkml:brushProperty name="height" value="0.035" units="cm"/>
    </inkml:brush>
  </inkml:definitions>
  <inkml:trace contextRef="#ctx0" brushRef="#br0">1 214 1740 0 0,'0'0'12310'0'0,"8"13"-12671"0"0,25 40 295 0 0,-33-53 71 0 0,0 1 0 0 0,0-1 0 0 0,0 0 0 0 0,0 0 0 0 0,0 0 0 0 0,1 0 0 0 0,-1 0 0 0 0,0 0 0 0 0,0 0 0 0 0,0 0 0 0 0,0 0 0 0 0,0 0 0 0 0,0 0 0 0 0,0 0 0 0 0,0 1 0 0 0,0-1 0 0 0,1 0 0 0 0,-1 0 0 0 0,0 0 0 0 0,0 0 0 0 0,0 0 0 0 0,0 0 0 0 0,0 0 0 0 0,0 0 0 0 0,0 0 0 0 0,1 0 0 0 0,-1 0 0 0 0,0 0 0 0 0,0 0 0 0 0,0 0 0 0 0,0 0 0 0 0,0 0 0 0 0,0 0 0 0 0,0 0 0 0 0,0-1 0 0 0,1 1 0 0 0,-1 0 0 0 0,0 0 0 0 0,0 0 0 0 0,0 0 0 0 0,0 0 0 0 0,0 0 0 0 0,0 0 0 0 0,0 0 0 0 0,0 0 0 0 0,0 0 0 0 0,0 0 0 0 0,0 0 0 0 0,1-1 0 0 0,-1 1 0 0 0,0 0 0 0 0,0 0 0 0 0,0 0 0 0 0,0 0 0 0 0,0 0 0 0 0,0 0 0 0 0,0 0 0 0 0,0-1 0 0 0,0 1 0 0 0,0 0 0 0 0,0 0 0 0 0,0 0-1 0 0,0 0 1 0 0,0 0 0 0 0,0 0 0 0 0,0 0 0 0 0,0 0 0 0 0,0-1 0 0 0,2-15 33 0 0,-2-21-599 0 0,-5 20 571 0 0,1-1-1 0 0,0 0 1 0 0,2 0 0 0 0,-2-33 0 0 0,5 48 45 0 0,0 1 1 0 0,0-1-1 0 0,0 1 1 0 0,0-1 0 0 0,0 1-1 0 0,0 0 1 0 0,0-1-1 0 0,1 1 1 0 0,-1 0 0 0 0,1 0-1 0 0,0 0 1 0 0,0 0-1 0 0,-1 0 1 0 0,1 1 0 0 0,0-1-1 0 0,1 0 1 0 0,-1 1 0 0 0,0 0-1 0 0,0-1 1 0 0,1 1-1 0 0,-1 0 1 0 0,0 0 0 0 0,1 0-1 0 0,-1 1 1 0 0,1-1-1 0 0,0 0 1 0 0,-1 1 0 0 0,1 0-1 0 0,-1-1 1 0 0,1 1-1 0 0,0 0 1 0 0,-1 1 0 0 0,1-1-1 0 0,-1 0 1 0 0,1 1-1 0 0,4 1 1 0 0,21 27 115 0 0,-15-14-93 0 0,34 23-186 0 0,-46-37 42 0 0,0 0 0 0 0,0 0 0 0 0,1 0 1 0 0,-1 0-1 0 0,0 0 0 0 0,1 0 0 0 0,-1-1 1 0 0,1 1-1 0 0,-1-1 0 0 0,1 1 0 0 0,-1-1 1 0 0,1 1-1 0 0,-1-1 0 0 0,1 0 0 0 0,-1 0 1 0 0,1 0-1 0 0,2 0 0 0 0,-3-1-109 0 0,0-1 1 0 0,-1 1-1 0 0,1-1 0 0 0,0 1 1 0 0,-1-1-1 0 0,1 1 0 0 0,-1-1 0 0 0,0 1 1 0 0,1-1-1 0 0,-1 0 0 0 0,0 1 1 0 0,0-1-1 0 0,0 0 0 0 0,0 1 0 0 0,0-1 1 0 0,-1-1-1 0 0,1-73-1258 0 0,1 74 1606 0 0,0-1 0 0 0,0 0 0 0 0,1 0-1 0 0,-1 1 1 0 0,1-1 0 0 0,-1 1 0 0 0,1-1 0 0 0,0 1-1 0 0,0 0 1 0 0,0-1 0 0 0,0 1 0 0 0,0 0 0 0 0,1 1 0 0 0,-1-1-1 0 0,1 0 1 0 0,-1 1 0 0 0,1-1 0 0 0,-1 1 0 0 0,1 0-1 0 0,0-1 1 0 0,3 0 0 0 0,-4 2-36 0 0,-1 0 0 0 0,1 0-1 0 0,-1 0 1 0 0,1 0 0 0 0,-1 0 0 0 0,1 0 0 0 0,-1 0-1 0 0,1 1 1 0 0,-1-1 0 0 0,1 0 0 0 0,-1 1 0 0 0,1-1-1 0 0,-1 1 1 0 0,0-1 0 0 0,1 1 0 0 0,-1 0 0 0 0,0 0-1 0 0,1 0 1 0 0,-1 0 0 0 0,1 1 0 0 0,28 25-142 0 0,-21-18 193 0 0,-2-2-278 0 0,0 0 0 0 0,-1 0-1 0 0,1 1 1 0 0,-2 0 0 0 0,1 0-1 0 0,-1 1 1 0 0,-1-1 0 0 0,1 1-1 0 0,-2 0 1 0 0,4 10 0 0 0,-2 2-654 0 0,-2-11-1152 0 0,-1 3-4646 0 0</inkml:trace>
</inkml:ink>
</file>

<file path=ppt/ink/ink2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5:01.107"/>
    </inkml:context>
    <inkml:brush xml:id="br0">
      <inkml:brushProperty name="width" value="0.035" units="cm"/>
      <inkml:brushProperty name="height" value="0.035" units="cm"/>
    </inkml:brush>
  </inkml:definitions>
  <inkml:trace contextRef="#ctx0" brushRef="#br0">44 156 3408 0 0,'0'0'9397'0'0,"26"-1"-10576"0"0,8 1 1143 0 0,-14 0 34 0 0,-1 0 0 0 0,0-1 0 0 0,1-1 0 0 0,21-6 0 0 0,-33 5 125 0 0,-1 0 0 0 0,1-1-1 0 0,-1 0 1 0 0,0 0 0 0 0,0-1-1 0 0,0 0 1 0 0,-1 0-1 0 0,0 0 1 0 0,0-1 0 0 0,0 0-1 0 0,8-11 1 0 0,-14 15-328 0 0,1-1-1 0 0,0 1 1 0 0,-1 0 0 0 0,1 0-1 0 0,-1-1 1 0 0,0 1 0 0 0,0 0-1 0 0,0-1 1 0 0,0 1 0 0 0,0-1 0 0 0,0 1-1 0 0,-1 0 1 0 0,1 0 0 0 0,-1-1-1 0 0,1 1 1 0 0,-1 0 0 0 0,0 0 0 0 0,0-1-1 0 0,0 1 1 0 0,0 0 0 0 0,-1 0-1 0 0,1 0 1 0 0,-2-2 0 0 0,-2 1 276 0 0,-1 0 0 0 0,1 1 0 0 0,0-1 0 0 0,-1 1 0 0 0,1 0 0 0 0,-1 1 0 0 0,0-1 0 0 0,1 1 0 0 0,-1 0 0 0 0,0 1 0 0 0,0 0 0 0 0,0-1 0 0 0,0 2 0 0 0,1-1 0 0 0,-1 1 0 0 0,0 0 0 0 0,0 0 0 0 0,1 0 0 0 0,-1 1 0 0 0,0 0 0 0 0,1 0 0 0 0,0 0 0 0 0,-1 1 0 0 0,1 0 0 0 0,0 0 0 0 0,0 0 0 0 0,-8 8 0 0 0,-2 2 482 0 0,0 0-1 0 0,1 0 1 0 0,1 2 0 0 0,0 0 0 0 0,1 0-1 0 0,1 1 1 0 0,-11 21 0 0 0,18-29-334 0 0,0 0 1 0 0,1 1-1 0 0,0-1 0 0 0,1 1 1 0 0,-3 16-1 0 0,4-21-144 0 0,0-1 1 0 0,1 1-1 0 0,0 0 0 0 0,0 0 0 0 0,0 0 0 0 0,0 0 1 0 0,0 0-1 0 0,1 0 0 0 0,0 0 0 0 0,-1-1 0 0 0,1 1 0 0 0,1 0 1 0 0,-1-1-1 0 0,1 1 0 0 0,3 6 0 0 0,10 10 301 0 0,-13-17-365 0 0,0 1 0 0 0,0-1 0 0 0,1 0 1 0 0,-1 0-1 0 0,1 0 0 0 0,0 0 0 0 0,0-1 0 0 0,0 1 1 0 0,0-1-1 0 0,0 1 0 0 0,1-1 0 0 0,-1 0 1 0 0,1-1-1 0 0,-1 1 0 0 0,1 0 0 0 0,0-1 0 0 0,0 0 1 0 0,6 1-1 0 0,3 0 70 0 0,0-1 0 0 0,1-1 0 0 0,-1 0 0 0 0,1-1 0 0 0,-1-1 0 0 0,0 0 0 0 0,20-6 0 0 0,-20 5-760 0 0,-1 0-1 0 0,1 1 1 0 0,0 0-1 0 0,1 1 1 0 0,-1 0-1 0 0,0 1 1 0 0,19 2-1 0 0,-18 13-4585 0 0,-10-10 2812 0 0,-2 3-348 0 0</inkml:trace>
</inkml:ink>
</file>

<file path=ppt/ink/ink2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5T15:03:25.388"/>
    </inkml:context>
    <inkml:brush xml:id="br0">
      <inkml:brushProperty name="width" value="0.035" units="cm"/>
      <inkml:brushProperty name="height" value="0.035" units="cm"/>
    </inkml:brush>
  </inkml:definitions>
  <inkml:trace contextRef="#ctx0" brushRef="#br0">20 0 13412,'-20'3131'0</inkml:trace>
</inkml:ink>
</file>

<file path=ppt/ink/ink2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3:29.454"/>
    </inkml:context>
    <inkml:brush xml:id="br0">
      <inkml:brushProperty name="width" value="0.035" units="cm"/>
      <inkml:brushProperty name="height" value="0.035" units="cm"/>
    </inkml:brush>
  </inkml:definitions>
  <inkml:trace contextRef="#ctx0" brushRef="#br0">10 790 68 0 0,'0'0'1028'0'0,"0"-55"3416"0"0,0 54-4125 0 0,-5-11 3402 0 0,0-1 226 0 0,13 2-4992 0 0,54-53 920 0 0,-56 59 143 0 0,0-2-1 0 0,0 1 1 0 0,0-1 0 0 0,-1 1-1 0 0,7-12 1 0 0,-8 11-1 0 0,1 0 0 0 0,0 1-1 0 0,0-1 1 0 0,0 1 0 0 0,10-8 0 0 0,17-16-42 0 0,-26 23 63 0 0,1 0 0 0 0,1 0 0 0 0,-1 1 1 0 0,12-8-1 0 0,40-26-170 0 0,-55 32 131 0 0,3 0 18 0 0,63-37 105 0 0,-33 22-148 0 0,1 0 54 0 0,-34 19-24 0 0,1 0 0 0 0,0 1 0 0 0,0 0-1 0 0,0 0 1 0 0,0 0 0 0 0,0 1 0 0 0,1 0-1 0 0,-1 0 1 0 0,8-2 0 0 0,34-8 56 0 0,-1-2 1 0 0,60-28 0 0 0,-58 23 38 0 0,-12 7-47 0 0,65-14 1 0 0,-27 8 58 0 0,76-8 54 0 0,-144 25-172 0 0,126-15 52 0 0,-57 10 60 0 0,-62 6-101 0 0,1-1 1 0 0,0 0-1 0 0,-1 0 0 0 0,1-1 1 0 0,21-7-1 0 0,-24 5 16 0 0,-1 1 1 0 0,1 1-1 0 0,1 0 0 0 0,-1 0 0 0 0,11 0 0 0 0,22-3-75 0 0,12 1-71 0 0,-46 5 157 0 0,0-1 0 0 0,0-1-1 0 0,0 0 1 0 0,13-3 0 0 0,76-13 65 0 0,-37 7-84 0 0,37 0-77 0 0,-17 4 262 0 0,106-3 81 0 0,-109 8-178 0 0,-26-1-139 0 0,87 9 1 0 0,-92-5 123 0 0,-39-3-86 0 0,1 2 1 0 0,-1-1-1 0 0,0 1 0 0 0,1 0 0 0 0,-1 1 1 0 0,13 4-1 0 0,-9-2-2 0 0,-1-1-1 0 0,1 1 1 0 0,0-2 0 0 0,14 2 0 0 0,-15-3-6 0 0,1 1 0 0 0,0 0 0 0 0,-1 1 0 0 0,13 5 0 0 0,93 23-67 0 0,-103-27 121 0 0,-1 0-1 0 0,1-1 1 0 0,-1-1-1 0 0,1-1 1 0 0,27 1-1 0 0,25 1-44 0 0,51 15-52 0 0,-70-2 43 0 0,104 24 217 0 0,-136-36-194 0 0,-1 1-1 0 0,1 1 0 0 0,-1 1 0 0 0,0 0 1 0 0,17 11-1 0 0,-18-10 3 0 0,1 0 0 0 0,0 0-1 0 0,0-2 1 0 0,1 0 0 0 0,19 5 0 0 0,-20-8 20 0 0,-6-2-27 0 0,1 1 1 0 0,-1-1-1 0 0,0 2 1 0 0,0 0-1 0 0,0 0 1 0 0,0 0-1 0 0,11 7 1 0 0,-4 3-15 0 0,0-1 0 0 0,1 0-1 0 0,1-1 1 0 0,0-1 0 0 0,20 8 0 0 0,20 26-56 0 0,-10-8 108 0 0,-48-36-46 0 0,9 7 5 0 0,0 0 0 0 0,0 0 0 0 0,1-1 0 0 0,0 0 0 0 0,13 5 0 0 0,37 41-22 0 0,-44-31 153 0 0,-13-16-105 0 0,1 0 0 0 0,0 0 0 0 0,0 0 0 0 0,0-1 0 0 0,1 1 0 0 0,-1-1 0 0 0,1 0 0 0 0,0 0 0 0 0,11 6 0 0 0,-14 13 316 0 0,-2-23-278 0 0,10-8 170 0 0,-11 7-571 0 0,0-1 1 0 0,1 0-1 0 0,-1 1 1 0 0,0-1-1 0 0,0 1 1 0 0,0-1 0 0 0,0 1-1 0 0,0-1 1 0 0,0 1-1 0 0,0-1 1 0 0,0 1-1 0 0,0 0 1 0 0,-1 0-1 0 0,1 0 1 0 0,-1 0-1 0 0,-2-2 1 0 0,-9-4-2543 0 0,13 7 2835 0 0,0 0 0 0 0,0 0 0 0 0,-1 0 1 0 0,1 0-1 0 0,0 0 0 0 0,0 0 0 0 0,0 0 0 0 0,0 0 1 0 0,0 0-1 0 0,0 0 0 0 0,0 0 0 0 0,0 0 0 0 0,-1 0 0 0 0,1 0 1 0 0,0 0-1 0 0,0 0 0 0 0,0 0 0 0 0,0 0 0 0 0,0 0 0 0 0,0 0 1 0 0,0 0-1 0 0,-1 0 0 0 0,1 0 0 0 0,0 0 0 0 0,0 0 0 0 0,0 0 1 0 0,0 0-1 0 0,0 0 0 0 0,0 0 0 0 0,0 0 0 0 0,-1 0 0 0 0,1 0 1 0 0,0 0-1 0 0,0 0 0 0 0,0 0 0 0 0,0 0 0 0 0,0 0 1 0 0,0 0-1 0 0,0 1 0 0 0,0-1 0 0 0,0 0 0 0 0,0 0 0 0 0,0 0 1 0 0,-1 0-1 0 0,1 0 0 0 0,0 0 0 0 0,0 0 0 0 0,0 0 0 0 0,0 1 1 0 0,0-1-1 0 0,0 0 0 0 0,0 0 0 0 0,0 0 0 0 0,0 0 0 0 0,0 0 1 0 0,0 0-1 0 0,0 0 0 0 0,0 1 0 0 0,0-1 0 0 0,0 0 0 0 0,29 37-5140 0 0</inkml:trace>
</inkml:ink>
</file>

<file path=ppt/ink/ink2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3:32.586"/>
    </inkml:context>
    <inkml:brush xml:id="br0">
      <inkml:brushProperty name="width" value="0.035" units="cm"/>
      <inkml:brushProperty name="height" value="0.035" units="cm"/>
    </inkml:brush>
  </inkml:definitions>
  <inkml:trace contextRef="#ctx0" brushRef="#br0">1 735 864 0 0,'0'0'3346'0'0,"11"4"-4065"0"0,-4-4 722 0 0,5-24 4028 0 0,-12 23-3941 0 0,0-1 0 0 0,0 0 1 0 0,0 1-1 0 0,1-1 1 0 0,-1 0-1 0 0,1 1 0 0 0,-1-1 1 0 0,1 1-1 0 0,0-1 0 0 0,0 1 1 0 0,0-1-1 0 0,0 1 0 0 0,2-3 1 0 0,-2 3-73 0 0,0-1 0 0 0,0 1 0 0 0,0 0 0 0 0,0-1 0 0 0,-1 1 0 0 0,1-1 0 0 0,0 1 0 0 0,-1-1 0 0 0,1 1 0 0 0,-1-1 0 0 0,1 0 0 0 0,-1 1 0 0 0,1-4 0 0 0,0 0 48 0 0,0 0 0 0 0,1 0 0 0 0,-1 1 0 0 0,1-1 0 0 0,0 0 0 0 0,1 1 0 0 0,-1 0 0 0 0,1-1 0 0 0,0 1 1 0 0,4-4-1 0 0,17-33 607 0 0,-17 28-585 0 0,0 1 0 0 0,1 0 1 0 0,0 0-1 0 0,1 1 0 0 0,1 0 0 0 0,0 0 0 0 0,0 1 0 0 0,1 0 0 0 0,17-12 0 0 0,22-34 134 0 0,-39 47-231 0 0,-5 5 17 0 0,0 0 0 0 0,-1-1 0 0 0,0 1 1 0 0,0-2-1 0 0,0 1 0 0 0,4-6 0 0 0,-6 8 0 0 0,0 0-1 0 0,0 1 1 0 0,0 0-1 0 0,1-1 1 0 0,-1 1-1 0 0,1 0 1 0 0,-1 0-1 0 0,1 1 1 0 0,0-1-1 0 0,5 0 1 0 0,16-9-34 0 0,117-62 274 0 0,-94 52-200 0 0,-35 17-1 0 0,1-2 1 0 0,-1 0-1 0 0,15-10 1 0 0,-15 9 46 0 0,1 0 0 0 0,0 1 0 0 0,0 0 1 0 0,22-5-1 0 0,15-7 19 0 0,2 1-20 0 0,2 1-1 0 0,0 3 0 0 0,79-8 0 0 0,-87 17-4 0 0,0 2 0 0 0,68 5 0 0 0,-73-1 29 0 0,0-1 0 0 0,58-6 1 0 0,57-27 132 0 0,-46 19 265 0 0,127 2-1 0 0,-78 27-287 0 0,-121-16-166 0 0,-15-1-74 0 0,0 0 0 0 0,1 2 0 0 0,-1 1 0 0 0,0 1 0 0 0,0 1 0 0 0,43 12 0 0 0,-53-11 24 0 0,0-2 0 0 0,0 0 0 0 0,0 0 0 0 0,24 0-1 0 0,40 8 28 0 0,169 33 382 0 0,-135-28-296 0 0,78 20 198 0 0,-171-34-237 0 0,17 2-78 0 0,0 2 0 0 0,0 1 0 0 0,65 22-1 0 0,127 43 69 0 0,-216-68-74 0 0,0 0 0 0 0,0 1-1 0 0,16 9 1 0 0,29 12 36 0 0,94 29-19 0 0,-122-43 24 0 0,-26-11-44 0 0,-1 0 0 0 0,1 0 0 0 0,-1 1 0 0 0,1-1 0 0 0,-1 1 0 0 0,0 0 0 0 0,1 0 0 0 0,-1-1 0 0 0,0 1 0 0 0,0 1 0 0 0,0-1 0 0 0,-1 0 0 0 0,1 0 0 0 0,0 1 0 0 0,-1-1 0 0 0,0 1 0 0 0,1-1 0 0 0,-1 1 0 0 0,1 3 0 0 0,-2-5 5 0 0,0 0 0 0 0,0-1 0 0 0,0 1 1 0 0,1 0-1 0 0,-1-1 0 0 0,0 1 0 0 0,0 0 0 0 0,1-1 0 0 0,-1 1 0 0 0,1 0 0 0 0,-1-1 0 0 0,0 1 0 0 0,1-1 1 0 0,-1 1-1 0 0,1 0 0 0 0,-1-1 0 0 0,1 1 0 0 0,0-1 0 0 0,-1 0 0 0 0,1 1 0 0 0,1 0 0 0 0,-2-1 5 0 0,1 0-1 0 0,0 1 1 0 0,-1-1-1 0 0,1 1 1 0 0,0-1-1 0 0,-1 1 0 0 0,1-1 1 0 0,-1 1-1 0 0,1 0 1 0 0,-1-1-1 0 0,1 1 1 0 0,-1 0-1 0 0,1-1 1 0 0,-1 1-1 0 0,0 0 0 0 0,1-1 1 0 0,-1 1-1 0 0,0 0 1 0 0,0 0-1 0 0,0-1 1 0 0,1 3-1 0 0,2 7 27 0 0,0 0 0 0 0,1-1 0 0 0,0 1 0 0 0,0-1 1 0 0,1 0-1 0 0,1 0 0 0 0,0 0 0 0 0,7 9 0 0 0,-11-16-21 0 0,13 13 85 0 0,-13-14-94 0 0,-1 1 1 0 0,0-1-1 0 0,1 0 1 0 0,-1 0-1 0 0,0 0 1 0 0,0 1-1 0 0,0-1 1 0 0,0 1-1 0 0,0-1 0 0 0,0 1 1 0 0,0-1-1 0 0,0 1 1 0 0,0 2-1 0 0,2 1 5 0 0,-1 0 0 0 0,1-1 0 0 0,0 1 0 0 0,1-1 0 0 0,-1 0 0 0 0,1 0 0 0 0,-1 0 0 0 0,1-1 0 0 0,0 1-1 0 0,5 2 1 0 0,26 29 112 0 0,-27-13 90 0 0,-7-21-206 0 0,-1 1 0 0 0,0 0 0 0 0,1-1 1 0 0,-1 1-1 0 0,1-1 0 0 0,-1 1 0 0 0,1-1 1 0 0,0 1-1 0 0,-1-1 0 0 0,1 0 0 0 0,0 1 1 0 0,0-1-1 0 0,0 0 0 0 0,0 0 0 0 0,0 1 1 0 0,1-1-1 0 0,-1 0 0 0 0,0 0 0 0 0,0 0 0 0 0,1 0 1 0 0,2 1-1 0 0,-1 10 38 0 0,-2-12-28 0 0,1 1 0 0 0,-1-1 0 0 0,0 1 0 0 0,0-1 0 0 0,0 1 0 0 0,0 0 0 0 0,0 0 0 0 0,0-1 0 0 0,0 1 0 0 0,0 0 0 0 0,-1 0 0 0 0,1 0 0 0 0,0 0 0 0 0,0 0 0 0 0,-1 0 0 0 0,1 0 0 0 0,0 0-1 0 0,-1 0 1 0 0,1 1 0 0 0,0 1 0 0 0,-1-3 278 0 0,0-32-5075 0 0,0 30 4244 0 0,0-1 0 0 0,-1 1 1 0 0,1 0-1 0 0,0-1 0 0 0,-1 1 1 0 0,1-1-1 0 0,-1 1 0 0 0,0 0 1 0 0,1-1-1 0 0,-3-2 1 0 0,-4 0-3015 0 0,21 71-493 0 0</inkml:trace>
</inkml:ink>
</file>

<file path=ppt/ink/ink2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5T15:03:35.448"/>
    </inkml:context>
    <inkml:brush xml:id="br0">
      <inkml:brushProperty name="width" value="0.035" units="cm"/>
      <inkml:brushProperty name="height" value="0.035" units="cm"/>
    </inkml:brush>
  </inkml:definitions>
  <inkml:trace contextRef="#ctx0" brushRef="#br0">0 0 15044,'50'3151'0</inkml:trace>
</inkml:ink>
</file>

<file path=ppt/ink/ink2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3:39.642"/>
    </inkml:context>
    <inkml:brush xml:id="br0">
      <inkml:brushProperty name="width" value="0.035" units="cm"/>
      <inkml:brushProperty name="height" value="0.035" units="cm"/>
    </inkml:brush>
  </inkml:definitions>
  <inkml:trace contextRef="#ctx0" brushRef="#br0">248 60 252 0 0,'0'0'1578'0'0,"-2"-44"3728"0"0,-1 40-5043 0 0,-6-7 835 0 0,8 11-1039 0 0,1 0 0 0 0,0 0 0 0 0,0 0 1 0 0,0 0-1 0 0,0 0 0 0 0,-1 0 0 0 0,1-1 0 0 0,0 1 0 0 0,0 0 0 0 0,0 0 0 0 0,-1 0 0 0 0,1 0 0 0 0,0 0 0 0 0,0 0 1 0 0,0 0-1 0 0,-1 0 0 0 0,1 1 0 0 0,0-1 0 0 0,0 0 0 0 0,0 0 0 0 0,-1 0 0 0 0,1 0 0 0 0,0 0 0 0 0,0 0 0 0 0,0 0 1 0 0,0 0-1 0 0,-1 0 0 0 0,1 0 0 0 0,0 1 0 0 0,0-1 0 0 0,0 0 0 0 0,0 0 0 0 0,0 0 0 0 0,-1 0 0 0 0,1 1 0 0 0,0-1 1 0 0,0 0-1 0 0,0 0 0 0 0,0 0 0 0 0,0 0 0 0 0,0 1 0 0 0,0-1 0 0 0,0 0 0 0 0,0 0 0 0 0,0 0 0 0 0,0 1 0 0 0,0-1 1 0 0,0 0-1 0 0,0 0 0 0 0,0 0 0 0 0,0 1 0 0 0,0-1 0 0 0,0 0 0 0 0,0 0 0 0 0,0 0 0 0 0,0 1 0 0 0,0-1 0 0 0,0 0 1 0 0,0 0-1 0 0,0 0 0 0 0,0 0 0 0 0,0 1 0 0 0,1-1 0 0 0,-1 0 0 0 0,0 0 0 0 0,-10 44 54 0 0,10 248 1146 0 0,10-177-1151 0 0,0 77 90 0 0,-9-140-44 0 0,1-28 58 0 0,-2-1-1 0 0,-1 1 0 0 0,0-1 0 0 0,-8 38 0 0 0,-1 0 98 0 0,0-6-215 0 0,-10 2-54 0 0,14-47 71 0 0,6-10-93 0 0,0 0 0 0 0,0 0 0 0 0,0 0 1 0 0,0 0-1 0 0,0 0 0 0 0,0 0 0 0 0,0 0 1 0 0,0 0-1 0 0,0-1 0 0 0,-1 1 0 0 0,1 0 1 0 0,0 0-1 0 0,0 0 0 0 0,0 0 0 0 0,0 0 1 0 0,0 0-1 0 0,0 0 0 0 0,0 0 1 0 0,0 0-1 0 0,0 0 0 0 0,0 0 0 0 0,-1 0 1 0 0,1 0-1 0 0,0 0 0 0 0,0 0 0 0 0,0 0 1 0 0,0 0-1 0 0,0 0 0 0 0,0 0 0 0 0,0 0 1 0 0,0 0-1 0 0,0 0 0 0 0,-1 0 1 0 0,1 0-1 0 0,0 0 0 0 0,0 0 0 0 0,0 0 1 0 0,0 0-1 0 0,0 0 0 0 0,0 0 0 0 0,0 0 1 0 0,0 0-1 0 0,0 0 0 0 0,-1 0 0 0 0,1 0 1 0 0,0 0-1 0 0,0 0 0 0 0,0 0 0 0 0,0 1 1 0 0,0-1-1 0 0,0 0 0 0 0,0 0 1 0 0,0 0-1 0 0,0 0 0 0 0,0 0 0 0 0,0 0 1 0 0,0 0-1 0 0,0 0 0 0 0,0 0 0 0 0,0 0 1 0 0,0 1-1 0 0,0-1 0 0 0,0 0 0 0 0,0 0 1 0 0,0 0-1 0 0,0 0 0 0 0,0 0 1 0 0,0 0-1 0 0,0 1 0 0 0,-12-10 81 0 0,3 1-174 0 0,0 0 1 0 0,1-1 0 0 0,0 0-1 0 0,-8-13 1 0 0,5 5-62 0 0,1-1-1 0 0,1 0 1 0 0,1 0-1 0 0,0-1 0 0 0,-7-29 1 0 0,-9 1 22 0 0,21 42 109 0 0,0 0-1 0 0,0-1 0 0 0,0 1 1 0 0,1 0-1 0 0,-1-1 1 0 0,1 1-1 0 0,0-1 1 0 0,1 0-1 0 0,-2-7 0 0 0,-3 9-903 0 0,6 4 899 0 0,-1 0 1 0 0,1 1 0 0 0,0-1-1 0 0,0 0 1 0 0,0 1 0 0 0,0-1-1 0 0,0 0 1 0 0,0 1 0 0 0,-1-1-1 0 0,1 1 1 0 0,0-1-1 0 0,0 0 1 0 0,0 1 0 0 0,0-1-1 0 0,0 1 1 0 0,1-1 0 0 0,-1 0-1 0 0,0 1 1 0 0,0-1 0 0 0,0 0-1 0 0,0 1 1 0 0,0-1-1 0 0,0 0 1 0 0,1 1 0 0 0,-1-1-1 0 0,0 0 1 0 0,0 1 0 0 0,0-1-1 0 0,1 0 1 0 0,-1 1 0 0 0,0-1-1 0 0,0 0 1 0 0,1 0 0 0 0,-1 1-1 0 0,0-1 1 0 0,1 0-1 0 0,-1 0 1 0 0,0 0 0 0 0,1 0-1 0 0,0 1 1 0 0,22 30 218 0 0,29 50-1 0 0,-26-38-30 0 0,-15-21-49 0 0,-10-18-114 0 0,1 0 1 0 0,-1-1-1 0 0,1 1 0 0 0,0 0 1 0 0,0-1-1 0 0,1 0 0 0 0,3 5 1 0 0,4 4 42 0 0,-9-10-57 0 0,0-1-1 0 0,1 1 0 0 0,-1 0 0 0 0,1-1 1 0 0,-1 0-1 0 0,1 1 0 0 0,-1-1 0 0 0,1 0 1 0 0,0 1-1 0 0,0-1 0 0 0,0 0 0 0 0,-1-1 1 0 0,1 1-1 0 0,0 0 0 0 0,0 0 1 0 0,0-1-1 0 0,0 1 0 0 0,0-1 0 0 0,1 0 1 0 0,-1 1-1 0 0,0-1 0 0 0,0 0 0 0 0,0 0 1 0 0,0 0-1 0 0,3-1 0 0 0,-3 1 28 0 0,0 0 1 0 0,0 0-1 0 0,0 0 0 0 0,0 0 0 0 0,0-1 1 0 0,0 1-1 0 0,0-1 0 0 0,0 1 1 0 0,0-1-1 0 0,0 0 0 0 0,0 1 0 0 0,0-1 1 0 0,0 0-1 0 0,-1 0 0 0 0,1-1 1 0 0,0 1-1 0 0,-1 0 0 0 0,1 0 0 0 0,-1-1 1 0 0,1 1-1 0 0,-1-1 0 0 0,0 1 1 0 0,2-3-1 0 0,15-15 44 0 0,86-80-28 0 0,-99 95-39 0 0,-1 0-1 0 0,-1 0 1 0 0,1 0 0 0 0,-1-1-1 0 0,0 1 1 0 0,0-1 0 0 0,5-9-1 0 0,13-19 104 0 0,-17 27-121 0 0,1-1 0 0 0,-1 0 0 0 0,-1 0 0 0 0,1-1 0 0 0,-1 1 0 0 0,3-14 0 0 0,3-3-7 0 0,-5 15 17 0 0,-1 0 7 0 0,0 1-1 0 0,1 0 1 0 0,-1 0-1 0 0,2 1 1 0 0,-1-1-1 0 0,10-11 1 0 0,-9 18-738 0 0,-10 10-314 0 0,4-7 777 0 0,-1 0 1 0 0,1 1-1 0 0,0-1 0 0 0,0 1 1 0 0,0-1-1 0 0,1 1 1 0 0,-1-1-1 0 0,1 1 1 0 0,-1-1-1 0 0,1 1 0 0 0,0 0 1 0 0,0-1-1 0 0,0 1 1 0 0,0 4-1 0 0,1 3-2402 0 0,-5-5-861 0 0,3-15 1761 0 0,16-53-731 0 0</inkml:trace>
</inkml:ink>
</file>

<file path=ppt/ink/ink2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3:40.767"/>
    </inkml:context>
    <inkml:brush xml:id="br0">
      <inkml:brushProperty name="width" value="0.035" units="cm"/>
      <inkml:brushProperty name="height" value="0.035" units="cm"/>
    </inkml:brush>
  </inkml:definitions>
  <inkml:trace contextRef="#ctx0" brushRef="#br0">1 0 1504 0 0,'0'0'9530'0'0,"0"37"-7934"0"0,10 137-595 0 0,-10 178-244 0 0,0-350-805 0 0,0-1 0 0 0,0 0 1 0 0,1 0-1 0 0,-1 0 0 0 0,0 0 0 0 0,1 1 0 0 0,-1-1 1 0 0,1 0-1 0 0,-1 0 0 0 0,1 0 0 0 0,0 0 0 0 0,-1 0 1 0 0,1 0-1 0 0,0 0 0 0 0,0 0 0 0 0,0-1 1 0 0,-1 1-1 0 0,1 0 0 0 0,0 0 0 0 0,0-1 0 0 0,0 1 1 0 0,0 0-1 0 0,0-1 0 0 0,2 1 0 0 0,-1-1-629 0 0,-2-22-6913 0 0,0 0 4524 0 0</inkml:trace>
</inkml:ink>
</file>

<file path=ppt/ink/ink2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3:41.390"/>
    </inkml:context>
    <inkml:brush xml:id="br0">
      <inkml:brushProperty name="width" value="0.035" units="cm"/>
      <inkml:brushProperty name="height" value="0.035" units="cm"/>
    </inkml:brush>
  </inkml:definitions>
  <inkml:trace contextRef="#ctx0" brushRef="#br0">0 57 1296 0 0,'0'0'5224'0'0,"3"-2"-4912"0"0,28-7 394 0 0,0 1 0 0 0,1 1 0 0 0,-1 2 1 0 0,1 1-1 0 0,0 2 0 0 0,63 3 0 0 0,-54-1-413 0 0,-41-1-554 0 0,0 0 0 0 0,0 0 0 0 0,0 1 0 0 0,0-1 0 0 0,-1 0 0 0 0,1 0 0 0 0,0 0 0 0 0,0 1 0 0 0,-1-1 0 0 0,1 0 0 0 0,0 0 0 0 0,-1 1 0 0 0,1-1 0 0 0,-1 0 0 0 0,1 1 0 0 0,-1-1 0 0 0,1 0 0 0 0,-1 1 0 0 0,0-1 0 0 0,0 0 0 0 0,1-3-2726 0 0</inkml:trace>
</inkml:ink>
</file>

<file path=ppt/ink/ink2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3:44.697"/>
    </inkml:context>
    <inkml:brush xml:id="br0">
      <inkml:brushProperty name="width" value="0.035" units="cm"/>
      <inkml:brushProperty name="height" value="0.035" units="cm"/>
    </inkml:brush>
  </inkml:definitions>
  <inkml:trace contextRef="#ctx0" brushRef="#br0">1 256 240 0 0,'0'0'3669'0'0,"7"-1"2147"0"0,26-6-5279 0 0,-23 7-485 0 0,341-4 1127 0 0,-315 4-1180 0 0,9-1 302 0 0,54 7 0 0 0,-32 5-425 0 0,-34-5 273 0 0,0-1 0 0 0,42 0-1 0 0,-63-4-181 0 0,0 0 0 0 0,0 1 0 0 0,21 6 0 0 0,-21-4 49 0 0,0-2 0 0 0,-1 1 0 0 0,23 0 0 0 0,196-3 998 0 0,-205-1-1016 0 0,1-1-1 0 0,26-7 1 0 0,-6 2-2 0 0,52-4 758 0 0,106 1 0 0 0,-208 8-673 0 0,0 1 0 0 0,0-2-1 0 0,1 1 1 0 0,-1 0-1 0 0,1-1 1 0 0,0 0 0 0 0,0 1-1 0 0,0-1 1 0 0,0-1 0 0 0,-3-2-1 0 0,-14-15-129 0 0,-130-83 59 0 0,113 70 84 0 0,32 27-51 0 0,-1 1 1 0 0,0 0-1 0 0,-1 1 0 0 0,1-1 0 0 0,-1 1 0 0 0,0 1 0 0 0,0-1 0 0 0,-13-5 0 0 0,16 6-29 0 0,-12-7 105 0 0,14 11-124 0 0,-1 0-774 0 0,1 1-487 0 0,9 6 1380 0 0,43 25-22 0 0,-38-26-48 0 0,-1 1 0 0 0,1 0-1 0 0,-2 1 1 0 0,13 11 0 0 0,27 17 46 0 0,18 16-8 0 0,-48-28-62 0 0,-16-21-2 0 0,-3-2-10 0 0,1 0 0 0 0,-1 0 0 0 0,0 0 0 0 0,1 0 0 0 0,-1 0 0 0 0,0 0 0 0 0,0 0 0 0 0,0 0 0 0 0,0 0 0 0 0,0 0 0 0 0,0 0 0 0 0,0 1 0 0 0,-1-1 0 0 0,1 0 0 0 0,1 4 0 0 0,-2-5 6 0 0,-2 24 804 0 0,-13-5-165 0 0,-8 7 71 0 0,-6 2-386 0 0,24-23-314 0 0,0 0 1 0 0,0 1 0 0 0,0 0-1 0 0,0 0 1 0 0,1 0 0 0 0,0 0 0 0 0,0 1-1 0 0,-4 12 1 0 0,-8 10-8 0 0,11-21-12 0 0,0-1 5 0 0,0 1 0 0 0,0-1 0 0 0,1 1 0 0 0,0 0 0 0 0,0 0 0 0 0,1 1 0 0 0,-2 8 0 0 0,5-16-8 0 0,0 1 0 0 0,0-1-1 0 0,0 0 1 0 0,0 1-1 0 0,0-1 1 0 0,-1 0 0 0 0,1 1-1 0 0,0-1 1 0 0,-1 0 0 0 0,1 1-1 0 0,-1-1 1 0 0,0 0 0 0 0,1 0-1 0 0,-1 1 1 0 0,0-1-1 0 0,0 0 1 0 0,1 0 0 0 0,-1 0-1 0 0,0 0 1 0 0,0 0 0 0 0,0 0-1 0 0,0 0 1 0 0,0-1-1 0 0,-1 1 1 0 0,1 0 0 0 0,-1 0-1 0 0,0 0-23 0 0,-4-32-4585 0 0,-5 5-5562 0 0,28 83 7017 0 0</inkml:trace>
</inkml:ink>
</file>

<file path=ppt/ink/ink2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3:51.233"/>
    </inkml:context>
    <inkml:brush xml:id="br0">
      <inkml:brushProperty name="width" value="0.035" units="cm"/>
      <inkml:brushProperty name="height" value="0.035" units="cm"/>
    </inkml:brush>
  </inkml:definitions>
  <inkml:trace contextRef="#ctx0" brushRef="#br0">2 219 800 0 0,'0'0'1642'0'0,"0"12"6604"0"0,0-25-7691 0 0,-1 10-500 0 0,1-1 1 0 0,0 1-1 0 0,-1-1 0 0 0,1 1 0 0 0,1-1 1 0 0,-1 1-1 0 0,0-1 0 0 0,1 1 1 0 0,0-1-1 0 0,0 1 0 0 0,0-1 0 0 0,0 1 1 0 0,0 0-1 0 0,1 0 0 0 0,-1 0 0 0 0,1 0 1 0 0,0 0-1 0 0,0 0 0 0 0,4-5 0 0 0,64-71-151 0 0,-53 63 48 0 0,-15 13 32 0 0,1 0 0 0 0,-1 1 1 0 0,1-1-1 0 0,0 1 0 0 0,0 0 0 0 0,0 0 1 0 0,0 0-1 0 0,0 0 0 0 0,3-1 0 0 0,-4 3-95 0 0,28 8-870 0 0,-10 36 1081 0 0,-19-33 47 0 0,-1 0-1 0 0,0-1 0 0 0,-1 1 0 0 0,0-1 1 0 0,-1 1-1 0 0,0-1 0 0 0,-1 1 1 0 0,0-1-1 0 0,-8 19 0 0 0,1-14 75 0 0,8-12-175 0 0,0-1 0 0 0,0 1 0 0 0,0 0 0 0 0,0-1 1 0 0,1 1-1 0 0,-1 0 0 0 0,1 0 0 0 0,0 0 0 0 0,0 0 1 0 0,-1 5-1 0 0,2-8 57 0 0,2-20 30 0 0,3 12-348 0 0,1-4 50 0 0,2 1 1 0 0,-1 0-1 0 0,1 0 1 0 0,1 1-1 0 0,0 0 1 0 0,15-13-1 0 0,2-1 37 0 0,10-7-45 0 0,64-45 162 0 0,-99 75 3 0 0,0 0-1 0 0,0 1 1 0 0,1-1 0 0 0,-1 0-1 0 0,1 0 1 0 0,-1 1 0 0 0,1-1 0 0 0,-1 1-1 0 0,1-1 1 0 0,-1 1 0 0 0,1 0-1 0 0,-1 0 1 0 0,1-1 0 0 0,1 1-1 0 0,-2 1 13 0 0,-1-1 0 0 0,0 0 0 0 0,1 0-1 0 0,-1 0 1 0 0,1 1 0 0 0,-1-1 0 0 0,0 0 0 0 0,1 1-1 0 0,-1-1 1 0 0,0 0 0 0 0,0 1 0 0 0,1-1-1 0 0,-1 0 1 0 0,0 1 0 0 0,0-1 0 0 0,1 0 0 0 0,-1 1-1 0 0,0-1 1 0 0,0 1 0 0 0,0-1 0 0 0,0 1 0 0 0,0-1-1 0 0,0 0 1 0 0,0 1 0 0 0,0-1 0 0 0,0 1-1 0 0,0-1 1 0 0,0 1 0 0 0,0-1 0 0 0,0 1 0 0 0,-14 45 608 0 0,9-29-251 0 0,3-10-283 0 0,0 1 0 0 0,0-1 0 0 0,0 1 1 0 0,-1-1-1 0 0,0 0 0 0 0,-4 7 0 0 0,-4 12 15 0 0,-1-2 68 0 0,10-20-137 0 0,-1 0-1 0 0,1 0 1 0 0,0 0 0 0 0,1 1-1 0 0,-1-1 1 0 0,1 0 0 0 0,0 1 0 0 0,-1 5-1 0 0,-8 30 236 0 0,0 4-338 0 0,10 175 13 0 0,3-216-390 0 0,4 7-4046 0 0,-7-8 3527 0 0,-10-28-6989 0 0</inkml:trace>
</inkml:ink>
</file>

<file path=ppt/ink/ink2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39.353"/>
    </inkml:context>
    <inkml:brush xml:id="br0">
      <inkml:brushProperty name="width" value="0.035" units="cm"/>
      <inkml:brushProperty name="height" value="0.035" units="cm"/>
    </inkml:brush>
  </inkml:definitions>
  <inkml:trace contextRef="#ctx0" brushRef="#br0">50 367 1648 0 0,'0'0'6185'0'0,"-18"-12"-6049"0"0,15 1 915 0 0,3 10-1020 0 0,0 1 0 0 0,0 0-1 0 0,0 0 1 0 0,0-1 0 0 0,0 1 0 0 0,1 0-1 0 0,-1-1 1 0 0,0 1 0 0 0,0 0 0 0 0,0 0-1 0 0,-1-1 1 0 0,1 1 0 0 0,0 0 0 0 0,0 0-1 0 0,0-1 1 0 0,0 1 0 0 0,0 0 0 0 0,0 0 0 0 0,0-1-1 0 0,0 1 1 0 0,0 0 0 0 0,-1 0 0 0 0,1 0-1 0 0,0-1 1 0 0,0 1 0 0 0,0 0 0 0 0,0 0-1 0 0,-1 0 1 0 0,1-1 0 0 0,0 1 0 0 0,0 0 0 0 0,-1 0-1 0 0,1 0 1 0 0,0 0 0 0 0,0 0 0 0 0,0 0-1 0 0,-1-1 1 0 0,1 1 0 0 0,0 0 0 0 0,-1 0-1 0 0,1 0 1 0 0,0 0 0 0 0,0 0 0 0 0,-1 0-1 0 0,1 0 1 0 0,0 0 0 0 0,0 0 0 0 0,-1 0 0 0 0,1 0-1 0 0,-2 0 1454 0 0,2 0-1456 0 0,-1 0 1 0 0,1 0-1 0 0,0 0 0 0 0,-1-1 0 0 0,1 1 0 0 0,0 0 0 0 0,-1 0 0 0 0,1 0 0 0 0,0 0 0 0 0,-1 0 0 0 0,1 0 0 0 0,-1 0 0 0 0,1 0 0 0 0,0 0 0 0 0,-1 0 0 0 0,1 0 0 0 0,0 0 0 0 0,-1 0 0 0 0,1 0 0 0 0,-1 0 0 0 0,1 0 0 0 0,0 0 0 0 0,-1 0 0 0 0,1 1 0 0 0,0-1 0 0 0,-1 0 0 0 0,1 0 0 0 0,0 0 1 0 0,-1 1-1 0 0,1-1 0 0 0,0 0 0 0 0,0 0 0 0 0,-1 1 0 0 0,1-1 0 0 0,0 0 0 0 0,0 1 0 0 0,-1-1 0 0 0,1 0 0 0 0,0 1 0 0 0,0-1 0 0 0,0 0 0 0 0,0 1 0 0 0,0-1 0 0 0,-1 0 0 0 0,1 1 0 0 0,-6 17 4189 0 0,10-18-4201 0 0,0 0 0 0 0,0-1 0 0 0,0 0 0 0 0,0 0-1 0 0,0 0 1 0 0,0 0 0 0 0,0-1 0 0 0,0 1 0 0 0,0-1 0 0 0,-1 0 0 0 0,1 0 0 0 0,-1 0 0 0 0,0-1 0 0 0,1 1-1 0 0,-1-1 1 0 0,0 0 0 0 0,0 0 0 0 0,-1 0 0 0 0,1 0 0 0 0,3-6 0 0 0,7-5 13 0 0,247-202 144 0 0,-214 161 110 0 0,-24 27-163 0 0,-26 32-1458 0 0,1 0 1026 0 0,0 0-1 0 0,0 0 0 0 0,-1 0 0 0 0,1-1 1 0 0,-1 1-1 0 0,0-1 0 0 0,0 0 0 0 0,0 0 0 0 0,-8 4 1 0 0,9-6-503 0 0,-17 7-4969 0 0,14-7 2956 0 0,11-6 1314 0 0,59-32-1568 0 0</inkml:trace>
</inkml:ink>
</file>

<file path=ppt/ink/ink2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39.999"/>
    </inkml:context>
    <inkml:brush xml:id="br0">
      <inkml:brushProperty name="width" value="0.035" units="cm"/>
      <inkml:brushProperty name="height" value="0.035" units="cm"/>
    </inkml:brush>
  </inkml:definitions>
  <inkml:trace contextRef="#ctx0" brushRef="#br0">20 1 304 0 0,'0'0'4638'0'0,"10"35"-2720"0"0,-10-34-1844 0 0,0 0 0 0 0,0-1 0 0 0,0 1-1 0 0,1 0 1 0 0,-1-1 0 0 0,0 1 0 0 0,0 0 0 0 0,-1 0 0 0 0,1-1-1 0 0,0 1 1 0 0,0-1 0 0 0,0 1 0 0 0,0 0 0 0 0,-1-1 0 0 0,1 1 0 0 0,0 0-1 0 0,0-1 1 0 0,-1 1 0 0 0,1-1 0 0 0,-1 1 0 0 0,1-1 0 0 0,0 1 0 0 0,-1-1-1 0 0,1 1 1 0 0,-1-1 0 0 0,1 1 0 0 0,-1-1 0 0 0,0 1 0 0 0,1-1 0 0 0,-1 0-1 0 0,1 1 1 0 0,-2-1 0 0 0,-6 5 211 0 0,-3 15 417 0 0,10-8 2229 0 0,43-11-1257 0 0,-29 1-1431 0 0,0 1 1 0 0,0 0-1 0 0,0 1 0 0 0,0 0 0 0 0,-1 1 0 0 0,1 1 0 0 0,16 10 0 0 0,3 5-156 0 0,39 34-1 0 0,-45-35-2 0 0,-23-17-213 0 0,0-1 0 0 0,0 1 1 0 0,0-1-1 0 0,1 0 0 0 0,-1 0 0 0 0,1 0 1 0 0,6 2-1 0 0,-9-4-111 0 0,0 0 0 0 0,0 0 0 0 0,0 0 0 0 0,0 0 1 0 0,0 0-1 0 0,0 0 0 0 0,0 0 0 0 0,0 0 0 0 0,0-1 0 0 0,0 1 0 0 0,0 0 0 0 0,0-1 1 0 0,0 1-1 0 0,0 0 0 0 0,0-1 0 0 0,0 0 0 0 0,0 1 0 0 0,0-1 0 0 0,0 1 1 0 0,-1-1-1 0 0,1 0 0 0 0,0 0 0 0 0,0 1 0 0 0,-1-1 0 0 0,1 0 0 0 0,-1 0 1 0 0,1 0-1 0 0,-1 0 0 0 0,1 0 0 0 0,-1 1 0 0 0,1-1 0 0 0,-1 0 0 0 0,0 0 1 0 0,1 0-1 0 0,-1 0 0 0 0,0-2 0 0 0,9-19-4302 0 0</inkml:trace>
</inkml:ink>
</file>

<file path=ppt/ink/ink2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40.517"/>
    </inkml:context>
    <inkml:brush xml:id="br0">
      <inkml:brushProperty name="width" value="0.035" units="cm"/>
      <inkml:brushProperty name="height" value="0.035" units="cm"/>
    </inkml:brush>
  </inkml:definitions>
  <inkml:trace contextRef="#ctx0" brushRef="#br0">1 112 264 0 0,'0'0'11562'0'0,"7"-2"-10954"0"0,27-9 151 0 0,1 2-1 0 0,1 1 1 0 0,37-3 0 0 0,21-4-547 0 0,-91 14-296 0 0,-1 0 0 0 0,1 0 1 0 0,-1 0-1 0 0,0-1 0 0 0,1 1 1 0 0,-1-1-1 0 0,0 1 0 0 0,0-1 1 0 0,0 0-1 0 0,0 1 0 0 0,-1-1 0 0 0,1 0 1 0 0,0 0-1 0 0,-1-1 0 0 0,3-3 1 0 0,1-13-8403 0 0,-5 13 4686 0 0</inkml:trace>
</inkml:ink>
</file>

<file path=ppt/ink/ink2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41.744"/>
    </inkml:context>
    <inkml:brush xml:id="br0">
      <inkml:brushProperty name="width" value="0.035" units="cm"/>
      <inkml:brushProperty name="height" value="0.035" units="cm"/>
    </inkml:brush>
  </inkml:definitions>
  <inkml:trace contextRef="#ctx0" brushRef="#br0">5 325 824 0 0,'0'0'9952'0'0,"-2"11"-9730"0"0,1-5-119 0 0,0 0-1 0 0,1 0 0 0 0,-1 0 0 0 0,1-1 0 0 0,0 1 1 0 0,1 0-1 0 0,-1 0 0 0 0,1 0 0 0 0,1 0 1 0 0,-1-1-1 0 0,1 1 0 0 0,0-1 0 0 0,0 1 1 0 0,0-1-1 0 0,1 1 0 0 0,0-1 0 0 0,5 7 1 0 0,-3-2 119 0 0,1 1 1 0 0,-1 0 0 0 0,-1 0 0 0 0,1 0-1 0 0,-2 1 1 0 0,0-1 0 0 0,2 13 0 0 0,6 59 726 0 0,-10-80-676 0 0,9-279-1392 0 0,-20 46 1988 0 0,10 225-823 0 0,0 0 0 0 0,0 1 0 0 0,0-1-1 0 0,1 0 1 0 0,0 1 0 0 0,0-1-1 0 0,0 0 1 0 0,0 1 0 0 0,1-1 0 0 0,0 1-1 0 0,0 0 1 0 0,0-1 0 0 0,0 1-1 0 0,1 0 1 0 0,0 0 0 0 0,-1 1 0 0 0,1-1-1 0 0,1 0 1 0 0,-1 1 0 0 0,1 0-1 0 0,7-6 1 0 0,-4 5-30 0 0,1 0-1 0 0,1 1 1 0 0,-1-1-1 0 0,0 1 1 0 0,1 1-1 0 0,0 0 1 0 0,-1 0-1 0 0,1 1 1 0 0,0 0-1 0 0,0 0 1 0 0,10 1 0 0 0,-14 0-16 0 0,1-1 1 0 0,0 1-1 0 0,0 0 1 0 0,-1 1 0 0 0,1-1-1 0 0,0 1 1 0 0,-1 0-1 0 0,1 0 1 0 0,-1 1 0 0 0,1 0-1 0 0,-1 0 1 0 0,1 0 0 0 0,-1 1-1 0 0,0-1 1 0 0,0 1-1 0 0,-1 0 1 0 0,1 1 0 0 0,0-1-1 0 0,-1 1 1 0 0,0 0-1 0 0,0 0 1 0 0,0 0 0 0 0,0 1-1 0 0,3 6 1 0 0,0 0 29 0 0,-1 1 0 0 0,0 0 0 0 0,-1 0 0 0 0,-1 1 0 0 0,0-1 0 0 0,0 1 1 0 0,-2 0-1 0 0,1 0 0 0 0,-2 0 0 0 0,1 0 0 0 0,-2 0 0 0 0,0 0 0 0 0,0 0 0 0 0,-5 25 0 0 0,3-31-2 0 0,0-1-1 0 0,0 0 1 0 0,-1 0-1 0 0,1 0 0 0 0,-1-1 1 0 0,-1 1-1 0 0,1 0 1 0 0,-1-1-1 0 0,0 0 1 0 0,0 0-1 0 0,0 0 1 0 0,-1-1-1 0 0,0 1 1 0 0,0-1-1 0 0,0 0 0 0 0,0 0 1 0 0,-1-1-1 0 0,1 0 1 0 0,-1 0-1 0 0,0 0 1 0 0,0 0-1 0 0,0-1 1 0 0,0 0-1 0 0,0-1 1 0 0,-1 1-1 0 0,1-1 0 0 0,-1 0 1 0 0,1-1-1 0 0,-1 1 1 0 0,1-1-1 0 0,-1-1 1 0 0,1 1-1 0 0,0-1 1 0 0,-12-3-1 0 0,16 3-116 0 0,-1 1 0 0 0,1-1 0 0 0,0 0 0 0 0,-1 0 0 0 0,1 0 0 0 0,0 0 1 0 0,0-1-1 0 0,0 1 0 0 0,0-1 0 0 0,0 1 0 0 0,0-1 0 0 0,0 0 0 0 0,1 0 0 0 0,-1 0 0 0 0,1 0 0 0 0,-1 0 0 0 0,1 0 0 0 0,0 0 1 0 0,-1 0-1 0 0,1 0 0 0 0,0-1 0 0 0,1 1 0 0 0,-1 0 0 0 0,0-1 0 0 0,1 1 0 0 0,-1-1 0 0 0,1 1 0 0 0,0 0 0 0 0,0-5 0 0 0,41 1-10659 0 0,-22 3 7879 0 0</inkml:trace>
</inkml:ink>
</file>

<file path=ppt/ink/ink2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42.426"/>
    </inkml:context>
    <inkml:brush xml:id="br0">
      <inkml:brushProperty name="width" value="0.035" units="cm"/>
      <inkml:brushProperty name="height" value="0.035" units="cm"/>
    </inkml:brush>
  </inkml:definitions>
  <inkml:trace contextRef="#ctx0" brushRef="#br0">130 34 1216 0 0,'0'0'11673'0'0,"-13"10"-11516"0"0,-4-1-94 0 0,10-5-24 0 0,0 0 1 0 0,1 0-1 0 0,0 0 0 0 0,0 1 0 0 0,0 0 0 0 0,0 0 1 0 0,1 0-1 0 0,-6 8 0 0 0,6-6 77 0 0,1-1 1 0 0,-1 1 0 0 0,1 0-1 0 0,1 0 1 0 0,-1 0-1 0 0,1 1 1 0 0,1-1-1 0 0,-1 1 1 0 0,1 0-1 0 0,1 0 1 0 0,-1 0-1 0 0,1 16 1 0 0,0-20-105 0 0,1 0 1 0 0,0 0-1 0 0,1 0 1 0 0,-1 1-1 0 0,1-1 1 0 0,0 0-1 0 0,0 0 1 0 0,0 0-1 0 0,1 0 1 0 0,-1 0-1 0 0,1 0 1 0 0,0-1-1 0 0,0 1 1 0 0,0 0-1 0 0,0-1 1 0 0,1 0-1 0 0,0 1 1 0 0,-1-1-1 0 0,1 0 1 0 0,0 0-1 0 0,1-1 1 0 0,-1 1-1 0 0,0-1 1 0 0,1 1-1 0 0,-1-1 1 0 0,8 3-1 0 0,0-1 27 0 0,-1-1 0 0 0,1 1 0 0 0,0-2 1 0 0,0 1-1 0 0,0-2 0 0 0,0 0 0 0 0,0 0 0 0 0,1-1 0 0 0,-1 0 0 0 0,0-1 0 0 0,0 0 1 0 0,0 0-1 0 0,13-5 0 0 0,-16 4-7 0 0,0-1 0 0 0,-1 0 0 0 0,1 0 0 0 0,-1-1 0 0 0,0 0-1 0 0,0-1 1 0 0,0 1 0 0 0,-1-1 0 0 0,0 0 0 0 0,0-1 0 0 0,0 0 0 0 0,0 0 0 0 0,-1 0 0 0 0,0 0 0 0 0,0-1 0 0 0,-1 0 0 0 0,0 0 0 0 0,7-14 0 0 0,-8 12-37 0 0,1 0 0 0 0,-2 0 1 0 0,1 0-1 0 0,-1-1 0 0 0,0 1 1 0 0,-1-1-1 0 0,0 0 0 0 0,-1-18 1 0 0,-1 22-15 0 0,1 1 1 0 0,-1-1-1 0 0,-1 1 1 0 0,1-1-1 0 0,-1 1 1 0 0,0 0-1 0 0,0 0 1 0 0,0 0-1 0 0,-1 0 1 0 0,0 0 0 0 0,0 0-1 0 0,0 1 1 0 0,-1-1-1 0 0,1 1 1 0 0,-1 0-1 0 0,-8-7 1 0 0,7 8-80 0 0,1 1 1 0 0,-1 0 0 0 0,0 0-1 0 0,1 1 1 0 0,-1-1 0 0 0,0 1-1 0 0,0 0 1 0 0,0 0 0 0 0,0 1-1 0 0,0 0 1 0 0,0 0-1 0 0,0 0 1 0 0,-7 1 0 0 0,-2-1-707 0 0,13 0 95 0 0,1 1 612 0 0,0-1 0 0 0,-1 0 0 0 0,1 0 0 0 0,0 1 0 0 0,0-1 0 0 0,0 0 0 0 0,0 0 0 0 0,0 0 0 0 0,-1 1-1 0 0,1-1 1 0 0,0 0 0 0 0,0 0 0 0 0,0 0 0 0 0,-1 1 0 0 0,1-1 0 0 0,0 0 0 0 0,0 0 0 0 0,-1 0 0 0 0,1 0 0 0 0,0 0 0 0 0,0 0-1 0 0,-1 0 1 0 0,1 0 0 0 0,0 0 0 0 0,-1 1 0 0 0,1-1 0 0 0,0 0 0 0 0,0 0 0 0 0,-1 0 0 0 0,1 0 0 0 0,0 0 0 0 0,0-1 0 0 0,-1 1 0 0 0,0 0-1 0 0</inkml:trace>
</inkml:ink>
</file>

<file path=ppt/ink/ink2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42.881"/>
    </inkml:context>
    <inkml:brush xml:id="br0">
      <inkml:brushProperty name="width" value="0.035" units="cm"/>
      <inkml:brushProperty name="height" value="0.035" units="cm"/>
    </inkml:brush>
  </inkml:definitions>
  <inkml:trace contextRef="#ctx0" brushRef="#br0">17 0 1048 0 0,'0'0'12359'0'0,"-3"9"-11569"0"0,1-4-732 0 0,0-1 50 0 0,0-1 0 0 0,1 0 0 0 0,-1 1 1 0 0,1-1-1 0 0,0 1 0 0 0,0 0 0 0 0,0-1 1 0 0,1 1-1 0 0,-1 0 0 0 0,1-1 0 0 0,0 1 1 0 0,0 0-1 0 0,0 0 0 0 0,1-1 0 0 0,-1 1 1 0 0,1 0-1 0 0,0-1 0 0 0,0 1 0 0 0,2 5 1 0 0,3 2 1 0 0,-2-1 1 0 0,0 1 0 0 0,0 1-1 0 0,-1-1 1 0 0,0 0 0 0 0,-1 1 0 0 0,0-1-1 0 0,-1 1 1 0 0,0 16 0 0 0,4 16 96 0 0,-1-19-1091 0 0,-3 1-3442 0 0,-1-54-3066 0 0,0-4 2280 0 0</inkml:trace>
</inkml:ink>
</file>

<file path=ppt/ink/ink2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43.056"/>
    </inkml:context>
    <inkml:brush xml:id="br0">
      <inkml:brushProperty name="width" value="0.035" units="cm"/>
      <inkml:brushProperty name="height" value="0.035" units="cm"/>
    </inkml:brush>
  </inkml:definitions>
  <inkml:trace contextRef="#ctx0" brushRef="#br0">0 17 1268 0 0,'0'0'13097'0'0,"90"-16"-18281"0"0,-80 16 3160 0 0,-10 4-189 0 0,10-4-143 0 0</inkml:trace>
</inkml:ink>
</file>

<file path=ppt/ink/ink2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43.765"/>
    </inkml:context>
    <inkml:brush xml:id="br0">
      <inkml:brushProperty name="width" value="0.035" units="cm"/>
      <inkml:brushProperty name="height" value="0.035" units="cm"/>
    </inkml:brush>
  </inkml:definitions>
  <inkml:trace contextRef="#ctx0" brushRef="#br0">8 261 1180 0 0,'0'0'9860'0'0,"-2"7"-9968"0"0,2-6 129 0 0,-4 19-72 0 0,3-19 60 0 0,1-1 1 0 0,0 1 0 0 0,0-1 0 0 0,0 1-1 0 0,0-1 1 0 0,0 1 0 0 0,0-1 0 0 0,-1 1-1 0 0,1-1 1 0 0,0 1 0 0 0,0-1 0 0 0,1 1 0 0 0,-1-1-1 0 0,0 1 1 0 0,0-1 0 0 0,0 1 0 0 0,0-1-1 0 0,0 0 1 0 0,0 1 0 0 0,1-1 0 0 0,-1 1-1 0 0,0-1 1 0 0,0 1 0 0 0,1-1 0 0 0,-1 0 0 0 0,0 1-1 0 0,1-1 1 0 0,-1 0 0 0 0,0 1 0 0 0,1-1-1 0 0,-1 0 1 0 0,3 2 3555 0 0,-3-50-3071 0 0,2 44-426 0 0,1-1-1 0 0,0 1 1 0 0,0 0 0 0 0,0 0-1 0 0,1 0 1 0 0,-1 1-1 0 0,1-1 1 0 0,0 1-1 0 0,4-3 1 0 0,5-6-83 0 0,15-28 224 0 0,-6 5 69 0 0,-3 0-116 0 0,-18 31-185 0 0,1-1-1 0 0,0 1 0 0 0,0 0 1 0 0,0 0-1 0 0,1 0 0 0 0,-1 0 1 0 0,1 0-1 0 0,0 1 0 0 0,0-1 0 0 0,6-5 1 0 0,37-23-434 0 0,-44 31 393 0 0,1-1 0 0 0,-1 1 0 0 0,0-1 0 0 0,1 1 0 0 0,0 0 0 0 0,-1 0 0 0 0,1 0 0 0 0,0 1 0 0 0,0-1 0 0 0,-1 1 0 0 0,1-1 0 0 0,0 1 0 0 0,0 0 0 0 0,0 0 0 0 0,0 0 0 0 0,5 1 0 0 0,-5 1 61 0 0,-1 0 1 0 0,1 0-1 0 0,-1 0 0 0 0,1 0 0 0 0,-1 1 1 0 0,0-1-1 0 0,0 1 0 0 0,0-1 1 0 0,0 1-1 0 0,-1 0 0 0 0,1 0 1 0 0,-1 0-1 0 0,2 4 0 0 0,9 14 122 0 0,-9-16-62 0 0,0 1 1 0 0,-1-1 0 0 0,1 1 0 0 0,-1-1 0 0 0,0 1-1 0 0,0 0 1 0 0,-1 0 0 0 0,0 0 0 0 0,0 0 0 0 0,0 6-1 0 0,-1 69 201 0 0,-2-41-52 0 0,-7 12-895 0 0,9-51 143 0 0,-2-29-6778 0 0,-6-4 2113 0 0</inkml:trace>
</inkml:ink>
</file>

<file path=ppt/ink/ink2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44.266"/>
    </inkml:context>
    <inkml:brush xml:id="br0">
      <inkml:brushProperty name="width" value="0.035" units="cm"/>
      <inkml:brushProperty name="height" value="0.035" units="cm"/>
    </inkml:brush>
  </inkml:definitions>
  <inkml:trace contextRef="#ctx0" brushRef="#br0">4 0 1724 0 0,'0'0'10674'0'0,"-2"8"-11039"0"0,1 12 639 0 0,0 1 1 0 0,2 0-1 0 0,0 0 0 0 0,1-1 0 0 0,6 28 1 0 0,2 25 468 0 0,-6 165 937 0 0,-6-129-1126 0 0,-8 43 174 0 0,0 1-1011 0 0,10-161-4822 0 0,0-19-449 0 0,0 1 596 0 0</inkml:trace>
</inkml:ink>
</file>

<file path=ppt/ink/ink2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44.529"/>
    </inkml:context>
    <inkml:brush xml:id="br0">
      <inkml:brushProperty name="width" value="0.035" units="cm"/>
      <inkml:brushProperty name="height" value="0.035" units="cm"/>
    </inkml:brush>
  </inkml:definitions>
  <inkml:trace contextRef="#ctx0" brushRef="#br0">0 27 1296 0 0,'0'0'12970'0'0,"25"0"-12592"0"0,-8-1-333 0 0,32 1 234 0 0,90-15-1 0 0,-130 14-774 0 0,47-8 734 0 0,-38 9-3296 0 0,-3 3-3799 0 0,-13 0 3080 0 0</inkml:trace>
</inkml:ink>
</file>

<file path=ppt/ink/ink2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45.119"/>
    </inkml:context>
    <inkml:brush xml:id="br0">
      <inkml:brushProperty name="width" value="0.035" units="cm"/>
      <inkml:brushProperty name="height" value="0.035" units="cm"/>
    </inkml:brush>
  </inkml:definitions>
  <inkml:trace contextRef="#ctx0" brushRef="#br0">1 0 1372 0 0,'0'0'12775'0'0,"0"16"-13339"0"0,14 190 1349 0 0,-7-125-232 0 0,-1 42 599 0 0,5 46 109 0 0,-8-125-743 0 0,-3 61 0 0 0,-1-43-399 0 0,-9 46-2224 0 0,10-136-5958 0 0,0-7 2518 0 0</inkml:trace>
</inkml:ink>
</file>

<file path=ppt/ink/ink2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45.454"/>
    </inkml:context>
    <inkml:brush xml:id="br0">
      <inkml:brushProperty name="width" value="0.035" units="cm"/>
      <inkml:brushProperty name="height" value="0.035" units="cm"/>
    </inkml:brush>
  </inkml:definitions>
  <inkml:trace contextRef="#ctx0" brushRef="#br0">0 8 280 0 0,'0'0'13832'0'0,"27"-1"-13795"0"0,196-6-77 0 0,-84 7-2409 0 0,-117 4-4846 0 0,-14-4 4638 0 0</inkml:trace>
</inkml:ink>
</file>

<file path=ppt/ink/ink3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46.228"/>
    </inkml:context>
    <inkml:brush xml:id="br0">
      <inkml:brushProperty name="width" value="0.035" units="cm"/>
      <inkml:brushProperty name="height" value="0.035" units="cm"/>
    </inkml:brush>
  </inkml:definitions>
  <inkml:trace contextRef="#ctx0" brushRef="#br0">240 0 472 0 0,'0'0'11588'0'0,"-8"12"-9549"0"0,-5-12-1750 0 0,1 1 0 0 0,0-1 0 0 0,0 2 0 0 0,0 0 0 0 0,-1 0 0 0 0,-10 5 0 0 0,16-5-291 0 0,1 1 0 0 0,0 0 0 0 0,0 0-1 0 0,0 1 1 0 0,1 0 0 0 0,-1 0 0 0 0,1 0 0 0 0,0 0-1 0 0,0 1 1 0 0,1 0 0 0 0,-1 0 0 0 0,-4 7-1 0 0,-6 5-92 0 0,14-16 82 0 0,-1 1-1 0 0,1-1 1 0 0,-1 1 0 0 0,1 0 0 0 0,-1 0-1 0 0,1 0 1 0 0,0 0 0 0 0,0 0 0 0 0,0 0-1 0 0,0 0 1 0 0,0 0 0 0 0,0 4-1 0 0,-12 25-153 0 0,10-26 113 0 0,1 0 0 0 0,0 0-1 0 0,0 0 1 0 0,1 0 0 0 0,-1 0 0 0 0,1 0-1 0 0,0 0 1 0 0,0 0 0 0 0,0 6-1 0 0,1-8 23 0 0,1 0-1 0 0,-1 1 1 0 0,0-1-1 0 0,1 0 0 0 0,-1 0 1 0 0,1 0-1 0 0,0 0 0 0 0,0 0 1 0 0,1 0-1 0 0,-1 0 1 0 0,0 0-1 0 0,1-1 0 0 0,0 1 1 0 0,0 0-1 0 0,-1-1 0 0 0,1 1 1 0 0,4 3-1 0 0,-1-3-13 0 0,0 1 0 0 0,0 0-1 0 0,0-1 1 0 0,1 0 0 0 0,-1-1-1 0 0,1 1 1 0 0,0-1 0 0 0,10 3 0 0 0,2-1-20 0 0,0-1 0 0 0,0 0 0 0 0,0-2 0 0 0,0 0 0 0 0,27-3 1 0 0,-41 2 56 0 0,0-1 1 0 0,0 1-1 0 0,0-1 1 0 0,-1 0-1 0 0,1 0 1 0 0,0-1-1 0 0,-1 1 1 0 0,1-1-1 0 0,-1 0 1 0 0,0 1-1 0 0,1-2 1 0 0,-1 1-1 0 0,0 0 0 0 0,0-1 1 0 0,-1 1-1 0 0,1-1 1 0 0,0 0-1 0 0,-1 0 1 0 0,1 0-1 0 0,-1 0 1 0 0,0 0-1 0 0,0 0 1 0 0,-1-1-1 0 0,1 1 1 0 0,0-1-1 0 0,-1 0 1 0 0,2-6-1 0 0,0-7-175 0 0,1 0 0 0 0,-2 0-1 0 0,-1-1 1 0 0,0-27-1 0 0,-1 39 72 0 0,-6-32-745 0 0,2 14 1190 0 0,6 18 3374 0 0,54 85-2441 0 0,-45-63-1183 0 0,-2 0 0 0 0,0 0 0 0 0,13 33 0 0 0,0 1-342 0 0,-2-26-1136 0 0,-5-18-1637 0 0,-14-6 2709 0 0,-1 0 0 0 0,1-1-1 0 0,0 1 1 0 0,0 0 0 0 0,-1 0-1 0 0,1 0 1 0 0,0-1 0 0 0,-1 1-1 0 0,1 0 1 0 0,0 0 0 0 0,-1-1-1 0 0,1 1 1 0 0,-1-1 0 0 0,1 1 0 0 0,-1-1-1 0 0,1 1 1 0 0,0-1 0 0 0,-1 1-1 0 0,0-1 1 0 0,2 0 0 0 0,8-20-2517 0 0</inkml:trace>
</inkml:ink>
</file>

<file path=ppt/ink/ink3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46.726"/>
    </inkml:context>
    <inkml:brush xml:id="br0">
      <inkml:brushProperty name="width" value="0.035" units="cm"/>
      <inkml:brushProperty name="height" value="0.035" units="cm"/>
    </inkml:brush>
  </inkml:definitions>
  <inkml:trace contextRef="#ctx0" brushRef="#br0">1 167 1424 0 0,'0'0'8961'0'0,"6"15"-8916"0"0,3 7-32 0 0,-5-10 31 0 0,1-1 0 0 0,0 1 1 0 0,14 20-1 0 0,-19-32-19 0 0,0 0 0 0 0,0-1 0 0 0,0 1 0 0 0,0 0 0 0 0,0 0 0 0 0,1 0 1 0 0,-1-1-1 0 0,0 1 0 0 0,0 0 0 0 0,0 0 0 0 0,0 0 0 0 0,0 0 0 0 0,1-1 0 0 0,-1 1 0 0 0,0 0 0 0 0,0 0 0 0 0,0 0 0 0 0,1 0 0 0 0,-1 0 0 0 0,0 0 0 0 0,0 0 0 0 0,0-1 0 0 0,1 1 0 0 0,-1 0 0 0 0,0 0 0 0 0,0 0 0 0 0,1 0 0 0 0,-1 0 0 0 0,0 0 0 0 0,0 0 0 0 0,0 0 0 0 0,1 0 0 0 0,-1 0 0 0 0,0 0 0 0 0,0 1 0 0 0,1-1 0 0 0,-1 0 0 0 0,0 0 0 0 0,0 0 1 0 0,0 0-1 0 0,1 0 0 0 0,-1 0 0 0 0,0 0 0 0 0,0 1 0 0 0,0-1 0 0 0,0 0 0 0 0,1 0 0 0 0,-1 0 0 0 0,0 0 0 0 0,0 1 0 0 0,0-1 0 0 0,0 0 0 0 0,0 0 0 0 0,1 0 0 0 0,-1 1 0 0 0,0-1 0 0 0,0 0 0 0 0,0 0 0 0 0,0 0 0 0 0,0 1 0 0 0,0-1 0 0 0,0 0 0 0 0,0 0 0 0 0,0 1 0 0 0,0-1 0 0 0,0 0 0 0 0,1-30 150 0 0,-12-42-481 0 0,9 65 453 0 0,0 0 0 0 0,0 1-1 0 0,1-1 1 0 0,0 0 0 0 0,0-1-1 0 0,1 1 1 0 0,0-8-1 0 0,0 11-86 0 0,1 1 0 0 0,-1 0-1 0 0,1-1 1 0 0,0 1-1 0 0,0 0 1 0 0,1-1-1 0 0,-1 1 1 0 0,1 0 0 0 0,-1 0-1 0 0,1 0 1 0 0,0 0-1 0 0,0 1 1 0 0,0-1-1 0 0,0 0 1 0 0,1 1-1 0 0,4-5 1 0 0,3 1-112 0 0,0-1-1 0 0,-1 2 1 0 0,2-1-1 0 0,-1 2 1 0 0,1-1-1 0 0,-1 1 1 0 0,1 1-1 0 0,1 0 1 0 0,-1 0 0 0 0,0 1-1 0 0,0 1 1 0 0,1 0-1 0 0,-1 0 1 0 0,1 1-1 0 0,-1 1 1 0 0,18 2 0 0 0,29 20-6350 0 0,-48-19 3435 0 0</inkml:trace>
</inkml:ink>
</file>

<file path=ppt/ink/ink3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47.563"/>
    </inkml:context>
    <inkml:brush xml:id="br0">
      <inkml:brushProperty name="width" value="0.035" units="cm"/>
      <inkml:brushProperty name="height" value="0.035" units="cm"/>
    </inkml:brush>
  </inkml:definitions>
  <inkml:trace contextRef="#ctx0" brushRef="#br0">191 0 1060 0 0,'0'0'11386'0'0,"-10"3"-10910"0"0,-1 0-329 0 0,1 0 0 0 0,-1 1 0 0 0,1 0-1 0 0,0 0 1 0 0,0 2 0 0 0,1-1 0 0 0,-1 1 0 0 0,1 0 0 0 0,1 1 0 0 0,-1 0 0 0 0,-14 16 0 0 0,6-3-74 0 0,14-17-84 0 0,0 0 1 0 0,1 0 0 0 0,-1 0-1 0 0,1 0 1 0 0,0 0 0 0 0,0 0-1 0 0,0 1 1 0 0,0-1 0 0 0,1 1-1 0 0,-2 3 1 0 0,1 0-68 0 0,0 0 0 0 0,1 0 1 0 0,-1 0-1 0 0,2 0 0 0 0,-1 0 0 0 0,1 0 0 0 0,0 10 1 0 0,0-14 48 0 0,1-1 0 0 0,-1 0 0 0 0,1 1 0 0 0,-1-1 0 0 0,1 0 1 0 0,0 0-1 0 0,0 1 0 0 0,0-1 0 0 0,0 0 0 0 0,0 0 0 0 0,0 0 1 0 0,0 0-1 0 0,1 0 0 0 0,-1 0 0 0 0,1-1 0 0 0,0 1 0 0 0,-1 0 1 0 0,1-1-1 0 0,0 1 0 0 0,0-1 0 0 0,0 0 0 0 0,0 0 1 0 0,0 1-1 0 0,0-1 0 0 0,1-1 0 0 0,2 2 0 0 0,4 1-38 0 0,1-1 0 0 0,-1 0 1 0 0,1 0-1 0 0,0-1 0 0 0,-1 0 0 0 0,1-1 0 0 0,0 0 0 0 0,0-1 0 0 0,-1 0 1 0 0,1 0-1 0 0,0-1 0 0 0,-1 0 0 0 0,0-1 0 0 0,1 0 0 0 0,-1-1 0 0 0,0 0 1 0 0,0 0-1 0 0,-1 0 0 0 0,0-1 0 0 0,1-1 0 0 0,-2 0 0 0 0,1 0 0 0 0,-1 0 1 0 0,13-14-1 0 0,-17 16 87 0 0,-1 1 1 0 0,0-1-1 0 0,1 0 0 0 0,-1 0 1 0 0,-1 0-1 0 0,1-1 1 0 0,0 1-1 0 0,-1 0 0 0 0,0-1 1 0 0,0 1-1 0 0,-1-1 1 0 0,1 1-1 0 0,-1-1 1 0 0,0 1-1 0 0,0-1 0 0 0,0 1 1 0 0,0-1-1 0 0,-1 1 1 0 0,0-1-1 0 0,0 1 0 0 0,0 0 1 0 0,-1-1-1 0 0,0 1 1 0 0,1 0-1 0 0,-1 0 0 0 0,-1 0 1 0 0,1 0-1 0 0,0 0 1 0 0,-1 1-1 0 0,0-1 1 0 0,0 1-1 0 0,0-1 0 0 0,-5-3 1 0 0,48 31 2258 0 0,-34-19-2108 0 0,11 8 56 0 0,0 0-1 0 0,-1 1 1 0 0,-1 1 0 0 0,0 0 0 0 0,-1 1 0 0 0,16 25-1 0 0,-21-26-157 0 0,-1 0 0 0 0,0 0-1 0 0,-1 0 1 0 0,0 1 0 0 0,5 23-1 0 0,-10-32-11 0 0,-1 0 0 0 0,0 0-1 0 0,0 0 1 0 0,0 0 0 0 0,-1 1-1 0 0,0-1 1 0 0,0 0 0 0 0,-1 0-1 0 0,0 0 1 0 0,0 1 0 0 0,-1-1-1 0 0,0 0 1 0 0,0 0 0 0 0,-1-1 0 0 0,-4 9-1 0 0,3-6 106 0 0,-1-1-1 0 0,0 0 1 0 0,-1 0-1 0 0,0 0 1 0 0,0 0-1 0 0,0-1 1 0 0,-11 8-1 0 0,15-13-142 0 0,-1 0 0 0 0,1-1 0 0 0,-1 1 1 0 0,1-1-1 0 0,-1 0 0 0 0,0 0 0 0 0,1 0 0 0 0,-1 0 0 0 0,0 0 0 0 0,0-1 0 0 0,0 1 0 0 0,0-1 0 0 0,1 1 0 0 0,-1-1 1 0 0,0 0-1 0 0,0-1 0 0 0,0 1 0 0 0,0 0 0 0 0,0-1 0 0 0,0 1 0 0 0,1-1 0 0 0,-1 0 0 0 0,0 0 0 0 0,1 0 0 0 0,-1 0 1 0 0,0-1-1 0 0,1 1 0 0 0,-5-4 0 0 0,2 1-199 0 0,1 0 1 0 0,-1-1 0 0 0,1 1 0 0 0,0-1-1 0 0,0 0 1 0 0,0 0 0 0 0,1-1-1 0 0,-1 1 1 0 0,1-1 0 0 0,-3-9-1 0 0,4 11-230 0 0,1 0-1 0 0,-1-1 1 0 0,1 1-1 0 0,1 0 1 0 0,-1-1-1 0 0,0 1 0 0 0,1-6 1 0 0,0 8-58 0 0,0 0 0 0 0,1 0 0 0 0,-1 0 0 0 0,0 0 1 0 0,1 0-1 0 0,-1 0 0 0 0,1 0 0 0 0,0 0 0 0 0,0 0 0 0 0,0 0 0 0 0,-1 1 1 0 0,2-1-1 0 0,-1 0 0 0 0,0 1 0 0 0,0-1 0 0 0,2-1 0 0 0,15-15-2825 0 0</inkml:trace>
</inkml:ink>
</file>

<file path=ppt/ink/ink3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48.114"/>
    </inkml:context>
    <inkml:brush xml:id="br0">
      <inkml:brushProperty name="width" value="0.035" units="cm"/>
      <inkml:brushProperty name="height" value="0.035" units="cm"/>
    </inkml:brush>
  </inkml:definitions>
  <inkml:trace contextRef="#ctx0" brushRef="#br0">2 150 1568 0 0,'0'0'13637'0'0,"1"2"-13915"0"0,0-1 238 0 0,0 0 0 0 0,0 1 0 0 0,1-1 0 0 0,-1 0 0 0 0,0 0 0 0 0,1 0 0 0 0,-1 0-1 0 0,0 0 1 0 0,1 0 0 0 0,-1 0 0 0 0,1-1 0 0 0,3 2 0 0 0,37-1 348 0 0,-26 0-289 0 0,1 0 0 0 0,-1-1 0 0 0,0-1 0 0 0,0 0 0 0 0,0-2-1 0 0,0 1 1 0 0,28-10 0 0 0,-29 6-175 0 0,40-20-811 0 0,-52 25 876 0 0,-1-1 1 0 0,0 1-1 0 0,-1-1 1 0 0,1 1-1 0 0,0-1 1 0 0,0 0-1 0 0,-1 0 1 0 0,1 1-1 0 0,-1-1 1 0 0,1 0-1 0 0,-1-1 1 0 0,0 1 0 0 0,0 0-1 0 0,0 0 1 0 0,0-1-1 0 0,0 1 1 0 0,0 0-1 0 0,-1-1 1 0 0,1 1-1 0 0,-1 0 1 0 0,0-4-1 0 0,0 4 35 0 0,0-1 0 0 0,0 1 0 0 0,0-1 0 0 0,-1 1 0 0 0,1 0 0 0 0,-1-1 0 0 0,0 1 0 0 0,0 0 0 0 0,0 0 0 0 0,0 0 0 0 0,0 0 0 0 0,0 0 0 0 0,0 0 0 0 0,-1 0 0 0 0,1 0 0 0 0,-1 0 0 0 0,0 0-1 0 0,1 1 1 0 0,-1-1 0 0 0,-3-2 0 0 0,0 1 95 0 0,0 0-1 0 0,0 1 1 0 0,0-1 0 0 0,0 1-1 0 0,-1 0 1 0 0,1 0-1 0 0,-1 1 1 0 0,-9-2-1 0 0,7 2 151 0 0,-1 0-1 0 0,0 0 0 0 0,1 1 0 0 0,-1 0 0 0 0,0 0 0 0 0,0 1 0 0 0,1 1 1 0 0,-1-1-1 0 0,1 1 0 0 0,-1 1 0 0 0,-14 5 0 0 0,11-1 116 0 0,0 1 0 0 0,1 0 0 0 0,0 0 0 0 0,0 1-1 0 0,-17 19 1 0 0,24-23-209 0 0,0 1 0 0 0,0-1 0 0 0,1 1 0 0 0,0 0 1 0 0,0 0-1 0 0,0 0 0 0 0,1 0 0 0 0,0 0 0 0 0,0 1 0 0 0,0-1 0 0 0,1 1 0 0 0,0-1 0 0 0,0 1 0 0 0,1 8 0 0 0,0 4 70 0 0,-1-13-128 0 0,1 0 0 0 0,0-1 0 0 0,0 1 0 0 0,1 0 0 0 0,0 0 0 0 0,2 7 0 0 0,-2-11-24 0 0,0 1-1 0 0,0-1 1 0 0,0 0-1 0 0,0 0 1 0 0,1 0 0 0 0,-1 0-1 0 0,1 0 1 0 0,0 0-1 0 0,0-1 1 0 0,-1 1 0 0 0,1-1-1 0 0,0 1 1 0 0,0-1 0 0 0,0 1-1 0 0,1-1 1 0 0,-1 0-1 0 0,0 0 1 0 0,4 1 0 0 0,8 2 36 0 0,1 0 1 0 0,-1-1 0 0 0,1 0-1 0 0,0-1 1 0 0,0-1 0 0 0,0 0 0 0 0,26-3-1 0 0,35-6-2243 0 0,-7-5-4872 0 0,-59 11 4035 0 0,0 1-79 0 0</inkml:trace>
</inkml:ink>
</file>

<file path=ppt/ink/ink3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48.675"/>
    </inkml:context>
    <inkml:brush xml:id="br0">
      <inkml:brushProperty name="width" value="0.035" units="cm"/>
      <inkml:brushProperty name="height" value="0.035" units="cm"/>
    </inkml:brush>
  </inkml:definitions>
  <inkml:trace contextRef="#ctx0" brushRef="#br0">22 0 56 0 0,'0'0'12989'0'0,"-20"1"-11389"0"0,20 3-1543 0 0,8 264 2767 0 0,2-121-1718 0 0,-5-69-639 0 0,-6 102 0 0 0,-1-59-280 0 0,-8 11-615 0 0,10-131 366 0 0,0-1-1 0 0,0 1 1 0 0,0-1 0 0 0,0 1-1 0 0,0-1 1 0 0,0 1 0 0 0,0-1-1 0 0,-1 1 1 0 0,1-1 0 0 0,0 1-1 0 0,0-1 1 0 0,0 1 0 0 0,-1-1-1 0 0,1 1 1 0 0,0-1 0 0 0,-1 1-1 0 0,1-1 1 0 0,0 0 0 0 0,-1 1-1 0 0,1-1 1 0 0,-1 0 0 0 0,1 1-1 0 0,0-1 1 0 0,-1 0 0 0 0,0 1-1 0 0,1-1-30 0 0,-1 0 0 0 0,1 0 0 0 0,0 0 0 0 0,-1 0 0 0 0,1-1 0 0 0,0 1-1 0 0,0 0 1 0 0,0 0 0 0 0,-1 0 0 0 0,1 0 0 0 0,0-1 0 0 0,0 1 0 0 0,0 0 0 0 0,-1 0 0 0 0,1-1-1 0 0,0 1 1 0 0,0 0 0 0 0,0 0 0 0 0,0-1 0 0 0,0 1 0 0 0,-1 0 0 0 0,1 0 0 0 0,0-1 0 0 0,0 1-1 0 0,0 0 1 0 0,0-1 0 0 0,0 1 0 0 0,0 0 0 0 0,0 0 0 0 0,0-1 0 0 0,0 1 0 0 0,0 0 0 0 0,0-1-1 0 0,0 1 1 0 0,0 0 0 0 0,1 0 0 0 0,-1-1 0 0 0,0 1 0 0 0,0 0 0 0 0,0 0 0 0 0,0-1 0 0 0,0 1-1 0 0,1 0 1 0 0,-1 0 0 0 0,0-1 0 0 0,0 1 0 0 0,0 0 0 0 0,1 0 0 0 0,-1 0 0 0 0,0-1 0 0 0,1 1 0 0 0,9-31-5983 0 0,-2 2 1685 0 0</inkml:trace>
</inkml:ink>
</file>

<file path=ppt/ink/ink3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48.999"/>
    </inkml:context>
    <inkml:brush xml:id="br0">
      <inkml:brushProperty name="width" value="0.035" units="cm"/>
      <inkml:brushProperty name="height" value="0.035" units="cm"/>
    </inkml:brush>
  </inkml:definitions>
  <inkml:trace contextRef="#ctx0" brushRef="#br0">0 17 1204 0 0,'0'0'13870'0'0,"25"0"-13632"0"0,0 0-187 0 0,175-4 387 0 0,0-8-2174 0 0,-230 27-7674 0 0,20-14 4963 0 0</inkml:trace>
</inkml:ink>
</file>

<file path=ppt/ink/ink3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50.224"/>
    </inkml:context>
    <inkml:brush xml:id="br0">
      <inkml:brushProperty name="width" value="0.035" units="cm"/>
      <inkml:brushProperty name="height" value="0.035" units="cm"/>
    </inkml:brush>
  </inkml:definitions>
  <inkml:trace contextRef="#ctx0" brushRef="#br0">399 1 1504 0 0,'0'0'8420'0'0,"-10"1"-8331"0"0,-34 6 1739 0 0,0 1 1 0 0,-49 16-1 0 0,73-17-1695 0 0,1 1 1 0 0,-1 0-1 0 0,1 2 0 0 0,-20 12 0 0 0,11-6 59 0 0,24-14-181 0 0,0 0-1 0 0,1 0 0 0 0,-1 0 0 0 0,0 0 0 0 0,1 0 0 0 0,0 1 0 0 0,0 0 1 0 0,-1-1-1 0 0,2 1 0 0 0,-1 1 0 0 0,0-1 0 0 0,-2 4 0 0 0,4-5 0 0 0,-2 1-53 0 0,1 0 1 0 0,0 1-1 0 0,0-1 0 0 0,1 1 1 0 0,-1-1-1 0 0,1 1 1 0 0,-2 7-1 0 0,3-9 27 0 0,0-1 1 0 0,0 1-1 0 0,0 0 0 0 0,0-1 0 0 0,1 1 1 0 0,-1 0-1 0 0,1-1 0 0 0,-1 1 0 0 0,1 0 1 0 0,0-1-1 0 0,-1 1 0 0 0,1-1 0 0 0,0 1 1 0 0,0-1-1 0 0,0 0 0 0 0,0 1 0 0 0,0-1 1 0 0,1 0-1 0 0,-1 0 0 0 0,0 0 0 0 0,1 0 1 0 0,1 2-1 0 0,3 1 44 0 0,1 0 0 0 0,0 0 0 0 0,0 0 0 0 0,1-1 0 0 0,-1 0 0 0 0,1-1 0 0 0,-1 0 0 0 0,1 0 0 0 0,12 2-1 0 0,78 3 299 0 0,-63-6-319 0 0,-6 0-6 0 0,36 2 20 0 0,-63-3-42 0 0,1 1 1 0 0,0-1 0 0 0,0 1 0 0 0,-1-1 0 0 0,1 1 0 0 0,0 0 0 0 0,-1 0-1 0 0,1 0 1 0 0,-1 1 0 0 0,1-1 0 0 0,-1 0 0 0 0,0 1 0 0 0,1 0 0 0 0,-1-1-1 0 0,0 1 1 0 0,4 4 0 0 0,-5-1 60 0 0,0 0 0 0 0,0 0 0 0 0,0 0-1 0 0,-1 0 1 0 0,1 0 0 0 0,-1 1 0 0 0,0-1 0 0 0,-1 0-1 0 0,0 6 1 0 0,-1 8 133 0 0,2-15-148 0 0,0-1 0 0 0,0 0 0 0 0,-1 1-1 0 0,1-1 1 0 0,-1 0 0 0 0,0 0 0 0 0,0 1 0 0 0,0-1 0 0 0,0 0 0 0 0,-1 0 0 0 0,1 0 0 0 0,-1 0-1 0 0,0 0 1 0 0,0-1 0 0 0,0 1 0 0 0,0 0 0 0 0,-4 3 0 0 0,1-2 15 0 0,-1 0 1 0 0,0 0-1 0 0,1-1 1 0 0,-1 1-1 0 0,0-1 0 0 0,-1 0 1 0 0,1-1-1 0 0,-9 3 1 0 0,-6 0 104 0 0,-1 0 0 0 0,0-2 0 0 0,0-1 0 0 0,-32 0 0 0 0,52-2-139 0 0,-1 0-1 0 0,1 0 1 0 0,0 0-1 0 0,-1-1 0 0 0,1 1 1 0 0,-1-1-1 0 0,1 0 1 0 0,0 0-1 0 0,0 1 0 0 0,-1-1 1 0 0,1-1-1 0 0,0 1 1 0 0,0 0-1 0 0,0 0 1 0 0,0-1-1 0 0,0 1 0 0 0,1-1 1 0 0,-4-3-1 0 0,5 4-101 0 0,-1 1 0 0 0,1-1 0 0 0,-1 0-1 0 0,1 0 1 0 0,-1 0 0 0 0,1 0 0 0 0,0 0-1 0 0,0 0 1 0 0,-1 0 0 0 0,1 0 0 0 0,0 0-1 0 0,0 0 1 0 0,0 0 0 0 0,0 0 0 0 0,0 0 0 0 0,0 0-1 0 0,1 0 1 0 0,-1 0 0 0 0,0 0 0 0 0,0 0-1 0 0,1 0 1 0 0,-1 0 0 0 0,1 0 0 0 0,-1 0-1 0 0,0 0 1 0 0,1 0 0 0 0,0 0 0 0 0,-1 1 0 0 0,1-1-1 0 0,0 0 1 0 0,-1 0 0 0 0,1 1 0 0 0,0-1-1 0 0,0 0 1 0 0,-1 1 0 0 0,1-1 0 0 0,0 1-1 0 0,0-1 1 0 0,0 1 0 0 0,0-1 0 0 0,0 1 0 0 0,1-1-1 0 0,28-19-5734 0 0,-11 8 1695 0 0</inkml:trace>
</inkml:ink>
</file>

<file path=ppt/ink/ink3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50.693"/>
    </inkml:context>
    <inkml:brush xml:id="br0">
      <inkml:brushProperty name="width" value="0.035" units="cm"/>
      <inkml:brushProperty name="height" value="0.035" units="cm"/>
    </inkml:brush>
  </inkml:definitions>
  <inkml:trace contextRef="#ctx0" brushRef="#br0">21 4 1204 0 0,'0'0'11673'0'0,"-3"18"-11611"0"0,-4 26 373 0 0,-3 77 0 0 0,10-114-375 0 0,0-1-1 0 0,0 0 0 0 0,1 1 1 0 0,-1-1-1 0 0,1 0 1 0 0,1 1-1 0 0,-1-1 0 0 0,1 0 1 0 0,0 0-1 0 0,1 0 0 0 0,0-1 1 0 0,-1 1-1 0 0,2 0 1 0 0,3 4-1 0 0,-4-6-26 0 0,1-1 1 0 0,0 1-1 0 0,0-1 0 0 0,0 0 1 0 0,0-1-1 0 0,1 1 0 0 0,-1-1 1 0 0,1 1-1 0 0,-1-2 0 0 0,1 1 1 0 0,0 0-1 0 0,0-1 0 0 0,0 0 1 0 0,0 0-1 0 0,0 0 0 0 0,0-1 1 0 0,0 1-1 0 0,8-2 0 0 0,-6 1-50 0 0,0 0 1 0 0,0-1-1 0 0,0 0 0 0 0,0 0 0 0 0,0-1 0 0 0,0 0 0 0 0,-1 0 0 0 0,1-1 0 0 0,0 1 0 0 0,-1-1 0 0 0,0-1 1 0 0,1 1-1 0 0,-2-1 0 0 0,1 0 0 0 0,0-1 0 0 0,-1 0 0 0 0,0 1 0 0 0,0-1 0 0 0,0-1 0 0 0,0 1 0 0 0,-1-1 0 0 0,0 0 1 0 0,0 0-1 0 0,-1 0 0 0 0,0 0 0 0 0,0-1 0 0 0,4-10 0 0 0,-4 10-52 0 0,0 0 0 0 0,-1 0 0 0 0,0 1 0 0 0,0-2 0 0 0,0 1 0 0 0,-1 0 0 0 0,0 0 0 0 0,0 0 0 0 0,-1-1 0 0 0,0 1 0 0 0,0 0 0 0 0,-1-1 0 0 0,1 1 0 0 0,-2 0 0 0 0,1 0 0 0 0,-1 0 0 0 0,0 0 0 0 0,-1 0 0 0 0,-3-8 0 0 0,-2-2-206 0 0,7 14 258 0 0,0 1 0 0 0,0-1 0 0 0,0 0 0 0 0,-1 1 0 0 0,1-1-1 0 0,-1 1 1 0 0,0-1 0 0 0,0 1 0 0 0,0 0 0 0 0,-4-4 0 0 0,4 2-4772 0 0,3 11-895 0 0</inkml:trace>
</inkml:ink>
</file>

<file path=ppt/ink/ink3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51.371"/>
    </inkml:context>
    <inkml:brush xml:id="br0">
      <inkml:brushProperty name="width" value="0.035" units="cm"/>
      <inkml:brushProperty name="height" value="0.035" units="cm"/>
    </inkml:brush>
  </inkml:definitions>
  <inkml:trace contextRef="#ctx0" brushRef="#br0">45 327 1336 0 0,'0'0'11314'0'0,"7"24"-10754"0"0,20 77-154 0 0,-24-84-175 0 0,0 1-1 0 0,0 0 1 0 0,-2 0 0 0 0,0-1-1 0 0,-3 37 1 0 0,-1-6 200 0 0,-10 33 128 0 0,11-74-473 0 0,0 1 1 0 0,0 0-1 0 0,1 0 1 0 0,0-1-1 0 0,0 1 0 0 0,0 0 1 0 0,1 0-1 0 0,2 9 1 0 0,-14-65 116 0 0,5 11-478 0 0,-6-53-294 0 0,6 26 131 0 0,-11-119-1208 0 0,16 172 1688 0 0,0 0 0 0 0,1-1 0 0 0,0 1 1 0 0,0 0-1 0 0,2-1 0 0 0,-1 1 0 0 0,2 0 0 0 0,-1-1 0 0 0,1 1 0 0 0,1 0 0 0 0,0 0 0 0 0,1 1 0 0 0,0-1 0 0 0,0 1 0 0 0,1-1 0 0 0,1 1 0 0 0,-1 1 0 0 0,2-1 1 0 0,-1 1-1 0 0,16-16 0 0 0,-4 7 7 0 0,0 1 0 0 0,1 1 0 0 0,1 1 0 0 0,0 1 0 0 0,1 0 0 0 0,0 2 0 0 0,30-13 0 0 0,-48 23-42 0 0,-1 1 1 0 0,1 0 0 0 0,-1 0 0 0 0,1 0-1 0 0,0 0 1 0 0,-1 1 0 0 0,1-1 0 0 0,0 1-1 0 0,0-1 1 0 0,-1 1 0 0 0,1 0 0 0 0,0 0-1 0 0,0 1 1 0 0,-1-1 0 0 0,1 0 0 0 0,0 1-1 0 0,0 0 1 0 0,-1-1 0 0 0,1 1 0 0 0,-1 0-1 0 0,1 0 1 0 0,-1 1 0 0 0,1-1 0 0 0,-1 0-1 0 0,1 1 1 0 0,-1 0 0 0 0,0-1 0 0 0,0 1-1 0 0,0 0 1 0 0,0 0 0 0 0,0 0 0 0 0,-1 0-1 0 0,1 1 1 0 0,0-1 0 0 0,-1 0-1 0 0,0 1 1 0 0,1-1 0 0 0,-1 1 0 0 0,1 3-1 0 0,0 1 25 0 0,0 0 0 0 0,0 0-1 0 0,-1 0 1 0 0,0 0-1 0 0,0 0 1 0 0,-1 0 0 0 0,0 0-1 0 0,0 1 1 0 0,0-1-1 0 0,-1 0 1 0 0,0 0-1 0 0,-1 0 1 0 0,1 0 0 0 0,-4 8-1 0 0,-3 2 60 0 0,0 1 1 0 0,-1-1-1 0 0,-1-1 0 0 0,-1 1 1 0 0,0-2-1 0 0,-27 29 1 0 0,33-39-135 0 0,0 1 0 0 0,-1-1 0 0 0,0-1 0 0 0,0 1 0 0 0,0-1 0 0 0,0 0 0 0 0,-1 0 1 0 0,0-1-1 0 0,0 0 0 0 0,0 0 0 0 0,0-1 0 0 0,0 1 0 0 0,0-2 0 0 0,0 1 1 0 0,-1-1-1 0 0,1 0 0 0 0,-1 0 0 0 0,1-1 0 0 0,-1 0 0 0 0,-13-2 0 0 0,20 2-41 0 0,0-1-1 0 0,0 1 1 0 0,0 0-1 0 0,0 0 1 0 0,0-1-1 0 0,0 1 0 0 0,0-1 1 0 0,0 1-1 0 0,0-1 1 0 0,1 1-1 0 0,-1-1 0 0 0,0 1 1 0 0,0-1-1 0 0,0 0 1 0 0,1 0-1 0 0,-1 1 0 0 0,0-1 1 0 0,1 0-1 0 0,-1 0 1 0 0,1 0-1 0 0,-1 0 1 0 0,1 0-1 0 0,-1 1 0 0 0,1-1 1 0 0,-1 0-1 0 0,1 0 1 0 0,0 0-1 0 0,0 0 0 0 0,-1-1 1 0 0,1 0-472 0 0,0 0 0 0 0,0 0 1 0 0,0 0-1 0 0,1 0 0 0 0,-1 0 1 0 0,1 0-1 0 0,-1 0 0 0 0,1 1 0 0 0,-1-1 1 0 0,1 0-1 0 0,0 0 0 0 0,0 1 1 0 0,0-1-1 0 0,0 1 0 0 0,2-4 0 0 0,7-10-3856 0 0</inkml:trace>
</inkml:ink>
</file>

<file path=ppt/ink/ink3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52.070"/>
    </inkml:context>
    <inkml:brush xml:id="br0">
      <inkml:brushProperty name="width" value="0.035" units="cm"/>
      <inkml:brushProperty name="height" value="0.035" units="cm"/>
    </inkml:brush>
  </inkml:definitions>
  <inkml:trace contextRef="#ctx0" brushRef="#br0">50 248 472 0 0,'0'0'13523'0'0,"-1"19"-13317"0"0,-8 130 641 0 0,8-130-560 0 0,0 0 0 0 0,-7 25 1 0 0,-2 37 320 0 0,0-13-360 0 0,0-140-743 0 0,10-318-1855 0 0,1 380 2507 0 0,-1 1 0 0 0,1-1-1 0 0,0 1 1 0 0,1-1-1 0 0,0 1 1 0 0,1 0 0 0 0,0 0-1 0 0,0 0 1 0 0,1 0 0 0 0,0 1-1 0 0,1-1 1 0 0,-1 1 0 0 0,2 0-1 0 0,-1 0 1 0 0,11-11 0 0 0,-12 15-53 0 0,-2 2-89 0 0,0-1 0 0 0,0 1 0 0 0,1 0 1 0 0,-1 0-1 0 0,0 0 0 0 0,1 0 0 0 0,-1 1 0 0 0,1-1 0 0 0,0 1 0 0 0,-1-1 0 0 0,1 1 0 0 0,0 0 0 0 0,0 0 1 0 0,0 0-1 0 0,0 0 0 0 0,0 1 0 0 0,0-1 0 0 0,0 1 0 0 0,5 0 0 0 0,-1 0-9 0 0,-1 1 0 0 0,1 0-1 0 0,0 0 1 0 0,-1 1 0 0 0,1 0-1 0 0,-1 0 1 0 0,1 1 0 0 0,-1-1-1 0 0,0 1 1 0 0,0 1 0 0 0,0-1 0 0 0,-1 1-1 0 0,1 0 1 0 0,-1 0 0 0 0,0 1-1 0 0,0-1 1 0 0,0 1 0 0 0,-1 0-1 0 0,0 1 1 0 0,0-1 0 0 0,0 1 0 0 0,0 0-1 0 0,-1 0 1 0 0,0 0 0 0 0,-1 0-1 0 0,1 0 1 0 0,-1 1 0 0 0,0-1-1 0 0,0 1 1 0 0,-1-1 0 0 0,0 1 0 0 0,0 10-1 0 0,-1-14-2 0 0,1 15 69 0 0,-2 1 0 0 0,0 0 0 0 0,-1-1 0 0 0,-7 29 0 0 0,8-43-67 0 0,-1-1 0 0 0,0 1 0 0 0,1-1 0 0 0,-2 1 0 0 0,1-1 0 0 0,0 0 0 0 0,-1 0-1 0 0,1 0 1 0 0,-1 0 0 0 0,0-1 0 0 0,0 1 0 0 0,0-1 0 0 0,0 0 0 0 0,-1 1 0 0 0,1-1 0 0 0,-1-1 0 0 0,1 1 0 0 0,-1 0 0 0 0,0-1 0 0 0,1 0 0 0 0,-8 2 0 0 0,-1-1-38 0 0,1 0 1 0 0,0 0-1 0 0,0-1 1 0 0,-1 0 0 0 0,1-1-1 0 0,-18-2 1 0 0,27 1-29 0 0,0 1 0 0 0,-1-1 0 0 0,1 0-1 0 0,0 1 1 0 0,0-1 0 0 0,0 0 0 0 0,0 0 0 0 0,0-1 0 0 0,0 1 0 0 0,0 0 0 0 0,0-1-1 0 0,0 1 1 0 0,1-1 0 0 0,-1 1 0 0 0,1-1 0 0 0,-1 0 0 0 0,1 0 0 0 0,0 1 0 0 0,-2-4-1 0 0,-2-17-2380 0 0,6 21 2033 0 0,-1 0 0 0 0,0 0 1 0 0,0-1-1 0 0,1 1 0 0 0,-1 0 1 0 0,1 0-1 0 0,-1 0 0 0 0,1 0 1 0 0,0 0-1 0 0,-1 0 0 0 0,1 0 0 0 0,0 0 1 0 0,0 0-1 0 0,-1 0 0 0 0,1 0 1 0 0,1-1-1 0 0,8-9-3421 0 0</inkml:trace>
</inkml:ink>
</file>

<file path=ppt/ink/ink3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52.590"/>
    </inkml:context>
    <inkml:brush xml:id="br0">
      <inkml:brushProperty name="width" value="0.035" units="cm"/>
      <inkml:brushProperty name="height" value="0.035" units="cm"/>
    </inkml:brush>
  </inkml:definitions>
  <inkml:trace contextRef="#ctx0" brushRef="#br0">131 1 1388 0 0,'0'0'13903'0'0,"-10"6"-13715"0"0,1 0-168 0 0,2-2-19 0 0,-1 0 0 0 0,1 1 0 0 0,0 1 0 0 0,0-1 0 0 0,0 1 0 0 0,1 0 0 0 0,-1 0 0 0 0,2 1 0 0 0,-1 0 0 0 0,1 0 0 0 0,0 0 0 0 0,0 1 0 0 0,-6 14 0 0 0,9-13-3 0 0,-3 5-20 0 0,2 0 1 0 0,0 0 0 0 0,-2 22 0 0 0,5-34 17 0 0,0 1 0 0 0,0-1 0 0 0,0 0 0 0 0,1 0 0 0 0,-1 0 0 0 0,1 1 0 0 0,-1-1 0 0 0,1 0 0 0 0,0 0 0 0 0,0 0 0 0 0,0 0 0 0 0,0 0 0 0 0,0 0 0 0 0,0 0 0 0 0,0-1 0 0 0,1 1 0 0 0,-1 0 0 0 0,1-1 0 0 0,-1 1 0 0 0,3 1 0 0 0,0 0 18 0 0,0-1 1 0 0,1 0-1 0 0,-1 0 1 0 0,0 0-1 0 0,1 0 1 0 0,-1-1 0 0 0,1 0-1 0 0,-1 0 1 0 0,7 1-1 0 0,8-1 51 0 0,0 0 0 0 0,0-1 0 0 0,32-4 0 0 0,-36 1-200 0 0,1 0 0 0 0,-1-1-1 0 0,0 0 1 0 0,0-2-1 0 0,-1 1 1 0 0,1-2-1 0 0,-1 0 1 0 0,-1-1-1 0 0,1 0 1 0 0,-1-1 0 0 0,-1 0-1 0 0,17-16 1 0 0,-27 23 95 0 0,0 0 1 0 0,0 0-1 0 0,-1-1 1 0 0,1 1-1 0 0,0-1 0 0 0,-1 1 1 0 0,1-1-1 0 0,-1 1 1 0 0,0-1-1 0 0,0 0 1 0 0,0 1-1 0 0,0-1 1 0 0,-1 0-1 0 0,1 0 1 0 0,-1 0-1 0 0,1 0 1 0 0,-1 0-1 0 0,0 0 1 0 0,0 0-1 0 0,-1 0 1 0 0,1 1-1 0 0,0-1 1 0 0,-1 0-1 0 0,0 0 0 0 0,0 0 1 0 0,0 0-1 0 0,0 1 1 0 0,0-1-1 0 0,0 0 1 0 0,-1 1-1 0 0,1-1 1 0 0,-1 1-1 0 0,0 0 1 0 0,0-1-1 0 0,1 1 1 0 0,-2 0-1 0 0,1 0 1 0 0,-4-3-1 0 0,0 1-26 0 0,-1-1 0 0 0,1 1 0 0 0,-1 0 0 0 0,0 0 0 0 0,-1 0 0 0 0,1 1 0 0 0,0 0 0 0 0,-1 1 0 0 0,0 0 0 0 0,0 0-1 0 0,0 1 1 0 0,-14-1 0 0 0,-24 5 386 0 0,45-3-483 0 0,0 0 1 0 0,0 0-1 0 0,0 0 1 0 0,0 0-1 0 0,0 0 1 0 0,0 0-1 0 0,0 1 1 0 0,0-1-1 0 0,0 1 1 0 0,0-1 0 0 0,0 1-1 0 0,0-1 1 0 0,0 1-1 0 0,0-1 1 0 0,0 1-1 0 0,0 0 1 0 0,0-1-1 0 0,0 1 1 0 0,1 0-1 0 0,-1 0 1 0 0,0 0-1 0 0,1 0 1 0 0,-1-1 0 0 0,0 1-1 0 0,1 0 1 0 0,-1 0-1 0 0,1 0 1 0 0,-1 0-1 0 0,1 1 1 0 0,0 0-1 0 0,20-1-4994 0 0,-10-1 3445 0 0</inkml:trace>
</inkml:ink>
</file>

<file path=ppt/ink/ink3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53.088"/>
    </inkml:context>
    <inkml:brush xml:id="br0">
      <inkml:brushProperty name="width" value="0.035" units="cm"/>
      <inkml:brushProperty name="height" value="0.035" units="cm"/>
    </inkml:brush>
  </inkml:definitions>
  <inkml:trace contextRef="#ctx0" brushRef="#br0">22 222 1256 0 0,'0'0'7799'0'0,"0"18"-7625"0"0,0 77 237 0 0,0-95-374 0 0,0 0 1 0 0,0 0-1 0 0,0 1 1 0 0,0-1-1 0 0,1 0 1 0 0,-1 0-1 0 0,0 0 1 0 0,0 1-1 0 0,0-1 1 0 0,0 0-1 0 0,1 0 1 0 0,-1 0 0 0 0,0 0-1 0 0,0 0 1 0 0,0 1-1 0 0,1-1 1 0 0,-1 0-1 0 0,0 0 1 0 0,0 0-1 0 0,1 0 1 0 0,-1 0-1 0 0,0 0 1 0 0,0 0-1 0 0,1 0 1 0 0,-1 0 0 0 0,0 0-1 0 0,0 0 1 0 0,1 0-1 0 0,-1 0 1 0 0,0 0-1 0 0,0 0 1 0 0,0 0-1 0 0,1 0 1 0 0,-1 0-1 0 0,0-1 1 0 0,0 1-1 0 0,1 0 1 0 0,-1 0-1 0 0,0 0 1 0 0,0 0 0 0 0,0 0-1 0 0,1 0 1 0 0,-1-1-1 0 0,0 1 1 0 0,0 0-1 0 0,0 0 1 0 0,0 0-1 0 0,0-1 1 0 0,1 1-1 0 0,-1 0 1 0 0,0 0-1 0 0,0 0 1 0 0,0-1 0 0 0,0 1-1 0 0,0 0 1 0 0,0 0-1 0 0,0-1 1 0 0,0 1-1 0 0,0 0 1 0 0,0 0-1 0 0,0-1 1 0 0,0 1-1 0 0,0 0 1 0 0,0 0-1 0 0,0-1 1 0 0,0 1 0 0 0,0 0-1 0 0,0 0 1 0 0,0-1-1 0 0,-10-84-83 0 0,0 3-290 0 0,4 42 337 0 0,5 36 24 0 0,0 1 0 0 0,0-1 0 0 0,0 0-1 0 0,0 0 1 0 0,1 0 0 0 0,-1 1 0 0 0,1-1 0 0 0,0 0 0 0 0,0 0 0 0 0,1 0-1 0 0,-1 0 1 0 0,1 0 0 0 0,0 1 0 0 0,0-1 0 0 0,0 0 0 0 0,0 0 0 0 0,1 1 0 0 0,2-5-1 0 0,-2 5 4 0 0,0 0-1 0 0,1-1 1 0 0,-1 1-1 0 0,1 0 0 0 0,0 1 1 0 0,0-1-1 0 0,0 0 0 0 0,0 1 1 0 0,0 0-1 0 0,1 0 0 0 0,-1 0 1 0 0,1 0-1 0 0,-1 0 1 0 0,1 0-1 0 0,0 1 0 0 0,0 0 1 0 0,-1 0-1 0 0,1 0 0 0 0,0 0 1 0 0,0 1-1 0 0,0-1 0 0 0,5 1 1 0 0,4-1-163 0 0,-1 0 0 0 0,0 1 0 0 0,1 0 0 0 0,-1 1 0 0 0,0 0 0 0 0,0 1 0 0 0,16 4 0 0 0,16 13-3145 0 0,-25-10-578 0 0,-18-5 1412 0 0</inkml:trace>
</inkml:ink>
</file>

<file path=ppt/ink/ink3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53.571"/>
    </inkml:context>
    <inkml:brush xml:id="br0">
      <inkml:brushProperty name="width" value="0.035" units="cm"/>
      <inkml:brushProperty name="height" value="0.035" units="cm"/>
    </inkml:brush>
  </inkml:definitions>
  <inkml:trace contextRef="#ctx0" brushRef="#br0">21 0 1296 0 0,'0'0'10380'0'0,"0"25"-10006"0"0,0 78-35 0 0,10 74 991 0 0,-10 98 1602 0 0,-20-128-2665 0 0,14-91 139 0 0,2-21-4225 0 0,12-72-4581 0 0,-6 11 3551 0 0</inkml:trace>
</inkml:ink>
</file>

<file path=ppt/ink/ink3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53.912"/>
    </inkml:context>
    <inkml:brush xml:id="br0">
      <inkml:brushProperty name="width" value="0.035" units="cm"/>
      <inkml:brushProperty name="height" value="0.035" units="cm"/>
    </inkml:brush>
  </inkml:definitions>
  <inkml:trace contextRef="#ctx0" brushRef="#br0">0 1 944 0 0,'0'0'13485'0'0,"12"0"-13417"0"0,291 4 636 0 0,-198-4-1597 0 0,-105 12-9055 0 0</inkml:trace>
</inkml:ink>
</file>

<file path=ppt/ink/ink3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12.710"/>
    </inkml:context>
    <inkml:brush xml:id="br0">
      <inkml:brushProperty name="width" value="0.035" units="cm"/>
      <inkml:brushProperty name="height" value="0.035" units="cm"/>
    </inkml:brush>
  </inkml:definitions>
  <inkml:trace contextRef="#ctx0" brushRef="#br0">19 109 1204 0 0,'0'0'468'0'0,"-18"-4"16103"0"0,26 2-16562 0 0,0-1 0 0 0,0 0 0 0 0,0 0 0 0 0,0 0 0 0 0,0-1 0 0 0,-1 0-1 0 0,11-8 1 0 0,37-18-163 0 0,-27 18 72 0 0,-18 7 45 0 0,0 1 0 0 0,-1 0 0 0 0,1 0 0 0 0,1 1 0 0 0,-1 1 0 0 0,0 0 0 0 0,1 0-1 0 0,18 0 1 0 0,-27 2-14 0 0,29 4-256 0 0,-3 10 249 0 0,-25-13 52 0 0,-1 0 0 0 0,1 0 0 0 0,-1 0 0 0 0,1 0 0 0 0,-1 0 0 0 0,0 0 0 0 0,0 1-1 0 0,0-1 1 0 0,1 1 0 0 0,-1 0 0 0 0,-1-1 0 0 0,1 1 0 0 0,0 0 0 0 0,0 0 0 0 0,-1 0 0 0 0,1 0 0 0 0,1 4 0 0 0,4 12 56 0 0,0 2 0 0 0,-1-1 0 0 0,-1 1 0 0 0,-1 0 1 0 0,-1 0-1 0 0,-1 0 0 0 0,0 0 0 0 0,-2 1 0 0 0,0-1 0 0 0,-1 0 1 0 0,-1 1-1 0 0,-1-1 0 0 0,-9 31 0 0 0,5-37-16 0 0,0-1 0 0 0,-2 0 0 0 0,1 0-1 0 0,-2-1 1 0 0,1 0 0 0 0,-2 0 0 0 0,0-1 0 0 0,-16 12 0 0 0,-32 37 74 0 0,2 4-128 0 0,57-64 22 0 0,0 0 1 0 0,0 0-1 0 0,-1 1 0 0 0,1-1 0 0 0,0 0 0 0 0,0 1 0 0 0,-1-1 0 0 0,1 0 0 0 0,0 1 0 0 0,0-1 1 0 0,0 0-1 0 0,0 1 0 0 0,-1-1 0 0 0,1 0 0 0 0,0 1 0 0 0,0-1 0 0 0,0 0 0 0 0,0 1 0 0 0,0-1 1 0 0,0 1-1 0 0,0-1 0 0 0,0 0 0 0 0,0 1 0 0 0,0-1 0 0 0,0 1 0 0 0,0-1 0 0 0,0 0 0 0 0,1 1 1 0 0,-1-1-1 0 0,0 0 0 0 0,0 1 0 0 0,0-1 0 0 0,0 0 0 0 0,1 1 0 0 0,-1-1 0 0 0,0 0 0 0 0,0 1 1 0 0,1-1-1 0 0,-1 0 0 0 0,0 0 0 0 0,0 1 0 0 0,1-1 0 0 0,-1 0 0 0 0,0 0 0 0 0,1 0 0 0 0,-1 1 1 0 0,0-1-1 0 0,1 0 0 0 0,-1 0 0 0 0,0 0 0 0 0,1 0 0 0 0,-1 0 0 0 0,1 0 0 0 0,-1 0 0 0 0,0 0 1 0 0,1 0-1 0 0,20 7 76 0 0,-21-7-59 0 0,15 4 134 0 0,-1 1 0 0 0,1-2 0 0 0,0 0 0 0 0,1-1 0 0 0,-1 0-1 0 0,0-2 1 0 0,25-1 0 0 0,4-2 62 0 0,58-14 0 0 0,-76 12-185 0 0,57-9 2 0 0,-88 2-3523 0 0,-2 2-2067 0 0,-10-4 349 0 0</inkml:trace>
</inkml:ink>
</file>

<file path=ppt/ink/ink3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13.194"/>
    </inkml:context>
    <inkml:brush xml:id="br0">
      <inkml:brushProperty name="width" value="0.035" units="cm"/>
      <inkml:brushProperty name="height" value="0.035" units="cm"/>
    </inkml:brush>
  </inkml:definitions>
  <inkml:trace contextRef="#ctx0" brushRef="#br0">1 1 1320 0 0,'0'0'13505'0'0,"0"4"-13425"0"0,8 25 339 0 0,-6-24-231 0 0,0 0 0 0 0,0-1 0 0 0,0 1 0 0 0,-1 0 0 0 0,0 0 0 0 0,1 9 0 0 0,8 37 751 0 0,-8-43-830 0 0,0-1 1 0 0,0 1-1 0 0,-1 0 0 0 0,2 13 1 0 0,-3 214 1225 0 0,0-165-8777 0 0,1-87 4542 0 0,8-15-2083 0 0</inkml:trace>
</inkml:ink>
</file>

<file path=ppt/ink/ink3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13.994"/>
    </inkml:context>
    <inkml:brush xml:id="br0">
      <inkml:brushProperty name="width" value="0.035" units="cm"/>
      <inkml:brushProperty name="height" value="0.035" units="cm"/>
    </inkml:brush>
  </inkml:definitions>
  <inkml:trace contextRef="#ctx0" brushRef="#br0">21 169 1336 0 0,'0'0'8800'0'0,"-3"-9"-8520"0"0,-2 1-131 0 0,3 5-45 0 0,1 1 0 0 0,0-1 1 0 0,-1 0-1 0 0,1 1 1 0 0,0-1-1 0 0,0 0 0 0 0,0 0 1 0 0,0 0-1 0 0,1 0 0 0 0,-1 0 1 0 0,1-5-1 0 0,0 8 25 0 0,1-1-1 0 0,-1 0 0 0 0,0 0 1 0 0,1 0-1 0 0,-1 1 1 0 0,1-1-1 0 0,0 0 1 0 0,-1 0-1 0 0,1 1 0 0 0,0-1 1 0 0,-1 1-1 0 0,1-1 1 0 0,0 0-1 0 0,-1 1 1 0 0,1-1-1 0 0,0 1 0 0 0,0 0 1 0 0,0-1-1 0 0,0 1 1 0 0,-1 0-1 0 0,1-1 1 0 0,0 1-1 0 0,2 0 1 0 0,33-9 305 0 0,-9 2-5 0 0,47-19-117 0 0,89-18 0 0 0,-143 39-153 0 0,0 2 1 0 0,0 0-1 0 0,31 1 1 0 0,-48 2-156 0 0,-1 0 1 0 0,0 1-1 0 0,1-1 1 0 0,-1 0-1 0 0,0 1 1 0 0,0 0-1 0 0,0 0 1 0 0,1-1-1 0 0,-1 1 1 0 0,0 1-1 0 0,0-1 1 0 0,0 0-1 0 0,0 0 1 0 0,0 1-1 0 0,-1-1 1 0 0,1 1-1 0 0,0-1 1 0 0,-1 1-1 0 0,3 3 1 0 0,5 4 36 0 0,-8-8-41 0 0,6 3 23 0 0,0 1-1 0 0,0 1 1 0 0,0-1-1 0 0,-1 1 1 0 0,0 0-1 0 0,0 1 1 0 0,0-1-1 0 0,-1 1 0 0 0,0 0 1 0 0,0 1-1 0 0,-1-1 1 0 0,0 1-1 0 0,0 0 1 0 0,-1 0-1 0 0,4 13 1 0 0,19 118 715 0 0,-21-113-509 0 0,-1 1 0 0 0,-2 0 0 0 0,-1 38 0 0 0,-2-61-181 0 0,1 0 1 0 0,-1-1-1 0 0,0 1 1 0 0,0 0 0 0 0,-1-1-1 0 0,1 1 1 0 0,-1-1-1 0 0,0 1 1 0 0,-4 4-1 0 0,-9 22 200 0 0,9-19-219 0 0,-1 0 1 0 0,-1-1-1 0 0,0 0 0 0 0,0-1 1 0 0,-1 1-1 0 0,-11 8 1 0 0,7-5 17 0 0,0-2 0 0 0,0 1 1 0 0,-1-2-1 0 0,-1 0 1 0 0,0-1-1 0 0,0 0 1 0 0,0-1-1 0 0,-1-1 1 0 0,-27 8-1 0 0,32-12-172 0 0,0-2-1 0 0,0 1 0 0 0,0-1 1 0 0,0-1-1 0 0,0 0 0 0 0,-21-3 1 0 0,28 1-119 0 0,-1-1 1 0 0,1 0-1 0 0,-1 0 1 0 0,1 0 0 0 0,0 0-1 0 0,0-1 1 0 0,1 0-1 0 0,-1 0 1 0 0,-3-5-1 0 0,0-9-10060 0 0,17 23 6483 0 0,40 47 677 0 0</inkml:trace>
</inkml:ink>
</file>

<file path=ppt/ink/ink3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15.652"/>
    </inkml:context>
    <inkml:brush xml:id="br0">
      <inkml:brushProperty name="width" value="0.035" units="cm"/>
      <inkml:brushProperty name="height" value="0.035" units="cm"/>
    </inkml:brush>
  </inkml:definitions>
  <inkml:trace contextRef="#ctx0" brushRef="#br0">290 0 1204 0 0,'0'0'10697'0'0,"-38"15"-6846"0"0,-25 4-2851 0 0,50-16-911 0 0,0 0-1 0 0,0 1 1 0 0,1 1 0 0 0,-14 6 0 0 0,-2 2 61 0 0,-28 18 84 0 0,54-30-263 0 0,0 1 0 0 0,0 0 0 0 0,0-1 1 0 0,0 1-1 0 0,0 0 0 0 0,0 0 0 0 0,1 0 1 0 0,-1 0-1 0 0,1 0 0 0 0,-1 1 1 0 0,1-1-1 0 0,0 0 0 0 0,0 1 0 0 0,0-1 1 0 0,0 1-1 0 0,1-1 0 0 0,-1 1 0 0 0,1-1 1 0 0,-1 6-1 0 0,1-7 16 0 0,1 0 0 0 0,-1 0 1 0 0,1 0-1 0 0,-1 0 0 0 0,1 0 0 0 0,0 0 1 0 0,-1 0-1 0 0,1 0 0 0 0,0 0 0 0 0,0 0 0 0 0,-1 0 1 0 0,1 0-1 0 0,0 0 0 0 0,0-1 0 0 0,0 1 1 0 0,0 0-1 0 0,0-1 0 0 0,1 1 0 0 0,-1-1 1 0 0,0 1-1 0 0,0-1 0 0 0,0 1 0 0 0,0-1 0 0 0,2 0 1 0 0,39 10 236 0 0,-29-8-134 0 0,19 4 151 0 0,62 3 1 0 0,-76-9-217 0 0,0 1-1 0 0,1 0 1 0 0,-1 2-1 0 0,0 0 1 0 0,0 1-1 0 0,-1 0 1 0 0,1 2-1 0 0,30 14 1 0 0,-44-17 4 0 0,0 0 0 0 0,-1 0 0 0 0,1 0 1 0 0,-1 0-1 0 0,1 1 0 0 0,-1 0 1 0 0,0 0-1 0 0,-1 0 0 0 0,1 0 1 0 0,-1 0-1 0 0,0 0 0 0 0,0 1 0 0 0,0-1 1 0 0,0 1-1 0 0,-1 0 0 0 0,0-1 1 0 0,2 8-1 0 0,-1 8 115 0 0,0 0 0 0 0,-1 36-1 0 0,-1-39-87 0 0,0-9-38 0 0,-1 0-1 0 0,0 0 0 0 0,-1-1 0 0 0,1 1 0 0 0,-2-1 0 0 0,1 1 0 0 0,-1-1 1 0 0,0 0-1 0 0,0 0 0 0 0,-1 0 0 0 0,0 0 0 0 0,0-1 0 0 0,-1 1 0 0 0,0-1 1 0 0,-5 6-1 0 0,-2-1 63 0 0,0 0 1 0 0,0 0-1 0 0,-1-1 0 0 0,0-1 1 0 0,-1 0-1 0 0,-19 9 1 0 0,29-16-28 0 0,0 0 1 0 0,0 0-1 0 0,0-1 0 0 0,0 1 1 0 0,-1-1-1 0 0,1 0 1 0 0,0-1-1 0 0,-1 1 1 0 0,1-1-1 0 0,-1 0 0 0 0,1 0 1 0 0,-1 0-1 0 0,1-1 1 0 0,0 1-1 0 0,-1-1 1 0 0,1 0-1 0 0,0 0 0 0 0,-6-3 1 0 0,7 3-108 0 0,1-1 0 0 0,-1 1 0 0 0,0-1 0 0 0,1 0 0 0 0,-1 1 0 0 0,1-1 0 0 0,0-1 0 0 0,-1 1 0 0 0,1 0 0 0 0,0-1 0 0 0,0 1 0 0 0,1-1 0 0 0,-1 1 0 0 0,0-1 0 0 0,1 0 0 0 0,0 1 0 0 0,-1-1 0 0 0,1 0 0 0 0,0 0 0 0 0,1 0 0 0 0,-1 0 0 0 0,0 0 0 0 0,1-1-1 0 0,0 1 1 0 0,0-3 0 0 0,0 4-222 0 0,0 0-1 0 0,0 0 1 0 0,0 0-1 0 0,1 0 1 0 0,-1 0-1 0 0,1 0 0 0 0,-1 0 1 0 0,1 0-1 0 0,0 0 1 0 0,-1 0-1 0 0,1 1 1 0 0,0-1-1 0 0,1 0 1 0 0,-1 1-1 0 0,0-1 0 0 0,0 1 1 0 0,1-1-1 0 0,-1 1 1 0 0,0-1-1 0 0,1 1 1 0 0,0 0-1 0 0,-1 0 0 0 0,1 0 1 0 0,0 0-1 0 0,-1 0 1 0 0,4-1-1 0 0,14-11-4181 0 0,1-6-523 0 0</inkml:trace>
</inkml:ink>
</file>

<file path=ppt/ink/ink3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16.444"/>
    </inkml:context>
    <inkml:brush xml:id="br0">
      <inkml:brushProperty name="width" value="0.035" units="cm"/>
      <inkml:brushProperty name="height" value="0.035" units="cm"/>
    </inkml:brush>
  </inkml:definitions>
  <inkml:trace contextRef="#ctx0" brushRef="#br0">1 0 2480 0 0,'0'0'7655'0'0,"0"7"-7160"0"0,2 14 719 0 0,0 0 0 0 0,11 36 1 0 0,2 14 123 0 0,4 33-400 0 0,-9-55-361 0 0,-2 0 0 0 0,3 84 0 0 0,9 21-295 0 0,-20-147-286 0 0,0 0 1 0 0,1 0-1 0 0,0 0 1 0 0,0 0-1 0 0,1-1 1 0 0,-1 1-1 0 0,2 0 1 0 0,-1-1 0 0 0,5 9-1 0 0,-7-34 48 0 0,-1-1 0 0 0,-5-27 0 0 0,4 36-80 0 0,1 0 0 0 0,-1 0 0 0 0,2 0-1 0 0,-1 0 1 0 0,1 0 0 0 0,3-15 0 0 0,-1-11-70 0 0,-1 29 93 0 0,1 0-1 0 0,0 0 1 0 0,1 0-1 0 0,-1 0 0 0 0,2 0 1 0 0,-1 1-1 0 0,1-1 1 0 0,0 1-1 0 0,0 0 1 0 0,1 0-1 0 0,0 1 0 0 0,1-1 1 0 0,-1 1-1 0 0,1 0 1 0 0,0 0-1 0 0,0 1 0 0 0,1 0 1 0 0,8-5-1 0 0,-13 9-6 0 0,1-1 0 0 0,-1 1-1 0 0,1 0 1 0 0,0-1 0 0 0,0 1-1 0 0,0 1 1 0 0,-1-1 0 0 0,1 0-1 0 0,0 1 1 0 0,0-1 0 0 0,0 1-1 0 0,0 0 1 0 0,0 0 0 0 0,0 0-1 0 0,0 1 1 0 0,0-1 0 0 0,0 1 0 0 0,0-1-1 0 0,0 1 1 0 0,0 0 0 0 0,-1 0-1 0 0,1 0 1 0 0,0 0 0 0 0,0 1-1 0 0,-1-1 1 0 0,1 1 0 0 0,-1 0-1 0 0,0 0 1 0 0,4 2 0 0 0,5 7 42 0 0,-1 1 1 0 0,0 0 0 0 0,0 0 0 0 0,12 22-1 0 0,0-1 172 0 0,-10-15-108 0 0,-1-1-1 0 0,-1 2 1 0 0,0-1 0 0 0,-2 1-1 0 0,11 33 1 0 0,-8-28 283 0 0,-5-10-1708 0 0,-5-7-3655 0 0,-1-14 1864 0 0,0-14-2010 0 0</inkml:trace>
</inkml:ink>
</file>

<file path=ppt/ink/ink3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17.192"/>
    </inkml:context>
    <inkml:brush xml:id="br0">
      <inkml:brushProperty name="width" value="0.035" units="cm"/>
      <inkml:brushProperty name="height" value="0.035" units="cm"/>
    </inkml:brush>
  </inkml:definitions>
  <inkml:trace contextRef="#ctx0" brushRef="#br0">287 1 1372 0 0,'0'0'8873'0'0,"-13"4"-8396"0"0,-16 3-472 0 0,13-4 467 0 0,0 0-1 0 0,0 2 0 0 0,1 0 1 0 0,-1 1-1 0 0,1 0 0 0 0,0 1 1 0 0,-15 10-1 0 0,-3 6 24 0 0,28-20-499 0 0,0 0 0 0 0,0 0 1 0 0,0 0-1 0 0,1 1 0 0 0,-1-1 0 0 0,1 1 0 0 0,0 0 0 0 0,0 1 0 0 0,0-1 1 0 0,0 1-1 0 0,1-1 0 0 0,0 1 0 0 0,0 0 0 0 0,0 1 0 0 0,-3 6 0 0 0,5-8-8 0 0,0-1-1 0 0,0 1 0 0 0,0 0 0 0 0,0-1 0 0 0,1 1 0 0 0,-1 0 0 0 0,1 0 0 0 0,0-1 1 0 0,0 1-1 0 0,1 0 0 0 0,-1 0 0 0 0,1-1 0 0 0,0 1 0 0 0,0 0 0 0 0,0-1 0 0 0,0 1 1 0 0,0-1-1 0 0,1 1 0 0 0,0-1 0 0 0,0 0 0 0 0,2 4 0 0 0,0-3 31 0 0,-1-1 0 0 0,1 0 1 0 0,-1 0-1 0 0,1 0 0 0 0,0 0 0 0 0,0-1 0 0 0,0 1 0 0 0,1-1 0 0 0,-1 0 0 0 0,0 0 0 0 0,1-1 1 0 0,0 1-1 0 0,-1-1 0 0 0,1 0 0 0 0,0-1 0 0 0,7 1 0 0 0,0 0-1 0 0,0-1 0 0 0,1 0 0 0 0,-1-1 1 0 0,0 0-1 0 0,0-1 0 0 0,0 0 0 0 0,0-1 0 0 0,-1-1 0 0 0,1 0 0 0 0,-1 0 0 0 0,0-1 1 0 0,15-9-1 0 0,-22 12-4 0 0,-1 0 0 0 0,0-1 1 0 0,0 0-1 0 0,0 0 0 0 0,0 1 0 0 0,0-2 1 0 0,-1 1-1 0 0,1 0 0 0 0,-1 0 0 0 0,0-1 1 0 0,0 1-1 0 0,0-1 0 0 0,-1 0 0 0 0,1 0 1 0 0,-1 0-1 0 0,0 1 0 0 0,0-1 0 0 0,1-5 1 0 0,0-7 78 0 0,-1 0 0 0 0,-1-1 1 0 0,-1-20-1 0 0,-1 2 1196 0 0,32 64-1342 0 0,-12-5 457 0 0,-7-10-310 0 0,-1-1 1 0 0,-1 1 0 0 0,0 1-1 0 0,-1 0 1 0 0,-1 0 0 0 0,10 26-1 0 0,-15-34-290 0 0,0 1 0 0 0,1 0 0 0 0,0-1 0 0 0,0 0 0 0 0,1 0 0 0 0,0 0-1 0 0,0 0 1 0 0,11 12 0 0 0,-13-12-1013 0 0,-2-7 1088 0 0,0 0 0 0 0,0 0 0 0 0,0 0 1 0 0,0 1-1 0 0,0-1 0 0 0,0 0 1 0 0,0 0-1 0 0,0 0 0 0 0,0 0 0 0 0,0 1 1 0 0,0-1-1 0 0,0 0 0 0 0,0 0 1 0 0,0 0-1 0 0,0 1 0 0 0,1-1 0 0 0,-1 0 1 0 0,0 0-1 0 0,0 0 0 0 0,0 0 1 0 0,0 0-1 0 0,0 1 0 0 0,0-1 0 0 0,1 0 1 0 0,-1 0-1 0 0,0 0 0 0 0,0 0 1 0 0,0 0-1 0 0,0 0 0 0 0,1 0 0 0 0,-1 1 1 0 0,0-1-1 0 0,0 0 0 0 0,0 0 1 0 0,0 0-1 0 0,1 0 0 0 0,-1 0 0 0 0,0 0 1 0 0,0 0-1 0 0,0 0 0 0 0,1 0 1 0 0,-1 0-1 0 0,0 0 0 0 0,0 0 0 0 0,0 0 1 0 0,1 0-1 0 0,-1 0 0 0 0,0 0 1 0 0,0-1-1 0 0,0 1 0 0 0,0 0 0 0 0,1 0 1 0 0,-1 0-1 0 0,0 0 0 0 0,0 0 0 0 0,0 0 1 0 0,1-1-1 0 0</inkml:trace>
</inkml:ink>
</file>

<file path=ppt/ink/ink3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17.896"/>
    </inkml:context>
    <inkml:brush xml:id="br0">
      <inkml:brushProperty name="width" value="0.035" units="cm"/>
      <inkml:brushProperty name="height" value="0.035" units="cm"/>
    </inkml:brush>
  </inkml:definitions>
  <inkml:trace contextRef="#ctx0" brushRef="#br0">103 325 1152 0 0,'0'0'11070'0'0,"-2"24"-10717"0"0,-4 73-39 0 0,5-81-248 0 0,1 0 0 0 0,0 0 0 0 0,2-1 0 0 0,0 1 0 0 0,4 16 0 0 0,3 36 176 0 0,-9 35 706 0 0,0-102-868 0 0,0-45 290 0 0,-3 2-504 0 0,-1 0-1 0 0,-3 0 1 0 0,-14-52-1 0 0,-6-32-449 0 0,8 71 19 0 0,16 49 572 0 0,0 0-1 0 0,0-1 0 0 0,1 0 1 0 0,0 1-1 0 0,0-1 0 0 0,1 0 1 0 0,-2-13-1 0 0,-3-12 532 0 0,5 29-489 0 0,0 1 1 0 0,0-1 0 0 0,0 0 0 0 0,0 0 0 0 0,1 0 0 0 0,-1 0-1 0 0,1 1 1 0 0,-1-1 0 0 0,1 0 0 0 0,0 0 0 0 0,0 0 0 0 0,1 0-1 0 0,-1 0 1 0 0,0 0 0 0 0,1 0 0 0 0,0 0 0 0 0,0 0 0 0 0,0 0 0 0 0,0 1-1 0 0,0-1 1 0 0,0 0 0 0 0,1 1 0 0 0,3-5 0 0 0,11-7-42 0 0,7-5-7 0 0,1 1 0 0 0,32-18 1 0 0,-50 32-3 0 0,1 1 0 0 0,0-1 0 0 0,0 1 0 0 0,1 0 0 0 0,-1 1 0 0 0,0 0 0 0 0,1 0 1 0 0,0 1-1 0 0,-1 0 0 0 0,1 0 0 0 0,0 1 0 0 0,-1 0 0 0 0,1 0 0 0 0,8 1 0 0 0,-13 1 19 0 0,0-1-1 0 0,0 1 0 0 0,0 0 0 0 0,0 0 0 0 0,-1 0 1 0 0,1 0-1 0 0,-1 1 0 0 0,1-1 0 0 0,-1 1 0 0 0,0-1 1 0 0,1 1-1 0 0,-1 0 0 0 0,2 4 0 0 0,19 41 303 0 0,-19-34-221 0 0,0 0-1 0 0,-2 1 1 0 0,0 0 0 0 0,0-1 0 0 0,-1 1-1 0 0,-2 19 1 0 0,0-28-40 0 0,0 0 0 0 0,0 0 0 0 0,-1-1 0 0 0,1 1 0 0 0,-2 0 0 0 0,1-1 0 0 0,0 0 0 0 0,-1 1 0 0 0,0-1 0 0 0,0 0 0 0 0,-1 0 0 0 0,0-1 0 0 0,1 1 0 0 0,-2-1 0 0 0,1 0 0 0 0,0 0 0 0 0,-1 0 0 0 0,0 0 0 0 0,-6 3 0 0 0,10-6-61 0 0,-74 41 249 0 0,71-39-279 0 0,-1-1-1 0 0,1 0 1 0 0,-1-1 0 0 0,1 1 0 0 0,-1-1-1 0 0,0 1 1 0 0,0-1 0 0 0,1-1-1 0 0,-1 1 1 0 0,0-1 0 0 0,0 0-1 0 0,0 0 1 0 0,0 0 0 0 0,0-1-1 0 0,-4 0 1 0 0,6-31-2507 0 0,6 12-2477 0 0,5 12 1889 0 0,2-4-632 0 0</inkml:trace>
</inkml:ink>
</file>

<file path=ppt/ink/ink3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18.519"/>
    </inkml:context>
    <inkml:brush xml:id="br0">
      <inkml:brushProperty name="width" value="0.035" units="cm"/>
      <inkml:brushProperty name="height" value="0.035" units="cm"/>
    </inkml:brush>
  </inkml:definitions>
  <inkml:trace contextRef="#ctx0" brushRef="#br0">91 206 344 0 0,'0'0'14081'0'0,"5"2"-14557"0"0,9 1 430 0 0,0 0 1 0 0,0-1 0 0 0,0 0 0 0 0,1-1 0 0 0,-1-1-1 0 0,0 0 1 0 0,0-1 0 0 0,1-1 0 0 0,-1 0-1 0 0,0-1 1 0 0,0 0 0 0 0,-1-1 0 0 0,1-1 0 0 0,-1 0-1 0 0,0-1 1 0 0,0 0 0 0 0,0-1 0 0 0,-1 0-1 0 0,0-1 1 0 0,-1-1 0 0 0,1 0 0 0 0,17-18 0 0 0,-28 25 23 0 0,0 1 1 0 0,0-1 0 0 0,0 0 0 0 0,0 1 0 0 0,0-1 0 0 0,0 0 0 0 0,0 1 0 0 0,-1-1 0 0 0,1 0 0 0 0,-1 0 0 0 0,1 0-1 0 0,-1 0 1 0 0,0 0 0 0 0,1 0 0 0 0,-1 1 0 0 0,0-1 0 0 0,0 0 0 0 0,0 0 0 0 0,-1 0 0 0 0,1 0 0 0 0,0 0 0 0 0,-1 0 0 0 0,1 0-1 0 0,-1 0 1 0 0,0 1 0 0 0,0-1 0 0 0,0 0 0 0 0,1 1 0 0 0,-2-1 0 0 0,1 0 0 0 0,0 1 0 0 0,0-1 0 0 0,0 1 0 0 0,-1-1-1 0 0,1 1 1 0 0,-1 0 0 0 0,1 0 0 0 0,-1 0 0 0 0,-2-2 0 0 0,-4-3-212 0 0,-1 0 0 0 0,0 1 0 0 0,-1 0 1 0 0,1 0-1 0 0,-1 1 0 0 0,-12-4 0 0 0,14 6 320 0 0,-1 1 1 0 0,1-1-1 0 0,0 1 0 0 0,-1 1 1 0 0,1 0-1 0 0,0 0 0 0 0,-1 0 1 0 0,1 1-1 0 0,0 0 0 0 0,0 1 1 0 0,-1 0-1 0 0,1 0 0 0 0,0 1 1 0 0,1 0-1 0 0,-1 0 0 0 0,0 1 1 0 0,-7 5-1 0 0,-9 6 545 0 0,1 2 1 0 0,0 1-1 0 0,-31 32 1 0 0,48-43-504 0 0,0 1-1 0 0,1-1 1 0 0,0 2 0 0 0,0-1 0 0 0,1 0 0 0 0,0 1 0 0 0,0 0 0 0 0,1 0 0 0 0,0 0 0 0 0,1 0 0 0 0,0 1 0 0 0,0-1 0 0 0,1 0-1 0 0,1 1 1 0 0,-1 0 0 0 0,2 13 0 0 0,0-20-78 0 0,0 0 1 0 0,0 0-1 0 0,0 1 0 0 0,0-1 0 0 0,0 0 0 0 0,1 0 0 0 0,-1 0 0 0 0,1-1 1 0 0,0 1-1 0 0,0 0 0 0 0,0 0 0 0 0,0-1 0 0 0,1 0 0 0 0,-1 1 1 0 0,0-1-1 0 0,1 0 0 0 0,0 0 0 0 0,0 0 0 0 0,-1 0 0 0 0,1-1 0 0 0,0 1 1 0 0,0-1-1 0 0,5 2 0 0 0,5 2 121 0 0,0 0 0 0 0,1-1-1 0 0,-1 0 1 0 0,20 2 0 0 0,-10-3-262 0 0,0-1-1 0 0,0-2 1 0 0,-1 0 0 0 0,1-1-1 0 0,0-2 1 0 0,0 0 0 0 0,-1-1-1 0 0,1-2 1 0 0,40-14 0 0 0,-61 19-163 0 0,-1 0 0 0 0,1 0 0 0 0,-1 0 1 0 0,1 0-1 0 0,-1 0 0 0 0,1 0 0 0 0,-1 0 0 0 0,0-1 1 0 0,0 1-1 0 0,0 0 0 0 0,1-1 0 0 0,-1 1 0 0 0,1-3 1 0 0,10-10-7155 0 0,-2 3 2793 0 0</inkml:trace>
</inkml:ink>
</file>

<file path=ppt/ink/ink3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19.986"/>
    </inkml:context>
    <inkml:brush xml:id="br0">
      <inkml:brushProperty name="width" value="0.035" units="cm"/>
      <inkml:brushProperty name="height" value="0.035" units="cm"/>
    </inkml:brush>
  </inkml:definitions>
  <inkml:trace contextRef="#ctx0" brushRef="#br0">0 164 1464 0 0,'0'0'14106'0'0,"0"-7"-11662"0"0,2 14-2459 0 0,-1 1 1 0 0,1 0 0 0 0,0-1 0 0 0,1 0 0 0 0,-1 1-1 0 0,9 13 1 0 0,6 20 294 0 0,15 35 66 0 0,-4-12-198 0 0,31 74 231 0 0,-41-103-303 0 0,-2 0 1 0 0,-2 1-1 0 0,-2 0 1 0 0,11 46-1 0 0,-19-61-54 0 0,2-1 0 0 0,12 30 0 0 0,4 11-48 0 0,-14-44-29 0 0,-6-16 49 0 0,-1 1 1 0 0,0-1-1 0 0,0 1 1 0 0,-1-1-1 0 0,1 1 1 0 0,0 0-1 0 0,0-1 0 0 0,-1 1 1 0 0,1 0-1 0 0,-1 0 1 0 0,0-1-1 0 0,1 4 1 0 0,-1-5 1 0 0,0 1 1 0 0,0 0-1 0 0,0-1 1 0 0,0 1-1 0 0,0 0 0 0 0,0-1 1 0 0,0 1-1 0 0,0 0 1 0 0,0-1-1 0 0,0 1 1 0 0,1 0-1 0 0,-1-1 0 0 0,0 1 1 0 0,0-1-1 0 0,1 1 1 0 0,-1 0-1 0 0,1-1 1 0 0,-1 1-1 0 0,0-1 0 0 0,1 1 1 0 0,-1-1-1 0 0,1 1 1 0 0,-1-1-1 0 0,1 0 1 0 0,-1 1-1 0 0,1-1 0 0 0,-1 1 1 0 0,1-1-1 0 0,0 0 1 0 0,-1 0-1 0 0,1 1 1 0 0,0-1-1 0 0,-1 0 0 0 0,1 0 1 0 0,0 0-1 0 0,-1 0 1 0 0,1 0-1 0 0,0 1 1 0 0,-1-1-1 0 0,1 0 0 0 0,0-1 1 0 0,-1 1-1 0 0,1 0 1 0 0,-1 0-1 0 0,1 0 1 0 0,0 0-1 0 0,-1 0 0 0 0,1-1 1 0 0,0 1-1 0 0,-1 0 1 0 0,1-1-1 0 0,-1 1 1 0 0,1 0-1 0 0,-1-1 1 0 0,2 0-1 0 0,1-1 44 0 0,1 0 1 0 0,0 0-1 0 0,-1 0 0 0 0,1-1 1 0 0,-1 1-1 0 0,0-1 0 0 0,0 0 1 0 0,4-4-1 0 0,2-7-13 0 0,0-1 0 0 0,-2 0-1 0 0,1 0 1 0 0,-2-1 0 0 0,0 0-1 0 0,-1 0 1 0 0,0-1 0 0 0,-2 1 0 0 0,3-23-1 0 0,-1-19-205 0 0,-4-80-1 0 0,-1 75 82 0 0,0-237 97 0 0,0 291-2 0 0,1-1 1 0 0,0 1-1 0 0,0 0 1 0 0,1 0-1 0 0,1 0 0 0 0,0 0 1 0 0,0 0-1 0 0,0 1 1 0 0,1-1-1 0 0,0 1 1 0 0,1 0-1 0 0,0 0 1 0 0,0 0-1 0 0,1 1 0 0 0,0 0 1 0 0,0 0-1 0 0,0 0 1 0 0,1 1-1 0 0,0 0 1 0 0,1 0-1 0 0,-1 1 1 0 0,1 0-1 0 0,9-5 0 0 0,13-10-1001 0 0,-29 20 534 0 0,9 13-2766 0 0,-10 19-68 0 0,0-8-2205 0 0,0-9 932 0 0</inkml:trace>
</inkml:ink>
</file>

<file path=ppt/ink/ink3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20.898"/>
    </inkml:context>
    <inkml:brush xml:id="br0">
      <inkml:brushProperty name="width" value="0.035" units="cm"/>
      <inkml:brushProperty name="height" value="0.035" units="cm"/>
    </inkml:brush>
  </inkml:definitions>
  <inkml:trace contextRef="#ctx0" brushRef="#br0">291 0 1268 0 0,'0'0'11024'0'0,"-5"2"-10307"0"0,-43 5 419 0 0,40-7-921 0 0,0 0 0 0 0,0 1 1 0 0,0 0-1 0 0,0 0 0 0 0,1 1 1 0 0,-1 0-1 0 0,1 1 1 0 0,-1-1-1 0 0,1 1 0 0 0,0 1 1 0 0,0-1-1 0 0,0 1 0 0 0,-12 10 1 0 0,-1 5 240 0 0,11-11-407 0 0,1-1 1 0 0,1 1 0 0 0,-1 1-1 0 0,1-1 1 0 0,1 1-1 0 0,-9 14 1 0 0,6-5-52 0 0,5-12-14 0 0,0 1 0 0 0,0-1 1 0 0,1 1-1 0 0,0 0 0 0 0,0 0 1 0 0,1 0-1 0 0,0 1 0 0 0,0-1 1 0 0,0 0-1 0 0,1 1 0 0 0,0-1 0 0 0,1 1 1 0 0,-1-1-1 0 0,2 1 0 0 0,1 14 1 0 0,0-17 24 0 0,0-1 1 0 0,0 0 0 0 0,0 0 0 0 0,1 0 0 0 0,0 0 0 0 0,0 0 0 0 0,0 0 0 0 0,0-1-1 0 0,0 0 1 0 0,1 1 0 0 0,-1-1 0 0 0,1 0 0 0 0,0-1 0 0 0,0 1 0 0 0,0-1-1 0 0,1 0 1 0 0,-1 0 0 0 0,0 0 0 0 0,1 0 0 0 0,-1-1 0 0 0,1 0 0 0 0,-1 0 0 0 0,1 0-1 0 0,0 0 1 0 0,5 0 0 0 0,0 0 41 0 0,1 0 0 0 0,0-1 0 0 0,0 0 0 0 0,-1-1 0 0 0,1 0 0 0 0,0 0 0 0 0,-1-1 1 0 0,1-1-1 0 0,-1 0 0 0 0,14-5 0 0 0,-15 3-111 0 0,1 0 1 0 0,-1-1 0 0 0,0 0 0 0 0,0-1-1 0 0,-1 0 1 0 0,1 0 0 0 0,-2-1 0 0 0,1 0-1 0 0,-1 0 1 0 0,0-1 0 0 0,-1 0-1 0 0,0 0 1 0 0,0 0 0 0 0,-1-1 0 0 0,0 0-1 0 0,-1 0 1 0 0,0 0 0 0 0,4-19 0 0 0,-3 6 20 0 0,-2 0 0 0 0,-1-1 0 0 0,0-41 0 0 0,-2 64 712 0 0,0 29-358 0 0,0-20-261 0 0,1-1 1 0 0,0 1-1 0 0,1-1 1 0 0,0 1-1 0 0,0-1 0 0 0,0 0 1 0 0,1 0-1 0 0,5 9 1 0 0,35 57 97 0 0,-27-49-113 0 0,2 15 6 0 0,-17-35-195 0 0,1 1 0 0 0,-1 0 0 0 0,1-1 0 0 0,0 1 0 0 0,1-1 0 0 0,-1 0 0 0 0,1 0 0 0 0,0 0 0 0 0,0 0 1 0 0,0 0-1 0 0,0-1 0 0 0,0 1 0 0 0,1-1 0 0 0,0 0 0 0 0,7 5 0 0 0,-11-7-33 0 0,1-1 0 0 0,0 0 1 0 0,-1 0-1 0 0,1 1 0 0 0,-1-1 0 0 0,1 0 0 0 0,0 0 1 0 0,-1 1-1 0 0,1-1 0 0 0,0 0 0 0 0,-1 0 1 0 0,1 0-1 0 0,-1 0 0 0 0,1 0 0 0 0,0 0 0 0 0,-1 0 1 0 0,1 0-1 0 0,0 0 0 0 0,-1-1 0 0 0,1 1 1 0 0,0 0-1 0 0,-1 0 0 0 0,1-1 0 0 0,-1 1 0 0 0,1 0 1 0 0,0 0-1 0 0,-1-1 0 0 0,1 1 0 0 0,-1-1 1 0 0,1 1-1 0 0,-1-1 0 0 0,1 1 0 0 0,-1 0 1 0 0,0-1-1 0 0,1 1 0 0 0,-1-1 0 0 0,0 0 0 0 0,1 1 1 0 0,-1-1-1 0 0,0 1 0 0 0,1-1 0 0 0,-1 0 1 0 0,0 0-1 0 0,8-17-4424 0 0</inkml:trace>
</inkml:ink>
</file>

<file path=ppt/ink/ink3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21.349"/>
    </inkml:context>
    <inkml:brush xml:id="br0">
      <inkml:brushProperty name="width" value="0.035" units="cm"/>
      <inkml:brushProperty name="height" value="0.035" units="cm"/>
    </inkml:brush>
  </inkml:definitions>
  <inkml:trace contextRef="#ctx0" brushRef="#br0">0 282 1036 0 0,'0'0'8054'0'0,"10"17"-7744"0"0,30 50-19 0 0,-23-45 895 0 0,-15-31 770 0 0,-9-24-943 0 0,1 8-930 0 0,0 0 0 0 0,2 0 0 0 0,1-1 0 0 0,0-45 0 0 0,4 66-18 0 0,0 0 0 0 0,0 0 0 0 0,0 0 1 0 0,0 0-1 0 0,1 0 0 0 0,4-8 0 0 0,3-11 135 0 0,-4 14-51 0 0,1 1 1 0 0,0 0-1 0 0,1 0 0 0 0,0 1 1 0 0,0 0-1 0 0,1 0 1 0 0,14-12-1 0 0,-18 17-167 0 0,0 1 0 0 0,-1-1 0 0 0,1 0 0 0 0,0 1 0 0 0,1 0 0 0 0,-1 0-1 0 0,0 0 1 0 0,1 1 0 0 0,-1-1 0 0 0,1 1 0 0 0,-1 0 0 0 0,1 0 0 0 0,-1 1 0 0 0,1 0 0 0 0,0-1-1 0 0,-1 1 1 0 0,1 1 0 0 0,0-1 0 0 0,-1 1 0 0 0,1 0 0 0 0,-1 0 0 0 0,1 0 0 0 0,-1 0 0 0 0,8 4-1 0 0,-8-3-226 0 0,1 1-1 0 0,-1 0 1 0 0,0 0-1 0 0,1 0 0 0 0,-1 0 1 0 0,0 1-1 0 0,-1-1 0 0 0,1 1 1 0 0,-1 0-1 0 0,0 0 0 0 0,1 1 1 0 0,-2-1-1 0 0,4 6 0 0 0,3-1-796 0 0,-2-2-834 0 0,-5 1-2409 0 0</inkml:trace>
</inkml:ink>
</file>

<file path=ppt/ink/ink3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21.692"/>
    </inkml:context>
    <inkml:brush xml:id="br0">
      <inkml:brushProperty name="width" value="0.035" units="cm"/>
      <inkml:brushProperty name="height" value="0.035" units="cm"/>
    </inkml:brush>
  </inkml:definitions>
  <inkml:trace contextRef="#ctx0" brushRef="#br0">1 0 904 0 0,'0'0'14986'0'0,"0"19"-15244"0"0,0 117 285 0 0,10-51 83 0 0,0-30-1306 0 0,-10-55 1080 0 0,0 0 1 0 0,0 1 0 0 0,1-1 0 0 0,-1 0 0 0 0,0 0-1 0 0,1 0 1 0 0,-1 0 0 0 0,0 0 0 0 0,1 0-1 0 0,-1 0 1 0 0,0 0 0 0 0,1 0 0 0 0,-1 0 0 0 0,0 0-1 0 0,1 0 1 0 0,-1 0 0 0 0,0 0 0 0 0,1 0 0 0 0,-1 0-1 0 0,0 0 1 0 0,1-1 0 0 0,-1 1 0 0 0,0 0-1 0 0,1 0 1 0 0,-1 0 0 0 0,0 0 0 0 0,0-1 0 0 0,1 1-1 0 0,-1 0 1 0 0,0 0 0 0 0,1-1 0 0 0,-1-27-5680 0 0,0-1 772 0 0</inkml:trace>
</inkml:ink>
</file>

<file path=ppt/ink/ink3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21.890"/>
    </inkml:context>
    <inkml:brush xml:id="br0">
      <inkml:brushProperty name="width" value="0.035" units="cm"/>
      <inkml:brushProperty name="height" value="0.035" units="cm"/>
    </inkml:brush>
  </inkml:definitions>
  <inkml:trace contextRef="#ctx0" brushRef="#br0">1 77 3548 0 0,'0'0'12573'0'0,"159"-76"-16193"0"0,-149 76 2400 0 0,-10 4-456 0 0,10 4-488 0 0,-10 0-389 0 0,0 4-339 0 0</inkml:trace>
</inkml:ink>
</file>

<file path=ppt/ink/ink3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22.576"/>
    </inkml:context>
    <inkml:brush xml:id="br0">
      <inkml:brushProperty name="width" value="0.035" units="cm"/>
      <inkml:brushProperty name="height" value="0.035" units="cm"/>
    </inkml:brush>
  </inkml:definitions>
  <inkml:trace contextRef="#ctx0" brushRef="#br0">61 210 1164 0 0,'0'0'12347'0'0,"12"2"-11884"0"0,80 8 536 0 0,-82-9-941 0 0,-1-1-1 0 0,1-1 1 0 0,0 0 0 0 0,-1 0-1 0 0,1-1 1 0 0,0 0-1 0 0,-1 0 1 0 0,0-1 0 0 0,12-6-1 0 0,4-2-152 0 0,-15 6-10 0 0,1 0 1 0 0,-1 0-1 0 0,0-1 1 0 0,15-11-1 0 0,-24 16 75 0 0,1-1 1 0 0,0 1-1 0 0,-1-1 0 0 0,1 1 1 0 0,-1-1-1 0 0,1 0 1 0 0,-1 0-1 0 0,0 0 0 0 0,0 0 1 0 0,0 0-1 0 0,0 0 0 0 0,0 0 1 0 0,0 0-1 0 0,0 0 0 0 0,-1 0 1 0 0,1 0-1 0 0,-1-1 1 0 0,0 1-1 0 0,0 0 0 0 0,1 0 1 0 0,-1 0-1 0 0,-1-1 0 0 0,1 1 1 0 0,0 0-1 0 0,0 0 0 0 0,-1-1 1 0 0,0 1-1 0 0,1 0 1 0 0,-2-3-1 0 0,-1 1-121 0 0,0-1 0 0 0,0 1 0 0 0,0-1 0 0 0,-1 1 0 0 0,1 0 0 0 0,-1 0 0 0 0,0 0 0 0 0,-1 1 0 0 0,1 0 0 0 0,0-1 0 0 0,-1 2 0 0 0,0-1 0 0 0,-5-2 0 0 0,-4-2-71 0 0,0 1-1 0 0,0 1 1 0 0,-21-6 0 0 0,26 9 468 0 0,-1 0-1 0 0,0 1 1 0 0,0 0 0 0 0,0 0 0 0 0,0 1-1 0 0,0 0 1 0 0,0 1 0 0 0,0 1-1 0 0,0-1 1 0 0,0 1 0 0 0,0 1 0 0 0,1 0-1 0 0,-1 0 1 0 0,-15 9 0 0 0,19-9-165 0 0,1 0 1 0 0,0 1 0 0 0,-1-1-1 0 0,2 1 1 0 0,-1 1-1 0 0,0-1 1 0 0,1 1 0 0 0,0 0-1 0 0,0 0 1 0 0,0 0-1 0 0,0 0 1 0 0,1 0 0 0 0,0 1-1 0 0,0 0 1 0 0,1 0 0 0 0,0 0-1 0 0,0 0 1 0 0,0 0-1 0 0,0 0 1 0 0,1 0 0 0 0,0 1-1 0 0,1-1 1 0 0,-1 8 0 0 0,1-8-37 0 0,0 1 1 0 0,0-1 0 0 0,0 0 0 0 0,1 0 0 0 0,0 0 0 0 0,0 0 0 0 0,1 0 0 0 0,0 0 0 0 0,0 0 0 0 0,0 0 0 0 0,1-1 0 0 0,-1 1-1 0 0,1-1 1 0 0,6 9 0 0 0,6 7 123 0 0,-11-12-138 0 0,1-1 0 0 0,1 1 0 0 0,-1-1 1 0 0,1-1-1 0 0,1 1 0 0 0,0-1 0 0 0,0 0 0 0 0,0-1 1 0 0,1 0-1 0 0,-1 0 0 0 0,2 0 0 0 0,8 4 0 0 0,4-2-733 0 0,-1-1 1 0 0,1-2-1 0 0,1 0 0 0 0,-1-1 0 0 0,35 2 0 0 0,-42-6-217 0 0,-1 1 0 0 0,0-2 0 0 0,0 0 0 0 0,0-1 1 0 0,0 0-1 0 0,0-1 0 0 0,0 0 0 0 0,-1-1 0 0 0,1 0 0 0 0,16-9 0 0 0,-8-5-1564 0 0</inkml:trace>
</inkml:ink>
</file>

<file path=ppt/ink/ink3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23.275"/>
    </inkml:context>
    <inkml:brush xml:id="br0">
      <inkml:brushProperty name="width" value="0.035" units="cm"/>
      <inkml:brushProperty name="height" value="0.035" units="cm"/>
    </inkml:brush>
  </inkml:definitions>
  <inkml:trace contextRef="#ctx0" brushRef="#br0">311 1 1268 0 0,'0'0'11855'0'0,"-15"1"-11823"0"0,9-1-14 0 0,-6 1 89 0 0,-1 0 1 0 0,0 1 0 0 0,1 1 0 0 0,-1 0 0 0 0,1 0 0 0 0,0 1-1 0 0,-20 10 1 0 0,-5 6 825 0 0,25-14-721 0 0,0 0 1 0 0,0 1 0 0 0,0 0 0 0 0,1 1-1 0 0,0 0 1 0 0,-12 13 0 0 0,21-18-222 0 0,-1 0 0 0 0,1 0 0 0 0,0 0 0 0 0,0 0 0 0 0,1 0 1 0 0,-1 1-1 0 0,1-1 0 0 0,-1 0 0 0 0,1 1 0 0 0,0-1 0 0 0,1 1 0 0 0,-1-1 0 0 0,0 1 0 0 0,1 0 0 0 0,0-1 1 0 0,0 1-1 0 0,0 0 0 0 0,0-1 0 0 0,1 1 0 0 0,-1-1 0 0 0,1 1 0 0 0,0-1 0 0 0,0 1 0 0 0,0-1 1 0 0,0 1-1 0 0,1-1 0 0 0,0 0 0 0 0,-1 0 0 0 0,1 1 0 0 0,0-1 0 0 0,1-1 0 0 0,-1 1 0 0 0,0 0 1 0 0,1 0-1 0 0,-1-1 0 0 0,1 0 0 0 0,0 1 0 0 0,0-1 0 0 0,0 0 0 0 0,0 0 0 0 0,0-1 0 0 0,1 1 1 0 0,-1-1-1 0 0,6 2 0 0 0,12 4 127 0 0,1 0 1 0 0,44 5 0 0 0,3 2-179 0 0,-68-13 58 0 0,0-1 0 0 0,0 1 0 0 0,0-1 0 0 0,0 1 0 0 0,0-1 0 0 0,-1 1 0 0 0,1 0 0 0 0,0-1 0 0 0,0 1 0 0 0,0 0 0 0 0,-1 0 0 0 0,1 0 0 0 0,0 0-1 0 0,-1 0 1 0 0,1 0 0 0 0,-1 0 0 0 0,1-1 0 0 0,-1 1 0 0 0,0 1 0 0 0,1-1 0 0 0,-1 0 0 0 0,0 0 0 0 0,0 0 0 0 0,0 0 0 0 0,1 0 0 0 0,-1 0 0 0 0,0 0-1 0 0,-1 0 1 0 0,1 0 0 0 0,0 0 0 0 0,0 0 0 0 0,0 0 0 0 0,-1 0 0 0 0,1 0 0 0 0,0 0 0 0 0,-1 0 0 0 0,0 1 0 0 0,0 2 28 0 0,0-1 1 0 0,0 0-1 0 0,0 0 0 0 0,-1 0 1 0 0,1 0-1 0 0,-1 0 1 0 0,0 0-1 0 0,0 0 1 0 0,0-1-1 0 0,-3 4 1 0 0,-23 18 80 0 0,23-19-96 0 0,0 0-1 0 0,-1 0 0 0 0,0-1 1 0 0,0 0-1 0 0,-10 6 1 0 0,2-2 21 0 0,0-1 1 0 0,-1-1 0 0 0,0 0 0 0 0,0-1 0 0 0,-1-1 0 0 0,1 0 0 0 0,-1-1 0 0 0,0-1 0 0 0,-24 1 0 0 0,38-3-303 0 0,2-2-84 0 0,0 1 0 0 0,0-1 0 0 0,0 1 0 0 0,0-1 0 0 0,0 1 0 0 0,0-1 0 0 0,1 1 0 0 0,-1 0 0 0 0,0-1 0 0 0,1 1 0 0 0,-1-1 0 0 0,1 1 0 0 0,0 0 0 0 0,-1-1 0 0 0,1 1 0 0 0,0 0 0 0 0,0 0 0 0 0,0-1 0 0 0,0 1 0 0 0,0 0 0 0 0,0 0 0 0 0,0 0 0 0 0,0 0 0 0 0,0 0 0 0 0,1 0 0 0 0,2-1 0 0 0,-2 1-292 0 0,16-14-3441 0 0</inkml:trace>
</inkml:ink>
</file>

<file path=ppt/ink/ink3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24.443"/>
    </inkml:context>
    <inkml:brush xml:id="br0">
      <inkml:brushProperty name="width" value="0.035" units="cm"/>
      <inkml:brushProperty name="height" value="0.035" units="cm"/>
    </inkml:brush>
  </inkml:definitions>
  <inkml:trace contextRef="#ctx0" brushRef="#br0">71 24 1424 0 0,'0'0'8775'0'0,"-5"0"-7903"0"0,-30 0 9236 0 0,35 1-9994 0 0,-1 5-196 0 0,1 1-1 0 0,-1-1 1 0 0,0 0-1 0 0,-1 0 1 0 0,1 0-1 0 0,-4 7 1 0 0,3-7 68 0 0,0-1 0 0 0,1 1 0 0 0,-1 0 1 0 0,1-1-1 0 0,1 1 0 0 0,-1 6 0 0 0,-4 49-24 0 0,3-52 24 0 0,1 0 0 0 0,0 0 0 0 0,0 0 0 0 0,0 0 0 0 0,1 0 0 0 0,1 0 0 0 0,0 0 0 0 0,0 0 0 0 0,1 0 0 0 0,0 0 0 0 0,0 0 0 0 0,1 0 0 0 0,0-1 0 0 0,0 1 0 0 0,10 14 0 0 0,-11-20-10 0 0,0 0 1 0 0,1 0-1 0 0,0 0 1 0 0,-1-1-1 0 0,1 1 1 0 0,0-1-1 0 0,1 0 1 0 0,-1 0 0 0 0,0 0-1 0 0,0 0 1 0 0,1 0-1 0 0,-1-1 1 0 0,1 1-1 0 0,0-1 1 0 0,-1 0 0 0 0,1 0-1 0 0,0-1 1 0 0,0 1-1 0 0,-1-1 1 0 0,1 0-1 0 0,0 0 1 0 0,0 0 0 0 0,0 0-1 0 0,0-1 1 0 0,-1 1-1 0 0,1-1 1 0 0,0 0-1 0 0,-1 0 1 0 0,1 0 0 0 0,0-1-1 0 0,-1 1 1 0 0,0-1-1 0 0,1 0 1 0 0,-1 0-1 0 0,0 0 1 0 0,0-1 0 0 0,0 1-1 0 0,0-1 1 0 0,0 1-1 0 0,4-7 1 0 0,-2 3-36 0 0,0 2 32 0 0,0 0 1 0 0,-1 0 0 0 0,0 0 0 0 0,0-1 0 0 0,0 0 0 0 0,-1 0 0 0 0,1 0 0 0 0,-1 0 0 0 0,-1 0 0 0 0,1-1 0 0 0,-1 1 0 0 0,1-1 0 0 0,-2 0-1 0 0,1 0 1 0 0,-1 0 0 0 0,0 0 0 0 0,0 0 0 0 0,0-11 0 0 0,-1-85-549 0 0,0 100 526 0 0,-2 5 30 0 0,-1-1 0 0 0,1 1 0 0 0,0 0 0 0 0,0 0 1 0 0,0 0-1 0 0,0 0 0 0 0,1 0 0 0 0,-1 0 0 0 0,1 0 0 0 0,0 1 0 0 0,0-1 0 0 0,0 1 1 0 0,0-1-1 0 0,0 1 0 0 0,1-1 0 0 0,0 1 0 0 0,-1-1 0 0 0,1 1 0 0 0,1-1 0 0 0,0 7 1 0 0,-1-6 30 0 0,0 0 0 0 0,0 0 1 0 0,1 0-1 0 0,-1 0 1 0 0,1 1-1 0 0,0-1 0 0 0,0 0 1 0 0,0-1-1 0 0,1 1 1 0 0,0 0-1 0 0,-1 0 1 0 0,1-1-1 0 0,0 1 0 0 0,1-1 1 0 0,-1 1-1 0 0,1-1 1 0 0,-1 0-1 0 0,1 0 1 0 0,5 4-1 0 0,-3-5 18 0 0,0 0 1 0 0,0 0-1 0 0,0-1 1 0 0,0 0 0 0 0,1 0-1 0 0,-1 0 1 0 0,0-1-1 0 0,1 1 1 0 0,-1-1-1 0 0,0 0 1 0 0,1-1-1 0 0,-1 0 1 0 0,0 1-1 0 0,1-2 1 0 0,-1 1-1 0 0,0-1 1 0 0,0 1-1 0 0,0-1 1 0 0,6-4-1 0 0,-10 5-30 0 0,14-13-12 0 0,0 0 0 0 0,21-28 0 0 0,-32 36 6 0 0,0 1 0 0 0,-1-1 0 0 0,0 0 0 0 0,0 0 0 0 0,0-1 0 0 0,-1 1 0 0 0,0 0-1 0 0,0-1 1 0 0,0 1 0 0 0,-1-1 0 0 0,0 0 0 0 0,0-10 0 0 0,-1-86-898 0 0,-7 102-3330 0 0,14 1 1010 0 0,13 0-1275 0 0,-10 0 1724 0 0</inkml:trace>
</inkml:ink>
</file>

<file path=ppt/ink/ink3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25.137"/>
    </inkml:context>
    <inkml:brush xml:id="br0">
      <inkml:brushProperty name="width" value="0.035" units="cm"/>
      <inkml:brushProperty name="height" value="0.035" units="cm"/>
    </inkml:brush>
  </inkml:definitions>
  <inkml:trace contextRef="#ctx0" brushRef="#br0">500 0 1336 0 0,'0'0'12331'0'0,"-20"9"-11520"0"0,19-5-549 0 0,-1 0-1 0 0,0 0 1 0 0,0 0-1 0 0,0 0 1 0 0,0-1-1 0 0,-1 1 1 0 0,-5 6-1 0 0,-10 17 678 0 0,-2 12-264 0 0,-8 18-243 0 0,-65 214 532 0 0,62-174-593 0 0,-4-1 1 0 0,-49 93-1 0 0,51-127-207 0 0,18-38-144 0 0,2 0 0 0 0,1 1 0 0 0,-15 45 0 0 0,25-65-18 0 0,-1-1-1 0 0,1 1 1 0 0,-1-1 0 0 0,-1 0 0 0 0,1 0 0 0 0,-6 5-1 0 0,7-6 12 0 0,-1-1-1 0 0,1 1 0 0 0,0-1 1 0 0,0 1-1 0 0,0 0 0 0 0,0 0 0 0 0,0 0 1 0 0,0 0-1 0 0,-1 4 0 0 0,3-6 290 0 0,23-25-3186 0 0,-14 10-1328 0 0,-41 52-10067 0 0</inkml:trace>
</inkml:ink>
</file>

<file path=ppt/ink/ink3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26.797"/>
    </inkml:context>
    <inkml:brush xml:id="br0">
      <inkml:brushProperty name="width" value="0.035" units="cm"/>
      <inkml:brushProperty name="height" value="0.035" units="cm"/>
    </inkml:brush>
  </inkml:definitions>
  <inkml:trace contextRef="#ctx0" brushRef="#br0">15 0 160 0 0,'0'4'14161'0'0,"0"10"-11747"0"0,1 16-1721 0 0,-2-1-1 0 0,-7 51 1 0 0,5-58-564 0 0,1 0-1 0 0,0 1 1 0 0,2-1 0 0 0,3 24 0 0 0,-1 13-20 0 0,-2 117 35 0 0,10-121-125 0 0,0 2 105 0 0,-11-30-35 0 0,0-21-87 0 0,0-1-1 0 0,1 1 1 0 0,0 0-1 0 0,0 0 1 0 0,0 0-1 0 0,0 0 0 0 0,1-1 1 0 0,0 1-1 0 0,1 0 1 0 0,-1-1-1 0 0,1 1 1 0 0,2 5-1 0 0,-3-9 13 0 0,0 0 1 0 0,-1-1-1 0 0,1 1 0 0 0,-1 0 0 0 0,0-1 0 0 0,0 1 0 0 0,0 0 1 0 0,1-1-1 0 0,-1 1 0 0 0,-1 0 0 0 0,1-1 0 0 0,0 1 1 0 0,0 0-1 0 0,-1 0 0 0 0,1-1 0 0 0,-1 1 0 0 0,1-1 1 0 0,-1 1-1 0 0,0-1 0 0 0,0 3 0 0 0,-5 17-148 0 0,6-21 101 0 0,0-1 1 0 0,0 1 0 0 0,0 0 0 0 0,0 0 0 0 0,0 0 0 0 0,0 0-1 0 0,0 0 1 0 0,0-1 0 0 0,0 1 0 0 0,0 0 0 0 0,0 0 0 0 0,0 0-1 0 0,-1 0 1 0 0,1 0 0 0 0,0-1 0 0 0,0 1 0 0 0,0 0 0 0 0,0 0-1 0 0,0 0 1 0 0,0 0 0 0 0,0 0 0 0 0,-1 0 0 0 0,1 0 0 0 0,0 0-1 0 0,0 0 1 0 0,0 0 0 0 0,0 0 0 0 0,0-1 0 0 0,0 1 0 0 0,-1 0 0 0 0,1 0-1 0 0,0 0 1 0 0,0 0 0 0 0,0 0 0 0 0,0 0 0 0 0,0 0 0 0 0,-1 0-1 0 0,1 0 1 0 0,0 0 0 0 0,0 0 0 0 0,0 0 0 0 0,0 0 0 0 0,-1 1-1 0 0,1-1 1 0 0,0 0 0 0 0,0 0 0 0 0,0 0 0 0 0,0 0 0 0 0,0 0-1 0 0,0 0 1 0 0,-1 0 0 0 0,1 0 0 0 0,0 0 0 0 0,0 0 0 0 0,0 1-1 0 0,0-1 1 0 0,0 0 0 0 0,0 0 0 0 0,0 0 0 0 0,0 0 0 0 0,0 0 0 0 0,0 0-1 0 0,0 1 1 0 0,-1-1 0 0 0,1 0 0 0 0,0 0 0 0 0,0 0 0 0 0,0 0-150 0 0,0-1 1 0 0,0 0 0 0 0,0 0 0 0 0,-1 1-1 0 0,1-1 1 0 0,0 0 0 0 0,0 0 0 0 0,0 0-1 0 0,0 1 1 0 0,0-1 0 0 0,1 0 0 0 0,-1 0 0 0 0,0 0-1 0 0,0 1 1 0 0,0-1 0 0 0,1 0 0 0 0,-1 0-1 0 0,0 1 1 0 0,1-1 0 0 0,-1 0 0 0 0,1 1 0 0 0,-1-1-1 0 0,1 0 1 0 0,-1 1 0 0 0,1-1 0 0 0,-1 1-1 0 0,2-2 1 0 0,15-19-5904 0 0,-13 17 4516 0 0,-5 6 52 0 0,-29 50-2175 0 0</inkml:trace>
</inkml:ink>
</file>

<file path=ppt/ink/ink3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27.419"/>
    </inkml:context>
    <inkml:brush xml:id="br0">
      <inkml:brushProperty name="width" value="0.035" units="cm"/>
      <inkml:brushProperty name="height" value="0.035" units="cm"/>
    </inkml:brush>
  </inkml:definitions>
  <inkml:trace contextRef="#ctx0" brushRef="#br0">19 77 996 0 0,'0'0'12031'0'0,"-18"0"-9862"0"0,38-2-1568 0 0,0-1 0 0 0,0-1 1 0 0,0-1-1 0 0,23-8 0 0 0,2 0-9 0 0,1 2-584 0 0,36-11 40 0 0,-78 21-3772 0 0,4 1 1974 0 0,-4 0-2019 0 0,-18-2-5838 0 0</inkml:trace>
</inkml:ink>
</file>

<file path=ppt/ink/ink3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5T15:06:30.778"/>
    </inkml:context>
    <inkml:brush xml:id="br0">
      <inkml:brushProperty name="width" value="0.035" units="cm"/>
      <inkml:brushProperty name="height" value="0.035" units="cm"/>
    </inkml:brush>
  </inkml:definitions>
  <inkml:trace contextRef="#ctx0" brushRef="#br0">0 0 15554,'6422'0'0</inkml:trace>
</inkml:ink>
</file>

<file path=ppt/ink/ink3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5T15:06:35.769"/>
    </inkml:context>
    <inkml:brush xml:id="br0">
      <inkml:brushProperty name="width" value="0.035" units="cm"/>
      <inkml:brushProperty name="height" value="0.035" units="cm"/>
    </inkml:brush>
  </inkml:definitions>
  <inkml:trace contextRef="#ctx0" brushRef="#br0">120 0 19430,'-120'2879'0</inkml:trace>
</inkml:ink>
</file>

<file path=ppt/ink/ink3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5T15:06:38.342"/>
    </inkml:context>
    <inkml:brush xml:id="br0">
      <inkml:brushProperty name="width" value="0.035" units="cm"/>
      <inkml:brushProperty name="height" value="0.035" units="cm"/>
    </inkml:brush>
  </inkml:definitions>
  <inkml:trace contextRef="#ctx0" brushRef="#br0">6381 44 12932,'-6381'-44'0</inkml:trace>
</inkml:ink>
</file>

<file path=ppt/ink/ink3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5T15:06:41.378"/>
    </inkml:context>
    <inkml:brush xml:id="br0">
      <inkml:brushProperty name="width" value="0.035" units="cm"/>
      <inkml:brushProperty name="height" value="0.035" units="cm"/>
    </inkml:brush>
  </inkml:definitions>
  <inkml:trace contextRef="#ctx0" brushRef="#br0">0 0 18291,'0'2690'0</inkml:trace>
</inkml:ink>
</file>

<file path=ppt/ink/ink3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50.711"/>
    </inkml:context>
    <inkml:brush xml:id="br0">
      <inkml:brushProperty name="width" value="0.035" units="cm"/>
      <inkml:brushProperty name="height" value="0.035" units="cm"/>
    </inkml:brush>
  </inkml:definitions>
  <inkml:trace contextRef="#ctx0" brushRef="#br0">1 761 812 0 0,'0'0'7690'0'0,"28"-16"-5905"0"0,-17-8 1629 0 0,18-5-2836 0 0,-21 16-535 0 0,1 0 1 0 0,0 0 0 0 0,1 1-1 0 0,1 0 1 0 0,12-11 0 0 0,-9 10-36 0 0,-2 0 1 0 0,1-1-1 0 0,18-28 1 0 0,118-213 997 0 0,-109 180-484 0 0,-10 23-294 0 0,-13 25-150 0 0,-15 23-76 0 0,0 1 0 0 0,0-1-1 0 0,0 1 1 0 0,0-1 0 0 0,1 1 0 0 0,-1 0-1 0 0,1 0 1 0 0,4-3 0 0 0,6-5 148 0 0,-1-1 0 0 0,21-25 1 0 0,-24 25 21 0 0,1 2-555 0 0,-7 28-4 0 0,14 24 386 0 0,-3-12 1 0 0,8 38 110 0 0,23 119-1 0 0,-35-99-5 0 0,0-9-78 0 0,0-22 18 0 0,-4-31-44 0 0,-5-23 0 0 0,-1 1 0 0 0,1-1 0 0 0,0 0 0 0 0,0 1 0 0 0,0-1 0 0 0,0 0 0 0 0,0 0 0 0 0,1 0 0 0 0,-1 0 1 0 0,1 0-1 0 0,0 0 0 0 0,0 0 0 0 0,0 0 0 0 0,4 3 0 0 0,-4-3 5 0 0,-1-1 0 0 0,1 1 0 0 0,-1 0 1 0 0,0 0-1 0 0,0 0 0 0 0,0 0 0 0 0,0 1 0 0 0,0-1 1 0 0,-1 0-1 0 0,1 0 0 0 0,-1 0 0 0 0,0 1 0 0 0,0-1 0 0 0,-1 5 1 0 0,1-4-3 0 0,0-3 15 0 0,9 12 1475 0 0,-8-12-880 0 0,-11-11-415 0 0,-15-13-524 0 0,-41-29 0 0 0,16 15 140 0 0,28 23 163 0 0,-1 0 0 0 0,0 2 0 0 0,-1 1 1 0 0,0 1-1 0 0,-34-10 0 0 0,-4-2 215 0 0,26 9-177 0 0,27 10 37 0 0,0 0 0 0 0,1 0 0 0 0,-1-1 0 0 0,1 0 0 0 0,0-1 0 0 0,-8-5 0 0 0,9 6-73 0 0,-1 0 0 0 0,1 1 0 0 0,0 0 0 0 0,-1 0-1 0 0,1 1 1 0 0,-1 0 0 0 0,-15-3 0 0 0,-29-8-129 0 0,50 12 131 0 0,-26-11 143 0 0,20 6-187 0 0,-34-23 98 0 0,40 28 7 0 0,4-15-838 0 0,35 14 790 0 0,-1-3 0 0 0,0-1 0 0 0,0-1 0 0 0,46-16 0 0 0,11-2-350 0 0,165-43-159 0 0,-79 28-140 0 0,-137 27 803 0 0,-34 9-228 0 0,1 1 0 0 0,0 0 0 0 0,0 1 0 0 0,1 0 0 0 0,-1 0 0 0 0,0 1 0 0 0,16 0 0 0 0,13-11 601 0 0,-28 7-127 0 0,-18 5 438 0 0,-22 9-642 0 0,-108 91-167 0 0,86-56 82 0 0,41-34-98 0 0,-1 0 1 0 0,1 0-1 0 0,-14 7 0 0 0,-39 33 151 0 0,6-3-134 0 0,38-35-3 0 0,11-7 6 0 0,0 0 0 0 0,1 1 0 0 0,-1 0 0 0 0,1 1 0 0 0,-7 7 0 0 0,-20 14 30 0 0,31-25-54 0 0,-1 0-1 0 0,1 0 1 0 0,-1 0-1 0 0,1 1 1 0 0,0-1-1 0 0,1 1 1 0 0,-5 5-1 0 0,2-2-3 0 0,-1 0-1 0 0,0-1 0 0 0,0 0 0 0 0,-1 0 0 0 0,0-1 1 0 0,-11 6-1 0 0,1 0 3 0 0,-78 50 284 0 0,80-48-227 0 0,-10 6 28 0 0,-72 21 602 0 0,48-5-610 0 0,37-28-549 0 0,17-6-4073 0 0,17-4-6599 0 0,-45 15 7955 0 0</inkml:trace>
</inkml:ink>
</file>

<file path=ppt/ink/ink3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56.852"/>
    </inkml:context>
    <inkml:brush xml:id="br0">
      <inkml:brushProperty name="width" value="0.035" units="cm"/>
      <inkml:brushProperty name="height" value="0.035" units="cm"/>
    </inkml:brush>
  </inkml:definitions>
  <inkml:trace contextRef="#ctx0" brushRef="#br0">91 340 904 0 0,'0'0'842'0'0,"-3"2"-468"0"0,2-2-121 0 0,0 0-1 0 0,0 1 0 0 0,0-1 1 0 0,0 0-1 0 0,1 0 1 0 0,-1 0-1 0 0,0 0 0 0 0,0 1 1 0 0,0-1-1 0 0,0 0 1 0 0,0 0-1 0 0,0-1 1 0 0,0 1-1 0 0,0 0 0 0 0,0 0 1 0 0,0 0-1 0 0,1-1 1 0 0,-1 1-1 0 0,0 0 0 0 0,0-1 1 0 0,0 1-1 0 0,0-1 1 0 0,1 1-1 0 0,-1-1 0 0 0,-1 0 1 0 0,-12-6 7898 0 0,15 22-7794 0 0,19 151 43 0 0,-19-150-367 0 0,1 0 0 0 0,1 0 0 0 0,7 25 0 0 0,3 14 124 0 0,20 120 423 0 0,-14-133-424 0 0,-16-38-124 0 0,0 1 1 0 0,-1-1-1 0 0,0 0 1 0 0,0 1-1 0 0,0-1 1 0 0,0 1-1 0 0,1 10 2170 0 0,-3-51-1787 0 0,-2 15-464 0 0,0 0 0 0 0,-2 0 0 0 0,0 0 0 0 0,-12-32 0 0 0,-6-29-115 0 0,8 25-126 0 0,-2 0 0 0 0,-44-101 1 0 0,54 139 226 0 0,0 1 0 0 0,0-1 0 0 0,2-1 0 0 0,1 1 0 0 0,-2-28 1 0 0,4-105-623 0 0,2 78 362 0 0,0 73 297 0 0,-1-1 0 0 0,1 1 0 0 0,0 0 0 0 0,0-1 0 0 0,-1 1 0 0 0,1 0 0 0 0,0 0 0 0 0,0 0-1 0 0,0 0 1 0 0,0 0 0 0 0,0 0 0 0 0,0 0 0 0 0,0 0 0 0 0,1 0 0 0 0,-1 0 0 0 0,0 1 0 0 0,0-1 0 0 0,1 1 0 0 0,-1-1 0 0 0,0 1 0 0 0,1-1 0 0 0,-1 1 0 0 0,1-1-1 0 0,-1 1 1 0 0,1 0 0 0 0,-1 0 0 0 0,0 0 0 0 0,1 0 0 0 0,1 0 0 0 0,59-2-94 0 0,-50 3 190 0 0,6-1-54 0 0,-1 0-1 0 0,0 1 1 0 0,1 1 0 0 0,-1 1-1 0 0,24 7 1 0 0,-33-7 7 0 0,0 0 0 0 0,0 1 1 0 0,0 0-1 0 0,-1 0 0 0 0,1 1 0 0 0,-1 0 1 0 0,0 0-1 0 0,0 1 0 0 0,-1 0 0 0 0,1 0 1 0 0,-1 0-1 0 0,9 13 0 0 0,-7-7 49 0 0,0-1 0 0 0,0 1 1 0 0,-1 0-1 0 0,-1 1 0 0 0,0 0 0 0 0,0 0 0 0 0,-2 0 1 0 0,0 1-1 0 0,0 0 0 0 0,-1-1 0 0 0,-1 1 0 0 0,0 0 1 0 0,0 25-1 0 0,-3-37-53 0 0,1 0-1 0 0,-1 1 1 0 0,1-1 0 0 0,-1 0 0 0 0,0 0-1 0 0,0 0 1 0 0,0-1 0 0 0,0 1 0 0 0,0 0-1 0 0,0 0 1 0 0,0 0 0 0 0,-1-1 0 0 0,1 1-1 0 0,-1-1 1 0 0,1 1 0 0 0,-1-1 0 0 0,0 1 0 0 0,-3 1-1 0 0,-41 24 130 0 0,27-17-44 0 0,11-7-82 0 0,0 0-1 0 0,0-1 1 0 0,0 0 0 0 0,0 0 0 0 0,0 0-1 0 0,-1-1 1 0 0,1-1 0 0 0,0 1 0 0 0,-13-2-1 0 0,17 1-24 0 0,2 0-2 0 0,3-2-1181 0 0,0 0 930 0 0,0 0 1 0 0,0 1 0 0 0,1-1 0 0 0,-1 0-1 0 0,0 0 1 0 0,1 1 0 0 0,-1-1 0 0 0,1 1-1 0 0,0-1 1 0 0,0 1 0 0 0,-1 0 0 0 0,1 0-1 0 0,0 0 1 0 0,0 0 0 0 0,2-1 0 0 0,38-15-6151 0 0,-34 14 3934 0 0,-4 2 376 0 0,-13 6 385 0 0,-64 37-523 0 0</inkml:trace>
</inkml:ink>
</file>

<file path=ppt/ink/ink3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57.723"/>
    </inkml:context>
    <inkml:brush xml:id="br0">
      <inkml:brushProperty name="width" value="0.035" units="cm"/>
      <inkml:brushProperty name="height" value="0.035" units="cm"/>
    </inkml:brush>
  </inkml:definitions>
  <inkml:trace contextRef="#ctx0" brushRef="#br0">1 61 1100 0 0,'0'0'11857'0'0,"0"1"-11813"0"0,0 9 2512 0 0,0-21-608 0 0,0 51-2563 0 0,-1-18 684 0 0,1 0 1 0 0,1 0-1 0 0,1 0 1 0 0,1 0-1 0 0,1-1 1 0 0,1 1-1 0 0,11 32 1 0 0,-4-20-22 0 0,-10-29-48 0 0,0 1 0 0 0,0 0 0 0 0,0-1 0 0 0,0 1 0 0 0,1-1 0 0 0,0 0 0 0 0,0 0 0 0 0,0 0-1 0 0,1 0 1 0 0,-1-1 0 0 0,1 1 0 0 0,1-1 0 0 0,4 4 0 0 0,-4-3-9 0 0,0-1 0 0 0,1 0 1 0 0,-1-1-1 0 0,1 1 0 0 0,0-1 0 0 0,0-1 0 0 0,7 4 1 0 0,-10-6 35 0 0,0 1 1 0 0,0-1 0 0 0,0 1 0 0 0,0-1-1 0 0,0 0 1 0 0,-1 0 0 0 0,1 0 0 0 0,0 0-1 0 0,0-1 1 0 0,0 1 0 0 0,0-1 0 0 0,0 0-1 0 0,-1 1 1 0 0,1-1 0 0 0,0-1 0 0 0,-1 1-1 0 0,1 0 1 0 0,0-1 0 0 0,2-1 0 0 0,4-6 53 0 0,0 0 1 0 0,0 0-1 0 0,-1 0 1 0 0,-1-1-1 0 0,1 0 1 0 0,-2-1-1 0 0,1 0 1 0 0,-2 0 0 0 0,1 0-1 0 0,-2 0 1 0 0,1-1-1 0 0,2-13 1 0 0,-4 15-82 0 0,-1 0 0 0 0,0-1 0 0 0,0 1 0 0 0,-1-1-1 0 0,-1 1 1 0 0,0-1 0 0 0,0 1 0 0 0,-2-12 0 0 0,-4-10-120 0 0,-13-41 0 0 0,14 55 55 0 0,3 12 25 0 0,0 1 0 0 0,-1-1 0 0 0,0 0 0 0 0,0 1-1 0 0,0 0 1 0 0,0 0 0 0 0,-1 0 0 0 0,0 0 0 0 0,-5-5-1 0 0,7 9-67 0 0,2 36-12355 0 0</inkml:trace>
</inkml:ink>
</file>

<file path=ppt/ink/ink3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58.212"/>
    </inkml:context>
    <inkml:brush xml:id="br0">
      <inkml:brushProperty name="width" value="0.035" units="cm"/>
      <inkml:brushProperty name="height" value="0.035" units="cm"/>
    </inkml:brush>
  </inkml:definitions>
  <inkml:trace contextRef="#ctx0" brushRef="#br0">1 1 1268 0 0,'0'0'13485'0'0,"2"13"-14965"0"0,24 60 2818 0 0,26 116 0 0 0,8 34 221 0 0,1-26-786 0 0,-34-129-700 0 0,-22-58-112 0 0,0 0 0 0 0,-1 0 0 0 0,0 0 0 0 0,0 0 0 0 0,-2 0 1 0 0,1 1-1 0 0,-1-1 0 0 0,1 12 0 0 0,-2-12 831 0 0,3 3-3762 0 0,-1-9-861 0 0,-1-14 1148 0 0,-2-8-164 0 0,0-20-1770 0 0</inkml:trace>
</inkml:ink>
</file>

<file path=ppt/ink/ink3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58.960"/>
    </inkml:context>
    <inkml:brush xml:id="br0">
      <inkml:brushProperty name="width" value="0.035" units="cm"/>
      <inkml:brushProperty name="height" value="0.035" units="cm"/>
    </inkml:brush>
  </inkml:definitions>
  <inkml:trace contextRef="#ctx0" brushRef="#br0">299 0 1724 0 0,'0'0'8537'0'0,"-10"2"-7948"0"0,-32 7-113 0 0,36-8-198 0 0,0 1 1 0 0,0 0-1 0 0,0 0 0 0 0,0 1 0 0 0,0 0 0 0 0,-10 6 0 0 0,10-5 114 0 0,5-4-362 0 0,-22 13 482 0 0,1 1-1 0 0,0 0 1 0 0,1 2 0 0 0,0 0-1 0 0,1 2 1 0 0,-20 22 0 0 0,38-38-535 0 0,1 0 0 0 0,-1 0-1 0 0,0 0 1 0 0,1 0 0 0 0,-1 1 0 0 0,1-1 0 0 0,0 0-1 0 0,0 1 1 0 0,0-1 0 0 0,0 1 0 0 0,0-1 0 0 0,1 1 0 0 0,-1-1-1 0 0,1 1 1 0 0,-1 0 0 0 0,1-1 0 0 0,0 1 0 0 0,0 0-1 0 0,0-1 1 0 0,1 4 0 0 0,0-4 15 0 0,0 0 0 0 0,0 0-1 0 0,0-1 1 0 0,0 1 0 0 0,0-1 0 0 0,0 1-1 0 0,0-1 1 0 0,1 0 0 0 0,-1 1 0 0 0,1-1 0 0 0,-1 0-1 0 0,1 0 1 0 0,-1 0 0 0 0,1 0 0 0 0,0 0-1 0 0,-1 0 1 0 0,1 0 0 0 0,0-1 0 0 0,0 1 0 0 0,0-1-1 0 0,0 1 1 0 0,-1-1 0 0 0,1 0 0 0 0,0 0-1 0 0,0 1 1 0 0,0-1 0 0 0,0-1 0 0 0,2 1 0 0 0,60-2 602 0 0,-29 1-325 0 0,64 5 0 0 0,-95-4-268 0 0,-1 1 1 0 0,0 0-1 0 0,0 0 1 0 0,0 0-1 0 0,1 1 1 0 0,-1-1 0 0 0,-1 1-1 0 0,1-1 1 0 0,0 1-1 0 0,0 0 1 0 0,0 0-1 0 0,-1 1 1 0 0,1-1 0 0 0,-1 0-1 0 0,0 1 1 0 0,0 0-1 0 0,0-1 1 0 0,0 1-1 0 0,0 0 1 0 0,-1 0 0 0 0,1 0-1 0 0,-1 0 1 0 0,1 0-1 0 0,-1 0 1 0 0,0 1-1 0 0,1 5 1 0 0,1 8 104 0 0,-1 0-1 0 0,0 1 1 0 0,-1 32-1 0 0,-1-38-97 0 0,-1-9-3 0 0,1 0 0 0 0,-1 1-1 0 0,1-1 1 0 0,-1 0 0 0 0,0 1-1 0 0,-1-1 1 0 0,1 0 0 0 0,0 0-1 0 0,-1 0 1 0 0,0 0 0 0 0,0 0-1 0 0,0 0 1 0 0,0 0 0 0 0,0-1-1 0 0,0 1 1 0 0,-1-1 0 0 0,1 0-1 0 0,-1 1 1 0 0,0-1 0 0 0,1 0-1 0 0,-5 1 1 0 0,1 1 22 0 0,0-1 0 0 0,0 0-1 0 0,0 0 1 0 0,0-1 0 0 0,-1 1 0 0 0,1-2 0 0 0,-1 1-1 0 0,0-1 1 0 0,1 0 0 0 0,-11 1 0 0 0,11-2-36 0 0,0 0 1 0 0,-1 0 0 0 0,1 0 0 0 0,0-1-1 0 0,0 1 1 0 0,-1-1 0 0 0,1-1 0 0 0,0 1-1 0 0,0-1 1 0 0,0 0 0 0 0,1-1-1 0 0,-1 0 1 0 0,0 1 0 0 0,-5-5 0 0 0,10 6-128 0 0,1 1 0 0 0,-1-1 0 0 0,1 1 0 0 0,-1-1 0 0 0,1 1 0 0 0,0-1 0 0 0,-1 1 0 0 0,1-1 0 0 0,0 0 0 0 0,-1 1 0 0 0,1-1 0 0 0,0 0 0 0 0,0 1 0 0 0,-1-1 0 0 0,1 1 0 0 0,0-1 0 0 0,0 0 0 0 0,0 0 0 0 0,0 1 0 0 0,0-1 0 0 0,0 0 0 0 0,0 1 0 0 0,0-1 0 0 0,0 0 0 0 0,0 1 0 0 0,1-1 0 0 0,-1 0 0 0 0,0 1 0 0 0,0-1 0 0 0,1 1 0 0 0,-1-1 0 0 0,0 0 0 0 0,1 1 0 0 0,-1-1 0 0 0,0 1 0 0 0,1-1 0 0 0,0 0 0 0 0,18-16-8417 0 0,-9 10 4780 0 0</inkml:trace>
</inkml:ink>
</file>

<file path=ppt/ink/ink3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59.658"/>
    </inkml:context>
    <inkml:brush xml:id="br0">
      <inkml:brushProperty name="width" value="0.035" units="cm"/>
      <inkml:brushProperty name="height" value="0.035" units="cm"/>
    </inkml:brush>
  </inkml:definitions>
  <inkml:trace contextRef="#ctx0" brushRef="#br0">12 167 1336 0 0,'0'0'7945'0'0,"18"5"-7512"0"0,58 17-37 0 0,-66-20-279 0 0,-1-1 0 0 0,1 1 0 0 0,0-2 0 0 0,-1 1 0 0 0,1-1 0 0 0,0 0 0 0 0,-1-1 0 0 0,1 0 0 0 0,0-1-1 0 0,-1 0 1 0 0,0-1 0 0 0,1 0 0 0 0,-1 0 0 0 0,0-1 0 0 0,0 0 0 0 0,-1 0 0 0 0,1-1 0 0 0,-1 0 0 0 0,0-1 0 0 0,-1 0 0 0 0,1 0-1 0 0,-1 0 1 0 0,0-1 0 0 0,11-14 0 0 0,-16 18-84 0 0,-1 1 0 0 0,1-1 1 0 0,-1 1-1 0 0,1-1 0 0 0,-1 0 0 0 0,0 0 0 0 0,0 0 0 0 0,0 0 0 0 0,0 0 1 0 0,0 0-1 0 0,-1 0 0 0 0,0 0 0 0 0,1 0 0 0 0,-1-4 0 0 0,0 5-49 0 0,0 1-1 0 0,0-1 0 0 0,0 0 0 0 0,-1 1 1 0 0,1-1-1 0 0,0 0 0 0 0,-1 1 1 0 0,1-1-1 0 0,-1 0 0 0 0,0 1 0 0 0,1-1 1 0 0,-1 1-1 0 0,0-1 0 0 0,0 1 1 0 0,0 0-1 0 0,0-1 0 0 0,0 1 0 0 0,0 0 1 0 0,-1 0-1 0 0,1-1 0 0 0,0 1 1 0 0,-1 0-1 0 0,1 0 0 0 0,-3-1 1 0 0,-9-3-164 0 0,0 0 1 0 0,0 1 0 0 0,0 0 0 0 0,-1 1-1 0 0,1 1 1 0 0,-20-2 0 0 0,26 5 282 0 0,0-1 0 0 0,0 1 1 0 0,-1-1-1 0 0,1 2 0 0 0,0-1 0 0 0,0 1 1 0 0,0 0-1 0 0,0 1 0 0 0,1 0 0 0 0,-1 0 1 0 0,1 0-1 0 0,-1 1 0 0 0,1 0 0 0 0,-7 6 1 0 0,3-3 11 0 0,1 1-1 0 0,1 0 1 0 0,-1 1 0 0 0,1-1 0 0 0,1 2 0 0 0,0-1 0 0 0,0 1 0 0 0,1 0 0 0 0,0 0 0 0 0,0 1 0 0 0,1 0 0 0 0,1 0 0 0 0,0 0 0 0 0,0 0 0 0 0,1 1 0 0 0,1-1 0 0 0,0 1 0 0 0,1 0 0 0 0,0 0 0 0 0,0-1 0 0 0,1 1 0 0 0,3 21 0 0 0,-2-28-78 0 0,1-1 1 0 0,-1 1-1 0 0,1-1 0 0 0,0 0 1 0 0,0 0-1 0 0,1 1 0 0 0,-1-1 1 0 0,1-1-1 0 0,0 1 1 0 0,0 0-1 0 0,0-1 0 0 0,1 1 1 0 0,-1-1-1 0 0,1 0 1 0 0,0 0-1 0 0,-1 0 0 0 0,1-1 1 0 0,1 1-1 0 0,-1-1 0 0 0,0 0 1 0 0,0 0-1 0 0,1-1 1 0 0,4 2-1 0 0,7 1 279 0 0,0 0 0 0 0,1-1 0 0 0,-1 0-1 0 0,1-2 1 0 0,21 1 0 0 0,-17-4-301 0 0,1-1 0 0 0,-1 0 0 0 0,0-1 0 0 0,0-2 0 0 0,-1 0 1 0 0,0-1-1 0 0,22-10 0 0 0,-34 12-507 0 0,-2 2-2082 0 0</inkml:trace>
</inkml:ink>
</file>

<file path=ppt/ink/ink3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00.471"/>
    </inkml:context>
    <inkml:brush xml:id="br0">
      <inkml:brushProperty name="width" value="0.035" units="cm"/>
      <inkml:brushProperty name="height" value="0.035" units="cm"/>
    </inkml:brush>
  </inkml:definitions>
  <inkml:trace contextRef="#ctx0" brushRef="#br0">394 1 1492 0 0,'0'0'12581'0'0,"-11"2"-12207"0"0,8-2-340 0 0,-11 2 250 0 0,0 1 0 0 0,0 1 0 0 0,1 0 1 0 0,0 0-1 0 0,-16 9 0 0 0,-16 9 704 0 0,20-10-565 0 0,-43 28 1 0 0,60-34-398 0 0,0 1 1 0 0,0 0 0 0 0,1 0 0 0 0,0 0 0 0 0,0 1-1 0 0,1 0 1 0 0,0 0 0 0 0,-9 15 0 0 0,-6 14 30 0 0,15-28-52 0 0,0 0-1 0 0,0 1 1 0 0,1 0 0 0 0,1 1-1 0 0,-1-1 1 0 0,2 1 0 0 0,-1 0-1 0 0,-2 20 1 0 0,4-18 2 0 0,-3 87 70 0 0,6-93-72 0 0,-1 1-1 0 0,1-1 0 0 0,0 1 1 0 0,0-1-1 0 0,0 0 1 0 0,1 0-1 0 0,1 0 0 0 0,-1 0 1 0 0,1 0-1 0 0,0 0 0 0 0,6 8 1 0 0,3 2 36 0 0,0 0 1 0 0,2-1 0 0 0,0-1-1 0 0,0 0 1 0 0,2 0 0 0 0,0-2-1 0 0,0 0 1 0 0,1-1 0 0 0,20 11-1 0 0,-17-14-15 0 0,0 0-1 0 0,1 0 0 0 0,0-2 0 0 0,0-1 0 0 0,1 0 1 0 0,31 3-1 0 0,28-5-2763 0 0,-77-4 2348 0 0,0 0 0 0 0,-1 0 0 0 0,1-1 0 0 0,-1 0 0 0 0,1 0 0 0 0,-1 0 0 0 0,1 0 0 0 0,-1 0-1 0 0,0-1 1 0 0,0 1 0 0 0,1-1 0 0 0,-1 0 0 0 0,0 0 0 0 0,0 0 0 0 0,-1 0 0 0 0,5-5 0 0 0,13-18-4912 0 0</inkml:trace>
</inkml:ink>
</file>

<file path=ppt/ink/ink3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00.968"/>
    </inkml:context>
    <inkml:brush xml:id="br0">
      <inkml:brushProperty name="width" value="0.035" units="cm"/>
      <inkml:brushProperty name="height" value="0.035" units="cm"/>
    </inkml:brush>
  </inkml:definitions>
  <inkml:trace contextRef="#ctx0" brushRef="#br0">133 81 1608 0 0,'0'0'14575'0'0,"-22"21"-14924"0"0,-64 68 194 0 0,83-86 139 0 0,0 0 0 0 0,0 1 1 0 0,0-1-1 0 0,1 1 0 0 0,-1 0 1 0 0,1 0-1 0 0,0 0 0 0 0,-2 7 0 0 0,5 13-85 0 0,1-10 48 0 0,-2-9 56 0 0,0-1 0 0 0,0 1-1 0 0,1-1 1 0 0,0 1-1 0 0,0-1 1 0 0,0 1-1 0 0,0-1 1 0 0,1 0-1 0 0,-1 0 1 0 0,1 1-1 0 0,0-1 1 0 0,0 0 0 0 0,1-1-1 0 0,-1 1 1 0 0,1 0-1 0 0,0-1 1 0 0,0 1-1 0 0,0-1 1 0 0,0 0-1 0 0,1 0 1 0 0,-1 0 0 0 0,1-1-1 0 0,0 1 1 0 0,0-1-1 0 0,0 0 1 0 0,0 0-1 0 0,0 0 1 0 0,0 0-1 0 0,0-1 1 0 0,1 0-1 0 0,6 2 1 0 0,-1-2 60 0 0,-1 1-1 0 0,1-2 0 0 0,-1 1 1 0 0,1-1-1 0 0,-1 0 1 0 0,1-1-1 0 0,-1 0 1 0 0,0-1-1 0 0,1 0 1 0 0,-1-1-1 0 0,0 1 1 0 0,0-2-1 0 0,0 1 1 0 0,11-7-1 0 0,-7 2-20 0 0,0-1-1 0 0,0 0 1 0 0,-1 0-1 0 0,0-2 1 0 0,14-14-1 0 0,-22 20-43 0 0,1-1-1 0 0,-1 1 0 0 0,-1-1 0 0 0,1 0 1 0 0,-1 0-1 0 0,0 0 0 0 0,0-1 0 0 0,-1 1 1 0 0,1-1-1 0 0,-2 1 0 0 0,1-1 0 0 0,-1 0 1 0 0,0 0-1 0 0,1-11 0 0 0,-2 12-25 0 0,0-1 1 0 0,0 1-1 0 0,-1-1 0 0 0,0 1 1 0 0,0-1-1 0 0,0 1 0 0 0,-1 0 0 0 0,0-1 1 0 0,0 1-1 0 0,0 0 0 0 0,-1 0 0 0 0,0 1 1 0 0,0-1-1 0 0,0 0 0 0 0,-1 1 1 0 0,0 0-1 0 0,0 0 0 0 0,0 0 0 0 0,-1 0 1 0 0,0 1-1 0 0,0 0 0 0 0,0 0 1 0 0,-7-4-1 0 0,4 3-111 0 0,0 0-1 0 0,0 0 1 0 0,0 2 0 0 0,-1-1 0 0 0,0 1-1 0 0,0 0 1 0 0,0 0 0 0 0,0 1 0 0 0,0 1-1 0 0,0-1 1 0 0,0 1 0 0 0,-15 1 0 0 0,22 1 52 0 0,0-1 1 0 0,1 1-1 0 0,-1 0 1 0 0,0 0-1 0 0,1 0 1 0 0,-1 0-1 0 0,1 0 1 0 0,-1 0 0 0 0,1 0-1 0 0,-1 1 1 0 0,1-1-1 0 0,0 1 1 0 0,0-1-1 0 0,-1 1 1 0 0,1-1-1 0 0,0 1 1 0 0,0-1 0 0 0,1 1-1 0 0,-1 0 1 0 0,0 0-1 0 0,1-1 1 0 0,-1 1-1 0 0,1 0 1 0 0,-1 0-1 0 0,1 0 1 0 0,0 2 0 0 0,-1-3-96 0 0,1 0 0 0 0,0 1 0 0 0,-1-1 0 0 0,1 0 0 0 0,0 1 0 0 0,0-1 0 0 0,0 0 0 0 0,0 1 0 0 0,0-1 0 0 0,0 0 0 0 0,1 1 0 0 0,-1-1 0 0 0,0 0 1 0 0,1 0-1 0 0,-1 1 0 0 0,1-1 0 0 0,-1 0 0 0 0,1 0 0 0 0,-1 0 0 0 0,1 0 0 0 0,0 1 0 0 0,0-1 0 0 0,0 0 0 0 0,-1 0 0 0 0,1 0 0 0 0,0-1 1 0 0,0 1-1 0 0,0 0 0 0 0,1 0 0 0 0,-1 0 0 0 0,0-1 0 0 0,0 1 0 0 0,0-1 0 0 0,0 1 0 0 0,1-1 0 0 0,-1 1 0 0 0,0-1 0 0 0,0 0 0 0 0,1 1 0 0 0,-1-1 1 0 0,0 0-1 0 0,3 0 0 0 0,6 0-1728 0 0</inkml:trace>
</inkml:ink>
</file>

<file path=ppt/ink/ink3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01.852"/>
    </inkml:context>
    <inkml:brush xml:id="br0">
      <inkml:brushProperty name="width" value="0.035" units="cm"/>
      <inkml:brushProperty name="height" value="0.035" units="cm"/>
    </inkml:brush>
  </inkml:definitions>
  <inkml:trace contextRef="#ctx0" brushRef="#br0">21 193 1284 0 0,'0'0'10372'0'0,"2"19"-10180"0"0,5 61 10 0 0,-7-70-97 0 0,2 0-1 0 0,0 0 0 0 0,0 0 1 0 0,4 11-1 0 0,0-7 363 0 0,-3-13 961 0 0,-3-17-1655 0 0,-1-1-1 0 0,-1 1 1 0 0,0 0 0 0 0,-2 0 0 0 0,0 0 0 0 0,0 0 0 0 0,-9-18 0 0 0,9 24 166 0 0,0-1 0 0 0,1-1 0 0 0,0 1 0 0 0,0 0 1 0 0,0-16-1 0 0,2 24 98 0 0,1-1 1 0 0,0 1-1 0 0,1-1 1 0 0,-1 1-1 0 0,0-1 1 0 0,1 0-1 0 0,0 1 1 0 0,0 0-1 0 0,0-1 1 0 0,0 1-1 0 0,1-1 1 0 0,-1 1-1 0 0,1 0 1 0 0,0 0-1 0 0,0 0 1 0 0,0 0-1 0 0,0 0 1 0 0,1 1-1 0 0,-1-1 1 0 0,5-3 0 0 0,-4 3 1 0 0,0 1 0 0 0,0-1 0 0 0,1 1 1 0 0,-1 0-1 0 0,0 0 0 0 0,1 0 1 0 0,-1 1-1 0 0,1-1 0 0 0,0 1 1 0 0,-1 0-1 0 0,1 0 0 0 0,0 0 1 0 0,0 1-1 0 0,0-1 0 0 0,0 1 1 0 0,0 0-1 0 0,-1 0 0 0 0,1 0 1 0 0,0 1-1 0 0,0-1 0 0 0,0 1 0 0 0,0 0 1 0 0,-1 0-1 0 0,1 0 0 0 0,0 1 1 0 0,-1-1-1 0 0,1 1 0 0 0,-1 0 1 0 0,1 0-1 0 0,-1 0 0 0 0,3 3 1 0 0,6 4-40 0 0,-1 1 0 0 0,-1 0 1 0 0,0 1-1 0 0,0 0 0 0 0,-1 0 1 0 0,0 1-1 0 0,-1 1 0 0 0,-1-1 1 0 0,11 23-1 0 0,-17-32-90 0 0,0-1 0 0 0,1 0 0 0 0,-1 0 0 0 0,1 0 0 0 0,0 0 1 0 0,0 0-1 0 0,0 0 0 0 0,0-1 0 0 0,0 1 0 0 0,0-1 0 0 0,0 1 0 0 0,3 1 0 0 0,-1-31-105 0 0,-1 12-261 0 0,0-1 0 0 0,-1 1-1 0 0,-1-1 1 0 0,-1 1 0 0 0,-1-18 0 0 0,1 3 66 0 0,0 29 407 0 0,1 0 1 0 0,0 0-1 0 0,-1 0 1 0 0,1 0-1 0 0,0 0 0 0 0,0 0 1 0 0,0 0-1 0 0,0 1 1 0 0,0-1-1 0 0,1 0 0 0 0,-1 1 1 0 0,1-1-1 0 0,-1 1 1 0 0,1-1-1 0 0,-1 1 0 0 0,1 0 1 0 0,0 0-1 0 0,-1-1 1 0 0,1 1-1 0 0,0 1 0 0 0,0-1 1 0 0,3-1-1 0 0,0 0 90 0 0,0-1 0 0 0,0 1 0 0 0,1 1 0 0 0,-1-1 0 0 0,1 1 0 0 0,7-1 0 0 0,-10 2-44 0 0,-1 0 1 0 0,1 0-1 0 0,-1 1 1 0 0,1-1-1 0 0,-1 1 0 0 0,1-1 1 0 0,-1 1-1 0 0,1 0 1 0 0,-1 0-1 0 0,0 0 1 0 0,1 0-1 0 0,-1 0 1 0 0,0 1-1 0 0,0-1 1 0 0,0 1-1 0 0,0-1 1 0 0,0 1-1 0 0,0 0 1 0 0,0 0-1 0 0,-1 0 0 0 0,1 0 1 0 0,0 0-1 0 0,-1 0 1 0 0,0 0-1 0 0,0 0 1 0 0,1 1-1 0 0,-1-1 1 0 0,-1 0-1 0 0,1 1 1 0 0,1 4-1 0 0,61 195 457 0 0,-54-185-612 0 0,-8-16-60 0 0,0 1 1 0 0,0-1 0 0 0,0 1 0 0 0,0 0 0 0 0,0 0-1 0 0,0-1 1 0 0,-1 1 0 0 0,1 0 0 0 0,-1 0 0 0 0,1 0-1 0 0,-1 0 1 0 0,0-1 0 0 0,1 4 0 0 0,-1-12-6615 0 0,0-13 2366 0 0</inkml:trace>
</inkml:ink>
</file>

<file path=ppt/ink/ink3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02.164"/>
    </inkml:context>
    <inkml:brush xml:id="br0">
      <inkml:brushProperty name="width" value="0.035" units="cm"/>
      <inkml:brushProperty name="height" value="0.035" units="cm"/>
    </inkml:brush>
  </inkml:definitions>
  <inkml:trace contextRef="#ctx0" brushRef="#br0">9 1 1244 0 0,'0'0'11032'0'0,"-1"24"-10758"0"0,-6 77-14 0 0,6-80-190 0 0,2 0 1 0 0,0 1 0 0 0,1-1-1 0 0,10 41 1 0 0,-8-45-38 0 0,-1 1 0 0 0,0 0 0 0 0,0 23 0 0 0,-2 0 62 0 0,-1 7-316 0 0,-1-16-3840 0 0,-7-35-1355 0 0,6-10 1724 0 0</inkml:trace>
</inkml:ink>
</file>

<file path=ppt/ink/ink3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02.675"/>
    </inkml:context>
    <inkml:brush xml:id="br0">
      <inkml:brushProperty name="width" value="0.035" units="cm"/>
      <inkml:brushProperty name="height" value="0.035" units="cm"/>
    </inkml:brush>
  </inkml:definitions>
  <inkml:trace contextRef="#ctx0" brushRef="#br0">0 220 1112 0 0,'0'0'8914'0'0,"7"-22"-7924"0"0,21-68-186 0 0,-9 50 80 0 0,-11 27-654 0 0,-5 10-249 0 0,-1-1 1 0 0,1 1 0 0 0,1-1-1 0 0,-1 1 1 0 0,0 0 0 0 0,1 0-1 0 0,0 1 1 0 0,0-1-1 0 0,0 1 1 0 0,0 0 0 0 0,0 0-1 0 0,0 0 1 0 0,0 0 0 0 0,7-1-1 0 0,0 0 47 0 0,0 0 1 0 0,0 0-1 0 0,1 1 1 0 0,20-1-1 0 0,-29 3 19 0 0,0 1-1 0 0,1-1 1 0 0,-1 1 0 0 0,0 0 0 0 0,0-1-1 0 0,0 2 1 0 0,0-1 0 0 0,0 0 0 0 0,0 0 0 0 0,0 1-1 0 0,0 0 1 0 0,0 0 0 0 0,0-1 0 0 0,-1 2-1 0 0,1-1 1 0 0,-1 0 0 0 0,0 0 0 0 0,3 5 0 0 0,4 4 115 0 0,-1 0 0 0 0,-1 1 1 0 0,7 14-1 0 0,1 2-13 0 0,-12-22-110 0 0,0 0-1 0 0,0 0 0 0 0,-1 0 0 0 0,0 0 0 0 0,0 1 0 0 0,0-1 1 0 0,-1 1-1 0 0,1 11 0 0 0,-1-15-7 0 0,-1 0-1 0 0,0 0 1 0 0,0 1-1 0 0,0-1 1 0 0,0 0 0 0 0,-1 0-1 0 0,1 1 1 0 0,-1-1 0 0 0,0 0-1 0 0,0 0 1 0 0,0 0-1 0 0,0 0 1 0 0,-1 0 0 0 0,1 0-1 0 0,-1 0 1 0 0,0-1 0 0 0,1 1-1 0 0,-1 0 1 0 0,-5 4-1 0 0,-4 0-83 0 0,-1 0 0 0 0,0-1-1 0 0,0 0 1 0 0,0-1 0 0 0,-1 0-1 0 0,1-1 1 0 0,-1-1 0 0 0,0 0-1 0 0,-1 0 1 0 0,1-1 0 0 0,0-1-1 0 0,-1-1 1 0 0,-18 0 0 0 0,30 0-157 0 0,22-23-8814 0 0,-10 6 5233 0 0</inkml:trace>
</inkml:ink>
</file>

<file path=ppt/ink/ink3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03.124"/>
    </inkml:context>
    <inkml:brush xml:id="br0">
      <inkml:brushProperty name="width" value="0.035" units="cm"/>
      <inkml:brushProperty name="height" value="0.035" units="cm"/>
    </inkml:brush>
  </inkml:definitions>
  <inkml:trace contextRef="#ctx0" brushRef="#br0">0 104 1256 0 0,'0'0'6886'0'0,"5"25"-6845"0"0,15 78-7 0 0,-14-66-936 0 0,-4-11 4199 0 0,-5-51 1126 0 0,2 7-4718 0 0,-1-1 0 0 0,-1 1 0 0 0,-5-20 0 0 0,3 19-5 0 0,1 0 1 0 0,1 0-1 0 0,-1-24 0 0 0,4 41 236 0 0,0-1 0 0 0,0 0 0 0 0,0 1-1 0 0,0-1 1 0 0,1 0 0 0 0,-1 1-1 0 0,1-1 1 0 0,-1 1 0 0 0,1-1-1 0 0,0 0 1 0 0,0 1 0 0 0,0 0-1 0 0,1-1 1 0 0,-1 1 0 0 0,0 0-1 0 0,1-1 1 0 0,1-1 0 0 0,1 2-404 0 0,-1-1 1 0 0,1 1 0 0 0,-1 0-1 0 0,1 0 1 0 0,0 0 0 0 0,0 1 0 0 0,0-1-1 0 0,0 1 1 0 0,6-1 0 0 0,1-4-1709 0 0,-1 1-134 0 0</inkml:trace>
</inkml:ink>
</file>

<file path=ppt/ink/ink3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03.540"/>
    </inkml:context>
    <inkml:brush xml:id="br0">
      <inkml:brushProperty name="width" value="0.035" units="cm"/>
      <inkml:brushProperty name="height" value="0.035" units="cm"/>
    </inkml:brush>
  </inkml:definitions>
  <inkml:trace contextRef="#ctx0" brushRef="#br0">0 200 604 0 0,'134'-46'974'0'0,"-105"41"1630"0"0,-22 12-554 0 0,-5-3-920 0 0,4-1-847 0 0,-1 0 0 0 0,1 0 0 0 0,1-1 0 0 0,-1 0 0 0 0,0 0 1 0 0,0 0-1 0 0,1-1 0 0 0,-1 0 0 0 0,1 0 0 0 0,-1-1 0 0 0,1 1 0 0 0,-1-2 0 0 0,12 0 0 0 0,-6 0-111 0 0,1-1 0 0 0,0 0-1 0 0,-1 0 1 0 0,0-2 0 0 0,0 1-1 0 0,13-7 1 0 0,-9 2 37 0 0,1-2 1 0 0,24-18-1 0 0,-35 23-227 0 0,0 0 0 0 0,0 0 1 0 0,-1-1-1 0 0,0 0 0 0 0,0 1 0 0 0,0-2 1 0 0,-1 1-1 0 0,8-14 0 0 0,-10-12-940 0 0,-2 21 63 0 0,-50 10-1884 0 0,42 2 2774 0 0,1 0 0 0 0,-1 0 0 0 0,1 0 0 0 0,-1 1 1 0 0,1 0-1 0 0,0 1 0 0 0,0 0 0 0 0,0 0 0 0 0,0 0 0 0 0,1 1 0 0 0,-1 0 1 0 0,-7 6-1 0 0,-9 8 1165 0 0,-38 39 1 0 0,37-33-598 0 0,18-17-414 0 0,0-1 1 0 0,1 1-1 0 0,-1 0 1 0 0,2 0 0 0 0,-1 1-1 0 0,1 0 1 0 0,0-1-1 0 0,-5 17 1 0 0,8-21-82 0 0,0 0 0 0 0,0 0 1 0 0,0 0-1 0 0,0 0 0 0 0,1 1 1 0 0,-1-1-1 0 0,1 0 0 0 0,0 1 0 0 0,0-1 1 0 0,0 0-1 0 0,0 0 0 0 0,1 1 0 0 0,0-1 1 0 0,-1 0-1 0 0,1 0 0 0 0,0 0 1 0 0,0 1-1 0 0,1-1 0 0 0,-1 0 0 0 0,1 0 1 0 0,-1-1-1 0 0,1 1 0 0 0,0 0 1 0 0,0-1-1 0 0,0 1 0 0 0,4 3 0 0 0,1-1 94 0 0,1 0-1 0 0,0-1 1 0 0,1 1-1 0 0,-1-2 1 0 0,1 1-1 0 0,-1-1 1 0 0,1 0-1 0 0,0-1 1 0 0,0 0-1 0 0,0 0 1 0 0,0-1-1 0 0,1-1 1 0 0,-1 1-1 0 0,0-1 1 0 0,13-2-1 0 0,1-1-592 0 0,0-1-1 0 0,0-1 1 0 0,0-1-1 0 0,39-15 1 0 0,-55 19-748 0 0,0 0 0 0 0,1 0 0 0 0,-1 1 0 0 0,0 0 0 0 0,1 1 1 0 0,-1-1-1 0 0,13 2 0 0 0,2 0-2533 0 0,-3-1 2359 0 0</inkml:trace>
</inkml:ink>
</file>

<file path=ppt/ink/ink3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04.134"/>
    </inkml:context>
    <inkml:brush xml:id="br0">
      <inkml:brushProperty name="width" value="0.035" units="cm"/>
      <inkml:brushProperty name="height" value="0.035" units="cm"/>
    </inkml:brush>
  </inkml:definitions>
  <inkml:trace contextRef="#ctx0" brushRef="#br0">230 0 996 0 0,'0'0'8633'0'0,"-20"12"-8148"0"0,-110 72 1023 0 0,124-80-1368 0 0,0 0 0 0 0,0 1 0 0 0,0-1 0 0 0,1 1 0 0 0,0 0 0 0 0,0 1-1 0 0,0-1 1 0 0,0 1 0 0 0,1 0 0 0 0,0 0 0 0 0,0 0 0 0 0,1 1 0 0 0,0-1 0 0 0,0 1-1 0 0,0 0 1 0 0,1 0 0 0 0,-3 13 0 0 0,6-18-136 0 0,0 0-1 0 0,0 0 1 0 0,0 1-1 0 0,0-1 1 0 0,0 0-1 0 0,0 0 1 0 0,0-1-1 0 0,1 1 1 0 0,-1 0 0 0 0,1 0-1 0 0,-1-1 1 0 0,1 1-1 0 0,0 0 1 0 0,-1-1-1 0 0,1 0 1 0 0,0 1 0 0 0,0-1-1 0 0,0 0 1 0 0,0 0-1 0 0,0 0 1 0 0,1-1-1 0 0,3 2 1 0 0,51 16 599 0 0,-55-18-577 0 0,12 3 165 0 0,0-1 1 0 0,0-1 0 0 0,16-1-1 0 0,-19 0-118 0 0,-1 0-1 0 0,1 1 0 0 0,-1 0 1 0 0,1 0-1 0 0,-1 1 1 0 0,14 5-1 0 0,-23-7-66 0 0,0 1 0 0 0,0-1 0 0 0,0 1 0 0 0,0 0 0 0 0,0-1 0 0 0,0 1 0 0 0,0 0 0 0 0,0 0 0 0 0,0 0 0 0 0,0 0 0 0 0,-1 0 0 0 0,1 0 0 0 0,0 0 0 0 0,-1 0 0 0 0,1 0 0 0 0,-1 0 0 0 0,1 0 0 0 0,-1 0 0 0 0,0 0 0 0 0,1 1 0 0 0,-1-1 0 0 0,0 0 0 0 0,0 0 0 0 0,0 0 0 0 0,0 0 0 0 0,0 1 0 0 0,0-1 0 0 0,0 0 0 0 0,0 0 0 0 0,0 0 0 0 0,0 1 0 0 0,-1-1 0 0 0,1 0 0 0 0,-1 0 0 0 0,1 0 0 0 0,-1 0 0 0 0,1 0 0 0 0,-1 0 0 0 0,1 0 0 0 0,-1 0 0 0 0,0 0 0 0 0,0 0 0 0 0,-1 1 0 0 0,-31 39 150 0 0,22-32-167 0 0,-1-1 0 0 0,0 0 1 0 0,0 0-1 0 0,0-1 0 0 0,-1-1 1 0 0,0 0-1 0 0,0-1 1 0 0,0-1-1 0 0,-1 0 0 0 0,0 0 1 0 0,0-1-1 0 0,0-1 0 0 0,0 0 1 0 0,-27-1-1 0 0,60-18-1624 0 0,33-25-2369 0 0,-21 8-2581 0 0,-13 15 2425 0 0</inkml:trace>
</inkml:ink>
</file>

<file path=ppt/ink/ink3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04.873"/>
    </inkml:context>
    <inkml:brush xml:id="br0">
      <inkml:brushProperty name="width" value="0.035" units="cm"/>
      <inkml:brushProperty name="height" value="0.035" units="cm"/>
    </inkml:brush>
  </inkml:definitions>
  <inkml:trace contextRef="#ctx0" brushRef="#br0">310 0 344 0 0,'0'0'3060'0'0,"-31"12"3589"0"0,20-9-5748 0 0,0 0 0 0 0,0-1-1 0 0,0 0 1 0 0,-16 1 0 0 0,16-3-926 0 0,0 1 1 0 0,0 1-1 0 0,0 0 0 0 0,1 0 0 0 0,-1 1 1 0 0,0 1-1 0 0,-12 5 0 0 0,19-7 28 0 0,-2 1-64 0 0,1-1 0 0 0,0 1 1 0 0,0 0-1 0 0,1 1 0 0 0,-1-1 0 0 0,-7 8 0 0 0,11-9 33 0 0,-1 1 1 0 0,0 0 0 0 0,1-1-1 0 0,0 1 1 0 0,0 0 0 0 0,0 0-1 0 0,0 0 1 0 0,0 0 0 0 0,0 0 0 0 0,1 1-1 0 0,-1-1 1 0 0,1 0 0 0 0,0 0-1 0 0,1 4 1 0 0,-1-5 43 0 0,1 0 0 0 0,0 0-1 0 0,0 0 1 0 0,0 0 0 0 0,0 0 0 0 0,1-1 0 0 0,-1 1 0 0 0,0 0 0 0 0,1-1-1 0 0,-1 1 1 0 0,1-1 0 0 0,-1 0 0 0 0,1 1 0 0 0,0-1 0 0 0,0 0-1 0 0,2 1 1 0 0,30 16 286 0 0,-20-13-268 0 0,0 0-1 0 0,-1 1 1 0 0,0 1-1 0 0,-1 0 0 0 0,1 0 1 0 0,-1 2-1 0 0,-1-1 1 0 0,17 17-1 0 0,-24-19-14 0 0,0-1 0 0 0,-1 1 0 0 0,0 0 0 0 0,0 1 0 0 0,0-1 0 0 0,-1 0 0 0 0,0 1 0 0 0,0 0 1 0 0,-1-1-1 0 0,1 1 0 0 0,-1 0 0 0 0,-1 0 0 0 0,0 0 0 0 0,0-1 0 0 0,0 1 0 0 0,-1 0 0 0 0,1 0 0 0 0,-2 0 0 0 0,1-1 0 0 0,-1 1 0 0 0,0-1 0 0 0,0 1 0 0 0,-1-1 1 0 0,0 0-1 0 0,0 0 0 0 0,-1 0 0 0 0,1 0 0 0 0,-1 0 0 0 0,0-1 0 0 0,-1 0 0 0 0,-6 7 0 0 0,-2-2 26 0 0,6-3 13 0 0,0-1 1 0 0,0 0 0 0 0,-1-1-1 0 0,1 1 1 0 0,-1-1-1 0 0,-1-1 1 0 0,1 0 0 0 0,-1 0-1 0 0,0 0 1 0 0,1-1 0 0 0,-2-1-1 0 0,1 1 1 0 0,-12 0-1 0 0,-57 1 524 0 0,77-4-716 0 0,1-7-3613 0 0</inkml:trace>
</inkml:ink>
</file>

<file path=ppt/ink/ink3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08.849"/>
    </inkml:context>
    <inkml:brush xml:id="br0">
      <inkml:brushProperty name="width" value="0.035" units="cm"/>
      <inkml:brushProperty name="height" value="0.035" units="cm"/>
    </inkml:brush>
  </inkml:definitions>
  <inkml:trace contextRef="#ctx0" brushRef="#br0">60 41 212 0 0,'0'0'1176'0'0,"-1"-4"-979"0"0,-1 0 49 0 0,-3-6-379 0 0,3 0 3562 0 0,2 10-3392 0 0,0 0-1 0 0,0 0 1 0 0,0 0-1 0 0,0 1 1 0 0,-1-1-1 0 0,1 0 1 0 0,0 0 0 0 0,0 0-1 0 0,0 0 1 0 0,-1 0-1 0 0,1 0 1 0 0,0 0-1 0 0,0 0 1 0 0,-1 0-1 0 0,1 0 1 0 0,0 0-1 0 0,0 0 1 0 0,-1 0 0 0 0,1 0-1 0 0,0 0 1 0 0,0 0-1 0 0,0 0 1 0 0,-1 0-1 0 0,1 0 1 0 0,0 0-1 0 0,0 0 1 0 0,-1 0-1 0 0,1 0 1 0 0,0 0 0 0 0,0 0-1 0 0,0-1 1 0 0,0 1-1 0 0,-1 0 1 0 0,1 0-1 0 0,0 0 1 0 0,0 0-1 0 0,0-1 1 0 0,0 1-1 0 0,-1 0 1 0 0,1 0 0 0 0,0 0-1 0 0,0 0 1 0 0,0-1-1 0 0,0 1 1 0 0,0 0-1 0 0,0 0 1 0 0,0-1-1 0 0,0 1 1 0 0,0 0-1 0 0,-1 0 1 0 0,1 0 0 0 0,0-1-1 0 0,0 1 1 0 0,0-1-1 0 0,-9-6 3105 0 0,7 7-3179 0 0,-26 27-2501 0 0,26-21 1072 0 0,23-27-4767 0 0</inkml:trace>
</inkml:ink>
</file>

<file path=ppt/ink/ink3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08.934"/>
    </inkml:context>
    <inkml:brush xml:id="br0">
      <inkml:brushProperty name="width" value="0.035" units="cm"/>
      <inkml:brushProperty name="height" value="0.035" units="cm"/>
    </inkml:brush>
  </inkml:definitions>
  <inkml:trace contextRef="#ctx0" brushRef="#br0">0 1 304 0 0</inkml:trace>
</inkml:ink>
</file>

<file path=ppt/ink/ink3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11.817"/>
    </inkml:context>
    <inkml:brush xml:id="br0">
      <inkml:brushProperty name="width" value="0.035" units="cm"/>
      <inkml:brushProperty name="height" value="0.035" units="cm"/>
    </inkml:brush>
  </inkml:definitions>
  <inkml:trace contextRef="#ctx0" brushRef="#br0">109 931 304 0 0,'-79'8'1532'0'0,"77"0"6157"0"0,-6-4-3427 0 0,-4 4-4326 0 0,4-3-74 0 0,10-4 974 0 0,0-3-780 0 0,0 1 1 0 0,-1 0-1 0 0,1 0 1 0 0,-1-1-1 0 0,1 1 1 0 0,-1-1-1 0 0,0 1 1 0 0,1-1-1 0 0,-1 1 1 0 0,0-1-1 0 0,0 0 1 0 0,1-3-1 0 0,4-3-77 0 0,0-1-1 0 0,0 1 1 0 0,0 0-1 0 0,1 1 1 0 0,0 0-1 0 0,12-9 1 0 0,32-45 121 0 0,-17 23-86 0 0,-8 4-104 0 0,14-24-120 0 0,19-7-510 0 0,-54 59 699 0 0,1 1-1 0 0,0 0 0 0 0,0 0 1 0 0,0 1-1 0 0,12-6 0 0 0,-10 6 21 0 0,-1-1-1 0 0,1 1 0 0 0,-1-2 1 0 0,0 1-1 0 0,12-12 0 0 0,-12 10-13 0 0,1 0-1 0 0,0 0 1 0 0,1 1-1 0 0,-1 0 0 0 0,1 1 1 0 0,14-7-1 0 0,33-21 17 0 0,-15 1 18 0 0,-33 25-24 0 0,0 1 0 0 0,0 0 0 0 0,0 0 0 0 0,0 0 0 0 0,12-4 0 0 0,29-21-72 0 0,-36 22 213 0 0,2 1 1 0 0,-1 0-1 0 0,26-8 0 0 0,-34 13-36 0 0,60-23 135 0 0,99-55-1 0 0,-138 68-236 0 0,0 1-1 0 0,0 1 0 0 0,1 2 0 0 0,0 1 0 0 0,1 1 0 0 0,43-5 0 0 0,6 1-65 0 0,84 1-1 0 0,77 6 280 0 0,-237 4-100 0 0,38 0 78 0 0,110-20 461 0 0,30 8-752 0 0,-170 11 131 0 0,1 0-1 0 0,-1 0 1 0 0,1-1 0 0 0,-1-1 0 0 0,12-4 0 0 0,43-11 72 0 0,-6 7-731 0 0,-45 7 726 0 0,-13 3-92 0 0,1 0 0 0 0,-1 0 0 0 0,1 0 0 0 0,0 0-1 0 0,0 0 1 0 0,-1 1 0 0 0,1-1 0 0 0,0 0 0 0 0,0 1 0 0 0,0 0-1 0 0,0-1 1 0 0,-1 1 0 0 0,1 0 0 0 0,0 0 0 0 0,0 0 0 0 0,0 0-1 0 0,0 0 1 0 0,1 1 0 0 0,85-11 233 0 0,-22 1-165 0 0,100 4-771 0 0,-165 5 700 0 0,-1 0 1 0 0,1 1-1 0 0,-1-1 0 0 0,1 0 1 0 0,0 0-1 0 0,-1 0 0 0 0,1 1 0 0 0,-1-1 1 0 0,1 0-1 0 0,-1 0 0 0 0,1 1 1 0 0,-1-1-1 0 0,1 1 0 0 0,-1-1 1 0 0,1 0-1 0 0,-1 1 0 0 0,1-1 0 0 0,-1 1 1 0 0,0-1-1 0 0,1 1 0 0 0,-1-1 1 0 0,0 1-1 0 0,1 0 0 0 0,-1-1 1 0 0,0 1-1 0 0,0-1 0 0 0,0 1 0 0 0,1 0 1 0 0,-1-1-1 0 0,0 1 0 0 0,0-1 1 0 0,0 1-1 0 0,0 0 0 0 0,0-1 1 0 0,0 1-1 0 0,0-1 0 0 0,0 1 0 0 0,-1 0 1 0 0,1-1-1 0 0,0 1 0 0 0,0 0 1 0 0,0 3 22 0 0,0-4-35 0 0,1 1 4 0 0,19 13 47 0 0,2 0-7 0 0,-17-11 17 0 0,0 1 1 0 0,1-1 0 0 0,-1 0-1 0 0,1 0 1 0 0,0 0-1 0 0,9 2 1 0 0,43 8 203 0 0,99 10-1 0 0,-129-18-243 0 0,-27-5-15 0 0,0 0 1 0 0,-1 0-1 0 0,1 0 0 0 0,0 0 1 0 0,0 1-1 0 0,-1-1 0 0 0,1 0 1 0 0,0 1-1 0 0,-1-1 0 0 0,1 0 1 0 0,-1 1-1 0 0,1-1 0 0 0,0 1 1 0 0,-1-1-1 0 0,1 1 1 0 0,-1-1-1 0 0,1 1 0 0 0,-1 0 1 0 0,1-1-1 0 0,-1 1 0 0 0,0-1 1 0 0,1 1-1 0 0,-1 0 0 0 0,0-1 1 0 0,0 1-1 0 0,1 0 0 0 0,-1 1 1 0 0,1-1 3 0 0,-1 1 0 0 0,0-1 0 0 0,1 0 0 0 0,0 0 0 0 0,-1 1 0 0 0,1-1 0 0 0,0 0 0 0 0,0 0 0 0 0,-1 0 0 0 0,1 0 0 0 0,0 0 0 0 0,0 0 0 0 0,0 0 0 0 0,0 0 0 0 0,1 0 0 0 0,-1-1 0 0 0,0 1 0 0 0,0 0 0 0 0,0-1 0 0 0,1 1 0 0 0,-1-1 1 0 0,0 1-1 0 0,0-1 0 0 0,1 0 0 0 0,-1 1 0 0 0,3-1 0 0 0,45 8 362 0 0,-39-6-185 0 0,3 0-201 0 0,0 0 0 0 0,0 1 0 0 0,17 7 0 0 0,-25-9 16 0 0,-1 1-1 0 0,0 0 1 0 0,1 0-1 0 0,-1 1 1 0 0,0-1-1 0 0,0 1 1 0 0,0 0 0 0 0,0 0-1 0 0,-1 0 1 0 0,1 0-1 0 0,-1 1 1 0 0,3 4 0 0 0,3-1 9 0 0,-1 0 1 0 0,1-1-1 0 0,0 0 1 0 0,0-1-1 0 0,0 0 1 0 0,1 0 0 0 0,17 5-1 0 0,-9-3 2 0 0,-7-3 0 0 0,0 0 0 0 0,0 1 0 0 0,-1 0 1 0 0,1 1-1 0 0,-1 0 0 0 0,0 0 0 0 0,17 15 0 0 0,-20-14 3 0 0,2 0-1 0 0,-1-1 0 0 0,1-1 0 0 0,12 7 1 0 0,23 15 10 0 0,-30-17 2 0 0,1-1 1 0 0,1-1-1 0 0,0 0 0 0 0,0 0 0 0 0,22 5 0 0 0,36 18 73 0 0,-13 11-22 0 0,-55-36-37 0 0,2 0 0 0 0,-1 0 0 0 0,1-1 0 0 0,0 0 0 0 0,0-1 0 0 0,0 1 1 0 0,1-1-1 0 0,-1-1 0 0 0,1 0 0 0 0,0 0 0 0 0,14 2 0 0 0,-16-4-28 0 0,0 0 0 0 0,1 1 0 0 0,-1 0 1 0 0,0 0-1 0 0,0 0 0 0 0,0 1 0 0 0,-1 0 0 0 0,1 1 0 0 0,-1 0 0 0 0,1-1 0 0 0,-1 2 0 0 0,0-1 0 0 0,-1 1 0 0 0,1 0 0 0 0,6 8 1 0 0,-6-7 8 0 0,0-1 0 0 0,0 0 1 0 0,0-1-1 0 0,0 0 1 0 0,1 0-1 0 0,-1 0 1 0 0,1 0-1 0 0,0-1 1 0 0,0 0-1 0 0,15 3 1 0 0,1 2 20 0 0,-14-5-37 0 0,0 1-1 0 0,0-1 1 0 0,0 2-1 0 0,0-1 1 0 0,0 1-1 0 0,-1 1 1 0 0,0-1-1 0 0,0 1 0 0 0,12 12 1 0 0,23 23-15 0 0,-42-40 19 0 0,-1 0 1 0 0,1 1-1 0 0,0-1 0 0 0,0 0 1 0 0,-1 0-1 0 0,1 0 0 0 0,0 0 0 0 0,0 0 1 0 0,0 0-1 0 0,0 0 0 0 0,0-1 0 0 0,1 1 1 0 0,-1 0-1 0 0,0 0 0 0 0,0-1 0 0 0,0 1 1 0 0,1-1-1 0 0,-1 1 0 0 0,0-1 0 0 0,2 1 1 0 0,1 0-1 0 0,55 57-85 0 0,-19-19 204 0 0,-38-38-154 0 0,-1 0 1 0 0,0 0-1 0 0,1 0 0 0 0,-1 0 0 0 0,0 0 0 0 0,0 0 1 0 0,0 0-1 0 0,0 1 0 0 0,0-1 0 0 0,0 0 0 0 0,0 1 0 0 0,-1-1 1 0 0,1 1-1 0 0,0-1 0 0 0,-1 1 0 0 0,1-1 0 0 0,-1 1 1 0 0,0-1-1 0 0,1 3 0 0 0,-9 0-3480 0 0,-12-13-2471 0 0,14 3 1730 0 0,44 21 1453 0 0</inkml:trace>
</inkml:ink>
</file>

<file path=ppt/ink/ink3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14.300"/>
    </inkml:context>
    <inkml:brush xml:id="br0">
      <inkml:brushProperty name="width" value="0.035" units="cm"/>
      <inkml:brushProperty name="height" value="0.035" units="cm"/>
    </inkml:brush>
  </inkml:definitions>
  <inkml:trace contextRef="#ctx0" brushRef="#br0">160 0 1100 0 0,'0'0'3610'0'0,"-19"5"6623"0"0,28 47-10030 0 0,1 51 503 0 0,10 67 132 0 0,-10-73-544 0 0,0 48-32 0 0,0 58 48 0 0,0-68-180 0 0,0 1 164 0 0,-10-64 227 0 0,-1-71-457 0 0,0-1 0 0 0,0 0 1 0 0,0 0-1 0 0,0 0 0 0 0,0 0 0 0 0,0 0 0 0 0,0-1 1 0 0,0 1-1 0 0,0 0 0 0 0,0 0 0 0 0,0-1 0 0 0,0 1 0 0 0,0-1 1 0 0,1 1-1 0 0,-1-1 0 0 0,0 1 0 0 0,0-1 0 0 0,0 1 1 0 0,0-1-1 0 0,1 0 0 0 0,-2-1 0 0 0,-57-72-566 0 0,43 55 299 0 0,0 0-1 0 0,-21-36 1 0 0,10 17-48 0 0,22 32 230 0 0,0 0 0 0 0,0 0-1 0 0,1 0 1 0 0,0-1-1 0 0,0 1 1 0 0,1-1-1 0 0,-1 0 1 0 0,2 0-1 0 0,-1-1 1 0 0,-1-7-1 0 0,-6-13-1590 0 0,12 36 1657 0 0,0 0-1 0 0,0 0 1 0 0,1 0 0 0 0,0-1-1 0 0,1 1 1 0 0,0-1-1 0 0,0 0 1 0 0,1 0 0 0 0,-1 0-1 0 0,10 9 1 0 0,9 16-16 0 0,-18-25 12 0 0,0 1-1 0 0,1-1 0 0 0,-1 0 0 0 0,2 0 1 0 0,-1-1-1 0 0,1 1 0 0 0,0-2 1 0 0,0 1-1 0 0,1-1 0 0 0,0 0 0 0 0,0 0 1 0 0,0-1-1 0 0,13 5 0 0 0,-16-8 22 0 0,1 0 1 0 0,-1 1-1 0 0,1-2 0 0 0,-1 1 0 0 0,1-1 0 0 0,0 0 0 0 0,-1 0 0 0 0,1 0 1 0 0,0-1-1 0 0,-1 0 0 0 0,1 0 0 0 0,-1 0 0 0 0,1-1 0 0 0,-1 0 0 0 0,0 0 1 0 0,1 0-1 0 0,-1 0 0 0 0,7-6 0 0 0,-6 4-29 0 0,0 1 0 0 0,0-1 0 0 0,-1-1 0 0 0,1 1 0 0 0,-1-1 0 0 0,0 0 0 0 0,-1 0 0 0 0,1-1 0 0 0,-1 1 0 0 0,0-1 0 0 0,-1 0 0 0 0,1 0 0 0 0,-1 0 0 0 0,3-8 0 0 0,2-2 21 0 0,-7 14-45 0 0,1 0 0 0 0,-1 0-1 0 0,0 0 1 0 0,0-1 0 0 0,0 1-1 0 0,-1 0 1 0 0,1 0 0 0 0,0-1-1 0 0,-1 1 1 0 0,1-1 0 0 0,-1-3-1 0 0,1 4-68 0 0,0-1-1 0 0,0 1 1 0 0,-1 0-1 0 0,2 0 1 0 0,-1 0-1 0 0,0 0 1 0 0,0 0-1 0 0,1 0 1 0 0,-1 0-1 0 0,1 0 1 0 0,-1 1-1 0 0,1-1 1 0 0,0 1-1 0 0,0-1 1 0 0,0 1-1 0 0,0-1 0 0 0,0 1 1 0 0,0 0-1 0 0,0 0 1 0 0,0 0-1 0 0,0 0 1 0 0,1 1-1 0 0,-1-1 1 0 0,3 0-1 0 0,-1-1-92 0 0,10-2 646 0 0</inkml:trace>
</inkml:ink>
</file>

<file path=ppt/ink/ink3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15.157"/>
    </inkml:context>
    <inkml:brush xml:id="br0">
      <inkml:brushProperty name="width" value="0.035" units="cm"/>
      <inkml:brushProperty name="height" value="0.035" units="cm"/>
    </inkml:brush>
  </inkml:definitions>
  <inkml:trace contextRef="#ctx0" brushRef="#br0">0 0 840 0 0,'0'0'13765'0'0,"2"44"-13792"0"0,4-25 240 0 0,-1-1 0 0 0,-1 1 0 0 0,-1 1 0 0 0,2 34 0 0 0,2 12 80 0 0,3 0 3 0 0,17 90-6 0 0,-17-103-96 0 0,-9-47-283 0 0,0 1 1 0 0,0 0 0 0 0,0-1-1 0 0,-1 1 1 0 0,0 0-1 0 0,-2 11 1 0 0,1 4-5587 0 0,-10-18-1380 0 0,2-4 3932 0 0</inkml:trace>
</inkml:ink>
</file>

<file path=ppt/ink/ink3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15.770"/>
    </inkml:context>
    <inkml:brush xml:id="br0">
      <inkml:brushProperty name="width" value="0.035" units="cm"/>
      <inkml:brushProperty name="height" value="0.035" units="cm"/>
    </inkml:brush>
  </inkml:definitions>
  <inkml:trace contextRef="#ctx0" brushRef="#br0">1 25 1296 0 0,'0'0'8550'0'0,"21"10"-7723"0"0,-15-7-497 0 0,-1 0-1 0 0,1 0 1 0 0,0-1-1 0 0,0 0 1 0 0,0 0-1 0 0,0-1 1 0 0,0 0 0 0 0,0 0-1 0 0,0 0 1 0 0,11-1-1 0 0,65-2 519 0 0,-58-2-749 0 0,-1-1 1 0 0,26-8-1 0 0,-17 4-49 0 0,-8-2-660 0 0,-22 10 431 0 0,-1 0 0 0 0,1 0-1 0 0,0 0 1 0 0,0 0 0 0 0,0 0 0 0 0,0 0-1 0 0,1 0 1 0 0,-1 1 0 0 0,0-1 0 0 0,4 1 0 0 0,-4 0-234 0 0,5-1 92 0 0,-44 10-11858 0 0</inkml:trace>
</inkml:ink>
</file>

<file path=ppt/ink/ink3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18.136"/>
    </inkml:context>
    <inkml:brush xml:id="br0">
      <inkml:brushProperty name="width" value="0.035" units="cm"/>
      <inkml:brushProperty name="height" value="0.035" units="cm"/>
    </inkml:brush>
  </inkml:definitions>
  <inkml:trace contextRef="#ctx0" brushRef="#br0">9 164 552 0 0,'0'0'6472'0'0,"-9"4"2723"0"0,24-34-9718 0 0,-14 26 483 0 0,0-1-1 0 0,1 1 0 0 0,0 0 0 0 0,0 0 0 0 0,0 0 0 0 0,0 1 1 0 0,0-1-1 0 0,1 0 0 0 0,5-5 0 0 0,41-43-50 0 0,-34 36 157 0 0,-4 7-841 0 0,21 6-85 0 0,-31 3 874 0 0,0 0-1 0 0,0 0 1 0 0,-1 0 0 0 0,1 0-1 0 0,0 1 1 0 0,0-1 0 0 0,0 0-1 0 0,0 1 1 0 0,-1-1 0 0 0,1 1-1 0 0,0-1 1 0 0,0 1 0 0 0,-1-1-1 0 0,1 1 1 0 0,0-1 0 0 0,-1 1-1 0 0,1 0 1 0 0,0-1 0 0 0,-1 1-1 0 0,1 0 1 0 0,-1 0 0 0 0,1-1-1 0 0,-1 1 1 0 0,0 0 0 0 0,1 0-1 0 0,-1 0 1 0 0,0-1 0 0 0,1 1-1 0 0,-1 0 1 0 0,0 2 0 0 0,3 30 371 0 0,-3-29-333 0 0,0 22 135 0 0,1-15-133 0 0,-1-1 1 0 0,0 0 0 0 0,0 1-1 0 0,-1-1 1 0 0,-1 0-1 0 0,1 0 1 0 0,-5 11 0 0 0,5 5 74 0 0,1-17 210 0 0,0-20 175 0 0,5-1-596 0 0,0 0 1 0 0,1 1 0 0 0,1 0-1 0 0,0 1 1 0 0,0-1 0 0 0,14-13-1 0 0,-6 7-140 0 0,1 0 0 0 0,34-29 0 0 0,-36 27-89 0 0,4-2 215 0 0,-11 21 105 0 0,-6 0 59 0 0,-1 24-440 0 0,0 100 1644 0 0,-10-81-920 0 0,10 160-256 0 0,1-198-96 0 0,0 0-1 0 0,1-1 1 0 0,-1 1-1 0 0,1-1 0 0 0,0 0 1 0 0,0 0-1 0 0,0 1 0 0 0,1-1 1 0 0,-1-1-1 0 0,5 5 0 0 0,7 15 2 0 0,-12-18 4 0 0,1 0-1 0 0,0 0 1 0 0,0 0 0 0 0,0 0 0 0 0,1 0-1 0 0,8 8 1 0 0,-8-3 3 0 0,5-8-3502 0 0,-3-2 2243 0 0,-4-12-6688 0 0</inkml:trace>
</inkml:ink>
</file>

<file path=ppt/ink/ink3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19.647"/>
    </inkml:context>
    <inkml:brush xml:id="br0">
      <inkml:brushProperty name="width" value="0.035" units="cm"/>
      <inkml:brushProperty name="height" value="0.035" units="cm"/>
    </inkml:brush>
  </inkml:definitions>
  <inkml:trace contextRef="#ctx0" brushRef="#br0">1 268 1672 0 0,'0'0'11791'0'0,"5"-1"-11644"0"0,29-9-85 0 0,-12 3 0 0 0,1 1 0 0 0,41-5 1 0 0,87 6 409 0 0,-93 4-313 0 0,0-1-1 0 0,76-15 0 0 0,-88 11 14 0 0,77-3 0 0 0,-77 7 37 0 0,78-12-1 0 0,-104 10-38 0 0,-11-4 868 0 0,-20 7-986 0 0,0-1 1 0 0,0 0-1 0 0,0 0 0 0 0,0-1 1 0 0,1 0-1 0 0,-1-1 0 0 0,1 0 1 0 0,0-1-1 0 0,0 0 1 0 0,1-1-1 0 0,-12-7 0 0 0,-43-22 35 0 0,-102-44 242 0 0,162 79-246 0 0,-2 0-5 0 0,4 0-64 0 0,32 4-1298 0 0,37 18 1756 0 0,-53-19-465 0 0,0 1-1 0 0,0 0 0 0 0,-1 1 1 0 0,0 1-1 0 0,0 0 0 0 0,0 0 1 0 0,-1 2-1 0 0,0-1 0 0 0,16 14 1 0 0,-10-5-35 0 0,-11-11 38 0 0,-1 0 1 0 0,0 1-1 0 0,0-1 1 0 0,9 14-1 0 0,5 0 62 0 0,-19-19-62 0 0,1 1 0 0 0,-1 0-1 0 0,0-1 1 0 0,0 1 0 0 0,0 0-1 0 0,0 0 1 0 0,0 0 0 0 0,0 0-1 0 0,0 0 1 0 0,0 0 0 0 0,0 0 0 0 0,0 1-1 0 0,-1-1 1 0 0,1 0 0 0 0,0 0-1 0 0,-1 1 1 0 0,1-1 0 0 0,-1 0-1 0 0,0 1 1 0 0,1-1 0 0 0,-1 0 0 0 0,0 1-1 0 0,1 1 1 0 0,-1-3 127 0 0,0 2-109 0 0,0-1 0 0 0,0 0 0 0 0,-1 0 0 0 0,1 0 1 0 0,0 1-1 0 0,0-1 0 0 0,-1 0 0 0 0,1 0 0 0 0,0 0 0 0 0,-1 0 1 0 0,1 0-1 0 0,-1 0 0 0 0,1 0 0 0 0,-1 0 0 0 0,0 0 0 0 0,1 0 1 0 0,-1 0-1 0 0,-1 1 0 0 0,-11 19 76 0 0,-1 0 15 0 0,1 0 1 0 0,1 0-1 0 0,1 1 0 0 0,0 1 0 0 0,-8 30 0 0 0,6-20-63 0 0,11-28-54 0 0,-1 0 0 0 0,1 0 0 0 0,0 0 0 0 0,0 0 0 0 0,1 1 0 0 0,0-1 0 0 0,-1 9 0 0 0,-8 34 14 0 0,10-47-69 0 0,-10-8-5804 0 0,18-16-2182 0 0,0 13 3620 0 0,-14 50 3633 0 0</inkml:trace>
</inkml:ink>
</file>

<file path=ppt/ink/ink3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23.799"/>
    </inkml:context>
    <inkml:brush xml:id="br0">
      <inkml:brushProperty name="width" value="0.035" units="cm"/>
      <inkml:brushProperty name="height" value="0.035" units="cm"/>
    </inkml:brush>
  </inkml:definitions>
  <inkml:trace contextRef="#ctx0" brushRef="#br0">0 12 1140 0 0,'0'0'1356'0'0,"0"-4"-2464"0"0,0 0 492 0 0,0 0-156 0 0</inkml:trace>
</inkml:ink>
</file>

<file path=ppt/ink/ink3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23.882"/>
    </inkml:context>
    <inkml:brush xml:id="br0">
      <inkml:brushProperty name="width" value="0.035" units="cm"/>
      <inkml:brushProperty name="height" value="0.035" units="cm"/>
    </inkml:brush>
  </inkml:definitions>
  <inkml:trace contextRef="#ctx0" brushRef="#br0">0 80 488 0 0,'10'-36'300'0'0,"-10"28"-52"0"0,0 4-28 0 0,0-4-152 0 0,0 0-68 0 0,0 0-208 0 0,0 0-340 0 0</inkml:trace>
</inkml:ink>
</file>

<file path=ppt/ink/ink3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24.226"/>
    </inkml:context>
    <inkml:brush xml:id="br0">
      <inkml:brushProperty name="width" value="0.035" units="cm"/>
      <inkml:brushProperty name="height" value="0.035" units="cm"/>
    </inkml:brush>
  </inkml:definitions>
  <inkml:trace contextRef="#ctx0" brushRef="#br0">42 0 200 0 0,'0'0'13144'0'0,"1"10"-9018"0"0,-3 14-3398 0 0,-5-3-599 0 0,0 0 0 0 0,2 1 0 0 0,1 0 0 0 0,-3 39 0 0 0,0-3 33 0 0,5-30-26 0 0,1 0 1 0 0,1 0-1 0 0,2 0 0 0 0,0 0 1 0 0,2-1-1 0 0,11 42 0 0 0,-2-38-41 0 0,-10-28-18 0 0,-2 0 0 0 0,1 1-1 0 0,0-1 1 0 0,-1 1-1 0 0,1 0 1 0 0,-1-1 0 0 0,0 1-1 0 0,0 0 1 0 0,-1 0 0 0 0,1-1-1 0 0,-1 7 1 0 0,0-9-102 0 0,0 0 0 0 0,0 0 1 0 0,-1 0-1 0 0,1-1 0 0 0,-1 1 1 0 0,1 0-1 0 0,-1 0 0 0 0,1-1 0 0 0,-1 1 1 0 0,1 0-1 0 0,-1-1 0 0 0,1 1 0 0 0,-1-1 1 0 0,0 1-1 0 0,0-1 0 0 0,1 1 0 0 0,-1-1 1 0 0,0 1-1 0 0,-1 0 0 0 0,1-1-116 0 0,0 1 1 0 0,0-1-1 0 0,0 1 0 0 0,0 0 0 0 0,0-1 0 0 0,0 1 1 0 0,0 0-1 0 0,0 0 0 0 0,0 0 0 0 0,0 0 0 0 0,0 0 1 0 0,1 0-1 0 0,-1 0 0 0 0,0 0 0 0 0,1 0 1 0 0,-1 0-1 0 0,0 0 0 0 0,1 0 0 0 0,0 0 0 0 0,-1 1 1 0 0,1-1-1 0 0,-1 1 0 0 0,31-42-17100 0 0</inkml:trace>
</inkml:ink>
</file>

<file path=ppt/ink/ink3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24.923"/>
    </inkml:context>
    <inkml:brush xml:id="br0">
      <inkml:brushProperty name="width" value="0.035" units="cm"/>
      <inkml:brushProperty name="height" value="0.035" units="cm"/>
    </inkml:brush>
  </inkml:definitions>
  <inkml:trace contextRef="#ctx0" brushRef="#br0">11 11 740 0 0,'0'4'12983'0'0,"-10"-18"-8948"0"0,11 29-3899 0 0,2 0 0 0 0,-1 1 0 0 0,2-1 0 0 0,0 0 0 0 0,1-1 0 0 0,10 23 0 0 0,-8-22 5 0 0,-1 0 0 0 0,-1 0 1 0 0,0 1-1 0 0,-1-1 0 0 0,-1 1 1 0 0,3 27-1 0 0,4 105 117 0 0,-12-114-366 0 0,1-23-603 0 0,0-1 1 0 0,1 1 0 0 0,0 0 0 0 0,4 20 0 0 0,-4-32 645 0 0,0 1 0 0 0,-1 0 0 0 0,1 0 0 0 0,0 0 0 0 0,0 0 1 0 0,0 0-1 0 0,0-1 0 0 0,0 1 0 0 0,0 0 0 0 0,0 0 0 0 0,0 0 0 0 0,0 0 0 0 0,0-1 0 0 0,0 1 0 0 0,0 0 0 0 0,0 0 0 0 0,0 0 0 0 0,0 0 0 0 0,0 0 0 0 0,0-1 0 0 0,0 1 0 0 0,0 0 1 0 0,0 0-1 0 0,0 0 0 0 0,0 0 0 0 0,0-1 0 0 0,1 1 0 0 0,-1 0 0 0 0,0 0 0 0 0,0 0 0 0 0,0 0 0 0 0,0 0 0 0 0,0 0 0 0 0,0-1 0 0 0,0 1 0 0 0,1 0 0 0 0,-1 0 0 0 0,0 0 0 0 0,0 0 1 0 0,0 0-1 0 0,0 0 0 0 0,0 0 0 0 0,1 0 0 0 0,-1 0 0 0 0,0 0 0 0 0,0 0 0 0 0,0 0 0 0 0,0 0 0 0 0,0 0 0 0 0,1 0 0 0 0,-1 0 0 0 0,0 0 0 0 0,0 0 0 0 0,0 0 0 0 0,0 0 0 0 0,1 0 1 0 0,-1 0-1 0 0,0 0 0 0 0,0 0 0 0 0,0 0 0 0 0,0 0 0 0 0,0 0 0 0 0,1 0 0 0 0,-1 0 0 0 0,0 0 0 0 0,0 0 0 0 0,0 0 0 0 0,0 1 0 0 0,1-1 0 0 0,3-19-3857 0 0,-4-9-480 0 0</inkml:trace>
</inkml:ink>
</file>

<file path=ppt/ink/ink3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25.864"/>
    </inkml:context>
    <inkml:brush xml:id="br0">
      <inkml:brushProperty name="width" value="0.035" units="cm"/>
      <inkml:brushProperty name="height" value="0.035" units="cm"/>
    </inkml:brush>
  </inkml:definitions>
  <inkml:trace contextRef="#ctx0" brushRef="#br0">1 48 956 0 0,'0'0'9067'0'0,"0"1"-9034"0"0,0 0 1 0 0,0-1-1 0 0,1 1 1 0 0,-1 0-1 0 0,0-1 1 0 0,1 1-1 0 0,-1 0 1 0 0,0-1-1 0 0,1 1 1 0 0,-1-1-1 0 0,1 1 1 0 0,-1 0-1 0 0,1-1 1 0 0,-1 0-1 0 0,1 1 1 0 0,-1-1-1 0 0,1 1 1 0 0,-1-1-1 0 0,1 1 1 0 0,1-1-1 0 0,4 1 193 0 0,0-1 0 0 0,0 0-1 0 0,0-1 1 0 0,-1 0-1 0 0,1 0 1 0 0,0 0 0 0 0,0 0-1 0 0,-1-1 1 0 0,1 0-1 0 0,-1 0 1 0 0,1-1 0 0 0,5-3-1 0 0,0 0-165 0 0,0 1 0 0 0,0 0 0 0 0,0 1 0 0 0,1 0 1 0 0,0 0-1 0 0,0 2 0 0 0,14-3 0 0 0,87 0 150 0 0,-104 5-163 0 0,-1 1-1 0 0,0 0 1 0 0,0 1-1 0 0,0 0 1 0 0,-1 0-1 0 0,1 1 1 0 0,0 0-1 0 0,-1 1 1 0 0,0-1-1 0 0,1 1 1 0 0,-1 1-1 0 0,7 5 1 0 0,10 9 326 0 0,39 39-1 0 0,-57-51-283 0 0,7 5 87 0 0,-1 1-1 0 0,-1 1 0 0 0,16 23 0 0 0,-23-30-104 0 0,0 0-1 0 0,-1 0 1 0 0,0 0-1 0 0,0 0 1 0 0,0 1-1 0 0,-1-1 1 0 0,-1 1-1 0 0,1 0 1 0 0,-1 0-1 0 0,0 13 1 0 0,0 14 207 0 0,-1 40-21 0 0,-1-69-232 0 0,1 0 0 0 0,-1 0 1 0 0,0-1-1 0 0,-1 1 0 0 0,0-1 1 0 0,1 1-1 0 0,-2-1 1 0 0,1 0-1 0 0,-6 10 0 0 0,-32 54 414 0 0,10-21-198 0 0,19-28-221 0 0,11-19-17 0 0,-1 1 0 0 0,1-1-1 0 0,-1 1 1 0 0,1-1 0 0 0,-1 1 0 0 0,0-1-1 0 0,0 0 1 0 0,0 1 0 0 0,0-1 0 0 0,0 0-1 0 0,0 0 1 0 0,0 0 0 0 0,0 0 0 0 0,0 0 0 0 0,0 0-1 0 0,-3 2 1 0 0,0 1 266 0 0,-7 1-24 0 0,-31 1-149 0 0,-1-2 1 0 0,-47-2-1 0 0,88-2-148 0 0,-6-4-2296 0 0,20-3 422 0 0,-25 18-13352 0 0</inkml:trace>
</inkml:ink>
</file>

<file path=ppt/ink/ink3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27.322"/>
    </inkml:context>
    <inkml:brush xml:id="br0">
      <inkml:brushProperty name="width" value="0.035" units="cm"/>
      <inkml:brushProperty name="height" value="0.035" units="cm"/>
    </inkml:brush>
  </inkml:definitions>
  <inkml:trace contextRef="#ctx0" brushRef="#br0">599 20 880 0 0,'0'0'9430'0'0,"-31"-5"-4858"0"0,15 1-4304 0 0,0 0 0 0 0,-1 1 1 0 0,1 1-1 0 0,0 1 0 0 0,-1 0 0 0 0,-30 3 0 0 0,3 0 363 0 0,26 0-532 0 0,-1 1 1 0 0,0 0 0 0 0,1 2 0 0 0,0 0-1 0 0,0 1 1 0 0,0 1 0 0 0,1 1 0 0 0,0 0-1 0 0,-30 20 1 0 0,35-18-42 0 0,0 0-1 0 0,1 0 1 0 0,1 1 0 0 0,-1 0 0 0 0,-8 13-1 0 0,6-7 128 0 0,3-5-113 0 0,2 1 1 0 0,0 0 0 0 0,0 0 0 0 0,2 0-1 0 0,-1 1 1 0 0,2 0 0 0 0,0 1-1 0 0,0-1 1 0 0,1 1 0 0 0,-2 20 0 0 0,0 16-29 0 0,2 86 0 0 0,4-121-15 0 0,0-2-13 0 0,1-1-1 0 0,1 1 1 0 0,0 0-1 0 0,1-1 1 0 0,0 1-1 0 0,1-1 1 0 0,1 0-1 0 0,0 0 1 0 0,1 0-1 0 0,0-1 1 0 0,0 0-1 0 0,13 16 1 0 0,-14-21-1 0 0,1 0 0 0 0,0 0 1 0 0,0 0-1 0 0,1-1 0 0 0,-1 0 1 0 0,2 0-1 0 0,-1-1 0 0 0,0 0 1 0 0,1 0-1 0 0,0 0 0 0 0,0-1 1 0 0,1-1-1 0 0,-1 1 0 0 0,1-1 1 0 0,-1-1-1 0 0,1 0 0 0 0,0 0 1 0 0,0-1-1 0 0,16 1 0 0 0,-25-2-15 0 0,16 1 35 0 0,1-1 0 0 0,-1 0 0 0 0,0-2 0 0 0,0 0 0 0 0,0-1 0 0 0,0 0 0 0 0,20-8 0 0 0,81-33-3713 0 0,-95 32-4405 0 0,-21 4 2857 0 0</inkml:trace>
</inkml:ink>
</file>

<file path=ppt/ink/ink3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28.490"/>
    </inkml:context>
    <inkml:brush xml:id="br0">
      <inkml:brushProperty name="width" value="0.035" units="cm"/>
      <inkml:brushProperty name="height" value="0.035" units="cm"/>
    </inkml:brush>
  </inkml:definitions>
  <inkml:trace contextRef="#ctx0" brushRef="#br0">153 5 852 0 0,'0'0'12817'0'0,"-29"9"-11995"0"0,25-7-561 0 0,0 1 0 0 0,0-1 0 0 0,0 1 1 0 0,1 1-1 0 0,-1-1 0 0 0,1 0 1 0 0,-6 7-1 0 0,-16 14 418 0 0,20-18-637 0 0,-1-1 1 0 0,0 1 0 0 0,1 1 0 0 0,0-1 0 0 0,1 1-1 0 0,0 0 1 0 0,0 0 0 0 0,0 0 0 0 0,1 0-1 0 0,0 1 1 0 0,0-1 0 0 0,1 1 0 0 0,0 0 0 0 0,0 0-1 0 0,1 0 1 0 0,-1 10 0 0 0,1 12-40 0 0,0-19-2 0 0,1 1 0 0 0,0 0-1 0 0,1-1 1 0 0,0 1-1 0 0,0 0 1 0 0,4 12 0 0 0,-4-21 1 0 0,1 0 0 0 0,-1 0 1 0 0,0-1-1 0 0,1 1 0 0 0,-1-1 1 0 0,1 1-1 0 0,0-1 0 0 0,0 1 0 0 0,0-1 1 0 0,0 0-1 0 0,0 0 0 0 0,0 0 1 0 0,1 0-1 0 0,-1-1 0 0 0,1 1 1 0 0,-1-1-1 0 0,1 1 0 0 0,0-1 0 0 0,-1 0 1 0 0,1 0-1 0 0,0 0 0 0 0,0 0 1 0 0,0 0-1 0 0,0-1 0 0 0,0 0 0 0 0,0 1 1 0 0,0-1-1 0 0,0 0 0 0 0,4-1 1 0 0,9 1 90 0 0,0 0 0 0 0,0-2 1 0 0,0 0-1 0 0,0 0 0 0 0,27-9 1 0 0,-36 8-83 0 0,0 1 0 0 0,0-2 0 0 0,0 1 0 0 0,-1-1 0 0 0,0 1 0 0 0,1-2 1 0 0,-1 1-1 0 0,-1-1 0 0 0,1 0 0 0 0,-1 0 0 0 0,0-1 0 0 0,0 1 0 0 0,0-1 0 0 0,-1 0 1 0 0,4-7-1 0 0,-4 6-20 0 0,0-1 0 0 0,-1 0 1 0 0,-1 1-1 0 0,1-1 0 0 0,-1 0 1 0 0,-1 0-1 0 0,1 0 0 0 0,-1 0 1 0 0,0 0-1 0 0,-1-1 1 0 0,0 1-1 0 0,-1 0 0 0 0,1 0 1 0 0,-2 0-1 0 0,1 0 0 0 0,-1 0 1 0 0,0 0-1 0 0,-1 0 0 0 0,0 0 1 0 0,-6-11-1 0 0,6 12-102 0 0,-1 1 0 0 0,0 0 0 0 0,0 0 1 0 0,0 0-1 0 0,-1 0 0 0 0,0 1 0 0 0,0 0 0 0 0,-1 0 0 0 0,1 0 0 0 0,-1 1 1 0 0,0 0-1 0 0,0 0 0 0 0,0 0 0 0 0,-1 1 0 0 0,1 0 0 0 0,-1 0 0 0 0,0 1 1 0 0,0-1-1 0 0,0 2 0 0 0,0-1 0 0 0,0 1 0 0 0,0 0 0 0 0,-10 0 0 0 0,17 1 23 0 0,0 0-1 0 0,0 0 0 0 0,-1 1 0 0 0,1-1 0 0 0,0 0 0 0 0,0 0 0 0 0,-1 0 0 0 0,1 0 0 0 0,0 1 0 0 0,0-1 0 0 0,0 0 0 0 0,0 0 1 0 0,-1 1-1 0 0,1-1 0 0 0,0 0 0 0 0,0 0 0 0 0,0 1 0 0 0,0-1 0 0 0,0 0 0 0 0,0 1 0 0 0,0-1 0 0 0,0 0 0 0 0,0 0 1 0 0,0 1-1 0 0,0-1 0 0 0,0 0 0 0 0,0 1 0 0 0,0-1 0 0 0,0 0 0 0 0,0 0 0 0 0,0 1 0 0 0,0-1 0 0 0,0 0 0 0 0,0 1 0 0 0,0-1 1 0 0,0 0-1 0 0,0 0 0 0 0,1 1 0 0 0,-1-1 0 0 0,0 0 0 0 0,0 0 0 0 0,0 0 0 0 0,1 1 0 0 0,-1-1 0 0 0,0 0 0 0 0,1 0 1 0 0,6 12-4658 0 0</inkml:trace>
</inkml:ink>
</file>

<file path=ppt/ink/ink3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29.153"/>
    </inkml:context>
    <inkml:brush xml:id="br0">
      <inkml:brushProperty name="width" value="0.035" units="cm"/>
      <inkml:brushProperty name="height" value="0.035" units="cm"/>
    </inkml:brush>
  </inkml:definitions>
  <inkml:trace contextRef="#ctx0" brushRef="#br0">0 220 32 0 0,'0'0'7527'0'0,"8"23"-7101"0"0,27 72 104 0 0,-33-89-313 0 0,0 1-1 0 0,0-1 0 0 0,1 0 1 0 0,-1 0-1 0 0,1 0 0 0 0,1-1 1 0 0,-1 1-1 0 0,1-1 0 0 0,0 0 0 0 0,0 0 1 0 0,8 8-1 0 0,-11-13-142 0 0,-1 1 0 0 0,1-1 0 0 0,-1 0 1 0 0,1 0-1 0 0,-1 1 0 0 0,1-1 0 0 0,-1 0 0 0 0,1 0 0 0 0,-1 0 0 0 0,1 0 1 0 0,-1 0-1 0 0,1 0 0 0 0,-1 1 0 0 0,1-1 0 0 0,0-1 0 0 0,-1 1 0 0 0,1 0 1 0 0,-1 0-1 0 0,1 0 0 0 0,-1 0 0 0 0,1 0 0 0 0,-1 0 0 0 0,1-1 0 0 0,-1 1 1 0 0,1 0-1 0 0,-1 0 0 0 0,1-1 0 0 0,-1 1 0 0 0,0 0 0 0 0,1-1 0 0 0,-1 1 1 0 0,1 0-1 0 0,-1-1 0 0 0,0 1 0 0 0,1-1 0 0 0,-1 1 0 0 0,0 0 0 0 0,1-1 1 0 0,-1 1-1 0 0,0-1 0 0 0,0 1 0 0 0,1-1 0 0 0,9-22 229 0 0,-10 21-156 0 0,2-5-190 0 0,-1 0-1 0 0,0 0 0 0 0,-1 0 0 0 0,0 0 0 0 0,0 0 0 0 0,0 0 1 0 0,-1 0-1 0 0,0 0 0 0 0,0 0 0 0 0,-1 1 0 0 0,0-1 0 0 0,0 0 1 0 0,0 1-1 0 0,-5-9 0 0 0,-9-33-799 0 0,8 19 594 0 0,6 22 307 0 0,0-1 0 0 0,0 1-1 0 0,1 0 1 0 0,-1 0 0 0 0,1-12 0 0 0,1 16-43 0 0,0-1-1 0 0,1 0 0 0 0,-1 0 1 0 0,1 1-1 0 0,0-1 0 0 0,0 0 0 0 0,1 1 1 0 0,-1-1-1 0 0,1 1 0 0 0,-1-1 1 0 0,1 1-1 0 0,0 0 0 0 0,0 0 1 0 0,0 0-1 0 0,1 0 0 0 0,-1 0 1 0 0,1 0-1 0 0,3-2 0 0 0,5-4 119 0 0,0 1 0 0 0,1 1-1 0 0,20-11 1 0 0,-3 3 379 0 0,-27 13-414 0 0,1 0-1 0 0,1 0 1 0 0,-1 0 0 0 0,0 1 0 0 0,0-1-1 0 0,1 1 1 0 0,-1 0 0 0 0,0 0 0 0 0,1 0-1 0 0,-1 0 1 0 0,1 1 0 0 0,0-1-1 0 0,-1 1 1 0 0,1 0 0 0 0,-1 0 0 0 0,1 1-1 0 0,-1-1 1 0 0,1 1 0 0 0,-1-1-1 0 0,1 1 1 0 0,-1 0 0 0 0,1 0 0 0 0,-1 1-1 0 0,0-1 1 0 0,1 1 0 0 0,-1 0 0 0 0,0-1-1 0 0,0 1 1 0 0,0 1 0 0 0,3 3-1 0 0,4 5-100 0 0,0 0 0 0 0,-1 1 0 0 0,0 0-1 0 0,-1 1 1 0 0,-1 0 0 0 0,7 15-1 0 0,-9-15 16 0 0,-1 1 1 0 0,0 0-1 0 0,-1 1 0 0 0,-1-1 0 0 0,0 0 0 0 0,-1 1 1 0 0,0-1-1 0 0,-3 29 0 0 0,2-8-418 0 0,8-16-1120 0 0,-8-19 1373 0 0,0 0 0 0 0,0 1-1 0 0,0-1 1 0 0,0 0 0 0 0,0 0 0 0 0,0 1 0 0 0,1-1 0 0 0,-1 0 0 0 0,0 0 0 0 0,0 1 0 0 0,0-1 0 0 0,1 0 0 0 0,-1 0 0 0 0,0 0 0 0 0,0 1 0 0 0,1-1 0 0 0,-1 0 0 0 0,0 0 0 0 0,0 0 0 0 0,1 0 0 0 0,-1 0 0 0 0,0 1 0 0 0,1-1 0 0 0,-1 0 0 0 0,0 0 0 0 0,0 0 0 0 0,1 0 0 0 0,-1 0 0 0 0,0 0 0 0 0,1 0 0 0 0,-1 0 0 0 0,0 0 0 0 0,1 0-1 0 0,-1 0 1 0 0,0 0 0 0 0,0-1 0 0 0,1 1 0 0 0,-1 0 0 0 0,0 0 0 0 0,1 0 0 0 0,-1 0 0 0 0,0 0 0 0 0,0-1 0 0 0,1 1 0 0 0,-1 0 0 0 0,0 0 0 0 0,0 0 0 0 0,1-1 0 0 0,-1 1 0 0 0,0 0 0 0 0,0 0 0 0 0,0-1 0 0 0,0 1 0 0 0,1 0 0 0 0,-1 0 0 0 0,0-1 0 0 0,0 1 0 0 0,0 0 0 0 0,0 0 0 0 0,0-1 0 0 0,9-16-3850 0 0</inkml:trace>
</inkml:ink>
</file>

<file path=ppt/ink/ink3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29.653"/>
    </inkml:context>
    <inkml:brush xml:id="br0">
      <inkml:brushProperty name="width" value="0.035" units="cm"/>
      <inkml:brushProperty name="height" value="0.035" units="cm"/>
    </inkml:brush>
  </inkml:definitions>
  <inkml:trace contextRef="#ctx0" brushRef="#br0">0 0 2544 0 0,'0'0'6893'0'0,"4"25"-6287"0"0,32 180 1916 0 0,55 112 1832 0 0,-22-90-2065 0 0,-59-182-2143 0 0,-2 0 0 0 0,-2 1 0 0 0,-2 0 0 0 0,-2 52 0 0 0,-11-66-235 0 0,0-18-1033 0 0,-3-8-3564 0 0,12-28-3050 0 0,0 0 3499 0 0</inkml:trace>
</inkml:ink>
</file>

<file path=ppt/ink/ink3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29.998"/>
    </inkml:context>
    <inkml:brush xml:id="br0">
      <inkml:brushProperty name="width" value="0.035" units="cm"/>
      <inkml:brushProperty name="height" value="0.035" units="cm"/>
    </inkml:brush>
  </inkml:definitions>
  <inkml:trace contextRef="#ctx0" brushRef="#br0">0 69 1268 0 0,'0'0'12316'0'0,"9"-1"-13283"0"0,44-6 1041 0 0,87-25-1 0 0,-26 5-1240 0 0,-88 26-2017 0 0,-18 1-2672 0 0</inkml:trace>
</inkml:ink>
</file>

<file path=ppt/ink/ink3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30.698"/>
    </inkml:context>
    <inkml:brush xml:id="br0">
      <inkml:brushProperty name="width" value="0.035" units="cm"/>
      <inkml:brushProperty name="height" value="0.035" units="cm"/>
    </inkml:brush>
  </inkml:definitions>
  <inkml:trace contextRef="#ctx0" brushRef="#br0">241 51 1164 0 0,'0'0'11747'0'0,"-10"3"-10917"0"0,-9 4-44 0 0,1 1 1 0 0,-26 14-1 0 0,34-17-668 0 0,1 1 1 0 0,0 0-1 0 0,0 1 0 0 0,1 0 0 0 0,-1 0 1 0 0,2 0-1 0 0,-1 1 0 0 0,1 1 0 0 0,0-1 0 0 0,1 1 1 0 0,0 0-1 0 0,0 1 0 0 0,1-1 0 0 0,-7 19 1 0 0,7-18-100 0 0,0 1 1 0 0,1-1 0 0 0,0 1 0 0 0,1 0-1 0 0,0 0 1 0 0,1 0 0 0 0,0 0 0 0 0,1 0-1 0 0,0 16 1 0 0,0-24-24 0 0,1 0-1 0 0,0-1 1 0 0,0 1 0 0 0,0 0 0 0 0,0-1-1 0 0,1 1 1 0 0,-1 0 0 0 0,1-1 0 0 0,-1 1-1 0 0,1 0 1 0 0,0-1 0 0 0,0 1-1 0 0,0-1 1 0 0,0 0 0 0 0,1 1 0 0 0,-1-1-1 0 0,0 0 1 0 0,1 0 0 0 0,0 0 0 0 0,0 0-1 0 0,-1 0 1 0 0,1 0 0 0 0,0 0 0 0 0,1 0-1 0 0,-1-1 1 0 0,0 1 0 0 0,4 1-1 0 0,3-1 27 0 0,0 0-1 0 0,0 0 0 0 0,-1-1 0 0 0,1-1 0 0 0,0 1 1 0 0,0-1-1 0 0,15-2 0 0 0,-16 0-15 0 0,0 0 0 0 0,0 0 0 0 0,0-1 0 0 0,0 0 0 0 0,-1-1 0 0 0,1 1 0 0 0,-1-1 0 0 0,0-1 0 0 0,0 1 0 0 0,0-1 0 0 0,0-1 0 0 0,-1 1 0 0 0,0-1 0 0 0,0 0 0 0 0,9-13 0 0 0,-3 3-157 0 0,0-1 0 0 0,-1 0 1 0 0,0 0-1 0 0,-2-1 1 0 0,12-29-1 0 0,-18 42 117 0 0,-1-1 1 0 0,-1 1-1 0 0,1 0 0 0 0,-1-1 0 0 0,0 1 1 0 0,0-1-1 0 0,0 1 0 0 0,-1-1 1 0 0,0 1-1 0 0,0-1 0 0 0,0 0 0 0 0,-1 1 1 0 0,1-1-1 0 0,-2 1 0 0 0,1-1 1 0 0,0 1-1 0 0,-1 0 0 0 0,0 0 0 0 0,0 0 1 0 0,-1 0-1 0 0,0 0 0 0 0,1 0 1 0 0,-2 0-1 0 0,-5-6 0 0 0,-8-7-289 0 0,-30-23 186 0 0,45 40 88 0 0,0-1-1 0 0,-1 1 1 0 0,1 0-1 0 0,0-1 1 0 0,0 1-1 0 0,-1 0 1 0 0,1 1-1 0 0,0-1 1 0 0,-1 0-1 0 0,1 1 0 0 0,-1-1 1 0 0,1 1-1 0 0,-1 0 1 0 0,1 0-1 0 0,-1 0 1 0 0,1 0-1 0 0,-1 0 1 0 0,1 1-1 0 0,-1-1 1 0 0,-3 2-1 0 0,5-2-12 0 0,1 0-1 0 0,-1 0 1 0 0,0 1 0 0 0,0-1-1 0 0,1 1 1 0 0,-1-1 0 0 0,0 0-1 0 0,1 1 1 0 0,-1-1 0 0 0,1 1-1 0 0,-1-1 1 0 0,1 1-1 0 0,-1 0 1 0 0,1-1 0 0 0,-1 1-1 0 0,1 0 1 0 0,-1-1 0 0 0,1 1-1 0 0,0 0 1 0 0,-1-1 0 0 0,1 1-1 0 0,0 0 1 0 0,0 0 0 0 0,-1-1-1 0 0,1 1 1 0 0,0 1 0 0 0,0-1-194 0 0,0 0 1 0 0,0 0 0 0 0,1-1 0 0 0,-1 1 0 0 0,0 0 0 0 0,0 0-1 0 0,1 0 1 0 0,-1 0 0 0 0,0-1 0 0 0,1 1 0 0 0,-1 0 0 0 0,1 0-1 0 0,-1-1 1 0 0,1 1 0 0 0,0 0 0 0 0,-1-1 0 0 0,1 1 0 0 0,-1-1-1 0 0,1 1 1 0 0,0-1 0 0 0,0 1 0 0 0,-1-1 0 0 0,1 1 0 0 0,0-1-1 0 0,0 1 1 0 0,0-1 0 0 0,-1 0 0 0 0,1 0 0 0 0,0 1 0 0 0,0-1-1 0 0,0 0 1 0 0,0 0 0 0 0,0 0 0 0 0,0 0 0 0 0,9 0-2253 0 0</inkml:trace>
</inkml:ink>
</file>

<file path=ppt/ink/ink3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31.262"/>
    </inkml:context>
    <inkml:brush xml:id="br0">
      <inkml:brushProperty name="width" value="0.035" units="cm"/>
      <inkml:brushProperty name="height" value="0.035" units="cm"/>
    </inkml:brush>
  </inkml:definitions>
  <inkml:trace contextRef="#ctx0" brushRef="#br0">2 112 1440 0 0,'0'0'10747'0'0,"0"33"-8590"0"0,0-25-1888 0 0,-1 5-83 0 0,0 1 0 0 0,1-1-1 0 0,1 1 1 0 0,0-1 0 0 0,1 0 0 0 0,0 0 0 0 0,1 0 0 0 0,1 0 0 0 0,0 0-1 0 0,1 0 1 0 0,0-1 0 0 0,10 18 0 0 0,-11-24-175 0 0,1 0 0 0 0,-1 0 0 0 0,1 0 0 0 0,0-1 0 0 0,1 1 0 0 0,0-1 0 0 0,-1-1 1 0 0,1 1-1 0 0,1-1 0 0 0,-1 0 0 0 0,1 0 0 0 0,0-1 0 0 0,0 0 0 0 0,0 0 0 0 0,0 0 0 0 0,0-1 0 0 0,0 0 0 0 0,1-1 0 0 0,-1 0 0 0 0,1 0 1 0 0,-1 0-1 0 0,1-1 0 0 0,0 0 0 0 0,-1 0 0 0 0,12-3 0 0 0,-15 2-5 0 0,-1-1-1 0 0,1 1 1 0 0,0-1 0 0 0,-1 0 0 0 0,1 0-1 0 0,-1 0 1 0 0,1-1 0 0 0,-1 1 0 0 0,0-1-1 0 0,0 1 1 0 0,0-1 0 0 0,0 0 0 0 0,-1-1-1 0 0,1 1 1 0 0,-1 0 0 0 0,4-8 0 0 0,3-5 16 0 0,-2 0 0 0 0,9-25 1 0 0,-10 19-186 0 0,-1-1 1 0 0,-1 1-1 0 0,0-1 1 0 0,-2 1 0 0 0,-1-1-1 0 0,-2-25 1 0 0,0 20 82 0 0,1 24 63 0 0,0 0 0 0 0,0-1 0 0 0,-1 1 0 0 0,1 0-1 0 0,-1-1 1 0 0,0 1 0 0 0,-1 0 0 0 0,1 0 0 0 0,-1 0 0 0 0,0 0 0 0 0,0 0 0 0 0,0 0 0 0 0,0 1 0 0 0,0-1 0 0 0,-1 1 0 0 0,0-1 0 0 0,0 1 0 0 0,0 0 0 0 0,-5-4-1 0 0,0 3-1681 0 0,5 16-8010 0 0,3-8 7454 0 0</inkml:trace>
</inkml:ink>
</file>

<file path=ppt/ink/ink3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31.846"/>
    </inkml:context>
    <inkml:brush xml:id="br0">
      <inkml:brushProperty name="width" value="0.035" units="cm"/>
      <inkml:brushProperty name="height" value="0.035" units="cm"/>
    </inkml:brush>
  </inkml:definitions>
  <inkml:trace contextRef="#ctx0" brushRef="#br0">0 262 1348 0 0,'0'0'7956'0'0,"15"24"-7323"0"0,3 7-443 0 0,2 4 173 0 0,27 35-1 0 0,-38-55-434 0 0,4 6 3316 0 0,-17-38-1554 0 0,-14-16-1713 0 0,-4-10-103 0 0,14 22 115 0 0,7 17 11 0 0,-1 0 1 0 0,1 0-1 0 0,-1 0 1 0 0,1 0-1 0 0,0 0 1 0 0,0 0-1 0 0,1-1 1 0 0,-1-4-1 0 0,1-9 30 0 0,-1 13-1 0 0,0 1 0 0 0,1 0 0 0 0,0-1 0 0 0,0 1-1 0 0,0-1 1 0 0,1 1 0 0 0,-1-1 0 0 0,1 1 0 0 0,0 0 0 0 0,1-1 0 0 0,-1 1 0 0 0,1 0 0 0 0,-1 0 0 0 0,4-5-1 0 0,24-36 488 0 0,-24 36-380 0 0,0 0-1 0 0,1 0 1 0 0,0 0-1 0 0,11-11 1 0 0,3-1 226 0 0,-7 7-230 0 0,1 0 1 0 0,0 1-1 0 0,20-14 1 0 0,-30 24-207 0 0,1 0 1 0 0,0 1-1 0 0,0-1 1 0 0,0 1-1 0 0,0 0 1 0 0,0 0-1 0 0,0 1 1 0 0,0-1-1 0 0,0 1 1 0 0,1 0-1 0 0,-1 0 0 0 0,0 1 1 0 0,1 0-1 0 0,-1 0 1 0 0,1 0-1 0 0,7 2 1 0 0,-6 1-179 0 0,1 1-1 0 0,0-1 1 0 0,-1 2 0 0 0,0-1-1 0 0,0 1 1 0 0,7 6 0 0 0,-5-1-2096 0 0</inkml:trace>
</inkml:ink>
</file>

<file path=ppt/ink/ink3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5T15:07:36.608"/>
    </inkml:context>
    <inkml:brush xml:id="br0">
      <inkml:brushProperty name="width" value="0.035" units="cm"/>
      <inkml:brushProperty name="height" value="0.035" units="cm"/>
    </inkml:brush>
  </inkml:definitions>
  <inkml:trace contextRef="#ctx0" brushRef="#br0">0 296 16839,'6021'-296'0</inkml:trace>
</inkml:ink>
</file>

<file path=ppt/ink/ink3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5T15:07:43.853"/>
    </inkml:context>
    <inkml:brush xml:id="br0">
      <inkml:brushProperty name="width" value="0.035" units="cm"/>
      <inkml:brushProperty name="height" value="0.035" units="cm"/>
    </inkml:brush>
  </inkml:definitions>
  <inkml:trace contextRef="#ctx0" brushRef="#br0">0 0 18857,'110'1701'0</inkml:trace>
</inkml:ink>
</file>

<file path=ppt/ink/ink3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5T15:07:51.870"/>
    </inkml:context>
    <inkml:brush xml:id="br0">
      <inkml:brushProperty name="width" value="0.035" units="cm"/>
      <inkml:brushProperty name="height" value="0.035" units="cm"/>
    </inkml:brush>
  </inkml:definitions>
  <inkml:trace contextRef="#ctx0" brushRef="#br0">0 0 15664,'99'1794'0</inkml:trace>
</inkml:ink>
</file>

<file path=ppt/ink/ink3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5T15:07:54.072"/>
    </inkml:context>
    <inkml:brush xml:id="br0">
      <inkml:brushProperty name="width" value="0.035" units="cm"/>
      <inkml:brushProperty name="height" value="0.035" units="cm"/>
    </inkml:brush>
  </inkml:definitions>
  <inkml:trace contextRef="#ctx0" brushRef="#br0">0 128 17903,'5912'-128'0</inkml:trace>
</inkml:ink>
</file>

<file path=ppt/ink/ink3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58.786"/>
    </inkml:context>
    <inkml:brush xml:id="br0">
      <inkml:brushProperty name="width" value="0.035" units="cm"/>
      <inkml:brushProperty name="height" value="0.035" units="cm"/>
    </inkml:brush>
  </inkml:definitions>
  <inkml:trace contextRef="#ctx0" brushRef="#br0">80 688 252 0 0,'0'0'7775'0'0,"29"-24"-6506"0"0,-16-7-430 0 0,-2-1 0 0 0,-1 0 1 0 0,10-52-1 0 0,7-28-97 0 0,35-80-224 0 0,-50 158-375 0 0,-9 28-118 0 0,0 0-1 0 0,-1 0 1 0 0,0 0-1 0 0,0-1 1 0 0,-1 1-1 0 0,1 0 1 0 0,-1-9-1 0 0,9-27-38 0 0,0 1 156 0 0,-9 40-142 0 0,-1 1 0 0 0,0-1 0 0 0,1 1 0 0 0,-1 0-1 0 0,0-1 1 0 0,1 1 0 0 0,-1 0 0 0 0,1-1 0 0 0,-1 1 0 0 0,1 0 0 0 0,-1 0 0 0 0,1 0 0 0 0,-1-1-1 0 0,1 1 1 0 0,-1 0 0 0 0,1 0 0 0 0,-1 0 0 0 0,1 0 0 0 0,-1 0 0 0 0,1 0 0 0 0,-1 0 0 0 0,1 0-1 0 0,-1 0 1 0 0,1 0 0 0 0,-1 0 0 0 0,1 0 0 0 0,-1 0 0 0 0,1 1 0 0 0,-1-1 0 0 0,1 0 0 0 0,-1 0 0 0 0,1 1-1 0 0,-1-1 1 0 0,1 0 0 0 0,-1 0 0 0 0,1 1 0 0 0,-1-1 0 0 0,0 0 0 0 0,1 1 0 0 0,-1-1 0 0 0,0 1-1 0 0,1 0 1 0 0,0 5 37 0 0,1-1-1 0 0,0 1 1 0 0,0-1-1 0 0,0 1 1 0 0,1-1-1 0 0,-1 0 1 0 0,1 0-1 0 0,4 5 1 0 0,9 19 15 0 0,67 218 231 0 0,-28-71 127 0 0,-40-132-240 0 0,-9-23-55 0 0,1 0 0 0 0,17 33 0 0 0,-12-23 84 0 0,6 7-17 0 0,-16-35-165 0 0,1 1-1 0 0,-1-1 1 0 0,0 1-1 0 0,0 0 1 0 0,0 0-1 0 0,0 0 1 0 0,-1 0-1 0 0,0 0 1 0 0,2 5-1 0 0,-3-9 566 0 0,-20-24-327 0 0,-3-2-541 0 0,-1 1 1 0 0,-1 1 0 0 0,-1 2-1 0 0,-1 0 1 0 0,-36-21-1 0 0,21 14 133 0 0,0 1-97 0 0,-71-33 0 0 0,-20-13-328 0 0,114 62 696 0 0,17 12-80 0 0,-1-1 0 0 0,1 0 0 0 0,-1-1-1 0 0,1 1 1 0 0,-1 0 0 0 0,1-1-1 0 0,0 1 1 0 0,0-1 0 0 0,0 1 0 0 0,0-1-1 0 0,0 0 1 0 0,0 0 0 0 0,0 0-1 0 0,1 0 1 0 0,-1-1 0 0 0,1 1-1 0 0,-1 0 1 0 0,1-1 0 0 0,0 1 0 0 0,0 0-1 0 0,0-1 1 0 0,0-2 0 0 0,1 4 33 0 0,21 2-120 0 0,65 9 55 0 0,0-4 0 0 0,148-8 0 0 0,-201-2 2 0 0,58-14 0 0 0,-33 4 16 0 0,-53 12 12 0 0,18-3 97 0 0,-21 5 48 0 0,-22 23 110 0 0,-92 98 22 0 0,77-87-118 0 0,-5 3 108 0 0,1 1 0 0 0,-45 61-1 0 0,49-62-91 0 0,29-31-203 0 0,0-1 0 0 0,0 1 0 0 0,1 1 0 0 0,-1-1 0 0 0,1 1 0 0 0,-6 10 0 0 0,-37 63 5 0 0,46-66-5 0 0,2-13-7 0 0,0-1 1 0 0,0 0-1 0 0,0 1 1 0 0,0-1-1 0 0,0 0 1 0 0,0 0-1 0 0,0 1 1 0 0,0-1-1 0 0,0 0 1 0 0,0 1-1 0 0,0-1 1 0 0,0 0-1 0 0,0 1 1 0 0,0-1-1 0 0,0 0 1 0 0,0 0-1 0 0,0 1 1 0 0,0-1 0 0 0,0 0-1 0 0,0 1 1 0 0,-1-1-1 0 0,1 0 1 0 0,0 0-1 0 0,0 1 1 0 0,0-1-1 0 0,0 0 1 0 0,-1 0-1 0 0,1 1 1 0 0,0-1-1 0 0,0 0 1 0 0,-1 0-1 0 0,1 0 1 0 0,0 0-1 0 0,0 1 1 0 0,-1-1-1 0 0,1 0 1 0 0,0 0-1 0 0,0 0 1 0 0,-1 0 0 0 0,1 0-1 0 0,0 0 1 0 0,-1 0-1 0 0,1 0 1 0 0,0 0-1 0 0,-1 0 1 0 0,1 0-1 0 0,0 0 1 0 0,-1 0-1 0 0,-1 0 227 0 0,14-19-4510 0 0,-1 9 715 0 0,-6 6 876 0 0,-33 37-4885 0 0</inkml:trace>
</inkml:ink>
</file>

<file path=ppt/ink/ink3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25.064"/>
    </inkml:context>
    <inkml:brush xml:id="br0">
      <inkml:brushProperty name="width" value="0.035" units="cm"/>
      <inkml:brushProperty name="height" value="0.035" units="cm"/>
    </inkml:brush>
  </inkml:definitions>
  <inkml:trace contextRef="#ctx0" brushRef="#br0">2317 3064 1492 0 0,'0'0'15010'0'0,"-22"-33"-14560"0"0,-39-66 16 0 0,46 75-390 0 0,-1 0-1 0 0,-1 1 0 0 0,-1 0 1 0 0,-1 2-1 0 0,-44-39 0 0 0,-36-40 27 0 0,24-6-63 0 0,52 71 60 0 0,-37-44 0 0 0,-34-42 182 0 0,47 58-181 0 0,-153-204 346 0 0,69 71-342 0 0,131 196-106 0 0,-100-184-47 0 0,0 46 63 0 0,70 95-31 0 0,-3 3 0 0 0,-1 0-1 0 0,-40-36 1 0 0,67 70 17 0 0,-7-8 7 0 0,9 10-2 0 0,0 0 0 0 0,1-1 1 0 0,-1 0-1 0 0,1 0 1 0 0,0 0-1 0 0,-5-9 0 0 0,-1-3-3 0 0,-1 1 0 0 0,0 0 0 0 0,-25-26-1 0 0,-17-22-24 0 0,-47-76-37 0 0,72 103 34 0 0,-48-48 1 0 0,10 11-54 0 0,32 43 42 0 0,28 26 25 0 0,-1 0-1 0 0,1-1 1 0 0,0 0-1 0 0,0 0 1 0 0,-7-11-1 0 0,-6-6-37 0 0,17 20 49 0 0,-1 1 0 0 0,1 0 0 0 0,0-1 0 0 0,0 0 0 0 0,0 1 0 0 0,0-1 0 0 0,1 0 0 0 0,-1 0 0 0 0,1 0 0 0 0,0 0 0 0 0,-2-5 0 0 0,0-2-9 0 0,-1 0 1 0 0,-1 1 0 0 0,0-1 0 0 0,-8-11-1 0 0,7 11 19 0 0,0 0 1 0 0,1 0-1 0 0,-8-19 0 0 0,9 19 6 0 0,-1 0 0 0 0,0 1 0 0 0,-1-1 1 0 0,0 1-1 0 0,0 0 0 0 0,-1 1 1 0 0,0 0-1 0 0,-9-9 0 0 0,-30-38 10 0 0,16 8-67 0 0,-1 1 1 0 0,-3 2 0 0 0,-41-41-1 0 0,17 21-124 0 0,47 45 117 0 0,11 19 48 0 0,0-1 1 0 0,0 1 0 0 0,0 0 0 0 0,0-1-1 0 0,0 1 1 0 0,0-1 0 0 0,0 1-1 0 0,0 0 1 0 0,0-1 0 0 0,-1 1 0 0 0,1 0-1 0 0,0-1 1 0 0,0 1 0 0 0,0 0-1 0 0,-1-1 1 0 0,1 1 0 0 0,0 0 0 0 0,0-1-1 0 0,-1 1 1 0 0,1 0 0 0 0,0 0-1 0 0,-1-1 1 0 0,1 1 0 0 0,0 0 0 0 0,-1 0-1 0 0,1 0 1 0 0,0-1 0 0 0,-1 1-1 0 0,1 0 1 0 0,0 0 0 0 0,-1 0-1 0 0,1 0 1 0 0,0 0 0 0 0,-1 0 0 0 0,0 0-1 0 0,-1 0-62 0 0,4 21-1191 0 0,1-1 1061 0 0,1 1 1 0 0,0 0 0 0 0,2-1-1 0 0,12 32 1 0 0,-7-22 257 0 0,10 45 0 0 0,-17-46 22 0 0,0 0-1 0 0,-1 39 1 0 0,-3-68-76 0 0,0 0 0 0 0,0 1 0 0 0,0-1 0 0 0,0 1 0 0 0,0-1 0 0 0,0 0-1 0 0,0 1 1 0 0,0-1 0 0 0,0 0 0 0 0,0 1 0 0 0,0-1 0 0 0,0 0 0 0 0,0 1 0 0 0,0-1 0 0 0,0 1 0 0 0,0-1 0 0 0,1 0 0 0 0,-1 1 0 0 0,0-1 0 0 0,0 0 0 0 0,0 1 0 0 0,0-1 0 0 0,1 0 0 0 0,-1 0 0 0 0,0 1 0 0 0,0-1-1 0 0,1 0 1 0 0,-1 0 0 0 0,0 1 0 0 0,1-1 0 0 0,-1 0 0 0 0,0 0 0 0 0,1 0 0 0 0,-1 1 0 0 0,1-2 19 0 0,-1 0-1 0 0,1 1 1 0 0,-1-1 0 0 0,1 0 0 0 0,-1 0-1 0 0,1 1 1 0 0,-1-1 0 0 0,0 0-1 0 0,1 0 1 0 0,-1 0 0 0 0,0 0-1 0 0,0 1 1 0 0,1-1 0 0 0,-1 0-1 0 0,0 0 1 0 0,0 0 0 0 0,0 0 0 0 0,0 0-1 0 0,0 0 1 0 0,-1-1 0 0 0,2-28-331 0 0,0 17 282 0 0,-1-1 0 0 0,0 0 0 0 0,-1 0 1 0 0,-1 1-1 0 0,0-1 0 0 0,-5-17 1 0 0,-6-17-2 0 0,10 37 25 0 0,1 1 0 0 0,-1-1 0 0 0,-1 1 0 0 0,0 0 0 0 0,0 0 0 0 0,-1 0 0 0 0,-7-9 0 0 0,10 16-29 0 0,-1 0 1 0 0,1-1-1 0 0,0 1 1 0 0,0-1-1 0 0,0 1 1 0 0,0-1-1 0 0,1 0 1 0 0,-3-7-1 0 0,4 10-42 0 0,32 7-1591 0 0,214 55 1989 0 0,-176-37-24 0 0,-37-10-1442 0 0,-7-3-2678 0 0,5-8-3463 0 0,-43-6 4564 0 0,-54-14 1774 0 0</inkml:trace>
</inkml:ink>
</file>

<file path=ppt/ink/ink3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26.725"/>
    </inkml:context>
    <inkml:brush xml:id="br0">
      <inkml:brushProperty name="width" value="0.035" units="cm"/>
      <inkml:brushProperty name="height" value="0.035" units="cm"/>
    </inkml:brush>
  </inkml:definitions>
  <inkml:trace contextRef="#ctx0" brushRef="#br0">422 38 1868 0 0,'0'0'7284'0'0,"0"-4"-7032"0"0,0-20 354 0 0,-2 23-311 0 0,0-1 0 0 0,-1 1 0 0 0,1 0 0 0 0,0 0 0 0 0,0 0 0 0 0,-1 1 0 0 0,1-1 0 0 0,-1 0 0 0 0,1 1 0 0 0,-1-1 0 0 0,1 1 1 0 0,-1 0-1 0 0,1 0 0 0 0,-1 0 0 0 0,1 0 0 0 0,-4 1 0 0 0,-50 1 120 0 0,42 1-401 0 0,0 1 0 0 0,0 1 0 0 0,0 0-1 0 0,1 1 1 0 0,0 0 0 0 0,-13 9-1 0 0,12-7 30 0 0,1 1-1 0 0,0 0 1 0 0,1 1-1 0 0,0 1 1 0 0,0 0-1 0 0,2 0 1 0 0,-14 18-1 0 0,-3 10-31 0 0,-24 45 1 0 0,49-82-13 0 0,-2 7-4 0 0,0-1-1 0 0,1 1 0 0 0,0-1 0 0 0,1 1 0 0 0,-1 0 0 0 0,2 0 1 0 0,-1 0-1 0 0,1 1 0 0 0,1-1 0 0 0,0 0 0 0 0,0 0 0 0 0,0 0 1 0 0,1 0-1 0 0,1 1 0 0 0,0-1 0 0 0,0-1 0 0 0,1 1 0 0 0,0 0 1 0 0,0 0-1 0 0,1-1 0 0 0,0 0 0 0 0,0 0 0 0 0,1 0 0 0 0,0 0 1 0 0,1-1-1 0 0,-1 0 0 0 0,9 8 0 0 0,-3-2 64 0 0,1 0 1 0 0,1-1-1 0 0,-1-1 0 0 0,2 0 1 0 0,0 0-1 0 0,0-2 0 0 0,1 0 1 0 0,0 0-1 0 0,0-1 0 0 0,25 8 1 0 0,-16-11 168 0 0,0 0 0 0 0,1-1 1 0 0,-1-2-1 0 0,42-1 0 0 0,-58-3-320 0 0,0 0 0 0 0,0 0 0 0 0,0-1 0 0 0,-1 0 1 0 0,1-1-1 0 0,-1 0 0 0 0,1 0 0 0 0,-1 0 0 0 0,-1-1 0 0 0,1 0 0 0 0,9-10 0 0 0,26-15-4880 0 0,-32 25 1711 0 0,0-3-1082 0 0</inkml:trace>
</inkml:ink>
</file>

<file path=ppt/ink/ink3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27.571"/>
    </inkml:context>
    <inkml:brush xml:id="br0">
      <inkml:brushProperty name="width" value="0.035" units="cm"/>
      <inkml:brushProperty name="height" value="0.035" units="cm"/>
    </inkml:brush>
  </inkml:definitions>
  <inkml:trace contextRef="#ctx0" brushRef="#br0">0 112 1516 0 0,'0'0'10340'0'0,"2"21"-8853"0"0,5-11-1330 0 0,-1-1 0 0 0,0 2 0 0 0,0-1 0 0 0,5 16 0 0 0,-6-14-52 0 0,1 1 0 0 0,0-1-1 0 0,11 15 1 0 0,-10-17-73 0 0,1-1-1 0 0,0 0 0 0 0,0 0 1 0 0,1-1-1 0 0,0 0 0 0 0,0 0 1 0 0,1-1-1 0 0,0 0 0 0 0,13 6 1 0 0,-18-11 24 0 0,0 0 1 0 0,0 0-1 0 0,1 0 1 0 0,-1-1 0 0 0,0 0-1 0 0,1 0 1 0 0,0 0-1 0 0,-1-1 1 0 0,1 0-1 0 0,-1 0 1 0 0,1 0-1 0 0,0-1 1 0 0,-1 1 0 0 0,1-1-1 0 0,-1-1 1 0 0,1 1-1 0 0,-1-1 1 0 0,0 0-1 0 0,0 0 1 0 0,0-1-1 0 0,0 1 1 0 0,6-5-1 0 0,-2 0-53 0 0,0 0 0 0 0,0 0-1 0 0,-1-1 1 0 0,0-1-1 0 0,0 1 1 0 0,-1-1 0 0 0,0-1-1 0 0,-1 1 1 0 0,0-1-1 0 0,0 0 1 0 0,-1 0 0 0 0,0-1-1 0 0,-1 0 1 0 0,0 1-1 0 0,-1-2 1 0 0,0 1 0 0 0,-1 0-1 0 0,0 0 1 0 0,-1-1-1 0 0,0 1 1 0 0,-1-1-1 0 0,0 1 1 0 0,-1-1 0 0 0,0 1-1 0 0,-4-16 1 0 0,4 23-45 0 0,-1 0 1 0 0,0 0 0 0 0,0 0-1 0 0,0 0 1 0 0,0 1-1 0 0,-1-1 1 0 0,1 1-1 0 0,-1 0 1 0 0,0 0-1 0 0,0 0 1 0 0,0 0 0 0 0,0 0-1 0 0,-1 1 1 0 0,1-1-1 0 0,-1 1 1 0 0,0 0-1 0 0,1 0 1 0 0,-1 0 0 0 0,0 1-1 0 0,-5-2 1 0 0,7 3-284 0 0,2 1-803 0 0,-1 0 1072 0 0,1 0 0 0 0,0 0 1 0 0,0 0-1 0 0,0 0 0 0 0,0 0 1 0 0,0 0-1 0 0,0 0 0 0 0,0 0 1 0 0,1 0-1 0 0,-1 0 0 0 0,0 0 1 0 0,0 0-1 0 0,1 0 0 0 0,-1 0 0 0 0,1 0 1 0 0,-1 0-1 0 0,1 0 0 0 0,-1 0 1 0 0,1-1-1 0 0,-1 1 0 0 0,1 0 1 0 0,0 0-1 0 0,0-1 0 0 0,1 2 1 0 0,15-6-3916 0 0,-10 1-2127 0 0,-40 9 3653 0 0</inkml:trace>
</inkml:ink>
</file>

<file path=ppt/ink/ink3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28.129"/>
    </inkml:context>
    <inkml:brush xml:id="br0">
      <inkml:brushProperty name="width" value="0.035" units="cm"/>
      <inkml:brushProperty name="height" value="0.035" units="cm"/>
    </inkml:brush>
  </inkml:definitions>
  <inkml:trace contextRef="#ctx0" brushRef="#br0">11 221 2588 0 0,'0'0'5677'0'0,"13"18"-5519"0"0,55 76 152 0 0,-56-85 850 0 0,-8-13 2043 0 0,-6-10-519 0 0,-4 3-3787 0 0,-12-14 925 0 0,10 15-1 0 0,0 0-1 0 0,1 0 1 0 0,0-1-1 0 0,1 0 0 0 0,0 0 1 0 0,-5-16-1 0 0,-3-2 341 0 0,12 26-96 0 0,0 0 0 0 0,1 0-1 0 0,-1 0 1 0 0,1 0 0 0 0,0 0 0 0 0,-1 0 0 0 0,2 0 0 0 0,-1-1 0 0 0,0 1 0 0 0,0 0-1 0 0,1-6 1 0 0,-1 5-82 0 0,1 1 0 0 0,0 0 0 0 0,1 0-1 0 0,-1 0 1 0 0,0-1 0 0 0,1 1-1 0 0,0 0 1 0 0,0 0 0 0 0,0 0 0 0 0,0 0-1 0 0,0 0 1 0 0,1 0 0 0 0,-1 0 0 0 0,1 1-1 0 0,4-6 1 0 0,0 2-52 0 0,0 1-1 0 0,0 1 1 0 0,1-1 0 0 0,0 1-1 0 0,11-5 1 0 0,-14 6 129 0 0,12-4-121 0 0,0 1 0 0 0,1 1 0 0 0,0 0 0 0 0,-1 1 0 0 0,2 1 0 0 0,-1 0 0 0 0,19 0 0 0 0,31 5-3830 0 0,-41 5-833 0 0</inkml:trace>
</inkml:ink>
</file>

<file path=ppt/ink/ink3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28.584"/>
    </inkml:context>
    <inkml:brush xml:id="br0">
      <inkml:brushProperty name="width" value="0.035" units="cm"/>
      <inkml:brushProperty name="height" value="0.035" units="cm"/>
    </inkml:brush>
  </inkml:definitions>
  <inkml:trace contextRef="#ctx0" brushRef="#br0">1 148 1804 0 0,'0'0'11993'0'0,"13"16"-12200"0"0,4 8 222 0 0,-8-11-5 0 0,1 0 1 0 0,0-1-1 0 0,1 0 0 0 0,19 17 1 0 0,9 20 87 0 0,-10-10 45 0 0,-16-24-142 0 0,-12-13 24 0 0,1 0 0 0 0,-1 0 0 0 0,1 0 0 0 0,-1 0 0 0 0,1 0 0 0 0,0 0 0 0 0,0 0 0 0 0,0-1 0 0 0,0 1 0 0 0,0-1 0 0 0,0 0 0 0 0,0 1 0 0 0,1-1 0 0 0,-1 0 0 0 0,0 0 1 0 0,1 0-1 0 0,-1-1 0 0 0,1 1 0 0 0,-1-1 0 0 0,5 1 0 0 0,-6-2 53 0 0,0 0 0 0 0,0 0 0 0 0,1-1 1 0 0,-1 1-1 0 0,-1 0 0 0 0,1-1 1 0 0,0 1-1 0 0,0-1 0 0 0,0 1 0 0 0,-1-1 1 0 0,1 1-1 0 0,-1-1 0 0 0,1 0 1 0 0,-1 1-1 0 0,0-1 0 0 0,1 1 0 0 0,-1-1 1 0 0,0 0-1 0 0,0 1 0 0 0,0-1 1 0 0,0 0-1 0 0,-1-1 0 0 0,2-10 257 0 0,4-14-529 0 0,-1-1 0 0 0,-2 1 0 0 0,-1-1 0 0 0,-1 0-1 0 0,-1 1 1 0 0,-2-1 0 0 0,0 1 0 0 0,-12-41 0 0 0,14 62 190 0 0,0 1 0 0 0,0-1 0 0 0,1 1 1 0 0,0-1-1 0 0,0 0 0 0 0,1-5 1 0 0,0-5-721 0 0,2 17-2603 0 0,-2 0 2876 0 0,1 0 0 0 0,-1 0 0 0 0,0 1 0 0 0,1-1 0 0 0,-1 1 0 0 0,0-1 0 0 0,0 1 0 0 0,0-1 0 0 0,0 1 0 0 0,0-1 0 0 0,0 1 0 0 0,0 0 0 0 0,-1 0 0 0 0,2 2 0 0 0,-2 5-1636 0 0</inkml:trace>
</inkml:ink>
</file>

<file path=ppt/ink/ink3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29.266"/>
    </inkml:context>
    <inkml:brush xml:id="br0">
      <inkml:brushProperty name="width" value="0.035" units="cm"/>
      <inkml:brushProperty name="height" value="0.035" units="cm"/>
    </inkml:brush>
  </inkml:definitions>
  <inkml:trace contextRef="#ctx0" brushRef="#br0">252 25 1412 0 0,'0'0'8587'0'0,"-15"0"-8227"0"0,-28 0-150 0 0,-87 4 2155 0 0,126-3-2348 0 0,1 0-1 0 0,0 0 1 0 0,0 0 0 0 0,0 1-1 0 0,-1-1 1 0 0,1 1 0 0 0,0 0 0 0 0,1 0-1 0 0,-1 0 1 0 0,0 0 0 0 0,1 0 0 0 0,-1 1-1 0 0,1-1 1 0 0,-1 1 0 0 0,1-1-1 0 0,0 1 1 0 0,0 0 0 0 0,1 0 0 0 0,-1 0-1 0 0,0 0 1 0 0,1 0 0 0 0,0 1 0 0 0,0-1-1 0 0,0 0 1 0 0,0 0 0 0 0,0 1-1 0 0,1-1 1 0 0,-1 1 0 0 0,1 3 0 0 0,-1 0-58 0 0,1 0 1 0 0,-1 0 0 0 0,1 0 0 0 0,1 0 0 0 0,-1 0 0 0 0,1 0 0 0 0,1 0 0 0 0,-1 0-1 0 0,1 0 1 0 0,0-1 0 0 0,1 1 0 0 0,-1 0 0 0 0,6 8 0 0 0,-5-11 80 0 0,1-1 0 0 0,-1 1 0 0 0,1 0-1 0 0,0-1 1 0 0,0 0 0 0 0,0 0 0 0 0,0 0 0 0 0,1 0 0 0 0,-1-1 0 0 0,1 0 0 0 0,-1 0 0 0 0,1 0 0 0 0,0 0 0 0 0,0-1 0 0 0,0 0-1 0 0,0 0 1 0 0,0 0 0 0 0,0 0 0 0 0,0-1 0 0 0,0 0 0 0 0,0 0 0 0 0,0 0 0 0 0,0-1 0 0 0,0 0 0 0 0,0 0 0 0 0,0 0-1 0 0,0-1 1 0 0,7-2 0 0 0,-5 1-6 0 0,1 0-1 0 0,-1-1 0 0 0,0 0 0 0 0,0 0 1 0 0,0-1-1 0 0,-1 0 0 0 0,0 0 0 0 0,0 0 1 0 0,0-1-1 0 0,0 0 0 0 0,-1 0 0 0 0,0 0 1 0 0,0-1-1 0 0,-1 1 0 0 0,0-1 0 0 0,0 0 1 0 0,-1-1-1 0 0,1 1 0 0 0,-2-1 0 0 0,1 1 1 0 0,-1-1-1 0 0,0 0 0 0 0,-1 0 0 0 0,2-15 1 0 0,-8-27-723 0 0,5 49 675 0 0,0-1 0 0 0,-1 1 0 0 0,1 0 0 0 0,0-1 0 0 0,0 1 0 0 0,-1 0 0 0 0,1-1-1 0 0,-1 1 1 0 0,1 0 0 0 0,-1-1 0 0 0,0 1 0 0 0,1 0 0 0 0,-1 0 0 0 0,0 0 0 0 0,0 0 0 0 0,0 0-1 0 0,0 0 1 0 0,0 0 0 0 0,0 0 0 0 0,0 0 0 0 0,0 0 0 0 0,0 0 0 0 0,0 1 0 0 0,-1-1 0 0 0,1 0-1 0 0,0 1 1 0 0,-2-1 0 0 0,1 1-106 0 0,2 25-815 0 0,0-21 1009 0 0,1-1 0 0 0,0 0 0 0 0,-1 1 0 0 0,1-1 0 0 0,1 1 0 0 0,-1-1 0 0 0,0 0 1 0 0,1 0-1 0 0,0 0 0 0 0,0 0 0 0 0,0 0 0 0 0,0 0 0 0 0,0 0 0 0 0,0-1 0 0 0,4 4 0 0 0,47 37 780 0 0,-35-29-704 0 0,2 2-227 0 0,1-1 1 0 0,24 12 0 0 0,-9-13-6504 0 0,-28-14 3634 0 0</inkml:trace>
</inkml:ink>
</file>

<file path=ppt/ink/ink3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29.703"/>
    </inkml:context>
    <inkml:brush xml:id="br0">
      <inkml:brushProperty name="width" value="0.035" units="cm"/>
      <inkml:brushProperty name="height" value="0.035" units="cm"/>
    </inkml:brush>
  </inkml:definitions>
  <inkml:trace contextRef="#ctx0" brushRef="#br0">0 0 3196 0 0,'0'0'8634'0'0,"9"23"-8215"0"0,1 11-246 0 0,-2-9 6 0 0,1-1 1 0 0,1 0 0 0 0,16 29 0 0 0,31 69 1608 0 0,-5 3 1 0 0,65 244 0 0 0,-98-282-1404 0 0,-15-60-292 0 0,2 0 1 0 0,1-1-1 0 0,17 45 1 0 0,-2 2-86 0 0,-18-61-374 0 0,0-1 1 0 0,-1 0 0 0 0,0 1 0 0 0,-1-1-1 0 0,0 1 1 0 0,-1 0 0 0 0,0 0-1 0 0,-1 15 1 0 0,0-27 305 0 0,0 0-1 0 0,-1 1 0 0 0,1-1 1 0 0,0 0-1 0 0,0 0 1 0 0,0 1-1 0 0,0-1 0 0 0,0 0 1 0 0,0 0-1 0 0,-1 1 1 0 0,1-1-1 0 0,0 0 0 0 0,0 0 1 0 0,0 1-1 0 0,-1-1 1 0 0,1 0-1 0 0,0 0 1 0 0,0 0-1 0 0,-1 1 0 0 0,1-1 1 0 0,0 0-1 0 0,-1 0 1 0 0,1 0-1 0 0,0 0 0 0 0,0 0 1 0 0,-1 0-1 0 0,1 0 1 0 0,0 1-1 0 0,-1-1 0 0 0,1 0 1 0 0,0 0-1 0 0,-1 0 1 0 0,1 0-1 0 0,0 0 0 0 0,0 0 1 0 0,-1-1-1 0 0,1 1 1 0 0,0 0-1 0 0,-1 0 1 0 0,1 0-1 0 0,0 0 0 0 0,0 0 1 0 0,-1 0-1 0 0,1 0 1 0 0,0-1-1 0 0,-1 1 0 0 0,1 0 1 0 0,0 0-1 0 0,0 0 1 0 0,0-1-1 0 0,-1 1 0 0 0,1 0 1 0 0,0 0-1 0 0,0-1 1 0 0,0 1-1 0 0,-1-1 1 0 0,-19-14-4745 0 0,-6-11-799 0 0</inkml:trace>
</inkml:ink>
</file>

<file path=ppt/ink/ink3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30.027"/>
    </inkml:context>
    <inkml:brush xml:id="br0">
      <inkml:brushProperty name="width" value="0.035" units="cm"/>
      <inkml:brushProperty name="height" value="0.035" units="cm"/>
    </inkml:brush>
  </inkml:definitions>
  <inkml:trace contextRef="#ctx0" brushRef="#br0">0 17 3972 0 0,'0'0'12035'0'0,"30"-3"-12714"0"0,220-10-659 0 0,-238 13 976 0 0,90 4-1255 0 0,-90-3-5 0 0,-1 1-1 0 0,-1 1 1 0 0,21 6 0 0 0,-28-8-809 0 0,5-1-316 0 0</inkml:trace>
</inkml:ink>
</file>

<file path=ppt/ink/ink3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30.920"/>
    </inkml:context>
    <inkml:brush xml:id="br0">
      <inkml:brushProperty name="width" value="0.035" units="cm"/>
      <inkml:brushProperty name="height" value="0.035" units="cm"/>
    </inkml:brush>
  </inkml:definitions>
  <inkml:trace contextRef="#ctx0" brushRef="#br0">4 1 2496 0 0,'0'0'10649'0'0,"-2"5"-11640"0"0,1 6 1199 0 0,0 0 0 0 0,1 0 1 0 0,0 0-1 0 0,1 0 0 0 0,0 0 0 0 0,1 0 1 0 0,5 19-1 0 0,-2-7 71 0 0,-3-17-231 0 0,0 0 0 0 0,0 0 0 0 0,1 0 0 0 0,0 0 1 0 0,0 0-1 0 0,1-1 0 0 0,-1 1 0 0 0,1-1 0 0 0,0 0 1 0 0,6 5-1 0 0,16 23 122 0 0,-21-26-147 0 0,-1-1 0 0 0,1 0 0 0 0,0 0 0 0 0,0 0 0 0 0,0-1 0 0 0,1 0 0 0 0,0 0 0 0 0,0 0 0 0 0,1-1 0 0 0,-1 1 0 0 0,1-2 0 0 0,0 1 0 0 0,0-1 0 0 0,0 0 0 0 0,0 0 0 0 0,0-1 0 0 0,16 3 0 0 0,-18-4 11 0 0,1-1-1 0 0,-1 0 0 0 0,1 0 0 0 0,-1 0 1 0 0,1-1-1 0 0,-1 0 0 0 0,0 0 1 0 0,1 0-1 0 0,-1-1 0 0 0,0 1 0 0 0,0-1 1 0 0,0-1-1 0 0,0 1 0 0 0,0-1 1 0 0,0 0-1 0 0,-1 0 0 0 0,1 0 1 0 0,-1 0-1 0 0,0-1 0 0 0,0 0 0 0 0,0 0 1 0 0,0 0-1 0 0,-1 0 0 0 0,0 0 1 0 0,0-1-1 0 0,3-5 0 0 0,0 0-29 0 0,-1 0-1 0 0,0 0 1 0 0,-1 0-1 0 0,0 0 1 0 0,0-1-1 0 0,-1 0 1 0 0,-1 0 0 0 0,3-19-1 0 0,-5 23-76 0 0,0 0 0 0 0,-1 0 0 0 0,1 0 0 0 0,-1 0-1 0 0,-1 0 1 0 0,1 0 0 0 0,-1 1 0 0 0,0-1 0 0 0,-1 1 0 0 0,0-1 0 0 0,0 1 0 0 0,0 0-1 0 0,-1 0 1 0 0,1 0 0 0 0,-8-8 0 0 0,2 5-746 0 0,10 13-1520 0 0,17 15-525 0 0,-7-11-854 0 0,-2-7 1388 0 0</inkml:trace>
</inkml:ink>
</file>

<file path=ppt/ink/ink3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31.419"/>
    </inkml:context>
    <inkml:brush xml:id="br0">
      <inkml:brushProperty name="width" value="0.035" units="cm"/>
      <inkml:brushProperty name="height" value="0.035" units="cm"/>
    </inkml:brush>
  </inkml:definitions>
  <inkml:trace contextRef="#ctx0" brushRef="#br0">29 352 1284 0 0,'0'0'6403'0'0,"2"5"-6475"0"0,0 0-323 0 0,2 6 1703 0 0,-2-24 37 0 0,-2 6-1285 0 0,-1-1 0 0 0,-1 0 0 0 0,1 1 0 0 0,-1-1 0 0 0,-1 1 1 0 0,-2-8-1 0 0,1 7-71 0 0,2 1 1 0 0,-1-1 0 0 0,1 0 0 0 0,0 0 0 0 0,1 0-1 0 0,-1-10 1 0 0,-2-37 130 0 0,3 48-39 0 0,-1-1-1 0 0,1 0 0 0 0,1 0 1 0 0,0 0-1 0 0,0 1 0 0 0,0-1 1 0 0,1 0-1 0 0,0 0 0 0 0,0 0 1 0 0,1 1-1 0 0,0-1 0 0 0,1 1 0 0 0,-1-1 1 0 0,1 1-1 0 0,1 0 0 0 0,5-9 1 0 0,-6 11 137 0 0,-2 3-213 0 0,1-1 0 0 0,-1 1 1 0 0,0 0-1 0 0,1 0 0 0 0,0-1 1 0 0,-1 1-1 0 0,1 0 0 0 0,0 0 1 0 0,0 1-1 0 0,0-1 0 0 0,0 0 1 0 0,0 1-1 0 0,1-1 0 0 0,-1 1 0 0 0,0 0 1 0 0,1-1-1 0 0,-1 1 0 0 0,1 0 1 0 0,-1 1-1 0 0,1-1 0 0 0,-1 0 1 0 0,1 1-1 0 0,0-1 0 0 0,-1 1 1 0 0,1 0-1 0 0,0 0 0 0 0,0 0 0 0 0,3 1 1 0 0,1 4-207 0 0,0 0 1 0 0,0 1-1 0 0,-1 0 1 0 0,0 0-1 0 0,6 7 1 0 0,1 1-208 0 0,-7-8-16 0 0,0-1-1 0 0,0 1 1 0 0,1-1 0 0 0,-1-1 0 0 0,1 1-1 0 0,0-1 1 0 0,0-1 0 0 0,15 7-1 0 0,16-5-4117 0 0,-28-5 2642 0 0</inkml:trace>
</inkml:ink>
</file>

<file path=ppt/ink/ink3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31.899"/>
    </inkml:context>
    <inkml:brush xml:id="br0">
      <inkml:brushProperty name="width" value="0.035" units="cm"/>
      <inkml:brushProperty name="height" value="0.035" units="cm"/>
    </inkml:brush>
  </inkml:definitions>
  <inkml:trace contextRef="#ctx0" brushRef="#br0">11 208 1440 0 0,'0'0'6125'0'0,"25"2"-5924"0"0,78 5-14 0 0,-99-6-130 0 0,0-1 1 0 0,1 0-1 0 0,-1 0 1 0 0,1 0-1 0 0,-1-1 1 0 0,0 0-1 0 0,1 1 1 0 0,-1-1-1 0 0,0-1 1 0 0,0 1-1 0 0,0-1 1 0 0,7-3-1 0 0,-8 3 25 0 0,0-1-1 0 0,0 0 0 0 0,0 1 1 0 0,-1-1-1 0 0,0 0 1 0 0,1 0-1 0 0,-1 0 1 0 0,0-1-1 0 0,2-4 1 0 0,8-12 75 0 0,-9 15-231 0 0,0-1 0 0 0,0 1 0 0 0,-1-1 0 0 0,1 0 0 0 0,-1 0 1 0 0,-1 1-1 0 0,1-1 0 0 0,-1-1 0 0 0,0 1 0 0 0,-1 0 0 0 0,1 0 0 0 0,-1 0 0 0 0,-1-9 0 0 0,1 12 43 0 0,0 1 1 0 0,-1-1-1 0 0,1 0 1 0 0,-1 1-1 0 0,1-1 1 0 0,-1 1-1 0 0,0-1 1 0 0,0 1-1 0 0,0-1 1 0 0,0 1-1 0 0,0 0 0 0 0,-1 0 1 0 0,1-1-1 0 0,-1 1 1 0 0,1 0-1 0 0,-1 0 1 0 0,0 0-1 0 0,0 1 1 0 0,0-1-1 0 0,0 0 1 0 0,0 1-1 0 0,0-1 1 0 0,-1 1-1 0 0,1 0 0 0 0,0-1 1 0 0,-1 1-1 0 0,1 0 1 0 0,-1 1-1 0 0,1-1 1 0 0,-1 0-1 0 0,1 1 1 0 0,-1-1-1 0 0,1 1 1 0 0,-5 0-1 0 0,-2 1 164 0 0,0 1 1 0 0,0 0-1 0 0,0 1 1 0 0,1 0-1 0 0,-1 0 0 0 0,1 1 1 0 0,0 0-1 0 0,0 0 1 0 0,0 1-1 0 0,1 0 0 0 0,0 0 1 0 0,0 1-1 0 0,0 0 1 0 0,0 0-1 0 0,1 1 0 0 0,0-1 1 0 0,1 2-1 0 0,-1-1 0 0 0,1 0 1 0 0,1 1-1 0 0,-1 0 1 0 0,1 0-1 0 0,1 0 0 0 0,-1 1 1 0 0,1-1-1 0 0,1 1 1 0 0,0 0-1 0 0,-1 10 0 0 0,-8 56 752 0 0,8-61-501 0 0,0 0 0 0 0,1 0 0 0 0,1 0-1 0 0,0 16 1 0 0,2-25-324 0 0,-1-1 0 0 0,1 0 0 0 0,0 1 0 0 0,0-1 0 0 0,0 0 0 0 0,0 0-1 0 0,1 0 1 0 0,0 0 0 0 0,-1 0 0 0 0,2 0 0 0 0,-1-1 0 0 0,0 1 0 0 0,1-1 0 0 0,-1 1-1 0 0,1-1 1 0 0,0 0 0 0 0,7 5 0 0 0,-3-3 11 0 0,0 0 1 0 0,0-1-1 0 0,1 0 0 0 0,-1-1 0 0 0,1 0 1 0 0,0 0-1 0 0,0 0 0 0 0,0-1 0 0 0,0-1 1 0 0,1 1-1 0 0,-1-1 0 0 0,0 0 0 0 0,1-1 0 0 0,-1 0 1 0 0,0-1-1 0 0,1 1 0 0 0,-1-1 0 0 0,15-5 1 0 0,-8 3-319 0 0,-1-2 0 0 0,1 0 1 0 0,-1-1-1 0 0,-1 0 0 0 0,1-1 1 0 0,-1 0-1 0 0,0-1 1 0 0,-1-1-1 0 0,18-15 0 0 0,-28 23-47 0 0,14-17-1418 0 0,-12 2-3199 0 0,-4-1 443 0 0</inkml:trace>
</inkml:ink>
</file>

<file path=ppt/ink/ink3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32.986"/>
    </inkml:context>
    <inkml:brush xml:id="br0">
      <inkml:brushProperty name="width" value="0.035" units="cm"/>
      <inkml:brushProperty name="height" value="0.035" units="cm"/>
    </inkml:brush>
  </inkml:definitions>
  <inkml:trace contextRef="#ctx0" brushRef="#br0">1 1 1844 0 0,'0'0'12991'0'0,"0"40"-11799"0"0,-1-16-957 0 0,1 0 0 0 0,1-1 0 0 0,2 1 0 0 0,0-1 0 0 0,13 46 0 0 0,-13-59-338 0 0,0-3-85 0 0,0 1 0 0 0,-1-1 0 0 0,0 0 0 0 0,0 0 0 0 0,-1 1 0 0 0,1 14-1 0 0,-2-37-7037 0 0,0 6 3431 0 0</inkml:trace>
</inkml:ink>
</file>

<file path=ppt/ink/ink3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33.155"/>
    </inkml:context>
    <inkml:brush xml:id="br0">
      <inkml:brushProperty name="width" value="0.035" units="cm"/>
      <inkml:brushProperty name="height" value="0.035" units="cm"/>
    </inkml:brush>
  </inkml:definitions>
  <inkml:trace contextRef="#ctx0" brushRef="#br0">0 1 760 0 0,'0'0'1108'0'0</inkml:trace>
</inkml:ink>
</file>

<file path=ppt/ink/ink3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34.072"/>
    </inkml:context>
    <inkml:brush xml:id="br0">
      <inkml:brushProperty name="width" value="0.035" units="cm"/>
      <inkml:brushProperty name="height" value="0.035" units="cm"/>
    </inkml:brush>
  </inkml:definitions>
  <inkml:trace contextRef="#ctx0" brushRef="#br0">91 6 1740 0 0,'0'0'6909'0'0,"-2"4"-6906"0"0,-3 11-223 0 0,1-9 1389 0 0,-10-16-129 0 0,11 7-997 0 0,2 3-16 0 0,0-1 1 0 0,0 1-1 0 0,1 0 1 0 0,-1-1-1 0 0,0 1 1 0 0,0 0-1 0 0,1-1 0 0 0,-1 1 1 0 0,0 0-1 0 0,0 0 1 0 0,0 0-1 0 0,0 0 1 0 0,1 0-1 0 0,-1 0 1 0 0,0 0-1 0 0,0 0 1 0 0,0 0-1 0 0,0 0 1 0 0,1 0-1 0 0,-1 1 1 0 0,0-1-1 0 0,0 0 1 0 0,0 0-1 0 0,1 1 1 0 0,-1-1-1 0 0,0 1 1 0 0,0-1-1 0 0,1 1 1 0 0,-2 0-1 0 0,-14 15-87 0 0,15-15 69 0 0,-1 1-1 0 0,0 1-1 0 0,0 0 1 0 0,0-1 0 0 0,0 1-1 0 0,0 0 1 0 0,1 0 0 0 0,-1 0-1 0 0,1 0 1 0 0,0 1 0 0 0,0-1-1 0 0,0 0 1 0 0,0 0 0 0 0,1 1-1 0 0,0-1 1 0 0,-1 0 0 0 0,1 1-1 0 0,0-1 1 0 0,1 6 0 0 0,-1-5-41 0 0,1-3 46 0 0,0 0 0 0 0,0 0 1 0 0,0 0-1 0 0,0 0 0 0 0,0 0 1 0 0,0 0-1 0 0,0 0 1 0 0,1-1-1 0 0,-1 1 0 0 0,0-1 1 0 0,0 1-1 0 0,1-1 0 0 0,-1 1 1 0 0,0-1-1 0 0,1 0 0 0 0,-1 0 1 0 0,0 1-1 0 0,1-1 0 0 0,-1 0 1 0 0,1 0-1 0 0,-1 0 0 0 0,0-1 1 0 0,1 1-1 0 0,-1 0 0 0 0,0 0 1 0 0,1-1-1 0 0,1 0 0 0 0,38-7 728 0 0,-37 6-731 0 0,-1 0 1 0 0,1 0-1 0 0,-1 0 0 0 0,0-1 1 0 0,0 1-1 0 0,0-1 1 0 0,0 0-1 0 0,0 0 0 0 0,0 0 1 0 0,-1 0-1 0 0,1 0 1 0 0,-1-1-1 0 0,0 1 0 0 0,0-1 1 0 0,-1 1-1 0 0,1-1 1 0 0,-1 0-1 0 0,1 0 0 0 0,-1 0 1 0 0,0 0-1 0 0,-1 0 1 0 0,1 0-1 0 0,-1 0 0 0 0,1 0 1 0 0,-1 0-1 0 0,-1-7 1 0 0,0 10-59 0 0,0 0 0 0 0,0 1 0 0 0,1-1 0 0 0,-1 0 1 0 0,0 0-1 0 0,0 1 0 0 0,0-1 0 0 0,0 0 1 0 0,0 1-1 0 0,0-1 0 0 0,-1 1 0 0 0,1 0 1 0 0,0-1-1 0 0,0 1 0 0 0,0 0 0 0 0,0-1 0 0 0,0 1 1 0 0,-1 0-1 0 0,1 0 0 0 0,0 0 0 0 0,0 0 1 0 0,0 0-1 0 0,-1 1 0 0 0,1-1 0 0 0,0 0 1 0 0,-1 1-1 0 0,1-1-48 0 0,-1-1 1 0 0,1 1 0 0 0,0 0-1 0 0,0 0 1 0 0,-1 1-1 0 0,1-1 1 0 0,0 0-1 0 0,0 0 1 0 0,0 1 0 0 0,-1-1-1 0 0,1 0 1 0 0,0 1-1 0 0,0 0 1 0 0,0-1-1 0 0,0 1 1 0 0,0-1 0 0 0,0 1-1 0 0,0 0 1 0 0,0 0-1 0 0,0 0 1 0 0,0-1-1 0 0,0 1 1 0 0,0 0 0 0 0,1 0-1 0 0,-1 0 1 0 0,0 0-1 0 0,0 2 1 0 0,1 33-6364 0 0</inkml:trace>
</inkml:ink>
</file>

<file path=ppt/ink/ink3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34.945"/>
    </inkml:context>
    <inkml:brush xml:id="br0">
      <inkml:brushProperty name="width" value="0.035" units="cm"/>
      <inkml:brushProperty name="height" value="0.035" units="cm"/>
    </inkml:brush>
  </inkml:definitions>
  <inkml:trace contextRef="#ctx0" brushRef="#br0">0 245 136 0 0,'0'0'11904'0'0,"9"17"-11678"0"0,-1 1-190 0 0,2 6 120 0 0,1 0-1 0 0,1-1 1 0 0,27 38 0 0 0,10 1 194 0 0,-49-140 1379 0 0,-6 59-2072 0 0,0 2 0 0 0,-2-1 0 0 0,0 1 0 0 0,-2 0 0 0 0,-11-18 0 0 0,17 29 322 0 0,0 0 1 0 0,1 0-1 0 0,-1 0 1 0 0,2-1-1 0 0,-1 1 1 0 0,1-1-1 0 0,0 0 1 0 0,0 0-1 0 0,1 0 0 0 0,0 0 1 0 0,0 0-1 0 0,0 0 1 0 0,1 0-1 0 0,1-12 1 0 0,0 13 25 0 0,-1 0 1 0 0,1 0 0 0 0,1 0 0 0 0,-1 0-1 0 0,1 0 1 0 0,0 0 0 0 0,0 0-1 0 0,1 1 1 0 0,0-1 0 0 0,0 1-1 0 0,0 0 1 0 0,0 0 0 0 0,1 0-1 0 0,0 0 1 0 0,0 1 0 0 0,0-1-1 0 0,1 1 1 0 0,-1 0 0 0 0,1 0-1 0 0,0 1 1 0 0,0-1 0 0 0,0 1-1 0 0,1 0 1 0 0,-1 1 0 0 0,7-3-1 0 0,5-2 53 0 0,0 1-1 0 0,1 0 0 0 0,-1 2 0 0 0,1 0 0 0 0,0 1 1 0 0,0 0-1 0 0,27 1 0 0 0,-36 3-10 0 0,0 0 1 0 0,0 1-1 0 0,0 0 0 0 0,0 0 0 0 0,0 1 0 0 0,0 0 1 0 0,-1 1-1 0 0,1 0 0 0 0,-1 0 0 0 0,0 1 0 0 0,14 11 1 0 0,2 3 30 0 0,-1 1 0 0 0,28 30 1 0 0,-45-44-11 0 0,-1 1 1 0 0,0 0 0 0 0,0 0 0 0 0,-1 0-1 0 0,0 0 1 0 0,0 1 0 0 0,0 0-1 0 0,-1 0 1 0 0,0 0 0 0 0,-1 0 0 0 0,0 0-1 0 0,0 1 1 0 0,0 11 0 0 0,8 53 248 0 0,-10-60 390 0 0,0-7-2534 0 0</inkml:trace>
</inkml:ink>
</file>

<file path=ppt/ink/ink3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35.809"/>
    </inkml:context>
    <inkml:brush xml:id="br0">
      <inkml:brushProperty name="width" value="0.035" units="cm"/>
      <inkml:brushProperty name="height" value="0.035" units="cm"/>
    </inkml:brush>
  </inkml:definitions>
  <inkml:trace contextRef="#ctx0" brushRef="#br0">0 0 616 0 0,'0'0'11598'0'0,"4"28"-11386"0"0,12 86 46 0 0,-11-94-91 0 0,0-1-1 0 0,1 0 1 0 0,1 0-1 0 0,16 30 1 0 0,-17-36-31 0 0,1 0 0 0 0,-2 1-1 0 0,0-1 1 0 0,6 27 0 0 0,-7-21-6 0 0,2 9 265 0 0,-2 0-1 0 0,2 39 1 0 0,4 54 869 0 0,-8-88-935 0 0,11 64 0 0 0,-7-65-232 0 0,3 64-1 0 0,1-2-107 0 0,-10 160-6925 0 0,8-272 1564 0 0,-6-8 1350 0 0</inkml:trace>
</inkml:ink>
</file>

<file path=ppt/ink/ink3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36.216"/>
    </inkml:context>
    <inkml:brush xml:id="br0">
      <inkml:brushProperty name="width" value="0.035" units="cm"/>
      <inkml:brushProperty name="height" value="0.035" units="cm"/>
    </inkml:brush>
  </inkml:definitions>
  <inkml:trace contextRef="#ctx0" brushRef="#br0">0 80 1740 0 0,'0'0'11151'0'0,"27"-4"-11155"0"0,-12 2 26 0 0,173-19 311 0 0,8-4 714 0 0,-91 8-990 0 0,-38 6-3303 0 0,-66 11 1454 0 0</inkml:trace>
</inkml:ink>
</file>

<file path=ppt/ink/ink3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36.495"/>
    </inkml:context>
    <inkml:brush xml:id="br0">
      <inkml:brushProperty name="width" value="0.035" units="cm"/>
      <inkml:brushProperty name="height" value="0.035" units="cm"/>
    </inkml:brush>
  </inkml:definitions>
  <inkml:trace contextRef="#ctx0" brushRef="#br0">0 0 1764 0 0,'0'0'14014'0'0,"8"23"-13719"0"0,2 3-234 0 0,0 0 6 0 0,-1 0 0 0 0,6 33 0 0 0,3-15 36 0 0,-15-39-553 0 0,0 0 0 0 0,-1 1 0 0 0,0-1 0 0 0,1 0 0 0 0,-2 1 0 0 0,1-1 0 0 0,-1 1 0 0 0,0 0 0 0 0,1 8 0 0 0,-12-21-9412 0 0</inkml:trace>
</inkml:ink>
</file>

<file path=ppt/ink/ink3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36.653"/>
    </inkml:context>
    <inkml:brush xml:id="br0">
      <inkml:brushProperty name="width" value="0.035" units="cm"/>
      <inkml:brushProperty name="height" value="0.035" units="cm"/>
    </inkml:brush>
  </inkml:definitions>
  <inkml:trace contextRef="#ctx0" brushRef="#br0">0 1 8433 0 0,'0'0'7556'0'0,"140"28"-22677"0"0</inkml:trace>
</inkml:ink>
</file>

<file path=ppt/ink/ink3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37.423"/>
    </inkml:context>
    <inkml:brush xml:id="br0">
      <inkml:brushProperty name="width" value="0.035" units="cm"/>
      <inkml:brushProperty name="height" value="0.035" units="cm"/>
    </inkml:brush>
  </inkml:definitions>
  <inkml:trace contextRef="#ctx0" brushRef="#br0">1 296 1636 0 0,'0'0'10203'0'0,"10"16"-9986"0"0,30 48 7 0 0,-30-48 98 0 0,-12-22-140 0 0,2 1 0 0 0,-1-1 0 0 0,1 1 0 0 0,-1-1 0 0 0,1 1 0 0 0,1-1 0 0 0,0-6 0 0 0,1-5-211 0 0,-4-6-397 0 0,0 0 0 0 0,-1-1 0 0 0,-1 1 0 0 0,-14-43-1 0 0,17 63 420 0 0,1-1-1 0 0,-1 0 1 0 0,1 0-1 0 0,-1 0 1 0 0,1 0-1 0 0,1 0 1 0 0,-1 0-1 0 0,0 0 1 0 0,1 1-1 0 0,0-1 1 0 0,0 0-1 0 0,0 0 1 0 0,0 1-1 0 0,1-1 1 0 0,-1 0-1 0 0,1 1 1 0 0,0-1-1 0 0,0 1 1 0 0,0 0-1 0 0,0 0 1 0 0,1 0-1 0 0,-1 0 1 0 0,1 0-1 0 0,0 0 1 0 0,0 1-1 0 0,0-1 1 0 0,0 1-1 0 0,0 0 1 0 0,7-3-1 0 0,-5 2 85 0 0,1-1 1 0 0,-1 2-1 0 0,1-1 0 0 0,0 1 0 0 0,0 0 0 0 0,0 0 1 0 0,0 0-1 0 0,1 1 0 0 0,-1 0 0 0 0,0 0 0 0 0,0 1 0 0 0,1 0 1 0 0,-1 0-1 0 0,0 0 0 0 0,1 1 0 0 0,-1 0 0 0 0,12 3 1 0 0,1 5 67 0 0,-1 0 1 0 0,0 2 0 0 0,-1 0 0 0 0,0 1 0 0 0,0 0 0 0 0,-2 1-1 0 0,20 22 1 0 0,-28-28-124 0 0,-1 0-1 0 0,0 1 1 0 0,0 0-1 0 0,-1 1 1 0 0,0-1-1 0 0,-1 1 1 0 0,0 0-1 0 0,0 0 1 0 0,0 0-1 0 0,-2 0 0 0 0,1 1 1 0 0,-1-1-1 0 0,0 1 1 0 0,0 16-1 0 0,-11-33-684 0 0,0-6-130 0 0,5 0 247 0 0,1 1 0 0 0,0-1 1 0 0,1 0-1 0 0,1 1 0 0 0,0-1 1 0 0,0 0-1 0 0,3-21 1 0 0,-1-4 676 0 0,1 31 41 0 0,0 0-1 0 0,0 0 1 0 0,1 1 0 0 0,0-1-1 0 0,0 0 1 0 0,1 1 0 0 0,-1 0 0 0 0,2 0-1 0 0,-1 0 1 0 0,0 0 0 0 0,11-9-1 0 0,-5 4 115 0 0,15-7 943 0 0,-12 10-106 0 0,-12 8-1039 0 0,0 0 0 0 0,-1 0 0 0 0,1 0 0 0 0,0 0 0 0 0,0 0 0 0 0,-1 0 0 0 0,1 0 0 0 0,0 1 0 0 0,-1-1 0 0 0,1 0 0 0 0,0 0 0 0 0,0 1 0 0 0,-1-1 0 0 0,1 0 0 0 0,-1 1 0 0 0,1-1 0 0 0,0 1 1 0 0,-1-1-1 0 0,1 0 0 0 0,-1 1 0 0 0,1 0 0 0 0,-1-1 0 0 0,1 1 0 0 0,-1-1 0 0 0,1 1 0 0 0,-1-1 0 0 0,0 1 0 0 0,1 0 0 0 0,-1-1 0 0 0,0 1 0 0 0,0 0 0 0 0,1-1 0 0 0,-1 1 0 0 0,0 1 0 0 0,18 36-408 0 0,-13-26 585 0 0,12 27-610 0 0,21 65 1 0 0,-34-88-14 0 0,0 1 0 0 0,-2-1 0 0 0,1 0-1 0 0,-1 19 1 0 0,8-4-3796 0 0</inkml:trace>
</inkml:ink>
</file>

<file path=ppt/ink/ink3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38.175"/>
    </inkml:context>
    <inkml:brush xml:id="br0">
      <inkml:brushProperty name="width" value="0.035" units="cm"/>
      <inkml:brushProperty name="height" value="0.035" units="cm"/>
    </inkml:brush>
  </inkml:definitions>
  <inkml:trace contextRef="#ctx0" brushRef="#br0">0 297 1712 0 0,'0'0'9976'0'0,"17"0"-9754"0"0,-2 0-184 0 0,7 1 124 0 0,1-1 1 0 0,0-1-1 0 0,39-8 1 0 0,-41 4 116 0 0,1-1 0 0 0,-1-2-1 0 0,36-17 1 0 0,-47 20-296 0 0,-1-1-1 0 0,1 0 1 0 0,-1 0-1 0 0,-1-1 1 0 0,1 0-1 0 0,-1 0 1 0 0,-1-1-1 0 0,1 0 0 0 0,11-17 1 0 0,-16 19-93 0 0,0 0-1 0 0,0 0 1 0 0,0 0 0 0 0,0 0 0 0 0,-1 0 0 0 0,0-1-1 0 0,1-10 1 0 0,-2 14 16 0 0,-1 1 0 0 0,0 0 0 0 0,0-1 0 0 0,0 1 0 0 0,0-1 0 0 0,0 1 0 0 0,-1 0 0 0 0,1-1 1 0 0,-1 1-1 0 0,1 0 0 0 0,-1-1 0 0 0,0 1 0 0 0,0 0 0 0 0,0 0 0 0 0,0 0 0 0 0,0 0 0 0 0,0 0 0 0 0,-1 0 0 0 0,1 0 0 0 0,-1 0 0 0 0,1 0 0 0 0,-1 0 0 0 0,0 1 0 0 0,0-1 0 0 0,-4-2 0 0 0,-5-2-367 0 0,0 0 0 0 0,0 1 0 0 0,-1 0 0 0 0,0 1 0 0 0,-21-5 0 0 0,21 7 596 0 0,0 0 0 0 0,0 1 0 0 0,0 1 0 0 0,0-1 0 0 0,-24 4 0 0 0,27-1 122 0 0,-1-1 0 0 0,1 2 0 0 0,-1-1 1 0 0,1 1-1 0 0,0 1 0 0 0,0 0 0 0 0,1 0 1 0 0,-1 0-1 0 0,1 1 0 0 0,0 1 0 0 0,0-1 1 0 0,1 1-1 0 0,-1 1 0 0 0,1-1 1 0 0,1 1-1 0 0,-1 1 0 0 0,1-1 0 0 0,-7 11 1 0 0,9-9-47 0 0,0-1 0 0 0,0 1 0 0 0,1-1 1 0 0,0 1-1 0 0,1 0 0 0 0,0 0 0 0 0,-2 19 1 0 0,0 68 804 0 0,4-85-916 0 0,2 3-32 0 0,0 0 0 0 0,0 0 0 0 0,1-1-1 0 0,1 1 1 0 0,0-1 0 0 0,1 0 0 0 0,1 0 0 0 0,0 0 0 0 0,0-1 0 0 0,1 0 0 0 0,1 0 0 0 0,0 0 0 0 0,11 11 0 0 0,-14-17-43 0 0,1-1 0 0 0,0 1 1 0 0,0-1-1 0 0,0 0 0 0 0,0-1 1 0 0,1 1-1 0 0,0-1 1 0 0,0-1-1 0 0,0 1 0 0 0,0-1 1 0 0,1 0-1 0 0,-1-1 0 0 0,1 0 1 0 0,-1 0-1 0 0,1 0 1 0 0,0-1-1 0 0,0-1 0 0 0,0 1 1 0 0,0-1-1 0 0,0 0 1 0 0,0-1-1 0 0,0 0 0 0 0,-1 0 1 0 0,1-1-1 0 0,0 0 0 0 0,-1 0 1 0 0,1-1-1 0 0,-1 0 1 0 0,12-6-1 0 0,-8 2-367 0 0,0-1-1 0 0,0-1 1 0 0,-1 1-1 0 0,0-2 1 0 0,0 1-1 0 0,15-22 1 0 0,-13 22-2116 0 0,-11 9 2329 0 0,-1 0 0 0 0,0 0-1 0 0,0 0 1 0 0,0 0 0 0 0,0 0 0 0 0,1-1 0 0 0,-1 1-1 0 0,0 0 1 0 0,0 0 0 0 0,1 0 0 0 0,-1 0 0 0 0,0 0-1 0 0,0 0 1 0 0,1 0 0 0 0,-1 0 0 0 0,0 0 0 0 0,0 0-1 0 0,1 0 1 0 0,-1 0 0 0 0,0 0 0 0 0,0 0 0 0 0,0 0-1 0 0,1 0 1 0 0,-1 0 0 0 0,0 0 0 0 0,0 0 0 0 0,1 0-1 0 0,-1 1 1 0 0,0-1 0 0 0,0 0 0 0 0,0 0 0 0 0,1 0-1 0 0,-1 0 1 0 0,0 0 0 0 0,0 1 0 0 0,0-1 0 0 0,1 0-1 0 0,-1 0 1 0 0,0 0 0 0 0,0 1 0 0 0,0-1 0 0 0,0 0-1 0 0,0 0 1 0 0,0 0 0 0 0,0 1 0 0 0,1-1 0 0 0,-1 0-1 0 0,0 1 1 0 0,0 3-2736 0 0</inkml:trace>
</inkml:ink>
</file>

<file path=ppt/ink/ink3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46.812"/>
    </inkml:context>
    <inkml:brush xml:id="br0">
      <inkml:brushProperty name="width" value="0.035" units="cm"/>
      <inkml:brushProperty name="height" value="0.035" units="cm"/>
    </inkml:brush>
  </inkml:definitions>
  <inkml:trace contextRef="#ctx0" brushRef="#br0">0 1180 1244 0 0,'0'0'11391'0'0,"4"-11"-11261"0"0,3-31 32 0 0,-2 1-1 0 0,-1-81 0 0 0,-4-151 123 0 0,1 245-140 0 0,2 0 0 0 0,1 0 0 0 0,1 1 0 0 0,13-45-1 0 0,46-102-303 0 0,-51 139 134 0 0,63-123 285 0 0,-48 103 127 0 0,-28 54-403 0 0,1-1 0 0 0,0 1 0 0 0,0 0-1 0 0,0-1 1 0 0,0 1 0 0 0,0 0-1 0 0,0 0 1 0 0,0 0 0 0 0,0 0 0 0 0,1 0-1 0 0,-1 0 1 0 0,0 0 0 0 0,1 0 0 0 0,-1 0-1 0 0,0 1 1 0 0,1-1 0 0 0,-1 0-1 0 0,1 1 1 0 0,-1-1 0 0 0,1 1 0 0 0,0 0-1 0 0,-1-1 1 0 0,1 1 0 0 0,-1 0 0 0 0,1 0-1 0 0,0 0 1 0 0,-1 0 0 0 0,1 0 0 0 0,-1 1-1 0 0,1-1 1 0 0,-1 0 0 0 0,1 1-1 0 0,0-1 1 0 0,-1 1 0 0 0,1 0 0 0 0,-1-1-1 0 0,0 1 1 0 0,1 0 0 0 0,0 1 0 0 0,4 1 22 0 0,0 1 0 0 0,-1-1 0 0 0,1 1 0 0 0,-1 1 1 0 0,0-1-1 0 0,-1 1 0 0 0,1 0 0 0 0,6 9 0 0 0,24 37 206 0 0,-1 2-1 0 0,-4 2 0 0 0,31 71 1 0 0,-37-63 142 0 0,-2 2 0 0 0,-3 0 0 0 0,14 91 0 0 0,-23-71-38 0 0,-9-77-300 0 0,0 0-1 0 0,0 0 0 0 0,-1 0 0 0 0,-1 15 1 0 0,0-1 39 0 0,1-22 31 0 0,0-24 814 0 0,0 17-949 0 0,0-60-789 0 0,2 0 0 0 0,16-99 0 0 0,41-236 425 0 0,-56 375 580 0 0,-3 21-86 0 0,0 1 0 0 0,1 0 1 0 0,0 0-1 0 0,0-1 0 0 0,0 1 0 0 0,3-7 1 0 0,6-19 304 0 0,-9 26-321 0 0,0-1 1 0 0,1 1-1 0 0,-1 0 1 0 0,1 0-1 0 0,1 0 1 0 0,-1 0-1 0 0,1 0 0 0 0,-1 0 1 0 0,1 1-1 0 0,7-9 1 0 0,-8 12-93 0 0,-1-1 0 0 0,1 1 0 0 0,0-1 0 0 0,-1 1 0 0 0,1-1 0 0 0,0 1 0 0 0,0 0 0 0 0,0 0 1 0 0,0 0-1 0 0,0 0 0 0 0,0 0 0 0 0,0 1 0 0 0,1-1 0 0 0,-1 1 0 0 0,0-1 0 0 0,0 1 0 0 0,1 0 0 0 0,-1 0 0 0 0,0 0 0 0 0,0 0 0 0 0,1 0 1 0 0,2 1-1 0 0,7-1 60 0 0,-8 0-16 0 0,-1 1-1 0 0,1 0 1 0 0,0 0-1 0 0,0 0 1 0 0,-1 1-1 0 0,1-1 1 0 0,-1 1-1 0 0,1 0 1 0 0,-1 0 0 0 0,0 0-1 0 0,0 1 1 0 0,0-1-1 0 0,0 1 1 0 0,0-1-1 0 0,0 1 1 0 0,-1 0-1 0 0,0 0 1 0 0,4 6-1 0 0,7 10 208 0 0,20 39 1 0 0,-27-45-219 0 0,12 19 73 0 0,-2 0 0 0 0,-1 1 1 0 0,-2 1-1 0 0,-2 0 0 0 0,0 0 0 0 0,-3 1 0 0 0,0 1 0 0 0,-3 0 0 0 0,2 37 1 0 0,-7 508 233 0 0,0-580-471 0 0,1-14-6938 0 0,8 1 2822 0 0,1-7-168 0 0</inkml:trace>
</inkml:ink>
</file>

<file path=ppt/ink/ink4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47.217"/>
    </inkml:context>
    <inkml:brush xml:id="br0">
      <inkml:brushProperty name="width" value="0.035" units="cm"/>
      <inkml:brushProperty name="height" value="0.035" units="cm"/>
    </inkml:brush>
  </inkml:definitions>
  <inkml:trace contextRef="#ctx0" brushRef="#br0">0 1 1400 0 0,'0'0'13357'0'0,"7"21"-13099"0"0,34 106 195 0 0,-38-72-104 0 0,-4-36-337 0 0,1-18-344 0 0,-2-7-2665 0 0,-11-32-3385 0 0,-12-2 428 0 0</inkml:trace>
</inkml:ink>
</file>

<file path=ppt/ink/ink4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47.373"/>
    </inkml:context>
    <inkml:brush xml:id="br0">
      <inkml:brushProperty name="width" value="0.035" units="cm"/>
      <inkml:brushProperty name="height" value="0.035" units="cm"/>
    </inkml:brush>
  </inkml:definitions>
  <inkml:trace contextRef="#ctx0" brushRef="#br0">0 0 3548 0 0,'0'0'10845'0'0</inkml:trace>
</inkml:ink>
</file>

<file path=ppt/ink/ink4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48.194"/>
    </inkml:context>
    <inkml:brush xml:id="br0">
      <inkml:brushProperty name="width" value="0.035" units="cm"/>
      <inkml:brushProperty name="height" value="0.035" units="cm"/>
    </inkml:brush>
  </inkml:definitions>
  <inkml:trace contextRef="#ctx0" brushRef="#br0">290 61 1884 0 0,'0'0'12224'0'0,"-10"-9"-12033"0"0,-33-26 31 0 0,37 32-148 0 0,1 1-1 0 0,-1-1 0 0 0,0 1 0 0 0,0 1 0 0 0,0-1 1 0 0,0 1-1 0 0,0 0 0 0 0,0 0 0 0 0,-1 1 0 0 0,1 0 1 0 0,0 0-1 0 0,0 1 0 0 0,0-1 0 0 0,0 1 1 0 0,-9 3-1 0 0,8-2-24 0 0,1 0 1 0 0,-1 0 0 0 0,1 1 0 0 0,0 0-1 0 0,-1 0 1 0 0,1 0 0 0 0,1 1-1 0 0,-1 0 1 0 0,0 0 0 0 0,1 1-1 0 0,0 0 1 0 0,0-1 0 0 0,1 2-1 0 0,-1-1 1 0 0,1 0 0 0 0,-5 9-1 0 0,4-5-86 0 0,1 0-1 0 0,-1 0 0 0 0,2 0 0 0 0,-1 1 0 0 0,1 0 0 0 0,1 0 0 0 0,0 0 0 0 0,0 0 1 0 0,1 0-1 0 0,-1 14 0 0 0,2-19 14 0 0,0 0 0 0 0,1 0 0 0 0,-1-1 1 0 0,1 1-1 0 0,0 0 0 0 0,0 0 0 0 0,0-1 0 0 0,1 1 1 0 0,-1-1-1 0 0,1 1 0 0 0,0-1 0 0 0,1 0 1 0 0,3 7-1 0 0,-3-9 20 0 0,-1 1 0 0 0,1-1 0 0 0,0 1 0 0 0,0-1 0 0 0,0 0 0 0 0,0 0 1 0 0,0 0-1 0 0,0 0 0 0 0,1-1 0 0 0,-1 1 0 0 0,0-1 0 0 0,1 0 0 0 0,-1 0 0 0 0,1 0 1 0 0,0-1-1 0 0,-1 1 0 0 0,1-1 0 0 0,-1 0 0 0 0,5 0 0 0 0,5 0 59 0 0,0-1-1 0 0,0 0 1 0 0,0-1-1 0 0,0-1 1 0 0,0 0-1 0 0,-1 0 1 0 0,14-6-1 0 0,-20 6-44 0 0,0 0 1 0 0,0 0-1 0 0,0 0 0 0 0,0-1 0 0 0,0 0 0 0 0,-1 0 0 0 0,0 0 1 0 0,1-1-1 0 0,-2 0 0 0 0,1 0 0 0 0,0 0 0 0 0,-1-1 0 0 0,0 1 1 0 0,6-13-1 0 0,-1 0-118 0 0,10-32 4 0 0,-18 48 99 0 0,-1 0 1 0 0,0 0-1 0 0,0 0 0 0 0,0 0 0 0 0,0 0 0 0 0,0 1 0 0 0,0-1 0 0 0,0 0 0 0 0,-1 0 0 0 0,1 0 0 0 0,-1 0 0 0 0,1 1 0 0 0,-1-1 0 0 0,0 0 0 0 0,0 0 1 0 0,0 1-1 0 0,0-1 0 0 0,0 0 0 0 0,0 1 0 0 0,0-1 0 0 0,0 1 0 0 0,-1 0 0 0 0,1-1 0 0 0,-2 0 0 0 0,89 117-538 0 0,-70-96 793 0 0,0 0-1 0 0,-2 2 1 0 0,0 0-1 0 0,-1 0 1 0 0,-2 1-1 0 0,0 1 1 0 0,-1 0-1 0 0,-1 0 1 0 0,7 33-1 0 0,-15-51-221 0 0,0 0 0 0 0,-1 0-1 0 0,1 0 1 0 0,-1 0 0 0 0,0 0 0 0 0,0 0-1 0 0,-1 0 1 0 0,0 0 0 0 0,0 0-1 0 0,0 0 1 0 0,0 0 0 0 0,-1 0-1 0 0,0 0 1 0 0,0-1 0 0 0,0 1 0 0 0,0-1-1 0 0,-1 1 1 0 0,0-1 0 0 0,0 0-1 0 0,-3 4 1 0 0,0-3-24 0 0,0 0 0 0 0,0 0 0 0 0,0 0 1 0 0,-1-1-1 0 0,0 0 0 0 0,1 0 0 0 0,-1-1 0 0 0,-1 0 0 0 0,1 0 0 0 0,0-1 0 0 0,-1 1 1 0 0,-14 1-1 0 0,8-2-82 0 0,0-1 1 0 0,0 0-1 0 0,0 0 1 0 0,0-2 0 0 0,-19-2-1 0 0,29 3 20 0 0,-1-1 0 0 0,0 0 0 0 0,1 0-1 0 0,-1 0 1 0 0,1-1 0 0 0,-1 1 0 0 0,1-1 0 0 0,0 0-1 0 0,0 0 1 0 0,0-1 0 0 0,0 1 0 0 0,0-1-1 0 0,0 0 1 0 0,1 0 0 0 0,-1 0 0 0 0,1-1 0 0 0,0 1-1 0 0,0-1 1 0 0,-4-5 0 0 0,6 7-38 0 0,0 1 1 0 0,1-1 0 0 0,-1 1-1 0 0,1-1 1 0 0,-1 1-1 0 0,1-1 1 0 0,0 1 0 0 0,0-1-1 0 0,0 0 1 0 0,-1 1-1 0 0,2-1 1 0 0,-1 1-1 0 0,0-1 1 0 0,0 1 0 0 0,0-1-1 0 0,1 1 1 0 0,-1-1-1 0 0,0 1 1 0 0,1-1-1 0 0,0 1 1 0 0,-1-1 0 0 0,1 1-1 0 0,0-1 1 0 0,0 1-1 0 0,0 0 1 0 0,0 0-1 0 0,0-1 1 0 0,0 1 0 0 0,2-2-1 0 0,4-2-663 0 0,0-1 0 0 0,0 1 0 0 0,1 0 0 0 0,11-5 0 0 0,10-8-4008 0 0,-17 0 957 0 0</inkml:trace>
</inkml:ink>
</file>

<file path=ppt/ink/ink4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48.705"/>
    </inkml:context>
    <inkml:brush xml:id="br0">
      <inkml:brushProperty name="width" value="0.035" units="cm"/>
      <inkml:brushProperty name="height" value="0.035" units="cm"/>
    </inkml:brush>
  </inkml:definitions>
  <inkml:trace contextRef="#ctx0" brushRef="#br0">0 187 1608 0 0,'0'0'10612'0'0,"19"20"-10556"0"0,56 65 51 0 0,-72-80-62 0 0,1-1 0 0 0,0 0 0 0 0,-1 1 0 0 0,0 0-1 0 0,0 0 1 0 0,0 0 0 0 0,-1 0 0 0 0,2 6 0 0 0,-3-9 109 0 0,-1-1-1 0 0,0 1 1 0 0,1 0 0 0 0,-1 0 0 0 0,0-1-1 0 0,0 1 1 0 0,0 0 0 0 0,0-1-1 0 0,-1 1 1 0 0,1 0 0 0 0,0-1 0 0 0,-1 1-1 0 0,1 0 1 0 0,-1-1 0 0 0,-1 3 0 0 0,2-3-132 0 0,-1-1 0 0 0,1 0 1 0 0,0 0-1 0 0,-1 0 0 0 0,1 1 0 0 0,-1-1 1 0 0,1 0-1 0 0,-1 0 0 0 0,1 0 0 0 0,-1 0 1 0 0,1 0-1 0 0,-1 0 0 0 0,1 0 0 0 0,-1 0 1 0 0,1 0-1 0 0,-1 0 0 0 0,1 0 0 0 0,-1 0 1 0 0,1 0-1 0 0,-1 0 0 0 0,1 0 1 0 0,-1-1-1 0 0,1 1 0 0 0,0 0 0 0 0,-1 0 1 0 0,1-1-1 0 0,-1 1 0 0 0,1 0 0 0 0,0 0 1 0 0,-1-1-1 0 0,1 1 0 0 0,0 0 0 0 0,-1-1 1 0 0,1 1-1 0 0,-1-1 0 0 0,-13-12 84 0 0,-1-9-487 0 0,0-1-1 0 0,-18-37 1 0 0,28 48 350 0 0,0 1 0 0 0,2-1 0 0 0,-1 0 0 0 0,1 0 0 0 0,1 0 0 0 0,0 0 1 0 0,-1-23-1 0 0,3 30 87 0 0,0 0 0 0 0,0 0 1 0 0,1 0-1 0 0,0 0 0 0 0,-1 0 0 0 0,2 0 1 0 0,-1 0-1 0 0,0 0 0 0 0,1 0 1 0 0,0 0-1 0 0,0 0 0 0 0,6-7 1 0 0,-3 6-65 0 0,0 0 1 0 0,0 1-1 0 0,1 0 0 0 0,0 0 1 0 0,0 1-1 0 0,0-1 1 0 0,1 1-1 0 0,9-4 1 0 0,-12 6-55 0 0,0 0 0 0 0,0 1 0 0 0,-1 0 1 0 0,2-1-1 0 0,-1 1 0 0 0,0 1 0 0 0,0-1 0 0 0,0 1 1 0 0,0-1-1 0 0,0 1 0 0 0,1 0 0 0 0,-1 1 1 0 0,0-1-1 0 0,7 2 0 0 0,58 24-3328 0 0,-38-12-1513 0 0,-21-10 1804 0 0</inkml:trace>
</inkml:ink>
</file>

<file path=ppt/ink/ink4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49.460"/>
    </inkml:context>
    <inkml:brush xml:id="br0">
      <inkml:brushProperty name="width" value="0.035" units="cm"/>
      <inkml:brushProperty name="height" value="0.035" units="cm"/>
    </inkml:brush>
  </inkml:definitions>
  <inkml:trace contextRef="#ctx0" brushRef="#br0">313 1 280 0 0,'0'0'10200'0'0,"-15"0"-9690"0"0,-79 0 624 0 0,87 0-971 0 0,0 1 0 0 0,1 0 0 0 0,-1 1 0 0 0,1 0-1 0 0,0 0 1 0 0,-1 0 0 0 0,1 0 0 0 0,0 1-1 0 0,0 0 1 0 0,1 1 0 0 0,-1-1 0 0 0,1 1-1 0 0,-1 0 1 0 0,-5 6 0 0 0,-5 6 181 0 0,0 0 1 0 0,-24 33-1 0 0,36-42-368 0 0,-1 1 0 0 0,1 1 0 0 0,0-1-1 0 0,1 0 1 0 0,-1 1 0 0 0,2 0 0 0 0,-1 0 0 0 0,1 0-1 0 0,1 0 1 0 0,0 0 0 0 0,0 0 0 0 0,1 15-1 0 0,0-20 28 0 0,0-1-1 0 0,0 1 0 0 0,0 0 0 0 0,1 0 0 0 0,-1-1 0 0 0,1 1 1 0 0,0 0-1 0 0,0-1 0 0 0,0 1 0 0 0,1-1 0 0 0,-1 1 0 0 0,1-1 1 0 0,0 0-1 0 0,0 0 0 0 0,0 0 0 0 0,0 0 0 0 0,1 0 0 0 0,-1 0 1 0 0,1 0-1 0 0,-1-1 0 0 0,1 1 0 0 0,0-1 0 0 0,0 0 0 0 0,0 0 1 0 0,1 0-1 0 0,-1 0 0 0 0,0 0 0 0 0,1-1 0 0 0,-1 0 0 0 0,1 0 1 0 0,-1 0-1 0 0,1 0 0 0 0,4 1 0 0 0,-1-2 46 0 0,1 0 0 0 0,-1-1 0 0 0,0 1 0 0 0,1-1 0 0 0,-1-1 0 0 0,0 1 0 0 0,0-1-1 0 0,0 0 1 0 0,0-1 0 0 0,0 0 0 0 0,-1 0 0 0 0,1 0 0 0 0,-1-1 0 0 0,0 0 0 0 0,0 0 0 0 0,8-8 0 0 0,-4 3-209 0 0,0-1 0 0 0,0 0 1 0 0,-1-1-1 0 0,-1 0 0 0 0,1 0 1 0 0,-2-1-1 0 0,12-24 0 0 0,-15 27-8 0 0,0-1-1 0 0,-1 0 1 0 0,0 0-1 0 0,-1-1 1 0 0,0 1-1 0 0,-1 0 1 0 0,0-1-1 0 0,-1-12 1 0 0,-2 18 1349 0 0,14 18-318 0 0,78 68 1236 0 0,-68-57-2010 0 0,-1 2 0 0 0,-1 0 1 0 0,19 32-1 0 0,-38-56-273 0 0,1 0 0 0 0,-1-1-1 0 0,1 1 1 0 0,-1 0 0 0 0,1-1 0 0 0,0 0 0 0 0,0 1-1 0 0,0-1 1 0 0,0 0 0 0 0,0 0 0 0 0,0 0 0 0 0,3 1-1 0 0,15-1-7822 0 0</inkml:trace>
</inkml:ink>
</file>

<file path=ppt/ink/ink4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50.121"/>
    </inkml:context>
    <inkml:brush xml:id="br0">
      <inkml:brushProperty name="width" value="0.035" units="cm"/>
      <inkml:brushProperty name="height" value="0.035" units="cm"/>
    </inkml:brush>
  </inkml:definitions>
  <inkml:trace contextRef="#ctx0" brushRef="#br0">10 1 1556 0 0,'0'0'16889'0'0,"-9"10"-17660"0"0,9-3 798 0 0,-1 0 1 0 0,1 0 0 0 0,1 0 0 0 0,-1 0 0 0 0,1 0 0 0 0,1 0 0 0 0,-1 0 0 0 0,1 0 0 0 0,0 0-1 0 0,4 7 1 0 0,0 6 63 0 0,31 112 878 0 0,33 226 1 0 0,-66-304-877 0 0,-5 85 0 0 0,-1-53-754 0 0,-8-35-2378 0 0,10-51 2251 0 0,12-9-2952 0 0,-10 5 2957 0 0,-1 0-1 0 0,1-1 0 0 0,-1 1 1 0 0,0 0-1 0 0,-1-1 0 0 0,1 1 1 0 0,-1 0-1 0 0,0-7 0 0 0,0-15-3235 0 0</inkml:trace>
</inkml:ink>
</file>

<file path=ppt/ink/ink4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50.472"/>
    </inkml:context>
    <inkml:brush xml:id="br0">
      <inkml:brushProperty name="width" value="0.035" units="cm"/>
      <inkml:brushProperty name="height" value="0.035" units="cm"/>
    </inkml:brush>
  </inkml:definitions>
  <inkml:trace contextRef="#ctx0" brushRef="#br0">1 45 1804 0 0,'0'0'13253'0'0,"25"-6"-13079"0"0,80-19-160 0 0,-83 21-179 0 0,1 0 1 0 0,0 1 0 0 0,1 1 0 0 0,-1 1-1 0 0,0 2 1 0 0,41 5 0 0 0,-37-3-182 0 0,58 8-991 0 0,-58-5-1324 0 0,-1 3-3301 0 0,-24-8 3933 0 0</inkml:trace>
</inkml:ink>
</file>

<file path=ppt/ink/ink4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50.826"/>
    </inkml:context>
    <inkml:brush xml:id="br0">
      <inkml:brushProperty name="width" value="0.035" units="cm"/>
      <inkml:brushProperty name="height" value="0.035" units="cm"/>
    </inkml:brush>
  </inkml:definitions>
  <inkml:trace contextRef="#ctx0" brushRef="#br0">1 1 1568 0 0,'0'0'14489'0'0,"8"25"-14424"0"0,-1-3-46 0 0,6 16 36 0 0,-2 0 0 0 0,8 51-1 0 0,-9-51-40 0 0,-8-30-91 0 0,1 1-1 0 0,-1 0 1 0 0,0-1 0 0 0,1 15 0 0 0,-3-21-56 0 0,0 0 0 0 0,0 0 0 0 0,1 1 0 0 0,0-1 1 0 0,-1 0-1 0 0,1 0 0 0 0,0 0 0 0 0,0 0 0 0 0,0 0 0 0 0,0 0 1 0 0,0 0-1 0 0,1 0 0 0 0,-1 0 0 0 0,3 2 0 0 0,-4-4 28 0 0,1 1 0 0 0,-1-1 0 0 0,0 0-1 0 0,1 1 1 0 0,-1-1 0 0 0,1 0 0 0 0,-1 0 0 0 0,0 1-1 0 0,1-1 1 0 0,-1 0 0 0 0,1 0 0 0 0,-1 0 0 0 0,1 0-1 0 0,-1 1 1 0 0,1-1 0 0 0,-1 0 0 0 0,1 0 0 0 0,-1 0-1 0 0,1 0 1 0 0,-1 0 0 0 0,1 0 0 0 0,-1 0-1 0 0,1 0 1 0 0,-1-1 0 0 0,1 1 0 0 0,0 0 0 0 0,-1-1-205 0 0,1 0 0 0 0,0 1 0 0 0,0-1 1 0 0,0 0-1 0 0,-1 0 0 0 0,1 0 0 0 0,0 0 1 0 0,-1 0-1 0 0,1 0 0 0 0,-1 0 0 0 0,1 0 1 0 0,-1 0-1 0 0,1 0 0 0 0,-1 0 0 0 0,0-1 1 0 0,1-1-1 0 0,0-26-4360 0 0</inkml:trace>
</inkml:ink>
</file>

<file path=ppt/ink/ink4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50.991"/>
    </inkml:context>
    <inkml:brush xml:id="br0">
      <inkml:brushProperty name="width" value="0.035" units="cm"/>
      <inkml:brushProperty name="height" value="0.035" units="cm"/>
    </inkml:brush>
  </inkml:definitions>
  <inkml:trace contextRef="#ctx0" brushRef="#br0">1 0 1244 0 0,'0'0'13245'0'0</inkml:trace>
</inkml:ink>
</file>

<file path=ppt/ink/ink4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51.604"/>
    </inkml:context>
    <inkml:brush xml:id="br0">
      <inkml:brushProperty name="width" value="0.035" units="cm"/>
      <inkml:brushProperty name="height" value="0.035" units="cm"/>
    </inkml:brush>
  </inkml:definitions>
  <inkml:trace contextRef="#ctx0" brushRef="#br0">41 89 384 0 0,'0'0'13140'0'0,"-7"23"-13117"0"0,-19 74 43 0 0,24-91-50 0 0,0 1-1 0 0,1-1 1 0 0,0 1-1 0 0,0 0 0 0 0,0 0 1 0 0,1-1-1 0 0,0 1 1 0 0,1 0-1 0 0,-1 0 0 0 0,1-1 1 0 0,1 1-1 0 0,-1 0 1 0 0,1-1-1 0 0,3 9 1 0 0,-3-12-6 0 0,-1-1 0 0 0,1 1 1 0 0,0 0-1 0 0,0-1 1 0 0,0 0-1 0 0,0 1 0 0 0,0-1 1 0 0,1 0-1 0 0,-1 0 1 0 0,1 0-1 0 0,0 0 0 0 0,-1-1 1 0 0,1 1-1 0 0,0-1 1 0 0,0 1-1 0 0,0-1 0 0 0,0 0 1 0 0,0 0-1 0 0,0 0 1 0 0,0-1-1 0 0,0 1 0 0 0,0-1 1 0 0,1 0-1 0 0,3 0 1 0 0,1 1-46 0 0,0-2 0 0 0,0 1 0 0 0,1-1 0 0 0,-1 0 0 0 0,0-1 0 0 0,-1 1 1 0 0,1-2-1 0 0,0 1 0 0 0,0-1 0 0 0,-1 0 0 0 0,0-1 0 0 0,1 0 0 0 0,-1 0 0 0 0,-1-1 1 0 0,1 1-1 0 0,-1-1 0 0 0,0-1 0 0 0,0 1 0 0 0,0-1 0 0 0,-1 0 0 0 0,1-1 0 0 0,5-9 1 0 0,-6 8-135 0 0,-1 0 0 0 0,0 0 0 0 0,0-1 0 0 0,0 1 1 0 0,-1-1-1 0 0,-1 1 0 0 0,0-1 0 0 0,3-17 1 0 0,-5 21 36 0 0,1 0 1 0 0,-1 0-1 0 0,0-1 1 0 0,0 1 0 0 0,0 0-1 0 0,-1-1 1 0 0,0 1 0 0 0,0 0-1 0 0,0 0 1 0 0,-1 0-1 0 0,1 0 1 0 0,-1 0 0 0 0,-1 0-1 0 0,1 0 1 0 0,-6-8 0 0 0,2 5-306 0 0,-1 1 0 0 0,1 0 0 0 0,-1 0 0 0 0,-1 0 0 0 0,1 1 0 0 0,-1 0 0 0 0,0 1 0 0 0,0 0 0 0 0,-1 0 0 0 0,0 1 0 0 0,-10-5 0 0 0,10 7 611 0 0,0 0-1 0 0,0 0 0 0 0,0 1 1 0 0,0 0-1 0 0,0 0 1 0 0,-1 1-1 0 0,-14 2 0 0 0,20-1-97 0 0,0 0-1 0 0,-1 1 0 0 0,1 0 1 0 0,0 0-1 0 0,1 0 1 0 0,-1 1-1 0 0,0-1 0 0 0,1 1 1 0 0,-1 0-1 0 0,1 0 1 0 0,0 0-1 0 0,0 0 0 0 0,0 1 1 0 0,0-1-1 0 0,1 1 1 0 0,-1 0-1 0 0,1 0 0 0 0,0 0 1 0 0,0 0-1 0 0,0 0 1 0 0,-1 5-1 0 0,4-8-93 0 0,0 0-1 0 0,-1 0 1 0 0,1-1-1 0 0,0 1 1 0 0,0 0-1 0 0,0-1 1 0 0,0 1-1 0 0,0-1 1 0 0,0 1-1 0 0,0-1 1 0 0,0 1-1 0 0,0-1 1 0 0,0 0-1 0 0,0 1 1 0 0,0-1-1 0 0,0 0 1 0 0,0 0 0 0 0,0 0-1 0 0,0 0 1 0 0,1 0-1 0 0,-1 0 1 0 0,2 0-1 0 0,35 0-672 0 0,-31 0 253 0 0,13-2-1043 0 0,0-4-528 0 0</inkml:trace>
</inkml:ink>
</file>

<file path=ppt/ink/ink4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52.407"/>
    </inkml:context>
    <inkml:brush xml:id="br0">
      <inkml:brushProperty name="width" value="0.035" units="cm"/>
      <inkml:brushProperty name="height" value="0.035" units="cm"/>
    </inkml:brush>
  </inkml:definitions>
  <inkml:trace contextRef="#ctx0" brushRef="#br0">41 240 344 0 0,'0'0'10564'0'0,"-5"0"-9769"0"0,-15 0-325 0 0,15 0-232 0 0,5 44 829 0 0,1-38-925 0 0,0 0 0 0 0,0-1 0 0 0,1 0 1 0 0,-1 1-1 0 0,1-1 0 0 0,1 0 0 0 0,-1 1 0 0 0,6 7 0 0 0,-6-9-30 0 0,1 1-1 0 0,0 0 1 0 0,-1 0-1 0 0,0 0 1 0 0,0 1-1 0 0,-1-1 1 0 0,1 0-1 0 0,0 10 1 0 0,3 12 15 0 0,-3-15-440 0 0,-10-32-90 0 0,-22-43-293 0 0,23 46 659 0 0,5 12 92 0 0,0 0-1 0 0,0 0 0 0 0,1-1 0 0 0,-1 1 0 0 0,1 0 1 0 0,0-1-1 0 0,1 1 0 0 0,-1-10 0 0 0,1 14-43 0 0,0-4-20 0 0,-1 0-1 0 0,1 1 0 0 0,0-1 1 0 0,1 0-1 0 0,-1 0 0 0 0,1 1 1 0 0,0-1-1 0 0,0 0 1 0 0,0 1-1 0 0,1-1 0 0 0,0 1 1 0 0,-1 0-1 0 0,2-1 1 0 0,4-6-1 0 0,27-46 182 0 0,-30 48-8 0 0,1 0 1 0 0,0 0 0 0 0,1 0-1 0 0,10-11 1 0 0,10-13 511 0 0,-24 28-590 0 0,1 1 0 0 0,0 0 0 0 0,0 0 0 0 0,1 0-1 0 0,-1 1 1 0 0,1-1 0 0 0,0 1 0 0 0,-1 0 0 0 0,2 0-1 0 0,-1 0 1 0 0,0 0 0 0 0,9-4 0 0 0,-11 7-107 0 0,0-1-1 0 0,0 0 1 0 0,1 0-1 0 0,-1 1 1 0 0,0 0 0 0 0,0-1-1 0 0,1 1 1 0 0,-1 0-1 0 0,0 0 1 0 0,0 0 0 0 0,1 0-1 0 0,-1 0 1 0 0,0 1-1 0 0,0-1 1 0 0,1 1 0 0 0,-1-1-1 0 0,0 1 1 0 0,0 0-1 0 0,0 0 1 0 0,0 0 0 0 0,3 2-1 0 0,-1 1 12 0 0,0-1 0 0 0,0 1 0 0 0,0 0 0 0 0,0 0-1 0 0,-1 0 1 0 0,0 0 0 0 0,0 0 0 0 0,0 1 0 0 0,2 5-1 0 0,5 13 94 0 0,-1 0-1 0 0,-1 1 1 0 0,6 29-1 0 0,-11-43-37 0 0,4 26 44 0 0,-2 1 0 0 0,-1 0-1 0 0,-2 64 1 0 0,2-77-553 0 0,17-20-1402 0 0,-18-5 1575 0 0,-1 0-232 0 0,-1 0 0 0 0,1-1 1 0 0,0 1-1 0 0,-1-1 1 0 0,0 1-1 0 0,1-1 0 0 0,-1 0 1 0 0,0 1-1 0 0,0-1 0 0 0,0 0 1 0 0,0 0-1 0 0,0 0 0 0 0,0 0 1 0 0,-1 0-1 0 0,1 0 0 0 0,-1 0 1 0 0,1-4-1 0 0,1-22-4842 0 0</inkml:trace>
</inkml:ink>
</file>

<file path=ppt/ink/ink4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52.990"/>
    </inkml:context>
    <inkml:brush xml:id="br0">
      <inkml:brushProperty name="width" value="0.035" units="cm"/>
      <inkml:brushProperty name="height" value="0.035" units="cm"/>
    </inkml:brush>
  </inkml:definitions>
  <inkml:trace contextRef="#ctx0" brushRef="#br0">1 0 1896 0 0,'0'0'12789'0'0,"6"11"-12309"0"0,6 9-16 0 0,-1 1 1 0 0,0 1-1 0 0,7 24 1 0 0,-10-22-321 0 0,-5-18-157 0 0,-1 1 0 0 0,0 0 1 0 0,0 0-1 0 0,0 0 0 0 0,-1 0 1 0 0,0 1-1 0 0,0 6 1 0 0,4 11-1127 0 0,-2-18-1697 0 0,-1 0-5459 0 0,-2-17 4235 0 0</inkml:trace>
</inkml:ink>
</file>

<file path=ppt/ink/ink4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53.333"/>
    </inkml:context>
    <inkml:brush xml:id="br0">
      <inkml:brushProperty name="width" value="0.035" units="cm"/>
      <inkml:brushProperty name="height" value="0.035" units="cm"/>
    </inkml:brush>
  </inkml:definitions>
  <inkml:trace contextRef="#ctx0" brushRef="#br0">30 0 1700 0 0,'0'0'13173'0'0,"-1"14"-12936"0"0,-5 11-106 0 0,2-10 74 0 0,1 0 1 0 0,1 0 0 0 0,-2 21-1 0 0,-6 73 330 0 0,10-103-617 0 0,4 28-703 0 0,-4-34 540 0 0,0 1 0 0 0,1 0 0 0 0,-1 0 0 0 0,1 0 0 0 0,-1 0 0 0 0,1 0 0 0 0,0 0 0 0 0,-1-1 0 0 0,1 1 0 0 0,0 0-1 0 0,0 0 1 0 0,-1-1 0 0 0,1 1 0 0 0,0-1 0 0 0,0 1 0 0 0,0-1 0 0 0,0 1 0 0 0,0-1 0 0 0,0 1 0 0 0,0-1 0 0 0,0 0 0 0 0,0 1 0 0 0,0-1 0 0 0,0 0-1 0 0,0 0 1 0 0,0 0 0 0 0,0 0 0 0 0,2 0 0 0 0,-2-12-7087 0 0</inkml:trace>
</inkml:ink>
</file>

<file path=ppt/ink/ink4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54.796"/>
    </inkml:context>
    <inkml:brush xml:id="br0">
      <inkml:brushProperty name="width" value="0.035" units="cm"/>
      <inkml:brushProperty name="height" value="0.035" units="cm"/>
    </inkml:brush>
  </inkml:definitions>
  <inkml:trace contextRef="#ctx0" brushRef="#br0">80 41 384 0 0,'0'0'1527'0'0,"-11"16"524"0"0,-3-12-599 0 0,3-2 2470 0 0,7-24-1892 0 0,4 70-1380 0 0,5-31-602 0 0,7-19 356 0 0,11-20 414 0 0,-23 21-803 0 0,2-1-59 0 0,0 0 1 0 0,-1 0-1 0 0,1 0 0 0 0,-1 0 0 0 0,0 0 0 0 0,1-1 1 0 0,-1 1-1 0 0,0-1 0 0 0,0 1 0 0 0,-1-1 0 0 0,1 1 0 0 0,0-1 1 0 0,-1 1-1 0 0,1-1 0 0 0,-1 1 0 0 0,0-1 0 0 0,0 0 1 0 0,0 1-1 0 0,0-1 0 0 0,-1 1 0 0 0,1-1 0 0 0,-1 0 1 0 0,0 1-1 0 0,1-1 0 0 0,-1 1 0 0 0,0 0 0 0 0,-2-5 0 0 0,1 6-14 0 0,1 0-1 0 0,0 0 0 0 0,0 1 1 0 0,-1-1-1 0 0,1 0 0 0 0,0 0 1 0 0,-1 1-1 0 0,1-1 0 0 0,-1 1 1 0 0,1-1-1 0 0,-1 1 0 0 0,1 0 0 0 0,-1 0 1 0 0,1-1-1 0 0,-1 1 0 0 0,1 0 1 0 0,-1 0-1 0 0,1 0 0 0 0,-1 1 1 0 0,0-1-1 0 0,1 0 0 0 0,-1 1 1 0 0,1-1-1 0 0,0 1 0 0 0,-1-1 1 0 0,-1 2-1 0 0,0-1 118 0 0,1 1 0 0 0,-1 0 0 0 0,1 0 0 0 0,-1 0 1 0 0,1 0-1 0 0,0 0 0 0 0,0 1 0 0 0,0-1 0 0 0,0 1 0 0 0,0-1 1 0 0,-2 7-1 0 0,-4 4 359 0 0,7-10-351 0 0,-1-1 1 0 0,1 1-1 0 0,0-1 1 0 0,0 1-1 0 0,0 0 0 0 0,0 0 1 0 0,0 0-1 0 0,0-1 0 0 0,1 1 1 0 0,0 0-1 0 0,-1 0 0 0 0,1 0 1 0 0,0 3-1 0 0,1-5-61 0 0,-1-1 1 0 0,0 1-1 0 0,0-1 0 0 0,1 1 1 0 0,-1-1-1 0 0,0 0 0 0 0,0 1 1 0 0,1-1-1 0 0,-1 1 0 0 0,0-1 1 0 0,1 0-1 0 0,-1 0 0 0 0,1 1 1 0 0,-1-1-1 0 0,0 0 0 0 0,1 0 1 0 0,-1 1-1 0 0,1-1 0 0 0,-1 0 0 0 0,1 0 1 0 0,-1 0-1 0 0,1 0 0 0 0,-1 0 1 0 0,1 1-1 0 0,-1-1 0 0 0,1 0 1 0 0,-1 0-1 0 0,1 0 0 0 0,-1 0 1 0 0,1-1-1 0 0,-1 1 0 0 0,1 0 1 0 0,-1 0-1 0 0,1 0 0 0 0,-1 0 1 0 0,0 0-1 0 0,1-1 0 0 0,-1 1 1 0 0,1 0-1 0 0,-1 0 0 0 0,1-1 0 0 0,0 1 1 0 0,20-12 460 0 0,-5-3-556 0 0,-14 13 50 0 0,0 1 0 0 0,-1-1 0 0 0,1 1 0 0 0,0-1 1 0 0,0 0-1 0 0,-1 0 0 0 0,1 0 0 0 0,-1 0 0 0 0,1 0 0 0 0,-1 0 1 0 0,0 0-1 0 0,0-1 0 0 0,0 1 0 0 0,0 0 0 0 0,0-1 0 0 0,-1 1 1 0 0,1-3-1 0 0,-1 3 308 0 0,-1 26-912 0 0,-7-7 206 0 0,8-17 412 0 0,0 0 1 0 0,0 0-1 0 0,0 0 1 0 0,0 0-1 0 0,0 1 1 0 0,0-1-1 0 0,-1 0 1 0 0,1 0-1 0 0,0 0 1 0 0,0 1 0 0 0,0-1-1 0 0,0 0 1 0 0,0 0-1 0 0,0 1 1 0 0,0-1-1 0 0,0 0 1 0 0,0 0-1 0 0,0 0 1 0 0,0 1-1 0 0,0-1 1 0 0,0 0 0 0 0,0 0-1 0 0,0 0 1 0 0,0 1-1 0 0,1-1 1 0 0,-1 0-1 0 0,0 0 1 0 0,0 0-1 0 0,0 1 1 0 0,0-1-1 0 0,0 0 1 0 0,0 0-1 0 0,1 0 1 0 0,-1 0 0 0 0,0 1-1 0 0,0-1 1 0 0,0 0-1 0 0,0 0 1 0 0,1 0-1 0 0,-1 0 1 0 0,0 0-1 0 0,0 0 1 0 0,0 1-1 0 0,1-1 1 0 0,-1 0 0 0 0,0 0-1 0 0,0 0 1 0 0,0 0-1 0 0,1 0 1 0 0,-1 0-1 0 0,0 0 1 0 0,0 0-1 0 0,1 0 1 0 0,-1 0-1 0 0,0 0 1 0 0,0 0 0 0 0,0 0-1 0 0,1 0 1 0 0,-1 0-1 0 0,0-1 1 0 0,0 1-1 0 0,0 0 1 0 0,1 0-1 0 0,-1 0 1 0 0,0 0-1 0 0,0 0 1 0 0,1-1 0 0 0,10-17-6064 0 0,-11 13 4142 0 0</inkml:trace>
</inkml:ink>
</file>

<file path=ppt/ink/ink4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39.497"/>
    </inkml:context>
    <inkml:brush xml:id="br0">
      <inkml:brushProperty name="width" value="0.035" units="cm"/>
      <inkml:brushProperty name="height" value="0.035" units="cm"/>
    </inkml:brush>
  </inkml:definitions>
  <inkml:trace contextRef="#ctx0" brushRef="#br0">21 1 1804 0 0,'0'0'5238'0'0,"-13"6"-5568"0"0,6 0 6409 0 0,7 169-5086 0 0,9-148-2469 0 0,2-18-6279 0 0</inkml:trace>
</inkml:ink>
</file>

<file path=ppt/ink/ink4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39.930"/>
    </inkml:context>
    <inkml:brush xml:id="br0">
      <inkml:brushProperty name="width" value="0.035" units="cm"/>
      <inkml:brushProperty name="height" value="0.035" units="cm"/>
    </inkml:brush>
  </inkml:definitions>
  <inkml:trace contextRef="#ctx0" brushRef="#br0">20 0 1556 0 0,'0'0'9485'0'0,"-3"18"-9032"0"0,-4 26-274 0 0,-3 69 0 0 0,29-113-7264 0 0,-18-7 4418 0 0</inkml:trace>
</inkml:ink>
</file>

<file path=ppt/ink/ink4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42.781"/>
    </inkml:context>
    <inkml:brush xml:id="br0">
      <inkml:brushProperty name="width" value="0.035" units="cm"/>
      <inkml:brushProperty name="height" value="0.035" units="cm"/>
    </inkml:brush>
  </inkml:definitions>
  <inkml:trace contextRef="#ctx0" brushRef="#br0">96 372 1972 0 0,'0'0'8752'0'0,"-10"25"-9109"0"0,0 10 1775 0 0,0 69-427 0 0,10 133-332 0 0,1-228-639 0 0,0-1 0 0 0,1 1 0 0 0,0-1 0 0 0,0 0 0 0 0,0 0 0 0 0,1 0 0 0 0,5 9 0 0 0,-4-10-29 0 0,-1 0 0 0 0,-1 0 0 0 0,1 1 0 0 0,-1-1-1 0 0,0 0 1 0 0,-1 1 0 0 0,1 8 995 0 0,-3-56 296 0 0,-32-53-2360 0 0,20 60 837 0 0,0-1 0 0 0,3 0 0 0 0,1-1 0 0 0,1 0 0 0 0,-5-65 0 0 0,11 40 11 0 0,0 39 179 0 0,1-1-1 0 0,1 1 1 0 0,0 0 0 0 0,2-1-1 0 0,1 1 1 0 0,7-33-1 0 0,3 19 27 0 0,-7 19 100 0 0,0-1 1 0 0,1 1-1 0 0,0 0 1 0 0,1 0-1 0 0,1 1 1 0 0,17-22 0 0 0,-18 28-67 0 0,1 1 1 0 0,1-1 0 0 0,-1 2 0 0 0,1-1-1 0 0,16-8 1 0 0,20-15-86 0 0,-43 29 62 0 0,-1 0 0 0 0,1 1 1 0 0,0 0-1 0 0,-1 0 1 0 0,1 0-1 0 0,0 0 1 0 0,0 0-1 0 0,0 0 1 0 0,0 1-1 0 0,0-1 1 0 0,0 1-1 0 0,0 0 1 0 0,0 0-1 0 0,0 0 1 0 0,0 0-1 0 0,0 0 0 0 0,0 1 1 0 0,0 0-1 0 0,0-1 1 0 0,-1 1-1 0 0,1 0 1 0 0,0 0-1 0 0,0 1 1 0 0,-1-1-1 0 0,1 1 1 0 0,0-1-1 0 0,-1 1 1 0 0,4 2-1 0 0,8 7 63 0 0,1 1-1 0 0,-2 0 1 0 0,18 20 0 0 0,-28-29-48 0 0,7 7 61 0 0,-2-1 1 0 0,0 1-1 0 0,0 1 0 0 0,-1-1 1 0 0,0 1-1 0 0,-1 1 0 0 0,0-1 1 0 0,-1 1-1 0 0,0 0 0 0 0,0 0 1 0 0,-2 1-1 0 0,0-1 0 0 0,0 1 1 0 0,-1 0-1 0 0,0 0 0 0 0,-1 0 1 0 0,-1 13-1 0 0,0 1 46 0 0,1-13-42 0 0,-1-1-1 0 0,-1 1 1 0 0,-2 18-1 0 0,2-28-64 0 0,0 0 0 0 0,-1 1-1 0 0,1-1 1 0 0,-1 0 0 0 0,0 0-1 0 0,0 0 1 0 0,0 0 0 0 0,0 0 0 0 0,-1-1-1 0 0,1 1 1 0 0,-1-1 0 0 0,0 1-1 0 0,0-1 1 0 0,-5 4 0 0 0,3-4-58 0 0,0 0 0 0 0,0 0 0 0 0,0 0 0 0 0,0-1 0 0 0,0 1 0 0 0,0-1 0 0 0,-1 0 0 0 0,1-1 0 0 0,-1 0 0 0 0,0 1 0 0 0,1-2 0 0 0,-1 1 0 0 0,0-1 0 0 0,0 0 0 0 0,1 0 0 0 0,-1 0 0 0 0,-10-3 0 0 0,14 3-18 0 0,0-1 0 0 0,0 1 0 0 0,0-1 0 0 0,0 0 1 0 0,0 1-1 0 0,0-1 0 0 0,0 0 0 0 0,0 0 0 0 0,1 0 0 0 0,-1 0 0 0 0,0-1 0 0 0,1 1 0 0 0,-1 0 0 0 0,-1-3 0 0 0,3 4 37 0 0,0 0 0 0 0,0 0 0 0 0,0 0 0 0 0,0 0-1 0 0,1 0 1 0 0,-1 0 0 0 0,0 0 0 0 0,0 0 0 0 0,0 0 0 0 0,0 0-1 0 0,0 0 1 0 0,0 0 0 0 0,0 0 0 0 0,0 0 0 0 0,0 0 0 0 0,0 0-1 0 0,0 0 1 0 0,0 0 0 0 0,0 0 0 0 0,0 0 0 0 0,0 0 0 0 0,1 0-1 0 0,-1 0 1 0 0,0 0 0 0 0,0 0 0 0 0,0 0 0 0 0,0 0 0 0 0,0 0-1 0 0,17 17 239 0 0,20 13 894 0 0,-32-27-954 0 0,-1 0 1 0 0,1 0-1 0 0,0 1 1 0 0,-1 0 0 0 0,0 0-1 0 0,1 0 1 0 0,5 9 0 0 0,-5-6-39 0 0,7 14 85 0 0,2 0 1 0 0,0-1-1 0 0,0-1 0 0 0,2-1 0 0 0,1 0 1 0 0,21 19-1 0 0,109 91 907 0 0,-142-122-1078 0 0,1 1-1 0 0,-1-1 1 0 0,0 1-1 0 0,0 0 1 0 0,-1 0 0 0 0,0 0-1 0 0,5 13 1 0 0,8 14 43 0 0,-16-31-318 0 0,1 0 0 0 0,0 1 1 0 0,-1-1-1 0 0,0 1 0 0 0,0 0 0 0 0,0-1 0 0 0,0 1 0 0 0,0 0 0 0 0,-1 0 0 0 0,0 4 1 0 0,0-27-9577 0 0</inkml:trace>
</inkml:ink>
</file>

<file path=ppt/ink/ink4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43.566"/>
    </inkml:context>
    <inkml:brush xml:id="br0">
      <inkml:brushProperty name="width" value="0.035" units="cm"/>
      <inkml:brushProperty name="height" value="0.035" units="cm"/>
    </inkml:brush>
  </inkml:definitions>
  <inkml:trace contextRef="#ctx0" brushRef="#br0">312 3 760 0 0,'0'0'1864'0'0,"-22"16"2672"0"0,-2-17-2458 0 0,1-1 1 0 0,-38-7-1 0 0,53 7-1963 0 0,1 0 0 0 0,-1 1-1 0 0,1 0 1 0 0,-1 1-1 0 0,0 0 1 0 0,1 0 0 0 0,-1 0-1 0 0,1 1 1 0 0,-1 1 0 0 0,1-1-1 0 0,-1 1 1 0 0,-10 4 0 0 0,13-3-146 0 0,1-1 0 0 0,-1 1 0 0 0,1 0 1 0 0,0 0-1 0 0,0 1 0 0 0,0-1 0 0 0,1 1 0 0 0,-1 0 1 0 0,1 0-1 0 0,0 0 0 0 0,0 1 0 0 0,1-1 0 0 0,-1 1 1 0 0,1-1-1 0 0,0 1 0 0 0,0 0 0 0 0,0 0 1 0 0,1 0-1 0 0,-2 5 0 0 0,0 3-10 0 0,1 0 0 0 0,0-1 0 0 0,0 1 0 0 0,1 0 0 0 0,1 0 0 0 0,0 0 0 0 0,1-1 0 0 0,1 1 0 0 0,4 21 0 0 0,-5-29 42 0 0,1 0 0 0 0,0 0 0 0 0,0 0 0 0 0,0 0 0 0 0,0 0 0 0 0,1 0 0 0 0,0-1 0 0 0,0 1 0 0 0,0-1 0 0 0,1 0-1 0 0,0 0 1 0 0,-1 0 0 0 0,1 0 0 0 0,0-1 0 0 0,1 0 0 0 0,-1 1 0 0 0,1-2 0 0 0,-1 1 0 0 0,1 0 0 0 0,0-1 0 0 0,0 0 0 0 0,0 0 0 0 0,0 0 0 0 0,1-1 0 0 0,7 2 0 0 0,1-2 80 0 0,-1 0 0 0 0,1-1 0 0 0,-1-1 0 0 0,1 0 0 0 0,-1-1 0 0 0,1 0 0 0 0,-1-1 0 0 0,0 0 0 0 0,0-1 0 0 0,-1-1 0 0 0,1 0 1 0 0,-1 0-1 0 0,0-1 0 0 0,0-1 0 0 0,-1 0 0 0 0,0-1 0 0 0,0 0 0 0 0,0-1 0 0 0,15-16 0 0 0,-21 19-69 0 0,0 0 0 0 0,-1 0 0 0 0,0-1 0 0 0,0 1 0 0 0,0-1 0 0 0,-1 0 0 0 0,0 0 0 0 0,-1 0 0 0 0,1 0 0 0 0,1-11 0 0 0,-3 14-68 0 0,0 0 0 0 0,-1-1 0 0 0,1 1 0 0 0,-1 0 0 0 0,0-1 0 0 0,0 1 0 0 0,-1-1 0 0 0,1 1 0 0 0,-1 0 0 0 0,0-1 0 0 0,0 1 0 0 0,-1 0 1 0 0,1 0-1 0 0,-1 0 0 0 0,0 0 0 0 0,0 0 0 0 0,0 0 0 0 0,-4-4 0 0 0,-2-3-272 0 0,8 10 303 0 0,0 0 0 0 0,-1 0 0 0 0,1 0 0 0 0,-1 0-1 0 0,0 0 1 0 0,1 0 0 0 0,-1 0 0 0 0,0 1 0 0 0,1-1 0 0 0,-1 0 0 0 0,0 0 0 0 0,0 1 0 0 0,0-1 0 0 0,0 0-1 0 0,0 1 1 0 0,0-1 0 0 0,0 1 0 0 0,0-1 0 0 0,0 1 0 0 0,0-1 0 0 0,0 1 0 0 0,0 0 0 0 0,-1 0 0 0 0,0 0-127 0 0,14 23 167 0 0,-8-19 181 0 0,0-1-1 0 0,0 1 1 0 0,1-1 0 0 0,-1 0 0 0 0,1 0-1 0 0,6 3 1 0 0,22 14 411 0 0,135 89-391 0 0,-157-100-1239 0 0,12 10-1274 0 0,-9-14-3575 0 0</inkml:trace>
</inkml:ink>
</file>

<file path=ppt/ink/ink4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44.075"/>
    </inkml:context>
    <inkml:brush xml:id="br0">
      <inkml:brushProperty name="width" value="0.035" units="cm"/>
      <inkml:brushProperty name="height" value="0.035" units="cm"/>
    </inkml:brush>
  </inkml:definitions>
  <inkml:trace contextRef="#ctx0" brushRef="#br0">11 216 1020 0 0,'0'0'9732'0'0,"5"18"-9485"0"0,15 52-163 0 0,-11-46 248 0 0,-9-23-316 0 0,0-1-1 0 0,0 0 1 0 0,0 0-1 0 0,0 0 1 0 0,0 0 0 0 0,0 0-1 0 0,0 0 1 0 0,0 0 0 0 0,0 1-1 0 0,0-1 1 0 0,0 0 0 0 0,0 0-1 0 0,0 0 1 0 0,0 0 0 0 0,0 0-1 0 0,0 0 1 0 0,0 0 0 0 0,0 0-1 0 0,0 0 1 0 0,0 1-1 0 0,0-1 1 0 0,1 0 0 0 0,-1 0-1 0 0,0 0 1 0 0,0 0 0 0 0,0 0-1 0 0,0 0 1 0 0,0 0 0 0 0,0 0-1 0 0,0 0 1 0 0,0 0 0 0 0,0 0-1 0 0,1 0 1 0 0,-1 0 0 0 0,0 0-1 0 0,0 0 1 0 0,0 0-1 0 0,0 0 1 0 0,0 0 0 0 0,0 0-1 0 0,0 0 1 0 0,0 0 0 0 0,1 0-1 0 0,-1 0 1 0 0,0 0 0 0 0,0 0-1 0 0,0 0 1 0 0,0 0 0 0 0,0 0-1 0 0,0 0 1 0 0,0 0 0 0 0,0 0-1 0 0,1 0 1 0 0,-1 0-1 0 0,0 0 1 0 0,0 0 0 0 0,0 0-1 0 0,0-1 1 0 0,0 1 0 0 0,0 0-1 0 0,0 0 1 0 0,0 0 0 0 0,0 0-1 0 0,0 0 1 0 0,0 0 0 0 0,0 0-1 0 0,0-1 1 0 0,0-20 508 0 0,-37-79-1522 0 0,34 88 1192 0 0,1 0 0 0 0,-1 0 1 0 0,2 0-1 0 0,-1-20 0 0 0,3 24-40 0 0,1 0-1 0 0,0 0 1 0 0,1 0-1 0 0,0 0 1 0 0,0 0 0 0 0,0 1-1 0 0,1-1 1 0 0,0 1 0 0 0,1 0-1 0 0,0 0 1 0 0,0 0 0 0 0,0 1-1 0 0,1 0 1 0 0,11-10 0 0 0,-15 14-135 0 0,1 1 0 0 0,-1 0 0 0 0,1 0 1 0 0,-1 0-1 0 0,1 0 0 0 0,0 1 1 0 0,-1-1-1 0 0,1 1 0 0 0,0 0 0 0 0,-1-1 1 0 0,1 1-1 0 0,0 1 0 0 0,0-1 0 0 0,-1 0 1 0 0,1 0-1 0 0,0 1 0 0 0,3 1 0 0 0,50 17-27 0 0,-50-17 45 0 0,11 6-28 0 0,-1 1 0 0 0,0 0 0 0 0,-1 1 0 0 0,0 1 0 0 0,19 17 0 0 0,-6-1-356 0 0,38 43 1 0 0,-43-22-871 0 0,-15-17-5534 0 0</inkml:trace>
</inkml:ink>
</file>

<file path=ppt/ink/ink4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44.845"/>
    </inkml:context>
    <inkml:brush xml:id="br0">
      <inkml:brushProperty name="width" value="0.035" units="cm"/>
      <inkml:brushProperty name="height" value="0.035" units="cm"/>
    </inkml:brush>
  </inkml:definitions>
  <inkml:trace contextRef="#ctx0" brushRef="#br0">246 49 1320 0 0,'0'0'7973'0'0,"-14"-20"-6326"0"0,2 14-1032 0 0,-1 2 0 0 0,0-1 0 0 0,0 1 0 0 0,0 1-1 0 0,-1 1 1 0 0,1 0 0 0 0,-14-1 0 0 0,22 4-617 0 0,0-1 0 0 0,1 0 0 0 0,-1 1 0 0 0,1 0 1 0 0,-1 0-1 0 0,1 1 0 0 0,-1-1 0 0 0,1 1 0 0 0,0 0 0 0 0,-1 0 0 0 0,1 0 0 0 0,0 1 1 0 0,1-1-1 0 0,-1 1 0 0 0,0 0 0 0 0,1 0 0 0 0,-1 0 0 0 0,1 1 0 0 0,0-1 0 0 0,0 1 1 0 0,0 0-1 0 0,1 0 0 0 0,0 0 0 0 0,-4 7 0 0 0,3-5-45 0 0,1 1 0 0 0,-1 0 1 0 0,1-1-1 0 0,1 1 0 0 0,-1 0 0 0 0,1 0 0 0 0,1 0 1 0 0,-1-1-1 0 0,1 1 0 0 0,0 0 0 0 0,1 0 0 0 0,2 13 1 0 0,-3-15 38 0 0,1-1 0 0 0,0 0 0 0 0,1 0 1 0 0,-1 0-1 0 0,1 0 0 0 0,0-1 1 0 0,-1 1-1 0 0,2 0 0 0 0,-1-1 1 0 0,0 1-1 0 0,1-1 0 0 0,0 0 1 0 0,-1 0-1 0 0,1 0 0 0 0,1 0 1 0 0,-1 0-1 0 0,0-1 0 0 0,1 1 0 0 0,-1-1 1 0 0,1 0-1 0 0,0 0 0 0 0,5 2 1 0 0,-1-1 70 0 0,0-1 0 0 0,-1 1 1 0 0,1-2-1 0 0,0 1 1 0 0,0-1-1 0 0,0 0 0 0 0,0-1 1 0 0,0 0-1 0 0,0 0 0 0 0,0-1 1 0 0,0 0-1 0 0,0 0 0 0 0,0-1 1 0 0,0 0-1 0 0,-1 0 1 0 0,1-1-1 0 0,-1 0 0 0 0,1 0 1 0 0,-1-1-1 0 0,0 0 0 0 0,0 0 1 0 0,12-10-1 0 0,-18 12-6 0 0,1-1-1 0 0,-1 1 1 0 0,1-1 0 0 0,-1 0-1 0 0,0 1 1 0 0,0-1-1 0 0,0 0 1 0 0,-1 0 0 0 0,1 1-1 0 0,0-1 1 0 0,-1 0-1 0 0,0 0 1 0 0,0-4-1 0 0,-1-48-529 0 0,-1 29-57 0 0,2 26 458 0 0,3 0-225 0 0,-1 1 239 0 0,0-1 1 0 0,0 1 0 0 0,1-1-1 0 0,-1 1 1 0 0,0 0-1 0 0,0 0 1 0 0,0 0-1 0 0,0 0 1 0 0,0 1-1 0 0,0-1 1 0 0,-1 0-1 0 0,4 4 1 0 0,65 43 687 0 0,-52-37-406 0 0,0 1-1 0 0,0 1 0 0 0,21 20 0 0 0,-33-27-165 0 0,-1 1-1 0 0,0-1 0 0 0,0 1 0 0 0,0 0 1 0 0,-1 0-1 0 0,0 0 0 0 0,0 1 1 0 0,-1-1-1 0 0,0 1 0 0 0,0 0 0 0 0,-1 0 1 0 0,2 14-1 0 0,-1-11-28 0 0,-1 1 0 0 0,-1-1-1 0 0,0 1 1 0 0,-1 0 0 0 0,0-1 0 0 0,-1 1 0 0 0,0-1-1 0 0,0 1 1 0 0,-2-1 0 0 0,1 1 0 0 0,-1-1 0 0 0,-1 0 0 0 0,0 0-1 0 0,-1 0 1 0 0,0-1 0 0 0,0 1 0 0 0,-1-1 0 0 0,-1-1 0 0 0,0 1-1 0 0,0-1 1 0 0,-15 15 0 0 0,13-15-70 0 0,0-1 0 0 0,0 0 0 0 0,0 0-1 0 0,-1-1 1 0 0,-1-1 0 0 0,1 1 0 0 0,-1-2 0 0 0,0 1 0 0 0,0-1-1 0 0,-1-1 1 0 0,1 0 0 0 0,-1-1 0 0 0,0 0 0 0 0,-22 2 0 0 0,33-5 25 0 0,0-1 1 0 0,0 1-1 0 0,1-1 1 0 0,-1 1-1 0 0,0-1 1 0 0,1 1-1 0 0,-1-1 0 0 0,0 1 1 0 0,1-1-1 0 0,-1 1 1 0 0,1-1-1 0 0,-1 0 1 0 0,1 1-1 0 0,-1-1 1 0 0,1 0-1 0 0,-1 0 1 0 0,1 1-1 0 0,0-1 1 0 0,0 0-1 0 0,-1 0 1 0 0,1 1-1 0 0,0-1 1 0 0,0 0-1 0 0,0 0 1 0 0,0 0-1 0 0,0 0 1 0 0,0-1-1 0 0,-1 1-30 0 0,1-1 0 0 0,0 0 0 0 0,0 0 0 0 0,0 1-1 0 0,0-1 1 0 0,0 0 0 0 0,1 0 0 0 0,-1 0 0 0 0,0 1 0 0 0,1-1-1 0 0,-1 0 1 0 0,1 1 0 0 0,0-1 0 0 0,1-2 0 0 0,57-57-3577 0 0,-32 35-1079 0 0,-19 13 920 0 0,-22 30 445 0 0,-69 110 2466 0 0</inkml:trace>
</inkml:ink>
</file>

<file path=ppt/ink/ink4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45.408"/>
    </inkml:context>
    <inkml:brush xml:id="br0">
      <inkml:brushProperty name="width" value="0.035" units="cm"/>
      <inkml:brushProperty name="height" value="0.035" units="cm"/>
    </inkml:brush>
  </inkml:definitions>
  <inkml:trace contextRef="#ctx0" brushRef="#br0">12 234 696 0 0,'0'0'13773'0'0,"25"-1"-14272"0"0,78-5 513 0 0,-94 6 20 0 0,-1 0 1 0 0,1-1-1 0 0,0 0 0 0 0,-1-1 0 0 0,1 0 1 0 0,-1 0-1 0 0,0-1 0 0 0,14-6 1 0 0,-1-1-25 0 0,-14 7-85 0 0,0 0 0 0 0,0 0 0 0 0,0-1 0 0 0,-1 0 0 0 0,0 0 0 0 0,0-1 0 0 0,0 1 0 0 0,0-2 0 0 0,-1 1 0 0 0,7-9 0 0 0,-9 11-47 0 0,-1-1-1 0 0,0 1 1 0 0,0-1 0 0 0,0 1-1 0 0,0-1 1 0 0,-1 0-1 0 0,0 0 1 0 0,1 0 0 0 0,-1 0-1 0 0,-1 0 1 0 0,1 0 0 0 0,-1 0-1 0 0,1 0 1 0 0,-1 0-1 0 0,0 0 1 0 0,-1 0 0 0 0,1 0-1 0 0,-1 0 1 0 0,1 0-1 0 0,-1 0 1 0 0,-2-6 0 0 0,1 7-9 0 0,0 0 0 0 0,0 0 0 0 0,0 0 0 0 0,0 0 0 0 0,-1 0 0 0 0,1 0 0 0 0,-1 1 0 0 0,0-1 0 0 0,0 1 0 0 0,0 0 0 0 0,0-1 0 0 0,0 1 0 0 0,0 1 0 0 0,0-1 0 0 0,-1 0 0 0 0,1 1 0 0 0,-1 0 0 0 0,1 0 0 0 0,-1 0 0 0 0,1 0 0 0 0,-1 0 0 0 0,-6 0 0 0 0,-6-1 176 0 0,-1 1 0 0 0,1 1 1 0 0,-29 3-1 0 0,38-2 93 0 0,1 0-1 0 0,0 1 1 0 0,-1 0-1 0 0,1 0 1 0 0,0 0-1 0 0,0 1 1 0 0,1 0-1 0 0,-1 0 1 0 0,1 1-1 0 0,-1 0 1 0 0,1 0-1 0 0,0 0 1 0 0,1 0-1 0 0,-1 1 1 0 0,1-1-1 0 0,-1 1 1 0 0,-4 9-1 0 0,2-4 145 0 0,0 1 0 0 0,1 1 0 0 0,0-1 0 0 0,1 1 0 0 0,0 0 0 0 0,1 0 0 0 0,-5 24-1 0 0,2 1 272 0 0,2 0 0 0 0,-1 55 0 0 0,5-84-484 0 0,1 0-1 0 0,0 1 0 0 0,1-1 1 0 0,-1 0-1 0 0,2 0 1 0 0,-1 0-1 0 0,1 0 0 0 0,0 0 1 0 0,1 0-1 0 0,0 0 1 0 0,0-1-1 0 0,1 1 0 0 0,0-1 1 0 0,0 0-1 0 0,0 0 0 0 0,1-1 1 0 0,0 1-1 0 0,1-1 1 0 0,-1 0-1 0 0,1 0 0 0 0,0-1 1 0 0,9 6-1 0 0,-2-3 55 0 0,0 0-1 0 0,1-1 0 0 0,0-1 1 0 0,0-1-1 0 0,1 0 1 0 0,0 0-1 0 0,0-2 0 0 0,0 1 1 0 0,0-2-1 0 0,0 0 1 0 0,0-1-1 0 0,1-1 0 0 0,-1 0 1 0 0,30-5-1 0 0,-32 1-303 0 0,-1 0 0 0 0,0-1 1 0 0,-1 0-1 0 0,1-1 0 0 0,-1-1 0 0 0,0 1 0 0 0,-1-2 0 0 0,0 0 0 0 0,0 0 0 0 0,16-18 0 0 0,-24 24-164 0 0,0 0-1 0 0,-1-1 0 0 0,0 1 1 0 0,0-1-1 0 0,0 1 0 0 0,0-1 1 0 0,0 0-1 0 0,0 1 1 0 0,0-1-1 0 0,-1 0 0 0 0,0 1 1 0 0,1-1-1 0 0,-1 0 1 0 0,0 0-1 0 0,0 0 0 0 0,-1-2 1 0 0,1-1-1070 0 0,0-24-3893 0 0</inkml:trace>
</inkml:ink>
</file>

<file path=ppt/ink/ink4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9:02.929"/>
    </inkml:context>
    <inkml:brush xml:id="br0">
      <inkml:brushProperty name="width" value="0.035" units="cm"/>
      <inkml:brushProperty name="height" value="0.035" units="cm"/>
    </inkml:brush>
  </inkml:definitions>
  <inkml:trace contextRef="#ctx0" brushRef="#br0">31 69 852 0 0,'0'0'1031'0'0,"1"16"-888"0"0,-3-12 4346 0 0,-5-5 682 0 0,5-1-4325 0 0,-6 15-1932 0 0,-2 37 1620 0 0,8-17-452 0 0,3-14-134 0 0,-1-19 470 0 0,1-36 887 0 0,36-80-2008 0 0,-34 103 623 0 0,4-2-27 0 0,-2 4-351 0 0,0 2-440 0 0,-4 22 255 0 0,-1-7 694 0 0,-1 0 0 0 0,-1 0-1 0 0,1 0 1 0 0,-1-1 0 0 0,0 1-1 0 0,-6 10 1 0 0,-4 12 72 0 0,7-10-48 0 0,0 0-1 0 0,1 0 0 0 0,1 0 0 0 0,1 1 1 0 0,0 26-1 0 0,2-45 361 0 0,-1-2-406 0 0,1 0 0 0 0,0 1-1 0 0,1-1 1 0 0,-1 0 0 0 0,0 0 0 0 0,0 0 0 0 0,1 0-1 0 0,-1 1 1 0 0,1-1 0 0 0,0 0 0 0 0,-1 0-1 0 0,1 1 1 0 0,0-1 0 0 0,2-2 0 0 0,-3 4-22 0 0,2-4-1 0 0,3-8-94 0 0,0 0 1 0 0,-1 0 0 0 0,0-1-1 0 0,0 1 1 0 0,-1-1 0 0 0,1-24-1 0 0,1 23-538 0 0,-1 12-793 0 0,-3 10 586 0 0,-2 4 1062 0 0,-2 0 1 0 0,0-1-1 0 0,0 1 0 0 0,-1-1 1 0 0,0 0-1 0 0,-7 12 0 0 0,2-3-194 0 0,-1-1 39 0 0,8-17-72 0 0,1-1 1 0 0,0 1 0 0 0,0 0 0 0 0,0 0 0 0 0,0 0 0 0 0,0 0 0 0 0,0 0 0 0 0,1 0 0 0 0,-1 1 0 0 0,0-1 0 0 0,1 0 0 0 0,0 0-1 0 0,0 4 1 0 0,0-5 3 0 0,10-25 634 0 0,-8 20-580 0 0,1 0 1 0 0,-1 0 0 0 0,0-1-1 0 0,0 1 1 0 0,0-1 0 0 0,0 1-1 0 0,0-6 1 0 0,10-23-20 0 0,-7 21-109 0 0,-1-1 0 0 0,-1 0 0 0 0,0 1 0 0 0,0-1 0 0 0,-2 0 0 0 0,1-1 0 0 0,-2 1 0 0 0,-1-18 0 0 0,1 27 30 0 0,0 4-94 0 0,-10 8-2056 0 0,0 36 3089 0 0,0 19-283 0 0,10-81-5664 0 0,0 4 2455 0 0</inkml:trace>
</inkml:ink>
</file>

<file path=ppt/ink/ink4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9:04.554"/>
    </inkml:context>
    <inkml:brush xml:id="br0">
      <inkml:brushProperty name="width" value="0.035" units="cm"/>
      <inkml:brushProperty name="height" value="0.035" units="cm"/>
    </inkml:brush>
  </inkml:definitions>
  <inkml:trace contextRef="#ctx0" brushRef="#br0">11 5 540 0 0,'0'0'1291'0'0,"0"13"7670"0"0,0 18-7314 0 0,-10 68-1021 0 0,10-83-534 0 0,1 8-333 0 0,9-49 729 0 0,-3 4-198 0 0,-2 8-351 0 0,-1-1-1 0 0,0 1 1 0 0,-1-1 0 0 0,-1 0-1 0 0,2-27 1 0 0,-4 8-819 0 0,0 53-1255 0 0,-10 77 3482 0 0,0 2 114 0 0,10-104-1499 0 0,1 0-1 0 0,-1 0 1 0 0,1 0-1 0 0,1 0 1 0 0,-1 0-1 0 0,4-8 1 0 0,5-27-198 0 0,-10 37 213 0 0,0 0-1 0 0,1 1 0 0 0,-1-1 1 0 0,1 0-1 0 0,0 0 0 0 0,0 1 1 0 0,0-1-1 0 0,0 0 0 0 0,1 1 1 0 0,-1-1-1 0 0,1 1 0 0 0,-1 0 1 0 0,1-1-1 0 0,0 1 0 0 0,4-4 1 0 0,0-1-13 0 0,-11 18-171 0 0,0 0 0 0 0,0 1-1 0 0,2-1 1 0 0,-5 22 0 0 0,-3 4 276 0 0,1 3 229 0 0,6-32-785 0 0,6-13-1587 0 0,7-11-2805 0 0,-7 5 1752 0 0</inkml:trace>
</inkml:ink>
</file>

<file path=ppt/ink/ink4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24.038"/>
    </inkml:context>
    <inkml:brush xml:id="br0">
      <inkml:brushProperty name="width" value="0.035" units="cm"/>
      <inkml:brushProperty name="height" value="0.035" units="cm"/>
    </inkml:brush>
  </inkml:definitions>
  <inkml:trace contextRef="#ctx0" brushRef="#br0">19 248 1172 0 0,'0'0'9932'0'0,"-18"4"-5723"0"0,21-5-4226 0 0,-1-1 0 0 0,1 0 0 0 0,-1 0 0 0 0,1 0 0 0 0,-1 0 0 0 0,0 0 0 0 0,0-1 0 0 0,0 1 1 0 0,0-1-1 0 0,0 1 0 0 0,2-5 0 0 0,17-19-209 0 0,33-33 117 0 0,-43 45 106 0 0,1 0 1 0 0,0 1 0 0 0,0 1 0 0 0,1 0 0 0 0,1 1-1 0 0,0 0 1 0 0,0 1 0 0 0,18-9 0 0 0,-13 13-118 0 0,1 2 1 0 0,-1 0-1 0 0,1 1 1 0 0,0 1 0 0 0,0 1-1 0 0,0 1 1 0 0,0 0-1 0 0,23 4 1 0 0,-38-2 99 0 0,-1-1-1 0 0,1 1 1 0 0,-1 0 0 0 0,0 0 0 0 0,0 0-1 0 0,0 1 1 0 0,0-1 0 0 0,0 1 0 0 0,-1 0-1 0 0,1 0 1 0 0,-1 0 0 0 0,0 1 0 0 0,0-1-1 0 0,0 1 1 0 0,0 0 0 0 0,0 0 0 0 0,-1 0 0 0 0,4 7-1 0 0,-2-2 1 0 0,0-1-1 0 0,0 1 0 0 0,0 0 0 0 0,-2 1 1 0 0,1-1-1 0 0,-1 1 0 0 0,0-1 0 0 0,0 16 1 0 0,-2-13-17 0 0,-1-1 0 0 0,-1 1 1 0 0,0 0-1 0 0,-1-1 0 0 0,0 0 1 0 0,-1 0-1 0 0,0 0 0 0 0,0 0 1 0 0,-1 0-1 0 0,-1-1 1 0 0,-10 16-1 0 0,11-19 25 0 0,-1 1 0 0 0,0-1 0 0 0,0 0 0 0 0,0-1 0 0 0,-1 0 0 0 0,0 1-1 0 0,0-2 1 0 0,-1 1 0 0 0,1-1 0 0 0,-1-1 0 0 0,0 1 0 0 0,-1-1 0 0 0,1-1 0 0 0,-1 1 0 0 0,-10 1 0 0 0,18-4 68 0 0,0-1 0 0 0,0 1 0 0 0,0-1 1 0 0,0 0-1 0 0,-1 0 0 0 0,1 1 0 0 0,0-1 0 0 0,0 0 0 0 0,0 0 1 0 0,0 0-1 0 0,0 0 0 0 0,0-1 0 0 0,-1 1 0 0 0,1 0 1 0 0,0 0-1 0 0,0-1 0 0 0,0 1 0 0 0,0 0 0 0 0,-1-1 0 0 0,2 0-59 0 0,0 0 0 0 0,0 1-1 0 0,0-1 1 0 0,0 1-1 0 0,0-1 1 0 0,0 1 0 0 0,0-1-1 0 0,0 0 1 0 0,0 1-1 0 0,0-1 1 0 0,0 1-1 0 0,1-1 1 0 0,-1 1 0 0 0,0-1-1 0 0,0 1 1 0 0,1-1-1 0 0,-1 1 1 0 0,0-1 0 0 0,1 1-1 0 0,-1-1 1 0 0,0 1-1 0 0,1-1 1 0 0,-1 1 0 0 0,1-1-1 0 0,35-28-978 0 0,-19 22 926 0 0,-1 0-1 0 0,1 0 1 0 0,34-7-1 0 0,-41 12 37 0 0,1 0-1 0 0,-1 0 1 0 0,1 1-1 0 0,-1 1 1 0 0,1-1 0 0 0,0 2-1 0 0,-1 0 1 0 0,12 2-1 0 0,-18-2 27 0 0,1 1-1 0 0,0 0 1 0 0,-1 1-1 0 0,0-1 1 0 0,0 1-1 0 0,1 0 0 0 0,-1 0 1 0 0,-1 0-1 0 0,1 0 1 0 0,0 1-1 0 0,-1 0 0 0 0,0 0 1 0 0,0 0-1 0 0,0 0 1 0 0,0 0-1 0 0,-1 0 0 0 0,4 8 1 0 0,-2-2 62 0 0,0-1 0 0 0,-1 1 0 0 0,0 0 0 0 0,-1 0-1 0 0,0 0 1 0 0,0 0 0 0 0,0 18 0 0 0,2 22 81 0 0,-2-42-106 0 0,-1 0 1 0 0,0 0-1 0 0,-1 0 0 0 0,1 0 0 0 0,-2 0 1 0 0,1 1-1 0 0,-1-1 0 0 0,-1 0 0 0 0,-3 13 1 0 0,-1-5 84 0 0,-1-1 1 0 0,-1 0 0 0 0,0 0-1 0 0,-1-1 1 0 0,0 0 0 0 0,-2 0-1 0 0,1-1 1 0 0,-2 0 0 0 0,-23 20-1 0 0,26-25-58 0 0,-1 0 0 0 0,-1-1 0 0 0,1 0 0 0 0,-1 0 0 0 0,-1-1 0 0 0,1-1 0 0 0,-1 0 0 0 0,0-1 0 0 0,0 0 0 0 0,0 0 0 0 0,-1-1 0 0 0,1-1 0 0 0,-25 1 0 0 0,29-3-81 0 0,1 0 1 0 0,0 0-1 0 0,0-1 0 0 0,-1-1 0 0 0,1 1 0 0 0,0-1 0 0 0,0 0 0 0 0,1 0 0 0 0,-1-1 0 0 0,0 0 0 0 0,1-1 0 0 0,-1 1 0 0 0,-10-10 0 0 0,16 13-40 0 0,1 0 1 0 0,-1 0-1 0 0,1-1 0 0 0,0 1 1 0 0,-1-1-1 0 0,1 1 0 0 0,0 0 0 0 0,0-1 1 0 0,-1 1-1 0 0,1-1 0 0 0,0 1 1 0 0,0 0-1 0 0,0-1 0 0 0,0 1 1 0 0,-1-1-1 0 0,1 1 0 0 0,0-1 1 0 0,0 1-1 0 0,0-1 0 0 0,0 1 0 0 0,0-1 1 0 0,0 1-1 0 0,0-1 0 0 0,0 1 1 0 0,0-1-1 0 0,1 1 0 0 0,-1 0 1 0 0,0-1-1 0 0,0 1 0 0 0,0-1 0 0 0,0 1 1 0 0,1-1-1 0 0,-1 1 0 0 0,0 0 1 0 0,0-1-1 0 0,1 1 0 0 0,-1-1 1 0 0,0 1-1 0 0,1 0 0 0 0,-1-1 0 0 0,0 1 1 0 0,1 0-1 0 0,-1 0 0 0 0,1-1 1 0 0,-1 1-1 0 0,1 0 0 0 0,-1 0 1 0 0,0 0-1 0 0,1-1 0 0 0,-1 1 0 0 0,1 0 1 0 0,-1 0-1 0 0,1 0 0 0 0,-1 0 1 0 0,1 0-1 0 0,-1 0 0 0 0,1 0 1 0 0,29-8-4369 0 0,-29 8 4124 0 0,20-6-2829 0 0,8-8 104 0 0</inkml:trace>
</inkml:ink>
</file>

<file path=ppt/ink/ink4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24.745"/>
    </inkml:context>
    <inkml:brush xml:id="br0">
      <inkml:brushProperty name="width" value="0.035" units="cm"/>
      <inkml:brushProperty name="height" value="0.035" units="cm"/>
    </inkml:brush>
  </inkml:definitions>
  <inkml:trace contextRef="#ctx0" brushRef="#br0">11 1 1216 0 0,'0'0'12354'0'0,"0"36"-10945"0"0,15 146 438 0 0,0 4-842 0 0,-5-67-776 0 0,0 12-511 0 0,-10-127 182 0 0,0 0 0 0 0,-1 0-1 0 0,1 0 1 0 0,-1 0-1 0 0,0 0 1 0 0,0-1 0 0 0,0 1-1 0 0,-2 4 1 0 0,2-7-83 0 0,1 0 0 0 0,-1 0 0 0 0,1 0-1 0 0,-1 0 1 0 0,1-1 0 0 0,-1 1 0 0 0,0 0 0 0 0,1 0 0 0 0,-1 0 0 0 0,0-1 0 0 0,0 1 0 0 0,0 0 0 0 0,1-1 0 0 0,-1 1 0 0 0,0-1 0 0 0,0 1-1 0 0,0-1 1 0 0,0 1 0 0 0,0-1 0 0 0,0 0 0 0 0,0 1 0 0 0,0-1 0 0 0,0 0 0 0 0,0 0 0 0 0,0 0 0 0 0,0 0 0 0 0,0 0 0 0 0,0 0 0 0 0,0 0-1 0 0,0 0 1 0 0,0 0 0 0 0,0 0 0 0 0,0-1 0 0 0,0 1 0 0 0,0 0 0 0 0,-2-1 0 0 0,-5-7-2743 0 0,-2-19-1845 0 0</inkml:trace>
</inkml:ink>
</file>

<file path=ppt/ink/ink4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25.202"/>
    </inkml:context>
    <inkml:brush xml:id="br0">
      <inkml:brushProperty name="width" value="0.035" units="cm"/>
      <inkml:brushProperty name="height" value="0.035" units="cm"/>
    </inkml:brush>
  </inkml:definitions>
  <inkml:trace contextRef="#ctx0" brushRef="#br0">0 57 616 0 0,'0'0'13497'0'0,"4"0"-14026"0"0,22 3 1038 0 0,1-1 0 0 0,48-2 0 0 0,-29-1-82 0 0,74-1-94 0 0,190-28 0 0 0,-287 26-470 0 0,-6 2-186 0 0,-1-1-1 0 0,28-8 1 0 0,-43 11-181 0 0,-11-8-11537 0 0</inkml:trace>
</inkml:ink>
</file>

<file path=ppt/ink/ink4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26.103"/>
    </inkml:context>
    <inkml:brush xml:id="br0">
      <inkml:brushProperty name="width" value="0.035" units="cm"/>
      <inkml:brushProperty name="height" value="0.035" units="cm"/>
    </inkml:brush>
  </inkml:definitions>
  <inkml:trace contextRef="#ctx0" brushRef="#br0">201 18 1296 0 0,'0'0'10559'0'0,"-32"-9"-8611"0"0,28 8-1924 0 0,1-1 1 0 0,-1 1-1 0 0,0 0 1 0 0,0 0-1 0 0,0 0 1 0 0,0 0-1 0 0,0 1 1 0 0,0 0-1 0 0,0 0 1 0 0,0 0-1 0 0,0 0 1 0 0,0 0-1 0 0,0 1 1 0 0,0 0-1 0 0,1 0 1 0 0,-1 0-1 0 0,0 0 1 0 0,0 0 0 0 0,0 1-1 0 0,1 0 1 0 0,-1 0-1 0 0,1 0 1 0 0,0 0-1 0 0,-1 0 1 0 0,1 1-1 0 0,0 0 1 0 0,0-1-1 0 0,1 1 1 0 0,-1 0-1 0 0,0 0 1 0 0,-3 7-1 0 0,-3 5-18 0 0,4-9-20 0 0,0 1 0 0 0,1 0-1 0 0,0 0 1 0 0,0 0 0 0 0,1 0 0 0 0,-1 1-1 0 0,2 0 1 0 0,-1-1 0 0 0,1 1-1 0 0,0 0 1 0 0,1 0 0 0 0,0 0 0 0 0,0 13-1 0 0,1-15 1 0 0,0 0-1 0 0,0 0 0 0 0,1 0 0 0 0,0 0 1 0 0,0 0-1 0 0,0 0 0 0 0,1-1 0 0 0,0 1 1 0 0,0 0-1 0 0,0-1 0 0 0,1 1 1 0 0,-1-1-1 0 0,2 0 0 0 0,-1 0 0 0 0,0 0 1 0 0,1 0-1 0 0,0 0 0 0 0,0-1 0 0 0,0 0 1 0 0,1 0-1 0 0,0 0 0 0 0,-1 0 0 0 0,1-1 1 0 0,1 1-1 0 0,-1-2 0 0 0,0 1 1 0 0,1 0-1 0 0,-1-1 0 0 0,1 0 0 0 0,7 2 1 0 0,-2-2-38 0 0,-1 1 0 0 0,1-2-1 0 0,0 1 1 0 0,0-2 0 0 0,0 1 0 0 0,0-1 0 0 0,-1-1 0 0 0,1 0 0 0 0,20-5 0 0 0,-24 4 31 0 0,-1 0 1 0 0,0-1-1 0 0,0 1 0 0 0,-1-1 0 0 0,1-1 1 0 0,0 1-1 0 0,-1-1 0 0 0,0 0 0 0 0,0 0 1 0 0,0-1-1 0 0,-1 1 0 0 0,1-1 0 0 0,-1 0 1 0 0,0 0-1 0 0,0-1 0 0 0,-1 1 0 0 0,5-10 1 0 0,-4 7 14 0 0,-1-1 0 0 0,1 0 1 0 0,-1 0-1 0 0,-1-1 0 0 0,0 1 1 0 0,0-1-1 0 0,-1 1 1 0 0,0-1-1 0 0,-1 0 0 0 0,0 1 1 0 0,0-1-1 0 0,-1 0 1 0 0,0 1-1 0 0,-1-1 0 0 0,0 1 1 0 0,-1 0-1 0 0,0-1 0 0 0,-7-16 1 0 0,5 16 16 0 0,5 9 50 0 0,0 0 0 0 0,0 0-1 0 0,-1-1 1 0 0,1 1 0 0 0,-1 0 0 0 0,1 0-1 0 0,-1-1 1 0 0,1 1 0 0 0,-1 0-1 0 0,0 0 1 0 0,0 0 0 0 0,1 0-1 0 0,-1 0 1 0 0,0 0 0 0 0,0 0 0 0 0,0 0-1 0 0,0 0 1 0 0,0 1 0 0 0,-2-2-1 0 0,3 5-83 0 0,0 0 0 0 0,0-1 0 0 0,0 1 0 0 0,0 0-1 0 0,1 0 1 0 0,0 0 0 0 0,-1-1 0 0 0,1 1 0 0 0,0 0 0 0 0,0-1-1 0 0,2 4 1 0 0,1 2 112 0 0,0 0-1 0 0,0 0 0 0 0,1-1 1 0 0,0 0-1 0 0,1 1 0 0 0,-1-2 1 0 0,1 1-1 0 0,1-1 1 0 0,-1 0-1 0 0,10 7 0 0 0,7 3 400 0 0,49 25-1 0 0,-49-29-1202 0 0,0 1-1 0 0,28 20 1 0 0,-42-21-2612 0 0</inkml:trace>
</inkml:ink>
</file>

<file path=ppt/ink/ink4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26.532"/>
    </inkml:context>
    <inkml:brush xml:id="br0">
      <inkml:brushProperty name="width" value="0.035" units="cm"/>
      <inkml:brushProperty name="height" value="0.035" units="cm"/>
    </inkml:brush>
  </inkml:definitions>
  <inkml:trace contextRef="#ctx0" brushRef="#br0">0 205 1152 0 0,'0'0'8479'0'0,"10"19"-8445"0"0,30 59-28 0 0,-31-60-44 0 0,-9-17 35 0 0,0-1 0 0 0,0 0 1 0 0,0 1-1 0 0,0-1 0 0 0,0 0 0 0 0,0 1 0 0 0,0-1 1 0 0,0 0-1 0 0,0 1 0 0 0,0-1 0 0 0,0 0 0 0 0,0 1 0 0 0,0-1 1 0 0,1 0-1 0 0,-1 1 0 0 0,0-1 0 0 0,0 0 0 0 0,0 0 1 0 0,0 1-1 0 0,1-1 0 0 0,-1 0 0 0 0,0 0 0 0 0,0 1 1 0 0,1-1-1 0 0,-1 0 0 0 0,0 0 0 0 0,1 0 0 0 0,-1 1 1 0 0,0-1-1 0 0,0 0 0 0 0,1 0 0 0 0,-1 0 0 0 0,0 0 1 0 0,1 0-1 0 0,-1 0 0 0 0,0 0 0 0 0,1 0 0 0 0,-1 0 1 0 0,0 0-1 0 0,1 0 0 0 0,-1 0 0 0 0,0 0 0 0 0,1 0 1 0 0,9-1-140 0 0,-10-31 1241 0 0,-17-18-1280 0 0,-6-27-682 0 0,19 46 2336 0 0,0-62 1 0 0,5 91-1399 0 0,-1 0-1 0 0,1 0 1 0 0,0 0 0 0 0,0 0-1 0 0,0 0 1 0 0,0 0 0 0 0,0 1-1 0 0,0-1 1 0 0,1 0 0 0 0,-1 1 0 0 0,0-1-1 0 0,1 1 1 0 0,0-1 0 0 0,-1 1-1 0 0,1 0 1 0 0,0 0 0 0 0,-1 0 0 0 0,1-1-1 0 0,0 2 1 0 0,0-1 0 0 0,0 0-1 0 0,0 0 1 0 0,0 1 0 0 0,0-1 0 0 0,0 1-1 0 0,4-1 1 0 0,60-7-119 0 0,78 8-12 0 0,-96 0-2462 0 0,-1 0-3724 0 0,-37 0 3667 0 0</inkml:trace>
</inkml:ink>
</file>

<file path=ppt/ink/ink4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27.242"/>
    </inkml:context>
    <inkml:brush xml:id="br0">
      <inkml:brushProperty name="width" value="0.035" units="cm"/>
      <inkml:brushProperty name="height" value="0.035" units="cm"/>
    </inkml:brush>
  </inkml:definitions>
  <inkml:trace contextRef="#ctx0" brushRef="#br0">292 8 1424 0 0,'0'0'12084'0'0,"-14"-1"-12035"0"0,2-1-27 0 0,-11-1 160 0 0,-1 2 0 0 0,-35 1 0 0 0,51 1-145 0 0,0 0 0 0 0,1 1 0 0 0,-1 1 0 0 0,0-1 0 0 0,1 1 0 0 0,0 0 0 0 0,-1 1 0 0 0,1 0 0 0 0,1 0 0 0 0,-1 0 0 0 0,1 1 0 0 0,-1 0 0 0 0,1 1 0 0 0,1-1 0 0 0,-11 13 0 0 0,12-13-52 0 0,-1 1-1 0 0,1-1 0 0 0,1 1 1 0 0,-1 0-1 0 0,1-1 0 0 0,0 2 1 0 0,1-1-1 0 0,-1 0 0 0 0,1 0 1 0 0,1 1-1 0 0,-1 0 0 0 0,1-1 1 0 0,0 1-1 0 0,0 0 0 0 0,1-1 1 0 0,0 1-1 0 0,0 0 0 0 0,1-1 1 0 0,2 12-1 0 0,-2-14 14 0 0,1-1-1 0 0,0 1 1 0 0,0 0 0 0 0,0-1 0 0 0,1 1 0 0 0,-1-1-1 0 0,1 0 1 0 0,0 0 0 0 0,0 0 0 0 0,0 0-1 0 0,0 0 1 0 0,0-1 0 0 0,1 0 0 0 0,-1 1-1 0 0,1-1 1 0 0,-1 0 0 0 0,1-1 0 0 0,0 1-1 0 0,0-1 1 0 0,0 1 0 0 0,0-1 0 0 0,0 0-1 0 0,5 0 1 0 0,14 3-12 0 0,0-2 0 0 0,44 0 0 0 0,-60-2-26 0 0,7 1-115 0 0,0-2 0 0 0,0 0 0 0 0,-1 0-1 0 0,1-1 1 0 0,26-9 0 0 0,-36 10 173 0 0,-1 0 0 0 0,0 0 0 0 0,1-1 0 0 0,-1 1 0 0 0,0-1-1 0 0,0 0 1 0 0,0 0 0 0 0,0 0 0 0 0,-1-1 0 0 0,1 1 0 0 0,0-1 0 0 0,-1 1 0 0 0,0-1 0 0 0,1 0-1 0 0,-1 0 1 0 0,0 0 0 0 0,-1 0 0 0 0,1 0 0 0 0,0-1 0 0 0,-1 1 0 0 0,0 0 0 0 0,0-1 0 0 0,0 1-1 0 0,0-1 1 0 0,0 1 0 0 0,-1-1 0 0 0,0 1 0 0 0,0-5 0 0 0,0-2 20 0 0,-1 1 0 0 0,-1 0 0 0 0,0-1 0 0 0,0 1 1 0 0,0 0-1 0 0,-2 0 0 0 0,1 0 0 0 0,-1 0 0 0 0,0 1 0 0 0,-6-10 0 0 0,-4-8 140 0 0,14 24-115 0 0,0 1-58 0 0,0 1 0 0 0,0 0 0 0 0,0-1 0 0 0,0 1 1 0 0,0 0-1 0 0,0-1 0 0 0,0 1 0 0 0,0 0 1 0 0,0-1-1 0 0,0 1 0 0 0,0 0 0 0 0,0-1 0 0 0,0 1 1 0 0,0-1-1 0 0,-1 1 0 0 0,1 0 0 0 0,0 0 0 0 0,0-1 1 0 0,0 1-1 0 0,-1 0 0 0 0,1-1 0 0 0,0 1 0 0 0,0 0 1 0 0,-1 0-1 0 0,1-1 0 0 0,0 1 0 0 0,0 0 0 0 0,-1 0 1 0 0,1 0-1 0 0,0-1 0 0 0,-1 1 0 0 0,1 0 1 0 0,0 0-1 0 0,-1 0 0 0 0,1 0 0 0 0,0 0 0 0 0,-1 0 1 0 0,1 0-1 0 0,0 0 0 0 0,-1 0 0 0 0,1 0 0 0 0,0 0 1 0 0,-1 0-1 0 0,0 0 0 0 0,21 24-1011 0 0,220 187 4322 0 0,-234-204-3286 0 0,0 0-1 0 0,-1 0 1 0 0,1 0 0 0 0,-2 1-1 0 0,1 0 1 0 0,-1 0-1 0 0,0 0 1 0 0,0 0 0 0 0,-1 1-1 0 0,0-1 1 0 0,-1 1-1 0 0,0 0 1 0 0,0 0 0 0 0,-1-1-1 0 0,0 1 1 0 0,-1 0-1 0 0,0 0 1 0 0,0 0 0 0 0,-1 0-1 0 0,0 0 1 0 0,-1 0-1 0 0,1 0 1 0 0,-2 0 0 0 0,1-1-1 0 0,-1 1 1 0 0,-1-1-1 0 0,0 0 1 0 0,0 1-1 0 0,0-2 1 0 0,-1 1 0 0 0,0-1-1 0 0,0 1 1 0 0,-1-1-1 0 0,0-1 1 0 0,-8 7 0 0 0,-5 4 49 0 0,0-2 0 0 0,-1-1 0 0 0,-1 0 1 0 0,0-1-1 0 0,-1-2 0 0 0,-34 14 0 0 0,45-22-89 0 0,1-1-1 0 0,-1 1 1 0 0,-20 0-1 0 0,27-3-99 0 0,1 1 0 0 0,0-1 0 0 0,0 0 0 0 0,0 0 0 0 0,0-1 0 0 0,0 1 0 0 0,0-1 0 0 0,0 1 0 0 0,0-1 0 0 0,0 0 0 0 0,0 0 0 0 0,0 0 0 0 0,0-1 0 0 0,1 1 0 0 0,-1-1 0 0 0,0 1 0 0 0,-3-4 0 0 0,6 3-350 0 0,-1 0 1 0 0,0-1 0 0 0,1 1 0 0 0,0 0-1 0 0,0-1 1 0 0,-1 1 0 0 0,1-1 0 0 0,1 1 0 0 0,-1 0-1 0 0,0-1 1 0 0,1 1 0 0 0,-1 0 0 0 0,1-1-1 0 0,-1 1 1 0 0,1 0 0 0 0,0 0 0 0 0,0-1-1 0 0,0 1 1 0 0,0 0 0 0 0,1 0 0 0 0,1-2 0 0 0,16-19-4040 0 0</inkml:trace>
</inkml:ink>
</file>

<file path=ppt/ink/ink4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27.854"/>
    </inkml:context>
    <inkml:brush xml:id="br0">
      <inkml:brushProperty name="width" value="0.035" units="cm"/>
      <inkml:brushProperty name="height" value="0.035" units="cm"/>
    </inkml:brush>
  </inkml:definitions>
  <inkml:trace contextRef="#ctx0" brushRef="#br0">41 212 1608 0 0,'0'0'11214'0'0,"16"1"-11213"0"0,23 2 151 0 0,0-2 0 0 0,0-2 0 0 0,57-7 0 0 0,-66 2-262 0 0,-1 0 0 0 0,0-2 0 0 0,0-1 0 0 0,-1-2 0 0 0,0 0 0 0 0,37-23-1 0 0,-63 33 111 0 0,-1 0-1 0 0,0 1 0 0 0,0-1 0 0 0,0 0 1 0 0,0-1-1 0 0,0 1 0 0 0,0 0 0 0 0,0 0 1 0 0,0 0-1 0 0,-1-1 0 0 0,1 1 0 0 0,0 0 1 0 0,-1 0-1 0 0,1-1 0 0 0,-1 1 0 0 0,1-1 1 0 0,-1 1-1 0 0,0-1 0 0 0,1 1 0 0 0,-1 0 1 0 0,0-1-1 0 0,0 1 0 0 0,0-1 0 0 0,0 1 1 0 0,0-1-1 0 0,-1 1 0 0 0,1-1 0 0 0,0 1 1 0 0,-1-1-1 0 0,1 1 0 0 0,-1 0 0 0 0,1-1 1 0 0,-1 1-1 0 0,0 0 0 0 0,1-1 0 0 0,-1 1 1 0 0,0 0-1 0 0,0 0 0 0 0,0 0 0 0 0,0 0 1 0 0,-2-2-1 0 0,-3-3-48 0 0,0 0 1 0 0,0 0-1 0 0,0 0 0 0 0,-1 1 1 0 0,0 0-1 0 0,-7-4 0 0 0,4 4 99 0 0,-1 1-1 0 0,1 1 0 0 0,-1-1 0 0 0,1 2 1 0 0,-1 0-1 0 0,0 0 0 0 0,0 1 0 0 0,0 0 1 0 0,0 1-1 0 0,0 0 0 0 0,0 1 0 0 0,1 0 1 0 0,-1 0-1 0 0,0 1 0 0 0,0 1 0 0 0,1 0 1 0 0,-13 5-1 0 0,1 1 268 0 0,-1 0-1 0 0,2 2 1 0 0,-1 0 0 0 0,1 2-1 0 0,1 0 1 0 0,-34 29-1 0 0,47-34-243 0 0,0-1-1 0 0,1 1 1 0 0,-1 0-1 0 0,2 0 0 0 0,-1 0 1 0 0,1 1-1 0 0,1 0 1 0 0,0 0-1 0 0,0 0 0 0 0,0 1 1 0 0,1-1-1 0 0,1 1 1 0 0,0 0-1 0 0,0-1 0 0 0,1 1 1 0 0,0 0-1 0 0,0 0 1 0 0,1 0-1 0 0,1 0 0 0 0,0 0 1 0 0,0 0-1 0 0,1 0 1 0 0,0 0-1 0 0,1-1 0 0 0,0 1 1 0 0,0-1-1 0 0,1 1 1 0 0,0-1-1 0 0,1 0 0 0 0,0-1 1 0 0,0 1-1 0 0,1-1 1 0 0,0 0-1 0 0,1-1 1 0 0,-1 1-1 0 0,9 6 0 0 0,-7-7-76 0 0,1 0 0 0 0,-1-1-1 0 0,1 0 1 0 0,0 0-1 0 0,1-1 1 0 0,0 0 0 0 0,0 0-1 0 0,0-1 1 0 0,0-1 0 0 0,0 0-1 0 0,1 0 1 0 0,-1-1-1 0 0,1 0 1 0 0,0-1 0 0 0,0 0-1 0 0,-1-1 1 0 0,1 0 0 0 0,0 0-1 0 0,0-1 1 0 0,0-1-1 0 0,-1 0 1 0 0,1-1 0 0 0,-1 0-1 0 0,18-7 1 0 0,-12 3-508 0 0,0 0-1 0 0,0-1 1 0 0,-1-1 0 0 0,0-1 0 0 0,-1 0 0 0 0,0-1-1 0 0,-1 0 1 0 0,0-1 0 0 0,0-1 0 0 0,-1 0-1 0 0,-1 0 1 0 0,0-1 0 0 0,-1-1 0 0 0,10-20 0 0 0,0-13-4221 0 0,-8 4-812 0 0</inkml:trace>
</inkml:ink>
</file>

<file path=ppt/ink/ink4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28.399"/>
    </inkml:context>
    <inkml:brush xml:id="br0">
      <inkml:brushProperty name="width" value="0.035" units="cm"/>
      <inkml:brushProperty name="height" value="0.035" units="cm"/>
    </inkml:brush>
  </inkml:definitions>
  <inkml:trace contextRef="#ctx0" brushRef="#br0">40 0 1124 0 0,'0'0'14705'0'0,"0"14"-15164"0"0,0 571 3557 0 0,-14-348-2149 0 0,-1 5-168 0 0,5-114-1430 0 0,10-111-914 0 0,0-22-678 0 0,0-37-1571 0 0,0-8-1408 0 0</inkml:trace>
</inkml:ink>
</file>

<file path=ppt/ink/ink4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28.691"/>
    </inkml:context>
    <inkml:brush xml:id="br0">
      <inkml:brushProperty name="width" value="0.035" units="cm"/>
      <inkml:brushProperty name="height" value="0.035" units="cm"/>
    </inkml:brush>
  </inkml:definitions>
  <inkml:trace contextRef="#ctx0" brushRef="#br0">1 28 632 0 0,'0'0'14565'0'0,"25"0"-14345"0"0,180-1 371 0 0,-104-8 52 0 0,1-1-1312 0 0,-36 10-5989 0 0,-66-8-1810 0 0</inkml:trace>
</inkml:ink>
</file>

<file path=ppt/ink/ink4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29.279"/>
    </inkml:context>
    <inkml:brush xml:id="br0">
      <inkml:brushProperty name="width" value="0.035" units="cm"/>
      <inkml:brushProperty name="height" value="0.035" units="cm"/>
    </inkml:brush>
  </inkml:definitions>
  <inkml:trace contextRef="#ctx0" brushRef="#br0">320 0 1232 0 0,'0'0'11358'0'0,"-21"8"-10579"0"0,-49 23 409 0 0,25-5-802 0 0,32-19-290 0 0,0 0 1 0 0,0 1-1 0 0,-20 16 1 0 0,32-23-101 0 0,0 1 0 0 0,-1-1 0 0 0,1 0 0 0 0,0 1 0 0 0,0-1 0 0 0,0 0-1 0 0,0 1 1 0 0,0 0 0 0 0,0-1 0 0 0,0 1 0 0 0,1-1 0 0 0,-1 1 0 0 0,0 0 0 0 0,1 0 0 0 0,-1-1 0 0 0,1 1 0 0 0,0 0 0 0 0,0 0 0 0 0,0 0 0 0 0,0-1 0 0 0,0 1 0 0 0,0 0 0 0 0,0 0 0 0 0,0 0 0 0 0,1-1 0 0 0,-1 1 0 0 0,1 0 0 0 0,-1 0 0 0 0,1-1 0 0 0,0 1 0 0 0,0 0 0 0 0,0-1-1 0 0,-1 1 1 0 0,2-1 0 0 0,-1 1 0 0 0,0-1 0 0 0,2 3 0 0 0,5 4 32 0 0,1 0-1 0 0,-1-1 1 0 0,1 0-1 0 0,17 10 1 0 0,-24-15 9 0 0,75 33 981 0 0,-62-29-786 0 0,-1 0 0 0 0,0 0 0 0 0,0 1 0 0 0,17 13 0 0 0,-30-18-243 0 0,0 1 0 0 0,0-1 0 0 0,-1 1 0 0 0,1 0 0 0 0,-1-1 0 0 0,1 1 0 0 0,-1 0 0 0 0,0 0 0 0 0,0-1 0 0 0,0 1 0 0 0,-1 0 0 0 0,1 0 0 0 0,-1-1 0 0 0,1 1 0 0 0,-3 4 0 0 0,-2-1 57 0 0,-1-1-1 0 0,0 0 1 0 0,0 0-1 0 0,-1-1 1 0 0,0 1 0 0 0,1-1-1 0 0,-1-1 1 0 0,-14 6-1 0 0,3-3-18 0 0,1-1 1 0 0,-32 6-1 0 0,17-7-706 0 0,-1-2 1 0 0,-36-3 0 0 0,24 0-6578 0 0,43-7-933 0 0</inkml:trace>
</inkml:ink>
</file>

<file path=ppt/ink/ink4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30.321"/>
    </inkml:context>
    <inkml:brush xml:id="br0">
      <inkml:brushProperty name="width" value="0.035" units="cm"/>
      <inkml:brushProperty name="height" value="0.035" units="cm"/>
    </inkml:brush>
  </inkml:definitions>
  <inkml:trace contextRef="#ctx0" brushRef="#br0">0 1 1792 0 0,'0'0'15382'0'0,"12"24"-17183"0"0,-8-17 1973 0 0,0 0 0 0 0,0 1 0 0 0,-1-1 0 0 0,0 1 0 0 0,-1-1 0 0 0,3 12 0 0 0,7 18 201 0 0,-10-31-344 0 0,1 1 1 0 0,-2 0-1 0 0,1 0 0 0 0,-1 1 0 0 0,0-1 0 0 0,0 0 1 0 0,0 0-1 0 0,-2 8 0 0 0,1-14-46 0 0,0-1 0 0 0,0 0 0 0 0,0 0 0 0 0,0 0 0 0 0,0 0 0 0 0,0 0 0 0 0,0 1 0 0 0,0-1 0 0 0,1 0 0 0 0,-1 0 0 0 0,0 0 0 0 0,0 0 0 0 0,0 0 0 0 0,0 0 0 0 0,0 1 0 0 0,0-1 1 0 0,0 0-1 0 0,0 0 0 0 0,0 0 0 0 0,0 0 0 0 0,0 0 0 0 0,1 0 0 0 0,-1 0 0 0 0,0 0 0 0 0,0 0 0 0 0,0 1 0 0 0,0-1 0 0 0,0 0 0 0 0,0 0 0 0 0,1 0 0 0 0,-1 0 0 0 0,0 0 0 0 0,0 0 0 0 0,0 0 0 0 0,0 0 0 0 0,0 0 0 0 0,1 0 0 0 0,-1 0 0 0 0,0 0 0 0 0,0 0 0 0 0,0 0 0 0 0,0 0 0 0 0,0 0 0 0 0,0 0 1 0 0,1 0-1 0 0,-1 0 0 0 0,0 0 0 0 0,0 0 0 0 0,0-1 0 0 0,0 1 0 0 0,0 0 0 0 0,0 0 0 0 0,1 0 0 0 0,-1 0 0 0 0,0 0 0 0 0,0 0 0 0 0,0 0 0 0 0,0 0 0 0 0,0 0 0 0 0,0-1 0 0 0,0 1 0 0 0,0 0 0 0 0,0 0 0 0 0,0 0 0 0 0,1 0 0 0 0,-1 0 0 0 0,0-1 0 0 0,0 1-67 0 0,1-1-1 0 0,-1 0 0 0 0,0 1 1 0 0,1-1-1 0 0,-1 0 1 0 0,0 1-1 0 0,0-1 0 0 0,1 0 1 0 0,-1 0-1 0 0,0 1 0 0 0,0-1 1 0 0,0 0-1 0 0,0 0 0 0 0,0 1 1 0 0,0-1-1 0 0,0 0 0 0 0,0 0 1 0 0,0 0-1 0 0,0 1 1 0 0,-1-1-1 0 0,1 0 0 0 0,0 0 1 0 0,-10-34-6872 0 0,1 3 1059 0 0</inkml:trace>
</inkml:ink>
</file>

<file path=ppt/ink/ink4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30.495"/>
    </inkml:context>
    <inkml:brush xml:id="br0">
      <inkml:brushProperty name="width" value="0.035" units="cm"/>
      <inkml:brushProperty name="height" value="0.035" units="cm"/>
    </inkml:brush>
  </inkml:definitions>
  <inkml:trace contextRef="#ctx0" brushRef="#br0">100 0 1060 0 0,'0'0'13581'0'0,"-99"0"-20973"0"0,109 8 4631 0 0,-1 4-195 0 0</inkml:trace>
</inkml:ink>
</file>

<file path=ppt/ink/ink4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31.007"/>
    </inkml:context>
    <inkml:brush xml:id="br0">
      <inkml:brushProperty name="width" value="0.035" units="cm"/>
      <inkml:brushProperty name="height" value="0.035" units="cm"/>
    </inkml:brush>
  </inkml:definitions>
  <inkml:trace contextRef="#ctx0" brushRef="#br0">1 279 1308 0 0,'0'0'10123'0'0,"8"17"-10027"0"0,26 53-40 0 0,-31-60-39 0 0,-3-9-10 0 0,0 0-1 0 0,1-1 1 0 0,-1 1 0 0 0,0-1-1 0 0,0 1 1 0 0,0 0-1 0 0,0-1 1 0 0,0 1 0 0 0,1-1-1 0 0,-1 1 1 0 0,0-1-1 0 0,1 1 1 0 0,-1-1 0 0 0,0 1-1 0 0,1-1 1 0 0,-1 1-1 0 0,1-1 1 0 0,-1 1 0 0 0,1-1-1 0 0,-1 1 1 0 0,0-1-1 0 0,1 0 1 0 0,0 1 0 0 0,-1-1-1 0 0,1 0 1 0 0,-1 0-1 0 0,1 1 1 0 0,-1-1 0 0 0,1 0-1 0 0,0 0 1 0 0,-1 0-1 0 0,1 0 1 0 0,-1 0 0 0 0,2 0-1 0 0,-2-38 1627 0 0,0 19-1962 0 0,1 0 0 0 0,1 1-1 0 0,1-1 1 0 0,1 0 0 0 0,0 1 0 0 0,12-31 0 0 0,-5 19 325 0 0,-9 23 151 0 0,0-1 0 0 0,0 1 0 0 0,1 0-1 0 0,0 1 1 0 0,1-1 0 0 0,-1 0-1 0 0,1 1 1 0 0,0 0 0 0 0,1 0 0 0 0,0 0-1 0 0,0 1 1 0 0,0-1 0 0 0,7-4 0 0 0,-1 2 16 0 0,0 1 0 0 0,0 0 1 0 0,1 0-1 0 0,0 2 1 0 0,0-1-1 0 0,1 1 1 0 0,0 1-1 0 0,0 1 0 0 0,16-4 1 0 0,-7 4-34 0 0,1 1 0 0 0,-1 0 0 0 0,1 2 0 0 0,38 3 0 0 0,-53-1-78 0 0,0 0 1 0 0,1 0-1 0 0,-1 1 1 0 0,0 0-1 0 0,0 0 1 0 0,0 1-1 0 0,-1 0 1 0 0,1 0-1 0 0,-1 1 1 0 0,0 0-1 0 0,0 0 1 0 0,0 1-1 0 0,-1-1 1 0 0,0 2-1 0 0,0-1 1 0 0,-1 1-1 0 0,0 0 1 0 0,8 12-1 0 0,-6-7-27 0 0,0 0 1 0 0,-1 1-1 0 0,0 0 0 0 0,-1 1 0 0 0,-1-1 0 0 0,0 1 0 0 0,0 0 0 0 0,-2 0 1 0 0,0 0-1 0 0,1 21 0 0 0,-4-28-154 0 0,1 0 0 0 0,-2 1 1 0 0,1-1-1 0 0,-1 0 0 0 0,0 1 0 0 0,0-1 0 0 0,-1 0 1 0 0,0-1-1 0 0,-1 1 0 0 0,-4 8 0 0 0,-24 21-2358 0 0,29-33 1904 0 0,0-1 1 0 0,0 0 0 0 0,-1 0-1 0 0,1 0 1 0 0,-1 0 0 0 0,0 0-1 0 0,1-1 1 0 0,-1 1 0 0 0,-5 0-1 0 0,-11-1-3930 0 0</inkml:trace>
</inkml:ink>
</file>

<file path=ppt/ink/ink4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31.787"/>
    </inkml:context>
    <inkml:brush xml:id="br0">
      <inkml:brushProperty name="width" value="0.035" units="cm"/>
      <inkml:brushProperty name="height" value="0.035" units="cm"/>
    </inkml:brush>
  </inkml:definitions>
  <inkml:trace contextRef="#ctx0" brushRef="#br0">1 1 4308 0 0,'0'0'12533'0'0,"13"17"-13067"0"0,-1-2 584 0 0,-1-2 18 0 0,-1 1-1 0 0,0 0 1 0 0,0 1 0 0 0,-2 0-1 0 0,1 0 1 0 0,7 24-1 0 0,2 15 456 0 0,-2 2-1 0 0,10 68 1 0 0,-13-16 391 0 0,-6-1 0 0 0,-6 111 1 0 0,-2-112-1082 0 0,3-99-662 0 0,1-11-1121 0 0,2-14-306 0 0,-10-4-1065 0 0,-1 5-2212 0 0,-3-4 860 0 0</inkml:trace>
</inkml:ink>
</file>

<file path=ppt/ink/ink4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32.122"/>
    </inkml:context>
    <inkml:brush xml:id="br0">
      <inkml:brushProperty name="width" value="0.035" units="cm"/>
      <inkml:brushProperty name="height" value="0.035" units="cm"/>
    </inkml:brush>
  </inkml:definitions>
  <inkml:trace contextRef="#ctx0" brushRef="#br0">1 16 1584 0 0,'0'0'14227'0'0,"30"1"-14204"0"0,191 6 28 0 0,-188-9 174 0 0,48-8 1 0 0,-29 3-2524 0 0,0 2-6644 0 0</inkml:trace>
</inkml:ink>
</file>

<file path=ppt/ink/ink4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32.456"/>
    </inkml:context>
    <inkml:brush xml:id="br0">
      <inkml:brushProperty name="width" value="0.035" units="cm"/>
      <inkml:brushProperty name="height" value="0.035" units="cm"/>
    </inkml:brush>
  </inkml:definitions>
  <inkml:trace contextRef="#ctx0" brushRef="#br0">170 1 1388 0 0,'0'0'16484'0'0,"-14"23"-16210"0"0,4-8-270 0 0,-75 130-102 0 0,26-70-3712 0 0,58-71 2082 0 0</inkml:trace>
</inkml:ink>
</file>

<file path=ppt/ink/ink4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33.392"/>
    </inkml:context>
    <inkml:brush xml:id="br0">
      <inkml:brushProperty name="width" value="0.035" units="cm"/>
      <inkml:brushProperty name="height" value="0.035" units="cm"/>
    </inkml:brush>
  </inkml:definitions>
  <inkml:trace contextRef="#ctx0" brushRef="#br0">1 258 1424 0 0,'0'0'10978'0'0,"0"1"-10883"0"0,0-1 1 0 0,1 1-1 0 0,-1 0 1 0 0,0-1 0 0 0,1 1-1 0 0,-1-1 1 0 0,1 1-1 0 0,-1-1 1 0 0,1 1-1 0 0,-1-1 1 0 0,1 1 0 0 0,-1-1-1 0 0,1 1 1 0 0,-1-1-1 0 0,1 0 1 0 0,0 1-1 0 0,-1-1 1 0 0,1 0 0 0 0,0 1-1 0 0,1-1 1 0 0,17-22 1053 0 0,-4 5-1074 0 0,0-1 1 0 0,-1 0-1 0 0,-1-1 0 0 0,19-37 0 0 0,-28 48-93 0 0,0-1 1 0 0,1 1-1 0 0,0 0 1 0 0,0 0-1 0 0,1 0 0 0 0,0 1 1 0 0,0 0-1 0 0,1 0 0 0 0,0 0 1 0 0,9-5-1 0 0,-12 8-26 0 0,0 1-1 0 0,1 0 1 0 0,0 0-1 0 0,0 1 1 0 0,0 0-1 0 0,0-1 1 0 0,0 2-1 0 0,0-1 1 0 0,1 0 0 0 0,-1 1-1 0 0,0 0 1 0 0,1 0-1 0 0,-1 1 1 0 0,1 0-1 0 0,-1 0 1 0 0,1 0-1 0 0,-1 0 1 0 0,10 3-1 0 0,-9-1 54 0 0,1 1 0 0 0,-1 0-1 0 0,0 0 1 0 0,0 1 0 0 0,0 0 0 0 0,0 0-1 0 0,-1 0 1 0 0,0 0 0 0 0,0 1-1 0 0,0 0 1 0 0,0 0 0 0 0,-1 1-1 0 0,0-1 1 0 0,0 1 0 0 0,6 10 0 0 0,-2 0 8 0 0,-1-1 0 0 0,0 1 0 0 0,-1 0 0 0 0,0 1 0 0 0,3 18 0 0 0,-4-1-77 0 0,7 24-526 0 0,-8-45 450 0 0,-2-7 564 0 0,5-22-204 0 0,6-13-524 0 0,1 0 1 0 0,2 0-1 0 0,1 1 1 0 0,1 1-1 0 0,40-45 1 0 0,-42 49 875 0 0,9-7 539 0 0,-23 29-1132 0 0,-1 0 0 0 0,1 0 0 0 0,0 0 0 0 0,-1 1 0 0 0,1-1 0 0 0,0 1-1 0 0,-1-1 1 0 0,1 1 0 0 0,0 0 0 0 0,-1-1 0 0 0,1 1 0 0 0,0 0 0 0 0,0 0 0 0 0,-1 0-1 0 0,1 0 1 0 0,0 1 0 0 0,0-1 0 0 0,-1 0 0 0 0,1 1 0 0 0,0-1 0 0 0,-1 1-1 0 0,3 1 1 0 0,3 3 127 0 0,0 1-1 0 0,0 1 0 0 0,0-1 0 0 0,-1 1 0 0 0,0 0 1 0 0,0 0-1 0 0,-1 1 0 0 0,0 0 0 0 0,7 13 0 0 0,-8-4 307 0 0,-1 1 0 0 0,0-1-1 0 0,-2 1 1 0 0,0 32 0 0 0,-1-45-354 0 0,-4 38 351 0 0,-2 1 0 0 0,-1-1 0 0 0,-3-1 0 0 0,-27 78 0 0 0,21-69-154 0 0,5-15-168 0 0,2 0 0 0 0,2 1 1 0 0,1 1-1 0 0,2-1 0 0 0,1 50 0 0 0,4-80-164 0 0,-1-1-1 0 0,1 0 1 0 0,1 1 0 0 0,0-1-1 0 0,0 0 1 0 0,0 0 0 0 0,0 0-1 0 0,6 9 1 0 0,-5-9-210 0 0,0 0 0 0 0,0 0 0 0 0,-1 0 1 0 0,0 0-1 0 0,0 1 0 0 0,0-1 0 0 0,-1 1 0 0 0,1 10 1 0 0,-2-6-981 0 0,1 20-1908 0 0,-4-18-3289 0 0,-5-12 1116 0 0</inkml:trace>
</inkml:ink>
</file>

<file path=ppt/ink/ink4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35.064"/>
    </inkml:context>
    <inkml:brush xml:id="br0">
      <inkml:brushProperty name="width" value="0.035" units="cm"/>
      <inkml:brushProperty name="height" value="0.035" units="cm"/>
    </inkml:brush>
  </inkml:definitions>
  <inkml:trace contextRef="#ctx0" brushRef="#br0">370 531 3132 0 0,'0'0'11159'0'0,"-14"-4"-11058"0"0,-1 0-90 0 0,0 0-1 0 0,0 1 1 0 0,-30-1-1 0 0,37 3-5 0 0,0 1 0 0 0,0 1 0 0 0,0-1 0 0 0,0 1 0 0 0,1 1 0 0 0,-1-1 1 0 0,0 2-1 0 0,1-1 0 0 0,-1 1 0 0 0,1 0 0 0 0,-12 7 0 0 0,7-3-3 0 0,0 2-1 0 0,0-1 1 0 0,1 2 0 0 0,0-1 0 0 0,1 2 0 0 0,0-1 0 0 0,1 1 0 0 0,0 1 0 0 0,0 0 0 0 0,1 0 0 0 0,1 0 0 0 0,0 1-1 0 0,1 0 1 0 0,0 1 0 0 0,1-1 0 0 0,1 1 0 0 0,0 0 0 0 0,1 0 0 0 0,0 1 0 0 0,1-1 0 0 0,0 15 0 0 0,2-24-33 0 0,1 0 1 0 0,-1 0 0 0 0,1 0-1 0 0,0-1 1 0 0,0 1-1 0 0,0 0 1 0 0,0-1 0 0 0,1 1-1 0 0,0-1 1 0 0,0 1-1 0 0,0-1 1 0 0,1 0 0 0 0,-1 0-1 0 0,1 0 1 0 0,4 5 0 0 0,-1-4-13 0 0,-1 1 1 0 0,1-1-1 0 0,1-1 1 0 0,-1 1-1 0 0,1-1 1 0 0,0 0-1 0 0,0 0 1 0 0,12 4-1 0 0,2-1-18 0 0,0-2-1 0 0,0 0 0 0 0,0-1 1 0 0,1-1-1 0 0,-1-1 0 0 0,23 0 1 0 0,-34-3 73 0 0,0 0 1 0 0,0 0-1 0 0,0-1 1 0 0,0-1-1 0 0,0 1 1 0 0,-1-1 0 0 0,1-1-1 0 0,-1 0 1 0 0,0 0-1 0 0,0-1 1 0 0,0 0 0 0 0,-1-1-1 0 0,0 0 1 0 0,0 0-1 0 0,14-15 1 0 0,-10 9 5 0 0,0-2 0 0 0,-1 0 0 0 0,0 0 0 0 0,-1-1 0 0 0,-1-1 0 0 0,0 1 0 0 0,-2-1 0 0 0,7-18 0 0 0,-6 8 70 0 0,-2 1 0 0 0,0-1 1 0 0,-2 0-1 0 0,-1-1 0 0 0,-1 1 1 0 0,-2-1-1 0 0,-2-29 0 0 0,-31-182 405 0 0,33 233-488 0 0,-42-202 1671 0 0,24 158 923 0 0,18 48-2459 0 0,10 22-1442 0 0,-3-7 1447 0 0,-1 1 0 0 0,0-1 0 0 0,7 31 0 0 0,-4-13-7 0 0,50 133 369 0 0,-30-87-368 0 0,31 125 0 0 0,-11 55 148 0 0,-37-179-227 0 0,-11-62-437 0 0,2 1-1 0 0,0-2 1 0 0,8 27 0 0 0,-10-31-626 0 0,1-2-4468 0 0,6-16 244 0 0</inkml:trace>
</inkml:ink>
</file>

<file path=ppt/ink/ink4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35.676"/>
    </inkml:context>
    <inkml:brush xml:id="br0">
      <inkml:brushProperty name="width" value="0.035" units="cm"/>
      <inkml:brushProperty name="height" value="0.035" units="cm"/>
    </inkml:brush>
  </inkml:definitions>
  <inkml:trace contextRef="#ctx0" brushRef="#br0">192 58 3080 0 0,'0'0'9945'0'0,"-19"11"-10466"0"0,-56 37 535 0 0,70-44 50 0 0,-1 0 0 0 0,1 0 1 0 0,-1 1-1 0 0,1-1 0 0 0,1 1 1 0 0,-1 0-1 0 0,1 0 0 0 0,-1 1 1 0 0,2-1-1 0 0,-1 1 0 0 0,0 0 0 0 0,-2 7 1 0 0,2-4 70 0 0,-2 5 56 0 0,0 1 0 0 0,2 0 0 0 0,-1 0 0 0 0,2 0 0 0 0,0 1 0 0 0,1-1 1 0 0,1 1-1 0 0,0 0 0 0 0,2 22 0 0 0,-1-34-179 0 0,1 0 1 0 0,0 0-1 0 0,0 0 1 0 0,0 0-1 0 0,1 0 0 0 0,-1-1 1 0 0,1 1-1 0 0,0 0 1 0 0,0-1-1 0 0,0 0 0 0 0,1 1 1 0 0,-1-1-1 0 0,1 0 0 0 0,0 0 1 0 0,-1 0-1 0 0,1 0 1 0 0,1-1-1 0 0,-1 1 0 0 0,0-1 1 0 0,1 0-1 0 0,-1 0 0 0 0,1 0 1 0 0,-1 0-1 0 0,1-1 1 0 0,5 2-1 0 0,6 3 87 0 0,-1-2 0 0 0,1 1 0 0 0,0-2 0 0 0,0 0 0 0 0,21 1 0 0 0,-24-3-95 0 0,0-1-1 0 0,-1-1 1 0 0,1 1 0 0 0,0-2-1 0 0,0 0 1 0 0,-1 0 0 0 0,1-1-1 0 0,-1 0 1 0 0,0-1 0 0 0,0 0-1 0 0,0-1 1 0 0,11-7 0 0 0,-13 6-90 0 0,-1 0 1 0 0,1 0-1 0 0,-1-1 1 0 0,-1 0 0 0 0,1-1-1 0 0,-1 0 1 0 0,-1 0-1 0 0,10-14 1 0 0,-11 12 22 0 0,0 1 0 0 0,-1-1 1 0 0,0 0-1 0 0,-1 0 0 0 0,0 0 1 0 0,0-1-1 0 0,-1 1 0 0 0,0-1 1 0 0,0-15-1 0 0,-2 4-152 0 0,-1 0 0 0 0,0 1 0 0 0,-7-32 0 0 0,7 45 95 0 0,-2-1-1 0 0,1 0 1 0 0,-1 1-1 0 0,0-1 1 0 0,-1 1-1 0 0,0 0 1 0 0,0 0-1 0 0,-1 1 1 0 0,-6-10-1 0 0,8 14 72 0 0,1 0 0 0 0,-1 0-1 0 0,0 1 1 0 0,0-1-1 0 0,0 1 1 0 0,0-1-1 0 0,0 1 1 0 0,0 0-1 0 0,-1 0 1 0 0,1 0-1 0 0,-1 1 1 0 0,1-1-1 0 0,-1 1 1 0 0,0 0 0 0 0,0 0-1 0 0,1 0 1 0 0,-1 1-1 0 0,0-1 1 0 0,0 1-1 0 0,0 0 1 0 0,0 0-1 0 0,0 0 1 0 0,-7 2-1 0 0,10-2-31 0 0,-1 1 0 0 0,0-1 0 0 0,1 1 0 0 0,-1 0 0 0 0,1 0 0 0 0,-1-1 0 0 0,1 1 0 0 0,-1 0 0 0 0,1 0 0 0 0,0 0 0 0 0,-1 1 0 0 0,1-1 0 0 0,0 0 0 0 0,0 0 0 0 0,0 1 0 0 0,0-1 0 0 0,0 1-1 0 0,0-1 1 0 0,0 1 0 0 0,0-1 0 0 0,1 1 0 0 0,-1-1 0 0 0,0 1 0 0 0,1 0 0 0 0,-1-1 0 0 0,1 1 0 0 0,0 0 0 0 0,0 0 0 0 0,0 2 0 0 0,-1-1-70 0 0,1-1 1 0 0,0 0-1 0 0,1 0 1 0 0,-1 1-1 0 0,0-1 0 0 0,1 0 1 0 0,-1 0-1 0 0,1 1 1 0 0,0-1-1 0 0,-1 0 0 0 0,1 0 1 0 0,0 0-1 0 0,0 0 1 0 0,1 0-1 0 0,-1 0 0 0 0,0 0 1 0 0,1 0-1 0 0,-1-1 1 0 0,1 1-1 0 0,-1 0 0 0 0,3 1 1 0 0,3 1-443 0 0,-1 0-1 0 0,1 0 1 0 0,0-1 0 0 0,0 0-1 0 0,0 0 1 0 0,14 3 0 0 0,7-5-1226 0 0</inkml:trace>
</inkml:ink>
</file>

<file path=ppt/ink/ink4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36.459"/>
    </inkml:context>
    <inkml:brush xml:id="br0">
      <inkml:brushProperty name="width" value="0.035" units="cm"/>
      <inkml:brushProperty name="height" value="0.035" units="cm"/>
    </inkml:brush>
  </inkml:definitions>
  <inkml:trace contextRef="#ctx0" brushRef="#br0">1 148 420 0 0,'0'0'11586'0'0,"7"23"-10989"0"0,48 174 725 0 0,-55-197-1323 0 0,16 46 148 0 0,-16-45-172 0 0,1 1 1 0 0,-1 0-1 0 0,1 0 0 0 0,0-1 0 0 0,0 1 0 0 0,0-1 1 0 0,0 1-1 0 0,0 0 0 0 0,1-1 0 0 0,-1 0 0 0 0,0 1 1 0 0,1-1-1 0 0,-1 0 0 0 0,1 0 0 0 0,-1 0 0 0 0,1 0 0 0 0,-1 0 1 0 0,1 0-1 0 0,0 0 0 0 0,0 0 0 0 0,-1-1 0 0 0,4 2 1 0 0,-5-3 38 0 0,1 1 1 0 0,-1 0 0 0 0,1 0 0 0 0,0-1 0 0 0,-1 1 0 0 0,1 0-1 0 0,-1-1 1 0 0,1 1 0 0 0,-1 0 0 0 0,1-1 0 0 0,-1 1 0 0 0,0-1-1 0 0,1 1 1 0 0,-1-1 0 0 0,0 1 0 0 0,1-1 0 0 0,-1 1 0 0 0,0-1-1 0 0,1 1 1 0 0,-1-1 0 0 0,0 1 0 0 0,0-1 0 0 0,0 1 0 0 0,1-1-1 0 0,-1 0 1 0 0,0 1 0 0 0,0-1 0 0 0,0 1 0 0 0,0-1 0 0 0,0-1-1 0 0,0-22-175 0 0,0 19 89 0 0,-1-53-959 0 0,-1 28-122 0 0,2-1-1 0 0,1 1 1 0 0,9-50 0 0 0,-7 42 1406 0 0,-4 35 53 0 0,1-1 0 0 0,0 1 0 0 0,0 0 0 0 0,0 0 0 0 0,0 0 0 0 0,1-1 0 0 0,0 1 0 0 0,-1 0 0 0 0,1 0 0 0 0,0 0 0 0 0,3-6 0 0 0,-4 8-248 0 0,1 0-1 0 0,-1 0 1 0 0,1 1 0 0 0,0-1 0 0 0,-1 0 0 0 0,1 0 0 0 0,0 1-1 0 0,-1-1 1 0 0,1 0 0 0 0,0 1 0 0 0,-1-1 0 0 0,1 1 0 0 0,0-1-1 0 0,0 1 1 0 0,0-1 0 0 0,0 1 0 0 0,0-1 0 0 0,0 1 0 0 0,0 0 0 0 0,-1 0-1 0 0,1-1 1 0 0,0 1 0 0 0,0 0 0 0 0,0 0 0 0 0,0 0 0 0 0,0 0-1 0 0,0 0 1 0 0,0 0 0 0 0,2 1 0 0 0,0 0-56 0 0,-1 0 0 0 0,1 0 0 0 0,0 1 0 0 0,-1-1 1 0 0,1 1-1 0 0,-1 0 0 0 0,1 0 0 0 0,-1 0 0 0 0,0 0 0 0 0,2 2 1 0 0,6 7-2 0 0,-1 0 0 0 0,0 1 0 0 0,10 19 0 0 0,50 59 359 0 0,-29-35-757 0 0,-38-52 222 0 0,1 0 1 0 0,-1-1 0 0 0,1 1-1 0 0,0 0 1 0 0,0-1-1 0 0,-1 1 1 0 0,2-1-1 0 0,-1 0 1 0 0,0 0-1 0 0,0 0 1 0 0,1 0 0 0 0,-1-1-1 0 0,8 3 1 0 0,-10-38 1198 0 0,-6-102-2036 0 0,0-1 2996 0 0,6 135-1947 0 0,-1 1 1 0 0,0 0-1 0 0,1 0 1 0 0,-1-1-1 0 0,1 1 0 0 0,-1 0 1 0 0,1 0-1 0 0,-1 0 1 0 0,1-1-1 0 0,0 1 0 0 0,0 0 1 0 0,0 0-1 0 0,0 0 1 0 0,-1 0-1 0 0,1 0 1 0 0,0 1-1 0 0,1-1 0 0 0,-1 0 1 0 0,0 0-1 0 0,0 1 1 0 0,0-1-1 0 0,0 0 0 0 0,1 1 1 0 0,-1-1-1 0 0,0 1 1 0 0,0 0-1 0 0,1-1 0 0 0,-1 1 1 0 0,0 0-1 0 0,3 0 1 0 0,48-3 130 0 0,-43 3-105 0 0,31-1 246 0 0,-26-1-61 0 0,1 2 1 0 0,0 0 0 0 0,0 0-1 0 0,22 5 1 0 0,-34-4-242 0 0,1 0-1 0 0,-1 0 1 0 0,0 0-1 0 0,1 0 1 0 0,-1 1-1 0 0,0-1 1 0 0,0 1-1 0 0,0 0 1 0 0,0 0-1 0 0,0 0 1 0 0,0 0-1 0 0,0 1 1 0 0,-1-1-1 0 0,1 1 1 0 0,-1-1-1 0 0,0 1 1 0 0,0 0-1 0 0,0 0 1 0 0,0 0-1 0 0,0 0 1 0 0,-1 1-1 0 0,1-1 1 0 0,1 5 0 0 0,0 9-3 0 0,0 1 1 0 0,-1-1 0 0 0,0 1-1 0 0,-2 0 1 0 0,-1 22 0 0 0,0-1-108 0 0,0-30-7 0 0,0-1-1 0 0,0 0 0 0 0,-1 1 1 0 0,0-1-1 0 0,-1 0 0 0 0,0 0 1 0 0,0 0-1 0 0,-7 13 0 0 0,6-16-912 0 0,1 1 0 0 0,-1 0 0 0 0,0-1 0 0 0,0 1 0 0 0,-1-1 0 0 0,-7 6-1 0 0,4-9-3179 0 0</inkml:trace>
</inkml:ink>
</file>

<file path=ppt/ink/ink4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37.124"/>
    </inkml:context>
    <inkml:brush xml:id="br0">
      <inkml:brushProperty name="width" value="0.035" units="cm"/>
      <inkml:brushProperty name="height" value="0.035" units="cm"/>
    </inkml:brush>
  </inkml:definitions>
  <inkml:trace contextRef="#ctx0" brushRef="#br0">331 3 252 0 0,'0'0'14373'0'0,"-11"-1"-14098"0"0,-8 0-164 0 0,1 0 1 0 0,0 2-1 0 0,0 0 0 0 0,0 0 0 0 0,0 2 1 0 0,0 0-1 0 0,1 2 0 0 0,-26 8 0 0 0,33-7-112 0 0,0 1 0 0 0,0 0 0 0 0,1 1 0 0 0,0 0 0 0 0,0 1 0 0 0,1 0 0 0 0,0 0 0 0 0,1 0 0 0 0,0 1 0 0 0,0 0 0 0 0,1 1 0 0 0,1-1 0 0 0,-1 1 0 0 0,2 0 0 0 0,-1 0 0 0 0,2 1 0 0 0,-4 14 0 0 0,6-22-15 0 0,1 1 0 0 0,-1-1-1 0 0,1 1 1 0 0,-1-1 0 0 0,1 1-1 0 0,1 0 1 0 0,-1-1 0 0 0,1 1-1 0 0,-1-1 1 0 0,1 1 0 0 0,1-1-1 0 0,-1 0 1 0 0,1 1 0 0 0,-1-1-1 0 0,1 0 1 0 0,5 7 0 0 0,-3-5 23 0 0,0-1 1 0 0,1 0 0 0 0,-1 0 0 0 0,1-1 0 0 0,1 1-1 0 0,-1-1 1 0 0,0 0 0 0 0,1-1 0 0 0,0 1 0 0 0,10 4-1 0 0,-5-4-14 0 0,1 1-1 0 0,1-1 0 0 0,-1-1 0 0 0,1 0 0 0 0,-1-1 1 0 0,1 0-1 0 0,0-1 0 0 0,-1-1 0 0 0,1 0 0 0 0,0 0 1 0 0,0-1-1 0 0,13-4 0 0 0,-19 4-117 0 0,-1-1-1 0 0,1 0 1 0 0,0-1-1 0 0,-1 0 1 0 0,1 0-1 0 0,-1 0 1 0 0,0-1-1 0 0,0 0 1 0 0,0 0-1 0 0,0-1 1 0 0,-1 1-1 0 0,0-1 1 0 0,0-1-1 0 0,0 1 1 0 0,-1 0-1 0 0,1-1 1 0 0,-1 0-1 0 0,-1 0 1 0 0,1-1-1 0 0,-1 1 1 0 0,3-9-1 0 0,-3 0 146 0 0,-1 0 0 0 0,-1 1 1 0 0,-1-1-1 0 0,0 0 0 0 0,-1 0 0 0 0,0 1 0 0 0,-1-1 0 0 0,-1 0 0 0 0,0 1 0 0 0,-1 0 0 0 0,-8-17 1 0 0,11 29 97 0 0,0 1 1 0 0,0 0 0 0 0,-1-1 0 0 0,1 1 0 0 0,-1 0 0 0 0,1 0-1 0 0,-1 0 1 0 0,1 0 0 0 0,-1 0 0 0 0,0 0 0 0 0,1 1 0 0 0,-1-1 0 0 0,0 0-1 0 0,0 1 1 0 0,-3-1 0 0 0,5 30-111 0 0,3-17 263 0 0,0 0 0 0 0,1 0 0 0 0,1-1 0 0 0,0 1 0 0 0,0-1 0 0 0,1 0 0 0 0,1-1 0 0 0,-1 1 0 0 0,10 9 0 0 0,-6-7-264 0 0,1 0 0 0 0,0 0-1 0 0,15 13 1 0 0,-24-26-316 0 0,-1 1 0 0 0,1 0 0 0 0,-1-1-1 0 0,0 1 1 0 0,1-1 0 0 0,-1 1 0 0 0,1-1 0 0 0,0 0 0 0 0,-1 0 0 0 0,1 0-1 0 0,-1 0 1 0 0,1 0 0 0 0,-1 0 0 0 0,1 0 0 0 0,-1 0 0 0 0,1 0 0 0 0,0-1 0 0 0,-1 1-1 0 0,0-1 1 0 0,1 1 0 0 0,-1-1 0 0 0,1 0 0 0 0,-1 1 0 0 0,1-1 0 0 0,-1 0-1 0 0,0 0 1 0 0,0 0 0 0 0,0 0 0 0 0,1 0 0 0 0,-1 0 0 0 0,0 0 0 0 0,0-1 0 0 0,0 1-1 0 0,-1 0 1 0 0,1 0 0 0 0,0-1 0 0 0,1-2 0 0 0,8-21-5597 0 0</inkml:trace>
</inkml:ink>
</file>

<file path=ppt/ink/ink4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37.362"/>
    </inkml:context>
    <inkml:brush xml:id="br0">
      <inkml:brushProperty name="width" value="0.035" units="cm"/>
      <inkml:brushProperty name="height" value="0.035" units="cm"/>
    </inkml:brush>
  </inkml:definitions>
  <inkml:trace contextRef="#ctx0" brushRef="#br0">21 1 2092 0 0,'0'0'12043'0'0,"-4"23"-11591"0"0,-12 178 206 0 0,16-151-1120 0 0,0-31-8597 0 0,0-32 5139 0 0</inkml:trace>
</inkml:ink>
</file>

<file path=ppt/ink/ink4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37.538"/>
    </inkml:context>
    <inkml:brush xml:id="br0">
      <inkml:brushProperty name="width" value="0.035" units="cm"/>
      <inkml:brushProperty name="height" value="0.035" units="cm"/>
    </inkml:brush>
  </inkml:definitions>
  <inkml:trace contextRef="#ctx0" brushRef="#br0">1 0 2604 0 0,'0'0'14302'0'0,"40"16"-17811"0"0,-30-4 2385 0 0,0 0-404 0 0,-1 4-500 0 0,1-8-468 0 0,0 0-397 0 0,-99-80-435 0 0</inkml:trace>
</inkml:ink>
</file>

<file path=ppt/ink/ink4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37.985"/>
    </inkml:context>
    <inkml:brush xml:id="br0">
      <inkml:brushProperty name="width" value="0.035" units="cm"/>
      <inkml:brushProperty name="height" value="0.035" units="cm"/>
    </inkml:brush>
  </inkml:definitions>
  <inkml:trace contextRef="#ctx0" brushRef="#br0">0 189 1256 0 0,'0'0'7224'0'0,"5"23"-6848"0"0,17 73-186 0 0,-22-91-186 0 0,1-1 1 0 0,0 1-1 0 0,1-1 0 0 0,-1 0 0 0 0,1 1 1 0 0,0-1-1 0 0,0 0 0 0 0,0 0 1 0 0,0 0-1 0 0,6 7 0 0 0,0-1-74 0 0,-7-9 56 0 0,-1 0 1 0 0,0 0 0 0 0,0-1-1 0 0,1 1 1 0 0,-1 0 0 0 0,1-1-1 0 0,-1 1 1 0 0,0-1 0 0 0,1 1-1 0 0,-1 0 1 0 0,1-1 0 0 0,0 1-1 0 0,-1-1 1 0 0,1 1 0 0 0,-1-1-1 0 0,1 0 1 0 0,0 1 0 0 0,-1-1-1 0 0,1 0 1 0 0,0 1 0 0 0,-1-1-1 0 0,1 0 1 0 0,0 0-1 0 0,0 1 1 0 0,6-15 328 0 0,-6-37 34 0 0,-1 42-769 0 0,0-139-2477 0 0,0 83 4818 0 0,0 61-1672 0 0,1 1 1 0 0,-1 0-1 0 0,1 0 1 0 0,0 0-1 0 0,0 0 1 0 0,0 0-1 0 0,0 0 1 0 0,0 1 0 0 0,1-1-1 0 0,0 0 1 0 0,-1 1-1 0 0,1-1 1 0 0,0 1-1 0 0,0-1 1 0 0,0 1-1 0 0,0 0 1 0 0,4-3-1 0 0,0 0 17 0 0,1 0 0 0 0,0 0 0 0 0,0 1 0 0 0,0 0 0 0 0,13-5 0 0 0,-6 5-2 0 0,0 1 1 0 0,0 0-1 0 0,0 1 0 0 0,1 1 0 0 0,-1 0 1 0 0,1 1-1 0 0,-1 1 0 0 0,1 0 1 0 0,14 3-1 0 0,-22-2-204 0 0,0 1 0 0 0,0-1 0 0 0,0 1 0 0 0,-1 0 0 0 0,1 1 0 0 0,-1 0 0 0 0,10 6 0 0 0,-13-8-60 0 0,-1 0 1 0 0,1 0-1 0 0,0 1 1 0 0,-1-1-1 0 0,1 1 1 0 0,-1-1 0 0 0,0 1-1 0 0,0 0 1 0 0,0 0-1 0 0,0-1 1 0 0,0 2-1 0 0,-1-1 1 0 0,1 0 0 0 0,-1 0-1 0 0,0 0 1 0 0,0 1-1 0 0,2 6 1 0 0,-3 2-17 0 0,1 0 1 0 0,-1 0-1 0 0,-1 0 1 0 0,0 0-1 0 0,-1 0 1 0 0,0 0-1 0 0,-1 0 1 0 0,-1 0-1 0 0,1-1 1 0 0,-2 1-1 0 0,-5 11 1 0 0,0 1-558 0 0,-8 12-1684 0 0,16-34 1835 0 0,1-1 1 0 0,-1 1 0 0 0,1-1 0 0 0,-1 0 0 0 0,1 0 0 0 0,-1 0 0 0 0,0 0 0 0 0,1 0 0 0 0,-1 0-1 0 0,0 0 1 0 0,0 0 0 0 0,-2 0 0 0 0,-14 1-4581 0 0</inkml:trace>
</inkml:ink>
</file>

<file path=ppt/ink/ink4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42.226"/>
    </inkml:context>
    <inkml:brush xml:id="br0">
      <inkml:brushProperty name="width" value="0.035" units="cm"/>
      <inkml:brushProperty name="height" value="0.035" units="cm"/>
    </inkml:brush>
  </inkml:definitions>
  <inkml:trace contextRef="#ctx0" brushRef="#br0">0 1738 1112 0 0,'0'0'653'0'0,"0"7"-566"0"0,0-1-1969 0 0,0 12 6952 0 0,0-10 1512 0 0,0-24-2589 0 0,10-3-3887 0 0,-9 17-102 0 0,-1 0 1 0 0,1 0-1 0 0,-1 0 1 0 0,1 0-1 0 0,0 0 1 0 0,0 0-1 0 0,0 0 1 0 0,0 0-1 0 0,0 1 1 0 0,0-1-1 0 0,1 0 1 0 0,-1 1-1 0 0,2-3 1 0 0,11-16 114 0 0,28-82 211 0 0,-30 77-270 0 0,-1-1 0 0 0,-1 0 0 0 0,8-34 1 0 0,-6 17 78 0 0,-8 34-108 0 0,-1-1 1 0 0,-1 0-1 0 0,1 1 1 0 0,-2-1-1 0 0,2-15 1 0 0,-3 15-55 0 0,1 0 1 0 0,1 0 0 0 0,-1 0-1 0 0,2 0 1 0 0,-1 0 0 0 0,1 1-1 0 0,1-1 1 0 0,0 1 0 0 0,0 0 0 0 0,6-10-1 0 0,9-10-205 0 0,36-43 0 0 0,7-11 326 0 0,-32 50 122 0 0,-25 29-183 0 0,-1 0 0 0 0,0 1 0 0 0,0-2 1 0 0,0 1-1 0 0,-1 0 0 0 0,0-1 0 0 0,0 1 1 0 0,5-10-1 0 0,-5 8-64 0 0,0 0 0 0 0,0 1 0 0 0,0 0 0 0 0,1 0 0 0 0,0 0 0 0 0,0 0 0 0 0,0 1 0 0 0,8-7 0 0 0,50-38-287 0 0,-33 27 264 0 0,48-35 136 0 0,28-23 68 0 0,-75 55-135 0 0,2 1 0 0 0,0 2 0 0 0,57-29 0 0 0,112-40-132 0 0,-18 10 181 0 0,-118 53-54 0 0,-44 20-8 0 0,0-2 1 0 0,0 0-1 0 0,21-14 1 0 0,-30 17-6 0 0,1 0 0 0 0,0 0 1 0 0,0 2-1 0 0,1 0 0 0 0,16-5 1 0 0,35-13 7 0 0,87-35 56 0 0,-45 20-43 0 0,-61 22-79 0 0,-1 3 1 0 0,52-8 0 0 0,-27 7 38 0 0,203-42 370 0 0,-227 48-298 0 0,-1 1 1 0 0,1 3-1 0 0,80 3 1 0 0,-91 1-45 0 0,191-12 593 0 0,-4 0-8 0 0,280 36-769 0 0,-422-18 142 0 0,-49-5-23 0 0,1 2 1 0 0,-1 0-1 0 0,0 3 1 0 0,52 15-1 0 0,308 123 64 0 0,-167-67 44 0 0,0 1-14 0 0,-164-54-33 0 0,3-1 10 0 0,-1 3 1 0 0,-1 3 0 0 0,69 44 0 0 0,-78-32-111 0 0,-40-30 121 0 0,1-1 1 0 0,0 0-1 0 0,29 15 0 0 0,23 5 140 0 0,-31-16-195 0 0,0 2 0 0 0,-1 1 0 0 0,52 38-1 0 0,34 53 309 0 0,-70-61-206 0 0,-37-34-22 0 0,-1 1-1 0 0,0 0 1 0 0,-1 1-1 0 0,-1 1 1 0 0,0-1-1 0 0,11 30 1 0 0,20 31 91 0 0,-21-41-2 0 0,31 72 1 0 0,-48-101-137 0 0,2 0 37 0 0,0 1-1 0 0,0-1 0 0 0,1 0 1 0 0,0 0-1 0 0,0-1 0 0 0,0 1 1 0 0,1-1-1 0 0,0 0 1 0 0,11 7-1 0 0,-1 0 139 0 0,-5 7 354 0 0,-11-18-217 0 0,0 7 135 0 0,1-7-460 0 0,-1 0-1 0 0,0 0 0 0 0,1-1 0 0 0,-1 1 1 0 0,0 0-1 0 0,1-1 0 0 0,-1 1 1 0 0,1 0-1 0 0,0-1 0 0 0,-1 1 1 0 0,1 0-1 0 0,-1-1 0 0 0,1 1 1 0 0,0-1-1 0 0,-1 0 0 0 0,1 1 0 0 0,0-1 1 0 0,0 1-1 0 0,-1-1 0 0 0,1 0 1 0 0,1 1-1 0 0,1 1-924 0 0,-20-1-446 0 0,-11 2-14962 0 0,76-6 14226 0 0</inkml:trace>
</inkml:ink>
</file>

<file path=ppt/ink/ink4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45.249"/>
    </inkml:context>
    <inkml:brush xml:id="br0">
      <inkml:brushProperty name="width" value="0.035" units="cm"/>
      <inkml:brushProperty name="height" value="0.035" units="cm"/>
    </inkml:brush>
  </inkml:definitions>
  <inkml:trace contextRef="#ctx0" brushRef="#br0">1 1850 1492 0 0,'0'0'5748'0'0,"7"-14"-5789"0"0,1-5 20 0 0,1 1 1 0 0,1 0 0 0 0,0 1 0 0 0,24-29-1 0 0,-22 34 87 0 0,34-40 1727 0 0,-44 49-1570 0 0,1-1-1 0 0,0 1 0 0 0,-1-1 0 0 0,0 0 1 0 0,0 0-1 0 0,0 0 0 0 0,0 0 1 0 0,-1 0-1 0 0,0 0 0 0 0,1 0 0 0 0,0-9 1 0 0,-1 8-95 0 0,0-1 1 0 0,1 1 0 0 0,0-1-1 0 0,0 1 1 0 0,0 0-1 0 0,1 0 1 0 0,0 0 0 0 0,0 0-1 0 0,6-8 1 0 0,-1 0-105 0 0,6-3 119 0 0,17-28 81 0 0,46-36-79 0 0,-27 1 225 0 0,-42 66-277 0 0,1-1 1 0 0,-2 0-1 0 0,7-16 0 0 0,18-31-17 0 0,-25 48 3 0 0,0 0 0 0 0,11-28-1 0 0,11-20 342 0 0,-5 22-422 0 0,1 0 0 0 0,1 2 0 0 0,3 1 0 0 0,55-55 0 0 0,-61 69 99 0 0,30-39 0 0 0,3-1-37 0 0,15-1-28 0 0,-46 42-15 0 0,-1 0 0 0 0,25-30 0 0 0,-32 36-55 0 0,1 0 0 0 0,0 1 0 0 0,0 1 0 0 0,2 1 0 0 0,-1 0 0 0 0,2 2 0 0 0,26-11 0 0 0,-13 5-14 0 0,116-47 41 0 0,-124 51-17 0 0,49-12 0 0 0,13-5-11 0 0,-60 20 64 0 0,54-11 1 0 0,8-2 260 0 0,-31 7-208 0 0,0 2-1 0 0,76-6 0 0 0,30-5 76 0 0,392-78 212 0 0,-445 89-328 0 0,-1 4 0 0 0,127 8 1 0 0,-140 1 87 0 0,-57 2-2 0 0,49 9 0 0 0,2 0 91 0 0,-13-6-141 0 0,0 4 1 0 0,-2 2 0 0 0,94 28-1 0 0,17 6 64 0 0,-131-34-151 0 0,-1 3 0 0 0,64 24 0 0 0,-10 14-7 0 0,-67-35 23 0 0,141 50 136 0 0,-131-51 0 0 0,64 31 0 0 0,-56-22-166 0 0,151 46 141 0 0,-5-2-122 0 0,-77-6 76 0 0,-124-60-68 0 0,199 90 28 0 0,-196-88-34 0 0,0 0 1 0 0,-1 0-1 0 0,0 1 0 0 0,0 0 1 0 0,0 1-1 0 0,-1-1 0 0 0,0 1 1 0 0,0 1-1 0 0,11 15 0 0 0,25 26-19 0 0,-9-19 25 0 0,-22-21 0 0 0,-1 1 1 0 0,1 0-1 0 0,-2 1 1 0 0,0 0-1 0 0,0 1 1 0 0,9 15-1 0 0,4 12-48 0 0,-14-26 43 0 0,-1 1-1 0 0,-1 0 1 0 0,8 18-1 0 0,15 24 36 0 0,-27-49-19 0 0,0-1 1 0 0,1 1-1 0 0,0 0 1 0 0,0-1-1 0 0,10 11 1 0 0,-10-13-6 0 0,-1-1 1 0 0,0 1-1 0 0,1 0 0 0 0,-2 1 0 0 0,1-1 1 0 0,0 0-1 0 0,-1 1 0 0 0,0 0 1 0 0,0-1-1 0 0,0 1 0 0 0,0 0 1 0 0,-1 0-1 0 0,0 0 0 0 0,1 8 1 0 0,0-6 18 0 0,0 1 0 0 0,0-1 1 0 0,1 0-1 0 0,0 1 0 0 0,0-1 0 0 0,1-1 1 0 0,-1 1-1 0 0,2 0 0 0 0,-1-1 1 0 0,1 0-1 0 0,0 0 0 0 0,0 0 1 0 0,1-1-1 0 0,10 9 0 0 0,34 13 1172 0 0,-48-26-1192 0 0,7 4 99 0 0,1-1-2078 0 0,-19-4-292 0 0,-11-11-7807 0 0,50 25 5201 0 0</inkml:trace>
</inkml:ink>
</file>

<file path=ppt/ink/ink4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48.637"/>
    </inkml:context>
    <inkml:brush xml:id="br0">
      <inkml:brushProperty name="width" value="0.035" units="cm"/>
      <inkml:brushProperty name="height" value="0.035" units="cm"/>
    </inkml:brush>
  </inkml:definitions>
  <inkml:trace contextRef="#ctx0" brushRef="#br0">247 0 1636 0 0,'0'0'9172'0'0,"-2"0"-8849"0"0,-4 0-162 0 0,4 0 1870 0 0,2 40-831 0 0,10 46-606 0 0,0 183 208 0 0,0 2-584 0 0,0 46 257 0 0,-10-282-360 0 0,1 9 321 0 0,-10 84 0 0 0,2-70-181 0 0,6-41-243 0 0,0 0 0 0 0,-2-1 0 0 0,-7 29 0 0 0,-28 90 141 0 0,36-103 219 0 0,2-25 233 0 0,0-22-273 0 0,-18-41-549 0 0,2 13-190 0 0,-2 0-1 0 0,-26-43 0 0 0,2 2 39 0 0,-18-67 211 0 0,54 141 68 0 0,3 12-398 0 0,10 18 165 0 0,36 45 865 0 0,-32-45-414 0 0,2-1-1 0 0,0 0 1 0 0,1-1-1 0 0,1 0 1 0 0,0-1-1 0 0,31 25 1 0 0,13 7 144 0 0,-41-33-191 0 0,0-1 0 0 0,1-1 0 0 0,29 17 0 0 0,-44-29-46 0 0,0 0-1 0 0,1-1 0 0 0,-1 1 1 0 0,1-1-1 0 0,-1 0 1 0 0,1 0-1 0 0,0 0 1 0 0,0-1-1 0 0,-1 0 1 0 0,1 0-1 0 0,0 0 1 0 0,0 0-1 0 0,-1-1 1 0 0,1 0-1 0 0,0 0 1 0 0,-1 0-1 0 0,1 0 1 0 0,-1-1-1 0 0,1 0 1 0 0,-1 0-1 0 0,0 0 1 0 0,0 0-1 0 0,0-1 1 0 0,0 1-1 0 0,0-1 1 0 0,6-7-1 0 0,6-4 50 0 0,-1-1 1 0 0,-1-1-1 0 0,-1-1 0 0 0,17-26 0 0 0,-23 31-176 0 0,-1 0 0 0 0,0-1 0 0 0,-1 0 0 0 0,0 0 0 0 0,-1 0 0 0 0,-1 0 0 0 0,0-1 0 0 0,-1 1 0 0 0,0-1 0 0 0,-1 1-1 0 0,-1-25 1 0 0,-2 36-855 0 0,-3 9-1231 0 0,0 4-1889 0 0,4-10 3525 0 0,-3 6-909 0 0,-1-3-3226 0 0,-3-4-147 0 0</inkml:trace>
</inkml:ink>
</file>

<file path=ppt/ink/ink4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49.272"/>
    </inkml:context>
    <inkml:brush xml:id="br0">
      <inkml:brushProperty name="width" value="0.035" units="cm"/>
      <inkml:brushProperty name="height" value="0.035" units="cm"/>
    </inkml:brush>
  </inkml:definitions>
  <inkml:trace contextRef="#ctx0" brushRef="#br0">0 0 160 0 0,'0'0'13681'0'0,"3"14"-14111"0"0,12 46 670 0 0,77 289 2744 0 0,-80-302-2893 0 0,-2 1 0 0 0,-2 0 0 0 0,-2 1 0 0 0,-2 0 0 0 0,-4 77 0 0 0,0-102-462 0 0,0-23-275 0 0,0-24-7013 0 0,0-2 3506 0 0</inkml:trace>
</inkml:ink>
</file>

<file path=ppt/ink/ink4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49.657"/>
    </inkml:context>
    <inkml:brush xml:id="br0">
      <inkml:brushProperty name="width" value="0.035" units="cm"/>
      <inkml:brushProperty name="height" value="0.035" units="cm"/>
    </inkml:brush>
  </inkml:definitions>
  <inkml:trace contextRef="#ctx0" brushRef="#br0">0 81 4368 0 0,'0'0'12260'0'0,"30"-6"-12474"0"0,8-1 195 0 0,164-37 26 0 0,-184 38-170 0 0,0 1-1 0 0,0 1 0 0 0,1 1 1 0 0,26-2-1 0 0,-43 5-375 0 0,-2 16-7046 0 0,0-8 4601 0 0</inkml:trace>
</inkml:ink>
</file>

<file path=ppt/ink/ink4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56.670"/>
    </inkml:context>
    <inkml:brush xml:id="br0">
      <inkml:brushProperty name="width" value="0.035" units="cm"/>
      <inkml:brushProperty name="height" value="0.035" units="cm"/>
    </inkml:brush>
  </inkml:definitions>
  <inkml:trace contextRef="#ctx0" brushRef="#br0">0 15 748 0 0,'0'0'14672'0'0,"20"-15"-11575"0"0,-18 37-3122 0 0,0 0 0 0 0,1 0-1 0 0,7 24 1 0 0,5 32 367 0 0,-6-32-171 0 0,0 16 59 0 0,1 6-159 0 0,-9-53-72 0 0,0 1 1 0 0,1-1 0 0 0,0 0-1 0 0,2 0 1 0 0,5 17 0 0 0,-8-195-13426 0 0,-1 115 9064 0 0</inkml:trace>
</inkml:ink>
</file>

<file path=ppt/ink/ink4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57.109"/>
    </inkml:context>
    <inkml:brush xml:id="br0">
      <inkml:brushProperty name="width" value="0.035" units="cm"/>
      <inkml:brushProperty name="height" value="0.035" units="cm"/>
    </inkml:brush>
  </inkml:definitions>
  <inkml:trace contextRef="#ctx0" brushRef="#br0">15 0 720 0 0,'0'0'14067'0'0,"0"10"-13984"0"0,0 22 577 0 0,-8 62 0 0 0,5-70-326 0 0,0 0 0 0 0,2-1 1 0 0,4 42-1 0 0,-1-6-250 0 0,-3-46-136 0 0,1-1 0 0 0,1 0 1 0 0,0 0-1 0 0,0 1 0 0 0,2-1 0 0 0,-1 0 0 0 0,1 0 1 0 0,1-1-1 0 0,0 1 0 0 0,1-1 0 0 0,0 1 0 0 0,9 12 1 0 0,-14-24-31 0 0,0 1 1 0 0,0-1-1 0 0,1 1 1 0 0,-1-1 0 0 0,0 0-1 0 0,1 1 1 0 0,-1-1-1 0 0,1 0 1 0 0,-1 1-1 0 0,0-1 1 0 0,1 0 0 0 0,-1 1-1 0 0,1-1 1 0 0,-1 0-1 0 0,1 0 1 0 0,-1 0 0 0 0,1 0-1 0 0,-1 1 1 0 0,1-1-1 0 0,-1 0 1 0 0,1 0 0 0 0,-1 0-1 0 0,1 0 1 0 0,-1 0-1 0 0,1 0 1 0 0,-1 0-1 0 0,1 0 1 0 0,-1 0 0 0 0,1-1-1 0 0,-1 1 1 0 0,1 0-1 0 0,0 0 1 0 0,13-16-1559 0 0,4-27-1401 0 0,-17 39 2206 0 0,7-24-3185 0 0,-6-13-679 0 0</inkml:trace>
</inkml:ink>
</file>

<file path=ppt/ink/ink4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57.505"/>
    </inkml:context>
    <inkml:brush xml:id="br0">
      <inkml:brushProperty name="width" value="0.035" units="cm"/>
      <inkml:brushProperty name="height" value="0.035" units="cm"/>
    </inkml:brush>
  </inkml:definitions>
  <inkml:trace contextRef="#ctx0" brushRef="#br0">2 1 1152 0 0,'0'0'12005'0'0,"0"26"-11828"0"0,0 210 372 0 0,0-188-308 0 0,-2-22-15 0 0,2-1 0 0 0,1 0 0 0 0,1 1 0 0 0,6 25 0 0 0,-7 0-1 0 0,-2-46-275 0 0,0-1-1 0 0,1 0 1 0 0,0 1-1 0 0,-1-1 1 0 0,2 0 0 0 0,-1 1-1 0 0,0-1 1 0 0,1 0-1 0 0,0 1 1 0 0,0-1 0 0 0,0 0-1 0 0,1 0 1 0 0,3 8-1 0 0,-3 1-2723 0 0</inkml:trace>
</inkml:ink>
</file>

<file path=ppt/ink/ink4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54.230"/>
    </inkml:context>
    <inkml:brush xml:id="br0">
      <inkml:brushProperty name="width" value="0.035" units="cm"/>
      <inkml:brushProperty name="height" value="0.035" units="cm"/>
    </inkml:brush>
  </inkml:definitions>
  <inkml:trace contextRef="#ctx0" brushRef="#br0">1 0 1688 0 0,'0'0'12085'0'0,"10"9"-10091"0"0,-9 10-2091 0 0,0 0 0 0 0,8 32 0 0 0,1 5 469 0 0,-2 44 446 0 0,-6 134-1 0 0,-3-116-365 0 0,11-45-347 0 0,-5-33-64 0 0,-2-32-9 0 0,-1-28-216 0 0,-2 10-306 0 0,-1 1 1 0 0,0-1-1 0 0,0 1 1 0 0,-1 0-1 0 0,-4-14 1 0 0,-15-25-7637 0 0,3 14 1260 0 0</inkml:trace>
</inkml:ink>
</file>

<file path=ppt/ink/ink4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55.153"/>
    </inkml:context>
    <inkml:brush xml:id="br0">
      <inkml:brushProperty name="width" value="0.035" units="cm"/>
      <inkml:brushProperty name="height" value="0.035" units="cm"/>
    </inkml:brush>
  </inkml:definitions>
  <inkml:trace contextRef="#ctx0" brushRef="#br0">1 19 436 0 0,'0'0'9573'0'0,"10"-19"-3747"0"0,0 76-6020 0 0,-9-27 659 0 0,2 0 0 0 0,13 51 0 0 0,-10-52-264 0 0,0 1 0 0 0,2 51 0 0 0,-8-76-191 0 0,0-1 0 0 0,1 1-1 0 0,0 0 1 0 0,0-1 0 0 0,0 1 0 0 0,1-1-1 0 0,2 6 1 0 0,-2-6 3 0 0,-1 0 0 0 0,1 0 0 0 0,-1 0 0 0 0,0 0 0 0 0,0 0 1 0 0,0 1-1 0 0,-1 4 0 0 0,1-1-8 0 0,0 1 0 0 0,0-1 0 0 0,1 0 1 0 0,3 13-1 0 0,-2-13-85 0 0,-1 0-1 0 0,0 0 1 0 0,-1 0 0 0 0,1 14-1 0 0,7 6-1576 0 0,1-19-3035 0 0,-9-21-3309 0 0</inkml:trace>
</inkml:ink>
</file>

<file path=ppt/ink/ink4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55.638"/>
    </inkml:context>
    <inkml:brush xml:id="br0">
      <inkml:brushProperty name="width" value="0.035" units="cm"/>
      <inkml:brushProperty name="height" value="0.035" units="cm"/>
    </inkml:brush>
  </inkml:definitions>
  <inkml:trace contextRef="#ctx0" brushRef="#br0">0 1 1648 0 0,'0'0'8104'0'0,"0"16"-7404"0"0,0 312 4222 0 0,10-134-3975 0 0,0-143-1483 0 0,-10-49-80 0 0,2-3-2062 0 0,-1 1 2507 0 0,0-1-1 0 0,-1 1 1 0 0,1 0 0 0 0,-1-1 0 0 0,1 1 0 0 0,-1 0 0 0 0,1-1 0 0 0,-1 1 0 0 0,0-1-1 0 0,1 1 1 0 0,-1 0 0 0 0,1-1 0 0 0,-1 1 0 0 0,0-1 0 0 0,1 0 0 0 0,-1 1 0 0 0,0-1-1 0 0,0 1 1 0 0,1-1 0 0 0,-1 1 0 0 0,0-1 0 0 0,0 0 0 0 0,0 1 0 0 0,0-1 0 0 0,0 1-1 0 0,0-1 1 0 0,0 0 0 0 0,0 1 0 0 0,0-1 0 0 0,0 1 0 0 0,0-1 0 0 0,0 0 0 0 0,0 1-1 0 0,-1-2 1 0 0,1-26-4790 0 0</inkml:trace>
</inkml:ink>
</file>

<file path=ppt/ink/ink4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59.768"/>
    </inkml:context>
    <inkml:brush xml:id="br0">
      <inkml:brushProperty name="width" value="0.035" units="cm"/>
      <inkml:brushProperty name="height" value="0.035" units="cm"/>
    </inkml:brush>
  </inkml:definitions>
  <inkml:trace contextRef="#ctx0" brushRef="#br0">13 461 3396 0 0,'0'0'8237'0'0,"-2"0"-9048"0"0,2 0 857 0 0,-1 1-1 0 0,1-1 1 0 0,-1 0-1 0 0,1 0 1 0 0,0-1-1 0 0,-1 1 0 0 0,1 0 1 0 0,-1 0-1 0 0,1 0 1 0 0,0 0-1 0 0,-1 0 1 0 0,1 0-1 0 0,0 0 1 0 0,-1-1-1 0 0,1 1 0 0 0,0 0 1 0 0,-1 0-1 0 0,1 0 1 0 0,0-1-1 0 0,-1 1 1 0 0,1 0-1 0 0,0-1 1 0 0,-1 1-1 0 0,1 0 0 0 0,0 0 1 0 0,0-1-1 0 0,0 1 1 0 0,-1 0-1 0 0,1-1 1 0 0,0 1-1 0 0,0-1 1 0 0,0 1-1 0 0,0 0 0 0 0,0-1 1 0 0,0 1-1 0 0,0 0 1 0 0,-1-1-1 0 0,1 1 1 0 0,0-1-1 0 0,0 1 1 0 0,0 0-1 0 0,1-1 0 0 0,-1 1 1 0 0,0-1-1 0 0,0 1 1 0 0,0 0-1 0 0,0-1 1 0 0,0 1-1 0 0,0-1 1 0 0,1 1-1 0 0,-1 0 1 0 0,0-1-1 0 0,0 1 0 0 0,0 0 1 0 0,1 0-1 0 0,-1-1 1 0 0,0 1-1 0 0,1-1 1 0 0,9-14 251 0 0,-2 9-280 0 0,-7 6-13 0 0,0 0-1 0 0,-1 0 1 0 0,1-1-1 0 0,-1 1 0 0 0,1 0 1 0 0,-1-1-1 0 0,1 1 1 0 0,-1-1-1 0 0,1 1 1 0 0,-1-1-1 0 0,1 1 1 0 0,-1-1-1 0 0,1 1 1 0 0,-1-1-1 0 0,0 1 1 0 0,1-1-1 0 0,-1 1 0 0 0,0-1 1 0 0,1 0-1 0 0,-1 1 1 0 0,0-1-1 0 0,0 1 1 0 0,0-1-1 0 0,0 0 1 0 0,1 1-1 0 0,-1-1 1 0 0,0 0-1 0 0,0 0 1 0 0,0-2 32 0 0,1-1 1 0 0,0 1-1 0 0,0 0 1 0 0,0 0-1 0 0,1 0 1 0 0,-1 0-1 0 0,1 0 1 0 0,0 1 0 0 0,2-4-1 0 0,9-17 203 0 0,-5 5-264 0 0,1 0 1 0 0,1 1-1 0 0,0 0 1 0 0,2 0-1 0 0,0 1 1 0 0,0 1-1 0 0,25-23 1 0 0,11-16-115 0 0,-43 49 58 0 0,0 0 1 0 0,0 0 0 0 0,1 0-1 0 0,-1 0 1 0 0,1 1-1 0 0,0 0 1 0 0,12-5-1 0 0,-15 7 33 0 0,0 0 0 0 0,1 1 0 0 0,-1 0 0 0 0,1 0 0 0 0,-1 0 0 0 0,1 0 0 0 0,-1 0 0 0 0,1 1 0 0 0,0 0 0 0 0,-1 0 0 0 0,1 0 0 0 0,0 0 0 0 0,-1 0 0 0 0,1 1 0 0 0,-1-1 0 0 0,6 3 0 0 0,-6-2 45 0 0,-1 1-1 0 0,0-1 1 0 0,0 1 0 0 0,0 0 0 0 0,0 0 0 0 0,0 0 0 0 0,-1 0-1 0 0,1 0 1 0 0,-1 0 0 0 0,1 0 0 0 0,-1 1 0 0 0,0-1 0 0 0,0 1-1 0 0,0-1 1 0 0,0 1 0 0 0,0-1 0 0 0,0 1 0 0 0,-1-1-1 0 0,1 1 1 0 0,-1 5 0 0 0,3 64 337 0 0,-3-57-263 0 0,-10 13 961 0 0,11-34-1084 0 0,0-1 0 0 0,0 1 0 0 0,0 0 0 0 0,1-1 0 0 0,0 1 0 0 0,0 0 0 0 0,1 0 0 0 0,-1 0 0 0 0,6-7 0 0 0,39-57-213 0 0,-17 27 263 0 0,18-19 258 0 0,-47 61-302 0 0,0 0 0 0 0,1-1 1 0 0,-1 1-1 0 0,0 0 0 0 0,1 0 0 0 0,-1 0 0 0 0,1 0 0 0 0,-1 0 0 0 0,1 0 0 0 0,-1 0 0 0 0,1 0 0 0 0,0 0 0 0 0,-1 1 0 0 0,1-1 1 0 0,0 1-1 0 0,0-1 0 0 0,-1 1 0 0 0,1 0 0 0 0,0 0 0 0 0,0 0 0 0 0,0 0 0 0 0,-1 0 0 0 0,1 0 0 0 0,0 0 0 0 0,0 0 1 0 0,0 1-1 0 0,-1-1 0 0 0,1 1 0 0 0,0-1 0 0 0,-1 1 0 0 0,1 0 0 0 0,0 0 0 0 0,-1 0 0 0 0,1 0 0 0 0,1 1 0 0 0,-1 2 170 0 0,0 0-1 0 0,0 1 1 0 0,0-1 0 0 0,0 0-1 0 0,-1 1 1 0 0,0-1-1 0 0,0 1 1 0 0,0 0-1 0 0,-1-1 1 0 0,1 1-1 0 0,-1 0 1 0 0,0-1-1 0 0,0 1 1 0 0,-1 0-1 0 0,-1 5 1 0 0,2 12 384 0 0,-1-19-411 0 0,1 0-1 0 0,-1 0 0 0 0,0 1 0 0 0,0-1 1 0 0,0 0-1 0 0,0 0 0 0 0,0 0 0 0 0,-3 4 1 0 0,-7 18 516 0 0,-19 62 672 0 0,18-42-1039 0 0,8-31-194 0 0,1 0 0 0 0,0 0-1 0 0,0 0 1 0 0,0 20 0 0 0,-2 38 214 0 0,3-54-212 0 0,1-1 1 0 0,0 0 0 0 0,1 0 0 0 0,1 1-1 0 0,5 31 1 0 0,19 12-17 0 0,-7-19-49 0 0,19 14-288 0 0,-19-32-1766 0 0</inkml:trace>
</inkml:ink>
</file>

<file path=ppt/ink/ink4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01.622"/>
    </inkml:context>
    <inkml:brush xml:id="br0">
      <inkml:brushProperty name="width" value="0.035" units="cm"/>
      <inkml:brushProperty name="height" value="0.035" units="cm"/>
    </inkml:brush>
  </inkml:definitions>
  <inkml:trace contextRef="#ctx0" brushRef="#br0">0 444 772 0 0,'8'1'13727'0'0,"23"2"-12564"0"0,-9-5-1042 0 0,1-1 1 0 0,0 0-1 0 0,-1-2 0 0 0,42-14 0 0 0,23-5-112 0 0,117-27 130 0 0,20-5 23 0 0,135 10 196 0 0,-302 39-307 0 0,65-16 1 0 0,-18 1 156 0 0,114-32-137 0 0,-180 49-186 0 0,-36 5 1034 0 0,-52-4-439 0 0,-56-29-659 0 0,77 26 81 0 0,-1-2 0 0 0,1-1-1 0 0,-38-19 1 0 0,55 23 23 0 0,0 1 1 0 0,0 0-1 0 0,0 1 0 0 0,-1 0 0 0 0,1 0 0 0 0,-1 2 0 0 0,0 0 0 0 0,0 0 0 0 0,-22 0 1 0 0,34 2 68 0 0,41 0-672 0 0,-13 2 757 0 0,0 1 0 0 0,-1 1-1 0 0,1 2 1 0 0,26 8 0 0 0,26 5-69 0 0,29 17 433 0 0,-100-33-436 0 0,-1 0 0 0 0,1 1 0 0 0,-1-1 0 0 0,0 2 0 0 0,0-1 0 0 0,-1 1 0 0 0,0 0 0 0 0,7 5 0 0 0,-2 0 7 0 0,-10-10-13 0 0,-1 1 0 0 0,0-1 0 0 0,1 0 1 0 0,-1 1-1 0 0,1-1 0 0 0,-1 0 0 0 0,0 1 1 0 0,0-1-1 0 0,1 1 0 0 0,-1-1 1 0 0,0 1-1 0 0,0-1 0 0 0,0 0 0 0 0,1 1 1 0 0,-1-1-1 0 0,0 1 0 0 0,0-1 0 0 0,0 1 1 0 0,0-1-1 0 0,0 1 0 0 0,0-1 0 0 0,0 1 1 0 0,0-1-1 0 0,0 1 0 0 0,0-1 1 0 0,0 1-1 0 0,0-1 0 0 0,0 1 0 0 0,0-1 1 0 0,-1 0-1 0 0,1 1 0 0 0,0-1 0 0 0,0 1 1 0 0,0-1-1 0 0,-1 1 0 0 0,1-1 0 0 0,0 0 1 0 0,-1 1-1 0 0,1-1 0 0 0,0 0 1 0 0,-1 1-1 0 0,-16 12 158 0 0,15-12-125 0 0,-28 24 306 0 0,1 0-1 0 0,1 2 0 0 0,2 2 0 0 0,-42 56 0 0 0,46-56-231 0 0,15-21-89 0 0,1 0 1 0 0,0 1-1 0 0,0-1 0 0 0,-7 19 0 0 0,12-26-14 0 0,-7 24-170 0 0,8-24 101 0 0,0 0 0 0 0,-1-1-1 0 0,1 1 1 0 0,0 0 0 0 0,0 0-1 0 0,0-1 1 0 0,0 1 0 0 0,0 0-1 0 0,0 0 1 0 0,0-1 0 0 0,1 1-1 0 0,-1 0 1 0 0,0 0 0 0 0,0-1-1 0 0,0 1 1 0 0,1 0-1 0 0,-1-1 1 0 0,0 1 0 0 0,1 0-1 0 0,-1-1 1 0 0,1 1 0 0 0,-1-1-1 0 0,0 1 1 0 0,1 0 0 0 0,0-1-1 0 0,-1 1 1 0 0,1-1 0 0 0,-1 0-1 0 0,1 1 1 0 0,1 0 0 0 0,12 4-3239 0 0,-9-4 81 0 0,-33-18-7767 0 0</inkml:trace>
</inkml:ink>
</file>

<file path=ppt/ink/ink4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5T15:13:15.518"/>
    </inkml:context>
    <inkml:brush xml:id="br0">
      <inkml:brushProperty name="width" value="0.035" units="cm"/>
      <inkml:brushProperty name="height" value="0.035" units="cm"/>
    </inkml:brush>
  </inkml:definitions>
  <inkml:trace contextRef="#ctx0" brushRef="#br0">0 0 17024,'1597'18176'0</inkml:trace>
</inkml:ink>
</file>

<file path=ppt/ink/ink4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07.842"/>
    </inkml:context>
    <inkml:brush xml:id="br0">
      <inkml:brushProperty name="width" value="0.035" units="cm"/>
      <inkml:brushProperty name="height" value="0.035" units="cm"/>
    </inkml:brush>
  </inkml:definitions>
  <inkml:trace contextRef="#ctx0" brushRef="#br0">17 210 392 0 0,'0'0'676'0'0,"-10"-8"-187"0"0,10-107-821 0 0,10 70-288 0 0,-10 44 832 0 0,1-17-406 0 0,-1 18 343 0 0,-1-1 1 0 0,1 1-1 0 0,0-1 0 0 0,0 1 0 0 0,0 0 0 0 0,0-1 1 0 0,0 1-1 0 0,0 0 0 0 0,-1-1 0 0 0,1 1 0 0 0,0 0 1 0 0,0-1-1 0 0,0 1 0 0 0,-1 0 0 0 0,1-1 1 0 0,0 1-1 0 0,-1 0 0 0 0,1 0 0 0 0,0-1 0 0 0,0 1 1 0 0,-1 0-1 0 0,1 0 0 0 0,0 0 0 0 0,-1-1 0 0 0,1 1 1 0 0,-1 0-1 0 0,1 0 0 0 0,0 0 0 0 0,-1 0 0 0 0,1 0 1 0 0,-1 0-1 0 0,-1 0-56 0 0,-3-13-4515 0 0,4 12 3790 0 0,7 15 195 0 0</inkml:trace>
</inkml:ink>
</file>

<file path=ppt/ink/ink4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09.097"/>
    </inkml:context>
    <inkml:brush xml:id="br0">
      <inkml:brushProperty name="width" value="0.035" units="cm"/>
      <inkml:brushProperty name="height" value="0.035" units="cm"/>
    </inkml:brush>
  </inkml:definitions>
  <inkml:trace contextRef="#ctx0" brushRef="#br0">71 272 2276 0 0,'0'0'6196'0'0,"-12"0"-5975"0"0,-35 0-160 0 0,36 0 106 0 0,52-28 3395 0 0,-21 16-3366 0 0,0-2-1 0 0,-2 0 1 0 0,21-19 0 0 0,-16 12-69 0 0,37-24 1 0 0,-48 37-99 0 0,4-4 13 0 0,0 2 0 0 0,0 0 0 0 0,1 1 0 0 0,0 0 0 0 0,1 1 0 0 0,0 1 0 0 0,0 1 0 0 0,1 1 0 0 0,22-4 0 0 0,-9 5 27 0 0,-12 1-61 0 0,-1 1 0 0 0,0 0 0 0 0,1 1 0 0 0,-1 1 0 0 0,1 1 1 0 0,-1 1-1 0 0,1 0 0 0 0,32 10 0 0 0,-47-10-10 0 0,1 1 0 0 0,-1 1-1 0 0,0-1 1 0 0,0 1 0 0 0,0 0 0 0 0,0 0 0 0 0,-1 0-1 0 0,1 0 1 0 0,-1 1 0 0 0,0 0 0 0 0,-1 0 0 0 0,1 0-1 0 0,-1 0 1 0 0,0 1 0 0 0,0-1 0 0 0,-1 1 0 0 0,1 0-1 0 0,-1 0 1 0 0,-1 0 0 0 0,1 0 0 0 0,-1 0 0 0 0,0 0-1 0 0,0 0 1 0 0,-1 0 0 0 0,0 1 0 0 0,0-1 0 0 0,0 0-1 0 0,-1 0 1 0 0,0 0 0 0 0,0 0 0 0 0,-1 0 0 0 0,1 0-1 0 0,-1 0 1 0 0,-1 0 0 0 0,1 0 0 0 0,-1-1 0 0 0,0 1-1 0 0,0-1 1 0 0,-7 9 0 0 0,-6 5-32 0 0,-1-1 0 0 0,0-1 1 0 0,-2-1-1 0 0,1-1 0 0 0,-2 0 0 0 0,0-1 1 0 0,-31 15-1 0 0,3-4-144 0 0,-64 30 25 0 0,110-54 107 0 0,34-9-913 0 0,92-35 976 0 0,-97 31 3 0 0,1 2-1 0 0,0 0 0 0 0,0 2 0 0 0,1 1 0 0 0,0 2 1 0 0,46-4-1 0 0,-57 9-8 0 0,-11-1-9 0 0,0 1-1 0 0,-1 0 0 0 0,1 1 1 0 0,0 0-1 0 0,11 2 1 0 0,-15-2 14 0 0,0 0 1 0 0,-1 1-1 0 0,1-1 1 0 0,0 1-1 0 0,-1 0 1 0 0,1 0-1 0 0,-1 0 1 0 0,0 0-1 0 0,1 0 0 0 0,-1 0 1 0 0,0 0-1 0 0,0 1 1 0 0,0-1-1 0 0,-1 1 1 0 0,3 5-1 0 0,3 5 73 0 0,-1 0 0 0 0,-1 1-1 0 0,-1 0 1 0 0,0 0-1 0 0,0 0 1 0 0,-2 0 0 0 0,1 0-1 0 0,-2 1 1 0 0,0-1 0 0 0,-1 1-1 0 0,0-1 1 0 0,-1 1 0 0 0,-1-1-1 0 0,-6 25 1 0 0,3-17-8 0 0,-2 0 1 0 0,0 0-1 0 0,-2-1 0 0 0,0 0 1 0 0,-2 0-1 0 0,0-1 0 0 0,-1 0 0 0 0,-24 29 1 0 0,21-31 42 0 0,-1-1 0 0 0,-1-1 0 0 0,0 0 0 0 0,-32 22 0 0 0,39-32-95 0 0,0 0 0 0 0,1 0 0 0 0,-2-1 0 0 0,1-1 0 0 0,-1 0 0 0 0,1 0 0 0 0,-1-1 0 0 0,0 0 0 0 0,0-1 0 0 0,-1 0 0 0 0,-14 0 0 0 0,17-2-42 0 0,1 0 0 0 0,0-1 0 0 0,-1 0 0 0 0,1 0 0 0 0,0-1 0 0 0,0 0 0 0 0,0 0 0 0 0,0-1 0 0 0,0 0 0 0 0,1-1 0 0 0,-1 0 0 0 0,1 0 0 0 0,0 0 0 0 0,0-1 0 0 0,0 0 0 0 0,1 0 0 0 0,0-1-1 0 0,-9-9 1 0 0,13 13-49 0 0,0 0 0 0 0,1 0 0 0 0,-1-1-1 0 0,0 1 1 0 0,1 0 0 0 0,0-1 0 0 0,-1 1-1 0 0,1-1 1 0 0,0 1 0 0 0,0-1 0 0 0,0 0-1 0 0,1 1 1 0 0,-1-1 0 0 0,0-3-1 0 0,0-15-3422 0 0,2 20 3191 0 0,0 0 0 0 0,0 0 1 0 0,0 0-1 0 0,1 0 1 0 0,-1 0-1 0 0,0 0 0 0 0,0 0 1 0 0,1 1-1 0 0,-1-1 1 0 0,0 0-1 0 0,1 1 0 0 0,-1-1 1 0 0,1 1-1 0 0,-1-1 0 0 0,3 1 1 0 0,15-8-2359 0 0,-1-4 402 0 0</inkml:trace>
</inkml:ink>
</file>

<file path=ppt/ink/ink4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09.903"/>
    </inkml:context>
    <inkml:brush xml:id="br0">
      <inkml:brushProperty name="width" value="0.035" units="cm"/>
      <inkml:brushProperty name="height" value="0.035" units="cm"/>
    </inkml:brush>
  </inkml:definitions>
  <inkml:trace contextRef="#ctx0" brushRef="#br0">28 1 1020 0 0,'0'0'9195'0'0,"-5"4"-8734"0"0,3-2-319 0 0,0 0 1 0 0,0 1 0 0 0,0-1 0 0 0,0 0-1 0 0,1 1 1 0 0,-1-1 0 0 0,1 1 0 0 0,-1-1 0 0 0,1 1-1 0 0,0-1 1 0 0,0 1 0 0 0,0 0 0 0 0,1 0-1 0 0,-1 0 1 0 0,0 0 0 0 0,1-1 0 0 0,0 1-1 0 0,0 0 1 0 0,0 0 0 0 0,0 0 0 0 0,0 0 0 0 0,1 0-1 0 0,-1 0 1 0 0,1 0 0 0 0,-1-1 0 0 0,1 1-1 0 0,0 0 1 0 0,0 0 0 0 0,3 3 0 0 0,6 26 417 0 0,-2 0 0 0 0,-1 0 1 0 0,-1 1-1 0 0,2 46 1 0 0,-7 139 127 0 0,-3-105-477 0 0,-8 14-1669 0 0,10-126 773 0 0,2-4 501 0 0,0 0 1 0 0,0 0 0 0 0,0 1-1 0 0,-1-1 1 0 0,1 0 0 0 0,-1 0-1 0 0,0-1 1 0 0,0 1 0 0 0,0 0-1 0 0,0 0 1 0 0,0-1 0 0 0,-1 1-1 0 0,1-4 1 0 0,1-5-488 0 0,3-12-1026 0 0,0-1 0 0 0,0-25 0 0 0,-2 12-1577 0 0,-1-6-196 0 0</inkml:trace>
</inkml:ink>
</file>

<file path=ppt/ink/ink4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10.311"/>
    </inkml:context>
    <inkml:brush xml:id="br0">
      <inkml:brushProperty name="width" value="0.035" units="cm"/>
      <inkml:brushProperty name="height" value="0.035" units="cm"/>
    </inkml:brush>
  </inkml:definitions>
  <inkml:trace contextRef="#ctx0" brushRef="#br0">1 101 1884 0 0,'0'0'7943'0'0,"31"2"-6926"0"0,5 2-708 0 0,28 2 441 0 0,76-3-1 0 0,-50-7-161 0 0,-1-3 0 0 0,0-5 1 0 0,-1-3-1 0 0,119-37 0 0 0,-203 51-573 0 0,1 0-25 0 0,-1 0 0 0 0,1-1-1 0 0,0 1 1 0 0,-1-1 0 0 0,1 0-1 0 0,-1 0 1 0 0,0 0 0 0 0,0-1-1 0 0,7-4 1 0 0,-11 6-303 0 0,-22 12-10045 0 0,4-6 6264 0 0</inkml:trace>
</inkml:ink>
</file>

<file path=ppt/ink/ink4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18.151"/>
    </inkml:context>
    <inkml:brush xml:id="br0">
      <inkml:brushProperty name="width" value="0.035" units="cm"/>
      <inkml:brushProperty name="height" value="0.035" units="cm"/>
    </inkml:brush>
  </inkml:definitions>
  <inkml:trace contextRef="#ctx0" brushRef="#br0">211 1 2628 0 0,'0'0'6060'0'0,"-5"1"-5566"0"0,-15 1-126 0 0,15-1 227 0 0,-25 3 2784 0 0,25-4-3302 0 0,-1 0 1 0 0,0 1-1 0 0,0 0 1 0 0,1 0-1 0 0,-1 0 1 0 0,1 1-1 0 0,-1 0 1 0 0,1 0-1 0 0,0 0 1 0 0,0 0-1 0 0,-1 1 1 0 0,2 0-1 0 0,-1 0 1 0 0,0 1-1 0 0,1-1 1 0 0,-1 1-1 0 0,1 0 0 0 0,0 0 1 0 0,0 0-1 0 0,1 1 1 0 0,-1-1-1 0 0,-2 6 1 0 0,1-1-98 0 0,0 1-1 0 0,0 0 1 0 0,1 0 0 0 0,0 0-1 0 0,1 1 1 0 0,0-1 0 0 0,1 1 0 0 0,0 0-1 0 0,1-1 1 0 0,0 19 0 0 0,0-25 27 0 0,1 0 0 0 0,0 0 0 0 0,0 0 0 0 0,0 0 0 0 0,1 0 0 0 0,-1 0 0 0 0,1 0 0 0 0,0 0 0 0 0,0 0 0 0 0,1 0 0 0 0,-1-1 0 0 0,1 1 0 0 0,0 0 0 0 0,0-1 0 0 0,0 1 0 0 0,0-1 0 0 0,1 0 0 0 0,-1 0 1 0 0,1 0-1 0 0,0 0 0 0 0,0 0 0 0 0,0 0 0 0 0,0-1 0 0 0,0 1 0 0 0,1-1 0 0 0,-1 0 0 0 0,1 0 0 0 0,-1-1 0 0 0,1 1 0 0 0,0 0 0 0 0,0-1 0 0 0,0 0 0 0 0,0 0 0 0 0,0 0 0 0 0,0-1 0 0 0,0 1 0 0 0,0-1 0 0 0,6 0 0 0 0,-1 0 11 0 0,-1 0 0 0 0,1 0 0 0 0,-1 0-1 0 0,0-1 1 0 0,1 0 0 0 0,-1-1-1 0 0,0 0 1 0 0,0 0 0 0 0,0 0 0 0 0,0-1-1 0 0,0-1 1 0 0,-1 1 0 0 0,1-1-1 0 0,-1-1 1 0 0,0 1 0 0 0,0-1 0 0 0,-1 0-1 0 0,1-1 1 0 0,-1 1 0 0 0,10-13-1 0 0,1-1-55 0 0,-10 11 72 0 0,0 0 0 0 0,-1 0 0 0 0,1-1 0 0 0,-2 1 0 0 0,10-20 0 0 0,-14 25-22 0 0,0 0 1 0 0,0-1-1 0 0,0 1 1 0 0,-1-1-1 0 0,1 1 1 0 0,-1-1-1 0 0,0 1 0 0 0,0-1 1 0 0,0 1-1 0 0,-1-1 1 0 0,1 1-1 0 0,-1-1 1 0 0,0 1-1 0 0,0 0 0 0 0,0-1 1 0 0,0 1-1 0 0,0 0 1 0 0,-1 0-1 0 0,0-1 1 0 0,1 1-1 0 0,-1 1 0 0 0,-3-4 1 0 0,3 2-60 0 0,1 2 23 0 0,0 1 0 0 0,0-1-1 0 0,0 1 1 0 0,0-1 0 0 0,0 1-1 0 0,0-1 1 0 0,-1 1 0 0 0,1 0 0 0 0,0-1-1 0 0,-1 1 1 0 0,1 0 0 0 0,-1 0-1 0 0,1 0 1 0 0,-1 0 0 0 0,0 0 0 0 0,1 0-1 0 0,-1 1 1 0 0,0-1 0 0 0,1 1 0 0 0,-1-1-1 0 0,0 1 1 0 0,0-1 0 0 0,-3 1-1 0 0,7 28-344 0 0,0-25 389 0 0,0 0 0 0 0,0 0 0 0 0,1 0-1 0 0,-1 0 1 0 0,1 0 0 0 0,0 0 0 0 0,-1-1 0 0 0,6 4 0 0 0,13 13 158 0 0,-17-15-125 0 0,0 0 0 0 0,1-1 0 0 0,0 1 0 0 0,-1-1-1 0 0,1 0 1 0 0,0 0 0 0 0,0-1 0 0 0,1 1-1 0 0,-1-1 1 0 0,9 2 0 0 0,1 0-4353 0 0,-2-3-4714 0 0</inkml:trace>
</inkml:ink>
</file>

<file path=ppt/ink/ink4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18.537"/>
    </inkml:context>
    <inkml:brush xml:id="br0">
      <inkml:brushProperty name="width" value="0.035" units="cm"/>
      <inkml:brushProperty name="height" value="0.035" units="cm"/>
    </inkml:brush>
  </inkml:definitions>
  <inkml:trace contextRef="#ctx0" brushRef="#br0">1 74 1740 0 0,'0'0'8248'0'0,"8"22"-8238"0"0,3 10-6 0 0,30 73 14 0 0,-40-102 104 0 0,23 45-469 0 0,-14-33 1024 0 0,-10-15-629 0 0,1 0 1 0 0,-1 0-1 0 0,0 0 1 0 0,0 0-1 0 0,0 0 1 0 0,0 0-1 0 0,1 0 1 0 0,-1 0-1 0 0,0 0 1 0 0,0 0-1 0 0,0 0 1 0 0,0 0-1 0 0,1 0 1 0 0,-1 0-1 0 0,0 0 1 0 0,0 0-1 0 0,0 0 1 0 0,1 0-1 0 0,-1 0 1 0 0,0 0-1 0 0,0 0 1 0 0,0 0-1 0 0,0 0 1 0 0,0-1-1 0 0,1 1 1 0 0,-1 0-1 0 0,0 0 1 0 0,0 0-1 0 0,0 0 1 0 0,0 0-1 0 0,0 0 1 0 0,0-1-1 0 0,0 1 1 0 0,1 0-1 0 0,-1 0 1 0 0,0 0-1 0 0,0 0 1 0 0,0-1-1 0 0,0 1 1 0 0,0 0-1 0 0,0 0 1 0 0,0 0-1 0 0,0 0 1 0 0,0-1-1 0 0,0 1 1 0 0,0 0-1 0 0,0 0 1 0 0,0 0-1 0 0,0-1 1 0 0,0 1-1 0 0,0 0 1 0 0,0 0-1 0 0,0 0 1 0 0,0 0-1 0 0,0-1 1 0 0,0 1-1 0 0,-1 0 1 0 0,1 0-1 0 0,0 0 1 0 0,0 0-1 0 0,0 0 1 0 0,0-1-1 0 0,0-13-80 0 0,-1 0 0 0 0,-1-1 0 0 0,0 1-1 0 0,0 0 1 0 0,-2 0 0 0 0,0 1 0 0 0,0-1-1 0 0,-1 1 1 0 0,-1-1 0 0 0,0 2 0 0 0,-8-14 0 0 0,12 24 93 0 0,1-1 1 0 0,0 1 0 0 0,0-1 0 0 0,-1 1 0 0 0,2-1 0 0 0,-1 0 0 0 0,0 1 0 0 0,0-1 0 0 0,1 0-1 0 0,0 0 1 0 0,-1 1 0 0 0,1-1 0 0 0,1-5 0 0 0,-1 6 11 0 0,4 0-124 0 0,0 0 0 0 0,0 0-1 0 0,0 1 1 0 0,0-1 0 0 0,0 1 0 0 0,1 0 0 0 0,-1 1 0 0 0,0-1 0 0 0,6 1-1 0 0,-9 0 43 0 0,14-2-165 0 0,0 0 0 0 0,0-1 0 0 0,0 0 0 0 0,0-1 0 0 0,-1-1 1 0 0,0 0-1 0 0,0-1 0 0 0,0-1 0 0 0,15-9 0 0 0,-26 15-457 0 0,-1 0 0 0 0,1 0 0 0 0,0 0 0 0 0,0 1 0 0 0,0-1 0 0 0,0 1 0 0 0,0-1 0 0 0,0 1 0 0 0,0 0 0 0 0,0 1-1 0 0,5-1 1 0 0,3 1-1356 0 0,-1-1-273 0 0</inkml:trace>
</inkml:ink>
</file>

<file path=ppt/ink/ink4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19.110"/>
    </inkml:context>
    <inkml:brush xml:id="br0">
      <inkml:brushProperty name="width" value="0.035" units="cm"/>
      <inkml:brushProperty name="height" value="0.035" units="cm"/>
    </inkml:brush>
  </inkml:definitions>
  <inkml:trace contextRef="#ctx0" brushRef="#br0">132 1 1452 0 0,'0'0'8469'0'0,"-7"2"-8021"0"0,0 0-311 0 0,0 0-1 0 0,-1 1 1 0 0,1-1 0 0 0,1 2 0 0 0,-1-1 0 0 0,0 1-1 0 0,1 0 1 0 0,0 0 0 0 0,-1 0 0 0 0,2 1-1 0 0,-1 0 1 0 0,1 1 0 0 0,-1-1 0 0 0,-7 12-1 0 0,10-12-137 0 0,0 1-1 0 0,0-1 1 0 0,1 1-1 0 0,0 0 0 0 0,0 0 1 0 0,0 0-1 0 0,1 0 1 0 0,0 0-1 0 0,0 1 0 0 0,0-1 1 0 0,1 0-1 0 0,0 0 0 0 0,0 1 1 0 0,1-1-1 0 0,-1 0 1 0 0,2 0-1 0 0,1 7 0 0 0,-2-10-7 0 0,0 1 0 0 0,0 0-1 0 0,1 0 1 0 0,0-1-1 0 0,0 1 1 0 0,0-1 0 0 0,0 1-1 0 0,0-1 1 0 0,1 0-1 0 0,0 0 1 0 0,-1 0-1 0 0,1 0 1 0 0,0-1 0 0 0,0 1-1 0 0,1-1 1 0 0,-1 1-1 0 0,0-1 1 0 0,1 0 0 0 0,0-1-1 0 0,-1 1 1 0 0,1-1-1 0 0,0 1 1 0 0,0-1-1 0 0,0 0 1 0 0,0 0 0 0 0,0-1-1 0 0,4 1 1 0 0,2-1 95 0 0,0-1 0 0 0,1 1 1 0 0,-1-2-1 0 0,0 0 1 0 0,0 0-1 0 0,0-1 0 0 0,-1 0 1 0 0,1 0-1 0 0,0-1 0 0 0,-1-1 1 0 0,0 1-1 0 0,0-1 0 0 0,-1-1 1 0 0,1 0-1 0 0,-1 0 0 0 0,0-1 1 0 0,-1 0-1 0 0,0 0 1 0 0,0-1-1 0 0,0 1 0 0 0,-1-2 1 0 0,6-9-1 0 0,-10 11 2 0 0,0-1 0 0 0,-1 1 0 0 0,0 0 0 0 0,0-1 0 0 0,-1 1 1 0 0,0 0-1 0 0,0-1 0 0 0,-1 1 0 0 0,1 0 0 0 0,-2-1 0 0 0,1 1 0 0 0,-1 0 0 0 0,-5-13 0 0 0,-2-2-205 0 0,8 18-97 0 0,1 13 33 0 0,1-4 233 0 0,1 1 1 0 0,0-1-1 0 0,0 0 1 0 0,0 0 0 0 0,1 0-1 0 0,0-1 1 0 0,0 1-1 0 0,0 0 1 0 0,7 7 0 0 0,7 12 239 0 0,-5-3-89 0 0,0 1-1 0 0,-2 0 0 0 0,-1 1 1 0 0,0 0-1 0 0,-2 1 0 0 0,0 0 1 0 0,-2 0-1 0 0,-1 0 0 0 0,-1 0 1 0 0,-1 1-1 0 0,-1 0 0 0 0,-2 30 1 0 0,-1-45-182 0 0,-1-1 1 0 0,1-1 0 0 0,-2 1-1 0 0,1 0 1 0 0,-1-1-1 0 0,-1 1 1 0 0,1-1 0 0 0,-1 0-1 0 0,-1-1 1 0 0,1 1-1 0 0,-1-1 1 0 0,-1 0 0 0 0,1-1-1 0 0,-12 10 1 0 0,-8 4-321 0 0,0-1 0 0 0,-49 26 0 0 0,71-42 138 0 0,-1-1 0 0 0,0 1 1 0 0,0-1-1 0 0,0-1 0 0 0,-1 1 1 0 0,1-1-1 0 0,0 0 0 0 0,0 0 0 0 0,-1 0 1 0 0,1-1-1 0 0,-10 0 0 0 0,14 0 125 0 0,1 0 1 0 0,-1 0-1 0 0,1 0 0 0 0,-1 0 0 0 0,1 0 0 0 0,-1 0 1 0 0,1-1-1 0 0,-1 1 0 0 0,1 0 0 0 0,0 0 0 0 0,-1 0 1 0 0,1-1-1 0 0,-1 1 0 0 0,1 0 0 0 0,-1 0 0 0 0,1-1 1 0 0,0 1-1 0 0,-1-1 0 0 0,1 1 0 0 0,0 0 0 0 0,-1-1 1 0 0,1 1-1 0 0,0 0 0 0 0,-1-1 0 0 0,1 1 0 0 0,0-1 1 0 0,0 1-1 0 0,0-1 0 0 0,-1 1 0 0 0,1-1 0 0 0,0 1 1 0 0,0-1-1 0 0,0 1 0 0 0,0-1 0 0 0,0 1 0 0 0,0-1 1 0 0,0 1-1 0 0,0-1 0 0 0,0 1 0 0 0,0-1 0 0 0,0 1 1 0 0,0-1-1 0 0,1 1 0 0 0,-1-1 0 0 0,0 1 0 0 0,0-1 1 0 0,0 1-1 0 0,1-1 0 0 0,-1 1 0 0 0,0 0 0 0 0,0-1 1 0 0,1 1-1 0 0,-1-1 0 0 0,0 1 0 0 0,1-1 0 0 0,19-26-1965 0 0,-11 18 1145 0 0,118-120-7106 0 0,-95 83 5204 0 0</inkml:trace>
</inkml:ink>
</file>

<file path=ppt/ink/ink4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19.526"/>
    </inkml:context>
    <inkml:brush xml:id="br0">
      <inkml:brushProperty name="width" value="0.035" units="cm"/>
      <inkml:brushProperty name="height" value="0.035" units="cm"/>
    </inkml:brush>
  </inkml:definitions>
  <inkml:trace contextRef="#ctx0" brushRef="#br0">111 276 1296 0 0,'0'0'11437'0'0,"30"-12"-11271"0"0,93-39-130 0 0,-67 22-3 0 0,-35 7 55 0 0,-10 7-16 0 0,-7 11-37 0 0,-1 0 1 0 0,0 0-1 0 0,0 0 1 0 0,-1 0-1 0 0,1-1 1 0 0,-1 0-1 0 0,0 1 1 0 0,0-1-1 0 0,0 0 1 0 0,-1 0-1 0 0,1-5 1 0 0,-2 7-43 0 0,0 1 1 0 0,0 0-1 0 0,0-1 1 0 0,0 1-1 0 0,0-1 1 0 0,-1 1-1 0 0,1 0 1 0 0,-1-1-1 0 0,1 1 1 0 0,-1 0-1 0 0,0 0 1 0 0,0-1-1 0 0,0 1 1 0 0,-1 0-1 0 0,1 0 1 0 0,0 0-1 0 0,-1 0 1 0 0,1 0-1 0 0,-1 1 1 0 0,0-1-1 0 0,1 0 1 0 0,-1 1 0 0 0,0-1-1 0 0,0 1 1 0 0,0 0-1 0 0,-2-2 1 0 0,-5-2-199 0 0,1 1 0 0 0,-1 0 0 0 0,0 0 0 0 0,0 1 1 0 0,0 0-1 0 0,0 1 0 0 0,0 0 0 0 0,-12-1 0 0 0,16 2 158 0 0,0 1-1 0 0,0 0 0 0 0,1 0 0 0 0,-1 0 0 0 0,0 1 0 0 0,0 0 0 0 0,0-1 0 0 0,0 2 1 0 0,1-1-1 0 0,-1 1 0 0 0,0-1 0 0 0,1 1 0 0 0,-1 1 0 0 0,1-1 0 0 0,0 0 0 0 0,0 1 1 0 0,-7 6-1 0 0,-19 18 93 0 0,7-6 227 0 0,1 1 1 0 0,-25 32-1 0 0,41-47-153 0 0,1 0 1 0 0,0 1-1 0 0,1-1 1 0 0,0 1-1 0 0,0 0 1 0 0,0 1-1 0 0,1-1 0 0 0,1 1 1 0 0,-1-1-1 0 0,1 1 1 0 0,1 0-1 0 0,-2 16 1 0 0,3-9 63 0 0,0-5 11 0 0,0 0 1 0 0,0 0-1 0 0,1 0 0 0 0,0 0 0 0 0,4 14 0 0 0,-3-21-123 0 0,0 0 0 0 0,-1 0 0 0 0,1 0-1 0 0,1-1 1 0 0,-1 1 0 0 0,1 0 0 0 0,-1-1-1 0 0,1 0 1 0 0,0 1 0 0 0,0-1 0 0 0,0 0-1 0 0,1 0 1 0 0,-1-1 0 0 0,1 1 0 0 0,0-1-1 0 0,7 4 1 0 0,4 1 111 0 0,0-1 0 0 0,1-1-1 0 0,0 0 1 0 0,0-1 0 0 0,0 0-1 0 0,0-1 1 0 0,1-1 0 0 0,-1-1-1 0 0,1-1 1 0 0,-1 0 0 0 0,29-4 0 0 0,-19 0-93 0 0,0-1 1 0 0,-1-1-1 0 0,0-2 1 0 0,0 0-1 0 0,0-2 1 0 0,38-21-1 0 0,-56 27-298 0 0,1-1 1 0 0,-1 0-1 0 0,0-1 0 0 0,-1 0 1 0 0,1 0-1 0 0,-1 0 0 0 0,-1-1 1 0 0,1 1-1 0 0,7-14 0 0 0,-10 15-523 0 0,0 0-1 0 0,-1 0 0 0 0,0 0 0 0 0,0 0 0 0 0,0-1 1 0 0,0 1-1 0 0,-1 0 0 0 0,0-1 0 0 0,0 1 0 0 0,-1-7 0 0 0,0-17-4322 0 0</inkml:trace>
</inkml:ink>
</file>

<file path=ppt/ink/ink4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19.942"/>
    </inkml:context>
    <inkml:brush xml:id="br0">
      <inkml:brushProperty name="width" value="0.035" units="cm"/>
      <inkml:brushProperty name="height" value="0.035" units="cm"/>
    </inkml:brush>
  </inkml:definitions>
  <inkml:trace contextRef="#ctx0" brushRef="#br0">0 1 5172 0 0,'0'0'11919'0'0,"15"28"-11996"0"0,-3-7 110 0 0,14 28 85 0 0,33 88 1 0 0,-40-76 236 0 0,-2 1 1 0 0,-4 0 0 0 0,-1 1 0 0 0,3 97 0 0 0,-5 111 458 0 0,-6-205-767 0 0,-3-30-41 0 0,2 0-1 0 0,9 41 1 0 0,-2 6-1360 0 0,-3-67-2630 0 0,-11-43-1709 0 0,1 12 3992 0 0,-5-21-2644 0 0</inkml:trace>
</inkml:ink>
</file>

<file path=ppt/ink/ink4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0.141"/>
    </inkml:context>
    <inkml:brush xml:id="br0">
      <inkml:brushProperty name="width" value="0.035" units="cm"/>
      <inkml:brushProperty name="height" value="0.035" units="cm"/>
    </inkml:brush>
  </inkml:definitions>
  <inkml:trace contextRef="#ctx0" brushRef="#br0">0 56 3060 0 0,'0'0'11828'0'0,"30"2"-11297"0"0,98 3-166 0 0,-106-4-348 0 0,0-1-1 0 0,0-1 1 0 0,-1 0-1 0 0,1-2 1 0 0,40-10-1 0 0,-46 7-839 0 0,0-1-1 0 0,0 0 1 0 0,23-14-1 0 0,-19 17-3792 0 0</inkml:trace>
</inkml:ink>
</file>

<file path=ppt/ink/ink4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0.650"/>
    </inkml:context>
    <inkml:brush xml:id="br0">
      <inkml:brushProperty name="width" value="0.035" units="cm"/>
      <inkml:brushProperty name="height" value="0.035" units="cm"/>
    </inkml:brush>
  </inkml:definitions>
  <inkml:trace contextRef="#ctx0" brushRef="#br0">192 0 2464 0 0,'0'0'12864'0'0,"-20"5"-12863"0"0,-63 16-93 0 0,78-19 74 0 0,-1 0 1 0 0,1 0-1 0 0,0 1 1 0 0,1 0-1 0 0,-1 0 1 0 0,0 0-1 0 0,1 0 1 0 0,0 1-1 0 0,0 0 1 0 0,0 0-1 0 0,0 0 1 0 0,1 0-1 0 0,-1 1 1 0 0,1-1-1 0 0,0 1 1 0 0,0 0-1 0 0,1 0 1 0 0,-1 0-1 0 0,1 0 1 0 0,1 0-1 0 0,-1 0 1 0 0,0 1-1 0 0,0 9 1 0 0,1-11-2 0 0,0 0 1 0 0,0 1-1 0 0,1-1 1 0 0,0 1 0 0 0,-1-1-1 0 0,2 0 1 0 0,-1 1-1 0 0,0-1 1 0 0,1 1-1 0 0,0-1 1 0 0,0 1 0 0 0,0-1-1 0 0,1 0 1 0 0,-1 0-1 0 0,1 0 1 0 0,0 0-1 0 0,4 6 1 0 0,-2-4 56 0 0,1 0-1 0 0,0-1 1 0 0,1 0-1 0 0,-1 0 1 0 0,1 0 0 0 0,0 0-1 0 0,0-1 1 0 0,0 0 0 0 0,13 5-1 0 0,5 1 406 0 0,0-1 0 0 0,1-1-1 0 0,1-2 1 0 0,49 7 0 0 0,-74-13-430 0 0,-1 0 0 0 0,1 0 0 0 0,-1 0 1 0 0,1 0-1 0 0,-1 0 0 0 0,1 0 0 0 0,-1 0 0 0 0,1 0 0 0 0,-1 1 0 0 0,1-1 1 0 0,-1 0-1 0 0,1 0 0 0 0,-1 0 0 0 0,1 1 0 0 0,-1-1 0 0 0,1 0 1 0 0,-1 0-1 0 0,0 1 0 0 0,1-1 0 0 0,-1 0 0 0 0,1 1 0 0 0,-1-1 0 0 0,0 1 1 0 0,1-1-1 0 0,-1 0 0 0 0,0 1 0 0 0,0-1 0 0 0,1 1 0 0 0,-1-1 1 0 0,0 1-1 0 0,0-1 0 0 0,0 1 0 0 0,1-1 0 0 0,-1 1 0 0 0,0-1 0 0 0,0 1 1 0 0,0-1-1 0 0,0 1 0 0 0,0-1 0 0 0,0 1 0 0 0,0-1 0 0 0,0 1 1 0 0,0-1-1 0 0,0 1 0 0 0,-1-1 0 0 0,1 1 0 0 0,0-1 0 0 0,0 1 0 0 0,0-1 1 0 0,-1 1-1 0 0,1-1 0 0 0,-1 1 0 0 0,-18 21 193 0 0,2-12-91 0 0,-94 51 161 0 0,99-56-426 0 0,0 0 0 0 0,0-1 0 0 0,-1 0 1 0 0,1-1-1 0 0,-1 0 0 0 0,0-1 0 0 0,-20 1 0 0 0,31-3-113 0 0,5 0-1842 0 0,-2 0 1630 0 0,0 0 0 0 0,0 0 1 0 0,1 0-1 0 0,-1 0 0 0 0,0 0 1 0 0,0-1-1 0 0,1 1 0 0 0,-1 0 1 0 0,0-1-1 0 0,0 1 1 0 0,0-1-1 0 0,0 1 0 0 0,1-1 1 0 0,0-1-1 0 0,6-8-4039 0 0</inkml:trace>
</inkml:ink>
</file>

<file path=ppt/ink/ink4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1.373"/>
    </inkml:context>
    <inkml:brush xml:id="br0">
      <inkml:brushProperty name="width" value="0.035" units="cm"/>
      <inkml:brushProperty name="height" value="0.035" units="cm"/>
    </inkml:brush>
  </inkml:definitions>
  <inkml:trace contextRef="#ctx0" brushRef="#br0">0 106 1308 0 0,'0'0'12791'0'0,"15"-18"-12599"0"0,45-53 8 0 0,-43 54 641 0 0,-9 19 260 0 0,-6 20 407 0 0,-2-19-1621 0 0,18 81 1794 0 0,-6-31-1315 0 0,-10-43-324 0 0,-1 0-1 0 0,2 0 1 0 0,-1 0 0 0 0,8 16 0 0 0,18 42-554 0 0,-21-61-1177 0 0,-3-11-1297 0 0,-3-18-2138 0 0,-1 18 4877 0 0,0-13-4251 0 0</inkml:trace>
</inkml:ink>
</file>

<file path=ppt/ink/ink4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1.559"/>
    </inkml:context>
    <inkml:brush xml:id="br0">
      <inkml:brushProperty name="width" value="0.035" units="cm"/>
      <inkml:brushProperty name="height" value="0.035" units="cm"/>
    </inkml:brush>
  </inkml:definitions>
  <inkml:trace contextRef="#ctx0" brushRef="#br0">0 48 1792 0 0,'0'0'10297'0'0,"110"-48"-17434"0"0,-100 48 4661 0 0</inkml:trace>
</inkml:ink>
</file>

<file path=ppt/ink/ink4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2.059"/>
    </inkml:context>
    <inkml:brush xml:id="br0">
      <inkml:brushProperty name="width" value="0.035" units="cm"/>
      <inkml:brushProperty name="height" value="0.035" units="cm"/>
    </inkml:brush>
  </inkml:definitions>
  <inkml:trace contextRef="#ctx0" brushRef="#br0">1 199 1476 0 0,'0'0'9959'0'0,"14"24"-9402"0"0,5 10-396 0 0,-1-3 114 0 0,30 43 0 0 0,-33-46 349 0 0,-11-20 979 0 0,-3-24-810 0 0,-11-31-999 0 0,8 40 113 0 0,0 1-1 0 0,0-1 1 0 0,1 1 0 0 0,0-1-1 0 0,-1-9 1 0 0,2 6 141 0 0,0-1 0 0 0,0 1 0 0 0,1-1 1 0 0,0 1-1 0 0,1-1 0 0 0,0 1 0 0 0,1 0 0 0 0,0-1 1 0 0,0 1-1 0 0,1 1 0 0 0,1-1 0 0 0,-1 1 0 0 0,2-1 1 0 0,-1 1-1 0 0,1 1 0 0 0,1-1 0 0 0,-1 1 0 0 0,1 0 1 0 0,10-8-1 0 0,-5 6 116 0 0,1 1 0 0 0,-1 0 0 0 0,2 1 0 0 0,-1 0 0 0 0,1 1 0 0 0,1 1 0 0 0,-1 0 0 0 0,1 1 0 0 0,0 1 0 0 0,0 0 0 0 0,0 1 0 0 0,1 0 0 0 0,-1 1 0 0 0,1 1 0 0 0,-1 1 0 0 0,32 2 0 0 0,-42-1-153 0 0,1 0-1 0 0,-1 1 1 0 0,0-1-1 0 0,0 1 1 0 0,0 0-1 0 0,0 0 1 0 0,0 1 0 0 0,-1-1-1 0 0,1 1 1 0 0,-1 0-1 0 0,1 0 1 0 0,-1 1-1 0 0,0-1 1 0 0,0 1-1 0 0,-1 0 1 0 0,1 0 0 0 0,5 8-1 0 0,-3-2-23 0 0,0 0 0 0 0,0 0 1 0 0,0 1-1 0 0,-2 0 0 0 0,1 0 0 0 0,5 22 0 0 0,-8-17-376 0 0,0 0 0 0 0,-2-1 0 0 0,-1 30-1 0 0,0-6-2307 0 0,1-38 2448 0 0,0 0 1 0 0,-1-1 0 0 0,1 1 0 0 0,0 0-1 0 0,0 0 1 0 0,-1 0 0 0 0,1 0 0 0 0,0 0-1 0 0,-1-1 1 0 0,1 1 0 0 0,0 0 0 0 0,-1 0-1 0 0,1-1 1 0 0,-1 1 0 0 0,0 0 0 0 0,1 0-1 0 0,-1-1 1 0 0,0 1 0 0 0,1-1 0 0 0,-1 1-1 0 0,0-1 1 0 0,1 1 0 0 0,-1-1 0 0 0,0 1-1 0 0,0-1 1 0 0,0 0 0 0 0,0 1 0 0 0,1-1-1 0 0,-1 0 1 0 0,0 0 0 0 0,0 1 0 0 0,0-1-1 0 0,0 0 1 0 0,-1 0 0 0 0,-16 0-4258 0 0</inkml:trace>
</inkml:ink>
</file>

<file path=ppt/ink/ink4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3.100"/>
    </inkml:context>
    <inkml:brush xml:id="br0">
      <inkml:brushProperty name="width" value="0.035" units="cm"/>
      <inkml:brushProperty name="height" value="0.035" units="cm"/>
    </inkml:brush>
  </inkml:definitions>
  <inkml:trace contextRef="#ctx0" brushRef="#br0">0 0 1360 0 0,'0'0'14005'0'0,"5"10"-14424"0"0,-1-3 429 0 0,10 20 213 0 0,-1 2 1 0 0,-1-1 0 0 0,10 41-1 0 0,10 63 633 0 0,6 34 795 0 0,-24-89-1065 0 0,34 240 952 0 0,-16-150-1256 0 0,-24-132-263 0 0,-7-28-55 0 0,1-1 1 0 0,0 0-1 0 0,1 0 1 0 0,-1 0-1 0 0,1-1 0 0 0,0 1 1 0 0,1 0-1 0 0,-1-1 1 0 0,1 0-1 0 0,0 0 0 0 0,0 0 1 0 0,7 5-1 0 0,-10-15-396 0 0,-1-1-1 0 0,1 0 1 0 0,-2 0 0 0 0,1 0-1 0 0,-2-10 1 0 0,-55-104-8361 0 0,37 70 2737 0 0</inkml:trace>
</inkml:ink>
</file>

<file path=ppt/ink/ink4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3.464"/>
    </inkml:context>
    <inkml:brush xml:id="br0">
      <inkml:brushProperty name="width" value="0.035" units="cm"/>
      <inkml:brushProperty name="height" value="0.035" units="cm"/>
    </inkml:brush>
  </inkml:definitions>
  <inkml:trace contextRef="#ctx0" brushRef="#br0">1 88 708 0 0,'0'0'13521'0'0,"28"-6"-13370"0"0,191-39 36 0 0,-196 41-207 0 0,49-9 186 0 0,145-7 0 0 0,-178 24-1581 0 0,2 0-6434 0 0,-31-4 3322 0 0</inkml:trace>
</inkml:ink>
</file>

<file path=ppt/ink/ink4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3.840"/>
    </inkml:context>
    <inkml:brush xml:id="br0">
      <inkml:brushProperty name="width" value="0.035" units="cm"/>
      <inkml:brushProperty name="height" value="0.035" units="cm"/>
    </inkml:brush>
  </inkml:definitions>
  <inkml:trace contextRef="#ctx0" brushRef="#br0">60 1 1564 0 0,'0'0'13380'0'0,"0"26"-12583"0"0,0-11-706 0 0,1 17 185 0 0,-1 0 1 0 0,-2 0 0 0 0,-2 0-1 0 0,-11 50 1 0 0,6-55-706 0 0,-15 61 1219 0 0,17-27-6806 0 0,11-66 2775 0 0,12-22-758 0 0</inkml:trace>
</inkml:ink>
</file>

<file path=ppt/ink/ink4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4.629"/>
    </inkml:context>
    <inkml:brush xml:id="br0">
      <inkml:brushProperty name="width" value="0.035" units="cm"/>
      <inkml:brushProperty name="height" value="0.035" units="cm"/>
    </inkml:brush>
  </inkml:definitions>
  <inkml:trace contextRef="#ctx0" brushRef="#br0">597 155 1360 0 0,'0'0'9783'0'0,"-10"-16"-9455"0"0,-33-49-35 0 0,40 61-208 0 0,-1 0 0 0 0,1 0 0 0 0,-1 1 1 0 0,0-1-1 0 0,0 1 0 0 0,0 0 0 0 0,0 0 1 0 0,-1 0-1 0 0,1 1 0 0 0,-1 0 0 0 0,0-1 0 0 0,0 2 1 0 0,0-1-1 0 0,-5-1 0 0 0,1 0 102 0 0,-17-4 196 0 0,0 1 0 0 0,0 1 0 0 0,0 1 0 0 0,-44 0 0 0 0,54 3-312 0 0,1 1 0 0 0,-1 1 0 0 0,1 1 0 0 0,0 0 0 0 0,0 1 0 0 0,0 1 0 0 0,0 0 0 0 0,0 1 0 0 0,-20 10-1 0 0,26-10-62 0 0,1 0 0 0 0,0 1 0 0 0,0-1 0 0 0,0 2 0 0 0,1-1 0 0 0,0 1 0 0 0,0 0 0 0 0,1 1 0 0 0,0-1 0 0 0,0 1 0 0 0,0 1 0 0 0,1-1 0 0 0,1 1-1 0 0,-1-1 1 0 0,2 2 0 0 0,-1-1 0 0 0,1 0 0 0 0,0 0 0 0 0,1 1 0 0 0,0 0 0 0 0,0 12 0 0 0,1-4 77 0 0,1 1-1 0 0,1-1 1 0 0,1 0-1 0 0,1 0 1 0 0,0 0-1 0 0,1 0 1 0 0,1-1 0 0 0,1 1-1 0 0,0-1 1 0 0,16 27-1 0 0,-2-4 158 0 0,27 48 421 0 0,-5 2-1 0 0,33 99 1 0 0,-70-169-544 0 0,-1 0 1 0 0,-1 0 0 0 0,1 35-1 0 0,0 6 159 0 0,0 14-6 0 0,-5-54-241 0 0,2 0 0 0 0,5 34 0 0 0,4 12-189 0 0,-8-49-92 0 0,-2-17 209 0 0,-1 0-1 0 0,1-1 0 0 0,0 1 0 0 0,0 0 0 0 0,0 0 1 0 0,0 0-1 0 0,0 0 0 0 0,0 0 0 0 0,0-1 0 0 0,0 1 1 0 0,1 0-1 0 0,-1 0 0 0 0,0 0 0 0 0,0-1 0 0 0,1 1 1 0 0,-1 0-1 0 0,0 0 0 0 0,1 0 0 0 0,-1-1 0 0 0,1 1 1 0 0,-1 0-1 0 0,1-1 0 0 0,0 1 0 0 0,-1-1 0 0 0,1 1 1 0 0,-1 0-1 0 0,2 0 0 0 0,0 0-548 0 0,1-14-1699 0 0,-1 1 688 0 0,0 0 1 0 0,0 0-1 0 0,-1-23 1 0 0,-1-5-3322 0 0</inkml:trace>
</inkml:ink>
</file>

<file path=ppt/ink/ink4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4.889"/>
    </inkml:context>
    <inkml:brush xml:id="br0">
      <inkml:brushProperty name="width" value="0.035" units="cm"/>
      <inkml:brushProperty name="height" value="0.035" units="cm"/>
    </inkml:brush>
  </inkml:definitions>
  <inkml:trace contextRef="#ctx0" brushRef="#br0">0 139 1648 0 0,'0'0'11613'0'0,"30"-9"-10835"0"0,188-58 790 0 0,-76 11-1368 0 0,-134 50-379 0 0</inkml:trace>
</inkml:ink>
</file>

<file path=ppt/ink/ink4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5.864"/>
    </inkml:context>
    <inkml:brush xml:id="br0">
      <inkml:brushProperty name="width" value="0.035" units="cm"/>
      <inkml:brushProperty name="height" value="0.035" units="cm"/>
    </inkml:brush>
  </inkml:definitions>
  <inkml:trace contextRef="#ctx0" brushRef="#br0">0 323 1568 0 0,'0'0'10343'0'0,"1"0"-10228"0"0,0 0-1 0 0,0 1 1 0 0,0-1-1 0 0,0 0 1 0 0,0 0 0 0 0,-1 1-1 0 0,1-1 1 0 0,0 0-1 0 0,0 0 1 0 0,0 0-1 0 0,0 0 1 0 0,0 0 0 0 0,0-1-1 0 0,0 1 1 0 0,0 0-1 0 0,0 0 1 0 0,0-1-1 0 0,0 1 1 0 0,2-5 5 0 0,-1-1-1 0 0,0 1 1 0 0,0-1 0 0 0,-1 1-1 0 0,1-1 1 0 0,-1 1 0 0 0,0-12 0 0 0,9-28 299 0 0,-7 37-458 0 0,1 1 0 0 0,1-1 0 0 0,-1 1 0 0 0,1 0 0 0 0,0 1 0 0 0,1-1 0 0 0,-1 1 0 0 0,12-9 0 0 0,60-41-443 0 0,-29 24 505 0 0,-29 19-24 0 0,-9 6 206 0 0,0 0 1 0 0,0 0-1 0 0,-1-1 0 0 0,10-10 1 0 0,-19 18-205 0 0,0 0 1 0 0,0-1-1 0 0,0 1 1 0 0,0 0 0 0 0,0 0-1 0 0,1 0 1 0 0,-1 0-1 0 0,0-1 1 0 0,0 1-1 0 0,0 0 1 0 0,0 0-1 0 0,0 0 1 0 0,0 0-1 0 0,0 0 1 0 0,1 0 0 0 0,-1 0-1 0 0,0-1 1 0 0,0 1-1 0 0,0 0 1 0 0,0 0-1 0 0,1 0 1 0 0,-1 0-1 0 0,0 0 1 0 0,0 0 0 0 0,0 0-1 0 0,0 0 1 0 0,1 0-1 0 0,-1 0 1 0 0,0 0-1 0 0,0 0 1 0 0,0 0-1 0 0,0 0 1 0 0,1 0 0 0 0,-1 0-1 0 0,0 0 1 0 0,0 0-1 0 0,0 0 1 0 0,0 0-1 0 0,1 0 1 0 0,-1 0-1 0 0,0 0 1 0 0,0 0-1 0 0,0 1 1 0 0,0-1 0 0 0,1 0-1 0 0,-1 0 1 0 0,0 0-1 0 0,0 0 1 0 0,0 0-1 0 0,0 0 1 0 0,0 1-1 0 0,0-1 1 0 0,1 0 0 0 0,2 16-134 0 0,-2 26-73 0 0,-1-36 302 0 0,0 141-416 0 0,-3-130-34 0 0,7-38-5 0 0,9-7-226 0 0,1 1 1 0 0,0 1-1 0 0,34-45 0 0 0,-46 68 534 0 0,1 0 0 0 0,0 0 1 0 0,0 0-1 0 0,1 0 0 0 0,-1 0 1 0 0,1 1-1 0 0,-1-1 0 0 0,7-2 1 0 0,13-10-58 0 0,-22 16 255 0 0,0 1-1 0 0,1-1 1 0 0,-1 0-1 0 0,0 1 1 0 0,0-1-1 0 0,0 1 1 0 0,0-1-1 0 0,0 1 0 0 0,-1-1 1 0 0,1 1-1 0 0,0 0 1 0 0,-1-1-1 0 0,1 1 1 0 0,-1 0-1 0 0,0-1 1 0 0,1 1-1 0 0,-1 0 0 0 0,0 0 1 0 0,0 2-1 0 0,7 51 1239 0 0,-6-9-695 0 0,0-2-35 0 0,-2-1 0 0 0,-10 62 0 0 0,3-17 24 0 0,6-62-501 0 0,-8 48 0 0 0,2-23-171 0 0,2 1 0 0 0,2-1 0 0 0,3 63 0 0 0,1-106-52 0 0,1 1-221 0 0,0-1 1 0 0,2 1-1 0 0,-1-1 1 0 0,1 1-1 0 0,0-1 0 0 0,0 0 1 0 0,1 0-1 0 0,0 0 1 0 0,1-1-1 0 0,0 0 1 0 0,0 1-1 0 0,0-2 0 0 0,1 1 1 0 0,0-1-1 0 0,7 6 1 0 0,1 6-2931 0 0,-8-9-4311 0 0</inkml:trace>
</inkml:ink>
</file>

<file path=ppt/ink/ink4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7.296"/>
    </inkml:context>
    <inkml:brush xml:id="br0">
      <inkml:brushProperty name="width" value="0.035" units="cm"/>
      <inkml:brushProperty name="height" value="0.035" units="cm"/>
    </inkml:brush>
  </inkml:definitions>
  <inkml:trace contextRef="#ctx0" brushRef="#br0">429 743 68 0 0,'0'0'11839'0'0,"-9"-10"-11197"0"0,-26-34-92 0 0,31 41-416 0 0,1 0 1 0 0,-2-1 0 0 0,1 2 0 0 0,0-1 0 0 0,-1 0 0 0 0,1 1 0 0 0,-1 0 0 0 0,1 0 0 0 0,-1 0 0 0 0,0 0 0 0 0,0 1 0 0 0,0 0 0 0 0,0 0 0 0 0,0 0 0 0 0,0 1 0 0 0,-1 0 0 0 0,-8 0 0 0 0,-8-1 296 0 0,14 0-358 0 0,0 0-1 0 0,0 0 0 0 0,0 1 0 0 0,-1 0 0 0 0,1 0 0 0 0,0 1 0 0 0,0 0 0 0 0,-1 1 0 0 0,1 0 0 0 0,0 0 0 0 0,0 1 1 0 0,1-1-1 0 0,-1 2 0 0 0,1-1 0 0 0,-14 10 0 0 0,11-5-97 0 0,0 1 0 0 0,1 0 0 0 0,0 0-1 0 0,0 1 1 0 0,1 1 0 0 0,1-1 0 0 0,0 1 0 0 0,0 1 0 0 0,-5 13 0 0 0,3-5-3 0 0,1 0 1 0 0,1 0-1 0 0,1 1 1 0 0,-4 22-1 0 0,10-39 19 0 0,-1 0 0 0 0,2 0-1 0 0,-1-1 1 0 0,0 1 0 0 0,1 0 0 0 0,-1-1-1 0 0,1 1 1 0 0,0-1 0 0 0,1 1-1 0 0,-1-1 1 0 0,0 1 0 0 0,1-1 0 0 0,0 0-1 0 0,0 1 1 0 0,0-1 0 0 0,0 0 0 0 0,0 0-1 0 0,1 0 1 0 0,-1-1 0 0 0,1 1-1 0 0,4 3 1 0 0,-1-1 17 0 0,0-1-1 0 0,0 1 1 0 0,1-1-1 0 0,-1 0 1 0 0,1-1-1 0 0,0 1 1 0 0,0-1-1 0 0,0-1 1 0 0,13 4 0 0 0,-2-3 33 0 0,0-1 0 0 0,1-1 0 0 0,-1-1 0 0 0,1 0 0 0 0,-1-1 1 0 0,0-1-1 0 0,28-7 0 0 0,-35 7-18 0 0,-1-1-1 0 0,1-1 1 0 0,-1 0 0 0 0,0 0 0 0 0,0-1-1 0 0,0 0 1 0 0,-1-1 0 0 0,0 0-1 0 0,0 0 1 0 0,0-1 0 0 0,-1 0-1 0 0,0-1 1 0 0,0 0 0 0 0,7-10 0 0 0,-4 3 2 0 0,0-2 1 0 0,-2 1 0 0 0,0-1-1 0 0,-1-1 1 0 0,0 1-1 0 0,-1-2 1 0 0,-2 1 0 0 0,0 0-1 0 0,0-1 1 0 0,-2 0 0 0 0,0 0-1 0 0,-2 0 1 0 0,0-1 0 0 0,-1 1-1 0 0,0 0 1 0 0,-2 0 0 0 0,0 0-1 0 0,-2 0 1 0 0,0 0 0 0 0,-7-18-1 0 0,-20-54-2 0 0,6 15-447 0 0,-3 1 0 0 0,-46-84 1 0 0,56 121 258 0 0,13 29 192 0 0,1-1 0 0 0,-1 1 1 0 0,-1 0-1 0 0,-7-11 0 0 0,10 17 106 0 0,1 0 0 0 0,-1-1 0 0 0,1 1 1 0 0,0-1-1 0 0,1 0 0 0 0,-1 0 0 0 0,0 0 1 0 0,1 0-1 0 0,-1-6 0 0 0,2 9 16 0 0,1 1-59 0 0,2 1-89 0 0,-1-1 0 0 0,1 1-1 0 0,-1-1 1 0 0,0 1 0 0 0,1 0 0 0 0,-1 0-1 0 0,0 0 1 0 0,0 0 0 0 0,0 0-1 0 0,0 1 1 0 0,0-1 0 0 0,0 1-1 0 0,0-1 1 0 0,0 1 0 0 0,0 0-1 0 0,-1-1 1 0 0,1 1 0 0 0,0 0 0 0 0,-1 0-1 0 0,0 0 1 0 0,0 0 0 0 0,1 1-1 0 0,-1-1 1 0 0,0 0 0 0 0,-1 0-1 0 0,1 1 1 0 0,0-1 0 0 0,0 3 0 0 0,11 21 249 0 0,9 6-117 0 0,-2 1 1 0 0,-1 1-1 0 0,-2 0 0 0 0,-1 1 1 0 0,-2 1-1 0 0,11 46 0 0 0,-2-4 26 0 0,-14-52-40 0 0,-2-1-1 0 0,7 42 0 0 0,-5 15 107 0 0,15 247 37 0 0,-15-283-1896 0 0,4-27-1101 0 0,-11-19 2477 0 0,0 1 1 0 0,0-1-1 0 0,-1 0 0 0 0,1 1 1 0 0,0-1-1 0 0,0 0 1 0 0,-1 1-1 0 0,1-1 1 0 0,0 0-1 0 0,0 0 1 0 0,0 0-1 0 0,-1 0 0 0 0,1 0 1 0 0,0 0-1 0 0,0 0 1 0 0,0 0-1 0 0,0 0 1 0 0,0 0-1 0 0,-1 0 0 0 0,1 0 1 0 0,0-1-1 0 0,0 1 1 0 0,0 0-1 0 0,8-12-3985 0 0,-8-19-1158 0 0</inkml:trace>
</inkml:ink>
</file>

<file path=ppt/ink/ink4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7.752"/>
    </inkml:context>
    <inkml:brush xml:id="br0">
      <inkml:brushProperty name="width" value="0.035" units="cm"/>
      <inkml:brushProperty name="height" value="0.035" units="cm"/>
    </inkml:brush>
  </inkml:definitions>
  <inkml:trace contextRef="#ctx0" brushRef="#br0">82 132 616 0 0,'0'0'15356'0'0,"-5"-1"-15548"0"0,4 1 167 0 0,-1-1 0 0 0,1 1 0 0 0,0 0-1 0 0,0-1 1 0 0,0 1 0 0 0,-1 0 0 0 0,1 0 0 0 0,0 0-1 0 0,-1 0 1 0 0,1 0 0 0 0,0 0 0 0 0,0 0 0 0 0,-1 1-1 0 0,1-1 1 0 0,0 0 0 0 0,0 1 0 0 0,-1-1 0 0 0,1 1-1 0 0,0-1 1 0 0,0 1 0 0 0,0-1 0 0 0,0 1 0 0 0,-1 1-1 0 0,-19 32-245 0 0,17-26 313 0 0,0 2-69 0 0,0 0-1 0 0,1 0 1 0 0,0 0-1 0 0,0 1 1 0 0,1-1-1 0 0,1 1 1 0 0,0 0 0 0 0,0 0-1 0 0,1-1 1 0 0,0 1-1 0 0,1 0 1 0 0,1 0 0 0 0,-1-1-1 0 0,7 20 1 0 0,-5-25 30 0 0,0-1 1 0 0,0 0 0 0 0,0 1 0 0 0,1-2-1 0 0,-1 1 1 0 0,1 0 0 0 0,0-1 0 0 0,0 1 0 0 0,1-1-1 0 0,-1 0 1 0 0,1-1 0 0 0,-1 1 0 0 0,1-1-1 0 0,0 0 1 0 0,0 0 0 0 0,0 0 0 0 0,0-1-1 0 0,0 0 1 0 0,0 0 0 0 0,1 0 0 0 0,4 0 0 0 0,-1 0 31 0 0,0 0 1 0 0,0-1 0 0 0,-1 0 0 0 0,1-1-1 0 0,0 1 1 0 0,-1-2 0 0 0,1 1 0 0 0,-1-1 0 0 0,1-1-1 0 0,-1 1 1 0 0,0-1 0 0 0,9-5 0 0 0,1-2-18 0 0,-1-2 0 0 0,0 0 0 0 0,0-1-1 0 0,-1 0 1 0 0,15-18 0 0 0,-25 25-64 0 0,0-1-1 0 0,-1 0 0 0 0,0-1 1 0 0,-1 1-1 0 0,1-1 0 0 0,-1 0 1 0 0,-1 0-1 0 0,0 0 0 0 0,0-1 1 0 0,0 1-1 0 0,-1-1 1 0 0,-1 1-1 0 0,1-1 0 0 0,-1 0 1 0 0,-1-8-1 0 0,1 7-26 0 0,-2 1 1 0 0,1 0-1 0 0,-1 0 1 0 0,-1 0-1 0 0,0 0 1 0 0,0 0-1 0 0,-1 0 0 0 0,0 0 1 0 0,-4-9-1 0 0,4 13 28 0 0,0 1-1 0 0,0-1 0 0 0,0 1 0 0 0,-1-1 0 0 0,0 1 1 0 0,0 0-1 0 0,0 0 0 0 0,0 1 0 0 0,0-1 0 0 0,-1 1 1 0 0,1 0-1 0 0,-1 0 0 0 0,0 1 0 0 0,0-1 0 0 0,0 1 1 0 0,-8-2-1 0 0,10 3-36 0 0,0 0 0 0 0,-1 0 0 0 0,1 0 0 0 0,0 1 0 0 0,-1-1 0 0 0,1 1 0 0 0,0 0 0 0 0,-1 0 0 0 0,-3 0 0 0 0,6 0 23 0 0,0 1 0 0 0,0-1 0 0 0,0 0 0 0 0,0 1 0 0 0,0-1 0 0 0,0 0 0 0 0,0 1 0 0 0,0 0 0 0 0,0-1 0 0 0,0 1 0 0 0,0-1 0 0 0,0 1 0 0 0,0 0 0 0 0,1 0 0 0 0,-1 0 0 0 0,0-1 0 0 0,1 1 1 0 0,-2 2-1 0 0,0 2-280 0 0,1 0 1 0 0,-1 0-1 0 0,1 0 1 0 0,1 0 0 0 0,-1 0-1 0 0,1 0 1 0 0,-1 0 0 0 0,1 0-1 0 0,1 6 1 0 0,0 6-874 0 0,-1-16 1129 0 0,0 0 1 0 0,0-1-1 0 0,0 1 1 0 0,0 0-1 0 0,0 0 0 0 0,0 0 1 0 0,1-1-1 0 0,-1 1 0 0 0,0 0 1 0 0,0 0-1 0 0,1-1 1 0 0,-1 1-1 0 0,1 0 0 0 0,-1-1 1 0 0,1 1-1 0 0,-1 0 1 0 0,1-1-1 0 0,-1 1 0 0 0,1-1 1 0 0,-1 1-1 0 0,1-1 1 0 0,0 1-1 0 0,-1-1 0 0 0,1 1 1 0 0,0-1-1 0 0,-1 0 1 0 0,1 1-1 0 0,0-1 0 0 0,1 0 1 0 0,25 3-1884 0 0,-8-3 334 0 0</inkml:trace>
</inkml:ink>
</file>

<file path=ppt/ink/ink4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8.466"/>
    </inkml:context>
    <inkml:brush xml:id="br0">
      <inkml:brushProperty name="width" value="0.035" units="cm"/>
      <inkml:brushProperty name="height" value="0.035" units="cm"/>
    </inkml:brush>
  </inkml:definitions>
  <inkml:trace contextRef="#ctx0" brushRef="#br0">0 190 2648 0 0,'0'0'7118'0'0,"2"24"-6422"0"0,6 78-245 0 0,-7-94-389 0 0,0 0 1 0 0,1 0-1 0 0,-1 0 0 0 0,2-1 1 0 0,-1 1-1 0 0,1 0 0 0 0,0-1 0 0 0,1 0 1 0 0,0 1-1 0 0,5 6 0 0 0,8 16-8 0 0,-11-15 207 0 0,10 19-690 0 0,-10-27 1405 0 0,-4-15 1943 0 0,-3-16-3540 0 0,-2-1-1 0 0,-8-37 1 0 0,6 37 81 0 0,1 0-1 0 0,-2-40 1 0 0,6-12 1871 0 0,1 76-1318 0 0,0 0-1 0 0,0 0 1 0 0,0 0 0 0 0,0 0-1 0 0,0 0 1 0 0,0 0-1 0 0,0 0 1 0 0,0 0 0 0 0,1 1-1 0 0,-1-1 1 0 0,0 0-1 0 0,1 1 1 0 0,-1-1 0 0 0,0 1-1 0 0,1-1 1 0 0,-1 1-1 0 0,1 0 1 0 0,-1-1 0 0 0,0 1-1 0 0,1 0 1 0 0,-1 0-1 0 0,1 0 1 0 0,2 0 0 0 0,-2 0 23 0 0,0 0 1 0 0,1 0 0 0 0,-1-1 0 0 0,0 1-1 0 0,0 1 1 0 0,1-1 0 0 0,-1 0 0 0 0,0 0 0 0 0,0 1-1 0 0,1 0 1 0 0,-1-1 0 0 0,0 1 0 0 0,0 0-1 0 0,0 0 1 0 0,3 2 0 0 0,38 47 527 0 0,-35-43-539 0 0,-1 1 0 0 0,0-1 1 0 0,0 2-1 0 0,-1-1 0 0 0,0 1 0 0 0,7 14 0 0 0,-13-22-74 0 0,1 1 1 0 0,-1-1-1 0 0,0 0 0 0 0,1 1 1 0 0,0-1-1 0 0,-1 0 0 0 0,1 1 1 0 0,0-1-1 0 0,-1 0 0 0 0,1 0 1 0 0,0 0-1 0 0,0 0 0 0 0,0 0 1 0 0,0 0-1 0 0,0 0 0 0 0,0 0 1 0 0,0 0-1 0 0,1 0 0 0 0,-1 0 1 0 0,1 0-1 0 0,-1-1 8 0 0,0-1 0 0 0,0 1 1 0 0,0 0-1 0 0,-1-1 0 0 0,1 1 0 0 0,0-1 1 0 0,0 1-1 0 0,-1-1 0 0 0,1 1 0 0 0,-1-1 1 0 0,1 1-1 0 0,0-1 0 0 0,-1 0 0 0 0,1 1 1 0 0,-1-1-1 0 0,1 0 0 0 0,-1 1 0 0 0,0-1 0 0 0,1 0 1 0 0,-1 0-1 0 0,0 0 0 0 0,1 1 0 0 0,-1-3 1 0 0,16-68-1701 0 0,-14 59 1379 0 0,1-11-436 0 0,-2-1-1 0 0,-2-45 1 0 0,0 18 1986 0 0,1 48-947 0 0,0 0 0 0 0,0-1-1 0 0,0 1 1 0 0,1 0 0 0 0,0 0-1 0 0,-1 0 1 0 0,1-1 0 0 0,0 1 0 0 0,1 0-1 0 0,-1 0 1 0 0,3-4 0 0 0,-3 6-192 0 0,0 0 1 0 0,-1 0 0 0 0,1 0 0 0 0,0 0 0 0 0,0 0-1 0 0,0 0 1 0 0,0 1 0 0 0,0-1 0 0 0,0 0-1 0 0,0 1 1 0 0,0-1 0 0 0,0 1 0 0 0,0-1-1 0 0,1 1 1 0 0,-1-1 0 0 0,0 1 0 0 0,0 0 0 0 0,0 0-1 0 0,1-1 1 0 0,-1 1 0 0 0,0 0 0 0 0,0 0-1 0 0,1 0 1 0 0,-1 0 0 0 0,0 0 0 0 0,0 1-1 0 0,0-1 1 0 0,1 0 0 0 0,-1 1 0 0 0,0-1 0 0 0,2 1-1 0 0,2 4 36 0 0,1-1-1 0 0,-1 1 1 0 0,0-1 0 0 0,-1 2-1 0 0,1-1 1 0 0,5 10-1 0 0,0-3 62 0 0,0 4-88 0 0,0 1 0 0 0,-1-1 0 0 0,-1 2 0 0 0,-1-1 0 0 0,0 1-1 0 0,-1 0 1 0 0,-1 0 0 0 0,3 20 0 0 0,2 29-1059 0 0,-9-60 366 0 0,0 0 0 0 0,0 1 1 0 0,-1-1-1 0 0,0 0 0 0 0,-1 9 1 0 0,0 3-3595 0 0</inkml:trace>
</inkml:ink>
</file>

<file path=ppt/ink/ink4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9.076"/>
    </inkml:context>
    <inkml:brush xml:id="br0">
      <inkml:brushProperty name="width" value="0.035" units="cm"/>
      <inkml:brushProperty name="height" value="0.035" units="cm"/>
    </inkml:brush>
  </inkml:definitions>
  <inkml:trace contextRef="#ctx0" brushRef="#br0">274 17 864 0 0,'0'0'4945'0'0,"-9"-2"-3286"0"0,-1-1-1351 0 0,3 0 156 0 0,0 1 1 0 0,-1 0-1 0 0,1 1 0 0 0,0-1 0 0 0,-1 2 0 0 0,1-1 0 0 0,-1 1 1 0 0,1 0-1 0 0,-1 0 0 0 0,1 1 0 0 0,-1 0 0 0 0,1 0 0 0 0,-10 4 1 0 0,5 0-300 0 0,1 1 0 0 0,-1 1 0 0 0,1 0 0 0 0,1 1 0 0 0,-1 0 0 0 0,1 1 1 0 0,1 0-1 0 0,-1 0 0 0 0,1 1 0 0 0,1 0 0 0 0,-14 21 0 0 0,21-27-179 0 0,0 0 0 0 0,-1 0-1 0 0,1 0 1 0 0,1 0 0 0 0,-1 0-1 0 0,1 0 1 0 0,-1 1 0 0 0,1-1-1 0 0,0 0 1 0 0,1 0 0 0 0,-1 0 0 0 0,1 0-1 0 0,-1 0 1 0 0,1 0 0 0 0,1 0-1 0 0,-1 0 1 0 0,0 0 0 0 0,1 0 0 0 0,0 0-1 0 0,0-1 1 0 0,0 1 0 0 0,0-1-1 0 0,1 1 1 0 0,-1-1 0 0 0,1 0-1 0 0,4 4 1 0 0,-1-3 28 0 0,-1 0 1 0 0,1-1-1 0 0,-1 0 1 0 0,1 0-1 0 0,0 0 0 0 0,0-1 1 0 0,1 0-1 0 0,-1 0 0 0 0,0 0 1 0 0,1-1-1 0 0,-1 0 1 0 0,1 0-1 0 0,-1-1 0 0 0,1 0 1 0 0,-1 0-1 0 0,1 0 0 0 0,-1-1 1 0 0,1 0-1 0 0,6-2 1 0 0,-5 1-49 0 0,0 0 0 0 0,-1-1 0 0 0,0 0 0 0 0,1 0 0 0 0,-1-1 0 0 0,0 0-1 0 0,-1 0 1 0 0,1 0 0 0 0,-1-1 0 0 0,0 0 0 0 0,0-1 0 0 0,0 1 0 0 0,-1-1 0 0 0,0 0 0 0 0,7-10 0 0 0,-9 10-42 0 0,0-1-1 0 0,0 0 1 0 0,0 0-1 0 0,-1 0 0 0 0,0 0 1 0 0,0-1-1 0 0,-1 1 0 0 0,0-1 1 0 0,0 1-1 0 0,-1 0 1 0 0,0-1-1 0 0,-1-9 0 0 0,1-2-120 0 0,0 17 193 0 0,0 1 1 0 0,0 0-1 0 0,0-1 0 0 0,0 1 1 0 0,0-1-1 0 0,-1 1 1 0 0,1 0-1 0 0,0-1 0 0 0,-1 1 1 0 0,1-1-1 0 0,-1 1 0 0 0,1 0 1 0 0,-1 0-1 0 0,0-1 1 0 0,1 1-1 0 0,-1 0 0 0 0,0 0 1 0 0,0 0-1 0 0,0 0 0 0 0,0 0 1 0 0,0 0-1 0 0,0 0 1 0 0,0 0-1 0 0,0 0 0 0 0,0 0 1 0 0,-3 0-1 0 0,3 1 201 0 0,0 3-118 0 0,1 1 1 0 0,0 0-1 0 0,0 0 0 0 0,0 0 0 0 0,1 0 0 0 0,-1 0 0 0 0,1 0 0 0 0,0-1 0 0 0,0 1 0 0 0,0 0 0 0 0,1 0 0 0 0,-1-1 0 0 0,1 1 1 0 0,0-1-1 0 0,0 0 0 0 0,0 1 0 0 0,1-1 0 0 0,-1 0 0 0 0,1 0 0 0 0,4 4 0 0 0,7 14 727 0 0,-13-19-752 0 0,0 1 1 0 0,0-1 0 0 0,1 1 0 0 0,-1-1 0 0 0,1 0 0 0 0,0 1 0 0 0,0-1 0 0 0,0 0 0 0 0,0 0 0 0 0,0 0 0 0 0,0-1-1 0 0,0 1 1 0 0,3 1 0 0 0,7 4-141 0 0,32 16 696 0 0,-42-22-829 0 0,-1 0 0 0 0,1 0 0 0 0,0-1 0 0 0,0 1 0 0 0,-1-1 0 0 0,1 1 0 0 0,0-1-1 0 0,0 0 1 0 0,0 1 0 0 0,0-1 0 0 0,-1 0 0 0 0,1 0 0 0 0,0 0 0 0 0,0-1 0 0 0,0 1 0 0 0,0 0 0 0 0,-1-1 0 0 0,1 1-1 0 0,0-1 1 0 0,3-1 0 0 0,-4-15-5005 0 0,-1-5 459 0 0</inkml:trace>
</inkml:ink>
</file>

<file path=ppt/ink/ink4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9.294"/>
    </inkml:context>
    <inkml:brush xml:id="br0">
      <inkml:brushProperty name="width" value="0.035" units="cm"/>
      <inkml:brushProperty name="height" value="0.035" units="cm"/>
    </inkml:brush>
  </inkml:definitions>
  <inkml:trace contextRef="#ctx0" brushRef="#br0">0 1 1584 0 0,'0'0'12266'0'0,"4"12"-12101"0"0,-4-11-174 0 0,7 25-184 0 0,0 1 1 0 0,-2-1-1 0 0,2 37 1 0 0,-2-42-1015 0 0,0-2-4961 0 0</inkml:trace>
</inkml:ink>
</file>

<file path=ppt/ink/ink4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9.451"/>
    </inkml:context>
    <inkml:brush xml:id="br0">
      <inkml:brushProperty name="width" value="0.035" units="cm"/>
      <inkml:brushProperty name="height" value="0.035" units="cm"/>
    </inkml:brush>
  </inkml:definitions>
  <inkml:trace contextRef="#ctx0" brushRef="#br0">0 0 4228 0 0,'0'0'10625'0'0,"110"20"-21610"0"0</inkml:trace>
</inkml:ink>
</file>

<file path=ppt/ink/ink4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9.826"/>
    </inkml:context>
    <inkml:brush xml:id="br0">
      <inkml:brushProperty name="width" value="0.035" units="cm"/>
      <inkml:brushProperty name="height" value="0.035" units="cm"/>
    </inkml:brush>
  </inkml:definitions>
  <inkml:trace contextRef="#ctx0" brushRef="#br0">0 193 1700 0 0,'0'0'7295'0'0,"22"22"-7186"0"0,66 70-85 0 0,-54-59-12 0 0,-24-28 74 0 0,-6-6-16 0 0,-2 1 183 0 0,6-12 728 0 0,-5-21-991 0 0,-2 4-402 0 0,3-14-1213 0 0,0-77-1 0 0,-4 99 1212 0 0,0 18 600 0 0,-1-1 0 0 0,1 1 0 0 0,0 0 0 0 0,1 0 1 0 0,-1-1-1 0 0,0 1 0 0 0,1 0 0 0 0,0 0 0 0 0,0-1 0 0 0,0 1 0 0 0,0 0 0 0 0,0 0 0 0 0,1 0 0 0 0,-1 0 0 0 0,1 1 0 0 0,0-1 0 0 0,0 0 0 0 0,0 1 0 0 0,0-1 0 0 0,0 1 0 0 0,1-1 0 0 0,-1 1 0 0 0,1 0 0 0 0,-1 0 1 0 0,1 0-1 0 0,0 1 0 0 0,0-1 0 0 0,0 1 0 0 0,0-1 0 0 0,0 1 0 0 0,0 0 0 0 0,0 0 0 0 0,0 0 0 0 0,1 1 0 0 0,-1-1 0 0 0,0 1 0 0 0,0-1 0 0 0,1 1 0 0 0,4 1 0 0 0,32-1 456 0 0,-1 2-1 0 0,44 7 1 0 0,-67-6-431 0 0,1 1 0 0 0,-1 1 0 0 0,0 0 0 0 0,0 1 0 0 0,-1 0 0 0 0,0 1 0 0 0,28 18 0 0 0,-39-22-286 0 0,-1-1 1 0 0,1 1-1 0 0,-1-1 0 0 0,0 1 1 0 0,0 0-1 0 0,0 0 1 0 0,0 0-1 0 0,-1 1 1 0 0,1-1-1 0 0,-1 1 1 0 0,0-1-1 0 0,0 1 1 0 0,0 0-1 0 0,-1-1 1 0 0,1 1-1 0 0,-1 0 1 0 0,0 0-1 0 0,0 1 1 0 0,0-1-1 0 0,0 0 0 0 0,-1 0 1 0 0,0 0-1 0 0,0 0 1 0 0,0 1-1 0 0,0-1 1 0 0,-1 0-1 0 0,0 0 1 0 0,1 0-1 0 0,-1 0 1 0 0,-1 0-1 0 0,1 0 1 0 0,-1 0-1 0 0,1 0 1 0 0,-1 0-1 0 0,0-1 0 0 0,-1 1 1 0 0,1-1-1 0 0,-1 1 1 0 0,1-1-1 0 0,-1 0 1 0 0,0 0-1 0 0,0 0 1 0 0,0 0-1 0 0,-1-1 1 0 0,1 1-1 0 0,-5 1 1 0 0,0 2-398 0 0,-46 24-4225 0 0,9-18-129 0 0</inkml:trace>
</inkml:ink>
</file>

<file path=ppt/ink/ink4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33.537"/>
    </inkml:context>
    <inkml:brush xml:id="br0">
      <inkml:brushProperty name="width" value="0.035" units="cm"/>
      <inkml:brushProperty name="height" value="0.035" units="cm"/>
    </inkml:brush>
  </inkml:definitions>
  <inkml:trace contextRef="#ctx0" brushRef="#br0">180 1 3620 0 0,'0'0'6494'0'0,"-2"4"-6144"0"0,-2 13 267 0 0,1 0 0 0 0,0 0 0 0 0,2 0 0 0 0,-1 0-1 0 0,2 1 1 0 0,3 31 0 0 0,-1 7-198 0 0,-2 546 1314 0 0,20-389-1496 0 0,-17-171-138 0 0,2 0-1 0 0,19 80 1 0 0,12 10 20 0 0,-27-80 34 0 0,4 100 0 0 0,-13-150-127 0 0,-1 1 0 0 0,1-1 1 0 0,-1 1-1 0 0,0-1 0 0 0,0 0 0 0 0,0 1 0 0 0,0-1 0 0 0,0 0 0 0 0,0 1 0 0 0,-1-1 0 0 0,1 0 0 0 0,-1 0 0 0 0,1 0 0 0 0,-1 0 0 0 0,0 0 0 0 0,0-1 0 0 0,0 1 1 0 0,0 0-1 0 0,-2 1 0 0 0,-8-28 244 0 0,-60-99-854 0 0,-24-38-533 0 0,76 134 1096 0 0,-30-51-174 0 0,48 51 46 0 0,2 27 135 0 0,30 21 130 0 0,0 6 119 0 0,-1 2-1 0 0,26 34 1 0 0,-25-28-64 0 0,34 31 0 0 0,-10-10 5 0 0,6 6 176 0 0,-59-60-341 0 0,1 0-1 0 0,0 0 1 0 0,0-1 0 0 0,0 1 0 0 0,0 0 0 0 0,0-1 0 0 0,0 0 0 0 0,0 0 0 0 0,0 1 0 0 0,0-1 0 0 0,0 0-1 0 0,0-1 1 0 0,0 1 0 0 0,0 0 0 0 0,0 0 0 0 0,0-1 0 0 0,0 0 0 0 0,0 1 0 0 0,0-1 0 0 0,0 0 0 0 0,-1 0-1 0 0,1 0 1 0 0,0 0 0 0 0,0 0 0 0 0,-1 0 0 0 0,1 0 0 0 0,-1-1 0 0 0,3-1 0 0 0,45-46 339 0 0,-46 46-333 0 0,10-12 5 0 0,-1-2 0 0 0,-1 0-1 0 0,0 0 1 0 0,-1-1 0 0 0,7-19 0 0 0,33-99 25 0 0,-44 121-27 0 0,-3 2-60 0 0,-1 0 1 0 0,0 0-1 0 0,0-1 1 0 0,-1 1-1 0 0,-1-19 0 0 0,-1 22-176 0 0,1 9-163 0 0,20 24-4659 0 0,9 14-3516 0 0,-28-33 5680 0 0</inkml:trace>
</inkml:ink>
</file>

<file path=ppt/ink/ink4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34.517"/>
    </inkml:context>
    <inkml:brush xml:id="br0">
      <inkml:brushProperty name="width" value="0.035" units="cm"/>
      <inkml:brushProperty name="height" value="0.035" units="cm"/>
    </inkml:brush>
  </inkml:definitions>
  <inkml:trace contextRef="#ctx0" brushRef="#br0">21 40 500 0 0,'0'0'10700'0'0,"-3"-6"-9922"0"0,-10-21-17 0 0,9 20 4353 0 0,4 53-4893 0 0,0-15-77 0 0,1 0-1 0 0,1 0 0 0 0,1 0 1 0 0,11 44-1 0 0,65 265 364 0 0,-77-314-580 0 0,-2-24 27 0 0,0 0 0 0 0,0 0 0 0 0,0 0 1 0 0,0 0-1 0 0,0 0 0 0 0,1 0 1 0 0,-1 0-1 0 0,1 0 0 0 0,-1 0 1 0 0,1 0-1 0 0,0-1 0 0 0,0 1 0 0 0,0 0 1 0 0,1 1-1 0 0,-2-3-116 0 0,1 1-1 0 0,-1-1 1 0 0,1 0-1 0 0,-1 0 1 0 0,1 0-1 0 0,0 0 1 0 0,-1 0-1 0 0,1-1 1 0 0,-1 1-1 0 0,1 0 1 0 0,-1 0-1 0 0,1 0 1 0 0,-1 0-1 0 0,1-1 1 0 0,-1 1-1 0 0,1 0 1 0 0,-1-1 0 0 0,1 1-1 0 0,-1 0 1 0 0,1-1-1 0 0,-1 1 1 0 0,1 0-1 0 0,-1-1 1 0 0,0 1-1 0 0,1-1 1 0 0,-1 1-1 0 0,0-1 1 0 0,1 1-1 0 0,-1-1 1 0 0,0 1-1 0 0,0-1 1 0 0,1 1-1 0 0,-1-1 1 0 0,0 1 0 0 0,0-2-1 0 0,16-28-4625 0 0,-6 1 490 0 0</inkml:trace>
</inkml:ink>
</file>

<file path=ppt/ink/ink4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35.249"/>
    </inkml:context>
    <inkml:brush xml:id="br0">
      <inkml:brushProperty name="width" value="0.035" units="cm"/>
      <inkml:brushProperty name="height" value="0.035" units="cm"/>
    </inkml:brush>
  </inkml:definitions>
  <inkml:trace contextRef="#ctx0" brushRef="#br0">1 216 1596 0 0,'0'0'6481'0'0,"0"-4"-5585"0"0,-1-1-481 0 0,1 0-1 0 0,0 0 0 0 0,0 1 1 0 0,1-1-1 0 0,0 0 0 0 0,-1 0 1 0 0,1 1-1 0 0,1-1 0 0 0,-1 1 1 0 0,1-1-1 0 0,0 1 0 0 0,0-1 1 0 0,5-7-1 0 0,-2 7-296 0 0,0 1 0 0 0,0-1 0 0 0,1 1-1 0 0,-1 0 1 0 0,1 1 0 0 0,0 0 0 0 0,0-1 0 0 0,10-2 0 0 0,62-20-116 0 0,-45 16 101 0 0,107-34 345 0 0,-126 39-325 0 0,20-3 320 0 0,-32 7-397 0 0,-2-1-34 0 0,0 2-79 0 0,0-1 0 0 0,0 1-1 0 0,0 0 1 0 0,0 0 0 0 0,0 0-1 0 0,0 0 1 0 0,0-1 0 0 0,0 1-1 0 0,0 0 1 0 0,0 0 0 0 0,0 0-1 0 0,0 0 1 0 0,0-1 0 0 0,0 1-1 0 0,0 0 1 0 0,0 0 0 0 0,-1 0-1 0 0,1 0 1 0 0,0 0 0 0 0,0 0-1 0 0,0-1 1 0 0,0 1 0 0 0,0 0-1 0 0,0 0 1 0 0,-1 0 0 0 0,1 0-1 0 0,0 0 1 0 0,0 0 0 0 0,0 0-1 0 0,0 0 1 0 0,0 0 0 0 0,-1 0-1 0 0,1 0 1 0 0,0-1 0 0 0,0 1-1 0 0,0 0 1 0 0,0 0 0 0 0,-1 0 0 0 0,1 0-1 0 0,0 0 1 0 0,0 0 0 0 0,0 0-1 0 0,0 0 1 0 0,0 1 0 0 0,-1-1-1 0 0,1 0 1 0 0,0 0 0 0 0,0 0-1 0 0,0 0 1 0 0,0 0 0 0 0,-1 0-1 0 0,1 0 1 0 0,0 0 0 0 0,0 0-1 0 0,0 1 1 0 0,-13 8-3117 0 0,0 5-3000 0 0,45-35 2310 0 0</inkml:trace>
</inkml:ink>
</file>

<file path=ppt/ink/ink4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37.268"/>
    </inkml:context>
    <inkml:brush xml:id="br0">
      <inkml:brushProperty name="width" value="0.035" units="cm"/>
      <inkml:brushProperty name="height" value="0.035" units="cm"/>
    </inkml:brush>
  </inkml:definitions>
  <inkml:trace contextRef="#ctx0" brushRef="#br0">484 142 4936 0 0,'0'0'7258'0'0,"-8"-11"-6904"0"0,-65-78 1465 0 0,69 87-1721 0 0,0-1-1 0 0,1 0 1 0 0,-1 1 0 0 0,-1 0 0 0 0,1 0 0 0 0,0 0 0 0 0,0 0-1 0 0,-1 1 1 0 0,1 0 0 0 0,-6-1 0 0 0,-46-7 278 0 0,12 4-300 0 0,26 2-28 0 0,-1 2-1 0 0,1 0 1 0 0,-32 3-1 0 0,43 0-64 0 0,1 0 0 0 0,0 1 0 0 0,0 0 0 0 0,0 0-1 0 0,1 0 1 0 0,-1 1 0 0 0,1 0 0 0 0,0 0 0 0 0,0 0-1 0 0,0 1 1 0 0,0 0 0 0 0,1-1 0 0 0,0 2 0 0 0,-5 5-1 0 0,-7 9-20 0 0,13-16 38 0 0,0-1-1 0 0,1 1 1 0 0,-1 1-1 0 0,1-1 0 0 0,0 0 1 0 0,0 1-1 0 0,-1 6 1 0 0,-9 17 0 0 0,9-18 17 0 0,0-1-1 0 0,1 0 1 0 0,0 1-1 0 0,0 0 1 0 0,1-1-1 0 0,0 1 1 0 0,1 0-1 0 0,0 0 1 0 0,0-1-1 0 0,1 1 1 0 0,1 0-1 0 0,-1 0 1 0 0,2-1-1 0 0,-1 1 0 0 0,1-1 1 0 0,1 0-1 0 0,-1 0 1 0 0,2 0-1 0 0,5 9 1 0 0,108 134 808 0 0,-28-16-57 0 0,-38-36-502 0 0,-41-80-246 0 0,0 1 0 0 0,-2 1 0 0 0,0 0 0 0 0,-1 0 0 0 0,6 31 1 0 0,-6 10-2942 0 0,-9-68 2162 0 0,0 0 0 0 0,0 1 0 0 0,-1-1-1 0 0,1 1 1 0 0,-1-1 0 0 0,-4-7 0 0 0,-4-6-4166 0 0,-6-3 438 0 0</inkml:trace>
</inkml:ink>
</file>

<file path=ppt/ink/ink4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37.622"/>
    </inkml:context>
    <inkml:brush xml:id="br0">
      <inkml:brushProperty name="width" value="0.035" units="cm"/>
      <inkml:brushProperty name="height" value="0.035" units="cm"/>
    </inkml:brush>
  </inkml:definitions>
  <inkml:trace contextRef="#ctx0" brushRef="#br0">0 185 4016 0 0,'0'0'7201'0'0,"27"-8"-6870"0"0,4-1-222 0 0,14-3 236 0 0,84-35-1 0 0,-97 33-222 0 0,-5 2 9 0 0,0 0 1 0 0,-1-2-1 0 0,41-28 1 0 0,-46 32-747 0 0,-21 9 402 0 0,1 1 0 0 0,-1-1-1 0 0,0 1 1 0 0,1 0 0 0 0,-1 0 0 0 0,1-1 0 0 0,-1 1 0 0 0,1 0 0 0 0,-1 0 0 0 0,1-1-1 0 0,-1 1 1 0 0,1 0 0 0 0,-1 0 0 0 0,1 0 0 0 0,-1 0 0 0 0,1 0 0 0 0,0 0-1 0 0,-1 0 1 0 0,1 0 0 0 0,-1 0 0 0 0,1 0 0 0 0,-1 0 0 0 0,1 0 0 0 0,-1 0-1 0 0,1 1 1 0 0,-1-1 0 0 0,1 0 0 0 0,-1 0 0 0 0,1 0 0 0 0,-1 1 0 0 0,1-1 0 0 0,-1 0-1 0 0,1 1 1 0 0,0 0 0 0 0</inkml:trace>
</inkml:ink>
</file>

<file path=ppt/ink/ink4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38.687"/>
    </inkml:context>
    <inkml:brush xml:id="br0">
      <inkml:brushProperty name="width" value="0.035" units="cm"/>
      <inkml:brushProperty name="height" value="0.035" units="cm"/>
    </inkml:brush>
  </inkml:definitions>
  <inkml:trace contextRef="#ctx0" brushRef="#br0">0 412 4060 0 0,'0'0'8154'0'0,"0"-37"-6045"0"0,2 27-2124 0 0,0 0 1 0 0,1 0-1 0 0,0 1 0 0 0,0-1 0 0 0,9-16 0 0 0,-5 10 14 0 0,-3 5 38 0 0,1-3-17 0 0,1 1 0 0 0,0-1 0 0 0,1 1 1 0 0,0 1-1 0 0,1 0 0 0 0,15-19 0 0 0,-1 3-85 0 0,-20 25 79 0 0,0-1 0 0 0,0 1 0 0 0,1-1 0 0 0,0 1 0 0 0,-1 0-1 0 0,1 0 1 0 0,0 0 0 0 0,1 0 0 0 0,-1 0 0 0 0,0 1 0 0 0,7-4 0 0 0,-8 5-13 0 0,0 1 0 0 0,0-1 0 0 0,0 0 0 0 0,0 1 0 0 0,0-1 0 0 0,1 1 0 0 0,-1 0 0 0 0,0 0 0 0 0,0 0 0 0 0,0 0 0 0 0,1 0 0 0 0,-1 0 0 0 0,0 1 0 0 0,0-1 0 0 0,0 1 0 0 0,0-1 0 0 0,0 1 0 0 0,0 0 0 0 0,0 0 0 0 0,0 0 0 0 0,0 0 0 0 0,2 1-1 0 0,-1 1 0 0 0,0 0 0 0 0,0 0 0 0 0,0 0 0 0 0,0 0 0 0 0,-1 0-1 0 0,1 1 1 0 0,-1-1 0 0 0,0 1 0 0 0,0 0 0 0 0,0-1 0 0 0,2 7-1 0 0,2 8-3 0 0,-4-13 3 0 0,0 0 0 0 0,0 0 0 0 0,0 0 0 0 0,-1 1 0 0 0,0-1 0 0 0,0 0 0 0 0,-1 1 0 0 0,1 8 0 0 0,-1 44 189 0 0,0-57-249 0 0,12-17-91 0 0,-8 6 98 0 0,2 1-1 0 0,-1-1 0 0 0,1 1 1 0 0,8-9-1 0 0,19-30-318 0 0,-22 29 254 0 0,0 0 0 0 0,2 1 0 0 0,0 0 0 0 0,1 1 0 0 0,1 1 1 0 0,0 0-1 0 0,21-15 0 0 0,-33 29 100 0 0,4-1 19 0 0,-5 2 136 0 0,6 37 1698 0 0,-6-30-1657 0 0,-1 1 0 0 0,0 0 0 0 0,0 0 0 0 0,-1 0-1 0 0,1 0 1 0 0,-1 0 0 0 0,-1-1 0 0 0,-1 10 0 0 0,1 11 130 0 0,-1 53 225 0 0,1-26-293 0 0,1 0 0 0 0,14 97-1 0 0,-8-119-185 0 0,-4-16-19 0 0,1 1 0 0 0,0-1-1 0 0,1 0 1 0 0,1 0 0 0 0,1 0 0 0 0,13 26 0 0 0,-1-11-14 0 0,-14-22-242 0 0,1 0 0 0 0,1 0 1 0 0,0-1-1 0 0,0 1 1 0 0,9 9-1 0 0,-4-4-720 0 0,8 6-1873 0 0,0-7-5961 0 0</inkml:trace>
</inkml:ink>
</file>

<file path=ppt/ink/ink4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41.432"/>
    </inkml:context>
    <inkml:brush xml:id="br0">
      <inkml:brushProperty name="width" value="0.035" units="cm"/>
      <inkml:brushProperty name="height" value="0.035" units="cm"/>
    </inkml:brush>
  </inkml:definitions>
  <inkml:trace contextRef="#ctx0" brushRef="#br0">0 352 2832 0 0,'0'0'4903'0'0,"1"-4"-5357"0"0,6-11 6026 0 0,-5 14-5026 0 0,3-4-266 0 0,0 1 0 0 0,1 0 0 0 0,0 0-1 0 0,0 0 1 0 0,0 1 0 0 0,0 0 0 0 0,12-5-1 0 0,30-7-270 0 0,-1 2-1 0 0,2 2 0 0 0,0 3 1 0 0,67-4-1 0 0,75-14-46 0 0,110-34 0 0 0,-253 53-283 0 0,1 2-1 0 0,72 1 1 0 0,-120 4 71 0 0,0 2-601 0 0,-1-1 900 0 0,0-1 0 0 0,0 1 0 0 0,0 0 0 0 0,1 0 0 0 0,-1 0 0 0 0,0 0 1 0 0,0-1-1 0 0,0 1 0 0 0,0 0 0 0 0,-1 0 0 0 0,1 0 0 0 0,0 0 0 0 0,0-1 1 0 0,0 1-1 0 0,-1 0 0 0 0,1 0 0 0 0,0-1 0 0 0,-1 1 0 0 0,1 0 0 0 0,-1 0 0 0 0,1-1 1 0 0,-1 1-1 0 0,1-1 0 0 0,-1 1 0 0 0,1 0 0 0 0,-1-1 0 0 0,1 1 0 0 0,-1-1 1 0 0,0 1-1 0 0,1-1 0 0 0,-1 1 0 0 0,0-1 0 0 0,0 0 0 0 0,1 1 0 0 0,-1-1 0 0 0,0 0 1 0 0,0 0-1 0 0,0 1 0 0 0,1-1 0 0 0,-1 0 0 0 0,0 0 0 0 0,0 0 0 0 0,0 0 0 0 0,0 0 1 0 0,1 0-1 0 0,-1 0 0 0 0,0 0 0 0 0,0-1 0 0 0,0 1 0 0 0,1 0 0 0 0,-2-1 1 0 0,-13 0-264 0 0,5 0 253 0 0,0-2-1 0 0,0 1 1 0 0,0-1 0 0 0,0-1 0 0 0,1 0-1 0 0,-1 0 1 0 0,1-1 0 0 0,0 0 0 0 0,-10-8 0 0 0,-24-11-135 0 0,-15-9-199 0 0,48 26 252 0 0,-2 0-1 0 0,1 0 0 0 0,-1 1 0 0 0,1 1 1 0 0,-2 0-1 0 0,1 1 0 0 0,-21-5 1 0 0,21 6 73 0 0,-32-2 362 0 0,42 5-436 0 0,8 1-966 0 0,0 0 1076 0 0,0 0 1 0 0,0-1-1 0 0,0 1 1 0 0,0-1-1 0 0,0-1 0 0 0,11-1 1 0 0,4 1 14 0 0,9 2 10 0 0,0 3 0 0 0,34 7-1 0 0,-20-3-200 0 0,-21-3 83 0 0,1 1 0 0 0,-1 2 0 0 0,-1 0-1 0 0,0 1 1 0 0,0 2 0 0 0,-1 0 0 0 0,32 22-1 0 0,-12 5 74 0 0,-11-8 0 0 0,-27-25 1 0 0,0-1 1 0 0,-1 1 0 0 0,1-1 0 0 0,-1 1-1 0 0,0 0 1 0 0,0 0 0 0 0,-1 0-1 0 0,0 0 1 0 0,0 0 0 0 0,0 0-1 0 0,0 0 1 0 0,-1 0 0 0 0,0 0-1 0 0,0 0 1 0 0,0 1 0 0 0,0-1-1 0 0,-1 0 1 0 0,-1 6 0 0 0,-5 3 135 0 0,0 0 1 0 0,-1 0-1 0 0,-1 0 1 0 0,0-1 0 0 0,0 0-1 0 0,-12 12 1 0 0,13-17-175 0 0,4-4-8 0 0,0 0-1 0 0,0 0 0 0 0,0 1 0 0 0,1 0 0 0 0,-1 0 1 0 0,1 0-1 0 0,-3 8 0 0 0,-4 1 64 0 0,3-2-813 0 0,5 1-3191 0 0</inkml:trace>
</inkml:ink>
</file>

<file path=ppt/ink/ink4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44.343"/>
    </inkml:context>
    <inkml:brush xml:id="br0">
      <inkml:brushProperty name="width" value="0.035" units="cm"/>
      <inkml:brushProperty name="height" value="0.035" units="cm"/>
    </inkml:brush>
  </inkml:definitions>
  <inkml:trace contextRef="#ctx0" brushRef="#br0">21 1337 540 0 0,'0'0'2858'0'0,"-20"-5"3088"0"0,21 1-5674 0 0,0 0 0 0 0,1 0 0 0 0,0 0 1 0 0,0 0-1 0 0,0 1 0 0 0,0-1 1 0 0,1 0-1 0 0,-1 1 0 0 0,1 0 0 0 0,0 0 1 0 0,0 0-1 0 0,7-6 0 0 0,-5 5-218 0 0,0-1-1 0 0,0 0 1 0 0,-1-1-1 0 0,1 1 0 0 0,6-13 1 0 0,-8 13-64 0 0,0 1 1 0 0,1-1-1 0 0,0 1 0 0 0,-1 0 1 0 0,2 0-1 0 0,-1 0 1 0 0,0 1-1 0 0,9-6 0 0 0,22-21-10 0 0,-16 10 37 0 0,1 2-1 0 0,1 0 0 0 0,1 1 1 0 0,36-22-1 0 0,20-17 209 0 0,-3 1-106 0 0,82-45 0 0 0,-80 59-201 0 0,2 4 1 0 0,160-52 0 0 0,-35 16 602 0 0,-13 9-229 0 0,87-40 115 0 0,-78 34-8 0 0,148-47-492 0 0,-295 105 62 0 0,1 2 0 0 0,73-5 0 0 0,53-8-11 0 0,196-33-2 0 0,-215 32 41 0 0,38-8 26 0 0,-75 7-1 0 0,2 6-1 0 0,0 5 1 0 0,186 4 0 0 0,-168 7 81 0 0,-60 0-113 0 0,-1 3 0 0 0,96 13 0 0 0,-9 14-61 0 0,111 11 341 0 0,186 49-157 0 0,-280-48-92 0 0,255 43 70 0 0,-368-69-39 0 0,-1 4-1 0 0,-1 3 0 0 0,96 39 0 0 0,55 16 126 0 0,-34-11-137 0 0,-166-57-43 0 0,0 1 1 0 0,0 2 0 0 0,-1 0 0 0 0,0 1-1 0 0,-1 1 1 0 0,27 21 0 0 0,-13-7 289 0 0,40 21 1 0 0,-51-33-152 0 0,-1 0 0 0 0,0 1 0 0 0,-1 2 0 0 0,-1 0 0 0 0,35 37 0 0 0,-37-34-101 0 0,1-1 0 0 0,1-1 0 0 0,1 0 0 0 0,0-2 1 0 0,1-1-1 0 0,1-1 0 0 0,0-1 0 0 0,1 0 0 0 0,50 16 1 0 0,-65-25 12 0 0,0 0 0 0 0,0 1 0 0 0,0 0-1 0 0,-1 0 1 0 0,0 1 0 0 0,0 1 0 0 0,15 13 0 0 0,0 0 61 0 0,-17-15-94 0 0,1 0 0 0 0,0-1 0 0 0,1 0 0 0 0,13 5 0 0 0,-10-4-15 0 0,-9 0-3212 0 0,-4-16-4823 0 0,1 2 4203 0 0,0 32 846 0 0</inkml:trace>
</inkml:ink>
</file>

<file path=ppt/ink/ink4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45.702"/>
    </inkml:context>
    <inkml:brush xml:id="br0">
      <inkml:brushProperty name="width" value="0.035" units="cm"/>
      <inkml:brushProperty name="height" value="0.035" units="cm"/>
    </inkml:brush>
  </inkml:definitions>
  <inkml:trace contextRef="#ctx0" brushRef="#br0">18 41 564 0 0,'0'0'7414'0'0,"-18"-8"-3846"0"0,19 8-3477 0 0,-1 0 0 0 0,1 0 1 0 0,0 0-1 0 0,-1 1 0 0 0,1-1 1 0 0,-1 0-1 0 0,1 0 0 0 0,0 0 1 0 0,-1-1-1 0 0,1 1 0 0 0,-1 0 1 0 0,1 0-1 0 0,0 0 1 0 0,-1 0-1 0 0,1 0 0 0 0,-1-1 1 0 0,1 1-1 0 0,-1 0 0 0 0,1-1 1 0 0,0 1-1 0 0,-1 0 0 0 0,1-1 1 0 0,-1 1-1 0 0,0-1 0 0 0,1 1 1 0 0,-1 0-1 0 0,1-1 0 0 0,-1 1 1 0 0,0-1-1 0 0,1 0 0 0 0,-1 1 1 0 0,0-1-1 0 0,1 1 0 0 0,-1-1 1 0 0,0 1-1 0 0,0-1 0 0 0,0 0 1 0 0,10-20 1694 0 0,-8 50-2755 0 0,32 52 1410 0 0,32 117 0 0 0,-29-108-295 0 0,-37-84-132 0 0,2 0 0 0 0,-1 0 0 0 0,1 0 0 0 0,0 0 0 0 0,0-1 1 0 0,1 1-1 0 0,4 8 0 0 0,-5-12 661 0 0,-3-8-652 0 0,0-1-1 0 0,0 1 1 0 0,0-1-1 0 0,1 1 1 0 0,0-1-1 0 0,1 1 1 0 0,1-11-1 0 0,-1-3-622 0 0,0 15-758 0 0,5 16-10942 0 0,-13 65 8728 0 0</inkml:trace>
</inkml:ink>
</file>

<file path=ppt/ink/ink4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46.920"/>
    </inkml:context>
    <inkml:brush xml:id="br0">
      <inkml:brushProperty name="width" value="0.035" units="cm"/>
      <inkml:brushProperty name="height" value="0.035" units="cm"/>
    </inkml:brush>
  </inkml:definitions>
  <inkml:trace contextRef="#ctx0" brushRef="#br0">404 652 5376 0 0,'0'0'7086'0'0,"-30"-4"-4527"0"0,20-1-2404 0 0,0 0 1 0 0,1-1-1 0 0,-1 0 0 0 0,1 0 1 0 0,1-1-1 0 0,-1 0 1 0 0,1 0-1 0 0,1-1 0 0 0,-13-16 1 0 0,18 21-159 0 0,-1 1 1 0 0,1-1 0 0 0,-1 0-1 0 0,1 1 1 0 0,-1 0 0 0 0,0 0-1 0 0,0 0 1 0 0,0 0-1 0 0,-6-3 1 0 0,-18-13-43 0 0,0-4-3 0 0,-44-27 0 0 0,-9-6 224 0 0,77 52-171 0 0,0 0 1 0 0,0 0 0 0 0,0 0-1 0 0,0-1 1 0 0,1 0 0 0 0,-1 1-1 0 0,1-1 1 0 0,0 0 0 0 0,0 0-1 0 0,0 0 1 0 0,1 0 0 0 0,0-1-1 0 0,0 1 1 0 0,-2-8 0 0 0,2 3-72 0 0,0-1-1 0 0,1 1 1 0 0,0-1 0 0 0,1 1 0 0 0,0-1 0 0 0,3-14-1 0 0,1-1 17 0 0,24-83-410 0 0,-26 98 408 0 0,1 0 0 0 0,0 0 0 0 0,1 0 0 0 0,0 1 0 0 0,1-1 0 0 0,0 1 0 0 0,0 1 0 0 0,9-10 0 0 0,-13 16 4 0 0,-1 0 0 0 0,1 0 0 0 0,0 0 0 0 0,-1 1 1 0 0,1-1-1 0 0,0 0 0 0 0,0 1 0 0 0,1 0 0 0 0,-1-1 0 0 0,0 1 0 0 0,0 0 1 0 0,0 0-1 0 0,1 0 0 0 0,-1 0 0 0 0,1 0 0 0 0,-1 1 0 0 0,1-1 1 0 0,-1 1-1 0 0,1 0 0 0 0,-1-1 0 0 0,1 1 0 0 0,-1 0 0 0 0,1 1 0 0 0,-1-1 1 0 0,1 0-1 0 0,-1 1 0 0 0,1-1 0 0 0,-1 1 0 0 0,1 0 0 0 0,-1 0 1 0 0,0 0-1 0 0,4 2 0 0 0,0 1 93 0 0,-1 0 0 0 0,0 0 1 0 0,0 1-1 0 0,-1 0 0 0 0,0 0 1 0 0,1 0-1 0 0,-2 0 0 0 0,1 0 0 0 0,0 1 1 0 0,-1 0-1 0 0,0 0 0 0 0,-1 0 0 0 0,1 0 1 0 0,-1 0-1 0 0,0 0 0 0 0,-1 0 1 0 0,1 1-1 0 0,-1-1 0 0 0,-1 1 0 0 0,1-1 1 0 0,-1 1-1 0 0,0 0 0 0 0,-1-1 0 0 0,1 1 1 0 0,-1-1-1 0 0,0 1 0 0 0,-1-1 1 0 0,0 0-1 0 0,-4 11 0 0 0,-2 15 34 0 0,7-26-62 0 0,0-1 0 0 0,0 1 0 0 0,-1-1 1 0 0,1 0-1 0 0,-1 1 0 0 0,-4 6 0 0 0,-112 193 174 0 0,114-196-268 0 0,1 0 1 0 0,0 0-1 0 0,0 1 0 0 0,1 0 0 0 0,0-1 1 0 0,1 1-1 0 0,0 0 0 0 0,0 18 0 0 0,4-26 99 0 0,0 0 1 0 0,0-1-1 0 0,0 1 0 0 0,0 0 0 0 0,1-1 0 0 0,-1 0 0 0 0,0 0 0 0 0,1 0 0 0 0,-1 0 1 0 0,1-1-1 0 0,-1 1 0 0 0,1-1 0 0 0,-1 0 0 0 0,1 0 0 0 0,-1 0 0 0 0,6-1 0 0 0,21-20 348 0 0,-21 15-251 0 0,0 0 0 0 0,0-1-1 0 0,0 0 1 0 0,-1 0 0 0 0,8-10-1 0 0,-4 3-93 0 0,-9 11-10 0 0,1 0 0 0 0,-1 0 0 0 0,0-1 1 0 0,0 1-1 0 0,-1-1 0 0 0,1 1 0 0 0,-1-1 0 0 0,0 0 1 0 0,0 0-1 0 0,0 0 0 0 0,0 0 0 0 0,-1-1 1 0 0,0 1-1 0 0,2-8 0 0 0,-2 7-20 0 0,1-1 1 0 0,-1 0-1 0 0,1 1 0 0 0,1 0 0 0 0,-1-1 1 0 0,5-6-1 0 0,-3 4-606 0 0,-4 8 594 0 0,0 0-1 0 0,0 0 0 0 0,0-1 1 0 0,0 1-1 0 0,0 0 0 0 0,0 0 1 0 0,0 0-1 0 0,0-1 0 0 0,0 1 1 0 0,0 0-1 0 0,0 0 1 0 0,0 0-1 0 0,0 0 0 0 0,0-1 1 0 0,0 1-1 0 0,0 0 0 0 0,0 0 1 0 0,0 0-1 0 0,1 0 0 0 0,-1 0 1 0 0,0-1-1 0 0,0 1 1 0 0,0 0-1 0 0,0 0 0 0 0,0 0 1 0 0,1 0-1 0 0,-1 0 0 0 0,0 0 1 0 0,0 0-1 0 0,0-1 0 0 0,0 1 1 0 0,1 0-1 0 0,-1 0 0 0 0,0 0 1 0 0,0 0-1 0 0,0 0 1 0 0,0 0-1 0 0,1 0 0 0 0,-1 0 1 0 0,0 0-1 0 0,0 0 0 0 0,0 0 1 0 0,1 0-1 0 0,-1 0 0 0 0,0 0 1 0 0,0 0-1 0 0,0 0 1 0 0,0 1-1 0 0,1-1 0 0 0,-1 0 1 0 0,0 0-1 0 0,0 0 0 0 0,2 0-685 0 0,6 0-3083 0 0</inkml:trace>
</inkml:ink>
</file>

<file path=ppt/ink/ink4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47.610"/>
    </inkml:context>
    <inkml:brush xml:id="br0">
      <inkml:brushProperty name="width" value="0.035" units="cm"/>
      <inkml:brushProperty name="height" value="0.035" units="cm"/>
    </inkml:brush>
  </inkml:definitions>
  <inkml:trace contextRef="#ctx0" brushRef="#br0">10 0 1232 0 0,'0'0'12818'0'0,"-10"33"-11591"0"0,10 282-111 0 0,11-273-1106 0 0,-2-5-254 0 0,-5-32-891 0 0,6-11-666 0 0,4-12-533 0 0,-10 2-702 0 0,4-16-2141 0 0</inkml:trace>
</inkml:ink>
</file>

<file path=ppt/ink/ink4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48.070"/>
    </inkml:context>
    <inkml:brush xml:id="br0">
      <inkml:brushProperty name="width" value="0.035" units="cm"/>
      <inkml:brushProperty name="height" value="0.035" units="cm"/>
    </inkml:brush>
  </inkml:definitions>
  <inkml:trace contextRef="#ctx0" brushRef="#br0">1 0 280 0 0,'0'0'11495'0'0,"0"20"-10850"0"0,0 161 1710 0 0,0 125-1395 0 0,0-305-1102 0 0,1 1-1 0 0,-1 0 0 0 0,0-1 1 0 0,1 1-1 0 0,0 0 0 0 0,-1-1 1 0 0,1 1-1 0 0,0-1 0 0 0,0 1 1 0 0,0-1-1 0 0,0 0 0 0 0,0 1 1 0 0,0-1-1 0 0,2 2 0 0 0,-3-3-193 0 0,1 1 0 0 0,-1-1 0 0 0,1 1 1 0 0,0-1-1 0 0,-1 1 0 0 0,1-1 0 0 0,0 0 0 0 0,-1 1 0 0 0,1-1 0 0 0,0 0 0 0 0,0 0 0 0 0,-1 0 0 0 0,1 1 0 0 0,0-1 0 0 0,0 0 0 0 0,-1 0 1 0 0,1 0-1 0 0,0 0 0 0 0,0 0 0 0 0,0 0 0 0 0,-1 0 0 0 0,1-1 0 0 0,0 1 0 0 0,1 0 0 0 0,6-4-3573 0 0</inkml:trace>
</inkml:ink>
</file>

<file path=ppt/ink/ink5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51.637"/>
    </inkml:context>
    <inkml:brush xml:id="br0">
      <inkml:brushProperty name="width" value="0.035" units="cm"/>
      <inkml:brushProperty name="height" value="0.035" units="cm"/>
    </inkml:brush>
  </inkml:definitions>
  <inkml:trace contextRef="#ctx0" brushRef="#br0">29 1041 2052 0 0,'0'0'5092'0'0,"-3"-1"-4796"0"0,2 0-186 0 0,-14-4 318 0 0,6 3 3111 0 0,15-2-3495 0 0,0-1 0 0 0,-1 0 1 0 0,0-1-1 0 0,1 1 0 0 0,-2-1 0 0 0,7-8 0 0 0,14-17-68 0 0,41-24 68 0 0,-50 44 36 0 0,-1-1 0 0 0,-1 0 0 0 0,0-1-1 0 0,21-26 1 0 0,-26 29-80 0 0,2 0 0 0 0,-1 1-1 0 0,1 0 1 0 0,1 0 0 0 0,-1 2-1 0 0,1-1 1 0 0,1 1 0 0 0,-1 1-1 0 0,21-7 1 0 0,24-15 55 0 0,-15 7 7 0 0,66-22-1 0 0,0-1 17 0 0,77-57 414 0 0,-102 53-382 0 0,-27 19-235 0 0,74-27 1 0 0,-125 54 124 0 0,142-62 68 0 0,-112 50-30 0 0,29-12-120 0 0,70-18 1 0 0,-36 15 214 0 0,53-14 43 0 0,109 0 86 0 0,-145 29-170 0 0,-79 12 316 0 0,0-2 0 0 0,35-10 0 0 0,-11-2-254 0 0,1 3 1 0 0,1 3-1 0 0,-1 2 1 0 0,64 1-1 0 0,-53 6-174 0 0,-4 0 39 0 0,132 15 0 0 0,-28 0 209 0 0,-71-9-190 0 0,291-8 675 0 0,-148-5-631 0 0,-203 10-113 0 0,0 2 1 0 0,76 17-1 0 0,-68-10 213 0 0,75 6 0 0 0,-47-12-186 0 0,0 3 0 0 0,-1 3 0 0 0,114 32 0 0 0,-146-31 11 0 0,1-2 0 0 0,56 4 0 0 0,-61-9-5 0 0,-1 1 1 0 0,0 1 0 0 0,72 25 0 0 0,-37-7 30 0 0,1-4 1 0 0,0-2-1 0 0,150 15 1 0 0,-136-19-75 0 0,123 37 0 0 0,-57-12 10 0 0,24 14 29 0 0,-125-34 19 0 0,0-4-1 0 0,59 11 1 0 0,-9-6 38 0 0,0 5 0 0 0,-2 5-1 0 0,107 47 1 0 0,-188-68-30 0 0,1 1 0 0 0,-2 1 0 0 0,0 1 0 0 0,23 19 0 0 0,32 21 56 0 0,-69-50-64 0 0,-3-2-6 0 0,0 0 0 0 0,-1 1 1 0 0,1-1-1 0 0,-1 0 0 0 0,1 1 1 0 0,-1-1-1 0 0,0 1 1 0 0,1 0-1 0 0,-1 0 0 0 0,0 0 1 0 0,0 0-1 0 0,-1 0 0 0 0,1 0 1 0 0,0 1-1 0 0,-1-1 1 0 0,1 1-1 0 0,-1-1 0 0 0,0 1 1 0 0,0-1-1 0 0,0 1 0 0 0,0 0 1 0 0,0 0-1 0 0,0 3 1 0 0,0 0 29 0 0,1 0 1 0 0,0 0-1 0 0,-1 0 1 0 0,2 0 0 0 0,-1 0-1 0 0,1-1 1 0 0,0 1-1 0 0,0-1 1 0 0,6 7 0 0 0,-5-5-40 0 0,5 2 6 0 0,21 8 3 0 0,-12-13 31 0 0,1-1 0 0 0,0 0 0 0 0,0-2 0 0 0,-1 0-1 0 0,21-2 1 0 0,-13 1-150 0 0,-26 1 56 0 0,0 0 50 0 0,0-1-1 0 0,0 0 1 0 0,0 0-1 0 0,0 1 1 0 0,0-1-1 0 0,0 0 1 0 0,-1 1-1 0 0,1-1 1 0 0,0 0-1 0 0,0 0 1 0 0,0 1-1 0 0,0-1 1 0 0,0 0-1 0 0,0 1 1 0 0,0-1-1 0 0,0 0 1 0 0,1 1-1 0 0,-1-1 1 0 0,0 0-1 0 0,0 0 1 0 0,0 1-1 0 0,0-1 1 0 0,0 0-1 0 0,0 1 1 0 0,1-1-1 0 0,-1 0 1 0 0,0 0-1 0 0,0 0 1 0 0,0 1-1 0 0,1-1 1 0 0,-1 0-1 0 0,0 0 1 0 0,0 0-1 0 0,1 1 1 0 0,-1-1-1 0 0,0 0 1 0 0,0 0-1 0 0,1 0 1 0 0,-1 0-1 0 0,0 0 1 0 0,0 1-1 0 0,1-1 1 0 0,-1 0-1 0 0,0 0 1 0 0,1 0-1 0 0,-1 0 1 0 0,0 0-1 0 0,1 0 1 0 0,-1 0-1 0 0,0 0 1 0 0,0 0-1 0 0,1-1 1 0 0,1-37-14204 0 0,-2 81 10412 0 0</inkml:trace>
</inkml:ink>
</file>

<file path=ppt/ink/ink5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52.844"/>
    </inkml:context>
    <inkml:brush xml:id="br0">
      <inkml:brushProperty name="width" value="0.035" units="cm"/>
      <inkml:brushProperty name="height" value="0.035" units="cm"/>
    </inkml:brush>
  </inkml:definitions>
  <inkml:trace contextRef="#ctx0" brushRef="#br0">0 15 1516 0 0,'0'0'9728'0'0,"0"-15"-5695"0"0,2 35-4053 0 0,0-1 1 0 0,1 0-1 0 0,7 25 1 0 0,5 29 357 0 0,1 19-61 0 0,-8-58-115 0 0,-2 0-1 0 0,2 53 1 0 0,-8-81-160 0 0,1 0 0 0 0,0 0 0 0 0,0-1 0 0 0,0 1 1 0 0,5 11-1 0 0,-4-12-3 0 0,0 1 0 0 0,0 0-1 0 0,-1-1 1 0 0,0 1 0 0 0,0 0 0 0 0,0 6 0 0 0,-1-11-40 0 0,0-1 0 0 0,0 1 0 0 0,0-1-1 0 0,1 0 1 0 0,-1 1 0 0 0,0-1 0 0 0,0 1 0 0 0,0-1-1 0 0,0 0 1 0 0,1 1 0 0 0,-1-1 0 0 0,0 0 0 0 0,1 1-1 0 0,-1-1 1 0 0,0 0 0 0 0,0 1 0 0 0,1-1 0 0 0,-1 0-1 0 0,1 0 1 0 0,-1 1 0 0 0,0-1 0 0 0,1 0 0 0 0,-1 0-1 0 0,0 0 1 0 0,1 1 0 0 0,-1-1 0 0 0,1 0 0 0 0,-1 0-1 0 0,1 0 1 0 0,-1 0 0 0 0,0 0 0 0 0,1 0 0 0 0,-1 0-1 0 0,1 0 1 0 0,-1 0 0 0 0,1 0 0 0 0,-1 0 0 0 0,0 0-1 0 0,1 0 1 0 0,-1-1 0 0 0,1 1 0 0 0,-1 0 0 0 0,1 0-1 0 0,-1 0 1 0 0,0 0 0 0 0,1-1 0 0 0,-1 1 0 0 0,0 0-1 0 0,1-1 1 0 0,-1 1 0 0 0,0 0 0 0 0,1 0 0 0 0,-1-1-1 0 0,0 1 1 0 0,0 0 0 0 0,1-1 0 0 0,-1 1 0 0 0,0-1-1 0 0,0 1 1 0 0,0 0 0 0 0,1-1 0 0 0,-1 1 0 0 0,0-1-1 0 0,0 1 1 0 0,0-1 0 0 0,0 1 0 0 0,0-1 0 0 0,4-22-1312 0 0,2-8-3868 0 0,-6-2 408 0 0</inkml:trace>
</inkml:ink>
</file>

<file path=ppt/ink/ink5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53.334"/>
    </inkml:context>
    <inkml:brush xml:id="br0">
      <inkml:brushProperty name="width" value="0.035" units="cm"/>
      <inkml:brushProperty name="height" value="0.035" units="cm"/>
    </inkml:brush>
  </inkml:definitions>
  <inkml:trace contextRef="#ctx0" brushRef="#br0">11 1 2528 0 0,'0'0'7374'0'0,"0"41"-3531"0"0,-10 173-1839 0 0,10-94-1994 0 0,0-119-87 0 0,0-1-1 0 0,1 1 1 0 0,-1 0 0 0 0,0 0 0 0 0,1 0-1 0 0,-1 0 1 0 0,0-1 0 0 0,1 1 0 0 0,-1 0 0 0 0,1 0-1 0 0,0-1 1 0 0,-1 1 0 0 0,1 0 0 0 0,-1-1-1 0 0,1 1 1 0 0,0-1 0 0 0,0 1 0 0 0,-1-1 0 0 0,1 1-1 0 0,0-1 1 0 0,0 1 0 0 0,0-1 0 0 0,0 1-1 0 0,25 3-7142 0 0,-16-8 2883 0 0</inkml:trace>
</inkml:ink>
</file>

<file path=ppt/ink/ink5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53.823"/>
    </inkml:context>
    <inkml:brush xml:id="br0">
      <inkml:brushProperty name="width" value="0.035" units="cm"/>
      <inkml:brushProperty name="height" value="0.035" units="cm"/>
    </inkml:brush>
  </inkml:definitions>
  <inkml:trace contextRef="#ctx0" brushRef="#br0">1 0 68 0 0,'0'0'6398'0'0,"3"3"-5731"0"0,-1 0-301 0 0,0 0 0 0 0,0 0 0 0 0,0 0 0 0 0,0 0 0 0 0,0 0 0 0 0,-1 0 0 0 0,1 1-1 0 0,-1-1 1 0 0,0 1 0 0 0,0-1 0 0 0,-1 1 0 0 0,1 0 0 0 0,-1-1 0 0 0,1 1 0 0 0,-1 4-1 0 0,-2 75 1375 0 0,1-42-1256 0 0,-9 149 555 0 0,10-39-848 0 0,-1-150-241 0 0,1 0 0 0 0,0 1 1 0 0,0-1-1 0 0,1 0 0 0 0,-1 1 0 0 0,0-1 0 0 0,0 0 1 0 0,1 0-1 0 0,-1 0 0 0 0,0 1 0 0 0,1-1 1 0 0,-1 0-1 0 0,1 0 0 0 0,0 0 0 0 0,-1 0 0 0 0,1 0 1 0 0,0 0-1 0 0,0 0 0 0 0,0 0 0 0 0,0 0 1 0 0,-1 0-1 0 0,1 0 0 0 0,0 0 0 0 0,0-1 0 0 0,3 2 1 0 0,-3-2-220 0 0,0 1 1 0 0,1-1 0 0 0,-1 0 0 0 0,0 1 0 0 0,1-1-1 0 0,-1 0 1 0 0,0 0 0 0 0,1 0 0 0 0,-1 0-1 0 0,0 0 1 0 0,1-1 0 0 0,-1 1 0 0 0,1 0-1 0 0,-1-1 1 0 0,2 0 0 0 0,6-8-2480 0 0,-8-9-1563 0 0</inkml:trace>
</inkml:ink>
</file>

<file path=ppt/ink/ink5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58.171"/>
    </inkml:context>
    <inkml:brush xml:id="br0">
      <inkml:brushProperty name="width" value="0.035" units="cm"/>
      <inkml:brushProperty name="height" value="0.035" units="cm"/>
    </inkml:brush>
  </inkml:definitions>
  <inkml:trace contextRef="#ctx0" brushRef="#br0">0 9 4744 0 0,'0'0'5754'0'0,"10"-8"-3867"0"0,-6 33-768 0 0,13 45 1 0 0,2 7-689 0 0,-7-30-180 0 0,-7-32-56 0 0,-1 0 1 0 0,-1 1 0 0 0,3 30-1 0 0,4 78 763 0 0,-10-173-119 0 0,0 28-5240 0 0,0 103-9083 0 0</inkml:trace>
</inkml:ink>
</file>

<file path=ppt/ink/ink5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59.901"/>
    </inkml:context>
    <inkml:brush xml:id="br0">
      <inkml:brushProperty name="width" value="0.035" units="cm"/>
      <inkml:brushProperty name="height" value="0.035" units="cm"/>
    </inkml:brush>
  </inkml:definitions>
  <inkml:trace contextRef="#ctx0" brushRef="#br0">363 425 3316 0 0,'0'0'6403'0'0,"-3"1"-6316"0"0,-20 3 914 0 0,1-2 0 0 0,-1 0 0 0 0,1-2-1 0 0,-1 0 1 0 0,-31-5 0 0 0,49 3-980 0 0,1 0-1 0 0,-1 0 0 0 0,0 0 0 0 0,1 0 0 0 0,-1-1 0 0 0,1 0 0 0 0,0 0 1 0 0,0 0-1 0 0,0 0 0 0 0,0-1 0 0 0,0 0 0 0 0,1 1 0 0 0,-6-9 0 0 0,-39-63-68 0 0,32 47 40 0 0,-44-79-21 0 0,59 104 9 0 0,0 1-1 0 0,1 0 1 0 0,-1 0 0 0 0,1 0-1 0 0,-1-1 1 0 0,1 1-1 0 0,0 0 1 0 0,-1-1-1 0 0,1 1 1 0 0,0 0 0 0 0,1-1-1 0 0,-1 1 1 0 0,0 0-1 0 0,1 0 1 0 0,-1-1 0 0 0,1 1-1 0 0,0 0 1 0 0,0 0-1 0 0,0 0 1 0 0,0 0 0 0 0,0 0-1 0 0,0 0 1 0 0,0 0-1 0 0,1 0 1 0 0,-1 0 0 0 0,1 0-1 0 0,-1 1 1 0 0,1-1-1 0 0,0 1 1 0 0,0-1-1 0 0,2-1 1 0 0,9-6-88 0 0,-1 1-1 0 0,1 0 1 0 0,24-10 0 0 0,-16 8 175 0 0,69-37-122 0 0,-90 47 57 0 0,0-1 0 0 0,0 1 0 0 0,0 0 0 0 0,0 0 0 0 0,0 0 0 0 0,0 0 0 0 0,1-1 0 0 0,-1 1 0 0 0,0 0 0 0 0,0 0 0 0 0,0 0 0 0 0,0 0 1 0 0,1 0-1 0 0,-1 0 0 0 0,0 0 0 0 0,0 0 0 0 0,0 0 0 0 0,1-1 0 0 0,-1 1 0 0 0,0 0 0 0 0,0 0 0 0 0,0 0 0 0 0,1 0 0 0 0,-1 0 0 0 0,0 0 0 0 0,0 0 0 0 0,0 0 0 0 0,1 0 0 0 0,-1 0 0 0 0,0 1 0 0 0,0-1 0 0 0,0 0 0 0 0,1 0 0 0 0,-1 0 0 0 0,0 0 0 0 0,0 0 0 0 0,0 0 0 0 0,1 0 0 0 0,-1 0 1 0 0,0 1-1 0 0,0-1 0 0 0,0 0 0 0 0,0 0 0 0 0,0 0 0 0 0,1 0 0 0 0,-1 0 0 0 0,0 1 0 0 0,0-1 0 0 0,0 0 0 0 0,0 0 0 0 0,0 0 0 0 0,0 1 0 0 0,0-1 0 0 0,0 0 0 0 0,0 0 0 0 0,0 0 0 0 0,1 1 0 0 0,-1-1 0 0 0,0 0 0 0 0,0 0 0 0 0,-9 18 304 0 0,-18 17 151 0 0,18-24-350 0 0,1 1-1 0 0,1 0 0 0 0,-1 0 0 0 0,2 1 0 0 0,-10 26 1 0 0,-10 17-8 0 0,17-38-46 0 0,0 1 0 0 0,-8 27 0 0 0,0 0 38 0 0,-11 49 34 0 0,28-94-123 0 0,-1 0 0 0 0,1 0 0 0 0,-1 0 0 0 0,1 0 0 0 0,0 0 1 0 0,-1 0-1 0 0,1 0 0 0 0,0 0 0 0 0,0 0 0 0 0,0-1 0 0 0,-1 1 0 0 0,1 0 0 0 0,0 0 1 0 0,0 0-1 0 0,1 0 0 0 0,-1 0 0 0 0,0 0 0 0 0,0 0 0 0 0,0 0 0 0 0,1 0 0 0 0,-1 0 0 0 0,0 0 1 0 0,1 0-1 0 0,-1 0 0 0 0,1 0 0 0 0,-1-1 0 0 0,1 1 0 0 0,-1 0 0 0 0,2 1 0 0 0,0-1 8 0 0,-1 0-1 0 0,1 0 1 0 0,0-1 0 0 0,0 1-1 0 0,0 0 1 0 0,0-1-1 0 0,0 1 1 0 0,0-1-1 0 0,0 1 1 0 0,0-1-1 0 0,0 0 1 0 0,0 0-1 0 0,3 0 1 0 0,2 0 14 0 0,0-1 0 0 0,0 0 0 0 0,0 0 0 0 0,0 0 0 0 0,0-1 0 0 0,-1 0 0 0 0,11-5 0 0 0,30-10-25 0 0,-43 17 1 0 0,0-1 0 0 0,0 0 0 0 0,0 0 0 0 0,0-1 0 0 0,0 1-1 0 0,0-1 1 0 0,-1 0 0 0 0,1 0 0 0 0,-1 0 0 0 0,1 0-1 0 0,-1 0 1 0 0,0-1 0 0 0,4-3 0 0 0,-2-1-18 0 0,0-1 1 0 0,0 0-1 0 0,-1 0 0 0 0,0 0 0 0 0,0-1 1 0 0,-1 1-1 0 0,0-1 0 0 0,0 0 1 0 0,-1 0-1 0 0,1-10 0 0 0,1-13-341 0 0,-1-54 0 0 0,-3 86 76 0 0,18 20-4654 0 0,-14-4 33 0 0,4-8 910 0 0</inkml:trace>
</inkml:ink>
</file>

<file path=ppt/ink/ink5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0.506"/>
    </inkml:context>
    <inkml:brush xml:id="br0">
      <inkml:brushProperty name="width" value="0.035" units="cm"/>
      <inkml:brushProperty name="height" value="0.035" units="cm"/>
    </inkml:brush>
  </inkml:definitions>
  <inkml:trace contextRef="#ctx0" brushRef="#br0">20 1 2828 0 0,'0'0'7070'0'0,"-1"6"-6418"0"0,-4 14 870 0 0,1 2 0 0 0,-2 25 0 0 0,3 101 56 0 0,3-129-1526 0 0,10 150 820 0 0,-1 13-16 0 0,-9-176-893 0 0,1 0 0 0 0,-1 0 0 0 0,1 0 0 0 0,0 0 1 0 0,0 0-1 0 0,1 0 0 0 0,0 0 0 0 0,0 0 0 0 0,0-1 1 0 0,0 1-1 0 0,1-1 0 0 0,0 0 0 0 0,6 8 0 0 0,-8-12-429 0 0,1-1 225 0 0,-1 0 0 0 0,0 0 1 0 0,0 0-1 0 0,1 0 0 0 0,-1-1 0 0 0,0 1 0 0 0,0-1 0 0 0,0 1 0 0 0,1-1 0 0 0,-1 1 0 0 0,0-1 1 0 0,0 0-1 0 0,0 1 0 0 0,0-1 0 0 0,1-2 0 0 0,0 1-114 0 0,-1 0 0 0 0,0 1 0 0 0,0-1 0 0 0,0 0-1 0 0,0 0 1 0 0,0-1 0 0 0,0 1 0 0 0,-1 0 0 0 0,1 0 0 0 0,-1 0 0 0 0,1-4 0 0 0,0 0-607 0 0,7-26-3921 0 0</inkml:trace>
</inkml:ink>
</file>

<file path=ppt/ink/ink5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1.018"/>
    </inkml:context>
    <inkml:brush xml:id="br0">
      <inkml:brushProperty name="width" value="0.035" units="cm"/>
      <inkml:brushProperty name="height" value="0.035" units="cm"/>
    </inkml:brush>
  </inkml:definitions>
  <inkml:trace contextRef="#ctx0" brushRef="#br0">0 4 4276 0 0,'0'-4'10513'0'0,"10"411"-8718"0"0,0-187-757 0 0,-10-205-1036 0 0,-1-11-3 0 0,1 1 0 0 0,0-1-1 0 0,0 0 1 0 0,0 1-1 0 0,1-1 1 0 0,-1 0-1 0 0,1 0 1 0 0,0 1-1 0 0,0-1 1 0 0,1 0-1 0 0,1 6 1 0 0,4-4-4467 0 0,-7-5 4376 0 0,0-1-1 0 0,0 0 1 0 0,0 0 0 0 0,0 0-1 0 0,0 0 1 0 0,0 0 0 0 0,0 0-1 0 0,0 0 1 0 0,0 1-1 0 0,0-1 1 0 0,0 0 0 0 0,0 0-1 0 0,0 0 1 0 0,0 0 0 0 0,0 0-1 0 0,0 0 1 0 0,0 0-1 0 0,0 0 1 0 0,1 1 0 0 0,-1-1-1 0 0,0 0 1 0 0,0 0 0 0 0,0 0-1 0 0,0 0 1 0 0,0 0-1 0 0,0 0 1 0 0,0 0 0 0 0,0 0-1 0 0,1 0 1 0 0,-1 0 0 0 0,0 0-1 0 0,0 0 1 0 0,0 0 0 0 0,0 0-1 0 0,0 0 1 0 0,0 0-1 0 0,1 0 1 0 0,-1 0 0 0 0,0 0-1 0 0,0 0 1 0 0,0 0 0 0 0,0 0-1 0 0,0 0 1 0 0,0 0-1 0 0,1 0 1 0 0,-1 0 0 0 0,0 0-1 0 0,0 0 1 0 0,0 0 0 0 0,0 0-1 0 0,0 0 1 0 0,0 0 0 0 0,0-1-1 0 0,0 1 1 0 0,0 0-1 0 0,1 0 1 0 0,-1 0 0 0 0,0 0-1 0 0,0 0 1 0 0,0 0 0 0 0,0 0-1 0 0,0 0 1 0 0,0-1-1 0 0,0 1 1 0 0,0 0 0 0 0,0 0-1 0 0,0 0 1 0 0,0-3-3822 0 0</inkml:trace>
</inkml:ink>
</file>

<file path=ppt/ink/ink5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2.253"/>
    </inkml:context>
    <inkml:brush xml:id="br0">
      <inkml:brushProperty name="width" value="0.035" units="cm"/>
      <inkml:brushProperty name="height" value="0.035" units="cm"/>
    </inkml:brush>
  </inkml:definitions>
  <inkml:trace contextRef="#ctx0" brushRef="#br0">0 15 1388 0 0,'0'0'7696'0'0,"10"-15"-257"0"0,-8 34-7461 0 0,0-1 1 0 0,2 1-1 0 0,0-1 0 0 0,1 1 1 0 0,1-2-1 0 0,9 22 1 0 0,-4-12 188 0 0,12 47 0 0 0,-15-47-57 0 0,-6-23-96 0 0,0 1 0 0 0,-1-1 1 0 0,0 1-1 0 0,1-1 0 0 0,-2 1 1 0 0,2 9-1 0 0,8 45 83 0 0,-7-48-209 0 0,-1 1 0 0 0,0-1-1 0 0,1 20 1 0 0,-3-30-45 0 0,0 0-1 0 0,0 0 0 0 0,0 0 1 0 0,1 0-1 0 0,-1 0 0 0 0,0 0 1 0 0,1 0-1 0 0,-1-1 0 0 0,1 1 1 0 0,-1 0-1 0 0,1 0 0 0 0,-1 0 1 0 0,1 0-1 0 0,-1-1 0 0 0,1 1 1 0 0,0 0-1 0 0,-1-1 1 0 0,2 2-1 0 0,17 5-9184 0 0</inkml:trace>
</inkml:ink>
</file>

<file path=ppt/ink/ink5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2.606"/>
    </inkml:context>
    <inkml:brush xml:id="br0">
      <inkml:brushProperty name="width" value="0.035" units="cm"/>
      <inkml:brushProperty name="height" value="0.035" units="cm"/>
    </inkml:brush>
  </inkml:definitions>
  <inkml:trace contextRef="#ctx0" brushRef="#br0">10 0 420 0 0,'0'0'12263'0'0,"-1"18"-12654"0"0,-8 144 1418 0 0,15-129-391 0 0,-3-18-2159 0 0,-2 1-5719 0 0</inkml:trace>
</inkml:ink>
</file>

<file path=ppt/ink/ink5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2.771"/>
    </inkml:context>
    <inkml:brush xml:id="br0">
      <inkml:brushProperty name="width" value="0.035" units="cm"/>
      <inkml:brushProperty name="height" value="0.035" units="cm"/>
    </inkml:brush>
  </inkml:definitions>
  <inkml:trace contextRef="#ctx0" brushRef="#br0">1 13 7525 0 0,'0'0'5792'0'0,"50"-12"-16813"0"0</inkml:trace>
</inkml:ink>
</file>

<file path=ppt/ink/ink5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3.395"/>
    </inkml:context>
    <inkml:brush xml:id="br0">
      <inkml:brushProperty name="width" value="0.035" units="cm"/>
      <inkml:brushProperty name="height" value="0.035" units="cm"/>
    </inkml:brush>
  </inkml:definitions>
  <inkml:trace contextRef="#ctx0" brushRef="#br0">70 193 3924 0 0,'0'0'6558'0'0,"15"-1"-6401"0"0,47-6 11 0 0,-56 6-115 0 0,-1 0 0 0 0,1-1 1 0 0,0 1-1 0 0,0-1 0 0 0,-1-1 0 0 0,0 1 1 0 0,1-1-1 0 0,-1 0 0 0 0,0 0 0 0 0,0-1 1 0 0,5-4-1 0 0,3-2 162 0 0,-7 5-98 0 0,0 1-1 0 0,0-2 1 0 0,0 1-1 0 0,-1-1 1 0 0,1 0-1 0 0,7-12 1 0 0,-11 15-107 0 0,0 0 1 0 0,-1 1 0 0 0,1-1 0 0 0,-1 0 0 0 0,0 0-1 0 0,0 0 1 0 0,0 0 0 0 0,0 0 0 0 0,0 0 0 0 0,-1 0-1 0 0,1 0 1 0 0,-1 0 0 0 0,0 0 0 0 0,0-1-1 0 0,0 1 1 0 0,0 0 0 0 0,-1 0 0 0 0,1 0 0 0 0,-1 0-1 0 0,-1-3 1 0 0,1 4-66 0 0,-1 0 0 0 0,1 0 1 0 0,-1 0-1 0 0,0 0 0 0 0,1 1 0 0 0,-1-1 0 0 0,0 1 0 0 0,0-1 0 0 0,0 1 1 0 0,0 0-1 0 0,0 0 0 0 0,-1 0 0 0 0,1 0 0 0 0,0 0 0 0 0,0 0 0 0 0,-1 1 0 0 0,1-1 1 0 0,0 1-1 0 0,-1-1 0 0 0,1 1 0 0 0,-5 0 0 0 0,2 0-36 0 0,0-1-1 0 0,0 1 1 0 0,1 1-1 0 0,-1-1 1 0 0,0 1-1 0 0,0 0 1 0 0,1 0 0 0 0,-1 0-1 0 0,0 0 1 0 0,-6 4-1 0 0,-7 8 152 0 0,0 0-1 0 0,1 2 1 0 0,1 0-1 0 0,1 1 1 0 0,0 0-1 0 0,-24 35 1 0 0,33-41 96 0 0,0 1-1 0 0,1-1 1 0 0,0 1-1 0 0,1 0 1 0 0,0 0 0 0 0,0 1-1 0 0,2-1 1 0 0,-1 1 0 0 0,0 12-1 0 0,3-22-88 0 0,1 0 0 0 0,-1 0-1 0 0,1 0 1 0 0,-1 0 0 0 0,1 1-1 0 0,0-1 1 0 0,-1 0 0 0 0,1 0 0 0 0,0 0-1 0 0,0 0 1 0 0,1-1 0 0 0,-1 1 0 0 0,0 0-1 0 0,1 0 1 0 0,-1-1 0 0 0,1 1-1 0 0,-1-1 1 0 0,1 1 0 0 0,0-1 0 0 0,0 0-1 0 0,0 1 1 0 0,-1-1 0 0 0,1 0-1 0 0,0 0 1 0 0,0 0 0 0 0,1-1 0 0 0,-1 1-1 0 0,0 0 1 0 0,0-1 0 0 0,0 0-1 0 0,3 1 1 0 0,9 1 423 0 0,0 0 1 0 0,1-1-1 0 0,22-1 0 0 0,-25 0-262 0 0,5 0-178 0 0,0-2 0 0 0,0 0 1 0 0,0 0-1 0 0,23-8 0 0 0,-22-2-1310 0 0,-15 9-2344 0 0</inkml:trace>
</inkml:ink>
</file>

<file path=ppt/ink/ink5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4.414"/>
    </inkml:context>
    <inkml:brush xml:id="br0">
      <inkml:brushProperty name="width" value="0.035" units="cm"/>
      <inkml:brushProperty name="height" value="0.035" units="cm"/>
    </inkml:brush>
  </inkml:definitions>
  <inkml:trace contextRef="#ctx0" brushRef="#br0">250 20 1856 0 0,'0'0'10364'0'0,"-13"-3"-10074"0"0,7 1-403 0 0,-48-10 1034 0 0,50 11-746 0 0,0 1 0 0 0,0-1 0 0 0,-1 1 0 0 0,1 0 0 0 0,0 0 0 0 0,-1 0 0 0 0,1 0 0 0 0,0 1 0 0 0,0 0 0 0 0,-1 0 0 0 0,1 0 0 0 0,-5 2 0 0 0,0 4-185 0 0,0 0-1 0 0,0 0 0 0 0,1 1 0 0 0,0 0 0 0 0,0 0 0 0 0,1 1 0 0 0,0 0 0 0 0,0 1 0 0 0,1-1 0 0 0,0 1 0 0 0,1 0 0 0 0,0 1 0 0 0,1-1 1 0 0,0 1-1 0 0,0 0 0 0 0,1 0 0 0 0,1 0 0 0 0,0 0 0 0 0,0 1 0 0 0,1 17 0 0 0,1-27 8 0 0,0-1 0 0 0,0 1 0 0 0,0-1 1 0 0,0 1-1 0 0,1-1 0 0 0,-1 1 0 0 0,1-1 0 0 0,-1 1 0 0 0,1-1 0 0 0,-1 1 1 0 0,1-1-1 0 0,0 0 0 0 0,0 1 0 0 0,-1-1 0 0 0,1 0 0 0 0,0 0 0 0 0,0 1 1 0 0,0-1-1 0 0,1 0 0 0 0,-1 0 0 0 0,0 0 0 0 0,0 0 0 0 0,0-1 0 0 0,3 3 1 0 0,0-2 28 0 0,1 1 1 0 0,-1-1 0 0 0,0 0-1 0 0,0 0 1 0 0,1 0 0 0 0,-1-1 0 0 0,0 1-1 0 0,1-1 1 0 0,4 0 0 0 0,-1 0 59 0 0,0-1-1 0 0,0 0 1 0 0,-1 0 0 0 0,1-1 0 0 0,0 0 0 0 0,-1 0-1 0 0,1-1 1 0 0,-1 0 0 0 0,1 0 0 0 0,7-5 0 0 0,-2-2 31 0 0,-1-1 1 0 0,1 0-1 0 0,-2-1 1 0 0,0-1 0 0 0,11-14-1 0 0,-20 23-124 0 0,1 1 0 0 0,-1-1 0 0 0,0 1 0 0 0,0-1 0 0 0,0 0 0 0 0,-1 0 0 0 0,1 0 0 0 0,-1 0 0 0 0,0 0 0 0 0,0 0 0 0 0,0 0-1 0 0,-1-1 1 0 0,1 1 0 0 0,-1 0 0 0 0,0 0 0 0 0,0-1 0 0 0,-1 1 0 0 0,1 0 0 0 0,-1 0 0 0 0,0 0 0 0 0,0 0 0 0 0,0 0 0 0 0,-1 0 0 0 0,0 0 0 0 0,-3-6 0 0 0,3 7-50 0 0,-1-1 1 0 0,1 1-1 0 0,-1 0 1 0 0,0 1-1 0 0,0-1 1 0 0,0 0 0 0 0,-1 1-1 0 0,1 0 1 0 0,0 0-1 0 0,-1 0 1 0 0,0 0-1 0 0,1 0 1 0 0,-9-2 0 0 0,11 4-93 0 0,-1 0 0 0 0,1-1 0 0 0,-1 1 0 0 0,1 0 0 0 0,0 0 0 0 0,-1 0 0 0 0,1 0 0 0 0,-1 0 0 0 0,1 0 0 0 0,-1 0 0 0 0,1 1 0 0 0,0-1 0 0 0,-1 0 0 0 0,1 1 0 0 0,0-1 0 0 0,-3 2 0 0 0,3-1-281 0 0,0 0-1 0 0,0 0 1 0 0,0 0-1 0 0,0 0 1 0 0,0 0 0 0 0,0 1-1 0 0,1-1 1 0 0,-1 0-1 0 0,0 0 1 0 0,1 0 0 0 0,-1 1-1 0 0,1-1 1 0 0,-1 0-1 0 0,1 1 1 0 0,0-1-1 0 0,0 1 1 0 0,-1-1 0 0 0,1 0-1 0 0,0 1 1 0 0,1 1-1 0 0,0-3-1573 0 0,8 0-32 0 0</inkml:trace>
</inkml:ink>
</file>

<file path=ppt/ink/ink5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4.944"/>
    </inkml:context>
    <inkml:brush xml:id="br0">
      <inkml:brushProperty name="width" value="0.035" units="cm"/>
      <inkml:brushProperty name="height" value="0.035" units="cm"/>
    </inkml:brush>
  </inkml:definitions>
  <inkml:trace contextRef="#ctx0" brushRef="#br0">0 180 108 0 0,'0'0'8461'0'0,"7"8"-8139"0"0,20 25-138 0 0,-27-33 19 0 0,1 0 0 0 0,0-1 0 0 0,0 1 0 0 0,0 0 1 0 0,0-1-1 0 0,-1 1 0 0 0,1-1 0 0 0,0 1 0 0 0,0-1 0 0 0,-1 1 0 0 0,1-1 1 0 0,0 0-1 0 0,-1 1 0 0 0,1-1 0 0 0,-1 0 0 0 0,1 1 0 0 0,-1-1 0 0 0,1 0 0 0 0,-1 0 1 0 0,1 1-1 0 0,-1-1 0 0 0,0 0 0 0 0,1 0 0 0 0,-1 0 0 0 0,0-1 0 0 0,21-41-1046 0 0,-11 23 1101 0 0,22-48-378 0 0,-19 48 205 0 0,-11 19-40 0 0,-1-1 0 0 0,1 1 0 0 0,-1-1 0 0 0,0 0 0 0 0,0 0 0 0 0,0 1 0 0 0,0-1-1 0 0,0 0 1 0 0,0 0 0 0 0,0 0 0 0 0,-1 0 0 0 0,1 0 0 0 0,0-3 0 0 0,-1 4-23 0 0,1 0 0 0 0,0-1 1 0 0,-1 1-1 0 0,1 0 0 0 0,0-1 1 0 0,-1 1-1 0 0,1 0 0 0 0,0 0 1 0 0,0 0-1 0 0,0 0 1 0 0,0 0-1 0 0,0 0 0 0 0,0 0 1 0 0,0 0-1 0 0,0 0 0 0 0,1 0 1 0 0,-1 0-1 0 0,0 1 0 0 0,1-1 1 0 0,-1 0-1 0 0,0 1 0 0 0,1 0 1 0 0,-1-1-1 0 0,0 1 0 0 0,1 0 1 0 0,-1-1-1 0 0,1 1 1 0 0,-1 0-1 0 0,1 0 0 0 0,1 0 1 0 0,53-1-167 0 0,-48 2 187 0 0,-6-1-41 0 0,0 1 0 0 0,0-1 0 0 0,0 1 0 0 0,0 0 0 0 0,0 0 0 0 0,0 0 0 0 0,0 0 0 0 0,0 0 0 0 0,-1 0 0 0 0,1 1 0 0 0,0-1 0 0 0,-1 1 0 0 0,1-1 0 0 0,-1 1 0 0 0,1-1 0 0 0,-1 1 0 0 0,0 0 0 0 0,0 0 0 0 0,0 0 0 0 0,0-1 0 0 0,0 1 0 0 0,0 0 0 0 0,0 0-1 0 0,-1 0 1 0 0,1 1 0 0 0,0 3 0 0 0,8 15 17 0 0,1 22-1815 0 0,-8-23-3461 0 0,-2-16 1413 0 0</inkml:trace>
</inkml:ink>
</file>

<file path=ppt/ink/ink5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5.443"/>
    </inkml:context>
    <inkml:brush xml:id="br0">
      <inkml:brushProperty name="width" value="0.035" units="cm"/>
      <inkml:brushProperty name="height" value="0.035" units="cm"/>
    </inkml:brush>
  </inkml:definitions>
  <inkml:trace contextRef="#ctx0" brushRef="#br0">0 0 32 0 0,'0'0'13297'0'0,"8"20"-12948"0"0,84 237 2151 0 0,-80-216-2066 0 0,46 135 460 0 0,-53-161-874 0 0,-1-1 0 0 0,0 1 0 0 0,1 17 0 0 0,-3-16-4737 0 0,-10-41-645 0 0,6 21 4338 0 0,-8-21-4011 0 0</inkml:trace>
</inkml:ink>
</file>

<file path=ppt/ink/ink5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5.703"/>
    </inkml:context>
    <inkml:brush xml:id="br0">
      <inkml:brushProperty name="width" value="0.035" units="cm"/>
      <inkml:brushProperty name="height" value="0.035" units="cm"/>
    </inkml:brush>
  </inkml:definitions>
  <inkml:trace contextRef="#ctx0" brushRef="#br0">0 144 3548 0 0,'0'0'7387'0'0,"20"-4"-6685"0"0,65-11 28 0 0,-72 12-529 0 0,0-1 0 0 0,0 0 0 0 0,0-1 1 0 0,-1 0-1 0 0,1-1 0 0 0,20-14 0 0 0,12-5 133 0 0,-13 8-1570 0 0,-23 12 399 0 0,-1 0-1 0 0,1 0 1 0 0,1 1 0 0 0,-1 0 0 0 0,1 1 0 0 0,-1 0 0 0 0,1 0 0 0 0,12-1-1 0 0</inkml:trace>
</inkml:ink>
</file>

<file path=ppt/ink/ink5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6.065"/>
    </inkml:context>
    <inkml:brush xml:id="br0">
      <inkml:brushProperty name="width" value="0.035" units="cm"/>
      <inkml:brushProperty name="height" value="0.035" units="cm"/>
    </inkml:brush>
  </inkml:definitions>
  <inkml:trace contextRef="#ctx0" brushRef="#br0">20 148 696 0 0,'0'0'15470'0'0,"0"13"-15865"0"0,0 98-43 0 0,1-110 436 0 0,0 0 0 0 0,-1 0 1 0 0,1-1-1 0 0,0 1 0 0 0,-1 0 0 0 0,1 0 1 0 0,0-1-1 0 0,0 1 0 0 0,-1-1 0 0 0,1 1 1 0 0,0-1-1 0 0,0 1 0 0 0,0-1 1 0 0,0 0-1 0 0,0 1 0 0 0,0-1 0 0 0,0 0 1 0 0,0 1-1 0 0,0-1 0 0 0,0 0 0 0 0,0 0 1 0 0,0 0-1 0 0,0 0 0 0 0,0 0 1 0 0,0 0-1 0 0,0-1 0 0 0,0 1 0 0 0,0 0 1 0 0,0 0-1 0 0,0-1 0 0 0,-1 1 0 0 0,1 0 1 0 0,1-1-1 0 0,37-11 669 0 0,-28 5-543 0 0,0 0 0 0 0,-1-1 0 0 0,0 0 0 0 0,-1 0-1 0 0,0-1 1 0 0,15-19 0 0 0,-19 22-153 0 0,-1 0 0 0 0,0 0 0 0 0,-1-1 0 0 0,1 1-1 0 0,-1-1 1 0 0,-1 0 0 0 0,1 0 0 0 0,-1 0 0 0 0,0 0 0 0 0,-1 0 0 0 0,1-1 0 0 0,-1-11 0 0 0,-1 15-54 0 0,-1 0 0 0 0,0 0 0 0 0,1 0 0 0 0,-1 0 0 0 0,-1 0 1 0 0,1 0-1 0 0,-1 1 0 0 0,1-1 0 0 0,-1 0 0 0 0,0 1 0 0 0,0-1 1 0 0,-1 1-1 0 0,1 0 0 0 0,-1 0 0 0 0,0 0 0 0 0,1 0 1 0 0,-1 0-1 0 0,-1 1 0 0 0,1-1 0 0 0,0 1 0 0 0,0 0 0 0 0,-6-3 1 0 0,5 3-9 0 0,0 0 1 0 0,0 0-1 0 0,-1 0 0 0 0,1 1 1 0 0,0 0-1 0 0,0-1 1 0 0,-1 2-1 0 0,1-1 1 0 0,-1 0-1 0 0,1 1 1 0 0,-1 0-1 0 0,1 0 1 0 0,-1 0-1 0 0,1 0 1 0 0,-1 1-1 0 0,1 0 0 0 0,-1 0 1 0 0,1 0-1 0 0,-8 3 1 0 0,7 0-50 0 0,0 0 1 0 0,0 0-1 0 0,0 0 0 0 0,0 0 1 0 0,1 1-1 0 0,0 0 0 0 0,0 0 1 0 0,0 0-1 0 0,-3 6 0 0 0,5-8-305 0 0,0 0 0 0 0,1 1-1 0 0,-1-1 1 0 0,1 0 0 0 0,0 1 0 0 0,-1-1-1 0 0,1 1 1 0 0,1-1 0 0 0,-2 6 0 0 0,31-9-3637 0 0,-18-3 2655 0 0</inkml:trace>
</inkml:ink>
</file>

<file path=ppt/ink/ink5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6.659"/>
    </inkml:context>
    <inkml:brush xml:id="br0">
      <inkml:brushProperty name="width" value="0.035" units="cm"/>
      <inkml:brushProperty name="height" value="0.035" units="cm"/>
    </inkml:brush>
  </inkml:definitions>
  <inkml:trace contextRef="#ctx0" brushRef="#br0">31 160 3504 0 0,'0'0'9232'0'0,"1"13"-8477"0"0,4 10-469 0 0,0-6 102 0 0,-2 1 1 0 0,3 30-1 0 0,4 9 343 0 0,-10-52-700 0 0,1 0-1 0 0,0 0 1 0 0,0 0 0 0 0,0 0-1 0 0,0 0 1 0 0,1 0 0 0 0,0-1 0 0 0,0 1-1 0 0,0 0 1 0 0,1-1 0 0 0,5 9 0 0 0,-4-7 6 0 0,1 0 402 0 0,-6-11 777 0 0,-1-12-672 0 0,0-12-783 0 0,-1 1 0 0 0,-1 0 1 0 0,-2 0-1 0 0,-1 0 0 0 0,-13-36 1 0 0,2 7-339 0 0,6 22 306 0 0,8 26 387 0 0,1 0 1 0 0,0 0-1 0 0,1 0 1 0 0,0 0-1 0 0,0 0 1 0 0,0-16 0 0 0,3 24-151 0 0,-1 0 1 0 0,1 0 0 0 0,0 0 0 0 0,0 0 0 0 0,0 0 0 0 0,0 0 0 0 0,0 0-1 0 0,1 1 1 0 0,-1-1 0 0 0,0 0 0 0 0,0 0 0 0 0,0 1 0 0 0,1-1 0 0 0,-1 1-1 0 0,0-1 1 0 0,1 1 0 0 0,-1 0 0 0 0,0 0 0 0 0,1-1 0 0 0,-1 1-1 0 0,1 0 1 0 0,-1 0 0 0 0,2 0 0 0 0,37-2 285 0 0,-38 2-219 0 0,1 0 1 0 0,-1 1-1 0 0,1-1 0 0 0,0 0 0 0 0,-1 1 1 0 0,0 0-1 0 0,1-1 0 0 0,-1 1 0 0 0,1 0 0 0 0,-1 0 1 0 0,0 1-1 0 0,1-1 0 0 0,-1 0 0 0 0,0 1 1 0 0,0-1-1 0 0,0 1 0 0 0,0 0 0 0 0,0 0 1 0 0,-1-1-1 0 0,1 1 0 0 0,0 0 0 0 0,-1 1 0 0 0,0-1 1 0 0,1 0-1 0 0,-1 0 0 0 0,0 1 0 0 0,0-1 1 0 0,0 0-1 0 0,0 1 0 0 0,-1-1 0 0 0,1 1 1 0 0,-1-1-1 0 0,1 1 0 0 0,-1 2 0 0 0,0 1-30 0 0,1 0-1 0 0,-1 0 0 0 0,0 0 0 0 0,-1 0 1 0 0,1 0-1 0 0,-1 0 0 0 0,0 0 1 0 0,-1 0-1 0 0,0-1 0 0 0,0 1 1 0 0,0-1-1 0 0,0 1 0 0 0,-6 9 1 0 0,4-11-9 0 0,1 0 1 0 0,-1 0 0 0 0,0 0 0 0 0,0-1 0 0 0,-1 0 0 0 0,1 1 0 0 0,0-2-1 0 0,-1 1 1 0 0,0 0 0 0 0,0-1 0 0 0,0 0 0 0 0,0 0 0 0 0,-9 2 0 0 0,-10 1-7159 0 0,19-4 2002 0 0,15-4 1838 0 0</inkml:trace>
</inkml:ink>
</file>

<file path=ppt/ink/ink5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7.218"/>
    </inkml:context>
    <inkml:brush xml:id="br0">
      <inkml:brushProperty name="width" value="0.035" units="cm"/>
      <inkml:brushProperty name="height" value="0.035" units="cm"/>
    </inkml:brush>
  </inkml:definitions>
  <inkml:trace contextRef="#ctx0" brushRef="#br0">111 24 396 0 0,'0'0'11446'0'0,"-7"1"-10858"0"0,3-1-465 0 0,0 1 0 0 0,0-1 0 0 0,0 1 0 0 0,-1 0 0 0 0,1 1 0 0 0,0-1 0 0 0,0 1 0 0 0,1 0 0 0 0,-1-1 0 0 0,0 2 0 0 0,1-1 0 0 0,-1 0 0 0 0,1 1 0 0 0,-1 0 0 0 0,1-1 0 0 0,0 1 0 0 0,0 0 0 0 0,1 1 0 0 0,-1-1 0 0 0,1 1 0 0 0,-1-1 0 0 0,1 1 0 0 0,0-1 0 0 0,-2 6 0 0 0,1-1-129 0 0,0-2-47 0 0,0 1 0 0 0,1-1 0 0 0,0 0 0 0 0,0 1 0 0 0,0-1 0 0 0,0 8 0 0 0,2-12 44 0 0,0 0 0 0 0,0 0 0 0 0,0-1 0 0 0,1 1 0 0 0,-1 0 0 0 0,0-1 0 0 0,1 1 0 0 0,0 0 0 0 0,-1-1 0 0 0,1 1 0 0 0,0-1 0 0 0,-1 1 0 0 0,1-1 1 0 0,0 1-1 0 0,0-1 0 0 0,0 1 0 0 0,1-1 0 0 0,-1 0 0 0 0,0 0 0 0 0,0 0 0 0 0,1 0 0 0 0,-1 0 0 0 0,0 0 0 0 0,1 0 0 0 0,-1 0 0 0 0,1 0 0 0 0,0 0 0 0 0,-1-1 0 0 0,2 1 0 0 0,4 1 57 0 0,0 0 0 0 0,-1 0-1 0 0,1-1 1 0 0,0 0-1 0 0,0-1 1 0 0,0 1 0 0 0,-1-1-1 0 0,1-1 1 0 0,0 1-1 0 0,0-1 1 0 0,0 0 0 0 0,-1-1-1 0 0,1 0 1 0 0,0 0-1 0 0,-1 0 1 0 0,0-1 0 0 0,0 0-1 0 0,1 0 1 0 0,-1 0-1 0 0,-1-1 1 0 0,1 0 0 0 0,-1 0-1 0 0,1 0 1 0 0,-1-1-1 0 0,0 0 1 0 0,-1 0 0 0 0,1 0-1 0 0,-1-1 1 0 0,0 1-1 0 0,-1-1 1 0 0,1 0 0 0 0,-1 0-1 0 0,0 0 1 0 0,2-8 0 0 0,-4 12-89 0 0,0 0 0 0 0,-1-1 1 0 0,1 1-1 0 0,0 0 1 0 0,-1-1-1 0 0,0 1 1 0 0,0 0-1 0 0,0-1 0 0 0,0 1 1 0 0,0 0-1 0 0,0-1 1 0 0,0 1-1 0 0,-1-1 1 0 0,1 1-1 0 0,-1 0 1 0 0,0 0-1 0 0,0-1 0 0 0,0 1 1 0 0,0 0-1 0 0,0 0 1 0 0,0 0-1 0 0,0 0 1 0 0,-1 0-1 0 0,1 0 1 0 0,-1 0-1 0 0,1 1 0 0 0,-1-1 1 0 0,0 0-1 0 0,0 1 1 0 0,0-1-1 0 0,0 1 1 0 0,-3-2-1 0 0,-2 0-241 0 0,0 0 1 0 0,0 0-1 0 0,0 1 0 0 0,0 0 1 0 0,-1 1-1 0 0,1-1 0 0 0,-1 1 1 0 0,1 1-1 0 0,-8-1 0 0 0,13 2 112 0 0,1-1 0 0 0,0 1-1 0 0,0-1 1 0 0,-1 1 0 0 0,1 0-1 0 0,0-1 1 0 0,0 1-1 0 0,0 0 1 0 0,0 0 0 0 0,0 0-1 0 0,0 0 1 0 0,0 0 0 0 0,0 0-1 0 0,0 0 1 0 0,0 0-1 0 0,1 0 1 0 0,-1 0 0 0 0,0 0-1 0 0,1 1 1 0 0,-1-1-1 0 0,0 2 1 0 0,1-2 53 0 0,0-1 0 0 0,-1 1-1 0 0,1-1 1 0 0,0 1 0 0 0,0 0 0 0 0,0-1-1 0 0,0 1 1 0 0,0 0 0 0 0,0-1-1 0 0,0 1 1 0 0,0-1 0 0 0,0 1 0 0 0,0 0-1 0 0,1-1 1 0 0,-1 1 0 0 0,0 0 0 0 0,0-1-1 0 0,0 1 1 0 0,1-1 0 0 0,-1 1 0 0 0,0-1-1 0 0,1 1 1 0 0,-1-1 0 0 0,1 1 0 0 0,-1-1-1 0 0,0 1 1 0 0,1-1 0 0 0,-1 1 0 0 0,1-1-1 0 0,-1 0 1 0 0,1 1 0 0 0,0-1-1 0 0,-1 0 1 0 0,1 1 0 0 0,-1-1 0 0 0,1 0-1 0 0,-1 0 1 0 0,1 1 0 0 0,0-1 0 0 0,-1 0-1 0 0,1 0 1 0 0,0 0 0 0 0,-1 0 0 0 0,1 0-1 0 0,-1 0 1 0 0,1 0 0 0 0,0 0 0 0 0,-1 0-1 0 0,1 0 1 0 0,0-1 0 0 0,-1 1-1 0 0,1 0 1 0 0,-1 0 0 0 0,1-1 0 0 0,0 1-1 0 0,0 0 1 0 0,17-4-1821 0 0</inkml:trace>
</inkml:ink>
</file>

<file path=ppt/ink/ink5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7.622"/>
    </inkml:context>
    <inkml:brush xml:id="br0">
      <inkml:brushProperty name="width" value="0.035" units="cm"/>
      <inkml:brushProperty name="height" value="0.035" units="cm"/>
    </inkml:brush>
  </inkml:definitions>
  <inkml:trace contextRef="#ctx0" brushRef="#br0">99 0 5036 0 0,'0'0'6676'0'0,"-11"16"-7442"0"0,3-6 778 0 0,-36 53 64 0 0,40-56 70 0 0,1 0-1 0 0,-1 1 0 0 0,1-1 1 0 0,0 0-1 0 0,1 1 0 0 0,0 0 1 0 0,0-1-1 0 0,1 1 0 0 0,-2 12 1 0 0,-1 40 886 0 0,2-48-907 0 0,1-1 0 0 0,0 1 0 0 0,0-1-1 0 0,1 1 1 0 0,1-1 0 0 0,0 1 0 0 0,1-1 0 0 0,3 16-1 0 0,14 25 106 0 0,14 52 66 0 0,-14-57-125 0 0,-16-42-408 0 0,0 0 1 0 0,-1 1 0 0 0,0-1 0 0 0,0 0-1 0 0,0 1 1 0 0,0-1 0 0 0,-1 1 0 0 0,0 0-1 0 0,0 10 1 0 0,-12-18-5558 0 0,2-8 2147 0 0</inkml:trace>
</inkml:ink>
</file>

<file path=ppt/ink/ink5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7.830"/>
    </inkml:context>
    <inkml:brush xml:id="br0">
      <inkml:brushProperty name="width" value="0.035" units="cm"/>
      <inkml:brushProperty name="height" value="0.035" units="cm"/>
    </inkml:brush>
  </inkml:definitions>
  <inkml:trace contextRef="#ctx0" brushRef="#br0">1 79 4684 0 0,'0'0'13338'0'0,"23"-2"-13323"0"0,-7 0-24 0 0,30-3-18 0 0,0-2 0 0 0,61-16 1 0 0,-75 7-216 0 0,-19 5-1688 0 0,-7-2-5644 0 0</inkml:trace>
</inkml:ink>
</file>

<file path=ppt/ink/ink5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8.915"/>
    </inkml:context>
    <inkml:brush xml:id="br0">
      <inkml:brushProperty name="width" value="0.035" units="cm"/>
      <inkml:brushProperty name="height" value="0.035" units="cm"/>
    </inkml:brush>
  </inkml:definitions>
  <inkml:trace contextRef="#ctx0" brushRef="#br0">87 212 5597 0 0,'0'0'7502'0'0,"24"-10"-7747"0"0,72-35 232 0 0,-90 43 50 0 0,0 0-1 0 0,0-1 1 0 0,-1 0 0 0 0,1 0-1 0 0,-1 0 1 0 0,0-1-1 0 0,0 1 1 0 0,0-1 0 0 0,0-1-1 0 0,-1 1 1 0 0,0 0-1 0 0,1-1 1 0 0,-2 0-1 0 0,1 0 1 0 0,0 0 0 0 0,-1-1-1 0 0,0 1 1 0 0,3-9-1 0 0,2-5 200 0 0,-7 18-235 0 0,0 0-1 0 0,0 0 1 0 0,-1-1 0 0 0,1 1 0 0 0,0 0-1 0 0,-1-1 1 0 0,0 1 0 0 0,1-1 0 0 0,-1 1-1 0 0,0 0 1 0 0,1-1 0 0 0,-1 1 0 0 0,0-1-1 0 0,0 1 1 0 0,0-1 0 0 0,0 1-1 0 0,-1-1 1 0 0,1 1 0 0 0,0 0 0 0 0,-1-1-1 0 0,1 1 1 0 0,-1-1 0 0 0,1 1 0 0 0,-1 0-1 0 0,-1-2 1 0 0,1 1-42 0 0,-1 1 1 0 0,1 0-1 0 0,-1-1 0 0 0,0 1 0 0 0,0 0 1 0 0,1 0-1 0 0,-1 0 0 0 0,0 0 1 0 0,0 1-1 0 0,0-1 0 0 0,0 0 0 0 0,0 1 1 0 0,0-1-1 0 0,-1 1 0 0 0,-1 0 0 0 0,-2-1-25 0 0,0 1-1 0 0,1 0 1 0 0,-1 0-1 0 0,1 1 1 0 0,-1-1-1 0 0,0 1 1 0 0,1 0-1 0 0,0 1 1 0 0,-1-1-1 0 0,1 1 1 0 0,0 0-1 0 0,-6 4 0 0 0,-4 6 139 0 0,0 1-1 0 0,0 0 1 0 0,2 2-1 0 0,0 0 1 0 0,0 0-1 0 0,1 1 0 0 0,-13 24 1 0 0,1-1-28 0 0,-10 22 279 0 0,30-54-214 0 0,1 1 0 0 0,1-1 0 0 0,0 0 0 0 0,0 1 0 0 0,0 0 0 0 0,1-1 0 0 0,0 1 0 0 0,0 0 0 0 0,1 12 0 0 0,1-17-82 0 0,-1 0-1 0 0,1 0 1 0 0,0-1 0 0 0,0 1 0 0 0,0 0 0 0 0,0-1 0 0 0,0 1 0 0 0,0-1 0 0 0,1 1 0 0 0,-1-1 0 0 0,1 1 0 0 0,0-1-1 0 0,0 0 1 0 0,0 0 0 0 0,0 0 0 0 0,0 0 0 0 0,0 0 0 0 0,0-1 0 0 0,1 1 0 0 0,-1-1 0 0 0,0 1 0 0 0,1-1 0 0 0,0 0-1 0 0,-1 0 1 0 0,1 0 0 0 0,0 0 0 0 0,5 1 0 0 0,8 1 141 0 0,-1 0-1 0 0,1-1 1 0 0,1-1-1 0 0,-1 0 1 0 0,0-2 0 0 0,0 1-1 0 0,22-5 1 0 0,-27 3-458 0 0,-1 0 0 0 0,1-1-1 0 0,-1 0 1 0 0,0-1 0 0 0,0 0 0 0 0,0-1 0 0 0,-1 0 0 0 0,0 0 0 0 0,0-1-1 0 0,0 0 1 0 0,14-13 0 0 0,-5 5-4664 0 0,-16 7 1017 0 0</inkml:trace>
</inkml:ink>
</file>

<file path=ppt/ink/ink5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9.442"/>
    </inkml:context>
    <inkml:brush xml:id="br0">
      <inkml:brushProperty name="width" value="0.035" units="cm"/>
      <inkml:brushProperty name="height" value="0.035" units="cm"/>
    </inkml:brush>
  </inkml:definitions>
  <inkml:trace contextRef="#ctx0" brushRef="#br0">132 16 852 0 0,'0'0'12184'0'0,"-10"4"-11763"0"0,2-1-329 0 0,1 0-1 0 0,-1 0 0 0 0,1 0 1 0 0,0 1-1 0 0,1 0 1 0 0,-1 1-1 0 0,1-1 0 0 0,-1 1 1 0 0,1 0-1 0 0,1 1 0 0 0,-1-1 1 0 0,1 1-1 0 0,0 0 1 0 0,-5 9-1 0 0,6-9-118 0 0,1 0 0 0 0,1 0-1 0 0,-1 0 1 0 0,1 1 0 0 0,0-1-1 0 0,0 0 1 0 0,1 1 0 0 0,0 0 0 0 0,-1 12-1 0 0,2-17 31 0 0,0 0-1 0 0,1 0 0 0 0,-1-1 0 0 0,0 1 1 0 0,1 0-1 0 0,-1 0 0 0 0,1 0 1 0 0,0 0-1 0 0,0 0 0 0 0,0-1 0 0 0,-1 1 1 0 0,2 0-1 0 0,-1-1 0 0 0,0 1 0 0 0,0-1 1 0 0,0 1-1 0 0,1-1 0 0 0,-1 1 1 0 0,1-1-1 0 0,-1 0 0 0 0,1 0 0 0 0,-1 0 1 0 0,1 0-1 0 0,0 0 0 0 0,0 0 0 0 0,-1 0 1 0 0,1-1-1 0 0,0 1 0 0 0,0 0 1 0 0,0-1-1 0 0,0 0 0 0 0,0 1 0 0 0,0-1 1 0 0,0 0-1 0 0,0 0 0 0 0,0 0 0 0 0,0 0 1 0 0,1-1-1 0 0,8 0 57 0 0,0-1 0 0 0,0-1 1 0 0,0 0-1 0 0,0 0 0 0 0,-1-1 0 0 0,0 0 1 0 0,0-1-1 0 0,0 0 0 0 0,0-1 0 0 0,-1 0 0 0 0,0 0 1 0 0,0-1-1 0 0,-1 0 0 0 0,1-1 0 0 0,-2 0 1 0 0,1 0-1 0 0,-1-1 0 0 0,0 1 0 0 0,-1-2 0 0 0,0 1 1 0 0,0-1-1 0 0,5-13 0 0 0,-11 20-8 0 0,1 0 0 0 0,-1 0-1 0 0,0 0 1 0 0,0 0 0 0 0,0 0 0 0 0,0 0-1 0 0,0 0 1 0 0,-1 0 0 0 0,1 0 0 0 0,-1 0-1 0 0,0 0 1 0 0,-2-5 0 0 0,3 7-79 0 0,0 1 0 0 0,0-1 0 0 0,-1 0 0 0 0,1 0 0 0 0,0 0 0 0 0,-1 1 0 0 0,1-1 0 0 0,0 0 0 0 0,-1 0 0 0 0,1 1 0 0 0,-1-1 0 0 0,1 0 0 0 0,-1 1 1 0 0,1-1-1 0 0,-1 1 0 0 0,0-1 0 0 0,1 1 0 0 0,-1-1 0 0 0,0 1 0 0 0,1-1 0 0 0,-1 1 0 0 0,0-1 0 0 0,0 1 0 0 0,1 0 0 0 0,-1 0 0 0 0,0-1 0 0 0,0 1 0 0 0,0 0 0 0 0,0 0 0 0 0,1 0 0 0 0,-1 0 0 0 0,0 0 0 0 0,0 0 0 0 0,0 0 0 0 0,0 0 1 0 0,1 0-1 0 0,-1 0 0 0 0,0 0 0 0 0,0 1 0 0 0,0-1 0 0 0,1 0 0 0 0,-1 1 0 0 0,0-1 0 0 0,0 0 0 0 0,1 1 0 0 0,-1-1 0 0 0,-1 2 0 0 0,1 1 5 0 0,0 1-1 0 0,1-1 1 0 0,-1 1-1 0 0,1 0 0 0 0,0-1 1 0 0,0 1-1 0 0,0-1 1 0 0,0 1-1 0 0,0-1 1 0 0,1 1-1 0 0,0 0 1 0 0,0-1-1 0 0,0 0 1 0 0,0 1-1 0 0,0-1 1 0 0,1 1-1 0 0,1 2 1 0 0,3 0 121 0 0,0-1 1 0 0,1 0-1 0 0,-1-1 1 0 0,1 1-1 0 0,0-1 0 0 0,0-1 1 0 0,0 1-1 0 0,0-1 1 0 0,1-1-1 0 0,0 1 1 0 0,-1-1-1 0 0,1 0 1 0 0,0-1-1 0 0,0 0 1 0 0,0 0-1 0 0,11-1 1 0 0,-4 0-395 0 0,-1 0 0 0 0,0-1 1 0 0,22-5-1 0 0,-27 4-697 0 0,0 0 0 0 0,0-1 0 0 0,-1 0 1 0 0,1 0-1 0 0,11-7 0 0 0,-15 4-2892 0 0,3-5-685 0 0</inkml:trace>
</inkml:ink>
</file>

<file path=ppt/ink/ink5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9.741"/>
    </inkml:context>
    <inkml:brush xml:id="br0">
      <inkml:brushProperty name="width" value="0.035" units="cm"/>
      <inkml:brushProperty name="height" value="0.035" units="cm"/>
    </inkml:brush>
  </inkml:definitions>
  <inkml:trace contextRef="#ctx0" brushRef="#br0">141 1 11153 0 0,'0'0'3424'0'0,"-15"13"-4799"0"0,-47 44 1416 0 0,57-52-5 0 0,0 0 0 0 0,1 0 1 0 0,0 1-1 0 0,-1-1 0 0 0,2 1 1 0 0,-1 0-1 0 0,1 1 0 0 0,0-1 1 0 0,0 0-1 0 0,1 1 1 0 0,-2 7-1 0 0,-4 8 93 0 0,6-15-126 0 0,-1 0 1 0 0,2 0 0 0 0,-1 0-1 0 0,1 0 1 0 0,0 0-1 0 0,0 0 1 0 0,1 0-1 0 0,1 10 1 0 0,-1-1-120 0 0,0-15 135 0 0,1 0 1 0 0,-1 0-1 0 0,1 0 1 0 0,-1 0-1 0 0,1 0 0 0 0,-1 0 1 0 0,1 0-1 0 0,0 0 1 0 0,-1 0-1 0 0,1 0 1 0 0,0-1-1 0 0,0 1 0 0 0,0 0 1 0 0,0 0-1 0 0,0-1 1 0 0,-1 1-1 0 0,1 0 1 0 0,1-1-1 0 0,-1 1 0 0 0,0-1 1 0 0,0 0-1 0 0,0 1 1 0 0,0-1-1 0 0,0 0 0 0 0,0 1 1 0 0,0-1-1 0 0,0 0 1 0 0,1 0-1 0 0,-1 0 1 0 0,0 0-1 0 0,0 0 0 0 0,0 0 1 0 0,0-1-1 0 0,3 1 1 0 0,42-8 714 0 0,-28 1-780 0 0,0-1 1 0 0,-1-1-1 0 0,0 0 1 0 0,0-2-1 0 0,24-20 0 0 0,31-35-2901 0 0,-69 63 2484 0 0,0-1 0 0 0,0 1 0 0 0,0-1 0 0 0,0 0 1 0 0,-1 1-1 0 0,1-2 0 0 0,-1 1 0 0 0,0 0 0 0 0,2-5 0 0 0,-3-8-2689 0 0</inkml:trace>
</inkml:ink>
</file>

<file path=ppt/ink/ink5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13.534"/>
    </inkml:context>
    <inkml:brush xml:id="br0">
      <inkml:brushProperty name="width" value="0.035" units="cm"/>
      <inkml:brushProperty name="height" value="0.035" units="cm"/>
    </inkml:brush>
  </inkml:definitions>
  <inkml:trace contextRef="#ctx0" brushRef="#br0">2 100 1296 0 0,'-1'-10'1248'0'0,"1"8"-841"0"0,0 1 0 0 0,0-1-1 0 0,-1 0 1 0 0,1 1 0 0 0,0-1 0 0 0,0 0 0 0 0,1 1-1 0 0,-1-1 1 0 0,0 0 0 0 0,1 1 0 0 0,-1-1-1 0 0,0 1 1 0 0,1-1 0 0 0,0 1 0 0 0,-1-1 0 0 0,1 1-1 0 0,0-1 1 0 0,0 1 0 0 0,2-3 0 0 0,-2 2-151 0 0,1 1 1 0 0,-1-1-1 0 0,0 0 1 0 0,0 1-1 0 0,0-1 1 0 0,0 0-1 0 0,0 0 1 0 0,0 0-1 0 0,0 0 1 0 0,-1 0 0 0 0,1 0-1 0 0,-1 0 1 0 0,0 0-1 0 0,1 0 1 0 0,-1-1-1 0 0,0 1 1 0 0,0 0-1 0 0,0 0 1 0 0,0 0-1 0 0,-1-3 1 0 0,1-7 702 0 0,-10 20-1006 0 0,10 3-46 0 0,2 0 1 0 0,0 1-1 0 0,0-1 1 0 0,1-1-1 0 0,0 1 1 0 0,1 0-1 0 0,4 9 1 0 0,41 74 498 0 0,-43-82-457 0 0,0 0 118 0 0,-1 0 0 0 0,-1 0 0 0 0,0 0 1 0 0,0 1-1 0 0,-1-1 0 0 0,-1 1 0 0 0,0 0 0 0 0,-1 0 0 0 0,0 0 0 0 0,-3 22 0 0 0,2-28-42 0 0,10 122 223 0 0,0-33-227 0 0,-10-86 8 0 0,-1-10-22 0 0,1 1 0 0 0,0 0 0 0 0,0-1-1 0 0,-1 1 1 0 0,1-1 0 0 0,0 1-1 0 0,0 0 1 0 0,0-1 0 0 0,0 1 0 0 0,0 0-1 0 0,0-1 1 0 0,0 1 0 0 0,0 0 0 0 0,0-1-1 0 0,0 1 1 0 0,0 0 0 0 0,0-1 0 0 0,0 1-1 0 0,1 0 1 0 0,-1-1 0 0 0,0 1 0 0 0,0 0-1 0 0,1-1 1 0 0,-1 1 0 0 0,1-1 0 0 0,-1 1-1 0 0,0-1 1 0 0,1 1 0 0 0,-1-1 0 0 0,1 1-1 0 0,-1-1 1 0 0,1 1 0 0 0,-1-1 0 0 0,1 0-1 0 0,-1 1 1 0 0,1-1 0 0 0,0 0-1 0 0,-1 1 1 0 0,2-1 0 0 0,-1 0 386 0 0,1-19 480 0 0,1 13-871 0 0,0-1 1 0 0,0 1-1 0 0,0-1 0 0 0,-1 0 0 0 0,0 0 1 0 0,-1 0-1 0 0,1 1 0 0 0,-1-14 0 0 0,6-16-36 0 0,1-6-160 0 0,-6 30 126 0 0,0 0 1 0 0,1 1-1 0 0,0-1 1 0 0,9-18-1 0 0,-11 26 16 0 0,1 0 0 0 0,0 0 0 0 0,0 0-1 0 0,0 0 1 0 0,1 1 0 0 0,-1-1 0 0 0,1 1 0 0 0,0-1 0 0 0,0 1 0 0 0,0 0-1 0 0,0 0 1 0 0,1 0 0 0 0,4-3 0 0 0,50-18-207 0 0,-56 24 253 0 0,2 3-6 0 0,0 0 13 0 0,0 0-1 0 0,-1 1 0 0 0,1-1 0 0 0,-1 1 0 0 0,0 0 0 0 0,0 0 0 0 0,0 0 0 0 0,-1 0 1 0 0,1 1-1 0 0,-1-1 0 0 0,0 1 0 0 0,0-1 0 0 0,-1 1 0 0 0,0 0 0 0 0,1 0 1 0 0,-1 0-1 0 0,0 6 0 0 0,9 27 221 0 0,-8-16 230 0 0,1 10-2826 0 0,2-28-536 0 0,5-15-1445 0 0,-10 11 4277 0 0,1 0 0 0 0,-1 0 0 0 0,0 0 0 0 0,0 0 0 0 0,0 0 0 0 0,0-1 0 0 0,0 1 0 0 0,0 0 0 0 0,0 0 0 0 0,0 0 0 0 0,0 0 0 0 0,0 0 0 0 0,1 0 0 0 0,-1-1 0 0 0,0 1 0 0 0,0 0 0 0 0,0 0 0 0 0,0 0 0 0 0,0 0 0 0 0,0 0 0 0 0,0-1 0 0 0,0 1-1 0 0,0 0 1 0 0,0 0 0 0 0,0 0 0 0 0,0 0 0 0 0,0 0 0 0 0,0-1 0 0 0,0 1 0 0 0,-1 0 0 0 0,1 0 0 0 0,0 0 0 0 0,0 0 0 0 0,0 0 0 0 0,0 0 0 0 0,0-1 0 0 0,0 1 0 0 0,0 0 0 0 0,0 0 0 0 0,0 0 0 0 0,0 0 0 0 0,-1 0 0 0 0,1 0 0 0 0,0 0 0 0 0,0 0 0 0 0,0-1 0 0 0,0 1 0 0 0,0 0 0 0 0,0 0 0 0 0,-1 0 0 0 0,1 0 0 0 0,0 0 0 0 0,0 0 0 0 0,0 0 0 0 0,-17 11-4246 0 0</inkml:trace>
</inkml:ink>
</file>

<file path=ppt/ink/ink5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14.129"/>
    </inkml:context>
    <inkml:brush xml:id="br0">
      <inkml:brushProperty name="width" value="0.035" units="cm"/>
      <inkml:brushProperty name="height" value="0.035" units="cm"/>
    </inkml:brush>
  </inkml:definitions>
  <inkml:trace contextRef="#ctx0" brushRef="#br0">71 53 1764 0 0,'0'0'11942'0'0,"-10"16"-11505"0"0,5-7-390 0 0,-2 2 50 0 0,0 0 0 0 0,0 0 0 0 0,2 0 0 0 0,-1 1 1 0 0,1 0-1 0 0,1 0 0 0 0,0 0 0 0 0,1 1 0 0 0,0-1 1 0 0,0 14-1 0 0,2-22-98 0 0,1-1-1 0 0,0 1 1 0 0,0-1 0 0 0,0 1 0 0 0,0-1 0 0 0,1 1-1 0 0,0-1 1 0 0,0 1 0 0 0,0-1 0 0 0,0 1 0 0 0,0-1 0 0 0,0 0-1 0 0,1 0 1 0 0,2 5 0 0 0,-1-6 45 0 0,0 0 0 0 0,0 0 0 0 0,0-1 1 0 0,0 1-1 0 0,0-1 0 0 0,0 0 0 0 0,0 0 0 0 0,0 0 0 0 0,0 0 0 0 0,1 0 1 0 0,-1 0-1 0 0,0-1 0 0 0,1 0 0 0 0,-1 0 0 0 0,0 0 0 0 0,6-1 0 0 0,-1 1-23 0 0,-1-1-1 0 0,0 0 0 0 0,1-1 0 0 0,-1 0 0 0 0,0 0 0 0 0,0-1 0 0 0,0 1 0 0 0,0-2 0 0 0,0 1 0 0 0,-1-1 0 0 0,0 0 0 0 0,0 0 0 0 0,0-1 0 0 0,0 1 1 0 0,0-1-1 0 0,-1-1 0 0 0,0 1 0 0 0,0-1 0 0 0,0 0 0 0 0,-1 0 0 0 0,0 0 0 0 0,0-1 0 0 0,-1 1 0 0 0,0-1 0 0 0,0 0 0 0 0,0 0 0 0 0,-1 0 0 0 0,0 0 1 0 0,0-1-1 0 0,-1 1 0 0 0,0 0 0 0 0,0-1 0 0 0,-1 1 0 0 0,0-1 0 0 0,0 1 0 0 0,-1-1 0 0 0,-2-14 0 0 0,1 18-100 0 0,0 0 0 0 0,0 0 0 0 0,0-1 0 0 0,0 1-1 0 0,-1 0 1 0 0,1 1 0 0 0,-1-1 0 0 0,0 0 0 0 0,0 1 0 0 0,-1 0-1 0 0,1-1 1 0 0,-1 1 0 0 0,1 1 0 0 0,-1-1 0 0 0,0 0 0 0 0,0 1 0 0 0,-5-3-1 0 0,2 2-37 0 0,1 1-1 0 0,-1-1 1 0 0,1 1-1 0 0,-1 0 1 0 0,0 1-1 0 0,0 0 0 0 0,1 0 1 0 0,-1 0-1 0 0,0 1 1 0 0,-14 1-1 0 0,19-1 74 0 0,1 0-1 0 0,-1 0 1 0 0,0 1 0 0 0,1-1-1 0 0,-1 1 1 0 0,0 0-1 0 0,1-1 1 0 0,-1 1-1 0 0,1 0 1 0 0,-1 0-1 0 0,1 0 1 0 0,-1 0 0 0 0,1 0-1 0 0,0 0 1 0 0,-1 1-1 0 0,-1 1 1 0 0,-1 9-6243 0 0,14-13 3056 0 0,0-2 1237 0 0</inkml:trace>
</inkml:ink>
</file>

<file path=ppt/ink/ink5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14.544"/>
    </inkml:context>
    <inkml:brush xml:id="br0">
      <inkml:brushProperty name="width" value="0.035" units="cm"/>
      <inkml:brushProperty name="height" value="0.035" units="cm"/>
    </inkml:brush>
  </inkml:definitions>
  <inkml:trace contextRef="#ctx0" brushRef="#br0">0 1 3396 0 0,'0'0'11389'0'0,"3"12"-11123"0"0,24 59 505 0 0,-13-38-115 0 0,-1 1 0 0 0,8 39 0 0 0,-17-37-387 0 0,4 15-12 0 0,-3-32-183 0 0,-1 0 0 0 0,3 25 1 0 0,5 22-79 0 0,-10-19-578 0 0,-2-30-815 0 0,0-16 888 0 0,-2-37-10897 0 0,-6 24 7465 0 0</inkml:trace>
</inkml:ink>
</file>

<file path=ppt/ink/ink5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14.774"/>
    </inkml:context>
    <inkml:brush xml:id="br0">
      <inkml:brushProperty name="width" value="0.035" units="cm"/>
      <inkml:brushProperty name="height" value="0.035" units="cm"/>
    </inkml:brush>
  </inkml:definitions>
  <inkml:trace contextRef="#ctx0" brushRef="#br0">0 112 3044 0 0,'0'0'12455'0'0,"13"-6"-12361"0"0,133-52 197 0 0,-55 22-2904 0 0,-80 29-810 0 0,-4 3-1618 0 0</inkml:trace>
</inkml:ink>
</file>

<file path=ppt/ink/ink5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15.441"/>
    </inkml:context>
    <inkml:brush xml:id="br0">
      <inkml:brushProperty name="width" value="0.035" units="cm"/>
      <inkml:brushProperty name="height" value="0.035" units="cm"/>
    </inkml:brush>
  </inkml:definitions>
  <inkml:trace contextRef="#ctx0" brushRef="#br0">1 1 6557 0 0,'0'0'5961'0'0,"5"14"-5544"0"0,7 13-195 0 0,-4-9 113 0 0,-1-1 0 0 0,0 2 0 0 0,6 22 0 0 0,15 58 1048 0 0,-18-72-1139 0 0,11 58 0 0 0,-4-7-189 0 0,-11-55-36 0 0,0 0 1 0 0,-2 1 0 0 0,2 36 0 0 0,4-29-97 0 0,-10-31 85 0 0,0 0 0 0 0,0 1 0 0 0,1-1 0 0 0,-1 0 0 0 0,0 0 0 0 0,1 0 0 0 0,-1 0 0 0 0,0 0 0 0 0,0 0 0 0 0,1 0 0 0 0,-1 0 0 0 0,0 0 0 0 0,1 0 0 0 0,-1 0 0 0 0,0 0 0 0 0,0 0 0 0 0,1 0 0 0 0,-1 0 0 0 0,0 0 0 0 0,1 0 0 0 0,-1 0 0 0 0,0-1 0 0 0,0 1 0 0 0,1 0 0 0 0,-1 0 0 0 0,0 0 0 0 0,0 0 0 0 0,1-1 0 0 0,-1 1 0 0 0,0 0 0 0 0,0 0 0 0 0,0 0 0 0 0,1-1 0 0 0,-1 1 0 0 0,0 0 0 0 0,0 0 0 0 0,0-1 0 0 0,0 1 0 0 0,0 0 0 0 0,1-1 0 0 0,9-71-1099 0 0,0 13-184 0 0,-10 54 1262 0 0,0 0 1 0 0,1 1-1 0 0,0-1 1 0 0,0 0-1 0 0,0 1 1 0 0,1-1-1 0 0,-1 1 1 0 0,1-1-1 0 0,0 1 1 0 0,0 0-1 0 0,1-1 1 0 0,-1 1 0 0 0,1 1-1 0 0,0-1 1 0 0,0 0-1 0 0,6-5 1 0 0,-1 4 419 0 0,-7 4-395 0 0,-1 1 0 0 0,1-1 0 0 0,-1 1 0 0 0,0-1 0 0 0,1 1 0 0 0,-1-1 0 0 0,1 1 0 0 0,0 0 0 0 0,-1-1 0 0 0,1 1 0 0 0,-1 0 0 0 0,1-1 0 0 0,-1 1 0 0 0,1 0 0 0 0,0 0 0 0 0,-1 0 0 0 0,1 0 0 0 0,0 0 0 0 0,-1-1 0 0 0,1 1 0 0 0,0 0 0 0 0,-1 0 0 0 0,1 1 0 0 0,0-1 0 0 0,-1 0 0 0 0,1 0 0 0 0,-1 0 0 0 0,1 0 0 0 0,0 0 0 0 0,-1 1 0 0 0,1-1 0 0 0,-1 0-1 0 0,1 1 1 0 0,0-1 0 0 0,-1 0 0 0 0,1 1 0 0 0,-1-1 0 0 0,1 1 0 0 0,-1-1 0 0 0,0 0 0 0 0,1 1 0 0 0,-1-1 0 0 0,1 1 0 0 0,-1 0 0 0 0,0-1 0 0 0,1 1 0 0 0,-1-1 0 0 0,0 1 0 0 0,0 0 0 0 0,1-1 0 0 0,-1 1 0 0 0,0-1 0 0 0,0 1 0 0 0,0 0 0 0 0,0-1 0 0 0,0 2 0 0 0,18 32 500 0 0,-10-22-494 0 0,-2 0-1 0 0,0 0 0 0 0,0 0 0 0 0,-1 1 1 0 0,0 0-1 0 0,-1 0 0 0 0,-1 0 1 0 0,0 1-1 0 0,1 24 0 0 0,-4-37-572 0 0,10-8-5505 0 0,-10-1 2882 0 0,0-9-1623 0 0</inkml:trace>
</inkml:ink>
</file>

<file path=ppt/ink/ink5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15.848"/>
    </inkml:context>
    <inkml:brush xml:id="br0">
      <inkml:brushProperty name="width" value="0.035" units="cm"/>
      <inkml:brushProperty name="height" value="0.035" units="cm"/>
    </inkml:brush>
  </inkml:definitions>
  <inkml:trace contextRef="#ctx0" brushRef="#br0">100 112 5657 0 0,'0'0'5982'0'0,"19"-2"-5825"0"0,55-7 56 0 0,-71 9-174 0 0,-1 0 0 0 0,0 0 0 0 0,0-1 0 0 0,0 1 1 0 0,0 0-1 0 0,0-1 0 0 0,0 1 0 0 0,0-1 0 0 0,0 0 0 0 0,0 1 0 0 0,0-1 0 0 0,0 0 0 0 0,-1 0 0 0 0,1-1 0 0 0,0 1 0 0 0,-1 0 0 0 0,1-1 1 0 0,0 1-1 0 0,-1 0 0 0 0,0-1 0 0 0,1 0 0 0 0,-1 1 0 0 0,0-1 0 0 0,0 0 0 0 0,0 0 0 0 0,0 0 0 0 0,0 1 0 0 0,0-1 0 0 0,0 0 0 0 0,0-4 1 0 0,4-8 305 0 0,-4 13-356 0 0,-1 1 0 0 0,1-1 1 0 0,-1 0-1 0 0,1 0 0 0 0,-1 1 0 0 0,1-1 1 0 0,-1 0-1 0 0,0 0 0 0 0,1 0 0 0 0,-1 0 0 0 0,0 0 1 0 0,0 0-1 0 0,0 0 0 0 0,0 1 0 0 0,0-1 1 0 0,0 0-1 0 0,0 0 0 0 0,0 0 0 0 0,0 0 1 0 0,0 0-1 0 0,-1 0 0 0 0,1 0 0 0 0,0 0 1 0 0,0 1-1 0 0,-1-1 0 0 0,1 0 0 0 0,-1 0 1 0 0,0-1-1 0 0,-1 0-63 0 0,0 1 1 0 0,0-1-1 0 0,0 1 1 0 0,0-1-1 0 0,0 1 1 0 0,0 0-1 0 0,0 0 1 0 0,0 0-1 0 0,0 0 1 0 0,-1 0 0 0 0,-1 0-1 0 0,-3-1-67 0 0,1 0 0 0 0,-1 1 0 0 0,1 0 0 0 0,-1 1-1 0 0,1-1 1 0 0,-1 1 0 0 0,-10 2 0 0 0,8 0 247 0 0,0 1 0 0 0,0 1 0 0 0,0 0 0 0 0,1 0 0 0 0,0 0 0 0 0,0 1 0 0 0,0 1 0 0 0,0-1 0 0 0,1 1 0 0 0,0 0 0 0 0,0 1 0 0 0,1 0 0 0 0,0 0 0 0 0,0 0 0 0 0,0 1 0 0 0,1 0 0 0 0,0 0 0 0 0,1 0 0 0 0,0 0 0 0 0,0 1 0 0 0,1 0 0 0 0,0 0 0 0 0,0 0 0 0 0,1 0 0 0 0,0 0 0 0 0,1 0 0 0 0,-1 13 0 0 0,2-19-54 0 0,0-1-1 0 0,1 1 1 0 0,-1 0-1 0 0,0-1 0 0 0,1 1 1 0 0,0-1-1 0 0,-1 1 1 0 0,1-1-1 0 0,0 1 0 0 0,0-1 1 0 0,1 0-1 0 0,-1 1 1 0 0,0-1-1 0 0,1 0 0 0 0,-1 0 1 0 0,1 0-1 0 0,0 0 1 0 0,0 0-1 0 0,3 3 0 0 0,-1-2 50 0 0,1 0 0 0 0,-1-1-1 0 0,1 0 1 0 0,0 1-1 0 0,0-1 1 0 0,0-1 0 0 0,0 1-1 0 0,0-1 1 0 0,8 1 0 0 0,-2 0 24 0 0,0-1 0 0 0,0-1 0 0 0,1 0 1 0 0,-1-1-1 0 0,0 0 0 0 0,0 0 0 0 0,0-1 1 0 0,18-6-1 0 0,-15 2-409 0 0,0-1 0 0 0,-1 0 0 0 0,0-1 0 0 0,0-1 0 0 0,-1 1 0 0 0,19-19 0 0 0,-29 25 79 0 0,-1 1 0 0 0,0 0 0 0 0,0-1-1 0 0,0 1 1 0 0,0-1 0 0 0,0 1 0 0 0,0-1-1 0 0,-1 0 1 0 0,1 1 0 0 0,0-1 0 0 0,-1 0-1 0 0,1 0 1 0 0,-1 1 0 0 0,0-1 0 0 0,1 0-1 0 0,-1 0 1 0 0,0 0 0 0 0,0 1 0 0 0,0-1-1 0 0,-1-2 1 0 0,1-3-1273 0 0,0-6-2827 0 0</inkml:trace>
</inkml:ink>
</file>

<file path=ppt/ink/ink5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16.220"/>
    </inkml:context>
    <inkml:brush xml:id="br0">
      <inkml:brushProperty name="width" value="0.035" units="cm"/>
      <inkml:brushProperty name="height" value="0.035" units="cm"/>
    </inkml:brush>
  </inkml:definitions>
  <inkml:trace contextRef="#ctx0" brushRef="#br0">1 140 720 0 0,'0'0'9254'0'0,"10"15"-8927"0"0,30 49 224 0 0,-36-57-272 0 0,-2-5-12 0 0,-1 0 0 0 0,1 0 0 0 0,0 1 1 0 0,-1-1-1 0 0,0 1 0 0 0,1 0 0 0 0,-1-1 0 0 0,0 1 0 0 0,-1 0 0 0 0,1 0 0 0 0,0-1 0 0 0,0 6 0 0 0,-1-8-226 0 0,1 0-1 0 0,-1 0 0 0 0,0 0 0 0 0,1 0 0 0 0,-1 0 0 0 0,1 0 1 0 0,-1 0-1 0 0,0 0 0 0 0,1-1 0 0 0,-1 1 0 0 0,1 0 1 0 0,-1 0-1 0 0,0 0 0 0 0,1-1 0 0 0,-1 1 0 0 0,0 0 0 0 0,1 0 1 0 0,-1-1-1 0 0,0 1 0 0 0,1 0 0 0 0,-1-1 0 0 0,0 1 0 0 0,0 0 1 0 0,0-1-1 0 0,1 1 0 0 0,-1 0 0 0 0,0-1 0 0 0,0 1 1 0 0,0 0-1 0 0,0-1 0 0 0,1 1 0 0 0,-1-1 0 0 0,0 0 0 0 0,10-122 617 0 0,-10 118-658 0 0,1 0-1 0 0,0 0 1 0 0,0 0 0 0 0,0 0-1 0 0,1 0 1 0 0,-1 0 0 0 0,1 0-1 0 0,0 1 1 0 0,1-1-1 0 0,-1 1 1 0 0,1-1 0 0 0,0 1-1 0 0,0 0 1 0 0,0 0 0 0 0,1 0-1 0 0,-1 1 1 0 0,1-1-1 0 0,0 1 1 0 0,0 0 0 0 0,0 0-1 0 0,7-4 1 0 0,-3 2-108 0 0,1 1 1 0 0,0-1-1 0 0,0 1 1 0 0,0 1-1 0 0,1 0 0 0 0,-1 0 1 0 0,1 1-1 0 0,0 0 1 0 0,-1 0-1 0 0,15 0 0 0 0,-22 2-529 0 0,16 8-6496 0 0</inkml:trace>
</inkml:ink>
</file>

<file path=ppt/ink/ink5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43.302"/>
    </inkml:context>
    <inkml:brush xml:id="br0">
      <inkml:brushProperty name="width" value="0.035" units="cm"/>
      <inkml:brushProperty name="height" value="0.035" units="cm"/>
    </inkml:brush>
  </inkml:definitions>
  <inkml:trace contextRef="#ctx0" brushRef="#br0">12 0 1620 0 0,'-1'18'12104'0'0,"-2"7"-8723"0"0,-2 29-5691 0 0,4-31 3755 0 0,1 17-1184 0 0,-1 0-1 0 0,2-1-1 0 0,7 50 1 0 0,-4-60-235 0 0,-3-21-2 0 0,0 1 0 0 0,1 0 0 0 0,0-1 0 0 0,0 1 0 0 0,6 14 0 0 0,-7-15 34 0 0,-1-7-55 0 0,-1 0 0 0 0,1 0 0 0 0,0-1 0 0 0,0 1 1 0 0,0 0-1 0 0,0 0 0 0 0,0 0 0 0 0,0 0 0 0 0,0 0 0 0 0,0-1 0 0 0,0 1 0 0 0,0 0 0 0 0,0 0 0 0 0,1 0 0 0 0,-1 0 1 0 0,0-1-1 0 0,0 1 0 0 0,1 0 0 0 0,-1 0 0 0 0,1-1 0 0 0,-1 1 0 0 0,1 0 0 0 0,-1-1 0 0 0,1 1 0 0 0,-1 0 0 0 0,1-1 1 0 0,0 1-1 0 0,-1-1 0 0 0,1 1 0 0 0,0-1 0 0 0,0 1 0 0 0,1-1-28 0 0,0 1-1432 0 0,-1-1 1189 0 0,1 1 0 0 0,-1-1 1 0 0,1 0-1 0 0,0 0 0 0 0,-1 0 1 0 0,1 0-1 0 0,0 0 0 0 0,-1 0 1 0 0,1 0-1 0 0,0 0 0 0 0,-1-1 1 0 0,1 1-1 0 0,0-1 0 0 0,1 0 1 0 0,11-3-3054 0 0,-13 2 1371 0 0,-6 1-192 0 0,-43 9-2494 0 0</inkml:trace>
</inkml:ink>
</file>

<file path=ppt/ink/ink5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48.898"/>
    </inkml:context>
    <inkml:brush xml:id="br0">
      <inkml:brushProperty name="width" value="0.035" units="cm"/>
      <inkml:brushProperty name="height" value="0.035" units="cm"/>
    </inkml:brush>
  </inkml:definitions>
  <inkml:trace contextRef="#ctx0" brushRef="#br0">1 20 880 0 0,'0'0'163'0'0,"0"0"0"0"0,0 0 0 0 0,0-1 0 0 0,0 1 1 0 0,1 0-1 0 0,-1 0 0 0 0,0 0 0 0 0,0-1 0 0 0,0 1 0 0 0,0 0 0 0 0,0 0 0 0 0,0 0 0 0 0,0-1 0 0 0,0 1 0 0 0,0 0 0 0 0,0 0 1 0 0,0-1-1 0 0,0 1 0 0 0,0 0 0 0 0,0 0 0 0 0,0-1 0 0 0,0 1 0 0 0,0 0 0 0 0,0 0 0 0 0,0 0 0 0 0,0-1 0 0 0,0 1 0 0 0,0 0 1 0 0,0 0-1 0 0,-1-2 1940 0 0,2-9-344 0 0,-1 11-1758 0 0,0 0 88 0 0,0 0 1 0 0,0 0 0 0 0,0 1 0 0 0,0-1 0 0 0,0 0 0 0 0,0 0 0 0 0,0 1 0 0 0,0-1-1 0 0,0 0 1 0 0,0 1 0 0 0,0-1 0 0 0,0 0 0 0 0,0 0 0 0 0,0 1 0 0 0,0-1 0 0 0,0 0-1 0 0,0 0 1 0 0,0 1 0 0 0,1-1 0 0 0,-1 0 0 0 0,0 0 0 0 0,0 0 0 0 0,0 1-1 0 0,0-1 1 0 0,1 0 0 0 0,-1 0 0 0 0,0 0 0 0 0,0 1 0 0 0,0-1 0 0 0,1 0 0 0 0,-1 0-1 0 0,0 0 1 0 0,0 0 0 0 0,0 0 0 0 0,1 1 0 0 0,-1-1 0 0 0,0 0 0 0 0,0 0 0 0 0,1 0-1 0 0,-1 0 1 0 0,0 0 0 0 0,0 0 0 0 0,1 0 0 0 0,-1 0 0 0 0,0 0 0 0 0,1 0 0 0 0,-1 0-1 0 0,0 0 1 0 0,0 0 0 0 0,1 0 0 0 0,-1 0 0 0 0,0 0 0 0 0,0 0 0 0 0,1-1 0 0 0,-1 1-1 0 0,0 0 1 0 0,0 0 0 0 0,0 0 0 0 0,1 0 0 0 0,-1-1 0 0 0,-1 27-309 0 0,1 312 1347 0 0,3-342-2608 0 0,8-14-4015 0 0,-7 13 2360 0 0,-22 40-2782 0 0</inkml:trace>
</inkml:ink>
</file>

<file path=ppt/ink/ink5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49.706"/>
    </inkml:context>
    <inkml:brush xml:id="br0">
      <inkml:brushProperty name="width" value="0.035" units="cm"/>
      <inkml:brushProperty name="height" value="0.035" units="cm"/>
    </inkml:brush>
  </inkml:definitions>
  <inkml:trace contextRef="#ctx0" brushRef="#br0">0 54 1152 0 0,'0'0'5583'0'0,"2"-6"-5655"0"0,-1 4 213 0 0,9-32-156 0 0,-5 23 1513 0 0,-3 21 2650 0 0,-2 177-714 0 0,10-72-2169 0 0,-4-90-966 0 0,-5-22-237 0 0,0-1-1 0 0,-1 1 1 0 0,1 0 0 0 0,0-1 0 0 0,-1 1-1 0 0,0 0 1 0 0,1 0 0 0 0,-1 0 0 0 0,-1 4-1 0 0,3-8 1797 0 0,2-1-4061 0 0,7-2-11029 0 0,-18 11 8759 0 0</inkml:trace>
</inkml:ink>
</file>

<file path=ppt/ink/ink5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0.598"/>
    </inkml:context>
    <inkml:brush xml:id="br0">
      <inkml:brushProperty name="width" value="0.035" units="cm"/>
      <inkml:brushProperty name="height" value="0.035" units="cm"/>
    </inkml:brush>
  </inkml:definitions>
  <inkml:trace contextRef="#ctx0" brushRef="#br0">0 1 240 0 0,'0'0'7747'0'0,"0"11"389"0"0,0 37-6787 0 0,10 65-432 0 0,-10-111-898 0 0,0-1-33 0 0,0-1-1 0 0,0 0 1 0 0,0 1-1 0 0,0-1 0 0 0,0 1 1 0 0,-1-1-1 0 0,1 0 0 0 0,0 1 1 0 0,0-1-1 0 0,0 1 1 0 0,0-1-1 0 0,0 0 0 0 0,0 1 1 0 0,0-1-1 0 0,1 1 0 0 0,-1-1 1 0 0,0 0-1 0 0,0 1 1 0 0,0-1-1 0 0,0 0 0 0 0,0 1 1 0 0,1-1-1 0 0,-1 0 0 0 0,0 1 1 0 0,0-1-1 0 0,0 0 1 0 0,1 1-1 0 0,-1-1 0 0 0,0 0 1 0 0,1 0-1 0 0,-1 1 0 0 0,0-1 1 0 0,1 0-1 0 0,-1 0 1 0 0,0 1-1 0 0,1-1 0 0 0,-1 0 1 0 0,0 0-1 0 0,1 0 0 0 0,-1 0 1 0 0,0 0-1 0 0,1 0 0 0 0,-1 1 1 0 0,1-1-1 0 0,0 0 1 0 0,0 0-438 0 0,9-20-7706 0 0,-10 19 8019 0 0,0-16-3712 0 0,-3 15 1516 0 0,-14 38-466 0 0</inkml:trace>
</inkml:ink>
</file>

<file path=ppt/ink/ink5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0.764"/>
    </inkml:context>
    <inkml:brush xml:id="br0">
      <inkml:brushProperty name="width" value="0.035" units="cm"/>
      <inkml:brushProperty name="height" value="0.035" units="cm"/>
    </inkml:brush>
  </inkml:definitions>
  <inkml:trace contextRef="#ctx0" brushRef="#br0">0 0 6797 0 0,'0'0'5500'0'0</inkml:trace>
</inkml:ink>
</file>

<file path=ppt/ink/ink5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1.463"/>
    </inkml:context>
    <inkml:brush xml:id="br0">
      <inkml:brushProperty name="width" value="0.035" units="cm"/>
      <inkml:brushProperty name="height" value="0.035" units="cm"/>
    </inkml:brush>
  </inkml:definitions>
  <inkml:trace contextRef="#ctx0" brushRef="#br0">190 1 864 0 0,'0'0'11887'0'0,"-12"3"-11701"0"0,9-3-177 0 0,-8 3 61 0 0,-1 0 1 0 0,1 0-1 0 0,0 1 0 0 0,0 0 1 0 0,0 1-1 0 0,0 0 1 0 0,-18 13-1 0 0,6-1 90 0 0,20-16-160 0 0,0 1 0 0 0,0-1 0 0 0,0 1 0 0 0,1 0 0 0 0,-1 0 0 0 0,1 1 0 0 0,-1-1 0 0 0,1 0 0 0 0,-1 1 0 0 0,1-1 0 0 0,0 1 1 0 0,0 0-1 0 0,1 0 0 0 0,-1 0 0 0 0,0 0 0 0 0,1 0 0 0 0,0 0 0 0 0,0 0 0 0 0,0 0 0 0 0,0 1 0 0 0,0-1 0 0 0,1 0 0 0 0,-1 0 0 0 0,1 1 0 0 0,0 4 0 0 0,1-7 7 0 0,1 1-1 0 0,-1-1 1 0 0,1 0-1 0 0,0 0 1 0 0,-1 0-1 0 0,1 0 1 0 0,0-1 0 0 0,-1 1-1 0 0,1 0 1 0 0,0-1-1 0 0,0 1 1 0 0,0-1 0 0 0,-1 0-1 0 0,1 1 1 0 0,0-1-1 0 0,2 0 1 0 0,33 4 411 0 0,-37-4-413 0 0,194 5 1540 0 0,-158-5-1382 0 0,-74 21 1510 0 0,-5 3-1729 0 0,38-20 43 0 0,-1 0 0 0 0,0 0 0 0 0,0-1 0 0 0,0 0 0 0 0,-1 0 1 0 0,1 0-1 0 0,-1-1 0 0 0,-9 3 0 0 0,14-5-53 0 0</inkml:trace>
</inkml:ink>
</file>

<file path=ppt/ink/ink5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2.620"/>
    </inkml:context>
    <inkml:brush xml:id="br0">
      <inkml:brushProperty name="width" value="0.035" units="cm"/>
      <inkml:brushProperty name="height" value="0.035" units="cm"/>
    </inkml:brush>
  </inkml:definitions>
  <inkml:trace contextRef="#ctx0" brushRef="#br0">153 1 5993 0 0,'0'0'5568'0'0,"-20"10"-5839"0"0,-61 32 248 0 0,77-41 53 0 0,1 1 1 0 0,0 0-1 0 0,0 0 0 0 0,0 0 1 0 0,0 0-1 0 0,0 0 0 0 0,0 1 0 0 0,0-1 1 0 0,1 1-1 0 0,-1 0 0 0 0,1 0 1 0 0,0 0-1 0 0,0 0 0 0 0,0 0 0 0 0,0 1 1 0 0,1-1-1 0 0,-1 0 0 0 0,1 1 1 0 0,0-1-1 0 0,0 1 0 0 0,-1 6 1 0 0,2-8 30 0 0,0 1 0 0 0,0-1 1 0 0,0 0-1 0 0,1 1 1 0 0,-1-1-1 0 0,1 0 1 0 0,-1 0-1 0 0,1 0 1 0 0,0 1-1 0 0,0-1 1 0 0,0 0-1 0 0,0 0 1 0 0,0 0-1 0 0,0 0 1 0 0,1-1-1 0 0,-1 1 1 0 0,1 0-1 0 0,-1 0 0 0 0,1-1 1 0 0,0 1-1 0 0,0-1 1 0 0,-1 1-1 0 0,1-1 1 0 0,0 0-1 0 0,0 0 1 0 0,4 2-1 0 0,19 6 452 0 0,-14-6-340 0 0,-1 1 0 0 0,1 0 0 0 0,-1 1 0 0 0,0 0 0 0 0,0 0 0 0 0,0 1 0 0 0,-1 0 0 0 0,0 1 0 0 0,13 12 0 0 0,-21-17-128 0 0,-1 1 0 0 0,1-1 0 0 0,0 1-1 0 0,-1 0 1 0 0,1-1 0 0 0,-1 1 0 0 0,0 0 0 0 0,0-1-1 0 0,0 1 1 0 0,0 0 0 0 0,0-1 0 0 0,-1 1 0 0 0,1-1-1 0 0,-1 1 1 0 0,0 0 0 0 0,0-1 0 0 0,0 1 0 0 0,0-1-1 0 0,0 0 1 0 0,0 1 0 0 0,-1-1 0 0 0,1 0 0 0 0,-2 3 0 0 0,-6-2 34 0 0,1 1-18 0 0,-1-1 0 0 0,0 0 0 0 0,0 0 1 0 0,0-1-1 0 0,0 0 0 0 0,0 0 0 0 0,-19 0 0 0 0,-30-2 49 0 0,57 0-296 0 0,3-10-6574 0 0,10 5 4155 0 0,-8 4 1613 0 0,7-3-2227 0 0</inkml:trace>
</inkml:ink>
</file>

<file path=ppt/ink/ink5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3.067"/>
    </inkml:context>
    <inkml:brush xml:id="br0">
      <inkml:brushProperty name="width" value="0.035" units="cm"/>
      <inkml:brushProperty name="height" value="0.035" units="cm"/>
    </inkml:brush>
  </inkml:definitions>
  <inkml:trace contextRef="#ctx0" brushRef="#br0">30 100 5280 0 0,'0'0'4414'0'0,"12"1"-4874"0"0,-4 0 247 0 0,2 0 714 0 0,0-1 0 0 0,-1 1 0 0 0,1-1 1 0 0,0-1-1 0 0,0 0 0 0 0,0-1 0 0 0,-1 1 0 0 0,1-2 1 0 0,-1 1-1 0 0,16-8 0 0 0,10-13-128 0 0,-33 22-340 0 0,0-1 0 0 0,0 1 0 0 0,-1-1 0 0 0,1 0 0 0 0,-1 0-1 0 0,1 1 1 0 0,-1-1 0 0 0,1 0 0 0 0,-1 0 0 0 0,0 0 0 0 0,0-1 0 0 0,0 1 0 0 0,0 0 0 0 0,0 0 0 0 0,-1-1 0 0 0,1 1 0 0 0,0-3-1 0 0,-1 4-47 0 0,-1 0 0 0 0,1 0-1 0 0,-1 0 1 0 0,1 0-1 0 0,0 0 1 0 0,-1 0 0 0 0,0 0-1 0 0,1 0 1 0 0,-1 0-1 0 0,0 0 1 0 0,1 0-1 0 0,-1 0 1 0 0,0 1 0 0 0,0-1-1 0 0,0 0 1 0 0,1 1-1 0 0,-1-1 1 0 0,0 0-1 0 0,0 1 1 0 0,0-1 0 0 0,0 1-1 0 0,0-1 1 0 0,0 1-1 0 0,0 0 1 0 0,-1-1 0 0 0,1 1-1 0 0,0 0 1 0 0,0 0-1 0 0,0 0 1 0 0,-2 0-1 0 0,-45-3-798 0 0,40 4 656 0 0,1-1 169 0 0,1 1 0 0 0,0 0-1 0 0,0 0 1 0 0,1 1 0 0 0,-1-1-1 0 0,0 2 1 0 0,0-1 0 0 0,1 0-1 0 0,-1 1 1 0 0,1 0 0 0 0,0 0-1 0 0,0 1 1 0 0,0 0 0 0 0,0-1-1 0 0,1 1 1 0 0,0 1 0 0 0,-1-1-1 0 0,-5 9 1 0 0,-3 12 89 0 0,9-19-68 0 0,1 0 1 0 0,0 0 0 0 0,0 1 0 0 0,0 0-1 0 0,0 0 1 0 0,1-1 0 0 0,1 1 0 0 0,-1 0-1 0 0,1 1 1 0 0,0-1 0 0 0,0 9 0 0 0,1-12 23 0 0,0 0 0 0 0,1 0 1 0 0,-1 0-1 0 0,1 0 1 0 0,0 0-1 0 0,0 0 1 0 0,0 0-1 0 0,0-1 0 0 0,1 1 1 0 0,0 0-1 0 0,-1-1 1 0 0,1 1-1 0 0,1-1 0 0 0,-1 0 1 0 0,0 1-1 0 0,1-1 1 0 0,3 3-1 0 0,-1-2 30 0 0,1 1 0 0 0,0-1 0 0 0,0 0 0 0 0,0-1 0 0 0,0 1 0 0 0,1-1-1 0 0,-1 0 1 0 0,1-1 0 0 0,7 2 0 0 0,2 0 1 0 0,0-1-1 0 0,1 0 1 0 0,-1-2-1 0 0,0 0 1 0 0,1-1-1 0 0,-1 0 1 0 0,32-6 0 0 0,-32 2-951 0 0,-1-1-1 0 0,1 0 1 0 0,-1-1 0 0 0,23-12 0 0 0,-38 17 572 0 0,1 1-1 0 0,-1 0 0 0 0,1-1 1 0 0,0 1-1 0 0,-1-1 1 0 0,1 1-1 0 0,-1-1 0 0 0,1 1 1 0 0,-1-1-1 0 0,1 1 1 0 0,-1-1-1 0 0,1 1 1 0 0,-1-1-1 0 0,0 0 0 0 0,1 1 1 0 0,-1-1-1 0 0,0 0 1 0 0,1 1-1 0 0,-1-1 0 0 0,0 0 1 0 0,0 1-1 0 0,0-1 1 0 0,0 0-1 0 0,1-1 1 0 0,-1-6-4805 0 0</inkml:trace>
</inkml:ink>
</file>

<file path=ppt/ink/ink5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3.617"/>
    </inkml:context>
    <inkml:brush xml:id="br0">
      <inkml:brushProperty name="width" value="0.035" units="cm"/>
      <inkml:brushProperty name="height" value="0.035" units="cm"/>
    </inkml:brush>
  </inkml:definitions>
  <inkml:trace contextRef="#ctx0" brushRef="#br0">0 241 4288 0 0,'0'0'8611'0'0,"7"20"-8796"0"0,1 2 321 0 0,4 9 450 0 0,13 60-1 0 0,-22-76-271 0 0,0 0 0 0 0,1-1 0 0 0,1 1-1 0 0,0-1 1 0 0,1 0 0 0 0,8 14-1 0 0,-14-28-298 0 0,0 1-1 0 0,0-1 0 0 0,0 0 0 0 0,0 1 0 0 0,1-1 0 0 0,-1 0 0 0 0,0 0 1 0 0,0 1-1 0 0,0-1 0 0 0,0 0 0 0 0,1 1 0 0 0,-1-1 0 0 0,0 0 1 0 0,0 0-1 0 0,1 0 0 0 0,-1 1 0 0 0,0-1 0 0 0,0 0 0 0 0,1 0 0 0 0,-1 0 1 0 0,0 0-1 0 0,0 0 0 0 0,1 1 0 0 0,-1-1 0 0 0,0 0 0 0 0,1 0 0 0 0,-1 0 1 0 0,0 0-1 0 0,1 0 0 0 0,-1 0 0 0 0,0 0 0 0 0,1 0 0 0 0,-1 0 0 0 0,0 0 1 0 0,1 0-1 0 0,-1 0 0 0 0,0 0 0 0 0,0 0 0 0 0,1-1 0 0 0,-1 1 0 0 0,0 0 1 0 0,1 0-1 0 0,-1 0 0 0 0,0 0 0 0 0,0-1 0 0 0,1 1 0 0 0,-1 0 0 0 0,0 0 1 0 0,0 0-1 0 0,1-1 0 0 0,-1 1 0 0 0,0 0 0 0 0,0 0 0 0 0,0-1 0 0 0,1 1 1 0 0,4-28 548 0 0,-7-35-600 0 0,-3 37-303 0 0,-2 1 0 0 0,-14-40-1 0 0,-5-17-749 0 0,6 31 258 0 0,17 45 816 0 0,0 1 0 0 0,0-1 0 0 0,1 0-1 0 0,0 0 1 0 0,0-1 0 0 0,1 1 0 0 0,-1 0 0 0 0,0-7-1 0 0,-2-25 251 0 0,2 33-151 0 0,1 0 1 0 0,0-1 0 0 0,1 1-1 0 0,-1-1 1 0 0,1 1-1 0 0,0-1 1 0 0,0 1 0 0 0,2-8-1 0 0,-1 12-73 0 0,0-1-1 0 0,0 0 1 0 0,-1 1-1 0 0,2-1 0 0 0,-1 1 1 0 0,0-1-1 0 0,0 1 1 0 0,0-1-1 0 0,1 1 0 0 0,-1 0 1 0 0,1 0-1 0 0,-1 0 1 0 0,1-1-1 0 0,-1 1 0 0 0,1 1 1 0 0,0-1-1 0 0,-1 0 1 0 0,1 0-1 0 0,0 1 0 0 0,0-1 1 0 0,0 1-1 0 0,-1-1 1 0 0,1 1-1 0 0,0 0 0 0 0,0 0 1 0 0,0 0-1 0 0,0 0 1 0 0,0 0-1 0 0,3 1 0 0 0,2-1 114 0 0,9-1 242 0 0,1 2 0 0 0,27 4 1 0 0,-41-5-337 0 0,1 1 0 0 0,0 0 0 0 0,-1 0 0 0 0,1 0 0 0 0,-1 0 0 0 0,1 1 0 0 0,-1-1 0 0 0,0 1 0 0 0,0 0 0 0 0,1 0 0 0 0,-1 0 0 0 0,0 0 0 0 0,-1 0 0 0 0,1 1 0 0 0,0-1 0 0 0,-1 1 0 0 0,1 0 1 0 0,2 5-1 0 0,-3-3-12 0 0,-1 0 0 0 0,0-1 0 0 0,0 1 0 0 0,-1 0 0 0 0,1 0 0 0 0,-1 0 0 0 0,0 0 1 0 0,-1-1-1 0 0,1 1 0 0 0,-1 0 0 0 0,0 0 0 0 0,0 0 0 0 0,0-1 0 0 0,-1 1 0 0 0,0-1 0 0 0,0 1 1 0 0,0-1-1 0 0,0 0 0 0 0,-1 1 0 0 0,-5 6 0 0 0,-78 67-507 0 0,86-78 402 0 0,-1 0-1 0 0,1 1 1 0 0,0-1-1 0 0,0 0 1 0 0,-1 0 0 0 0,1 0-1 0 0,0 0 1 0 0,0 0 0 0 0,-1 1-1 0 0,1-1 1 0 0,0 0 0 0 0,0 0-1 0 0,0 0 1 0 0,-1 1 0 0 0,1-1-1 0 0,0 0 1 0 0,0 0-1 0 0,0 0 1 0 0,0 1 0 0 0,0-1-1 0 0,-1 0 1 0 0,1 0 0 0 0,0 1-1 0 0,0-1 1 0 0,0 0 0 0 0,0 1-1 0 0,0-1 1 0 0,0 0 0 0 0,0 0-1 0 0,0 1 1 0 0,0-1-1 0 0,0 0 1 0 0,0 1 0 0 0,0-1-1 0 0,0 0 1 0 0,0 0 0 0 0,0 1-1 0 0,0-1 1 0 0,0 0 0 0 0,1 0-1 0 0,-1 1 1 0 0,0-1 0 0 0,0 0-1 0 0,0 0 1 0 0,0 1-1 0 0,1-1 1 0 0,-1 0 0 0 0,0 0-1 0 0,0 1 1 0 0,0-1 0 0 0,1 0-1 0 0,-1 0 1 0 0,0 0 0 0 0,0 0-1 0 0,1 0 1 0 0,-1 1-1 0 0,0-1 1 0 0,0 0 0 0 0,1 0-1 0 0,-1 0 1 0 0,0 0 0 0 0,1 0-1 0 0,16 3-6247 0 0,-7-3 2276 0 0</inkml:trace>
</inkml:ink>
</file>

<file path=ppt/ink/ink5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4.201"/>
    </inkml:context>
    <inkml:brush xml:id="br0">
      <inkml:brushProperty name="width" value="0.035" units="cm"/>
      <inkml:brushProperty name="height" value="0.035" units="cm"/>
    </inkml:brush>
  </inkml:definitions>
  <inkml:trace contextRef="#ctx0" brushRef="#br0">182 1 1192 0 0,'0'0'12264'0'0,"-17"7"-12174"0"0,-7 1-43 0 0,13-4-5 0 0,1-1-1 0 0,-1 2 1 0 0,1-1-1 0 0,0 2 1 0 0,-15 9 0 0 0,19-10 22 0 0,0-1 0 0 0,1 1 0 0 0,0 1 0 0 0,0-1 1 0 0,0 1-1 0 0,1-1 0 0 0,-1 1 0 0 0,-3 9 1 0 0,6-12-88 0 0,0 0 0 0 0,0 1 1 0 0,1-1-1 0 0,-1 0 0 0 0,1 1 1 0 0,0 0-1 0 0,0-1 1 0 0,0 1-1 0 0,0 0 0 0 0,1-1 1 0 0,0 1-1 0 0,0 0 0 0 0,0-1 1 0 0,0 1-1 0 0,0 0 1 0 0,1 0-1 0 0,1 5 0 0 0,-1-7 27 0 0,0 0 0 0 0,1 0 1 0 0,-1-1-1 0 0,1 1 0 0 0,-1 0 0 0 0,1-1 0 0 0,0 0 0 0 0,0 1 0 0 0,0-1 0 0 0,0 0 0 0 0,0 0 0 0 0,0 0 0 0 0,0 0 0 0 0,0 0 1 0 0,0 0-1 0 0,0-1 0 0 0,0 1 0 0 0,1-1 0 0 0,-1 1 0 0 0,0-1 0 0 0,3 0 0 0 0,60 1 593 0 0,-45-2-438 0 0,-12 1-116 0 0,-1-1-1 0 0,0 1 0 0 0,1-2 1 0 0,-1 1-1 0 0,0-1 0 0 0,0 0 1 0 0,0-1-1 0 0,-1 1 0 0 0,1-1 1 0 0,0-1-1 0 0,-1 1 0 0 0,0-1 1 0 0,0 0-1 0 0,0-1 0 0 0,0 1 1 0 0,-1-1-1 0 0,9-10 0 0 0,-13 10-164 0 0,0 0 0 0 0,0 0 0 0 0,0 0 0 0 0,-1 0 0 0 0,0 0 0 0 0,0 0-1 0 0,0 0 1 0 0,-1 0 0 0 0,0 0 0 0 0,1 0 0 0 0,-2 0 0 0 0,1 0 0 0 0,-1 1 0 0 0,1-1-1 0 0,-5-7 1 0 0,6 11 112 0 0,-1 1-1 0 0,1-1 1 0 0,0 1-1 0 0,0-1 1 0 0,-1 1 0 0 0,1-1-1 0 0,0 1 1 0 0,-1-1-1 0 0,1 1 1 0 0,0 0-1 0 0,-1-1 1 0 0,1 1 0 0 0,-1-1-1 0 0,1 1 1 0 0,-1 0-1 0 0,1 0 1 0 0,-1-1-1 0 0,1 1 1 0 0,-1 0-1 0 0,1 0 1 0 0,-1-1 0 0 0,0 1-1 0 0,1 0 1 0 0,-1 0-1 0 0,1 0 1 0 0,-2 0-1 0 0,-2 4 888 0 0,10 2-743 0 0,0 0-1 0 0,0 0 1 0 0,1 0-1 0 0,0-1 1 0 0,0 0 0 0 0,0-1-1 0 0,0 1 1 0 0,1-2-1 0 0,0 1 1 0 0,-1-1 0 0 0,1 0-1 0 0,14 3 1 0 0,-8-3-718 0 0,1 0-1 0 0,0-1 1 0 0,22-1 0 0 0,-36-1 265 0 0,1 0 0 0 0,-1 0 0 0 0,1 0 0 0 0,-1-1 0 0 0,1 1 0 0 0,-1-1 0 0 0,1 1 0 0 0,-1-1 0 0 0,0 0 0 0 0,1 1 0 0 0,-1-1 0 0 0,0 0 0 0 0,1 0 0 0 0,-1 0 0 0 0,0 0 0 0 0,0 0 0 0 0,0 0 0 0 0,0 0 0 0 0,0-1 0 0 0,2-2 0 0 0,-1 1-1000 0 0,8-12-2801 0 0</inkml:trace>
</inkml:ink>
</file>

<file path=ppt/ink/ink5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4.512"/>
    </inkml:context>
    <inkml:brush xml:id="br0">
      <inkml:brushProperty name="width" value="0.035" units="cm"/>
      <inkml:brushProperty name="height" value="0.035" units="cm"/>
    </inkml:brush>
  </inkml:definitions>
  <inkml:trace contextRef="#ctx0" brushRef="#br0">0 236 4860 0 0,'0'0'8078'0'0,"17"5"-7925"0"0,51 12-46 0 0,-67-17-96 0 0,0 0 0 0 0,1 1 0 0 0,-1-1 0 0 0,0 0-1 0 0,0 0 1 0 0,0 0 0 0 0,0 0 0 0 0,1 0 0 0 0,-1 0 0 0 0,0 0 0 0 0,0-1 0 0 0,0 1 0 0 0,0 0 0 0 0,0-1 0 0 0,1 1 0 0 0,-1-1 0 0 0,0 1-1 0 0,0-1 1 0 0,0 1 0 0 0,0-1 0 0 0,0 0 0 0 0,0 1 0 0 0,-1-1 0 0 0,1 0 0 0 0,0 0 0 0 0,0 0 0 0 0,0 0 0 0 0,-1 0 0 0 0,1 0 0 0 0,0 0-1 0 0,-1 0 1 0 0,1 0 0 0 0,-1 0 0 0 0,1 0 0 0 0,-1-1 0 0 0,2-39 500 0 0,-3 31-434 0 0,1 6-68 0 0,-1 1-1 0 0,0-1 1 0 0,0 0-1 0 0,0 1 1 0 0,0-1-1 0 0,0 1 1 0 0,-1 0-1 0 0,1-1 1 0 0,-1 1-1 0 0,-2-3 1 0 0,2 3 243 0 0,0 0 0 0 0,0 0 0 0 0,1 0 0 0 0,-1-1 0 0 0,1 1 1 0 0,0 0-1 0 0,0 0 0 0 0,0-1 0 0 0,0 1 0 0 0,0-4 0 0 0,4 5-227 0 0,-1 1 0 0 0,1-1 0 0 0,0 1-1 0 0,0-1 1 0 0,-1 1 0 0 0,1 0 0 0 0,0 0 0 0 0,0 0-1 0 0,0 1 1 0 0,0-1 0 0 0,4 1 0 0 0,5-3-41 0 0,65-21-645 0 0,50-14-2529 0 0,-43 16-3358 0 0,-62 15 3383 0 0</inkml:trace>
</inkml:ink>
</file>

<file path=ppt/ink/ink5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5.037"/>
    </inkml:context>
    <inkml:brush xml:id="br0">
      <inkml:brushProperty name="width" value="0.035" units="cm"/>
      <inkml:brushProperty name="height" value="0.035" units="cm"/>
    </inkml:brush>
  </inkml:definitions>
  <inkml:trace contextRef="#ctx0" brushRef="#br0">190 1 108 0 0,'0'0'11927'0'0,"-40"0"-7680"0"0,35 0-4195 0 0,0 1-1 0 0,0-1 1 0 0,0 1 0 0 0,0 1-1 0 0,0-1 1 0 0,1 1 0 0 0,-1 0-1 0 0,0 0 1 0 0,1 0 0 0 0,-1 0-1 0 0,1 1 1 0 0,-1 0 0 0 0,1 0-1 0 0,-6 6 1 0 0,1 0-142 0 0,0 0 0 0 0,0 1 0 0 0,1 0 0 0 0,-10 17 1 0 0,14-21 50 0 0,2-1 0 0 0,-1 1 1 0 0,1 0-1 0 0,0 0 0 0 0,0 0 0 0 0,0 0 1 0 0,1 1-1 0 0,0-1 0 0 0,0 0 1 0 0,1 11-1 0 0,0-16 32 0 0,0 0 1 0 0,0 0-1 0 0,1 0 0 0 0,-1 1 1 0 0,1-1-1 0 0,-1 0 0 0 0,1 0 0 0 0,0 0 1 0 0,-1 0-1 0 0,1 0 0 0 0,0 0 1 0 0,0 0-1 0 0,-1 0 0 0 0,1 0 0 0 0,0-1 1 0 0,0 1-1 0 0,0 0 0 0 0,0-1 1 0 0,0 1-1 0 0,0 0 0 0 0,0-1 0 0 0,1 1 1 0 0,-1-1-1 0 0,0 1 0 0 0,0-1 1 0 0,0 0-1 0 0,0 0 0 0 0,1 1 0 0 0,-1-1 1 0 0,0 0-1 0 0,2 0 0 0 0,48 2 108 0 0,-40-3-65 0 0,-3 1-11 0 0,0 0-1 0 0,0-1 1 0 0,0 0 0 0 0,0-1-1 0 0,0 0 1 0 0,0 0 0 0 0,-1-1-1 0 0,1 0 1 0 0,12-6-1 0 0,-17 7-2 0 0,0 0-1 0 0,0 0 1 0 0,0-1-1 0 0,0 1 1 0 0,0-1-1 0 0,0 1 1 0 0,0-1-1 0 0,-1 0 1 0 0,1 0-1 0 0,-1 0 1 0 0,0 0-1 0 0,0 0 1 0 0,0-1-1 0 0,0 1 0 0 0,-1-1 1 0 0,1 1-1 0 0,-1-1 1 0 0,0 1-1 0 0,0-1 1 0 0,0 0-1 0 0,-1 0 1 0 0,1-6-1 0 0,-1 2-2 0 0,0 0-1 0 0,-1 1 1 0 0,0-1-1 0 0,0 1 0 0 0,-3-8 1 0 0,4 12-36 0 0,-1 1 1 0 0,0 0-1 0 0,0-1 0 0 0,0 1 1 0 0,0 0-1 0 0,0 0 1 0 0,-1 0-1 0 0,1 0 1 0 0,0 0-1 0 0,-1 0 0 0 0,0 0 1 0 0,1 1-1 0 0,-1-1 1 0 0,0 0-1 0 0,0 1 0 0 0,0 0 1 0 0,0-1-1 0 0,-4-1 1 0 0,4 3 65 0 0,2 4-50 0 0,1 0 0 0 0,-1 0 0 0 0,1 0 0 0 0,-1 0 0 0 0,1 0 1 0 0,0 0-1 0 0,1-1 0 0 0,-1 1 0 0 0,1 0 0 0 0,-1 0 0 0 0,1-1 0 0 0,0 1 1 0 0,1-1-1 0 0,-1 0 0 0 0,0 0 0 0 0,1 1 0 0 0,0-1 0 0 0,0-1 0 0 0,0 1 0 0 0,0 0 1 0 0,0-1-1 0 0,0 0 0 0 0,1 0 0 0 0,-1 0 0 0 0,1 0 0 0 0,0 0 0 0 0,-1-1 0 0 0,9 3 1 0 0,2 0-331 0 0,1 0 0 0 0,0-1 0 0 0,-1 0 1 0 0,1-2-1 0 0,0 1 0 0 0,23-3 1 0 0,-28-1-2563 0 0,-6-1-1326 0 0,4-7-218 0 0</inkml:trace>
</inkml:ink>
</file>

<file path=ppt/ink/ink5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5.496"/>
    </inkml:context>
    <inkml:brush xml:id="br0">
      <inkml:brushProperty name="width" value="0.035" units="cm"/>
      <inkml:brushProperty name="height" value="0.035" units="cm"/>
    </inkml:brush>
  </inkml:definitions>
  <inkml:trace contextRef="#ctx0" brushRef="#br0">1 0 956 0 0,'0'0'13422'0'0,"0"29"-13164"0"0,2-6 234 0 0,1 0 0 0 0,2 0 0 0 0,0 0 0 0 0,1-1 0 0 0,12 28 0 0 0,3 12 178 0 0,29 78 88 0 0,8 52-460 0 0,-55-166-283 0 0,-3-23-14 0 0,0 0 0 0 0,0 0 0 0 0,0-1-1 0 0,1 1 1 0 0,-1 0 0 0 0,1 0 0 0 0,0 0 0 0 0,0-1-1 0 0,0 1 1 0 0,1 2 0 0 0,3 4-2893 0 0,-8-29-735 0 0,1 3-443 0 0,-6-5-1363 0 0</inkml:trace>
</inkml:ink>
</file>

<file path=ppt/ink/ink5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5.724"/>
    </inkml:context>
    <inkml:brush xml:id="br0">
      <inkml:brushProperty name="width" value="0.035" units="cm"/>
      <inkml:brushProperty name="height" value="0.035" units="cm"/>
    </inkml:brush>
  </inkml:definitions>
  <inkml:trace contextRef="#ctx0" brushRef="#br0">1 25 1088 0 0,'0'0'12627'0'0,"17"0"-11953"0"0,-1 2-527 0 0,3 0 237 0 0,-1-1 1 0 0,1-1-1 0 0,-1 0 1 0 0,36-6-1 0 0,-22 0-616 0 0,48-4 1 0 0,-5 7-6410 0 0,-64 2 2263 0 0,-1-2-542 0 0</inkml:trace>
</inkml:ink>
</file>

<file path=ppt/ink/ink5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6.108"/>
    </inkml:context>
    <inkml:brush xml:id="br0">
      <inkml:brushProperty name="width" value="0.035" units="cm"/>
      <inkml:brushProperty name="height" value="0.035" units="cm"/>
    </inkml:brush>
  </inkml:definitions>
  <inkml:trace contextRef="#ctx0" brushRef="#br0">23 90 4276 0 0,'0'0'10535'0'0,"22"0"-11232"0"0,5 2 636 0 0,-14-1 24 0 0,0-1 0 0 0,0 0 0 0 0,-1 0 0 0 0,1-1 0 0 0,24-5 0 0 0,-31 5-4 0 0,28-8 243 0 0,-33 9-180 0 0,0 0 1 0 0,0 0-1 0 0,0-1 0 0 0,0 1 1 0 0,0 0-1 0 0,0-1 1 0 0,0 1-1 0 0,0-1 1 0 0,0 0-1 0 0,0 1 1 0 0,-1-1-1 0 0,1 0 0 0 0,0 1 1 0 0,0-1-1 0 0,0 0 1 0 0,-1 0-1 0 0,1 0 1 0 0,0 1-1 0 0,-1-1 0 0 0,1 0 1 0 0,-1 0-1 0 0,1 0 1 0 0,-1 0-1 0 0,1-2 1 0 0,4-15 96 0 0,-5 17-158 0 0,1 0-1 0 0,-1 0 1 0 0,1 0-1 0 0,-1 1 0 0 0,1-1 1 0 0,-1 0-1 0 0,0 0 1 0 0,1 0-1 0 0,-1 0 1 0 0,0 0-1 0 0,0 0 1 0 0,1 0-1 0 0,-1 0 0 0 0,0 0 1 0 0,0 0-1 0 0,0 0 1 0 0,0 0-1 0 0,0 1 1 0 0,-1-1-1 0 0,1 0 1 0 0,0 0-1 0 0,0 0 0 0 0,0 0 1 0 0,-1 0-1 0 0,1 0 1 0 0,-1 0-1 0 0,1 0 1 0 0,-1 1-1 0 0,1-1 1 0 0,-1 0-1 0 0,1 0 0 0 0,-1 0 1 0 0,0 1-1 0 0,1-1 1 0 0,-1 0-1 0 0,0 1 1 0 0,0-1-1 0 0,1 1 1 0 0,-1-1-1 0 0,0 1 0 0 0,0-1 1 0 0,0 1-1 0 0,0 0 1 0 0,0-1-1 0 0,1 1 1 0 0,-1 0-1 0 0,0 0 1 0 0,0-1-1 0 0,-2 1 0 0 0,-3-1 96 0 0,-1 0 0 0 0,1 1 0 0 0,0-1 0 0 0,-1 1-1 0 0,1 0 1 0 0,-1 1 0 0 0,1 0 0 0 0,-1 0-1 0 0,1 0 1 0 0,0 1 0 0 0,0 0 0 0 0,-1 0-1 0 0,1 0 1 0 0,1 1 0 0 0,-1 0 0 0 0,0 0-1 0 0,1 1 1 0 0,-1-1 0 0 0,1 1 0 0 0,-8 8 0 0 0,4-4 139 0 0,0 1 0 0 0,1 0 1 0 0,0 1-1 0 0,0 0 0 0 0,1 0 1 0 0,1 0-1 0 0,0 1 1 0 0,0 0-1 0 0,-8 23 0 0 0,13-32-161 0 0,0 0-1 0 0,1 1 0 0 0,-1-1 0 0 0,1 0 0 0 0,-1 1 0 0 0,1-1 0 0 0,0 1 0 0 0,0-1 0 0 0,0 1 0 0 0,0-1 0 0 0,0 0 1 0 0,1 1-1 0 0,-1-1 0 0 0,1 1 0 0 0,-1-1 0 0 0,1 0 0 0 0,0 1 0 0 0,0-1 0 0 0,0 0 0 0 0,0 0 0 0 0,3 4 0 0 0,-1-3 21 0 0,1 0 0 0 0,-1 0-1 0 0,0 0 1 0 0,1-1 0 0 0,-1 0-1 0 0,1 1 1 0 0,0-1 0 0 0,0-1-1 0 0,0 1 1 0 0,0 0 0 0 0,6 1-1 0 0,11 1-105 0 0,-1-1 1 0 0,0 0-1 0 0,41-1 0 0 0,-60-2 48 0 0,7-1-334 0 0,1 0-1 0 0,0-1 0 0 0,-1 1 1 0 0,1-2-1 0 0,-1 1 0 0 0,16-8 1 0 0,-19 8-584 0 0,0 0 1 0 0,-1-1 0 0 0,1 0 0 0 0,0 0-1 0 0,-1 0 1 0 0,0-1 0 0 0,7-6-1 0 0,-1-4-3789 0 0</inkml:trace>
</inkml:ink>
</file>

<file path=ppt/ink/ink5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6.670"/>
    </inkml:context>
    <inkml:brush xml:id="br0">
      <inkml:brushProperty name="width" value="0.035" units="cm"/>
      <inkml:brushProperty name="height" value="0.035" units="cm"/>
    </inkml:brush>
  </inkml:definitions>
  <inkml:trace contextRef="#ctx0" brushRef="#br0">191 468 708 0 0,'0'0'13347'0'0,"-13"-2"-12645"0"0,4 1-691 0 0,2 0 114 0 0,0-1 0 0 0,1 1 0 0 0,-1 1 0 0 0,0-1 0 0 0,0 1 0 0 0,1 0 0 0 0,-1 1 1 0 0,0-1-1 0 0,0 2 0 0 0,1-1 0 0 0,-1 1 0 0 0,1-1 0 0 0,-1 2 0 0 0,1-1 0 0 0,-10 6 1 0 0,12-5-172 0 0,0 0 1 0 0,0 1 0 0 0,0 0 0 0 0,0 0-1 0 0,1 0 1 0 0,-1 0 0 0 0,1 0 0 0 0,0 1 0 0 0,0-1-1 0 0,1 1 1 0 0,-1 0 0 0 0,1 0 0 0 0,0 0-1 0 0,0 0 1 0 0,1 0 0 0 0,0 1 0 0 0,0-1 0 0 0,0 0-1 0 0,0 1 1 0 0,1-1 0 0 0,0 0 0 0 0,1 10-1 0 0,-1-13 39 0 0,1-1-1 0 0,0 1 0 0 0,0-1 0 0 0,0 0 1 0 0,0 1-1 0 0,0-1 0 0 0,0 0 0 0 0,0 0 1 0 0,0 0-1 0 0,0 0 0 0 0,0 0 0 0 0,1 0 1 0 0,-1 0-1 0 0,0 0 0 0 0,1 0 0 0 0,-1-1 1 0 0,1 1-1 0 0,-1-1 0 0 0,1 1 0 0 0,-1-1 1 0 0,1 1-1 0 0,-1-1 0 0 0,1 0 0 0 0,-1 0 1 0 0,1 1-1 0 0,0-1 0 0 0,-1 0 1 0 0,1-1-1 0 0,-1 1 0 0 0,3 0 0 0 0,1 0 82 0 0,-1 0 0 0 0,1 0 0 0 0,-1-1 0 0 0,1 1 0 0 0,-1-1 0 0 0,0 0 0 0 0,1 0 0 0 0,-1 0 0 0 0,0-1 0 0 0,8-3 0 0 0,-1-4-4 0 0,0 0 1 0 0,-1-1 0 0 0,0 0-1 0 0,-1-1 1 0 0,0 0-1 0 0,0 0 1 0 0,-2-1 0 0 0,1 0-1 0 0,-1-1 1 0 0,8-22-1 0 0,-11 25-93 0 0,-2 0 0 0 0,1 0-1 0 0,-1 0 1 0 0,-1 0 0 0 0,0 0-1 0 0,0 0 1 0 0,-1-1-1 0 0,0 1 1 0 0,-1 0 0 0 0,0 0-1 0 0,-1-1 1 0 0,0 1 0 0 0,0 0-1 0 0,-1 0 1 0 0,-6-14 0 0 0,-6-12-8 0 0,-1 0 0 0 0,-1 1 1 0 0,-2 1-1 0 0,-2 0 1 0 0,-26-32-1 0 0,33 50 171 0 0,13 14-102 0 0,-1 0 0 0 0,1 0 1 0 0,0 0-1 0 0,-1 0 0 0 0,0 0 0 0 0,1 0 0 0 0,-1 1 0 0 0,0-1 0 0 0,0 1 0 0 0,0-1 0 0 0,0 1 0 0 0,0 0 0 0 0,0-1 0 0 0,0 1 0 0 0,-1 0 0 0 0,1 1 0 0 0,0-1 0 0 0,-1 0 0 0 0,1 1 0 0 0,0-1 1 0 0,-6 1-1 0 0,7 0-19 0 0,21 20 444 0 0,-6 3-76 0 0,-1 1 1 0 0,0 0-1 0 0,10 29 1 0 0,24 47-209 0 0,11 23-171 0 0,-55-115-45 0 0,0 0-1 0 0,0 0 1 0 0,-1 0 0 0 0,0 0-1 0 0,-1 0 1 0 0,2 15 0 0 0,-3-17-357 0 0,0 0-1 0 0,1 0 1 0 0,0 0 0 0 0,0 0 0 0 0,1 0 0 0 0,-1 0-1 0 0,1-1 1 0 0,0 1 0 0 0,1-1 0 0 0,-1 1 0 0 0,6 6-1 0 0,2-4-5858 0 0</inkml:trace>
</inkml:ink>
</file>

<file path=ppt/ink/ink5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7.656"/>
    </inkml:context>
    <inkml:brush xml:id="br0">
      <inkml:brushProperty name="width" value="0.035" units="cm"/>
      <inkml:brushProperty name="height" value="0.035" units="cm"/>
    </inkml:brush>
  </inkml:definitions>
  <inkml:trace contextRef="#ctx0" brushRef="#br0">3 20 4292 0 0,'0'0'11043'0'0,"0"-14"-10245"0"0,0 8 2517 0 0,-1 30-2693 0 0,0-17-587 0 0,1 1 0 0 0,0 0 1 0 0,0 0-1 0 0,1 0 0 0 0,0-1 0 0 0,0 1 1 0 0,1 0-1 0 0,3 11 0 0 0,-3-14-25 0 0,1 1 1 0 0,-2 0-1 0 0,1 0 0 0 0,-1 0 0 0 0,2 11 1 0 0,-1-10 533 0 0,-2-7-669 0 0,0 0 1 0 0,0 0-1 0 0,-1 0 0 0 0,1-1 0 0 0,0 1 0 0 0,0 0 0 0 0,0 0 1 0 0,0-1-1 0 0,0 1 0 0 0,0 0 0 0 0,0 0 0 0 0,0 0 0 0 0,0-1 1 0 0,0 1-1 0 0,0 0 0 0 0,0 0 0 0 0,0-1 0 0 0,0 1 0 0 0,0 0 0 0 0,0 0 1 0 0,0 0-1 0 0,0-1 0 0 0,0 1 0 0 0,0 0 0 0 0,1 0 0 0 0,-1-1 1 0 0,0 1-1 0 0,0 0 0 0 0,0 0 0 0 0,0 0 0 0 0,0 0 0 0 0,0-1 1 0 0,1 1-1 0 0,-1 0 0 0 0,0 0 0 0 0,0 0 0 0 0,0 0 0 0 0,1 0 1 0 0,-1-1-1 0 0,0 1 0 0 0,0 0 0 0 0,0 0 0 0 0,1 0 0 0 0,-1 0 1 0 0,0 0-1 0 0,0 0 0 0 0,1 0 0 0 0,-1 0 0 0 0,0 0 0 0 0,0 0 1 0 0,0 0-1 0 0,1 0 0 0 0,-1 0 0 0 0,0 0 0 0 0,0 0 0 0 0,1 0 1 0 0,-1 0-1 0 0,0 0 0 0 0,0 0 0 0 0,0 0 0 0 0,1 1 0 0 0,-1-1 1 0 0,0 0-1 0 0,0 0 0 0 0,0 0 0 0 0,1 0 0 0 0,-1-12-3049 0 0,0-7-1713 0 0</inkml:trace>
</inkml:ink>
</file>

<file path=ppt/ink/ink5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7.885"/>
    </inkml:context>
    <inkml:brush xml:id="br0">
      <inkml:brushProperty name="width" value="0.035" units="cm"/>
      <inkml:brushProperty name="height" value="0.035" units="cm"/>
    </inkml:brush>
  </inkml:definitions>
  <inkml:trace contextRef="#ctx0" brushRef="#br0">1 17 3548 0 0,'0'0'9217'0'0,"40"-16"-10049"0"0,-30 16 228 0 0,0 4-1980 0 0,-10 4 532 0 0,-60-4-4641 0 0</inkml:trace>
</inkml:ink>
</file>

<file path=ppt/ink/ink5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8.502"/>
    </inkml:context>
    <inkml:brush xml:id="br0">
      <inkml:brushProperty name="width" value="0.035" units="cm"/>
      <inkml:brushProperty name="height" value="0.035" units="cm"/>
    </inkml:brush>
  </inkml:definitions>
  <inkml:trace contextRef="#ctx0" brushRef="#br0">0 232 3912 0 0,'0'0'9617'0'0,"5"14"-9559"0"0,15 43-48 0 0,-19-56-12 0 0,-1 0 1 0 0,0 0 0 0 0,0 0 0 0 0,1-1 0 0 0,-1 1-1 0 0,0 0 1 0 0,1 0 0 0 0,-1 0 0 0 0,1 0-1 0 0,-1 0 1 0 0,1 0 0 0 0,0-1 0 0 0,-1 1 0 0 0,1 0-1 0 0,0-1 1 0 0,-1 1 0 0 0,1 0 0 0 0,0-1 0 0 0,0 1-1 0 0,0-1 1 0 0,0 1 0 0 0,-1-1 0 0 0,1 1 0 0 0,2 0-1 0 0,7-4 124 0 0,-8 0-138 0 0,1 0-1 0 0,-1 0 1 0 0,0 0 0 0 0,0 0 0 0 0,-1 0-1 0 0,1 0 1 0 0,-1 0 0 0 0,1-1 0 0 0,-1 1-1 0 0,0 0 1 0 0,-1-1 0 0 0,1 1 0 0 0,0-1-1 0 0,-1 1 1 0 0,0-7 0 0 0,-1-67-830 0 0,-1 43 532 0 0,2 28 403 0 0,1 0 0 0 0,-1 1 0 0 0,1-1 0 0 0,0 1 0 0 0,0-1 0 0 0,1 1 0 0 0,0 0 0 0 0,-1 0 0 0 0,2-1 0 0 0,-1 1-1 0 0,1 0 1 0 0,-1 1 0 0 0,2-1 0 0 0,-1 0 0 0 0,0 1 0 0 0,1 0 0 0 0,0 0 0 0 0,0 0 0 0 0,0 0 0 0 0,0 1-1 0 0,1-1 1 0 0,-1 1 0 0 0,1 0 0 0 0,5-2 0 0 0,3-1 174 0 0,-1 1 1 0 0,1 0-1 0 0,0 1 0 0 0,0 0 1 0 0,1 1-1 0 0,-1 1 0 0 0,1 0 1 0 0,26 0-1 0 0,-37 3-239 0 0,0-1 1 0 0,0 0-1 0 0,0 1 1 0 0,0-1-1 0 0,0 1 1 0 0,0 0-1 0 0,0 0 1 0 0,0 0-1 0 0,-1 0 1 0 0,1 1-1 0 0,0-1 1 0 0,-1 1-1 0 0,1 0 1 0 0,-1-1-1 0 0,1 1 1 0 0,-1 0-1 0 0,0 0 1 0 0,0 1-1 0 0,0-1 1 0 0,0 0-1 0 0,-1 1 1 0 0,1-1-1 0 0,0 1 0 0 0,-1 0 1 0 0,0-1-1 0 0,1 1 1 0 0,-1 0-1 0 0,1 4 1 0 0,2 10-16 0 0,1 0 0 0 0,-2 1 1 0 0,2 33-1 0 0,1-1-545 0 0,-2-18-181 0 0,2 5-1211 0 0,-5-28 927 0 0,0 2-1487 0 0,9-7-8318 0 0</inkml:trace>
</inkml:ink>
</file>

<file path=ppt/ink/ink5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9.118"/>
    </inkml:context>
    <inkml:brush xml:id="br0">
      <inkml:brushProperty name="width" value="0.035" units="cm"/>
      <inkml:brushProperty name="height" value="0.035" units="cm"/>
    </inkml:brush>
  </inkml:definitions>
  <inkml:trace contextRef="#ctx0" brushRef="#br0">1 1 2724 0 0,'0'0'11922'0'0,"5"3"-12419"0"0,4 5 738 0 0,0 0 0 0 0,-1 1 0 0 0,0 0 0 0 0,0 0 0 0 0,-1 1 0 0 0,0 0-1 0 0,-1 0 1 0 0,0 0 0 0 0,-1 1 0 0 0,0 0 0 0 0,6 18 0 0 0,6 23 304 0 0,11 59 0 0 0,41 138-223 0 0,-58-216-2380 0 0,-11-48-4698 0 0,0 7 2623 0 0</inkml:trace>
</inkml:ink>
</file>

<file path=ppt/ink/ink5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9.367"/>
    </inkml:context>
    <inkml:brush xml:id="br0">
      <inkml:brushProperty name="width" value="0.035" units="cm"/>
      <inkml:brushProperty name="height" value="0.035" units="cm"/>
    </inkml:brush>
  </inkml:definitions>
  <inkml:trace contextRef="#ctx0" brushRef="#br0">1 123 3680 0 0,'0'0'8608'0'0,"28"-12"-8181"0"0,8-4-268 0 0,131-48 763 0 0,-143 57-838 0 0,0 0 0 0 0,0 2 1 0 0,34-4-1 0 0,-41 8-919 0 0,0 0 1 0 0,0 1-1 0 0,18 3 0 0 0,-13 7-4200 0 0,-12-5 1788 0 0</inkml:trace>
</inkml:ink>
</file>

<file path=ppt/ink/ink5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9.627"/>
    </inkml:context>
    <inkml:brush xml:id="br0">
      <inkml:brushProperty name="width" value="0.035" units="cm"/>
      <inkml:brushProperty name="height" value="0.035" units="cm"/>
    </inkml:brush>
  </inkml:definitions>
  <inkml:trace contextRef="#ctx0" brushRef="#br0">1 0 1724 0 0,'0'0'14480'0'0,"7"18"-13752"0"0,21 56-209 0 0,-25-67-401 0 0,0 1-1 0 0,0-1 1 0 0,1 0 0 0 0,0 0 0 0 0,6 7 0 0 0,-1 0-100 0 0,10-1-1090 0 0,-9-12-6340 0 0,-10-7 2928 0 0</inkml:trace>
</inkml:ink>
</file>

<file path=ppt/ink/ink5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9.782"/>
    </inkml:context>
    <inkml:brush xml:id="br0">
      <inkml:brushProperty name="width" value="0.035" units="cm"/>
      <inkml:brushProperty name="height" value="0.035" units="cm"/>
    </inkml:brush>
  </inkml:definitions>
  <inkml:trace contextRef="#ctx0" brushRef="#br0">1 0 4472 0 0,'0'0'10281'0'0</inkml:trace>
</inkml:ink>
</file>

<file path=ppt/ink/ink5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5:00.497"/>
    </inkml:context>
    <inkml:brush xml:id="br0">
      <inkml:brushProperty name="width" value="0.035" units="cm"/>
      <inkml:brushProperty name="height" value="0.035" units="cm"/>
    </inkml:brush>
  </inkml:definitions>
  <inkml:trace contextRef="#ctx0" brushRef="#br0">1 214 1740 0 0,'0'0'12310'0'0,"8"13"-12671"0"0,25 40 295 0 0,-33-53 71 0 0,0 1 0 0 0,0-1 0 0 0,0 0 0 0 0,0 0 0 0 0,0 0 0 0 0,1 0 0 0 0,-1 0 0 0 0,0 0 0 0 0,0 0 0 0 0,0 0 0 0 0,0 0 0 0 0,0 0 0 0 0,0 0 0 0 0,0 0 0 0 0,0 1 0 0 0,0-1 0 0 0,1 0 0 0 0,-1 0 0 0 0,0 0 0 0 0,0 0 0 0 0,0 0 0 0 0,0 0 0 0 0,0 0 0 0 0,0 0 0 0 0,0 0 0 0 0,1 0 0 0 0,-1 0 0 0 0,0 0 0 0 0,0 0 0 0 0,0 0 0 0 0,0 0 0 0 0,0 0 0 0 0,0 0 0 0 0,0 0 0 0 0,0-1 0 0 0,1 1 0 0 0,-1 0 0 0 0,0 0 0 0 0,0 0 0 0 0,0 0 0 0 0,0 0 0 0 0,0 0 0 0 0,0 0 0 0 0,0 0 0 0 0,0 0 0 0 0,0 0 0 0 0,0 0 0 0 0,0 0 0 0 0,1-1 0 0 0,-1 1 0 0 0,0 0 0 0 0,0 0 0 0 0,0 0 0 0 0,0 0 0 0 0,0 0 0 0 0,0 0 0 0 0,0 0 0 0 0,0-1 0 0 0,0 1 0 0 0,0 0 0 0 0,0 0 0 0 0,0 0-1 0 0,0 0 1 0 0,0 0 0 0 0,0 0 0 0 0,0 0 0 0 0,0 0 0 0 0,0-1 0 0 0,2-15 33 0 0,-2-21-599 0 0,-5 20 571 0 0,1-1-1 0 0,0 0 1 0 0,2 0 0 0 0,-2-33 0 0 0,5 48 45 0 0,0 1 1 0 0,0-1-1 0 0,0 1 1 0 0,0-1 0 0 0,0 1-1 0 0,0 0 1 0 0,0-1-1 0 0,1 1 1 0 0,-1 0 0 0 0,1 0-1 0 0,0 0 1 0 0,0 0-1 0 0,-1 0 1 0 0,1 1 0 0 0,0-1-1 0 0,1 0 1 0 0,-1 1 0 0 0,0 0-1 0 0,0-1 1 0 0,1 1-1 0 0,-1 0 1 0 0,0 0 0 0 0,1 0-1 0 0,-1 1 1 0 0,1-1-1 0 0,0 0 1 0 0,-1 1 0 0 0,1 0-1 0 0,-1-1 1 0 0,1 1-1 0 0,0 0 1 0 0,-1 1 0 0 0,1-1-1 0 0,-1 0 1 0 0,1 1-1 0 0,4 1 1 0 0,21 27 115 0 0,-15-14-93 0 0,34 23-186 0 0,-46-37 42 0 0,0 0 0 0 0,0 0 0 0 0,1 0 1 0 0,-1 0-1 0 0,0 0 0 0 0,1 0 0 0 0,-1-1 1 0 0,1 1-1 0 0,-1-1 0 0 0,1 1 0 0 0,-1-1 1 0 0,1 1-1 0 0,-1-1 0 0 0,1 0 0 0 0,-1 0 1 0 0,1 0-1 0 0,2 0 0 0 0,-3-1-109 0 0,0-1 1 0 0,-1 1-1 0 0,1-1 0 0 0,0 1 1 0 0,-1-1-1 0 0,1 1 0 0 0,-1-1 0 0 0,0 1 1 0 0,1-1-1 0 0,-1 0 0 0 0,0 1 1 0 0,0-1-1 0 0,0 0 0 0 0,0 1 0 0 0,0-1 1 0 0,-1-1-1 0 0,1-73-1258 0 0,1 74 1606 0 0,0-1 0 0 0,0 0 0 0 0,1 0-1 0 0,-1 1 1 0 0,1-1 0 0 0,-1 1 0 0 0,1-1 0 0 0,0 1-1 0 0,0 0 1 0 0,0-1 0 0 0,0 1 0 0 0,0 0 0 0 0,1 1 0 0 0,-1-1-1 0 0,1 0 1 0 0,-1 1 0 0 0,1-1 0 0 0,-1 1 0 0 0,1 0-1 0 0,0-1 1 0 0,3 0 0 0 0,-4 2-36 0 0,-1 0 0 0 0,1 0-1 0 0,-1 0 1 0 0,1 0 0 0 0,-1 0 0 0 0,1 0 0 0 0,-1 0-1 0 0,1 1 1 0 0,-1-1 0 0 0,1 0 0 0 0,-1 1 0 0 0,1-1-1 0 0,-1 1 1 0 0,0-1 0 0 0,1 1 0 0 0,-1 0 0 0 0,0 0-1 0 0,1 0 1 0 0,-1 0 0 0 0,1 1 0 0 0,28 25-142 0 0,-21-18 193 0 0,-2-2-278 0 0,0 0 0 0 0,-1 0-1 0 0,1 1 1 0 0,-2 0 0 0 0,1 0-1 0 0,-1 1 1 0 0,-1-1 0 0 0,1 1-1 0 0,-2 0 1 0 0,4 10 0 0 0,-2 2-654 0 0,-2-11-1152 0 0,-1 3-4646 0 0</inkml:trace>
</inkml:ink>
</file>

<file path=ppt/ink/ink5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5:01.107"/>
    </inkml:context>
    <inkml:brush xml:id="br0">
      <inkml:brushProperty name="width" value="0.035" units="cm"/>
      <inkml:brushProperty name="height" value="0.035" units="cm"/>
    </inkml:brush>
  </inkml:definitions>
  <inkml:trace contextRef="#ctx0" brushRef="#br0">44 156 3408 0 0,'0'0'9397'0'0,"26"-1"-10576"0"0,8 1 1143 0 0,-14 0 34 0 0,-1 0 0 0 0,0-1 0 0 0,1-1 0 0 0,21-6 0 0 0,-33 5 125 0 0,-1 0 0 0 0,1-1-1 0 0,-1 0 1 0 0,0 0 0 0 0,0-1-1 0 0,0 0 1 0 0,-1 0-1 0 0,0 0 1 0 0,0-1 0 0 0,0 0-1 0 0,8-11 1 0 0,-14 15-328 0 0,1-1-1 0 0,0 1 1 0 0,-1 0 0 0 0,1 0-1 0 0,-1-1 1 0 0,0 1 0 0 0,0 0-1 0 0,0-1 1 0 0,0 1 0 0 0,0-1 0 0 0,0 1-1 0 0,-1 0 1 0 0,1 0 0 0 0,-1-1-1 0 0,1 1 1 0 0,-1 0 0 0 0,0 0 0 0 0,0-1-1 0 0,0 1 1 0 0,0 0 0 0 0,-1 0-1 0 0,1 0 1 0 0,-2-2 0 0 0,-2 1 276 0 0,-1 0 0 0 0,1 1 0 0 0,0-1 0 0 0,-1 1 0 0 0,1 0 0 0 0,-1 1 0 0 0,0-1 0 0 0,1 1 0 0 0,-1 0 0 0 0,0 1 0 0 0,0 0 0 0 0,0-1 0 0 0,0 2 0 0 0,1-1 0 0 0,-1 1 0 0 0,0 0 0 0 0,0 0 0 0 0,1 0 0 0 0,-1 1 0 0 0,0 0 0 0 0,1 0 0 0 0,0 0 0 0 0,-1 1 0 0 0,1 0 0 0 0,0 0 0 0 0,0 0 0 0 0,-8 8 0 0 0,-2 2 482 0 0,0 0-1 0 0,1 0 1 0 0,1 2 0 0 0,0 0 0 0 0,1 0-1 0 0,1 1 1 0 0,-11 21 0 0 0,18-29-334 0 0,0 0 1 0 0,1 1-1 0 0,0-1 0 0 0,1 1 1 0 0,-3 16-1 0 0,4-21-144 0 0,0-1 1 0 0,1 1-1 0 0,0 0 0 0 0,0 0 0 0 0,0 0 0 0 0,0 0 1 0 0,0 0-1 0 0,1 0 0 0 0,0 0 0 0 0,-1-1 0 0 0,1 1 0 0 0,1 0 1 0 0,-1-1-1 0 0,1 1 0 0 0,3 6 0 0 0,10 10 301 0 0,-13-17-365 0 0,0 1 0 0 0,0-1 0 0 0,1 0 1 0 0,-1 0-1 0 0,1 0 0 0 0,0 0 0 0 0,0-1 0 0 0,0 1 1 0 0,0-1-1 0 0,0 1 0 0 0,1-1 0 0 0,-1 0 1 0 0,1-1-1 0 0,-1 1 0 0 0,1 0 0 0 0,0-1 0 0 0,0 0 1 0 0,6 1-1 0 0,3 0 70 0 0,0-1 0 0 0,1-1 0 0 0,-1 0 0 0 0,1-1 0 0 0,-1-1 0 0 0,0 0 0 0 0,20-6 0 0 0,-20 5-760 0 0,-1 0-1 0 0,1 1 1 0 0,0 0-1 0 0,1 1 1 0 0,-1 0-1 0 0,0 1 1 0 0,19 2-1 0 0,-18 13-4585 0 0,-10-10 2812 0 0,-2 3-348 0 0</inkml:trace>
</inkml:ink>
</file>

<file path=ppt/ink/ink5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5:26.976"/>
    </inkml:context>
    <inkml:brush xml:id="br0">
      <inkml:brushProperty name="width" value="0.035" units="cm"/>
      <inkml:brushProperty name="height" value="0.035" units="cm"/>
    </inkml:brush>
  </inkml:definitions>
  <inkml:trace contextRef="#ctx0" brushRef="#br0">0 1 472 0 0,'0'0'352'0'0</inkml:trace>
</inkml:ink>
</file>

<file path=ppt/ink/ink5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5:30.747"/>
    </inkml:context>
    <inkml:brush xml:id="br0">
      <inkml:brushProperty name="width" value="0.035" units="cm"/>
      <inkml:brushProperty name="height" value="0.035" units="cm"/>
    </inkml:brush>
  </inkml:definitions>
  <inkml:trace contextRef="#ctx0" brushRef="#br0">120 740 68 0 0,'-78'60'1057'0'0,"75"-52"4"0"0,3-8-1054 0 0,0 0 0 0 0,0 0 0 0 0,0 1 0 0 0,0-1 1 0 0,0 0-1 0 0,0 0 0 0 0,-1 0 0 0 0,1 0 0 0 0,0 1 0 0 0,0-1 1 0 0,0 0-1 0 0,0 0 0 0 0,0 0 0 0 0,0 0 0 0 0,0 1 1 0 0,0-1-1 0 0,0 0 0 0 0,0 0 0 0 0,0 0 0 0 0,-1 0 1 0 0,1 0-1 0 0,0 1 0 0 0,0-1 0 0 0,0 0 0 0 0,0 0 0 0 0,0 0 1 0 0,-1 0-1 0 0,1 0 0 0 0,0 0 0 0 0,0 0 0 0 0,0 0 1 0 0,0 0-1 0 0,-1 0 0 0 0,1 0 0 0 0,0 0 0 0 0,0 1 1 0 0,0-1-1 0 0,0 0 0 0 0,-1 0 0 0 0,1 0 0 0 0,0 0 1 0 0,0-1-1 0 0,0 1 0 0 0,0 0 0 0 0,-1 0 0 0 0,1 0 0 0 0,0 0 1 0 0,0 0-1 0 0,0 0 0 0 0,-1 0 0 0 0,0 0 75 0 0,-8 0 2595 0 0,18-3-598 0 0,-14-1-593 0 0,4 4-1470 0 0,1 0 1 0 0,-1 0 0 0 0,1 0-1 0 0,-1 0 1 0 0,1 0 0 0 0,-1 0 0 0 0,1 0-1 0 0,-1 0 1 0 0,1 0 0 0 0,-1 0-1 0 0,1 0 1 0 0,-1 0 0 0 0,1 0-1 0 0,-1 1 1 0 0,1-1 0 0 0,-1 0-1 0 0,1 0 1 0 0,-1 1 0 0 0,1-1-1 0 0,-1 0 1 0 0,1 0 0 0 0,-1 1-1 0 0,1-1 1 0 0,0 1 0 0 0,-1-1-1 0 0,1 0 1 0 0,0 1 0 0 0,-1-1-1 0 0,1 1 1 0 0,0-1 0 0 0,-1 1-1 0 0,1-1 1 0 0,0 1 0 0 0,0-1-1 0 0,0 1 1 0 0,0-1 0 0 0,-1 1-1 0 0,1-1 1 0 0,0 1 0 0 0,0-1 0 0 0,0 1-1 0 0,0-1 1 0 0,0 1 0 0 0,0-1-1 0 0,1 2 1 0 0,-4 0 36 0 0,3-2-109 0 0,-1 0 1 0 0,1 0 0 0 0,-1 1-1 0 0,1-1 1 0 0,0 0-1 0 0,-1 0 1 0 0,1 1-1 0 0,-1-1 1 0 0,1 0-1 0 0,0 1 1 0 0,-1-1-1 0 0,1 0 1 0 0,0 1-1 0 0,-1-1 1 0 0,1 1-1 0 0,0-1 1 0 0,0 0-1 0 0,0 1 1 0 0,-1-1 0 0 0,1 1-1 0 0,0-1 1 0 0,0 1-1 0 0,0-1 1 0 0,0 1-1 0 0,0-1 1 0 0,0 1-1 0 0,0-1 1 0 0,0 4 3174 0 0,3-7 833 0 0,2 2-5287 0 0,-5-1 1372 0 0,1 0 0 0 0,0 0 0 0 0,-1 0-1 0 0,1 0 1 0 0,0 0 0 0 0,0 0 0 0 0,0 1 0 0 0,0-1-1 0 0,1 0 1 0 0,-1 1 0 0 0,2-3 0 0 0,11-10-138 0 0,-11 11 72 0 0,0 0-1 0 0,0 0 1 0 0,-1 1 0 0 0,1-1 0 0 0,1 1-1 0 0,-1-1 1 0 0,0 1 0 0 0,1 0 0 0 0,4-2-1 0 0,18-9 100 0 0,-1-1-1 0 0,0-1 0 0 0,-1-1 0 0 0,32-28 1 0 0,-45 35 30 0 0,-3 3-131 0 0,0 1-1 0 0,0 0 1 0 0,1 0 0 0 0,0 0-1 0 0,16-4 1 0 0,-13 3 70 0 0,58-33 207 0 0,64-4-370 0 0,-86 26 498 0 0,-33 12-368 0 0,1 1 0 0 0,-1 0 0 0 0,26-2 0 0 0,-24 4 55 0 0,0-1 0 0 0,0 0 0 0 0,26-10 0 0 0,35-14 192 0 0,88-18 1 0 0,-74 22-55 0 0,-24 4 153 0 0,74-30-1 0 0,-52 8-265 0 0,-58 28-125 0 0,0 2 1 0 0,1 1 0 0 0,1 2-1 0 0,46-6 1 0 0,-65 12 122 0 0,0-1-1 0 0,0-1 1 0 0,16-6 0 0 0,31-7 57 0 0,70 5-169 0 0,8-28 365 0 0,-31 8-166 0 0,41-10-77 0 0,-117 37-54 0 0,-1 2 0 0 0,43 2 1 0 0,-67 1 0 0 0,194-8 149 0 0,-81-1 249 0 0,29-2-486 0 0,-140 11 49 0 0,256-11 310 0 0,-222 7-397 0 0,64 3-1 0 0,-58 1 249 0 0,-18 2-172 0 0,50 9 0 0 0,-38-5 20 0 0,31 3-17 0 0,61 10 84 0 0,-94-13-74 0 0,0-2 1 0 0,74-2-1 0 0,-74-3 9 0 0,1 2 1 0 0,71 11-1 0 0,-88-8-1 0 0,52 0 0 0 0,-52-3-16 0 0,54 7 0 0 0,-29 0-3 0 0,-24-4-7 0 0,0 0 1 0 0,48 16-1 0 0,-66-17 21 0 0,1-1 0 0 0,0 1 0 0 0,0-2-1 0 0,-1 1 1 0 0,18-1 0 0 0,-17-1-1 0 0,0 1 1 0 0,0 0-1 0 0,-1 0 1 0 0,1 1-1 0 0,16 5 1 0 0,-12-2 1 0 0,0-1 1 0 0,1-1-1 0 0,22 3 0 0 0,21 4 15 0 0,-11 0 16 0 0,1-2 0 0 0,72 2-1 0 0,-61-6 4 0 0,58 12 0 0 0,-28-3 111 0 0,129 4 0 0 0,14 1 64 0 0,42 9-107 0 0,-132-14 6 0 0,32 17-24 0 0,-125-20-69 0 0,-20-3-34 0 0,1 1 1 0 0,-2 1-1 0 0,45 21 1 0 0,-12-4 24 0 0,92 23 252 0 0,-66-23-280 0 0,43 10 114 0 0,70 24-59 0 0,-140-41-7 0 0,116 19 0 0 0,-165-36-43 0 0,-1 1 1 0 0,1 0 0 0 0,0 1 0 0 0,12 6 0 0 0,-9-4 9 0 0,66 16 176 0 0,-79-21-152 0 0,14-6-1210 0 0,0-7-3644 0 0,-15 9 2364 0 0,0-5-2322 0 0,-3 8 1550 0 0,-14 28-533 0 0</inkml:trace>
</inkml:ink>
</file>

<file path=ppt/ink/ink5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5:36.822"/>
    </inkml:context>
    <inkml:brush xml:id="br0">
      <inkml:brushProperty name="width" value="0.035" units="cm"/>
      <inkml:brushProperty name="height" value="0.035" units="cm"/>
    </inkml:brush>
  </inkml:definitions>
  <inkml:trace contextRef="#ctx0" brushRef="#br0">21 316 760 0 0,'0'0'1718'0'0,"-2"0"-1423"0"0,-5 0-221 0 0,6 0-80 0 0,-9-9 1654 0 0,16-9 5488 0 0,11-1-5518 0 0,22-15-2784 0 0,-33 30 1756 0 0,144-112-447 0 0,-118 83-108 0 0,-27 27-5 0 0,0 1-1 0 0,1-1 1 0 0,0 1 0 0 0,11-9-1 0 0,21-12-253 0 0,-36 25 223 0 0,0 0-1 0 0,0 1 0 0 0,0-1 1 0 0,-1 0-1 0 0,1 0 1 0 0,0 0-1 0 0,-1 0 0 0 0,1 0 1 0 0,-1-1-1 0 0,1 1 0 0 0,-1 0 1 0 0,0-1-1 0 0,3-2 1 0 0,-9 1-154 0 0,-13 12-515 0 0,-2 5 665 0 0,1 1-1 0 0,1 2 0 0 0,1-1 1 0 0,0 2-1 0 0,-26 34 0 0 0,19-22-18 0 0,-46 53 133 0 0,66-74-91 0 0,4-8-17 0 0,-1 0 0 0 0,1 0 0 0 0,0 0 0 0 0,0 0 0 0 0,-1-1 0 0 0,1 1 0 0 0,-1 0 0 0 0,1 0 0 0 0,0-1 0 0 0,-1 1 0 0 0,1 0 0 0 0,-1-1 0 0 0,0 1 0 0 0,1-1 0 0 0,-1 1 0 0 0,1 0 0 0 0,-1-1 0 0 0,0 1 0 0 0,0-1 0 0 0,1 0 0 0 0,-1 1 0 0 0,0-1 0 0 0,0 0 0 0 0,1 1 0 0 0,-1-1 0 0 0,0 0-1 0 0,-2 1 1 0 0,2 19-29 0 0,0-20 47 0 0,1 0 0 0 0,-1 1-1 0 0,0-1 1 0 0,1 1-1 0 0,-1-1 1 0 0,1 1 0 0 0,-1-1-1 0 0,1 1 1 0 0,-1-1-1 0 0,1 1 1 0 0,0 0 0 0 0,-1-1-1 0 0,1 1 1 0 0,0-1-1 0 0,-1 1 1 0 0,1 0-1 0 0,0-1 1 0 0,0 1 0 0 0,0 0-1 0 0,-1 0 1 0 0,1-1-1 0 0,0 1 1 0 0,0 0 0 0 0,0-1-1 0 0,0 1 1 0 0,0 0-1 0 0,0 0 1 0 0,1-1 0 0 0,-1 1-1 0 0,0 0 1 0 0,0-1-1 0 0,0 1 1 0 0,1 0 0 0 0,-1 0-1 0 0,21 21 471 0 0,-2-2-120 0 0,-1-3-227 0 0,-16-16-123 0 0,0 1 0 0 0,0-1 0 0 0,0 1 0 0 0,0-1 0 0 0,0 1 0 0 0,0 0 0 0 0,0 0 0 0 0,-1 0 0 0 0,1 0 1 0 0,1 4-1 0 0,47 54 655 0 0,-47-55-634 0 0,1 0 0 0 0,0 0 0 0 0,0-1-1 0 0,0 1 1 0 0,1-1 0 0 0,-1 0 0 0 0,1 0-1 0 0,0-1 1 0 0,0 1 0 0 0,1-1 0 0 0,-1 0-1 0 0,9 3 1 0 0,2-5-301 0 0,-4-2-1960 0 0,-10-7-3306 0 0,-2 4 1806 0 0</inkml:trace>
</inkml:ink>
</file>

<file path=ppt/ink/ink5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5:38.688"/>
    </inkml:context>
    <inkml:brush xml:id="br0">
      <inkml:brushProperty name="width" value="0.035" units="cm"/>
      <inkml:brushProperty name="height" value="0.035" units="cm"/>
    </inkml:brush>
  </inkml:definitions>
  <inkml:trace contextRef="#ctx0" brushRef="#br0">67 61 264 0 0,'0'0'1405'0'0,"-2"0"-1553"0"0,-6-1 5334 0 0,8 1-5169 0 0,0-1 0 0 0,0 1 0 0 0,0-1 0 0 0,0 1-1 0 0,0-1 1 0 0,0 1 0 0 0,-1-1 0 0 0,1 1 0 0 0,0 0 0 0 0,0-1-1 0 0,-1 1 1 0 0,1-1 0 0 0,0 1 0 0 0,-1 0 0 0 0,1-1 0 0 0,0 1 0 0 0,-1 0-1 0 0,1-1 1 0 0,0 1 0 0 0,-1 0 0 0 0,1 0 0 0 0,-1 0 0 0 0,1-1-1 0 0,0 1 1 0 0,-1 0 0 0 0,1 0 0 0 0,-1 0 0 0 0,1 0 0 0 0,-1 0-1 0 0,1-1 1 0 0,-1 1 0 0 0,1 0 0 0 0,0 0 0 0 0,-1 0 0 0 0,1 0-1 0 0,-1 0 1 0 0,1 1 0 0 0,-1-1 0 0 0,1 0 0 0 0,-1 0 0 0 0,1 0-1 0 0,-1 0 1 0 0,1 0 0 0 0,0 1 0 0 0,-1-1 0 0 0,1 0 0 0 0,-1 0-1 0 0,1 1 1 0 0,0-1 0 0 0,-1 0 0 0 0,1 1 0 0 0,-1-1 0 0 0,-28 19 873 0 0,29-19-871 0 0,-1 0 1 0 0,1 0-1 0 0,-1 0 0 0 0,1 0 1 0 0,-1 1-1 0 0,1-1 0 0 0,-1 0 0 0 0,1 0 1 0 0,0 1-1 0 0,-1-1 0 0 0,1 0 1 0 0,-1 1-1 0 0,1-1 0 0 0,0 0 0 0 0,-1 1 1 0 0,1-1-1 0 0,0 1 0 0 0,0-1 1 0 0,-1 1-1 0 0,1-1 0 0 0,0 0 1 0 0,0 1-1 0 0,0-1 0 0 0,-1 1 0 0 0,1-1 1 0 0,0 1-1 0 0,0-1 0 0 0,0 1 1 0 0,0-1-1 0 0,0 1 0 0 0,0-1 0 0 0,0 1 1 0 0,0 0-1 0 0,18 0 1483 0 0,35-14 1252 0 0,-48 12-2625 0 0,-2 0-97 0 0,183-42 436 0 0,-128 32-480 0 0,-29 5-114 0 0,0 1 1 0 0,48-1-1 0 0,-30 6 170 0 0,-45 0-211 0 0</inkml:trace>
</inkml:ink>
</file>

<file path=ppt/ink/ink5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5:40.036"/>
    </inkml:context>
    <inkml:brush xml:id="br0">
      <inkml:brushProperty name="width" value="0.035" units="cm"/>
      <inkml:brushProperty name="height" value="0.035" units="cm"/>
    </inkml:brush>
  </inkml:definitions>
  <inkml:trace contextRef="#ctx0" brushRef="#br0">260 0 1360 0 0,'0'0'6652'0'0,"-5"0"-6575"0"0,-15 0-63 0 0,15 0 56 0 0,-48 5 3835 0 0,-23 14-3192 0 0,47-11-324 0 0,24-7-370 0 0,0 1 1 0 0,0-1-1 0 0,0 1 0 0 0,0 0 1 0 0,0 0-1 0 0,0 1 1 0 0,1-1-1 0 0,-1 1 0 0 0,-3 4 1 0 0,6-5-79 0 0,0 0 0 0 0,0 0 0 0 0,0 0 1 0 0,1 1-1 0 0,-1-1 0 0 0,1 1 0 0 0,-1-1 1 0 0,1 1-1 0 0,0 0 0 0 0,0 0 0 0 0,0-1 0 0 0,1 1 1 0 0,-1 0-1 0 0,1 0 0 0 0,-1 0 0 0 0,1 0 1 0 0,0 5-1 0 0,1-7 74 0 0,0 0 1 0 0,0 0 0 0 0,-1 1-1 0 0,1-1 1 0 0,0 0-1 0 0,0 0 1 0 0,0 0 0 0 0,0 0-1 0 0,1 0 1 0 0,-1 0-1 0 0,0 0 1 0 0,0-1 0 0 0,1 1-1 0 0,-1 0 1 0 0,0-1-1 0 0,1 1 1 0 0,1 0 0 0 0,35 13 413 0 0,-28-10-263 0 0,-7-3-159 0 0,0 0-1 0 0,0 0 1 0 0,0 0 0 0 0,-1 0 0 0 0,1 1-1 0 0,0-1 1 0 0,-1 1 0 0 0,1 0 0 0 0,-1 0-1 0 0,0 0 1 0 0,0 0 0 0 0,0 0 0 0 0,0 1-1 0 0,0-1 1 0 0,0 0 0 0 0,3 6 0 0 0,-3-1 40 0 0,-1-1 1 0 0,1 1 0 0 0,-2 0 0 0 0,1 0-1 0 0,0-1 1 0 0,-2 13 0 0 0,1-17-23 0 0,0 0 13 0 0,0 0 0 0 0,-1 0 0 0 0,1-1 0 0 0,-1 1 0 0 0,1 0 0 0 0,-1-1-1 0 0,1 1 1 0 0,-1 0 0 0 0,0-1 0 0 0,0 1 0 0 0,0-1 0 0 0,0 1 0 0 0,0-1 0 0 0,0 1 0 0 0,-1-1 0 0 0,1 0 0 0 0,0 0 0 0 0,0 0 0 0 0,-1 0 0 0 0,1 0 0 0 0,-1 0-1 0 0,1 0 1 0 0,-1 0 0 0 0,0 0 0 0 0,1-1 0 0 0,-1 1 0 0 0,0 0 0 0 0,1-1 0 0 0,-1 0 0 0 0,-2 1 0 0 0,-29 4-1071 0 0,2-4-5166 0 0,22-1 3113 0 0</inkml:trace>
</inkml:ink>
</file>

<file path=ppt/ink/ink5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5:41.033"/>
    </inkml:context>
    <inkml:brush xml:id="br0">
      <inkml:brushProperty name="width" value="0.035" units="cm"/>
      <inkml:brushProperty name="height" value="0.035" units="cm"/>
    </inkml:brush>
  </inkml:definitions>
  <inkml:trace contextRef="#ctx0" brushRef="#br0">11 1 2300 0 0,'0'0'6134'0'0,"-10"8"-5572"0"0,10 98 2833 0 0,2-30-2829 0 0,14 92 0 0 0,-13-144-491 0 0,6 22 134 0 0,8 9-119 0 0,-13-39-105 0 0,1 0 0 0 0,1 0 1 0 0,12 23-1 0 0,2 5 252 0 0,-20-43-171 0 0,20-9 427 0 0,-20-60-1392 0 0,0 67 894 0 0,-1 0 0 0 0,1 1-1 0 0,0-1 1 0 0,0 0 0 0 0,0 1-1 0 0,0-1 1 0 0,-1 1 0 0 0,1-1-1 0 0,0 0 1 0 0,-1 1 0 0 0,1-1 0 0 0,-1 1-1 0 0,1-1 1 0 0,0 0 0 0 0,-1 1-1 0 0,1 0 1 0 0,-1-1 0 0 0,1 1-1 0 0,-1-1 1 0 0,0 1 0 0 0,0-1-1 0 0,0 0 6 0 0,0 1 0 0 0,1-1-1 0 0,-1 1 1 0 0,0-1-1 0 0,0 0 1 0 0,1 1 0 0 0,-1-1-1 0 0,0 0 1 0 0,1 0-1 0 0,-1 1 1 0 0,1-1 0 0 0,-1 0-1 0 0,1 0 1 0 0,-1 0-1 0 0,1 0 1 0 0,0 0 0 0 0,-1 0-1 0 0,1 1 1 0 0,0-1-1 0 0,0 0 1 0 0,0 0 0 0 0,0-2-1 0 0,1-5-54 0 0,0 1-1 0 0,0-1 1 0 0,1 0-1 0 0,1 1 1 0 0,-1-1-1 0 0,1 1 1 0 0,0 0-1 0 0,1 0 1 0 0,0 0-1 0 0,7-10 1 0 0,15-31 149 0 0,-24 44-118 0 0,-1 1 1 0 0,1-1 0 0 0,0 1 0 0 0,0-1 0 0 0,0 1 0 0 0,0 0 0 0 0,0 0 0 0 0,1 0 0 0 0,0 0 0 0 0,-1 0 0 0 0,1 0 0 0 0,0 1-1 0 0,0-1 1 0 0,1 1 0 0 0,-1 0 0 0 0,0 0 0 0 0,5-2 0 0 0,1 2-154 0 0,1-1 0 0 0,-1 1 0 0 0,0 1 0 0 0,1 0 0 0 0,-1 0 0 0 0,15 1 0 0 0,-23 1 196 0 0,1-1 0 0 0,-1 1 0 0 0,1-1 0 0 0,-1 1 0 0 0,0 0 0 0 0,1-1 0 0 0,-1 1 0 0 0,0 0-1 0 0,0 0 1 0 0,0 0 0 0 0,0 0 0 0 0,0 0 0 0 0,0 0 0 0 0,0 0 0 0 0,0 0 0 0 0,0 1 0 0 0,0-1 0 0 0,0 0-1 0 0,-1 1 1 0 0,1-1 0 0 0,-1 0 0 0 0,1 1 0 0 0,0 1 0 0 0,14 45 619 0 0,-8-25-543 0 0,-5-11 39 0 0,0 0 0 0 0,-1 0 1 0 0,0 0-1 0 0,-1 0 0 0 0,0 0 0 0 0,-3 14 0 0 0,1 16 64 0 0,2-39 369 0 0,1 19-2425 0 0,-1-22 1762 0 0,0 0-1 0 0,0-1 0 0 0,0 1 1 0 0,0 0-1 0 0,0 0 0 0 0,0 0 1 0 0,0-1-1 0 0,1 1 1 0 0,-1 0-1 0 0,0 0 0 0 0,0-1 1 0 0,0 1-1 0 0,0 0 0 0 0,0 0 1 0 0,1 0-1 0 0,-1 0 0 0 0,0-1 1 0 0,0 1-1 0 0,0 0 1 0 0,1 0-1 0 0,-1 0 0 0 0,0 0 1 0 0,0 0-1 0 0,0 0 0 0 0,1 0 1 0 0,-1-1-1 0 0,0 1 0 0 0,0 0 1 0 0,1 0-1 0 0,-1 0 0 0 0,0 0 1 0 0,0 0-1 0 0,1 0 1 0 0,-1 0-1 0 0,0 0 0 0 0,0 0 1 0 0,1 0-1 0 0,-1 0 0 0 0,0 0 1 0 0,0 1-1 0 0,0-1 0 0 0,1 0 1 0 0,-1 0-1 0 0,0 0 1 0 0,0 0-1 0 0,1 0 0 0 0,-1 0 1 0 0,0 0-1 0 0,0 1 0 0 0,0-1 1 0 0,0 0-1 0 0,1 0 0 0 0,-1 0 1 0 0,0 1-1 0 0,0-1 1 0 0,0 0-1 0 0,0 0 0 0 0,0 0 1 0 0,1 1-1 0 0,-1-1 0 0 0,0 0 1 0 0,0 0-1 0 0,0 1 0 0 0,0-1 1 0 0,0 0-1 0 0,0 0 0 0 0,0 0 1 0 0,0 1-1 0 0,8-8-2450 0 0</inkml:trace>
</inkml:ink>
</file>

<file path=ppt/ink/ink5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5:41.762"/>
    </inkml:context>
    <inkml:brush xml:id="br0">
      <inkml:brushProperty name="width" value="0.035" units="cm"/>
      <inkml:brushProperty name="height" value="0.035" units="cm"/>
    </inkml:brush>
  </inkml:definitions>
  <inkml:trace contextRef="#ctx0" brushRef="#br0">131 0 2012 0 0,'0'0'5405'0'0,"-13"10"-5170"0"0,-2 0-131 0 0,2-1 106 0 0,-1 1 0 0 0,1 0 0 0 0,0 1 1 0 0,-16 18-1 0 0,27-26-183 0 0,0-1 0 0 0,0 1 0 0 0,0 0 0 0 0,0-1-1 0 0,1 1 1 0 0,-1 0 0 0 0,1 0 0 0 0,0 0 0 0 0,0 0 0 0 0,0 0 0 0 0,0 0 0 0 0,0 0 0 0 0,1 1 0 0 0,-1-1 0 0 0,1 0 0 0 0,0 0 0 0 0,0 1 0 0 0,0-1 0 0 0,0 0-1 0 0,1 0 1 0 0,-1 1 0 0 0,1-1 0 0 0,0 0 0 0 0,0 0 0 0 0,0 0 0 0 0,0 0 0 0 0,1 0 0 0 0,-1 0 0 0 0,1 0 0 0 0,0-1 0 0 0,-1 1 0 0 0,5 4 0 0 0,-3-5 34 0 0,-1 0 1 0 0,1 0 0 0 0,-1 0 0 0 0,1 0-1 0 0,0-1 1 0 0,0 1 0 0 0,0-1 0 0 0,0 0-1 0 0,0 1 1 0 0,0-1 0 0 0,0-1 0 0 0,1 1-1 0 0,-1 0 1 0 0,0-1 0 0 0,0 0 0 0 0,1 0 0 0 0,-1 0-1 0 0,0 0 1 0 0,1 0 0 0 0,-1-1 0 0 0,0 1-1 0 0,0-1 1 0 0,0 0 0 0 0,1 0 0 0 0,-1 0-1 0 0,0 0 1 0 0,0-1 0 0 0,-1 1 0 0 0,1-1-1 0 0,0 0 1 0 0,0 1 0 0 0,-1-1 0 0 0,1-1-1 0 0,-1 1 1 0 0,1 0 0 0 0,-1-1 0 0 0,0 1 0 0 0,0-1-1 0 0,0 1 1 0 0,1-4 0 0 0,0-1-150 0 0,-1 0 1 0 0,0 0-1 0 0,0 0 1 0 0,-1 0-1 0 0,1 0 1 0 0,-2 0-1 0 0,1-1 1 0 0,-1 1 0 0 0,-1-10-1 0 0,1 2-275 0 0,0 15 364 0 0,1 1 1 0 0,-1-1-1 0 0,0 0 0 0 0,0 1 1 0 0,1-1-1 0 0,-1 1 1 0 0,0-1-1 0 0,0 1 0 0 0,0 0 1 0 0,0-1-1 0 0,0 1 1 0 0,1-1-1 0 0,-1 1 0 0 0,0-1 1 0 0,0 1-1 0 0,0-1 1 0 0,0 1-1 0 0,-1-1 1 0 0,1 1-1 0 0,0-1 0 0 0,0 1 1 0 0,0-1-1 0 0,0 1 1 0 0,0-1-1 0 0,-1 1 0 0 0,1-1 1 0 0,0 1-1 0 0,-1-1 1 0 0,1 1-1 0 0,0-1 0 0 0,-1 1 1 0 0,1-1-1 0 0,0 0 1 0 0,-1 1-1 0 0,1-1 1 0 0,-1 0-1 0 0,1 1 0 0 0,0-1 1 0 0,-1 0-1 0 0,1 1 1 0 0,-1-1-1 0 0,1 0 0 0 0,-1 0 1 0 0,1 0-1 0 0,-1 0 1 0 0,1 1-1 0 0,-1-1 1 0 0,0 0-1 0 0,1 0 0 0 0,-1 0 1 0 0,1 0-1 0 0,-1 0 1 0 0,1 0-1 0 0,-1 0 0 0 0,1 0 1 0 0,-1-1-1 0 0,1 1 1 0 0,-1 0-1 0 0,1 0 0 0 0,-1 0 1 0 0,1-1-1 0 0,-1 1 1 0 0,1 0-1 0 0,-1 0 1 0 0,1-1-1 0 0,-1 0 0 0 0,7 15 295 0 0,0 0 0 0 0,1-1 0 0 0,1 1 0 0 0,0-2 0 0 0,1 1 0 0 0,0-1 0 0 0,1-1-1 0 0,13 13 1 0 0,1-1-51 0 0,8 7 243 0 0,-31-29-729 0 0,1 0 0 0 0,-1 0-1 0 0,0 0 1 0 0,1-1 0 0 0,-1 1 0 0 0,0 0-1 0 0,1-1 1 0 0,-1 1 0 0 0,1-1-1 0 0,-1 0 1 0 0,1 1 0 0 0,-1-1 0 0 0,1 0-1 0 0,-1 0 1 0 0,1 0 0 0 0,-1 0 0 0 0,1 0-1 0 0,-1 0 1 0 0,1-1 0 0 0,-1 1-1 0 0,3-1 1 0 0,-2-11-3777 0 0,-2 1 932 0 0</inkml:trace>
</inkml:ink>
</file>

<file path=ppt/ink/ink5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5:42.387"/>
    </inkml:context>
    <inkml:brush xml:id="br0">
      <inkml:brushProperty name="width" value="0.035" units="cm"/>
      <inkml:brushProperty name="height" value="0.035" units="cm"/>
    </inkml:brush>
  </inkml:definitions>
  <inkml:trace contextRef="#ctx0" brushRef="#br0">71 181 2352 0 0,'0'0'7450'0'0,"3"22"-6811"0"0,3 8-410 0 0,-3-12 10 0 0,0 0 0 0 0,0 0 0 0 0,-2 36 0 0 0,9 89 2085 0 0,-10-143-1605 0 0,0-24 860 0 0,-1 5-1738 0 0,-1 0 0 0 0,-1 0-1 0 0,-1 0 1 0 0,0 0 0 0 0,-9-20 0 0 0,-9-42-791 0 0,-17-63-605 0 0,36 132 1723 0 0,0-1-1 0 0,1 1 1 0 0,0-1 0 0 0,1-21 0 0 0,1 33-200 0 0,1 0 0 0 0,-1 0 0 0 0,1 0 0 0 0,0 0 0 0 0,0 0 0 0 0,-1 0 0 0 0,1 1 0 0 0,0-1 0 0 0,0 0 0 0 0,0 0 0 0 0,0 1 0 0 0,0-1 0 0 0,0 1 0 0 0,0-1 0 0 0,0 1 0 0 0,0-1 1 0 0,0 1-1 0 0,0-1 0 0 0,1 1 0 0 0,-1 0 0 0 0,0 0 0 0 0,0-1 0 0 0,0 1 0 0 0,0 0 0 0 0,1 0 0 0 0,0 1 0 0 0,36-3-593 0 0,-35 2 741 0 0,14 0 85 0 0,-1 0 63 0 0,0 0-1 0 0,0 1 0 0 0,18 3 1 0 0,-30-3-238 0 0,0 0 1 0 0,-1-1 0 0 0,0 2 0 0 0,1-1-1 0 0,-1 0 1 0 0,0 1 0 0 0,1-1 0 0 0,-1 1 0 0 0,0 0-1 0 0,0 0 1 0 0,0 0 0 0 0,-1 1 0 0 0,1-1 0 0 0,0 1-1 0 0,-1-1 1 0 0,0 1 0 0 0,1 0 0 0 0,-1 0 0 0 0,2 3-1 0 0,-3 0 16 0 0,0-1-1 0 0,0 1 1 0 0,0 0-1 0 0,-1-1 0 0 0,0 1 1 0 0,0 0-1 0 0,0-1 1 0 0,-1 1-1 0 0,1-1 1 0 0,-1 1-1 0 0,-1 0 1 0 0,1-1-1 0 0,-1 0 0 0 0,0 1 1 0 0,0-1-1 0 0,-1 0 1 0 0,1 0-1 0 0,-5 5 1 0 0,0 0-99 0 0,0 0 0 0 0,0 0 0 0 0,-2-1 0 0 0,1 0 0 0 0,-1-1 0 0 0,0 0 1 0 0,-1 0-1 0 0,0-1 0 0 0,-15 9 0 0 0,24-16-30 0 0,1 0 0 0 0,0 0 1 0 0,-1 0-1 0 0,1 0 0 0 0,0 0 0 0 0,-1 0 1 0 0,1 0-1 0 0,0 0 0 0 0,-1 0 0 0 0,1 0 1 0 0,0 0-1 0 0,0 0 0 0 0,-1 0 0 0 0,1 0 0 0 0,0 0 1 0 0,-1 0-1 0 0,1 0 0 0 0,0-1 0 0 0,-1 1 1 0 0,1 0-1 0 0,0 0 0 0 0,0 0 0 0 0,-1 0 0 0 0,1-1 1 0 0,0 1-1 0 0,0 0 0 0 0,-1 0 0 0 0,1-1 1 0 0,0 1-1 0 0,0 0 0 0 0,0-1 0 0 0,-1 1 1 0 0,1 0-1 0 0,0 0 0 0 0,0-1 0 0 0,0 1 0 0 0,0 0 1 0 0,0-1-1 0 0,0 1 0 0 0,0 0 0 0 0,0-1 1 0 0,0 1-1 0 0,0 0 0 0 0,0-1 0 0 0,0 1 1 0 0,0 0-1 0 0,0-1 0 0 0,0 1 0 0 0,0-1 0 0 0,3-22-5380 0 0,5 5 1377 0 0</inkml:trace>
</inkml:ink>
</file>

<file path=ppt/ink/ink5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5:42.930"/>
    </inkml:context>
    <inkml:brush xml:id="br0">
      <inkml:brushProperty name="width" value="0.035" units="cm"/>
      <inkml:brushProperty name="height" value="0.035" units="cm"/>
    </inkml:brush>
  </inkml:definitions>
  <inkml:trace contextRef="#ctx0" brushRef="#br0">21 166 5432 0 0,'0'0'4970'0'0,"18"0"-5814"0"0,8 1 869 0 0,-7 0-14 0 0,0-1 1 0 0,29-3-1 0 0,-44 3 16 0 0,0 0 1 0 0,0-1-1 0 0,0 0 1 0 0,0 0-1 0 0,0 0 0 0 0,0 0 1 0 0,0-1-1 0 0,-1 1 1 0 0,1-1-1 0 0,0 0 0 0 0,-1 0 1 0 0,1-1-1 0 0,-1 1 1 0 0,0-1-1 0 0,0 1 1 0 0,0-1-1 0 0,0 0 0 0 0,0 0 1 0 0,-1 0-1 0 0,1-1 1 0 0,-1 1-1 0 0,0-1 1 0 0,0 1-1 0 0,0-1 0 0 0,0 0 1 0 0,-1 0-1 0 0,1 0 1 0 0,-1 1-1 0 0,0-1 0 0 0,-1-1 1 0 0,2-4-1 0 0,-2 5-135 0 0,0-1 0 0 0,0 1 0 0 0,0-1-1 0 0,0 1 1 0 0,-1-1 0 0 0,0 1-1 0 0,0 0 1 0 0,0-1 0 0 0,0 1 0 0 0,-1 0-1 0 0,-3-8 1 0 0,3 11 103 0 0,0-1 0 0 0,0 0 0 0 0,0 1 0 0 0,0-1-1 0 0,0 1 1 0 0,0 0 0 0 0,-1 0 0 0 0,1-1 0 0 0,0 1 0 0 0,-1 1 0 0 0,1-1-1 0 0,-1 0 1 0 0,1 1 0 0 0,-1-1 0 0 0,0 1 0 0 0,1 0 0 0 0,-1 0 0 0 0,1 0-1 0 0,-1 0 1 0 0,0 0 0 0 0,1 1 0 0 0,-4 0 0 0 0,-2 1 102 0 0,1-1 1 0 0,-1 2 0 0 0,1-1-1 0 0,0 1 1 0 0,-1 0-1 0 0,2 1 1 0 0,-1-1-1 0 0,0 2 1 0 0,1-1-1 0 0,-1 1 1 0 0,1-1 0 0 0,1 2-1 0 0,-1-1 1 0 0,1 1-1 0 0,0 0 1 0 0,0 0-1 0 0,-6 9 1 0 0,5-6 65 0 0,0 1 1 0 0,0 0-1 0 0,1 0 0 0 0,0 1 1 0 0,1-1-1 0 0,0 1 0 0 0,1 0 1 0 0,0 0-1 0 0,0 0 0 0 0,1 1 1 0 0,0 13-1 0 0,2-20-57 0 0,-1 0 1 0 0,1 1-1 0 0,1-1 0 0 0,-1 0 1 0 0,1 1-1 0 0,0-1 0 0 0,0 0 1 0 0,0 1-1 0 0,1-1 0 0 0,0 0 1 0 0,0 0-1 0 0,0 0 0 0 0,1-1 1 0 0,-1 1-1 0 0,1 0 0 0 0,0-1 1 0 0,1 0-1 0 0,-1 0 0 0 0,1 0 1 0 0,0 0-1 0 0,-1 0 0 0 0,2-1 1 0 0,-1 0-1 0 0,0 1 0 0 0,1-2 1 0 0,0 1-1 0 0,-1 0 0 0 0,1-1 1 0 0,0 0-1 0 0,0 0 0 0 0,0-1 1 0 0,7 2-1 0 0,14 2 93 0 0,1-1 0 0 0,0-1 1 0 0,0-2-1 0 0,0-1 0 0 0,37-4 0 0 0,-46 0-709 0 0,-16 4-2867 0 0</inkml:trace>
</inkml:ink>
</file>

<file path=ppt/ink/ink5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5:43.877"/>
    </inkml:context>
    <inkml:brush xml:id="br0">
      <inkml:brushProperty name="width" value="0.035" units="cm"/>
      <inkml:brushProperty name="height" value="0.035" units="cm"/>
    </inkml:brush>
  </inkml:definitions>
  <inkml:trace contextRef="#ctx0" brushRef="#br0">1 0 356 0 0,'0'0'15117'0'0,"20"28"-14783"0"0,-20-25-299 0 0,1 0 0 0 0,0-1-1 0 0,-1 1 1 0 0,1 0-1 0 0,0-1 1 0 0,0 1 0 0 0,1-1-1 0 0,-1 1 1 0 0,1-1-1 0 0,1 3 1 0 0,-1-2-1 0 0,0 0 0 0 0,0 0 0 0 0,0 0 0 0 0,-1 0 0 0 0,1 0 0 0 0,-1 0 0 0 0,0 1 0 0 0,0-1 0 0 0,0 0 0 0 0,1 8 0 0 0,8 33-2134 0 0,-8-41 71 0 0,4-8-1275 0 0,4-12-1103 0 0,-8-5-315 0 0</inkml:trace>
</inkml:ink>
</file>

<file path=ppt/ink/ink5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5:44.074"/>
    </inkml:context>
    <inkml:brush xml:id="br0">
      <inkml:brushProperty name="width" value="0.035" units="cm"/>
      <inkml:brushProperty name="height" value="0.035" units="cm"/>
    </inkml:brush>
  </inkml:definitions>
  <inkml:trace contextRef="#ctx0" brushRef="#br0">1 29 1308 0 0,'0'0'8893'0'0,"0"-28"-16650"0"0,0 32 6321 0 0</inkml:trace>
</inkml:ink>
</file>

<file path=ppt/ink/ink5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5:44.725"/>
    </inkml:context>
    <inkml:brush xml:id="br0">
      <inkml:brushProperty name="width" value="0.035" units="cm"/>
      <inkml:brushProperty name="height" value="0.035" units="cm"/>
    </inkml:brush>
  </inkml:definitions>
  <inkml:trace contextRef="#ctx0" brushRef="#br0">160 0 200 0 0,'0'0'11624'0'0,"-13"3"-11297"0"0,3-1-387 0 0,-5 0 272 0 0,1 2-1 0 0,-1-1 1 0 0,-24 11 0 0 0,35-13-221 0 0,1 1 1 0 0,0-1 0 0 0,0 0 0 0 0,0 1-1 0 0,0 0 1 0 0,1 0 0 0 0,-1 0 0 0 0,0 0-1 0 0,1 0 1 0 0,-1 1 0 0 0,1-1 0 0 0,0 1-1 0 0,0-1 1 0 0,0 1 0 0 0,0 0 0 0 0,0 0-1 0 0,1 0 1 0 0,-1 0 0 0 0,1 0 0 0 0,0 0-1 0 0,0 0 1 0 0,0 0 0 0 0,0 1 0 0 0,0-1-1 0 0,1 4 1 0 0,0-5 6 0 0,1 0 0 0 0,0-1 0 0 0,0 1 0 0 0,-1-1-1 0 0,1 1 1 0 0,1-1 0 0 0,-1 1 0 0 0,0-1 0 0 0,0 1 0 0 0,0-1-1 0 0,1 0 1 0 0,-1 0 0 0 0,1 0 0 0 0,-1 0 0 0 0,1 0 0 0 0,-1 0-1 0 0,1 0 1 0 0,-1 0 0 0 0,1-1 0 0 0,0 1 0 0 0,0 0 0 0 0,2 0-1 0 0,45 11 800 0 0,-31-9-542 0 0,-8-3-57 0 0,1 1 1 0 0,-1 1-1 0 0,0 0 0 0 0,0 1 1 0 0,0-1-1 0 0,18 9 0 0 0,-28-10-183 0 0,1-1 0 0 0,-1 1-1 0 0,1-1 1 0 0,-1 1-1 0 0,0 0 1 0 0,1-1-1 0 0,-1 1 1 0 0,1 0 0 0 0,-1-1-1 0 0,0 1 1 0 0,0 0-1 0 0,1-1 1 0 0,-1 1 0 0 0,0 0-1 0 0,0 0 1 0 0,0-1-1 0 0,0 1 1 0 0,0 0-1 0 0,0 0 1 0 0,0-1 0 0 0,0 1-1 0 0,0 0 1 0 0,0 0-1 0 0,0-1 1 0 0,-1 1-1 0 0,1 0 1 0 0,0-1 0 0 0,0 1-1 0 0,-1 0 1 0 0,1-1-1 0 0,0 1 1 0 0,-1 0 0 0 0,1-1-1 0 0,-1 2 1 0 0,-21 23 63 0 0,14-18 79 0 0,1 0-121 0 0,0-1 0 0 0,-1 0 0 0 0,0 0 0 0 0,0-1 0 0 0,-1 0 0 0 0,1 0 0 0 0,-1-1 0 0 0,0 0 0 0 0,-1-1 0 0 0,-13 4 0 0 0,-10 1-6606 0 0,54-16 953 0 0,-3-3 1577 0 0</inkml:trace>
</inkml:ink>
</file>

<file path=ppt/ink/ink5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5:45.936"/>
    </inkml:context>
    <inkml:brush xml:id="br0">
      <inkml:brushProperty name="width" value="0.035" units="cm"/>
      <inkml:brushProperty name="height" value="0.035" units="cm"/>
    </inkml:brush>
  </inkml:definitions>
  <inkml:trace contextRef="#ctx0" brushRef="#br0">243 308 3396 0 0,'0'0'8624'0'0,"-10"-4"-8492"0"0,4 2-99 0 0,1 0 0 0 0,-1 0 0 0 0,0 0 0 0 0,0 1 0 0 0,1 0 0 0 0,-1 0 0 0 0,0 0 0 0 0,0 1 0 0 0,0-1 0 0 0,0 2 0 0 0,0-1 0 0 0,0 1 0 0 0,0 0 0 0 0,0 0 0 0 0,0 0 0 0 0,1 1 0 0 0,-1 0 0 0 0,0 0 0 0 0,-5 3 1 0 0,1 3 42 0 0,0 0 1 0 0,0 1 0 0 0,1 0 0 0 0,-13 17 0 0 0,-3 3 15 0 0,22-26-126 0 0,0 1 0 0 0,1 0-1 0 0,-1 0 1 0 0,1 0 0 0 0,0 0-1 0 0,1 1 1 0 0,-1-1 0 0 0,1 0-1 0 0,0 1 1 0 0,0-1 0 0 0,0 1-1 0 0,0 4 1 0 0,1-6 23 0 0,-1-1 1 0 0,1 0-1 0 0,0 1 0 0 0,0-1 1 0 0,0 1-1 0 0,0-1 0 0 0,0 0 0 0 0,1 1 1 0 0,-1-1-1 0 0,1 0 0 0 0,0 1 1 0 0,0-1-1 0 0,0 0 0 0 0,0 0 0 0 0,0 1 1 0 0,0-1-1 0 0,0 0 0 0 0,1 0 0 0 0,-1 0 1 0 0,1-1-1 0 0,-1 1 0 0 0,1 0 1 0 0,0 0-1 0 0,3 1 0 0 0,4 1 32 0 0,0-1 0 0 0,0-1 0 0 0,0 0 0 0 0,0 0 0 0 0,1 0 0 0 0,-1-1 0 0 0,1-1 0 0 0,-1 0 0 0 0,1 0 0 0 0,-1-1 0 0 0,0 0 0 0 0,1-1 0 0 0,-1 1 0 0 0,0-2 0 0 0,0 0 0 0 0,0 0 0 0 0,0 0 0 0 0,0-1 0 0 0,-1 0 0 0 0,1-1 0 0 0,-1 0 0 0 0,10-8 0 0 0,-8 4-76 0 0,1 0 0 0 0,-1-1 0 0 0,-1 0 1 0 0,0-1-1 0 0,0 0 0 0 0,-1 0 0 0 0,-1-1 0 0 0,0 0 0 0 0,0 0 1 0 0,-1 0-1 0 0,-1-1 0 0 0,8-26 0 0 0,-10 21 43 0 0,0 0 0 0 0,-2 0 0 0 0,0 1 0 0 0,-2-26-1 0 0,0 34 20 0 0,-1 0-1 0 0,1 0 1 0 0,-2 0 0 0 0,1 0-1 0 0,-1 0 1 0 0,-1 0-1 0 0,1 1 1 0 0,-1-1-1 0 0,-1 1 1 0 0,-5-9-1 0 0,-6-6 63 0 0,13 16 24 0 0,-1 1 0 0 0,0 0 0 0 0,0 0 0 0 0,-1 0 0 0 0,0 0 0 0 0,0 0 0 0 0,0 1 0 0 0,-1 0 0 0 0,-9-7 0 0 0,21 16 115 0 0,-1 0 1 0 0,1 0-1 0 0,-1 1 1 0 0,0-1 0 0 0,-1 1-1 0 0,1 1 1 0 0,-1-1 0 0 0,0 1-1 0 0,0-1 1 0 0,6 13 0 0 0,43 87 144 0 0,-34-66-120 0 0,-12-23-179 0 0,-1 1 0 0 0,0 0 0 0 0,4 22 0 0 0,12 36 7 0 0,-11-39-161 0 0,10 24 338 0 0,-21-58-351 0 0,0-1 1 0 0,1 0 0 0 0,-1 0-1 0 0,1 0 1 0 0,0 0 0 0 0,-1 0-1 0 0,1 0 1 0 0,0 0 0 0 0,-1 0-1 0 0,1 0 1 0 0,0 0 0 0 0,0 0-1 0 0,0 0 1 0 0,0 0 0 0 0,0-1-1 0 0,0 1 1 0 0,0 0 0 0 0,0-1-1 0 0,0 1 1 0 0,1-1 0 0 0,-1 1-1 0 0,0-1 1 0 0,0 0 0 0 0,0 1-1 0 0,1-1 1 0 0,-1 0 0 0 0,0 0-1 0 0,0 0 1 0 0,1 0 0 0 0,-1 0-1 0 0,0 0 1 0 0,0 0 0 0 0,0 0-1 0 0,1 0 1 0 0,1-1-1 0 0,-2 0-177 0 0,0 0 0 0 0,-1 0 0 0 0,1 0 0 0 0,0 0-1 0 0,0 0 1 0 0,0 0 0 0 0,0 0 0 0 0,-1 0 0 0 0,1 0-1 0 0,-1 0 1 0 0,1 0 0 0 0,-1 0 0 0 0,1 0 0 0 0,-1-1-1 0 0,1 1 1 0 0,-1 0 0 0 0,0 0 0 0 0,0-1 0 0 0,0 1-1 0 0,0 0 1 0 0,0-2 0 0 0,0-18-5252 0 0</inkml:trace>
</inkml:ink>
</file>

<file path=ppt/ink/ink5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5:46.287"/>
    </inkml:context>
    <inkml:brush xml:id="br0">
      <inkml:brushProperty name="width" value="0.035" units="cm"/>
      <inkml:brushProperty name="height" value="0.035" units="cm"/>
    </inkml:brush>
  </inkml:definitions>
  <inkml:trace contextRef="#ctx0" brushRef="#br0">0 1 3852 0 0,'0'0'6947'0'0,"0"10"-6951"0"0,0 95-1165 0 0,8-104-592 0 0,-6-9-4384 0 0</inkml:trace>
</inkml:ink>
</file>

<file path=ppt/ink/ink5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5:46.443"/>
    </inkml:context>
    <inkml:brush xml:id="br0">
      <inkml:brushProperty name="width" value="0.035" units="cm"/>
      <inkml:brushProperty name="height" value="0.035" units="cm"/>
    </inkml:brush>
  </inkml:definitions>
  <inkml:trace contextRef="#ctx0" brushRef="#br0">0 0 5845 0 0,'0'0'2792'0'0</inkml:trace>
</inkml:ink>
</file>

<file path=ppt/ink/ink5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5:47.088"/>
    </inkml:context>
    <inkml:brush xml:id="br0">
      <inkml:brushProperty name="width" value="0.035" units="cm"/>
      <inkml:brushProperty name="height" value="0.035" units="cm"/>
    </inkml:brush>
  </inkml:definitions>
  <inkml:trace contextRef="#ctx0" brushRef="#br0">222 0 3252 0 0,'0'0'5920'0'0,"-16"2"-5684"0"0,-54 8 104 0 0,66-9-267 0 0,-1-1 0 0 0,1 2-1 0 0,0-1 1 0 0,0 1-1 0 0,0-1 1 0 0,0 1 0 0 0,1 0-1 0 0,-1 0 1 0 0,0 1 0 0 0,1-1-1 0 0,-1 1 1 0 0,1 0 0 0 0,0 0-1 0 0,0 0 1 0 0,0 0 0 0 0,0 0-1 0 0,-2 5 1 0 0,-10 9 85 0 0,12-13-85 0 0,0 1 1 0 0,0-1 0 0 0,1 1-1 0 0,-1 0 1 0 0,1-1 0 0 0,0 1-1 0 0,-2 7 1 0 0,-5 11 80 0 0,4-11-48 0 0,1 0 0 0 0,0-1 0 0 0,1 2 0 0 0,1-1 0 0 0,0 0 1 0 0,0 0-1 0 0,1 1 0 0 0,1-1 0 0 0,0 1 0 0 0,1-1 0 0 0,0 1 0 0 0,1-1 0 0 0,0 0 0 0 0,1 0 0 0 0,1 0 0 0 0,-1 0 0 0 0,2 0 0 0 0,0-1 0 0 0,0 0 1 0 0,1 0-1 0 0,11 16 0 0 0,6-3 215 0 0,13 17 74 0 0,-21-18-248 0 0,-12-20-145 0 0,0 0 1 0 0,-1 0-1 0 0,0 1 1 0 0,0-1 0 0 0,0 1-1 0 0,0-1 1 0 0,0 1-1 0 0,-1 0 1 0 0,0 0-1 0 0,1 0 1 0 0,-2 0-1 0 0,1 0 1 0 0,0 0 0 0 0,-1 0-1 0 0,1 5 1 0 0,-2-1-365 0 0,2 32 787 0 0,1-31-2715 0 0,4-20-4101 0 0,-4-11 2486 0 0</inkml:trace>
</inkml:ink>
</file>

<file path=ppt/ink/ink5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5:47.544"/>
    </inkml:context>
    <inkml:brush xml:id="br0">
      <inkml:brushProperty name="width" value="0.035" units="cm"/>
      <inkml:brushProperty name="height" value="0.035" units="cm"/>
    </inkml:brush>
  </inkml:definitions>
  <inkml:trace contextRef="#ctx0" brushRef="#br0">1 96 788 0 0,'0'0'5707'0'0,"30"0"-2999"0"0,-17-2-2272 0 0,0 0-1 0 0,-1-1 1 0 0,1-1 0 0 0,0 0-1 0 0,-1 0 1 0 0,0-1 0 0 0,0-1 0 0 0,-1 0-1 0 0,1-1 1 0 0,14-11 0 0 0,4 0-3447 0 0,0 1-3602 0 0</inkml:trace>
</inkml:ink>
</file>

<file path=ppt/ink/ink5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5:48.231"/>
    </inkml:context>
    <inkml:brush xml:id="br0">
      <inkml:brushProperty name="width" value="0.035" units="cm"/>
      <inkml:brushProperty name="height" value="0.035" units="cm"/>
    </inkml:brush>
  </inkml:definitions>
  <inkml:trace contextRef="#ctx0" brushRef="#br0">306 59 2052 0 0,'0'0'7172'0'0,"-22"-10"-6744"0"0,-66-30-21 0 0,84 39-347 0 0,-1-1 1 0 0,1 1 0 0 0,0-1-1 0 0,-1 1 1 0 0,1 1-1 0 0,-1-1 1 0 0,0 0-1 0 0,1 1 1 0 0,-1 0-1 0 0,1 0 1 0 0,-1 1 0 0 0,0-1-1 0 0,1 1 1 0 0,-1 0-1 0 0,1 0 1 0 0,0 0-1 0 0,-1 1 1 0 0,1 0-1 0 0,0 0 1 0 0,0 0 0 0 0,0 0-1 0 0,0 0 1 0 0,0 1-1 0 0,0 0 1 0 0,1 0-1 0 0,-1 0 1 0 0,1 0-1 0 0,0 0 1 0 0,0 1-1 0 0,-4 6 1 0 0,1-4 24 0 0,-1 2-36 0 0,1 0 0 0 0,0 0 0 0 0,1 0 0 0 0,0 1 0 0 0,0 0 0 0 0,1 0 0 0 0,0 0 1 0 0,1 1-1 0 0,0-1 0 0 0,0 1 0 0 0,1-1 0 0 0,0 1 0 0 0,1 0 0 0 0,0 0 0 0 0,1 0 0 0 0,0 0 0 0 0,0 0 0 0 0,1 0 0 0 0,0 0 0 0 0,4 12 0 0 0,0-9 79 0 0,0 0-1 0 0,1-1 0 0 0,0 1 1 0 0,1-1-1 0 0,0-1 1 0 0,1 1-1 0 0,11 10 0 0 0,4 11 284 0 0,59 82 313 0 0,-78-108-761 0 0,0 0 0 0 0,0 0 0 0 0,-1 1 0 0 0,0-1 0 0 0,0 1 0 0 0,-1-1 0 0 0,0 1 0 0 0,0 0 0 0 0,1 13 0 0 0,-3-21-15 0 0,0 1-1 0 0,0-1 1 0 0,0 1 0 0 0,1 0-1 0 0,-1-1 1 0 0,0 1-1 0 0,0-1 1 0 0,1 1-1 0 0,-1 0 1 0 0,0-1-1 0 0,1 1 1 0 0,-1-1-1 0 0,1 1 1 0 0,-1-1 0 0 0,1 1-1 0 0,-1-1 1 0 0,1 0-1 0 0,-1 1 1 0 0,1-1-1 0 0,-1 0 1 0 0,1 1-1 0 0,-1-1 1 0 0,1 0-1 0 0,0 1 1 0 0,-1-1-1 0 0,1 0 1 0 0,-1 0 0 0 0,2 0-1 0 0,-2 0-141 0 0,1 0 0 0 0,-1 0 0 0 0,0 0 1 0 0,1 0-1 0 0,-1 0 0 0 0,0-1 0 0 0,1 1 0 0 0,-1 0 0 0 0,0 0 0 0 0,1 0 0 0 0,-1-1 1 0 0,0 1-1 0 0,1 0 0 0 0,-1 0 0 0 0,0-1 0 0 0,0 1 0 0 0,1 0 0 0 0,-1-1 0 0 0,0 1 0 0 0,0 0 1 0 0,0-1-1 0 0,0 1 0 0 0,1 0 0 0 0,-1-1 0 0 0,0 1 0 0 0,0 0 0 0 0,0-1 0 0 0,0 1 0 0 0,0-1 1 0 0,0 1-1 0 0,0 0 0 0 0,0-1 0 0 0,0 1 0 0 0,0 0 0 0 0,0-1 0 0 0,0 1 0 0 0,0-1 1 0 0,0-20-4282 0 0</inkml:trace>
</inkml:ink>
</file>

<file path=ppt/ink/ink5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5:48.492"/>
    </inkml:context>
    <inkml:brush xml:id="br0">
      <inkml:brushProperty name="width" value="0.035" units="cm"/>
      <inkml:brushProperty name="height" value="0.035" units="cm"/>
    </inkml:brush>
  </inkml:definitions>
  <inkml:trace contextRef="#ctx0" brushRef="#br0">0 17 16 0 0,'0'0'8943'0'0,"25"0"-8418"0"0,9 1-345 0 0,-4 0 153 0 0,53-4 0 0 0,-38-4 165 0 0,-34 4-872 0 0,-1 1-1 0 0,1 0 0 0 0,-1 1 0 0 0,1 0 0 0 0,-1 1 0 0 0,20 2 0 0 0,-19 5-3509 0 0,-2-3 1236 0 0</inkml:trace>
</inkml:ink>
</file>

<file path=ppt/ink/ink5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5:48.899"/>
    </inkml:context>
    <inkml:brush xml:id="br0">
      <inkml:brushProperty name="width" value="0.035" units="cm"/>
      <inkml:brushProperty name="height" value="0.035" units="cm"/>
    </inkml:brush>
  </inkml:definitions>
  <inkml:trace contextRef="#ctx0" brushRef="#br0">40 188 6129 0 0,'0'0'7096'0'0,"25"-9"-8131"0"0,78-27 710 0 0,-98 35 314 0 0,-1 0 0 0 0,1-1 1 0 0,-1 1-1 0 0,0-1 0 0 0,0 0 0 0 0,0-1 0 0 0,0 1 1 0 0,0-1-1 0 0,0 1 0 0 0,-1-1 0 0 0,1 0 0 0 0,-1 0 1 0 0,3-5-1 0 0,-4 6 19 0 0,-1-1-1 0 0,0 0 1 0 0,-1 1 0 0 0,1-1 0 0 0,0 0 0 0 0,-1 0 0 0 0,0 1 0 0 0,1-1-1 0 0,-1 0 1 0 0,0 0 0 0 0,0 0 0 0 0,-1 1 0 0 0,0-5 0 0 0,0-15-414 0 0,1 21 354 0 0,1-1 0 0 0,-1 1 0 0 0,0-1 0 0 0,0 1 1 0 0,0-1-1 0 0,0 1 0 0 0,0-1 0 0 0,-1 1 0 0 0,1-1 0 0 0,0 1 1 0 0,-1-1-1 0 0,1 1 0 0 0,-1-1 0 0 0,1 1 0 0 0,-1 0 0 0 0,0-1 1 0 0,1 1-1 0 0,-1 0 0 0 0,0-1 0 0 0,0 1 0 0 0,0 0 0 0 0,0 0 0 0 0,0 0 1 0 0,0 0-1 0 0,-1 0 0 0 0,1 0 0 0 0,0 0 0 0 0,0 0 0 0 0,-1 1 1 0 0,1-1-1 0 0,-1 0 0 0 0,1 1 0 0 0,0-1 0 0 0,-1 1 0 0 0,1-1 1 0 0,-1 1-1 0 0,1 0 0 0 0,-1 0 0 0 0,1 0 0 0 0,-1-1 0 0 0,1 2 1 0 0,-1-1-1 0 0,0 0 0 0 0,1 0 0 0 0,-1 0 0 0 0,1 1 0 0 0,0-1 1 0 0,-1 1-1 0 0,1-1 0 0 0,-3 2 0 0 0,-9 3 307 0 0,0 0-1 0 0,1 1 1 0 0,0 0-1 0 0,-14 10 1 0 0,25-15-230 0 0,-6 3 147 0 0,-1 1 0 0 0,1 0 0 0 0,1 0 1 0 0,-1 0-1 0 0,1 1 0 0 0,0 0 0 0 0,0 1 0 0 0,0-1 0 0 0,1 1 0 0 0,0 0 0 0 0,1 0 0 0 0,-1 0 0 0 0,1 1 0 0 0,1 0 0 0 0,0 0 0 0 0,0 0 1 0 0,0 0-1 0 0,1 0 0 0 0,0 0 0 0 0,1 1 0 0 0,-2 12 0 0 0,3-19-140 0 0,1 0 0 0 0,-1 0 0 0 0,0 0-1 0 0,0 0 1 0 0,1 0 0 0 0,-1 1 0 0 0,1-2 0 0 0,0 1 0 0 0,0 0 0 0 0,0 0-1 0 0,0 0 1 0 0,0 0 0 0 0,0 0 0 0 0,0-1 0 0 0,0 1 0 0 0,1 0 0 0 0,-1-1 0 0 0,1 1-1 0 0,-1-1 1 0 0,1 0 0 0 0,-1 1 0 0 0,4 1 0 0 0,1-1 48 0 0,-1 1 0 0 0,1-1 0 0 0,0 0 0 0 0,-1 0 0 0 0,1 0 1 0 0,0-1-1 0 0,0 0 0 0 0,7 0 0 0 0,3 0-27 0 0,0 0 1 0 0,1-2-1 0 0,-1 0 1 0 0,0-1-1 0 0,29-7 1 0 0,-33 5-663 0 0,-1 0 0 0 0,0-1 1 0 0,21-11-1 0 0,-28 13-111 0 0,-1 1 0 0 0,1-1 0 0 0,-1 0-1 0 0,1 0 1 0 0,-1 0 0 0 0,0 0 0 0 0,5-7 0 0 0,-6 0-2464 0 0,-2-4-1069 0 0</inkml:trace>
</inkml:ink>
</file>

<file path=ppt/ink/ink5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5:49.565"/>
    </inkml:context>
    <inkml:brush xml:id="br0">
      <inkml:brushProperty name="width" value="0.035" units="cm"/>
      <inkml:brushProperty name="height" value="0.035" units="cm"/>
    </inkml:brush>
  </inkml:definitions>
  <inkml:trace contextRef="#ctx0" brushRef="#br0">3 244 448 0 0,'0'0'9623'0'0,"8"10"-9447"0"0,25 30 26 0 0,-24-30 2428 0 0,-9-12-2538 0 0,0-1 0 0 0,0 1 0 0 0,-1 0 0 0 0,1 0-1 0 0,0 0 1 0 0,-1 0 0 0 0,1 0 0 0 0,-1 0 0 0 0,0 0 0 0 0,0 0-1 0 0,0 0 1 0 0,0 0 0 0 0,0 0 0 0 0,-1-1 0 0 0,-1-1-91 0 0,1 1 1 0 0,0-1 0 0 0,0 0 0 0 0,1 0 0 0 0,-1 1 0 0 0,1-1 0 0 0,0 0-1 0 0,0 0 1 0 0,-1-6 0 0 0,-11-30-160 0 0,11 38 192 0 0,1 0-1 0 0,0 0 1 0 0,0 0 0 0 0,-1 0 0 0 0,1 0 0 0 0,1 0 0 0 0,-1 0-1 0 0,0-1 1 0 0,0 1 0 0 0,1 0 0 0 0,-1 0 0 0 0,1-1 0 0 0,0 1 0 0 0,0 0-1 0 0,0-1 1 0 0,0 1 0 0 0,0 0 0 0 0,0-1 0 0 0,1 1 0 0 0,-1 0 0 0 0,1-1-1 0 0,-1 1 1 0 0,1 0 0 0 0,0 0 0 0 0,0 0 0 0 0,0 0 0 0 0,0 0 0 0 0,0 0-1 0 0,1 0 1 0 0,1-2 0 0 0,0 0-71 0 0,1 1 0 0 0,0 1 0 0 0,0-1-1 0 0,0 0 1 0 0,0 1 0 0 0,0 0 0 0 0,0 0 0 0 0,1 0-1 0 0,-1 0 1 0 0,1 1 0 0 0,-1 0 0 0 0,1 0-1 0 0,-1 0 1 0 0,7 0 0 0 0,12-2-41 0 0,-10 1-434 0 0,1 1-1 0 0,-1 0 1 0 0,1 1 0 0 0,-1 0 0 0 0,17 3-1 0 0,-5 9 238 0 0,-21-10 457 0 0,0 1-1 0 0,0-1 1 0 0,0 0 0 0 0,0 0 0 0 0,0 0-1 0 0,1-1 1 0 0,-1 1 0 0 0,9 0 0 0 0,3 0 21 0 0,-1-1 1 0 0,1 0 0 0 0,-1-1 0 0 0,1-1 0 0 0,18-4 0 0 0,-27 4-88 0 0,1-1 0 0 0,-1 0 0 0 0,1 0 0 0 0,-1-1 0 0 0,0 1 0 0 0,0-2-1 0 0,0 1 1 0 0,-1-1 0 0 0,1 0 0 0 0,-1-1 0 0 0,10-7 0 0 0,-15 8-118 0 0,0 1 0 0 0,0-1-1 0 0,-1 1 1 0 0,1-1-1 0 0,-1 1 1 0 0,1-1 0 0 0,-1 1-1 0 0,0-1 1 0 0,-1 1-1 0 0,1-1 1 0 0,0 1 0 0 0,-1-1-1 0 0,0 1 1 0 0,-1-4-1 0 0,-2 5-74 0 0,1 0 0 0 0,-1 1-1 0 0,0-1 1 0 0,1 1-1 0 0,-1 0 1 0 0,0 0-1 0 0,0 0 1 0 0,0 0-1 0 0,0 1 1 0 0,0 0-1 0 0,0 0 1 0 0,0 0 0 0 0,0 0-1 0 0,0 0 1 0 0,-6 2-1 0 0,2 1 65 0 0,0-1-1 0 0,0 1 1 0 0,0 0-1 0 0,0 1 1 0 0,1 0-1 0 0,0 0 1 0 0,-10 7 0 0 0,7-3 97 0 0,1 0 0 0 0,-1 0 0 0 0,2 1 1 0 0,-1 0-1 0 0,1 0 0 0 0,0 1 0 0 0,1 0 1 0 0,0 1-1 0 0,1-1 0 0 0,-8 18 0 0 0,13-26-59 0 0,0 0-1 0 0,0 0 0 0 0,0 1 1 0 0,0-1-1 0 0,1 0 0 0 0,-1 1 1 0 0,1-1-1 0 0,0 1 0 0 0,-1-1 1 0 0,1 1-1 0 0,0-1 0 0 0,0 1 1 0 0,1-1-1 0 0,-1 0 1 0 0,0 1-1 0 0,1-1 0 0 0,0 1 1 0 0,-1-1-1 0 0,1 0 0 0 0,0 1 1 0 0,0-1-1 0 0,0 0 0 0 0,1 0 1 0 0,-1 0-1 0 0,0 0 0 0 0,1 0 1 0 0,0 0-1 0 0,-1 0 0 0 0,1 0 1 0 0,0-1-1 0 0,0 1 0 0 0,0-1 1 0 0,0 1-1 0 0,0-1 0 0 0,0 0 1 0 0,0 0-1 0 0,0 0 0 0 0,1 0 1 0 0,-1 0-1 0 0,0 0 0 0 0,1 0 1 0 0,2 0-1 0 0,13 2 39 0 0,0 0-1 0 0,0-1 0 0 0,0-1 1 0 0,31-2-1 0 0,-25 1-215 0 0,-13 0-235 0 0,0-1 0 0 0,0 0 1 0 0,1-1-1 0 0,-1 0 0 0 0,18-6 1 0 0,9-12-2734 0 0,-34 17 2321 0 0,-1 1 0 0 0,0-1-1 0 0,0 0 1 0 0,0 0 0 0 0,0 0 0 0 0,-1-1 0 0 0,5-6-1 0 0,3-9-3267 0 0</inkml:trace>
</inkml:ink>
</file>

<file path=ppt/ink/ink5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5:49.960"/>
    </inkml:context>
    <inkml:brush xml:id="br0">
      <inkml:brushProperty name="width" value="0.035" units="cm"/>
      <inkml:brushProperty name="height" value="0.035" units="cm"/>
    </inkml:brush>
  </inkml:definitions>
  <inkml:trace contextRef="#ctx0" brushRef="#br0">21 89 656 0 0,'0'0'10543'0'0,"2"13"-10410"0"0,1 8-48 0 0,0 9 2647 0 0,-9-44-2880 0 0,1 0 0 0 0,1-1 1 0 0,0 1-1 0 0,-2-18 0 0 0,3-10 2404 0 0,4 40-2215 0 0,-1 1 0 0 0,1 0 0 0 0,0 0-1 0 0,0 0 1 0 0,0 0 0 0 0,0 0 0 0 0,0 0 0 0 0,0 0 0 0 0,0 0 0 0 0,1 0-1 0 0,-1 0 1 0 0,0 1 0 0 0,0-1 0 0 0,1 0 0 0 0,-1 1 0 0 0,0-1 0 0 0,1 1-1 0 0,-1-1 1 0 0,1 1 0 0 0,-1 0 0 0 0,0 0 0 0 0,1 0 0 0 0,2 0-1 0 0,33-4-85 0 0,-25 4 26 0 0,0 0 1 0 0,0 0-1 0 0,0 1 0 0 0,0 1 1 0 0,0 0-1 0 0,0 1 0 0 0,-1 0 1 0 0,16 6-1 0 0,-17-4 21 0 0,0 0-1 0 0,0 0 1 0 0,-1 1 0 0 0,14 10 0 0 0,-20-14-34 0 0,0 1 1 0 0,0-1-1 0 0,0 0 0 0 0,-1 1 1 0 0,1 0-1 0 0,-1 0 1 0 0,1 0-1 0 0,-1 0 0 0 0,0 0 1 0 0,0 0-1 0 0,-1 0 1 0 0,1 1-1 0 0,-1-1 0 0 0,1 0 1 0 0,-1 1-1 0 0,0 0 0 0 0,0 4 1 0 0,9 47-4566 0 0,-10-54 4328 0 0,0-1 0 0 0,-1 1 0 0 0,1-1 1 0 0,-1 1-1 0 0,0-1 0 0 0,1 0 0 0 0,-1 1 0 0 0,1-1 0 0 0,-1 0 0 0 0,0 1 0 0 0,1-1 0 0 0,-1 0 0 0 0,0 0 0 0 0,1 1 0 0 0,-1-1 0 0 0,0 0 0 0 0,1 0 0 0 0,-1 0 0 0 0,0 0 0 0 0,0 0 0 0 0,1 0 0 0 0,-1 0 0 0 0,0 0 0 0 0,1 0 0 0 0,-1-1 0 0 0,0 1 1 0 0,1 0-1 0 0,-1 0 0 0 0,-1-1 0 0 0,-7-2-2711 0 0</inkml:trace>
</inkml:ink>
</file>

<file path=ppt/ink/ink5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5:50.360"/>
    </inkml:context>
    <inkml:brush xml:id="br0">
      <inkml:brushProperty name="width" value="0.035" units="cm"/>
      <inkml:brushProperty name="height" value="0.035" units="cm"/>
    </inkml:brush>
  </inkml:definitions>
  <inkml:trace contextRef="#ctx0" brushRef="#br0">0 0 3092 0 0,'0'0'8681'0'0,"5"29"-8132"0"0,40 225 1093 0 0,-29-173-642 0 0,-5 1 0 0 0,2 90 0 0 0,-3-71-871 0 0,-5-62-197 0 0,-1-27-1032 0 0,-3-26-2591 0 0,-2-46-2991 0 0,-8 19 1590 0 0</inkml:trace>
</inkml:ink>
</file>

<file path=ppt/ink/ink5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5:50.692"/>
    </inkml:context>
    <inkml:brush xml:id="br0">
      <inkml:brushProperty name="width" value="0.035" units="cm"/>
      <inkml:brushProperty name="height" value="0.035" units="cm"/>
    </inkml:brush>
  </inkml:definitions>
  <inkml:trace contextRef="#ctx0" brushRef="#br0">1 59 1124 0 0,'0'0'10162'0'0,"31"0"-10380"0"0,14-1 1326 0 0,-1-2 0 0 0,68-13 1 0 0,-48 1-3088 0 0,-3-6-3834 0 0,-59 18 3502 0 0</inkml:trace>
</inkml:ink>
</file>

<file path=ppt/ink/ink5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16.538"/>
    </inkml:context>
    <inkml:brush xml:id="br0">
      <inkml:brushProperty name="width" value="0.035" units="cm"/>
      <inkml:brushProperty name="height" value="0.035" units="cm"/>
      <inkml:brushProperty name="color" value="#E71224"/>
    </inkml:brush>
  </inkml:definitions>
  <inkml:trace contextRef="#ctx0" brushRef="#br0">192 986 772 0 0,'0'0'2974'0'0,"4"-1"-2530"0"0,0-1-303 0 0,-3 2-76 0 0,0 0-1 0 0,0 0 0 0 0,0-1 0 0 0,0 1 0 0 0,0 0 1 0 0,0-1-1 0 0,0 1 0 0 0,0-1 0 0 0,0 1 0 0 0,0-1 0 0 0,0 0 1 0 0,0 1-1 0 0,0-1 0 0 0,0 0 0 0 0,0 0 0 0 0,-1 1 1 0 0,1-1-1 0 0,0 0 0 0 0,-1 0 0 0 0,1 0 0 0 0,0 0 1 0 0,-1 0-1 0 0,1 0 0 0 0,-1 0 0 0 0,0 0 0 0 0,1-2 1 0 0,-1 2 27 0 0,-10-3 7276 0 0,6-3-6369 0 0,3 6-939 0 0,1 1 0 0 0,0-1 0 0 0,0 0 0 0 0,-1 1 0 0 0,1-1 0 0 0,-1 0 0 0 0,1 1 0 0 0,-1-1 0 0 0,1 0 1 0 0,-1 1-1 0 0,1-1 0 0 0,-1 1 0 0 0,1-1 0 0 0,-1 1 0 0 0,0-1 0 0 0,1 1 0 0 0,-1-1 0 0 0,0 1 0 0 0,0 0 0 0 0,1-1 0 0 0,-1 1 0 0 0,0 0 0 0 0,0 0 0 0 0,-1-1 106 0 0,-8-23 989 0 0,10-183-279 0 0,10 75-877 0 0,-10-171 214 0 0,-20 258-149 0 0,20 38-61 0 0,1 5-1 0 0,-1-1 1 0 0,0 0 0 0 0,0 1-1 0 0,0-1 1 0 0,0 1 0 0 0,-1-1 0 0 0,1 1-1 0 0,-1-1 1 0 0,0 1 0 0 0,1-1 0 0 0,-1 1-1 0 0,0-1 1 0 0,0 1 0 0 0,-2-3 0 0 0,2 4 1 0 0,0 0 1 0 0,1-1 0 0 0,-1 1-1 0 0,1 0 1 0 0,-1 0 0 0 0,1-1 0 0 0,-1 1-1 0 0,1 0 1 0 0,0-1 0 0 0,0 1-1 0 0,-1 0 1 0 0,1-1 0 0 0,0 1-1 0 0,0-1 1 0 0,1 1 0 0 0,-1 0 0 0 0,0-1-1 0 0,1-1 1 0 0,-1 2-1 0 0,0 0-1 0 0,1 0 1 0 0,-1 0 0 0 0,0 0 0 0 0,0 0-1 0 0,0 0 1 0 0,0 0 0 0 0,0 0 0 0 0,0 0-1 0 0,0 0 1 0 0,0 0 0 0 0,0-1 0 0 0,-1 1-1 0 0,1 0 1 0 0,0 0 0 0 0,-1 0 0 0 0,1 0-1 0 0,-1 0 1 0 0,1 1 0 0 0,-1-1-1 0 0,1 0 1 0 0,-1 0 0 0 0,0 0 0 0 0,0-1-1 0 0,-2-2 1 0 0,-3-5 3 0 0,6 9-6 0 0,0 0-1 0 0,0 0 1 0 0,0 0-1 0 0,0 0 0 0 0,0 0 1 0 0,0 0-1 0 0,0 1 1 0 0,0-1-1 0 0,0 0 1 0 0,0 0-1 0 0,0 0 1 0 0,0 0-1 0 0,0 0 1 0 0,0 0-1 0 0,0 0 1 0 0,0 0-1 0 0,0 0 0 0 0,0 0 1 0 0,0 0-1 0 0,0 0 1 0 0,0 0-1 0 0,-1 0 1 0 0,1 0-1 0 0,0 0 1 0 0,0 0-1 0 0,0 0 1 0 0,0 0-1 0 0,0 1 1 0 0,0-1-1 0 0,0 0 0 0 0,0 0 1 0 0,0 0-1 0 0,0 0 1 0 0,0 0-1 0 0,0 0 1 0 0,-1 0-1 0 0,1 0 1 0 0,0 0-1 0 0,0-1 1 0 0,0 1-1 0 0,0 0 1 0 0,0 0-1 0 0,0 0 1 0 0,0 0-1 0 0,0 0 0 0 0,0 0 1 0 0,0 0-1 0 0,0 0 1 0 0,0 0-1 0 0,0 0 1 0 0,0 0-1 0 0,-1 0 1 0 0,1 0-1 0 0,0 0 1 0 0,0 0-1 0 0,-15-17-151 0 0,15 16 142 0 0,0 1 1 0 0,0 0-1 0 0,0-1 1 0 0,0 1-1 0 0,-1 0 1 0 0,1-1-1 0 0,0 1 1 0 0,0 0-1 0 0,0 0 1 0 0,-1-1-1 0 0,1 1 1 0 0,0 0-1 0 0,0 0 1 0 0,-1 0-1 0 0,1-1 1 0 0,0 1-1 0 0,0 0 1 0 0,-1 0-1 0 0,1 0 1 0 0,0 0-1 0 0,-1-1 1 0 0,1 1-1 0 0,0 0 1 0 0,-1 0-1 0 0,1 0 1 0 0,0 0-1 0 0,-1 0 1 0 0,1 0-1 0 0,0 0 1 0 0,-1 0-1 0 0,1 0 1 0 0,0 0-1 0 0,-1 0 1 0 0,1 0-1 0 0,0 0 1 0 0,-1 0-1 0 0,1 1 1 0 0,0-1-1 0 0,0 0 1 0 0,-1 0 0 0 0,1 0-1 0 0,0 0 1 0 0,-1 1-1 0 0,1-1 1 0 0,0 0-1 0 0,0 0 1 0 0,-1 0-1 0 0,1 1 1 0 0,0-1-1 0 0,0 0 1 0 0,0 0-1 0 0,-1 1 1 0 0,1-1-1 0 0,0 0 1 0 0,0 1-1 0 0,0-1 1 0 0,0 0-1 0 0,0 1 1 0 0,0-1-1 0 0,-1 0 1 0 0,1 1-1 0 0,0-1 1 0 0,0 0-1 0 0,0 1 1 0 0,-1 4 27 0 0,-1 0 0 0 0,-1-1 0 0 0,1 1 0 0 0,-1-1 0 0 0,1 0 0 0 0,-1 0 0 0 0,0 0 0 0 0,-1 0 0 0 0,1 0 0 0 0,-1-1 0 0 0,-7 6 0 0 0,2 0-11 0 0,3-2-2 0 0,0 0 1 0 0,1 0-1 0 0,0 1 1 0 0,-7 12-1 0 0,-12 18-3 0 0,20-29 501 0 0,6-18-397 0 0,-2 7-118 0 0,0 0 0 0 0,0 0 0 0 0,0 0 0 0 0,0 0 0 0 0,0-1-1 0 0,1 1 1 0 0,-1 0 0 0 0,0 0 0 0 0,1 0 0 0 0,0 0 0 0 0,-1 0 0 0 0,1 0 0 0 0,0 0 0 0 0,0 0 0 0 0,2-2 0 0 0,16-36-114 0 0,-7 11 85 0 0,3 5 33 0 0,-11 18 7 0 0,1-1 1 0 0,-1 0-1 0 0,0 0 0 0 0,0 0 0 0 0,-1-1 0 0 0,0 1 1 0 0,-1-1-1 0 0,1 1 0 0 0,0-11 0 0 0,2-16-19 0 0,-1 28-186 0 0,-3 21-38 0 0,0-3 295 0 0,0 0 1 0 0,1-1 0 0 0,0 1 0 0 0,0-1 0 0 0,1 0 0 0 0,1 1-1 0 0,0-1 1 0 0,1-1 0 0 0,0 1 0 0 0,0-1 0 0 0,1 0-1 0 0,0 0 1 0 0,1 0 0 0 0,0-1 0 0 0,1 0 0 0 0,0-1-1 0 0,0 1 1 0 0,18 12 0 0 0,-2-15 87 0 0,-3 0-456 0 0,-16 6-3578 0 0,1 8 661 0 0,-12-50-8533 0 0</inkml:trace>
</inkml:ink>
</file>

<file path=ppt/ink/ink5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19.374"/>
    </inkml:context>
    <inkml:brush xml:id="br0">
      <inkml:brushProperty name="width" value="0.035" units="cm"/>
      <inkml:brushProperty name="height" value="0.035" units="cm"/>
      <inkml:brushProperty name="color" value="#E71224"/>
    </inkml:brush>
  </inkml:definitions>
  <inkml:trace contextRef="#ctx0" brushRef="#br0">178 756 340 0 0,'0'0'3183'0'0,"-24"9"-1415"0"0,18-6 4505 0 0,-3 7-5242 0 0,8-10-1006 0 0,1 0-1 0 0,-1 1 1 0 0,0-1-1 0 0,1 1 1 0 0,-1-1 0 0 0,0 0-1 0 0,1 1 1 0 0,-1-1-1 0 0,1 1 1 0 0,-1 0 0 0 0,1-1-1 0 0,-1 1 1 0 0,1-1-1 0 0,-1 1 1 0 0,1 0 0 0 0,-1-1-1 0 0,1 1 1 0 0,0 0-1 0 0,0 0 1 0 0,-1-1-1 0 0,1 1 1 0 0,0 0 0 0 0,0 1-1 0 0,-13 27-183 0 0,8-14 701 0 0,11-22 2478 0 0,4-39-2343 0 0,0-26-709 0 0,-8 58 24 0 0,0 1-1 0 0,0-1 1 0 0,-2 1-1 0 0,0-1 1 0 0,-2-23 0 0 0,0-5-13 0 0,1 12 8 0 0,0 15 8 0 0,1 0 0 0 0,1 0-1 0 0,0 0 1 0 0,1 1 0 0 0,4-19 0 0 0,-4 23 0 0 0,0 0 1 0 0,-1 0 0 0 0,0 0 0 0 0,-1 0 0 0 0,0 0-1 0 0,-2-10 1 0 0,1 10 2 0 0,1 1 0 0 0,0-1 0 0 0,0 1 0 0 0,0-1 0 0 0,1 1 0 0 0,5-18 0 0 0,-5 19 1 0 0,1 0 0 0 0,-2 0 0 0 0,1 0 0 0 0,-1 0 0 0 0,-1-15-1 0 0,0-1-79 0 0,1 24 77 0 0,-30-33 167 0 0,28 10-208 0 0,1 22 58 0 0,1 1 0 0 0,-1 0 1 0 0,0-1-1 0 0,1 1 1 0 0,-1 0-1 0 0,0-1 0 0 0,1 1 1 0 0,-1-1-1 0 0,1 1 1 0 0,-1-1-1 0 0,1 1 1 0 0,-1-1-1 0 0,1 0 0 0 0,-1 1 1 0 0,1-1-1 0 0,0 0 1 0 0,-1 1-1 0 0,1-1 0 0 0,0 0 1 0 0,0 1-1 0 0,-1-1 1 0 0,1 0-1 0 0,0 1 0 0 0,0-1 1 0 0,0 0-1 0 0,0 0 1 0 0,0 1-1 0 0,0-1 1 0 0,0 0-1 0 0,0 0 0 0 0,0 1 1 0 0,1-3-1 0 0,2-37 138 0 0,0 19-257 0 0,-5 19-23 0 0,-2 7-53 0 0,-15 42 338 0 0,-2 6-28 0 0,-46 30-40 0 0,59-69-71 0 0,19-18 112 0 0,25-25-157 0 0,1-11-194 0 0,-26 30 178 0 0,-1-1-1 0 0,-1 1 1 0 0,0-2 0 0 0,15-22 0 0 0,17-25 65 0 0,-11 31-133 0 0,-15 45 373 0 0,-14-15-224 0 0,1 1 0 0 0,0-1 1 0 0,0 1-1 0 0,0-1 0 0 0,0 0 0 0 0,0 0 1 0 0,0 0-1 0 0,1 0 0 0 0,2 1 1 0 0,64 40 645 0 0,-50-42-487 0 0,-10-1-2146 0 0,-6 12-4987 0 0,-3-4 2487 0 0</inkml:trace>
</inkml:ink>
</file>

<file path=ppt/ink/ink5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24.483"/>
    </inkml:context>
    <inkml:brush xml:id="br0">
      <inkml:brushProperty name="width" value="0.035" units="cm"/>
      <inkml:brushProperty name="height" value="0.035" units="cm"/>
      <inkml:brushProperty name="color" value="#E71224"/>
    </inkml:brush>
  </inkml:definitions>
  <inkml:trace contextRef="#ctx0" brushRef="#br0">1 333 212 0 0,'0'0'2276'0'0,"8"-12"-1589"0"0,-6 12-424 0 0,18-24 4372 0 0,-10 3-2840 0 0,-10 19-1903 0 0,0 1 135 0 0,-1 1-1 0 0,1 0 0 0 0,0-1 0 0 0,0 1 0 0 0,0 0 1 0 0,0-1-1 0 0,0 1 0 0 0,0-1 0 0 0,0 1 0 0 0,0 0 1 0 0,0-1-1 0 0,0 1 0 0 0,0-1 0 0 0,0 1 1 0 0,0 0-1 0 0,0-1 0 0 0,0 1 0 0 0,0 0 0 0 0,0-1 1 0 0,1 1-1 0 0,-1 0 0 0 0,0-1 0 0 0,0 1 0 0 0,0 0 1 0 0,1-1-1 0 0,-1 1 0 0 0,0 0 0 0 0,0-1 1 0 0,1 1-1 0 0,-1 0 0 0 0,0 0 0 0 0,0-1 0 0 0,1 1 1 0 0,-1 0-1 0 0,0 0 0 0 0,1 0 0 0 0,-1-1 0 0 0,1 1 1 0 0,-1 0-1 0 0,0 0 0 0 0,1 0 0 0 0,-1 0 0 0 0,0 0 1 0 0,1 0-1 0 0,-1 0 0 0 0,1 0 0 0 0,1 0 350 0 0,8 14 203 0 0,3-10-343 0 0,0-1 0 0 0,0-1 0 0 0,1 0 0 0 0,-1 0 0 0 0,1-2 0 0 0,-1 0 0 0 0,21-2-1 0 0,7 1-52 0 0,100-7 113 0 0,-121 6-183 0 0,-1 0 0 0 0,37-8 0 0 0,-37 5-113 0 0,0 1 0 0 0,36-1 0 0 0,77 5-11 0 0,-120 1 48 0 0,0 0-1 0 0,0 2 1 0 0,18 4-1 0 0,-16-2 24 0 0,0-2 0 0 0,0 0-1 0 0,28 2 1 0 0,39-7 391 0 0,-35 0-445 0 0,-1 2-1 0 0,1 1 0 0 0,45 9 1 0 0,-53-5 193 0 0,-1-2-1 0 0,1-1 1 0 0,52-5 0 0 0,-3 1-170 0 0,82 2-25 0 0,-148 1 104 0 0,-16-1-91 0 0,1 1 1 0 0,-1-1 0 0 0,1 0 0 0 0,-1 0 0 0 0,0 0 0 0 0,1-1 0 0 0,-1 0 0 0 0,0 0-1 0 0,1 0 1 0 0,-1-1 0 0 0,0 0 0 0 0,0 0 0 0 0,5-3 0 0 0,4-1-8 0 0,-1 1 1 0 0,1 1-1 0 0,-1 0 0 0 0,1 0 1 0 0,0 2-1 0 0,1 0 1 0 0,-1 0-1 0 0,0 1 0 0 0,1 1 1 0 0,21 2-1 0 0,-2-1 31 0 0,46-29 188 0 0,77 24-249 0 0,-126 4 52 0 0,-29 0-69 0 0,-1 0 20 0 0,6 0 13 0 0,301-12 259 0 0,-305 12-237 0 0,47-14 145 0 0,-31 9-148 0 0,0 0 0 0 0,1 0 0 0 0,31-1-1 0 0,10-3-20 0 0,-35 4 1 0 0,-1 2 0 0 0,1 0 0 0 0,37 2 0 0 0,-7-8 112 0 0,-40 5-105 0 0,-1 1 0 0 0,29-1 0 0 0,-5 4-48 0 0,17 1 137 0 0,0-2 1 0 0,61-10-1 0 0,31 10-124 0 0,4 1 16 0 0,-142-1 24 0 0,52-8 10 0 0,1 3 0 0 0,123 5 0 0 0,-98 2 19 0 0,10-1-1 0 0,-96 0-22 0 0,28-1 19 0 0,1-4-29 0 0,1 2-1 0 0,43 0 1 0 0,-73 3-11 0 0,9 0-123 0 0,279 0 316 0 0,-110-8-216 0 0,-142 6 69 0 0,1-2 1 0 0,41-9-1 0 0,-40 5-112 0 0,1 2 1 0 0,48-1-1 0 0,93 7 196 0 0,-160-1-116 0 0,0-1 0 0 0,0-1 0 0 0,24-6 0 0 0,40-5-20 0 0,2 14-25 0 0,-56 1 37 0 0,-1-1 0 0 0,36-5 1 0 0,-15 0-52 0 0,95 2 1 0 0,-53 4 14 0 0,-40 2 53 0 0,71 12-1 0 0,-69-7-7 0 0,76 2 0 0 0,998-10 169 0 0,-983-20-167 0 0,236 24-47 0 0,-343 4 126 0 0,-41-8-106 0 0,1 0 1 0 0,0 0-1 0 0,0 1 0 0 0,-1-1 1 0 0,1 0-1 0 0,0 0 1 0 0,0 0-1 0 0,-1 0 0 0 0,1 1 1 0 0,0-1-1 0 0,0 0 0 0 0,0 0 1 0 0,-1 0-1 0 0,1 1 1 0 0,0-1-1 0 0,0 0 0 0 0,0 1 1 0 0,0-1-1 0 0,0 0 0 0 0,0 0 1 0 0,-1 1-1 0 0,1-1 1 0 0,0 0-1 0 0,0 0 0 0 0,0 1 1 0 0,0-1-1 0 0,0 0 0 0 0,0 1 1 0 0,0-1-1 0 0,0 0 1 0 0,0 1-1 0 0,0-1 0 0 0,0 0 1 0 0,1 0-1 0 0,-1 1 0 0 0,0-1 1 0 0,0 0-1 0 0,0 0 1 0 0,0 1-1 0 0,0-1 0 0 0,0 0 1 0 0,1 0-1 0 0,-1 1 0 0 0,0-1 1 0 0,0 0-1 0 0,0 0 1 0 0,1 1-1 0 0,-1-1 0 0 0,0 0 1 0 0,0 0-1 0 0,1 0 0 0 0,-1 0 1 0 0,0 0-1 0 0,0 1 1 0 0,1-1-1 0 0,-1 0 0 0 0,0 0 1 0 0,1 0-1 0 0,-1 0 0 0 0,0 0 1 0 0,0 0-1 0 0,1 0 1 0 0,-1 0-1 0 0,0 0 0 0 0,1 0 1 0 0,-1 0-1 0 0,1 0 0 0 0,-27 23-2532 0 0,16-14 1467 0 0,2 0-245 0 0,5-6 782 0 0,1-1 0 0 0,-1 1 0 0 0,0 0 1 0 0,0-1-1 0 0,0 0 0 0 0,0 1 0 0 0,0-1 0 0 0,-1 0 0 0 0,-3 1 0 0 0,-3 0-1287 0 0,15-12 16 0 0,82-56-1011 0 0</inkml:trace>
</inkml:ink>
</file>

<file path=ppt/ink/ink5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26.626"/>
    </inkml:context>
    <inkml:brush xml:id="br0">
      <inkml:brushProperty name="width" value="0.035" units="cm"/>
      <inkml:brushProperty name="height" value="0.035" units="cm"/>
      <inkml:brushProperty name="color" value="#E71224"/>
    </inkml:brush>
  </inkml:definitions>
  <inkml:trace contextRef="#ctx0" brushRef="#br0">279 827 136 0 0,'0'0'7197'0'0,"0"-59"-399"0"0,-1 59-6740 0 0,0-1 0 0 0,0 1 0 0 0,1-1 0 0 0,-1 0 0 0 0,1 1 0 0 0,-1-1 0 0 0,0 0 0 0 0,1 1 0 0 0,-1-1 0 0 0,1 0 0 0 0,-1 1 0 0 0,1-1 0 0 0,0 0 1 0 0,-1 0-1 0 0,1 0 0 0 0,0 0 0 0 0,-1 1 0 0 0,1-1 0 0 0,0 0 0 0 0,0 0 0 0 0,0-1 0 0 0,0-226-103 0 0,-2 211 55 0 0,0-1 0 0 0,-1 1 0 0 0,-1 0-1 0 0,0 0 1 0 0,-13-30 0 0 0,10 30-70 0 0,-13-65-7 0 0,10 23 107 0 0,0-9-10 0 0,8 32 38 0 0,3 34-71 0 0,-1-1-1 0 0,0 1 0 0 0,1-1 0 0 0,-1 1 1 0 0,-1-1-1 0 0,1 0 0 0 0,0 1 1 0 0,-1-1-1 0 0,1 1 0 0 0,-1-1 1 0 0,1 1-1 0 0,-1-1 0 0 0,0 1 0 0 0,0 0 1 0 0,-3-4-1 0 0,-9-5 127 0 0,12 10-99 0 0,0 0 1 0 0,0 1-1 0 0,-1-1 1 0 0,1 0-1 0 0,0 0 1 0 0,0 0 0 0 0,0 0-1 0 0,0-1 1 0 0,0 1-1 0 0,0 0 1 0 0,0 0-1 0 0,0 0 1 0 0,1-1-1 0 0,-1 1 1 0 0,0-1-1 0 0,1 1 1 0 0,-1 0-1 0 0,1-1 1 0 0,0 1 0 0 0,-1-1-1 0 0,1 1 1 0 0,0-1-1 0 0,0 1 1 0 0,0-1-1 0 0,0-1 1 0 0,-3 0 57 0 0,2 2-75 0 0,1 1 0 0 0,-1 0-1 0 0,1 0 1 0 0,0-1 0 0 0,-1 1 0 0 0,1 0-1 0 0,0 0 1 0 0,-1-1 0 0 0,1 1 0 0 0,-1 0-1 0 0,1-1 1 0 0,0 1 0 0 0,0-1 0 0 0,-1 1-1 0 0,1 0 1 0 0,0-1 0 0 0,0 1 0 0 0,-1-1-1 0 0,1 1 1 0 0,0-1 0 0 0,0 1 0 0 0,0-1-1 0 0,0 1 1 0 0,0-1 0 0 0,0 1 0 0 0,0-1-1 0 0,0 1 1 0 0,0-2 0 0 0,-3-19-117 0 0,3 21 108 0 0,0 0 0 0 0,0 0 0 0 0,0-1 0 0 0,0 1 0 0 0,0 0 0 0 0,0 0 0 0 0,0 0 0 0 0,-1 0 0 0 0,1 0 0 0 0,0 0 0 0 0,0 0 0 0 0,0-1 0 0 0,0 1 0 0 0,0 0 0 0 0,0 0 0 0 0,-1 0 0 0 0,1 0 0 0 0,0 0-1 0 0,0 0 1 0 0,0 0 0 0 0,0 0 0 0 0,-1 0 0 0 0,1 0 0 0 0,0 0 0 0 0,0 0 0 0 0,0 0 0 0 0,0 0 0 0 0,-1 0 0 0 0,1 0 0 0 0,0 0 0 0 0,0 0 0 0 0,0 0 0 0 0,0 0 0 0 0,0 0 0 0 0,-1 0 0 0 0,1 0 0 0 0,0 0 0 0 0,0 0 0 0 0,0 0 0 0 0,0 0 0 0 0,0 1 0 0 0,-1-1 0 0 0,1 0 0 0 0,0 0 0 0 0,0 0 0 0 0,0 0 0 0 0,0 0 0 0 0,0 0 0 0 0,0 0 0 0 0,-1 1 0 0 0,-18 31-112 0 0,8-11 164 0 0,-49 79 295 0 0,22-31-312 0 0,66-108 25 0 0,40-70 0 0 0,-67 106-69 0 0,1 0 1 0 0,-1 1 0 0 0,1-1-1 0 0,-1 0 1 0 0,1 1 0 0 0,0-1-1 0 0,0 1 1 0 0,0-1 0 0 0,1 1-1 0 0,-1 0 1 0 0,0 0 0 0 0,1 0-1 0 0,-1 0 1 0 0,1 1 0 0 0,0-1-1 0 0,4-2 1 0 0,-5 4 21 0 0,30 1 191 0 0,-25 1-168 0 0,0 0-1 0 0,-1 0 1 0 0,1 1 0 0 0,0 0 0 0 0,-1 0 0 0 0,13 9-1 0 0,20 8 6 0 0,-38-19-153 0 0,1 0 0 0 0,-1 0 0 0 0,0 0 1 0 0,1 0-1 0 0,-1 0 0 0 0,0 0 0 0 0,0 0 1 0 0,0 0-1 0 0,0 0 0 0 0,0 0 0 0 0,0 1 1 0 0,0-1-1 0 0,0 0 0 0 0,0 1 0 0 0,0-1 1 0 0,-1 1-1 0 0,1-1 0 0 0,0 3 1 0 0,10 16-9182 0 0,-2-13 4953 0 0</inkml:trace>
</inkml:ink>
</file>

<file path=ppt/ink/ink5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29.170"/>
    </inkml:context>
    <inkml:brush xml:id="br0">
      <inkml:brushProperty name="width" value="0.035" units="cm"/>
      <inkml:brushProperty name="height" value="0.035" units="cm"/>
      <inkml:brushProperty name="color" value="#E71224"/>
    </inkml:brush>
  </inkml:definitions>
  <inkml:trace contextRef="#ctx0" brushRef="#br0">184 833 852 0 0,'0'0'5758'0'0,"-10"-20"-3519"0"0,10-91 2017 0 0,0-149-2393 0 0,10 173-1562 0 0,-10-81 604 0 0,0 167-884 0 0,0-27 78 0 0,0-36 485 0 0,-2 63-622 0 0,0 0 1 0 0,0 1-1 0 0,0-1 1 0 0,0 1-1 0 0,0-1 1 0 0,0 1-1 0 0,0 0 1 0 0,0 0-1 0 0,-1 0 1 0 0,1 0-1 0 0,0 0 1 0 0,0 0-1 0 0,-2 1 1 0 0,2 0 26 0 0,1 0 0 0 0,-1 0 0 0 0,1-1 1 0 0,0 1-1 0 0,-1 1 0 0 0,1-1 0 0 0,0 0 0 0 0,0 0 1 0 0,0 0-1 0 0,0 1 0 0 0,0-1 0 0 0,0 0 0 0 0,0 1 1 0 0,-1 1-1 0 0,-3 5 282 0 0,5-9-263 0 0,0 1-1 0 0,0 0 1 0 0,0 0-1 0 0,0 0 1 0 0,0 0 0 0 0,0 0-1 0 0,0-1 1 0 0,0 1-1 0 0,0 0 1 0 0,0 0 0 0 0,0 0-1 0 0,0 0 1 0 0,0 0-1 0 0,0 0 1 0 0,0-1 0 0 0,0 1-1 0 0,0 0 1 0 0,0 0-1 0 0,0 0 1 0 0,0 0 0 0 0,0 0-1 0 0,0 0 1 0 0,0 0-1 0 0,0-1 1 0 0,0 1-1 0 0,-1 0 1 0 0,1 0 0 0 0,0 0-1 0 0,0 0 1 0 0,0 0-1 0 0,0 0 1 0 0,0 0 0 0 0,0 0-1 0 0,0 0 1 0 0,-1 0-1 0 0,1 0 1 0 0,0 0 0 0 0,0 0-1 0 0,0 0 1 0 0,0 0-1 0 0,0 0 1 0 0,0-1 0 0 0,-1 1-1 0 0,1 1 1 0 0,0-1-1 0 0,0 0 1 0 0,0 0-1 0 0,0 0 1 0 0,0 0 0 0 0,-1 0-1 0 0,1 0 1 0 0,0 0-1 0 0,0 0 1 0 0,0 0 0 0 0,0 0-1 0 0,0 0 1 0 0,0 0-1 0 0,0 0 1 0 0,-1 0 0 0 0,2-5-42 0 0,-1 1 0 0 0,1-1 0 0 0,0 0 0 0 0,0 0 0 0 0,0 0 1 0 0,4-8-1 0 0,-3 8 35 0 0,0 1 1 0 0,-1-1 0 0 0,1 0-1 0 0,-1 0 1 0 0,0 0 0 0 0,0-9-1 0 0,4-6 220 0 0,-1 11-226 0 0,-3 12-291 0 0,-11 34 446 0 0,9-33-117 0 0,-1 0-1 0 0,0 0 0 0 0,1 0 0 0 0,0 1 0 0 0,0-1 0 0 0,-1 9 1 0 0,-18 87 113 0 0,10-65 354 0 0,20-76-443 0 0,-8 37-78 0 0,0-1 0 0 0,0 0 1 0 0,-1 0-1 0 0,0 0 1 0 0,0 0-1 0 0,0-8 1 0 0,7-13-95 0 0,-1 5 70 0 0,-7 21 30 0 0,0 0-1 0 0,0-1 1 0 0,0 1-1 0 0,0 0 1 0 0,0 0-1 0 0,0 0 1 0 0,0-1-1 0 0,0 1 1 0 0,1 0-1 0 0,-1 0 1 0 0,0 0-1 0 0,0-1 1 0 0,0 1-1 0 0,0 0 1 0 0,0 0-1 0 0,0 0 1 0 0,0-1-1 0 0,0 1 1 0 0,0 0-1 0 0,0 0 1 0 0,0 0-1 0 0,-1-1 1 0 0,1 1-1 0 0,0 0 0 0 0,0 0 1 0 0,0 0-1 0 0,0-1 1 0 0,0 1-1 0 0,0 0 1 0 0,0 0-1 0 0,0 0 1 0 0,-1 0-1 0 0,1-1 1 0 0,0 1-1 0 0,0 0 1 0 0,0 0-1 0 0,0 0 1 0 0,0 0-1 0 0,-1 0 1 0 0,1 0-1 0 0,0 0 1 0 0,0-1-1 0 0,0 1 1 0 0,-1 0-1 0 0,1 0 1 0 0,0 0-1 0 0,0 0 1 0 0,0 0-1 0 0,-1 0 1 0 0,1 0-1 0 0,0 0 1 0 0,0 0-1 0 0,-1 0 1 0 0,-3 4-71 0 0,0 0 0 0 0,0 0 0 0 0,0 0 0 0 0,0 0 0 0 0,1 1 0 0 0,0-1 0 0 0,-4 8 0 0 0,0-2 22 0 0,-3 5 61 0 0,1 0 0 0 0,-12 31 0 0 0,-10 14 33 0 0,10-38 554 0 0,19-21-12 0 0,9-6-186 0 0,0-1-334 0 0,14-11-34 0 0,-1-2 1 0 0,-1 0-1 0 0,0-1 1 0 0,22-33-1 0 0,-2-19-265 0 0,-19 36 58 0 0,-19 34 173 0 0,1 0 0 0 0,-1-1 0 0 0,1 1 0 0 0,0 0 0 0 0,0 0 0 0 0,0 0 0 0 0,1 0 0 0 0,-1 0 0 0 0,0 0 0 0 0,1 0 0 0 0,-1 1 0 0 0,3-2 0 0 0,-3 3-55 0 0,-3 8-211 0 0,1 0 290 0 0,0 0 0 0 0,0 0 1 0 0,1 0-1 0 0,0 0 0 0 0,0 0 0 0 0,1 0 1 0 0,0 0-1 0 0,0-1 0 0 0,1 1 1 0 0,4 9-1 0 0,0-3 90 0 0,-7-12-95 0 0,1 0 0 0 0,-1 0 0 0 0,1-1 0 0 0,-1 1 0 0 0,1 0 0 0 0,0-1 0 0 0,0 1 0 0 0,0-1 0 0 0,0 1 0 0 0,0-1 0 0 0,0 0 0 0 0,0 1 0 0 0,1-1 0 0 0,-1 0 0 0 0,0 0 0 0 0,1 0 0 0 0,-1 0 0 0 0,1 0 0 0 0,-1 0 0 0 0,1 0 0 0 0,0 0 0 0 0,-1-1 0 0 0,1 1 0 0 0,0-1 0 0 0,-1 1 0 0 0,4 0 0 0 0,34 12-787 0 0,-18-2-1834 0 0,-11 1-4418 0 0,-10-8 3100 0 0</inkml:trace>
</inkml:ink>
</file>

<file path=ppt/ink/ink5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33.478"/>
    </inkml:context>
    <inkml:brush xml:id="br0">
      <inkml:brushProperty name="width" value="0.035" units="cm"/>
      <inkml:brushProperty name="height" value="0.035" units="cm"/>
      <inkml:brushProperty name="color" value="#E71224"/>
    </inkml:brush>
  </inkml:definitions>
  <inkml:trace contextRef="#ctx0" brushRef="#br0">89 219 384 0 0,'0'0'1347'0'0,"-4"-2"-1307"0"0,-9-3-14 0 0,10 4 1345 0 0,-27-4 2337 0 0,29 4-3614 0 0,1 0 1 0 0,-1-1-1 0 0,1 1 0 0 0,-1 0 1 0 0,0 0-1 0 0,1 0 0 0 0,-1 0 1 0 0,0 0-1 0 0,0 0 0 0 0,0 1 0 0 0,0-1 1 0 0,0 0-1 0 0,1 0 0 0 0,-2 0 1 0 0,1 1-1 0 0,0-1 0 0 0,0 1 1 0 0,0-1-1 0 0,0 1 0 0 0,0-1 1 0 0,0 1-1 0 0,-1-1 0 0 0,1 1 1 0 0,0 0-1 0 0,0 0 0 0 0,0 0 1 0 0,-3 0-1 0 0,3 0 125 0 0,-4 2 33 0 0,2 0-70 0 0,9 6 70 0 0,1-5-75 0 0,0 1 0 0 0,1-1 0 0 0,-1-1 0 0 0,1 1-1 0 0,-1-1 1 0 0,1 0 0 0 0,0-1 0 0 0,0 0 0 0 0,0 0 0 0 0,0-1-1 0 0,0 0 1 0 0,0 0 0 0 0,8-2 0 0 0,-1 1-184 0 0,1 1 1 0 0,28 4 0 0 0,-29-3 88 0 0,0 0 0 0 0,0-1 1 0 0,0 0-1 0 0,0-1 1 0 0,-1-1-1 0 0,1-1 1 0 0,23-6-1 0 0,40-6 121 0 0,232-4 164 0 0,-34 15-51 0 0,-247 2-257 0 0,45-6 1 0 0,-46 3-72 0 0,45 0 1 0 0,245 20 157 0 0,62-8 515 0 0,-220-9-523 0 0,-139 3-144 0 0,0 2 1 0 0,40 9 0 0 0,-25-4-5 0 0,17 0 185 0 0,1-2-1 0 0,103-4 1 0 0,-91-2-205 0 0,-58 0 22 0 0,0 1 0 0 0,0 0 0 0 0,0 1 0 0 0,-1 0 0 0 0,9 3 0 0 0,-7-2 72 0 0,0-1-1 0 0,-1 1 1 0 0,1-2 0 0 0,0 1-1 0 0,12 0 1 0 0,177 2 497 0 0,-185-6-497 0 0,1 1 0 0 0,-1-1 0 0 0,0-1 0 0 0,18-6-1 0 0,28-6-120 0 0,59-9 73 0 0,-79 21-30 0 0,-32 3 11 0 0,-1-1 0 0 0,1 1 0 0 0,-1-1 0 0 0,1 0 0 0 0,11-4 0 0 0,52-12 26 0 0,-32 14-39 0 0,-32 4 16 0 0,0-1 0 0 0,1-1 0 0 0,-1 0 0 0 0,0 1 0 0 0,0-2 0 0 0,7-1 0 0 0,4-2-16 0 0,0 0 0 0 0,0 1 0 0 0,0 1 0 0 0,0 0 0 0 0,26 0 0 0 0,103 5 2 0 0,-61 0 35 0 0,-66-2-74 0 0,1 2 1 0 0,31 7 0 0 0,-49-9 43 0 0,37 6 29 0 0,1-1 0 0 0,0-3 0 0 0,48-2 0 0 0,-35 0 28 0 0,-39-1-45 0 0,1-1 0 0 0,0 0 0 0 0,22-8 1 0 0,-23 7-3 0 0,0-1 1 0 0,0 2 0 0 0,22-2 0 0 0,-16 2 8 0 0,1 0 1 0 0,31-9-1 0 0,25-3 14 0 0,223-25-15 0 0,-61 10 35 0 0,109 18-68 0 0,-328 11 25 0 0,251-8-13 0 0,229 12 291 0 0,-451-4-283 0 0,201-7-38 0 0,9 3-219 0 0,-138 7 260 0 0,176 14 23 0 0,-236-13 129 0 0,-34-2-102 0 0,47 8 1 0 0,-55-8-8 0 0,-1 0 0 0 0,1-1 1 0 0,31-3-1 0 0,-31 1-46 0 0,-1 0-1 0 0,1 2 1 0 0,29 3-1 0 0,2 3 6 0 0,1-2-1 0 0,86-4 1 0 0,-76-1 185 0 0,8-7-232 0 0,-47 3 10 0 0,0 1 0 0 0,25 1 0 0 0,74-6 100 0 0,-102 11-92 0 0,22 2 147 0 0,126-5-24 0 0,-166 0-88 0 0,9 8-3644 0 0,-10-7 3432 0 0,0 0 0 0 0,0 0 0 0 0,-1-1 0 0 0,1 1 0 0 0,0 0 0 0 0,-1 0 0 0 0,1-1 0 0 0,-1 1 0 0 0,1 0 0 0 0,-1-1 0 0 0,1 1 0 0 0,-1-1 0 0 0,1 1 1 0 0,-1-1-1 0 0,1 1 0 0 0,-1-1 0 0 0,0 1 0 0 0,1-1 0 0 0,-1 0 0 0 0,0 1 0 0 0,0-1 0 0 0,1 0 0 0 0,-1 1 0 0 0,-1-1 0 0 0,16-22-8766 0 0</inkml:trace>
</inkml:ink>
</file>

<file path=ppt/ink/ink5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36.092"/>
    </inkml:context>
    <inkml:brush xml:id="br0">
      <inkml:brushProperty name="width" value="0.035" units="cm"/>
      <inkml:brushProperty name="height" value="0.035" units="cm"/>
      <inkml:brushProperty name="color" value="#E71224"/>
    </inkml:brush>
  </inkml:definitions>
  <inkml:trace contextRef="#ctx0" brushRef="#br0">11 11 632 0 0,'0'0'4616'0'0,"-10"-10"5265"0"0,18 271-7683 0 0,2-117-1438 0 0,-4-39-211 0 0,-6-74-269 0 0,8 56-1 0 0,10 90-1116 0 0,-8-260-7663 0 0,-10 42 3250 0 0</inkml:trace>
</inkml:ink>
</file>

<file path=ppt/ink/ink5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36.706"/>
    </inkml:context>
    <inkml:brush xml:id="br0">
      <inkml:brushProperty name="width" value="0.035" units="cm"/>
      <inkml:brushProperty name="height" value="0.035" units="cm"/>
      <inkml:brushProperty name="color" value="#E71224"/>
    </inkml:brush>
  </inkml:definitions>
  <inkml:trace contextRef="#ctx0" brushRef="#br0">11 24 1660 0 0,'0'0'9486'0'0,"-1"-5"-8570"0"0,-8-13 294 0 0,9 38 930 0 0,9 49-125 0 0,-3-16-1381 0 0,-1 79 0 0 0,-5 118 284 0 0,0-193-7511 0 0,0-79 3501 0 0,0 1-1760 0 0</inkml:trace>
</inkml:ink>
</file>

<file path=ppt/ink/ink5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37.598"/>
    </inkml:context>
    <inkml:brush xml:id="br0">
      <inkml:brushProperty name="width" value="0.035" units="cm"/>
      <inkml:brushProperty name="height" value="0.035" units="cm"/>
      <inkml:brushProperty name="color" value="#E71224"/>
    </inkml:brush>
  </inkml:definitions>
  <inkml:trace contextRef="#ctx0" brushRef="#br0">10 243 472 0 0,'0'0'6332'0'0,"-1"-5"-5947"0"0,-2-2-94 0 0,-3-20 2763 0 0,6 26-2731 0 0,0 1-291 0 0,0-1 1 0 0,0 0-1 0 0,1 0 1 0 0,-1 1-1 0 0,0-1 1 0 0,0 0-1 0 0,0 0 1 0 0,0 0-1 0 0,1 1 1 0 0,-1-1-1 0 0,0 0 1 0 0,1 1-1 0 0,-1-1 1 0 0,1 0-1 0 0,-1 1 1 0 0,0-1-1 0 0,1 0 1 0 0,-1 1-1 0 0,1-1 1 0 0,0 1-1 0 0,-1-1 1 0 0,1 1-1 0 0,0-1 1 0 0,0 0-1 0 0,28-21 382 0 0,-23 19-310 0 0,1-1 0 0 0,-1 0 0 0 0,1 0 0 0 0,-1-1 1 0 0,0 0-1 0 0,7-8 0 0 0,26-17 350 0 0,132-58 1034 0 0,-164 86-1455 0 0,0 1-1 0 0,0-1 1 0 0,0 1 0 0 0,0 0 0 0 0,1 1-1 0 0,-1-1 1 0 0,0 1 0 0 0,0 1-1 0 0,1 0 1 0 0,-1 0 0 0 0,0 0 0 0 0,0 1-1 0 0,12 4 1 0 0,189 102 1771 0 0,-107-41-948 0 0,-89-60-775 0 0,-1 1 0 0 0,0 0 0 0 0,-1 0 0 0 0,1 1-1 0 0,-2 0 1 0 0,1 1 0 0 0,-1 0 0 0 0,-1 1 0 0 0,0 0 0 0 0,9 15 0 0 0,-1 0 45 0 0,-2 1-1 0 0,-1 0 1 0 0,16 49-1 0 0,-12-36 2 0 0,-13-33-106 0 0,-1 1 0 0 0,0-1 0 0 0,0 0 1 0 0,-1 1-1 0 0,1-1 0 0 0,-2 1 0 0 0,1 0 1 0 0,0 11-1 0 0,8 77 134 0 0,-6-68-61 0 0,2 45 0 0 0,-6-53-51 0 0,0-1 0 0 0,-1 1 1 0 0,-2 0-1 0 0,0-1 0 0 0,0 1 0 0 0,-8 18 0 0 0,9-31-24 0 0,-2 1-1 0 0,1-1 1 0 0,-1 0 0 0 0,0-1-1 0 0,0 1 1 0 0,-1-1 0 0 0,1 1-1 0 0,-2-1 1 0 0,1-1 0 0 0,-1 1-1 0 0,1-1 1 0 0,-1 0-1 0 0,-1 0 1 0 0,1-1 0 0 0,-1 1-1 0 0,0-2 1 0 0,0 1 0 0 0,-8 3-1 0 0,0-2 31 0 0,-1-1 0 0 0,0 0-1 0 0,0 0 1 0 0,0-2 0 0 0,-28 2-1 0 0,-34 4-94 0 0,29 8-488 0 0,48-15 386 0 0,32-25-8545 0 0,-21 17 5736 0 0,-51 38-5538 0 0</inkml:trace>
</inkml:ink>
</file>

<file path=ppt/ink/ink5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38.974"/>
    </inkml:context>
    <inkml:brush xml:id="br0">
      <inkml:brushProperty name="width" value="0.035" units="cm"/>
      <inkml:brushProperty name="height" value="0.035" units="cm"/>
      <inkml:brushProperty name="color" value="#E71224"/>
    </inkml:brush>
  </inkml:definitions>
  <inkml:trace contextRef="#ctx0" brushRef="#br0">482 126 1140 0 0,'0'0'4114'0'0,"5"-16"-3515"0"0,15-49-213 0 0,-19 63-346 0 0,0 1 0 0 0,-1-1 0 0 0,1 0 0 0 0,-1 1 1 0 0,1-1-1 0 0,-1 0 0 0 0,0 1 0 0 0,0-1 0 0 0,0 0 0 0 0,0 1 0 0 0,0-1 0 0 0,0 0 0 0 0,0 0 0 0 0,-1 1 0 0 0,1-1 0 0 0,0 0 0 0 0,-1 1 0 0 0,1-1 0 0 0,-1 1 0 0 0,0-1 0 0 0,-1-1 0 0 0,1 2 0 0 0,0 0-1 0 0,0 1 0 0 0,0-1 1 0 0,0 0-1 0 0,0 1 0 0 0,0-1 1 0 0,-1 1-1 0 0,1 0 0 0 0,0-1 1 0 0,0 1-1 0 0,0 0 0 0 0,-1 0 0 0 0,1-1 1 0 0,0 1-1 0 0,-1 0 0 0 0,1 0 1 0 0,0 0-1 0 0,0 1 0 0 0,-1-1 1 0 0,-1 1-1 0 0,-2 0 140 0 0,-1 0-1 0 0,1 1 1 0 0,0 0-1 0 0,0 0 1 0 0,0 1 0 0 0,0-1-1 0 0,1 1 1 0 0,-1 0 0 0 0,-7 7-1 0 0,8-6 243 0 0,1-1 1 0 0,-1 1-1 0 0,0-1 0 0 0,0 0 1 0 0,0 0-1 0 0,-1 0 0 0 0,1 0 0 0 0,0-1 1 0 0,-1 0-1 0 0,0 0 0 0 0,-6 2 1 0 0,1 0-275 0 0,-1-1 111 0 0,0 0-1 0 0,0-1 1 0 0,0 0-1 0 0,-1-1 1 0 0,1 0 0 0 0,-19-2-1 0 0,-44 6 157 0 0,68-3-442 0 0,-1 0 1 0 0,1 0-1 0 0,1 1 0 0 0,-1 0 0 0 0,0 0 1 0 0,-9 7-1 0 0,8-5-76 0 0,0 0-1 0 0,0-1 1 0 0,-1 0 0 0 0,1 0 0 0 0,-14 4 0 0 0,20-8 115 0 0,-4 2-196 0 0,0-1 1 0 0,0 1 0 0 0,0-1-1 0 0,0 0 1 0 0,-1-1-1 0 0,1 1 1 0 0,-10-1 0 0 0,13-1 68 0 0,1 0 0 0 0,0 1 0 0 0,0-1 0 0 0,-1 0 0 0 0,1 0 0 0 0,0 0 0 0 0,0 0 0 0 0,0 0-1 0 0,0 0 1 0 0,0 0 0 0 0,0 0 0 0 0,0 0 0 0 0,0 0 0 0 0,0 0 0 0 0,1-1 0 0 0,-1 1 0 0 0,1 0 0 0 0,-1-1 0 0 0,1 1 0 0 0,-1 0 0 0 0,1-1 0 0 0,-1 1 0 0 0,1-1 0 0 0,0 1 0 0 0,0 0 0 0 0,0-1 0 0 0,0 1 0 0 0,0-1 0 0 0,0 1 0 0 0,0-1 0 0 0,1-1 0 0 0,-2-17-1577 0 0,0 14 911 0 0,1 1 1 0 0,0-1-1 0 0,0 1 1 0 0,0-1-1 0 0,1 1 1 0 0,2-11-1 0 0,5-3-2154 0 0</inkml:trace>
</inkml:ink>
</file>

<file path=ppt/ink/ink5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39.765"/>
    </inkml:context>
    <inkml:brush xml:id="br0">
      <inkml:brushProperty name="width" value="0.035" units="cm"/>
      <inkml:brushProperty name="height" value="0.035" units="cm"/>
      <inkml:brushProperty name="color" value="#E71224"/>
    </inkml:brush>
  </inkml:definitions>
  <inkml:trace contextRef="#ctx0" brushRef="#br0">19 7 1988 0 0,'0'0'6022'0'0,"-3"-2"-5683"0"0,-8-3-75 0 0,7 9 335 0 0,10 20 932 0 0,-2-12-1081 0 0,2 1-136 0 0,0 1 0 0 0,0-1 0 0 0,2-1 0 0 0,9 14 0 0 0,18 34 462 0 0,-30-51-665 0 0,0 1-1 0 0,-1 0 0 0 0,-1 0 1 0 0,0 0-1 0 0,0 0 1 0 0,0 1-1 0 0,-2-1 1 0 0,1 1-1 0 0,-1 18 0 0 0,-1 86-222 0 0,30-115 968 0 0,78-27 40 0 0,-97 24-1009 0 0,0 1 1 0 0,1 1-1 0 0,21-1 0 0 0,-4 2-3053 0 0,-3 0-3119 0 0,-16 0 1748 0 0</inkml:trace>
</inkml:ink>
</file>

<file path=ppt/ink/ink5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41.383"/>
    </inkml:context>
    <inkml:brush xml:id="br0">
      <inkml:brushProperty name="width" value="0.035" units="cm"/>
      <inkml:brushProperty name="height" value="0.035" units="cm"/>
      <inkml:brushProperty name="color" value="#E71224"/>
    </inkml:brush>
  </inkml:definitions>
  <inkml:trace contextRef="#ctx0" brushRef="#br0">500 5 656 0 0,'0'0'7788'0'0,"-40"-1"-1473"0"0,25-1-6134 0 0,0 1 1 0 0,0 0 0 0 0,0 1 0 0 0,0 1-1 0 0,0 0 1 0 0,0 1 0 0 0,0 0-1 0 0,1 2 1 0 0,-1-1 0 0 0,1 2 0 0 0,0 0-1 0 0,0 1 1 0 0,-14 7 0 0 0,4 0-106 0 0,1 1 1 0 0,0 1 0 0 0,2 0-1 0 0,-1 2 1 0 0,2 1-1 0 0,-24 25 1 0 0,37-35-99 0 0,1-1-1 0 0,0 1 1 0 0,0 0-1 0 0,1 0 1 0 0,0 1-1 0 0,0 0 1 0 0,1 0-1 0 0,0 0 1 0 0,1 0-1 0 0,0 1 1 0 0,0-1-1 0 0,1 1 1 0 0,0-1 0 0 0,1 1-1 0 0,0 17 1 0 0,1-25 6 0 0,1 1 1 0 0,-1-1 0 0 0,1 1 0 0 0,0-1 0 0 0,0 1-1 0 0,0-1 1 0 0,0 0 0 0 0,1 0 0 0 0,-1 1 0 0 0,0-1-1 0 0,1 0 1 0 0,0 0 0 0 0,-1 0 0 0 0,1 0 0 0 0,0-1-1 0 0,0 1 1 0 0,0 0 0 0 0,0-1 0 0 0,1 0 0 0 0,3 3-1 0 0,54 24-36 0 0,-53-25 56 0 0,27 8 23 0 0,1-2 1 0 0,0-1 0 0 0,0-1-1 0 0,41 1 1 0 0,47 10 12 0 0,-110-15-29 0 0,0 0-1 0 0,0 1 1 0 0,0 0 0 0 0,-1 1 0 0 0,1 1 0 0 0,-1 0 0 0 0,-1 1 0 0 0,1 0 0 0 0,12 10 0 0 0,-19-12 22 0 0,1 0-1 0 0,-1 0 1 0 0,0 0-1 0 0,0 0 1 0 0,-1 1-1 0 0,0 0 1 0 0,0 0-1 0 0,0 0 1 0 0,0 1 0 0 0,-1-1-1 0 0,0 1 1 0 0,-1 0-1 0 0,0-1 1 0 0,0 1-1 0 0,0 0 1 0 0,-1 1 0 0 0,0-1-1 0 0,1 12 1 0 0,-2-9 10 0 0,1 1 1 0 0,-1-1-1 0 0,-1 1 0 0 0,0 0 1 0 0,-1-1-1 0 0,0 1 1 0 0,0-1-1 0 0,-1 0 1 0 0,0 0-1 0 0,-1 0 1 0 0,0 0-1 0 0,-1 0 0 0 0,0-1 1 0 0,-1 0-1 0 0,1 0 1 0 0,-2 0-1 0 0,1-1 1 0 0,-9 9-1 0 0,10-13-26 0 0,-11 12 73 0 0,-1-2 1 0 0,-28 20-1 0 0,37-29-50 0 0,1-1-1 0 0,-1 0 0 0 0,-1-1 1 0 0,1 0-1 0 0,0 0 1 0 0,-1 0-1 0 0,1-1 1 0 0,-1-1-1 0 0,-16 2 1 0 0,19-3-42 0 0,-75 0 241 0 0,77-1-287 0 0,-1 1 0 0 0,1-1 0 0 0,-1 0-1 0 0,1 0 1 0 0,0 0 0 0 0,-1-1 0 0 0,1 0-1 0 0,0 1 1 0 0,0-2 0 0 0,0 1-1 0 0,0 0 1 0 0,0-1 0 0 0,1 1 0 0 0,-1-1-1 0 0,-3-4 1 0 0,7 6-34 0 0,-1 1-1 0 0,1 0 1 0 0,0-1-1 0 0,-1 1 1 0 0,1-1-1 0 0,0 1 1 0 0,0 0 0 0 0,-1-1-1 0 0,1 1 1 0 0,0-1-1 0 0,0 1 1 0 0,0-1-1 0 0,0 1 1 0 0,0-1 0 0 0,0 1-1 0 0,0-1 1 0 0,0 1-1 0 0,0-1 1 0 0,0 1-1 0 0,0-1 1 0 0,0 1-1 0 0,0-1 1 0 0,0 1 0 0 0,0-1-1 0 0,0 1 1 0 0,0-1-1 0 0,1 1 1 0 0,-1-1-1 0 0,0 1 1 0 0,0-1 0 0 0,1 1-1 0 0,-1-1 1 0 0,0 1-1 0 0,1 0 1 0 0,-1-1-1 0 0,0 1 1 0 0,1 0-1 0 0,-1-1 1 0 0,0 1 0 0 0,1 0-1 0 0,-1-1 1 0 0,1 1-1 0 0,-1 0 1 0 0,1 0-1 0 0,0-1 1 0 0,28-10-5124 0 0,-15 6 1743 0 0,6-6-615 0 0</inkml:trace>
</inkml:ink>
</file>

<file path=ppt/ink/ink5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42.087"/>
    </inkml:context>
    <inkml:brush xml:id="br0">
      <inkml:brushProperty name="width" value="0.035" units="cm"/>
      <inkml:brushProperty name="height" value="0.035" units="cm"/>
      <inkml:brushProperty name="color" value="#E71224"/>
    </inkml:brush>
  </inkml:definitions>
  <inkml:trace contextRef="#ctx0" brushRef="#br0">1 3 4440 0 0,'0'0'4520'0'0,"18"-3"-5248"0"0,-11 14 1582 0 0,0 1 0 0 0,-1-1 0 0 0,0 1 0 0 0,-1 1 0 0 0,5 16 0 0 0,-9-28-819 0 0,17 51 403 0 0,62 185 1088 0 0,-40-78-359 0 0,-11-33-448 0 0,-22-90-616 0 0,1 0 0 0 0,2 0 0 0 0,17 42 0 0 0,-23-70-103 0 0,0 0 0 0 0,-1 0 0 0 0,0 1 0 0 0,-1-1 0 0 0,2 10 0 0 0,-4-16 177 0 0,0-20 515 0 0,10-86-960 0 0,-9 97 251 0 0,-1 0-1 0 0,1 0 1 0 0,0 1 0 0 0,1-1-1 0 0,0 1 1 0 0,3-9-1 0 0,5-17-70 0 0,-4 14 60 0 0,1 0 0 0 0,1 0-1 0 0,0 0 1 0 0,1 1 0 0 0,1 1-1 0 0,1-1 1 0 0,0 2 0 0 0,1-1-1 0 0,22-21 1 0 0,-31 35 49 0 0,32-29 340 0 0,-34 30-370 0 0,0 1 1 0 0,0-1 0 0 0,0 1 0 0 0,0-1 0 0 0,0 1 0 0 0,1-1 0 0 0,-1 1 0 0 0,0 0-1 0 0,0-1 1 0 0,1 1 0 0 0,-1 0 0 0 0,0 0 0 0 0,0 0 0 0 0,0 0 0 0 0,1 0-1 0 0,-1 0 1 0 0,0 1 0 0 0,0-1 0 0 0,1 0 0 0 0,-1 1 0 0 0,0-1 0 0 0,0 0-1 0 0,0 1 1 0 0,0 0 0 0 0,0-1 0 0 0,1 1 0 0 0,-1 0 0 0 0,0-1 0 0 0,0 1 0 0 0,-1 0-1 0 0,2 1 1 0 0,17 17 105 0 0,-1 1 0 0 0,0 0 0 0 0,-2 2 0 0 0,-1 0 0 0 0,0 1-1 0 0,21 45 1 0 0,-22-37-59 0 0,3 18-31 0 0,-3-9-52 0 0,-12-35-66 0 0,1 1-1 0 0,-1-1 1 0 0,0 1-1 0 0,-1 0 1 0 0,1 0-1 0 0,-1 0 1 0 0,1 10-1 0 0,6 7-2063 0 0</inkml:trace>
</inkml:ink>
</file>

<file path=ppt/ink/ink5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42.807"/>
    </inkml:context>
    <inkml:brush xml:id="br0">
      <inkml:brushProperty name="width" value="0.035" units="cm"/>
      <inkml:brushProperty name="height" value="0.035" units="cm"/>
      <inkml:brushProperty name="color" value="#E71224"/>
    </inkml:brush>
  </inkml:definitions>
  <inkml:trace contextRef="#ctx0" brushRef="#br0">240 12 1296 0 0,'0'0'10731'0'0,"-7"-1"-9967"0"0,-1-1-614 0 0,-49-6 3447 0 0,53 7-3531 0 0,0 1 1 0 0,1 0-1 0 0,-1 1 1 0 0,0-1-1 0 0,0 1 1 0 0,0-1-1 0 0,1 1 0 0 0,-1 0 1 0 0,0 1-1 0 0,1-1 1 0 0,-1 1-1 0 0,1-1 1 0 0,-7 5-1 0 0,0 3-87 0 0,0 1 1 0 0,0 1-1 0 0,1-1 0 0 0,1 1 0 0 0,0 1 0 0 0,0-1 0 0 0,1 1 1 0 0,0 1-1 0 0,2-1 0 0 0,-1 1 0 0 0,1 0 0 0 0,1 1 1 0 0,0-1-1 0 0,1 1 0 0 0,1 0 0 0 0,-2 14 0 0 0,4-25 11 0 0,0-1 0 0 0,0 1 0 0 0,1-1 0 0 0,-1 1 0 0 0,0-1 0 0 0,1 1 0 0 0,0-1 0 0 0,-1 1 0 0 0,1-1 0 0 0,0 0 0 0 0,0 1 0 0 0,1-1 0 0 0,-1 0 0 0 0,0 0 0 0 0,1 0 0 0 0,-1 0 0 0 0,1 0 0 0 0,0 0 0 0 0,-1 0 0 0 0,1-1-1 0 0,2 2 1 0 0,0 0 20 0 0,0-1 0 0 0,0 0 0 0 0,0 0 0 0 0,1-1 0 0 0,-1 1 0 0 0,1-1 0 0 0,-1 0 0 0 0,0 0 0 0 0,1 0 0 0 0,9-1 0 0 0,-3 0 48 0 0,0 0 0 0 0,0-1 0 0 0,1-1 0 0 0,-1 0 0 0 0,0 0 0 0 0,0-1 0 0 0,-1 0 0 0 0,1-1 1 0 0,11-6-1 0 0,-16 6-16 0 0,1 1 0 0 0,-1-2 0 0 0,1 1 1 0 0,-1-1-1 0 0,0 0 0 0 0,-1 0 1 0 0,1-1-1 0 0,-1 1 0 0 0,-1-1 0 0 0,1 0 1 0 0,-1-1-1 0 0,8-12 0 0 0,-8 8-63 0 0,-1-1 0 0 0,1 1 0 0 0,-2 0 0 0 0,1-1 0 0 0,-2 0 0 0 0,0 1-1 0 0,0-23 1 0 0,0 43-818 0 0,-1-7 847 0 0,0-1 0 0 0,1 1 0 0 0,-1-1 0 0 0,0 1 0 0 0,1-1 0 0 0,0 1 0 0 0,-1-1 0 0 0,1 0 0 0 0,0 1 0 0 0,0-1 0 0 0,0 0 0 0 0,-1 1 1 0 0,4 1-1 0 0,37 40 727 0 0,-35-35-652 0 0,1 0 0 0 0,0-1 0 0 0,0 0 0 0 0,1 0 0 0 0,0 0 0 0 0,14 8 0 0 0,-10-8-331 0 0,28 11-37 0 0,-37-18-319 0 0,-1 0 0 0 0,0 0 0 0 0,1 0-1 0 0,-1 0 1 0 0,1 0 0 0 0,-1 0-1 0 0,1-1 1 0 0,-1 1 0 0 0,0-1 0 0 0,5-1-1 0 0,0-3-3468 0 0,-5-9-832 0 0</inkml:trace>
</inkml:ink>
</file>

<file path=ppt/ink/ink5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43.433"/>
    </inkml:context>
    <inkml:brush xml:id="br0">
      <inkml:brushProperty name="width" value="0.035" units="cm"/>
      <inkml:brushProperty name="height" value="0.035" units="cm"/>
      <inkml:brushProperty name="color" value="#E71224"/>
    </inkml:brush>
  </inkml:definitions>
  <inkml:trace contextRef="#ctx0" brushRef="#br0">2 336 7897 0 0,'0'0'2415'0'0,"2"13"-2336"0"0,1 4 272 0 0,2 45 1300 0 0,-4-50-999 0 0,1-1 0 0 0,0-1 0 0 0,0 1 0 0 0,8 21 1 0 0,5 20 249 0 0,25 80-115 0 0,-28-97-673 0 0,-9-29-75 0 0,0 1-1 0 0,-1-1 0 0 0,1 1 1 0 0,-2 0-1 0 0,1-1 0 0 0,0 10 1 0 0,-2-16-27 0 0,0-1 0 0 0,1 1-1 0 0,-1 0 1 0 0,0 0 0 0 0,0 0 0 0 0,0 0 0 0 0,0-1 0 0 0,1 1 0 0 0,-1 0 0 0 0,0 0 0 0 0,0 0 0 0 0,0 0 0 0 0,1 0 0 0 0,-1-1 0 0 0,0 1 0 0 0,0 0 0 0 0,0 0 0 0 0,1 0 0 0 0,-1 0 0 0 0,0 0 0 0 0,0 0 0 0 0,1 0-1 0 0,-1 0 1 0 0,0 0 0 0 0,0 0 0 0 0,1 0 0 0 0,-1 0 0 0 0,0 0 0 0 0,0 0 0 0 0,0 0 0 0 0,1 0 0 0 0,-1 0 0 0 0,0 0 0 0 0,0 1 0 0 0,1-1 0 0 0,-1 0 0 0 0,0 0 0 0 0,0 0 0 0 0,0 0 0 0 0,1 0 0 0 0,-1 0-1 0 0,0 1 1 0 0,0-1 0 0 0,0 0 0 0 0,0 0 0 0 0,1 0 0 0 0,-1 1 0 0 0,0-1 0 0 0,0 0 0 0 0,0 1 0 0 0,0-27 36 0 0,-2 0 0 0 0,-1 1 0 0 0,-1 0 0 0 0,-1 0 0 0 0,-1 0 0 0 0,-14-34 0 0 0,8 11-289 0 0,9 37 159 0 0,1 0 0 0 0,-1 0 0 0 0,-1 0 1 0 0,0 0-1 0 0,-9-17 0 0 0,6 15 129 0 0,1 0 0 0 0,0-1-1 0 0,1 0 1 0 0,1 0 0 0 0,0 0 0 0 0,1 0 0 0 0,1-1 0 0 0,0 1-1 0 0,1-1 1 0 0,0 0 0 0 0,1 1 0 0 0,4-29 0 0 0,-1 36-29 0 0,0 0 0 0 0,0 0 1 0 0,1 0-1 0 0,0 0 0 0 0,0 1 1 0 0,0 0-1 0 0,1 0 0 0 0,0 0 1 0 0,8-6-1 0 0,16-22 92 0 0,-19 19-33 0 0,0 1 0 0 0,1 0-1 0 0,26-23 1 0 0,-32 33-116 0 0,0 0 0 0 0,0 0 0 0 0,0 0 0 0 0,0 1 0 0 0,1 0 0 0 0,-1 0 0 0 0,1 0 0 0 0,0 1 0 0 0,0 0 0 0 0,0 0 1 0 0,0 0-1 0 0,0 1 0 0 0,1 0 0 0 0,7-1 0 0 0,-12 3 30 0 0,1 0 0 0 0,-1 0 0 0 0,1 0 0 0 0,-1 0 1 0 0,0 0-1 0 0,0 0 0 0 0,0 1 0 0 0,1-1 0 0 0,-1 1 1 0 0,-1-1-1 0 0,1 1 0 0 0,0 0 0 0 0,0 0 0 0 0,-1 0 1 0 0,1 0-1 0 0,-1 0 0 0 0,1 0 0 0 0,-1 0 0 0 0,0 0 1 0 0,0 1-1 0 0,0-1 0 0 0,0 0 0 0 0,0 1 0 0 0,0-1 1 0 0,0 5-1 0 0,13 65 152 0 0,-11-47-56 0 0,-1 0-1 0 0,-2 0 1 0 0,0 0-1 0 0,-2 0 0 0 0,-9 47 1 0 0,8-57-51 0 0,-1 0 0 0 0,-1-1 0 0 0,0 1-1 0 0,-1-1 1 0 0,0-1 0 0 0,-2 1 0 0 0,1-1 0 0 0,-2 0 0 0 0,1-1 0 0 0,-21 22 0 0 0,28-33-40 0 0,1 0 0 0 0,-1 0 0 0 0,0 0 0 0 0,0 0 0 0 0,0 0 0 0 0,0 0 0 0 0,0 0 1 0 0,0-1-1 0 0,0 1 0 0 0,0 0 0 0 0,0-1 0 0 0,0 1 0 0 0,0 0 0 0 0,0-1 0 0 0,0 0 0 0 0,-1 1 0 0 0,1-1 0 0 0,0 0 1 0 0,0 1-1 0 0,-1-1 0 0 0,1 0 0 0 0,0 0 0 0 0,0 0 0 0 0,-1 0 0 0 0,1 0 0 0 0,0 0 0 0 0,0-1 0 0 0,-2 1 1 0 0,2-1-40 0 0,-1-1 1 0 0,1 1-1 0 0,0 0 1 0 0,-1-1-1 0 0,1 1 1 0 0,0-1-1 0 0,0 0 1 0 0,0 1-1 0 0,0-1 1 0 0,0 0 0 0 0,1 1-1 0 0,-1-1 1 0 0,1 0-1 0 0,-1 0 1 0 0,1 0-1 0 0,-1-2 1 0 0,-3-42-2888 0 0,9 10-3806 0 0,3 20 2537 0 0,2 0-493 0 0</inkml:trace>
</inkml:ink>
</file>

<file path=ppt/ink/ink5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43.952"/>
    </inkml:context>
    <inkml:brush xml:id="br0">
      <inkml:brushProperty name="width" value="0.035" units="cm"/>
      <inkml:brushProperty name="height" value="0.035" units="cm"/>
      <inkml:brushProperty name="color" value="#E71224"/>
    </inkml:brush>
  </inkml:definitions>
  <inkml:trace contextRef="#ctx0" brushRef="#br0">4 238 3468 0 0,'0'0'12526'0'0,"9"2"-13222"0"0,8 2 906 0 0,-1-2 1 0 0,2 0-1 0 0,-1 0 0 0 0,0-2 1 0 0,0 0-1 0 0,0-1 0 0 0,18-3 0 0 0,-26 2-148 0 0,-1 1-1 0 0,1-1 1 0 0,-1 0-1 0 0,0-1 1 0 0,0 0-1 0 0,0-1 1 0 0,-1 1 0 0 0,1-1-1 0 0,-1-1 1 0 0,0 1-1 0 0,0-1 1 0 0,0-1-1 0 0,-1 1 1 0 0,1-1-1 0 0,-1 0 1 0 0,-1-1-1 0 0,7-8 1 0 0,-10 10-31 0 0,1-1 1 0 0,-2 1 0 0 0,1-1-1 0 0,-1 0 1 0 0,0 0-1 0 0,0 0 1 0 0,0 1 0 0 0,-1-1-1 0 0,0 0 1 0 0,0 0-1 0 0,-1-8 1 0 0,0-9-64 0 0,1 20 3 0 0,-1 0 1 0 0,0 0-1 0 0,0 0 1 0 0,0 1-1 0 0,0-1 0 0 0,0 0 1 0 0,0 1-1 0 0,-1-1 1 0 0,1 1-1 0 0,-1 0 1 0 0,1-1-1 0 0,-1 1 0 0 0,0 0 1 0 0,0 0-1 0 0,0 0 1 0 0,-1 0-1 0 0,1 0 0 0 0,0 1 1 0 0,-1-1-1 0 0,1 1 1 0 0,-1-1-1 0 0,1 1 0 0 0,-1 0 1 0 0,0 0-1 0 0,1 0 1 0 0,-1 0-1 0 0,0 1 0 0 0,-4-2 1 0 0,2 1-5 0 0,0 0 0 0 0,-1 0 0 0 0,1 0 1 0 0,0 1-1 0 0,0 0 0 0 0,0 0 0 0 0,-1 0 0 0 0,1 1 0 0 0,0-1 0 0 0,0 1 1 0 0,0 0-1 0 0,0 1 0 0 0,0-1 0 0 0,0 1 0 0 0,0 0 0 0 0,-5 3 1 0 0,-8 10 135 0 0,0 0 1 0 0,1 1-1 0 0,1 1 1 0 0,1 0-1 0 0,0 1 1 0 0,2 1-1 0 0,-22 37 1 0 0,32-49-52 0 0,0 0 0 0 0,1 0 0 0 0,0 0 0 0 0,0 0 0 0 0,1 1 0 0 0,0-1 0 0 0,0 1 0 0 0,1-1 0 0 0,0 10 0 0 0,0-12-25 0 0,0 0 1 0 0,0 0-1 0 0,1 0 0 0 0,0 0 0 0 0,0 0 0 0 0,0-1 0 0 0,0 1 0 0 0,1 0 0 0 0,0 0 0 0 0,0-1 0 0 0,0 1 0 0 0,1-1 0 0 0,4 8 0 0 0,2-5 104 0 0,0 1 1 0 0,1-1-1 0 0,0 0 1 0 0,0-1-1 0 0,0 0 1 0 0,1-1-1 0 0,-1 0 0 0 0,1 0 1 0 0,0-1-1 0 0,1-1 1 0 0,20 4-1 0 0,-5-3-65 0 0,1-1 1 0 0,-1-1-1 0 0,1-2 0 0 0,29-3 0 0 0,-48 2-39 0 0,0 0 1 0 0,0-1-1 0 0,-1 0 0 0 0,1-1 0 0 0,0 0 0 0 0,12-6 0 0 0,13-15-2439 0 0,-32 22 1411 0 0,1-1-1 0 0,-1 0 1 0 0,1 0-1 0 0,-1 0 1 0 0,0 0-1 0 0,0 0 1 0 0,0 0 0 0 0,1-6-1 0 0,6-9-5194 0 0</inkml:trace>
</inkml:ink>
</file>

<file path=ppt/ink/ink5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44.553"/>
    </inkml:context>
    <inkml:brush xml:id="br0">
      <inkml:brushProperty name="width" value="0.035" units="cm"/>
      <inkml:brushProperty name="height" value="0.035" units="cm"/>
      <inkml:brushProperty name="color" value="#E71224"/>
    </inkml:brush>
  </inkml:definitions>
  <inkml:trace contextRef="#ctx0" brushRef="#br0">293 0 460 0 0,'0'0'15371'0'0,"-18"2"-15213"0"0,-59 5-18 0 0,71-5-112 0 0,0-1 0 0 0,-1 1-1 0 0,1 0 1 0 0,0 1 0 0 0,0 0 0 0 0,0 0 0 0 0,1 0 0 0 0,-1 0 0 0 0,1 1 0 0 0,0 0-1 0 0,0 0 1 0 0,0 1 0 0 0,0-1 0 0 0,1 1 0 0 0,0 0 0 0 0,0 0 0 0 0,0 1 0 0 0,0-1-1 0 0,-3 9 1 0 0,7-14-29 0 0,-4 8-16 0 0,1-1 0 0 0,0 1-1 0 0,1 0 1 0 0,0-1 0 0 0,0 1 0 0 0,0 0 0 0 0,1 0-1 0 0,0 0 1 0 0,1 1 0 0 0,0-1 0 0 0,1 12 0 0 0,-1 1 55 0 0,1-19-24 0 0,-1 0 0 0 0,1 1 0 0 0,-1-1 0 0 0,1 0 0 0 0,0 0 0 0 0,0 0 0 0 0,0 0 0 0 0,0 0 0 0 0,0 0 0 0 0,0 0 0 0 0,0 0 0 0 0,1-1 0 0 0,-1 1 0 0 0,0 0 0 0 0,1-1 0 0 0,0 1 0 0 0,-1-1 0 0 0,1 0 0 0 0,0 1 0 0 0,0-1 0 0 0,0 0 0 0 0,0 0 0 0 0,0 0 0 0 0,0 0 0 0 0,3 0 0 0 0,64 19 699 0 0,-46-15-496 0 0,-2 0 5 0 0,-7-2-138 0 0,0 1 0 0 0,-1 0 0 0 0,1 1 0 0 0,20 11-1 0 0,-33-16-79 0 0,0 1-1 0 0,0-1 1 0 0,-1 1-1 0 0,1-1 0 0 0,0 1 1 0 0,-1 0-1 0 0,1-1 1 0 0,0 1-1 0 0,-1 0 1 0 0,1-1-1 0 0,-1 1 0 0 0,1 0 1 0 0,-1 0-1 0 0,1 0 1 0 0,-1 0-1 0 0,0-1 0 0 0,1 1 1 0 0,-1 0-1 0 0,0 0 1 0 0,0 0-1 0 0,1 0 1 0 0,-1 0-1 0 0,0 0 0 0 0,0 0 1 0 0,0 0-1 0 0,0 0 1 0 0,-1 1-1 0 0,-14 29 357 0 0,8-22-213 0 0,-1-1 1 0 0,0 1-1 0 0,-18 13 0 0 0,-1-4-70 0 0,-1-1 0 0 0,-1-1 0 0 0,0-1 0 0 0,-1-2 0 0 0,-1-1 0 0 0,-40 10 0 0 0,71-22-76 0 0,0 0 0 0 0,-1 1 0 0 0,1-1 1 0 0,0 0-1 0 0,-1 0 0 0 0,1 1 0 0 0,0-1 0 0 0,-1 0 0 0 0,1 0 1 0 0,-1 0-1 0 0,1 1 0 0 0,0-1 0 0 0,-1 0 0 0 0,1 0 0 0 0,-1 0 1 0 0,1 0-1 0 0,-1 0 0 0 0,1 0 0 0 0,0 0 0 0 0,-1 0 0 0 0,1 0 1 0 0,-1 0-1 0 0,1 0 0 0 0,-1 0 0 0 0,1 0 0 0 0,0 0 1 0 0,-1 0-1 0 0,1 0 0 0 0,-1-1 0 0 0,1 1 0 0 0,0 0 0 0 0,-1 0 1 0 0,1-1-1 0 0,0 1 0 0 0,-1 0 0 0 0,1 0 0 0 0,-1-1 0 0 0,17-12-802 0 0,31-13-2087 0 0,-13 11-3735 0 0,-8 1 1243 0 0</inkml:trace>
</inkml:ink>
</file>

<file path=ppt/ink/ink5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45.260"/>
    </inkml:context>
    <inkml:brush xml:id="br0">
      <inkml:brushProperty name="width" value="0.035" units="cm"/>
      <inkml:brushProperty name="height" value="0.035" units="cm"/>
      <inkml:brushProperty name="color" value="#E71224"/>
    </inkml:brush>
  </inkml:definitions>
  <inkml:trace contextRef="#ctx0" brushRef="#br0">1 1 3636 0 0,'0'0'10993'0'0,"3"17"-10892"0"0,25 141 1731 0 0,-20-122-750 0 0,22 68-1 0 0,-21-79-918 0 0,-1 1 1 0 0,-1 0-1 0 0,-1 0 0 0 0,-2 1 1 0 0,3 34-1 0 0,-5-36-103 0 0,1 0 0 0 0,1 0 0 0 0,14 45 0 0 0,-14-56-52 0 0,-3-11-11 0 0,0 0 0 0 0,0 1 1 0 0,0-1-1 0 0,0 0 0 0 0,1 0 0 0 0,-1 0 0 0 0,1 0 0 0 0,0 0 0 0 0,0 0 1 0 0,0 0-1 0 0,0-1 0 0 0,1 1 0 0 0,3 3 0 0 0,-5-6-58 0 0,4 49-7645 0 0,2-28 1104 0 0,1-7 2430 0 0</inkml:trace>
</inkml:ink>
</file>

<file path=ppt/ink/ink5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45.969"/>
    </inkml:context>
    <inkml:brush xml:id="br0">
      <inkml:brushProperty name="width" value="0.035" units="cm"/>
      <inkml:brushProperty name="height" value="0.035" units="cm"/>
      <inkml:brushProperty name="color" value="#E71224"/>
    </inkml:brush>
  </inkml:definitions>
  <inkml:trace contextRef="#ctx0" brushRef="#br0">100 28 2788 0 0,'0'0'8698'0'0,"0"-6"-5437"0"0,-1-16-2963 0 0,-7 27-234 0 0,1 0 0 0 0,0 1-1 0 0,0 0 1 0 0,1 0-1 0 0,0 0 1 0 0,0 1 0 0 0,1-1-1 0 0,-1 1 1 0 0,1 1 0 0 0,1-1-1 0 0,-8 16 1 0 0,7-12 20 0 0,3-8-91 0 0,0 0 1 0 0,0 1 0 0 0,0 0 0 0 0,1-1 0 0 0,0 1 0 0 0,-1 0-1 0 0,2 0 1 0 0,-1 0 0 0 0,0-1 0 0 0,0 9 0 0 0,30-13 194 0 0,-21-2-169 0 0,1-1 0 0 0,0-1-1 0 0,-1 0 1 0 0,0 0 0 0 0,0 0-1 0 0,-1-1 1 0 0,1 0 0 0 0,-1-1-1 0 0,0 1 1 0 0,-1-1 0 0 0,0-1-1 0 0,0 1 1 0 0,6-12 0 0 0,-11 18-32 0 0,0-1 0 0 0,0 1 1 0 0,-1-1-1 0 0,1 1 0 0 0,0-1 0 0 0,-1 1 1 0 0,0-1-1 0 0,1 0 0 0 0,-1 1 0 0 0,0-1 1 0 0,0 1-1 0 0,0-1 0 0 0,0 0 0 0 0,0 1 1 0 0,0-1-1 0 0,0 1 0 0 0,-1-1 1 0 0,1 0-1 0 0,-1-2 0 0 0,0 4-8 0 0,0-1 1 0 0,0 0-1 0 0,1 1 1 0 0,-1-1-1 0 0,0 1 1 0 0,0-1-1 0 0,0 1 0 0 0,0-1 1 0 0,1 1-1 0 0,-1-1 1 0 0,0 1-1 0 0,0 0 0 0 0,0 0 1 0 0,0-1-1 0 0,0 1 1 0 0,0 0-1 0 0,0 0 0 0 0,0 0 1 0 0,0 0-1 0 0,0 0 1 0 0,0 0-1 0 0,0 1 0 0 0,-1-1 1 0 0,-4 1-20 0 0,1 1 0 0 0,-1-1 1 0 0,1 1-1 0 0,-1 0 0 0 0,1 1 1 0 0,0-1-1 0 0,0 1 0 0 0,0 0 0 0 0,-6 5 1 0 0,5-2 79 0 0,1-1 1 0 0,0 1-1 0 0,0 0 0 0 0,0 0 1 0 0,0 1-1 0 0,1-1 1 0 0,0 1-1 0 0,1 0 1 0 0,-1 0-1 0 0,1 1 0 0 0,1-1 1 0 0,-1 0-1 0 0,1 1 1 0 0,1 0-1 0 0,-2 7 0 0 0,4-14-20 0 0,0 0-1 0 0,0 0 0 0 0,0 0 0 0 0,0-1 0 0 0,0 1 0 0 0,0 0 0 0 0,0-1 1 0 0,0 1-1 0 0,0 0 0 0 0,0-1 0 0 0,1 0 0 0 0,-1 1 0 0 0,0-1 0 0 0,0 0 0 0 0,0 1 1 0 0,1-1-1 0 0,-1 0 0 0 0,0 0 0 0 0,0 0 0 0 0,1 0 0 0 0,-1 0 0 0 0,0 0 1 0 0,0-1-1 0 0,1 1 0 0 0,-1 0 0 0 0,0-1 0 0 0,0 1 0 0 0,2-1 0 0 0,42-11 572 0 0,-37 8-631 0 0,0-1 1 0 0,-1 0 0 0 0,0 0-1 0 0,0-1 1 0 0,0 0 0 0 0,-1 0-1 0 0,0-1 1 0 0,0 0-1 0 0,0 0 1 0 0,-1 0 0 0 0,0 0-1 0 0,-1-1 1 0 0,6-11-1 0 0,-10 19 38 0 0,1 0 0 0 0,-1-1-1 0 0,0 1 1 0 0,1-1-1 0 0,-1 1 1 0 0,0-1-1 0 0,0 0 1 0 0,1 1-1 0 0,-1-1 1 0 0,0 1 0 0 0,0-1-1 0 0,0 1 1 0 0,1-1-1 0 0,-1 0 1 0 0,0 1-1 0 0,0-1 1 0 0,0 0-1 0 0,0 1 1 0 0,0-1 0 0 0,0 1-1 0 0,0-1 1 0 0,-1 0-1 0 0,1 1 1 0 0,0-1-1 0 0,0 1 1 0 0,0-1-1 0 0,-1 1 1 0 0,1-2-1 0 0,-24-1-520 0 0,20 3 469 0 0,0 1 0 0 0,0 0 0 0 0,0 1 1 0 0,0-1-1 0 0,1 1 0 0 0,-1-1 0 0 0,0 1 0 0 0,1 0 1 0 0,-1 0-1 0 0,1 1 0 0 0,0-1 0 0 0,-1 1 0 0 0,1 0 1 0 0,0-1-1 0 0,1 1 0 0 0,-1 1 0 0 0,0-1 0 0 0,1 0 0 0 0,0 1 1 0 0,0-1-1 0 0,0 1 0 0 0,0-1 0 0 0,1 1 0 0 0,-1 0 1 0 0,1 0-1 0 0,0 0 0 0 0,0 0 0 0 0,0 0 0 0 0,0 6 1 0 0,4-9-19 0 0,-1 0 0 0 0,0-1 1 0 0,1 1-1 0 0,-1 0 0 0 0,1-1 1 0 0,-1 0-1 0 0,1 1 1 0 0,-1-1-1 0 0,1 0 0 0 0,-1 0 1 0 0,1 0-1 0 0,-1-1 0 0 0,1 1 1 0 0,-1-1-1 0 0,4 0 1 0 0,29-16-1367 0 0,-11-7-3819 0 0,-6-1 205 0 0</inkml:trace>
</inkml:ink>
</file>

<file path=ppt/ink/ink5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46.614"/>
    </inkml:context>
    <inkml:brush xml:id="br0">
      <inkml:brushProperty name="width" value="0.035" units="cm"/>
      <inkml:brushProperty name="height" value="0.035" units="cm"/>
      <inkml:brushProperty name="color" value="#E71224"/>
    </inkml:brush>
  </inkml:definitions>
  <inkml:trace contextRef="#ctx0" brushRef="#br0">0 4 4016 0 0,'0'0'7971'0'0,"8"-4"-2383"0"0,-6 6-6148 0 0,0 19 585 0 0,1 0-1 0 0,1-1 1 0 0,0 1 0 0 0,14 36 0 0 0,-1-3 163 0 0,14 64 171 0 0,2 60 223 0 0,-25-132-426 0 0,2 23 36 0 0,-9-55-139 0 0,0-1 0 0 0,1 1-1 0 0,1 0 1 0 0,5 15-1 0 0,-4-16-58 0 0,-1 0-1 0 0,0 1 0 0 0,-1 0 0 0 0,1 16 1 0 0,-3-29-36 0 0,-1 0 1 0 0,1 0-1 0 0,0 0 1 0 0,0 0 0 0 0,0 0-1 0 0,0 0 1 0 0,1 0-1 0 0,-1 0 1 0 0,0 0-1 0 0,0 0 1 0 0,1 0 0 0 0,-1 0-1 0 0,0 0 1 0 0,1 0-1 0 0,-1 0 1 0 0,1 0-1 0 0,-1 0 1 0 0,1 0-1 0 0,0 0 1 0 0,-1 0 0 0 0,1-1-1 0 0,0 1 1 0 0,0 0-1 0 0,-1 0 1 0 0,1-1-1 0 0,0 1 1 0 0,0-1 0 0 0,0 1-1 0 0,0-1 1 0 0,0 1-1 0 0,0-1 1 0 0,0 1-1 0 0,1-1 1 0 0,0 0-466 0 0,-2-16-2471 0 0,0 8-1092 0 0,0 0-720 0 0</inkml:trace>
</inkml:ink>
</file>

<file path=ppt/ink/ink6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47.434"/>
    </inkml:context>
    <inkml:brush xml:id="br0">
      <inkml:brushProperty name="width" value="0.035" units="cm"/>
      <inkml:brushProperty name="height" value="0.035" units="cm"/>
      <inkml:brushProperty name="color" value="#E71224"/>
    </inkml:brush>
  </inkml:definitions>
  <inkml:trace contextRef="#ctx0" brushRef="#br0">51 35 1740 0 0,'0'0'9928'0'0,"1"4"-9729"0"0,0-2-157 0 0,-1-1 0 0 0,1 0 1 0 0,-1 0-1 0 0,1 0 0 0 0,-1 0 0 0 0,1 0 0 0 0,0 0 0 0 0,0 0 0 0 0,0 0 1 0 0,-1 0-1 0 0,1 0 0 0 0,0-1 0 0 0,0 1 0 0 0,0 0 0 0 0,0-1 0 0 0,0 1 0 0 0,0 0 1 0 0,1-1-1 0 0,-1 1 0 0 0,0-1 0 0 0,0 0 0 0 0,2 1 0 0 0,-2-1-26 0 0,0 0-1 0 0,-1 0 1 0 0,1 0 0 0 0,0 0-1 0 0,0-1 1 0 0,0 1-1 0 0,-1 0 1 0 0,1-1-1 0 0,0 1 1 0 0,-1 0-1 0 0,1-1 1 0 0,0 1-1 0 0,-1-1 1 0 0,1 1 0 0 0,0-1-1 0 0,-1 1 1 0 0,1-1-1 0 0,-1 1 1 0 0,1-1-1 0 0,-1 0 1 0 0,1 1-1 0 0,-1-1 1 0 0,0 0 0 0 0,1 1-1 0 0,-1-1 1 0 0,0 0-1 0 0,1 1 1 0 0,-1-1-1 0 0,0 0 1 0 0,0 0-1 0 0,0 0 1 0 0,0 1 0 0 0,0-1-1 0 0,0 0 1 0 0,0 0-1 0 0,0 1 1 0 0,0-1-1 0 0,0 0 1 0 0,0 0-1 0 0,0 0 1 0 0,0-1-29 0 0,0 1 0 0 0,0 0 1 0 0,0-1-1 0 0,0 1 0 0 0,0 0 1 0 0,0-1-1 0 0,0 1 0 0 0,0 0 0 0 0,0-1 1 0 0,0 1-1 0 0,-1 0 0 0 0,1-1 1 0 0,-1 1-1 0 0,1 0 0 0 0,-1 0 1 0 0,1 0-1 0 0,-1-1 0 0 0,0 1 0 0 0,1 0 1 0 0,-1 0-1 0 0,0 0 0 0 0,0 0 1 0 0,0 0-1 0 0,0 0 0 0 0,0 0 0 0 0,0 0 1 0 0,-2-1-1 0 0,1 3 16 0 0,0-1 1 0 0,0 0 0 0 0,1 1-1 0 0,-1-1 1 0 0,0 1-1 0 0,0-1 1 0 0,0 1-1 0 0,1 0 1 0 0,-1 0-1 0 0,0 0 1 0 0,1 0-1 0 0,-1 0 1 0 0,1 0-1 0 0,-1 0 1 0 0,1 0-1 0 0,-1 1 1 0 0,1-1-1 0 0,0 1 1 0 0,0-1-1 0 0,-2 4 1 0 0,-2-1 100 0 0,1 1 1 0 0,0 0 0 0 0,1 0-1 0 0,-1 1 1 0 0,1-1-1 0 0,0 1 1 0 0,1-1 0 0 0,-1 1-1 0 0,1 0 1 0 0,0 0-1 0 0,1 0 1 0 0,-1 0 0 0 0,1 1-1 0 0,0-1 1 0 0,1 0-1 0 0,0 11 1 0 0,-1-17-116 0 0,1 3-14 0 0,12-1-45 0 0,-7-2 90 0 0,-1 0 0 0 0,0 0 0 0 0,1-1 0 0 0,-1 1 0 0 0,1-1-1 0 0,-1 0 1 0 0,0 0 0 0 0,0 0 0 0 0,0-1 0 0 0,0 1 0 0 0,0-1 0 0 0,0 0 0 0 0,0 0 0 0 0,0-1 0 0 0,0 1 0 0 0,-1-1-1 0 0,0 0 1 0 0,1 1 0 0 0,-1-2 0 0 0,0 1 0 0 0,0 0 0 0 0,-1-1 0 0 0,1 1 0 0 0,-1-1 0 0 0,1 0 0 0 0,-1 1 0 0 0,0-1-1 0 0,-1 0 1 0 0,1-1 0 0 0,-1 1 0 0 0,0 0 0 0 0,0 0 0 0 0,0-1 0 0 0,0 1 0 0 0,-1-7 0 0 0,1 10-31 0 0,-1 0 0 0 0,0 0 1 0 0,0 0-1 0 0,-1 0 0 0 0,1 0 1 0 0,0 0-1 0 0,0 0 0 0 0,0 0 0 0 0,-1 0 1 0 0,1 0-1 0 0,0 0 0 0 0,-1 0 1 0 0,1 0-1 0 0,-1 0 0 0 0,1 0 1 0 0,-1 0-1 0 0,0 0 0 0 0,1 1 0 0 0,-1-1 1 0 0,0 0-1 0 0,0 0 0 0 0,1 1 1 0 0,-1-1-1 0 0,0 0 0 0 0,0 1 1 0 0,0-1-1 0 0,0 1 0 0 0,0-1 0 0 0,0 1 1 0 0,0 0-1 0 0,0-1 0 0 0,0 1 1 0 0,0 0-1 0 0,0 0 0 0 0,0-1 0 0 0,0 1 1 0 0,0 0-1 0 0,0 0 0 0 0,0 0 1 0 0,0 0-1 0 0,0 1 0 0 0,0-1 1 0 0,0 0-1 0 0,-1 0 0 0 0,0 1 0 0 0,-1 0 21 0 0,-1 0-1 0 0,1 0 0 0 0,0 0 0 0 0,0 0 0 0 0,0 1 0 0 0,0-1 0 0 0,0 1 1 0 0,0 0-1 0 0,1 0 0 0 0,-1 0 0 0 0,0 0 0 0 0,1 0 0 0 0,0 1 0 0 0,-4 4 0 0 0,1 1 72 0 0,1-4-38 0 0,1 0-1 0 0,1 1 0 0 0,-1 0 0 0 0,1-1 0 0 0,-1 1 1 0 0,1 0-1 0 0,1 0 0 0 0,-1 0 0 0 0,1 0 1 0 0,-1 7-1 0 0,-2 12 158 0 0,3-22-179 0 0,1 0-1 0 0,-1 1 1 0 0,1-1 0 0 0,0 0-1 0 0,-1 0 1 0 0,1 0 0 0 0,0 0-1 0 0,0 1 1 0 0,1-1 0 0 0,-1 0-1 0 0,0 0 1 0 0,1 3 0 0 0,0-4-12 0 0,0 0 0 0 0,0 0 0 0 0,1 0 0 0 0,-1 0 0 0 0,0 0 0 0 0,0 0 0 0 0,1 0 0 0 0,-1 0 0 0 0,0 0 0 0 0,1-1 0 0 0,-1 1 0 0 0,1-1 0 0 0,-1 1 0 0 0,1-1 0 0 0,-1 1 0 0 0,1-1 0 0 0,-1 0 0 0 0,1 0 0 0 0,-1 0 0 0 0,1 0 0 0 0,0 0 0 0 0,-1 0 0 0 0,3-1 0 0 0,0 2 19 0 0,1-2 0 0 0,-1 1 1 0 0,0 0-1 0 0,0-1 0 0 0,0 0 1 0 0,0 0-1 0 0,0 0 0 0 0,0 0 1 0 0,0-1-1 0 0,0 0 0 0 0,0 0 1 0 0,-1 0-1 0 0,1 0 0 0 0,-1 0 1 0 0,1-1-1 0 0,-1 1 0 0 0,0-1 1 0 0,0 0-1 0 0,0 0 1 0 0,0 0-1 0 0,-1 0 0 0 0,5-7 1 0 0,-7 9-25 0 0,1 0 0 0 0,-1 1 1 0 0,1-1-1 0 0,-1 1 1 0 0,1-1-1 0 0,-1 0 1 0 0,0 1-1 0 0,1-1 0 0 0,-1 0 1 0 0,0 1-1 0 0,1-1 1 0 0,-1 0-1 0 0,0 1 1 0 0,0-1-1 0 0,0 0 0 0 0,0 0 1 0 0,0 0-1 0 0,1 1 1 0 0,-2-1-1 0 0,1 0 1 0 0,0 0-1 0 0,0 1 0 0 0,0-1 1 0 0,0 0-1 0 0,0 0 1 0 0,-1 1-1 0 0,1-1 1 0 0,0 0-1 0 0,0 1 0 0 0,-1-1 1 0 0,1 0-1 0 0,-1 1 1 0 0,1-1-1 0 0,-1 0 1 0 0,1 1-1 0 0,-1-1 0 0 0,1 1 1 0 0,-1-1-1 0 0,1 1 1 0 0,-1-1-1 0 0,1 1 1 0 0,-1 0-1 0 0,0-1 0 0 0,1 1 1 0 0,-1 0-1 0 0,0-1 1 0 0,0 1-1 0 0,1 0 1 0 0,-1 0-1 0 0,-1-1 0 0 0,0 1-25 0 0,0-1-1 0 0,0 1 0 0 0,0 0 1 0 0,0 0-1 0 0,-1 0 0 0 0,1 0 1 0 0,0 0-1 0 0,0 0 0 0 0,0 1 1 0 0,0-1-1 0 0,0 1 0 0 0,0-1 1 0 0,0 1-1 0 0,0 0 0 0 0,0 0 1 0 0,-3 2-1 0 0,1-1-22 0 0,1 1 0 0 0,0-1 1 0 0,0 1-1 0 0,0 0 0 0 0,0 0 1 0 0,1 0-1 0 0,-1 1 0 0 0,1-1 0 0 0,0 1 1 0 0,0-1-1 0 0,0 1 0 0 0,0 0 0 0 0,1-1 1 0 0,-1 1-1 0 0,1 0 0 0 0,-1 8 0 0 0,2-11 14 0 0,0-1-1 0 0,1 1 0 0 0,-1-1 0 0 0,1 1 1 0 0,-1-1-1 0 0,1 1 0 0 0,-1-1 0 0 0,1 1 0 0 0,-1-1 1 0 0,1 1-1 0 0,-1-1 0 0 0,1 0 0 0 0,0 1 1 0 0,-1-1-1 0 0,1 0 0 0 0,-1 0 0 0 0,1 1 0 0 0,0-1 1 0 0,-1 0-1 0 0,1 0 0 0 0,0 0 0 0 0,0 0 0 0 0,-1 0 1 0 0,1 0-1 0 0,0 0 0 0 0,0 0 0 0 0,26 0-2705 0 0,-22-1 818 0 0,-3-10-7694 0 0</inkml:trace>
</inkml:ink>
</file>

<file path=ppt/ink/ink6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53.289"/>
    </inkml:context>
    <inkml:brush xml:id="br0">
      <inkml:brushProperty name="width" value="0.035" units="cm"/>
      <inkml:brushProperty name="height" value="0.035" units="cm"/>
      <inkml:brushProperty name="color" value="#E71224"/>
    </inkml:brush>
  </inkml:definitions>
  <inkml:trace contextRef="#ctx0" brushRef="#br0">22 142 552 0 0,'0'4'11657'0'0,"0"-10"-10992"0"0,0 3-539 0 0,0 1-1 0 0,0-1 1 0 0,0 1-1 0 0,0-1 0 0 0,0 0 1 0 0,0 1-1 0 0,-1-1 1 0 0,1 0-1 0 0,-1 1 0 0 0,0-1 1 0 0,0 1-1 0 0,0-1 1 0 0,0 1-1 0 0,-2-3 0 0 0,-1-11 511 0 0,-2 1-120 0 0,3-35 1406 0 0,4 32-1435 0 0,0 41-1127 0 0,1 19 840 0 0,2 0 0 0 0,13 56 0 0 0,-9-53 10 0 0,29 106 317 0 0,-33-135-485 0 0,0 0 0 0 0,1-1 0 0 0,1 0 0 0 0,15 28-1 0 0,-20-41-65 0 0,1 0 0 0 0,-1 0 0 0 0,0 1 0 0 0,0-1-1 0 0,0 0 1 0 0,0 1 0 0 0,0-1 0 0 0,0 1-1 0 0,-1-1 1 0 0,1 1 0 0 0,-1-1 0 0 0,0 1 0 0 0,1-1-1 0 0,-1 4 1 0 0,2-2-1388 0 0,4-9-2745 0 0,4-12-842 0 0,-10 17 4846 0 0,0-1 0 0 0,1 1 0 0 0,-1-1 0 0 0,0 1 0 0 0,0-1 0 0 0,0 1 0 0 0,0-1 0 0 0,0 1 0 0 0,1-1 0 0 0,-1 1 0 0 0,0-1 0 0 0,0 1 0 0 0,0-1 0 0 0,0 1 0 0 0,-1-1 0 0 0,1 1 1 0 0,0-1-1 0 0,0 1 0 0 0,0-1 0 0 0,0 1 0 0 0,0-1 0 0 0,-1 1 0 0 0,1-1 0 0 0,0 1 0 0 0,0-1 0 0 0,-1 1 0 0 0,1-1 0 0 0,-1 1 0 0 0,-15 25-3702 0 0</inkml:trace>
</inkml:ink>
</file>

<file path=ppt/ink/ink6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53.933"/>
    </inkml:context>
    <inkml:brush xml:id="br0">
      <inkml:brushProperty name="width" value="0.035" units="cm"/>
      <inkml:brushProperty name="height" value="0.035" units="cm"/>
      <inkml:brushProperty name="color" value="#E71224"/>
    </inkml:brush>
  </inkml:definitions>
  <inkml:trace contextRef="#ctx0" brushRef="#br0">36 116 1140 0 0,'0'0'4785'0'0,"-4"0"-5370"0"0,-27 0 4794 0 0,45-2 1122 0 0,7 0-5273 0 0,18-12 493 0 0,-1 0 0 0 0,0-3 0 0 0,56-33 0 0 0,-82 42-42 0 0,-12 8-559 0 0,0 0 1 0 0,0 0-1 0 0,0 0 1 0 0,0 0-1 0 0,0 0 1 0 0,0-1 0 0 0,0 1-1 0 0,0 0 1 0 0,0 0-1 0 0,0 0 1 0 0,0 0-1 0 0,1 0 1 0 0,-1 0-1 0 0,0 0 1 0 0,0 0-1 0 0,0 0 1 0 0,0 0-1 0 0,0-1 1 0 0,0 1 0 0 0,1 0-1 0 0,-1 0 1 0 0,0 0-1 0 0,0 0 1 0 0,0 0-1 0 0,0 0 1 0 0,0 0-1 0 0,1 0 1 0 0,-1 0-1 0 0,0 0 1 0 0,0 0-1 0 0,0 0 1 0 0,0 0 0 0 0,0 0-1 0 0,1 0 1 0 0,-1 0-1 0 0,0 0 1 0 0,0 1-1 0 0,0-1 1 0 0,0 0-1 0 0,0 0 1 0 0,0 0-1 0 0,1 0 1 0 0,-1 0-1 0 0,0 0 1 0 0,0 0 0 0 0,0 0-1 0 0,0 0 1 0 0,0 0-1 0 0,0 1 1 0 0,0-1-1 0 0,0 0 1 0 0,0 0-1 0 0,1 0 1 0 0,-1 0-1 0 0,0 0 1 0 0,0 0-1 0 0,0 1 1 0 0,0-1 0 0 0,0 0-1 0 0,4 6-1457 0 0,8 1-2712 0 0,-26-30-4738 0 0</inkml:trace>
</inkml:ink>
</file>

<file path=ppt/ink/ink6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54.400"/>
    </inkml:context>
    <inkml:brush xml:id="br0">
      <inkml:brushProperty name="width" value="0.035" units="cm"/>
      <inkml:brushProperty name="height" value="0.035" units="cm"/>
      <inkml:brushProperty name="color" value="#E71224"/>
    </inkml:brush>
  </inkml:definitions>
  <inkml:trace contextRef="#ctx0" brushRef="#br0">0 0 772 0 0,'0'0'11993'0'0,"0"41"-9186"0"0,10 11-1938 0 0,-8-45-777 0 0,1 1 0 0 0,-2 0 0 0 0,1 0 0 0 0,0 15 0 0 0,10 21-80 0 0,-6-43-35 0 0,-4-1-133 0 0,-2-2-1112 0 0,0-1 790 0 0,0 1 0 0 0,-1 0-1 0 0,1 0 1 0 0,-1 0 0 0 0,1 0 0 0 0,-1-1 0 0 0,0 1 0 0 0,0 0-1 0 0,0 0 1 0 0,0 0 0 0 0,0 1 0 0 0,0-1 0 0 0,-3-3-1 0 0,-13-13-4456 0 0</inkml:trace>
</inkml:ink>
</file>

<file path=ppt/ink/ink6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54.792"/>
    </inkml:context>
    <inkml:brush xml:id="br0">
      <inkml:brushProperty name="width" value="0.035" units="cm"/>
      <inkml:brushProperty name="height" value="0.035" units="cm"/>
      <inkml:brushProperty name="color" value="#E71224"/>
    </inkml:brush>
  </inkml:definitions>
  <inkml:trace contextRef="#ctx0" brushRef="#br0">0 9 1648 0 0,'0'0'12345'0'0,"2"-1"-12700"0"0,-2 1 126 0 0,1-1 1 0 0,-1 0-1 0 0,1 1 0 0 0,0-1 1 0 0,-1 1-1 0 0,1-1 0 0 0,0 1 1 0 0,-1-1-1 0 0,1 1 0 0 0,0-1 1 0 0,-1 1-1 0 0,1 0 0 0 0,0-1 1 0 0,0 1-1 0 0,0 0 0 0 0,-1 0 1 0 0,1 0-1 0 0,0-1 0 0 0,0 1 1 0 0,0 0-1 0 0,-1 0 0 0 0,3 1 1 0 0,0 9-2758 0 0,-1-2-1391 0 0,-27-18 3361 0 0</inkml:trace>
</inkml:ink>
</file>

<file path=ppt/ink/ink6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55.666"/>
    </inkml:context>
    <inkml:brush xml:id="br0">
      <inkml:brushProperty name="width" value="0.035" units="cm"/>
      <inkml:brushProperty name="height" value="0.035" units="cm"/>
      <inkml:brushProperty name="color" value="#E71224"/>
    </inkml:brush>
  </inkml:definitions>
  <inkml:trace contextRef="#ctx0" brushRef="#br0">1 108 1192 0 0,'0'0'11078'0'0,"5"12"-10844"0"0,21 59 187 0 0,-1-40 459 0 0,-23-30-742 0 0,0 1 0 0 0,0-1 0 0 0,0 1 0 0 0,-1 0 1 0 0,1 0-1 0 0,0-1 0 0 0,-1 1 0 0 0,0 0 0 0 0,1 0 0 0 0,-1 1 1 0 0,0-1-1 0 0,0 0 0 0 0,0 0 0 0 0,0 1 0 0 0,-1-1 0 0 0,2 5 0 0 0,-12-215-1078 0 0,9 207 910 0 0,1 0 1 0 0,0 0-1 0 0,0 1 1 0 0,-1-1 0 0 0,1 0-1 0 0,0 1 1 0 0,0-1-1 0 0,0 0 1 0 0,0 0-1 0 0,0 1 1 0 0,0-1 0 0 0,0 0-1 0 0,0 1 1 0 0,0-1-1 0 0,1 0 1 0 0,-1 0-1 0 0,0 1 1 0 0,0-1 0 0 0,1 0-1 0 0,-1 1 1 0 0,0-1-1 0 0,1 0 1 0 0,-1 1 0 0 0,0-1-1 0 0,1 1 1 0 0,-1-1-1 0 0,1 1 1 0 0,-1-1-1 0 0,1 1 1 0 0,0-1 0 0 0,-1 1-1 0 0,1-1 1 0 0,-1 1-1 0 0,2-1 1 0 0,21 16-739 0 0,-13-7 1168 0 0,29 21-165 0 0,-24-19-144 0 0,0 1 0 0 0,-1 1 1 0 0,21 22-1 0 0,-27-27-25 0 0,-1 0 0 0 0,1 0 0 0 0,1-1-1 0 0,-1-1 1 0 0,11 6 0 0 0,-19-11-39 0 0,0 1 0 0 0,1-1 1 0 0,-1 0-1 0 0,0 0 0 0 0,0 0 0 0 0,1 0 1 0 0,-1 0-1 0 0,0 0 0 0 0,1 0 0 0 0,-1 0 0 0 0,0 0 1 0 0,1 0-1 0 0,-1 0 0 0 0,0 0 0 0 0,1 0 1 0 0,-1 0-1 0 0,0 0 0 0 0,1 0 0 0 0,-1 0 1 0 0,0-1-1 0 0,0 1 0 0 0,1 0 0 0 0,-1 0 0 0 0,0 0 1 0 0,0 0-1 0 0,1-1 0 0 0,-1 1 0 0 0,0 0 1 0 0,0 0-1 0 0,1 0 0 0 0,-1-1 0 0 0,0 1 0 0 0,0 0 1 0 0,0 0-1 0 0,1-1 0 0 0,-1 1 0 0 0,0 0 1 0 0,0-1-1 0 0,0 1 0 0 0,0 0 0 0 0,0-1 0 0 0,0 1 1 0 0,0 0-1 0 0,0-1 0 0 0,1-22-304 0 0,-9-18-584 0 0,5 32 809 0 0,1 0 1 0 0,0 0 0 0 0,0 0-1 0 0,1 0 1 0 0,0 0 0 0 0,0-14-1 0 0,2 21 64 0 0,0 0 0 0 0,0 0-1 0 0,0 0 1 0 0,0 0 0 0 0,1 0 0 0 0,-1 0-1 0 0,1 0 1 0 0,-1 0 0 0 0,1 1-1 0 0,-1-1 1 0 0,1 0 0 0 0,0 1-1 0 0,0 0 1 0 0,0-1 0 0 0,0 1 0 0 0,0 0-1 0 0,0 0 1 0 0,0 0 0 0 0,0 0-1 0 0,1 0 1 0 0,-1 1 0 0 0,4-2-1 0 0,1 0 30 0 0,-1 0-1 0 0,0 1 0 0 0,1-1 1 0 0,-1 1-1 0 0,1 1 0 0 0,-1-1 1 0 0,1 1-1 0 0,8 1 0 0 0,-11 0-33 0 0,1 1 0 0 0,-1 0-1 0 0,0 0 1 0 0,0 0 0 0 0,-1 1-1 0 0,1-1 1 0 0,0 1-1 0 0,-1 0 1 0 0,0 0 0 0 0,1 0-1 0 0,-1 0 1 0 0,0 1 0 0 0,-1-1-1 0 0,1 1 1 0 0,-1 0 0 0 0,4 5-1 0 0,0 2 62 0 0,-1 0-1 0 0,0 1 1 0 0,0-1-1 0 0,5 21 0 0 0,-3 9 9 0 0,-5-29-479 0 0,0 0 0 0 0,0 0 0 0 0,1-1 0 0 0,1 1 0 0 0,0-1 0 0 0,8 18 1 0 0,-11-29 228 0 0,-1 0 1 0 0,0 1 0 0 0,0-1 0 0 0,1 0 0 0 0,-1 1 0 0 0,0-1 0 0 0,1 0-1 0 0,-1 1 1 0 0,0-1 0 0 0,1 0 0 0 0,-1 1 0 0 0,1-1 0 0 0,-1 0 0 0 0,1 0 0 0 0,-1 0-1 0 0,0 1 1 0 0,1-1 0 0 0,-1 0 0 0 0,1 0 0 0 0,-1 0 0 0 0,1 0 0 0 0,-1 0 0 0 0,1 0-1 0 0,-1 0 1 0 0,1 0 0 0 0,-1 0 0 0 0,1 0 0 0 0,-1 0 0 0 0,1 0 0 0 0,-1 0 0 0 0,1-1-1 0 0,-1 1 1 0 0,0 0 0 0 0,1 0 0 0 0,-1 0 0 0 0,1-1 0 0 0,-1 1 0 0 0,0 0 0 0 0,1 0-1 0 0,-1-1 1 0 0,1 1 0 0 0,-1 0 0 0 0,0-1 0 0 0,1 1 0 0 0,-1-1 0 0 0,0 1 0 0 0,0 0-1 0 0,1-1 1 0 0,-1 1 0 0 0,0-1 0 0 0,2-20-3452 0 0</inkml:trace>
</inkml:ink>
</file>

<file path=ppt/ink/ink6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56.119"/>
    </inkml:context>
    <inkml:brush xml:id="br0">
      <inkml:brushProperty name="width" value="0.035" units="cm"/>
      <inkml:brushProperty name="height" value="0.035" units="cm"/>
      <inkml:brushProperty name="color" value="#E71224"/>
    </inkml:brush>
  </inkml:definitions>
  <inkml:trace contextRef="#ctx0" brushRef="#br0">1 217 1060 0 0,'0'0'9826'0'0,"18"1"-9413"0"0,59-1-123 0 0,-72 0-247 0 0,1 0-1 0 0,0-1 1 0 0,-1 0 0 0 0,1 0 0 0 0,0 0-1 0 0,-1-1 1 0 0,0 0 0 0 0,1 0 0 0 0,-1 0-1 0 0,0-1 1 0 0,0 0 0 0 0,0 0-1 0 0,8-6 1 0 0,-9 6 1 0 0,0-1 0 0 0,1 1 1 0 0,-1-1-1 0 0,-1 1 0 0 0,1-1 0 0 0,-1 0 0 0 0,1-1 0 0 0,-1 1 0 0 0,0 0 0 0 0,-1-1 1 0 0,1 0-1 0 0,-1 0 0 0 0,0 0 0 0 0,0 0 0 0 0,1-6 0 0 0,1-18 199 0 0,-3 27-283 0 0,0-1 1 0 0,0 1 0 0 0,-1-1-1 0 0,1 1 1 0 0,-1 0 0 0 0,1-1 0 0 0,-1 1-1 0 0,0-1 1 0 0,0 1 0 0 0,0-1-1 0 0,0 1 1 0 0,0-1 0 0 0,-1 1 0 0 0,1-1-1 0 0,-1 1 1 0 0,0 0 0 0 0,1-1-1 0 0,-1 1 1 0 0,0 0 0 0 0,0-1 0 0 0,-1 1-1 0 0,1 0 1 0 0,0 0 0 0 0,-1 0-1 0 0,1 0 1 0 0,-1 0 0 0 0,0 0 0 0 0,0 1-1 0 0,0-1 1 0 0,0 1 0 0 0,0-1-1 0 0,-3-1 1 0 0,1 1 37 0 0,0 0-1 0 0,0 1 1 0 0,0 0-1 0 0,0 0 1 0 0,0 0 0 0 0,0 0-1 0 0,0 0 1 0 0,-1 1-1 0 0,1 0 1 0 0,0 0-1 0 0,0 0 1 0 0,0 0 0 0 0,-1 1-1 0 0,1 0 1 0 0,0 0-1 0 0,0 0 1 0 0,0 0-1 0 0,0 0 1 0 0,0 1 0 0 0,0 0-1 0 0,1 0 1 0 0,-1 0-1 0 0,1 0 1 0 0,-1 1-1 0 0,1-1 1 0 0,0 1 0 0 0,-6 6-1 0 0,-1 1 175 0 0,1 0 0 0 0,0 0 0 0 0,0 2 0 0 0,1-1-1 0 0,1 1 1 0 0,0 0 0 0 0,-7 18 0 0 0,11-22-83 0 0,1-1-1 0 0,0 1 1 0 0,0-1 0 0 0,0 1 0 0 0,1 0-1 0 0,1-1 1 0 0,-1 1 0 0 0,1 0-1 0 0,1 9 1 0 0,-1-14-11 0 0,1 1 0 0 0,-1 0 0 0 0,1-1 0 0 0,0 1-1 0 0,0-1 1 0 0,0 1 0 0 0,0-1 0 0 0,1 1 0 0 0,-1-1 0 0 0,1 0 0 0 0,0 0 0 0 0,0 0-1 0 0,0 0 1 0 0,0 0 0 0 0,1 0 0 0 0,-1 0 0 0 0,1-1 0 0 0,0 1 0 0 0,0-1-1 0 0,-1 0 1 0 0,5 2 0 0 0,3 1 176 0 0,0-1 0 0 0,0 0 0 0 0,1-1 0 0 0,-1 0 0 0 0,1 0 0 0 0,0-1 0 0 0,0-1 0 0 0,0 0 0 0 0,0 0 0 0 0,13-2 0 0 0,5-2 53 0 0,0-1 0 0 0,40-12 0 0 0,31-5-1642 0 0,-90 20 300 0 0,7 1-568 0 0,-12-12-12781 0 0</inkml:trace>
</inkml:ink>
</file>

<file path=ppt/ink/ink6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57.135"/>
    </inkml:context>
    <inkml:brush xml:id="br0">
      <inkml:brushProperty name="width" value="0.035" units="cm"/>
      <inkml:brushProperty name="height" value="0.035" units="cm"/>
      <inkml:brushProperty name="color" value="#E71224"/>
    </inkml:brush>
  </inkml:definitions>
  <inkml:trace contextRef="#ctx0" brushRef="#br0">301 323 236 0 0,'0'0'9197'0'0,"-5"-4"-7933"0"0,-7-5-531 0 0,-1 0 1 0 0,0 0-1 0 0,-1 1 0 0 0,1 1 1 0 0,-27-10-1 0 0,35 15-665 0 0,0 1-1 0 0,0-1 1 0 0,1 1 0 0 0,-1 0 0 0 0,0 0-1 0 0,0 0 1 0 0,-1 1 0 0 0,1-1 0 0 0,0 2 0 0 0,0-1-1 0 0,0 0 1 0 0,0 1 0 0 0,0 0 0 0 0,0 0-1 0 0,0 0 1 0 0,0 1 0 0 0,0 0 0 0 0,1 0-1 0 0,-1 0 1 0 0,1 0 0 0 0,-1 1 0 0 0,-7 5 0 0 0,6-2-102 0 0,-1 1 1 0 0,1 0-1 0 0,0 0 1 0 0,1 0-1 0 0,-1 1 1 0 0,1 0-1 0 0,1 0 1 0 0,0 0-1 0 0,0 1 1 0 0,0-1-1 0 0,1 1 0 0 0,1 0 1 0 0,-1 0-1 0 0,1 0 1 0 0,1 0-1 0 0,0 0 1 0 0,0 0-1 0 0,1 1 1 0 0,0 9-1 0 0,0-15 30 0 0,0 0 0 0 0,0 0 0 0 0,0 0 0 0 0,1 0-1 0 0,-1 0 1 0 0,1 0 0 0 0,0-1 0 0 0,0 1-1 0 0,0 0 1 0 0,0 0 0 0 0,1-1 0 0 0,-1 1-1 0 0,1-1 1 0 0,0 1 0 0 0,0-1 0 0 0,1 0 0 0 0,-1 1-1 0 0,1-1 1 0 0,-1 0 0 0 0,1-1 0 0 0,0 1-1 0 0,0 0 1 0 0,0-1 0 0 0,0 0 0 0 0,1 0 0 0 0,-1 0-1 0 0,1 0 1 0 0,-1 0 0 0 0,1-1 0 0 0,0 1-1 0 0,6 1 1 0 0,0-1 45 0 0,0 1-1 0 0,0-1 1 0 0,0-1 0 0 0,1 1-1 0 0,-1-2 1 0 0,0 0-1 0 0,1 0 1 0 0,-1-1 0 0 0,0 0-1 0 0,0 0 1 0 0,1-1-1 0 0,-1-1 1 0 0,0 0 0 0 0,-1 0-1 0 0,1-1 1 0 0,-1 0-1 0 0,1 0 1 0 0,-1-1 0 0 0,0-1-1 0 0,-1 0 1 0 0,0 0-1 0 0,1 0 1 0 0,-2-1 0 0 0,1 0-1 0 0,-1-1 1 0 0,0 1-1 0 0,-1-1 1 0 0,0-1 0 0 0,0 1-1 0 0,-1-1 1 0 0,0 0 0 0 0,0-1-1 0 0,-1 1 1 0 0,0-1-1 0 0,-1 0 1 0 0,0 1 0 0 0,-1-2-1 0 0,0 1 1 0 0,0 0-1 0 0,0-15 1 0 0,-2 15-65 0 0,1-2-42 0 0,-1 1 0 0 0,0-1 0 0 0,0 1 0 0 0,-1-1-1 0 0,-1 1 1 0 0,0 0 0 0 0,-1-1 0 0 0,0 1 0 0 0,0 0-1 0 0,-1 1 1 0 0,-9-18 0 0 0,-2 3-220 0 0,-1 0 1 0 0,-19-22-1 0 0,28 39 309 0 0,0 0 0 0 0,0 1 1 0 0,-1 0-1 0 0,0 0 0 0 0,0 1 1 0 0,-1 0-1 0 0,0 0 0 0 0,0 1 1 0 0,-11-5-1 0 0,20 10 36 0 0,0 1 1 0 0,0-1 0 0 0,0 0-1 0 0,0 0 1 0 0,0 0 0 0 0,0 0-1 0 0,0 0 1 0 0,0 0-1 0 0,0 1 1 0 0,-1-1 0 0 0,1 0-1 0 0,0 0 1 0 0,0 0-1 0 0,0 0 1 0 0,0 0 0 0 0,0 0-1 0 0,0 0 1 0 0,0 0 0 0 0,0 0-1 0 0,0 1 1 0 0,-1-1-1 0 0,1 0 1 0 0,0 0 0 0 0,0 0-1 0 0,0 0 1 0 0,0 0 0 0 0,0 0-1 0 0,12 17-509 0 0,-8-9 485 0 0,0 0 0 0 0,0 0 0 0 0,1-1 1 0 0,10 13-1 0 0,9 13 101 0 0,104 213 631 0 0,-94-178-668 0 0,-31-62-190 0 0,1 0 0 0 0,0 0 0 0 0,1-1 0 0 0,-1 1 1 0 0,1-1-1 0 0,0 0 0 0 0,1 0 0 0 0,-1-1 0 0 0,12 8 1 0 0,-16-11-89 0 0,0-1 1 0 0,0 0 0 0 0,0 1 0 0 0,-1-1 0 0 0,1 0-1 0 0,0 1 1 0 0,0-1 0 0 0,0 0 0 0 0,0 0 0 0 0,0 0-1 0 0,0 0 1 0 0,0 0 0 0 0,0 0 0 0 0,0 0 0 0 0,0-1-1 0 0,0 1 1 0 0,0 0 0 0 0,0 0 0 0 0,-1-1 0 0 0,1 1-1 0 0,0 0 1 0 0,0-1 0 0 0,0 1 0 0 0,0-1 0 0 0,-1 1-1 0 0,1-1 1 0 0,0 0 0 0 0,0 1 0 0 0,-1-1 0 0 0,1 0-1 0 0,-1 1 1 0 0,1-1 0 0 0,0 0 0 0 0,-1 0-1 0 0,1 1 1 0 0,-1-1 0 0 0,0 0 0 0 0,1 0 0 0 0,-1 0-1 0 0,0 0 1 0 0,1 0 0 0 0,-1 0 0 0 0,0 0 0 0 0,0 0-1 0 0,0 1 1 0 0,0-1 0 0 0,0 0 0 0 0,0 0 0 0 0,0-2-1 0 0,0-25-5328 0 0</inkml:trace>
</inkml:ink>
</file>

<file path=ppt/ink/ink6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57.532"/>
    </inkml:context>
    <inkml:brush xml:id="br0">
      <inkml:brushProperty name="width" value="0.035" units="cm"/>
      <inkml:brushProperty name="height" value="0.035" units="cm"/>
      <inkml:brushProperty name="color" value="#E71224"/>
    </inkml:brush>
  </inkml:definitions>
  <inkml:trace contextRef="#ctx0" brushRef="#br0">1 167 1688 0 0,'0'0'6677'0'0,"26"0"-6555"0"0,84-1-58 0 0,-104 1 18 0 0,-1 0 0 0 0,1 0 0 0 0,-1-1 0 0 0,1 1 0 0 0,-1-1 1 0 0,0-1-1 0 0,1 1 0 0 0,-1-1 0 0 0,0 0 0 0 0,0 0 0 0 0,0 0 0 0 0,0-1 0 0 0,0 1 1 0 0,-1-1-1 0 0,1 0 0 0 0,-1-1 0 0 0,0 1 0 0 0,1-1 0 0 0,-2 0 0 0 0,1 0 0 0 0,0 0 1 0 0,-1-1-1 0 0,5-7 0 0 0,-3 5 134 0 0,-3 5-201 0 0,-1 0 0 0 0,0 0 1 0 0,0 0-1 0 0,0 0 0 0 0,0 0 1 0 0,0 0-1 0 0,0-1 0 0 0,0 1 0 0 0,-1 0 1 0 0,1 0-1 0 0,-1 0 0 0 0,0-1 1 0 0,0 1-1 0 0,0 0 0 0 0,0-1 1 0 0,0 1-1 0 0,0 0 0 0 0,0 0 1 0 0,-1-1-1 0 0,1 1 0 0 0,-1 0 1 0 0,0 0-1 0 0,1-1 0 0 0,-1 1 1 0 0,0 0-1 0 0,0 0 0 0 0,0 0 0 0 0,-1 0 1 0 0,1 1-1 0 0,0-1 0 0 0,-1 0 1 0 0,0 0-1 0 0,1 1 0 0 0,-1-1 1 0 0,0 1-1 0 0,1-1 0 0 0,-1 1 1 0 0,0 0-1 0 0,-4-2 0 0 0,3 1-44 0 0,0 0 1 0 0,0 1-1 0 0,0-1 0 0 0,0 1 1 0 0,-1 0-1 0 0,1 0 0 0 0,0 0 0 0 0,0 0 1 0 0,-1 0-1 0 0,1 1 0 0 0,-1 0 0 0 0,1-1 1 0 0,-1 1-1 0 0,1 1 0 0 0,0-1 0 0 0,-1 0 1 0 0,1 1-1 0 0,-1 0 0 0 0,1 0 0 0 0,0 0 1 0 0,-1 0-1 0 0,1 0 0 0 0,0 0 1 0 0,0 1-1 0 0,0 0 0 0 0,-3 2 0 0 0,-3 5 208 0 0,1 0-1 0 0,0 0 1 0 0,1 1-1 0 0,-1 0 1 0 0,2 0-1 0 0,0 1 1 0 0,-6 14-1 0 0,8-18-37 0 0,2 0-1 0 0,-1 1 1 0 0,1-1-1 0 0,0 0 0 0 0,1 1 1 0 0,-1 0-1 0 0,2-1 1 0 0,-1 1-1 0 0,1-1 0 0 0,0 1 1 0 0,1 0-1 0 0,-1-1 1 0 0,3 9-1 0 0,-1-13-65 0 0,-1 1 0 0 0,1-2 0 0 0,-1 1 0 0 0,1 0 0 0 0,0 0 0 0 0,0 0 0 0 0,1-1 0 0 0,-1 0 0 0 0,0 1 0 0 0,1-1-1 0 0,-1 0 1 0 0,1 0 0 0 0,0 0 0 0 0,0 0 0 0 0,0-1 0 0 0,0 1 0 0 0,0-1 0 0 0,0 0 0 0 0,0 1 0 0 0,1-2 0 0 0,-1 1 0 0 0,0 0 0 0 0,0-1 0 0 0,1 1 0 0 0,4-1 0 0 0,7 1 129 0 0,0 0 1 0 0,0-1 0 0 0,0-1 0 0 0,19-4-1 0 0,-18 1-244 0 0,0 0 0 0 0,-1-2 0 0 0,1 0 0 0 0,-1-1-1 0 0,0 0 1 0 0,14-10 0 0 0,38-18-3362 0 0,-65 34 3069 0 0,-1 1 1 0 0,0-1-1 0 0,0 0 1 0 0,0 1 0 0 0,0-1-1 0 0,0 0 1 0 0,0 0-1 0 0,0 0 1 0 0,0 0-1 0 0,0 0 1 0 0,0 0 0 0 0,-1 0-1 0 0,1 0 1 0 0,1-2-1 0 0,2-4-2811 0 0,-2 0-1382 0 0</inkml:trace>
</inkml:ink>
</file>

<file path=ppt/ink/ink6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58.030"/>
    </inkml:context>
    <inkml:brush xml:id="br0">
      <inkml:brushProperty name="width" value="0.035" units="cm"/>
      <inkml:brushProperty name="height" value="0.035" units="cm"/>
      <inkml:brushProperty name="color" value="#E71224"/>
    </inkml:brush>
  </inkml:definitions>
  <inkml:trace contextRef="#ctx0" brushRef="#br0">1 305 1764 0 0,'0'0'10358'0'0,"21"22"-9806"0"0,68 69-24 0 0,-83-85-364 0 0,0 1 0 0 0,-1-1 0 0 0,0 1 0 0 0,0 0 0 0 0,0 0 0 0 0,-1 0 0 0 0,0 1 0 0 0,0 0 0 0 0,-1 0 0 0 0,0 0 0 0 0,-1 0 0 0 0,1 0 0 0 0,1 13 0 0 0,5 17 557 0 0,-7-18-604 0 0,-2-14 229 0 0,0-13 1169 0 0,-1 4-1485 0 0,1 1 0 0 0,-1-1 1 0 0,0 1-1 0 0,0-1 0 0 0,1 1 0 0 0,-2 0 0 0 0,1-1 0 0 0,0 1 1 0 0,0 0-1 0 0,-1 0 0 0 0,1 0 0 0 0,-1 0 0 0 0,0 0 1 0 0,1 0-1 0 0,-4-2 0 0 0,-13-19-146 0 0,6 7-12 0 0,1-1 0 0 0,1-1 0 0 0,1 1 0 0 0,0-2 0 0 0,1 1 1 0 0,1-1-1 0 0,1 0 0 0 0,1-1 0 0 0,1 1 0 0 0,0-1 0 0 0,-1-36 1 0 0,5 28 104 0 0,-1 8 44 0 0,1 0 1 0 0,1-1-1 0 0,7-39 1 0 0,-6 54-11 0 0,0-1 0 0 0,1 0 1 0 0,-1 1-1 0 0,1 0 0 0 0,0-1 1 0 0,1 1-1 0 0,0 1 0 0 0,0-1 1 0 0,0 0-1 0 0,0 1 1 0 0,1 0-1 0 0,0 0 0 0 0,0 0 1 0 0,1 1-1 0 0,8-7 0 0 0,-10 8-29 0 0,1 0 0 0 0,-1 0 0 0 0,1 1 0 0 0,0-1 1 0 0,0 1-1 0 0,0 0 0 0 0,0 0 0 0 0,0 1 0 0 0,1 0 0 0 0,-1 0 0 0 0,0 0 0 0 0,1 0 0 0 0,-1 1 0 0 0,0 0 0 0 0,1 0 0 0 0,-1 0 0 0 0,1 1 0 0 0,5 1 0 0 0,-6 0 13 0 0,1 0-1 0 0,-1 1 1 0 0,0-1-1 0 0,0 1 1 0 0,0 0-1 0 0,0 1 1 0 0,0-1-1 0 0,-1 1 1 0 0,1 0-1 0 0,-1 0 1 0 0,0 0-1 0 0,0 1 1 0 0,-1-1-1 0 0,1 1 1 0 0,-1 0-1 0 0,3 7 1 0 0,-1-3 45 0 0,0 0 1 0 0,-1 0 0 0 0,-1 0 0 0 0,1 1 0 0 0,-1 0 0 0 0,-1-1-1 0 0,0 1 1 0 0,1 15 0 0 0,-3-20-38 0 0,0-1 0 0 0,0 0 0 0 0,0 1 0 0 0,-1-1 0 0 0,1 1 0 0 0,-1-1 0 0 0,0 1 0 0 0,-1-1-1 0 0,1 0 1 0 0,-1 0 0 0 0,0 0 0 0 0,0 0 0 0 0,0 0 0 0 0,0 0 0 0 0,-1 0 0 0 0,1-1 0 0 0,-1 1 0 0 0,0-1 0 0 0,0 0 0 0 0,0 0 0 0 0,-6 5 0 0 0,-1-2-292 0 0,1 1 0 0 0,-1-2 0 0 0,0 1 0 0 0,-1-1 0 0 0,0-1 0 0 0,1 0 0 0 0,-1 0 0 0 0,0-1 1 0 0,-1 0-1 0 0,1-1 0 0 0,-1-1 0 0 0,-17 1 0 0 0,28-2-949 0 0,0 0 1012 0 0,1-1 0 0 0,0 1 0 0 0,0 0 0 0 0,0-1 0 0 0,0 1-1 0 0,0-1 1 0 0,0 1 0 0 0,0-1 0 0 0,0 1 0 0 0,0 0 0 0 0,0-1-1 0 0,0 1 1 0 0,0-1 0 0 0,0 1 0 0 0,0-1 0 0 0,0 1-1 0 0,0 0 1 0 0,1-1 0 0 0,-1 1 0 0 0,0 0 0 0 0,0-1 0 0 0,0 1-1 0 0,1-1 1 0 0,-1 1 0 0 0,0 0 0 0 0,1-1 0 0 0,-1 1 0 0 0,0 0-1 0 0,1-1 1 0 0,16-7-3883 0 0</inkml:trace>
</inkml:ink>
</file>

<file path=ppt/ink/ink6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58.456"/>
    </inkml:context>
    <inkml:brush xml:id="br0">
      <inkml:brushProperty name="width" value="0.035" units="cm"/>
      <inkml:brushProperty name="height" value="0.035" units="cm"/>
      <inkml:brushProperty name="color" value="#E71224"/>
    </inkml:brush>
  </inkml:definitions>
  <inkml:trace contextRef="#ctx0" brushRef="#br0">0 118 6417 0 0,'0'0'6955'0'0,"27"0"-7174"0"0,134 0 349 0 0,-152 0 17 0 0,-1-1 0 0 0,0 0 0 0 0,1-1 0 0 0,-1 0 0 0 0,0 0 0 0 0,0 0-1 0 0,0-1 1 0 0,0-1 0 0 0,-1 1 0 0 0,1-1 0 0 0,-1-1 0 0 0,0 1 0 0 0,0-1 0 0 0,-1 0 0 0 0,8-8-1 0 0,-13 13-142 0 0,-1-1-1 0 0,0 0 0 0 0,1 1 0 0 0,-1-1 0 0 0,1 0 0 0 0,-1 1 0 0 0,0-1 0 0 0,0 0 1 0 0,1 0-1 0 0,-1 0 0 0 0,0 1 0 0 0,0-1 0 0 0,0 0 0 0 0,0 0 0 0 0,0 0 1 0 0,0 1-1 0 0,0-1 0 0 0,0 0 0 0 0,0 0 0 0 0,0 0 0 0 0,-1 1 0 0 0,1-1 0 0 0,0 0 1 0 0,0 0-1 0 0,-1 1 0 0 0,1-1 0 0 0,-1 0 0 0 0,1 0 0 0 0,0 1 0 0 0,-1-1 1 0 0,1 0-1 0 0,-1 1 0 0 0,0-1 0 0 0,1 1 0 0 0,-1-1 0 0 0,1 1 0 0 0,-1-1 0 0 0,0 1 1 0 0,0-1-1 0 0,1 1 0 0 0,-2-1 0 0 0,-27-18-895 0 0,25 17 840 0 0,0 0-1 0 0,0 0 1 0 0,0 1 0 0 0,0-1 0 0 0,0 1 0 0 0,-1 0-1 0 0,1 0 1 0 0,-1 0 0 0 0,1 1 0 0 0,-1-1 0 0 0,1 1-1 0 0,-1 0 1 0 0,1 1 0 0 0,-1-1 0 0 0,1 1 0 0 0,0 0-1 0 0,-7 2 1 0 0,5-1 97 0 0,0 1 0 0 0,0 0 0 0 0,0 0 0 0 0,1 1 0 0 0,-1 0 0 0 0,1 0 0 0 0,0 0 0 0 0,0 0-1 0 0,0 1 1 0 0,-7 10 0 0 0,4-5 92 0 0,1 0 1 0 0,1 1-1 0 0,0 0 0 0 0,0 0 0 0 0,1 1 0 0 0,0-1 1 0 0,1 1-1 0 0,1 0 0 0 0,0 0 0 0 0,0 1 0 0 0,-1 23 0 0 0,4-32-82 0 0,0 0-1 0 0,0 0 1 0 0,1 0-1 0 0,-1 0 1 0 0,1 0-1 0 0,0 0 1 0 0,0-1-1 0 0,1 1 0 0 0,-1 0 1 0 0,1 0-1 0 0,0-1 1 0 0,-1 1-1 0 0,2-1 1 0 0,-1 1-1 0 0,0-1 0 0 0,1 0 1 0 0,-1 0-1 0 0,1 0 1 0 0,0 0-1 0 0,0 0 1 0 0,0-1-1 0 0,1 0 1 0 0,-1 1-1 0 0,0-1 0 0 0,1 0 1 0 0,0-1-1 0 0,-1 1 1 0 0,1 0-1 0 0,0-1 1 0 0,0 0-1 0 0,0 0 0 0 0,0 0 1 0 0,7 0-1 0 0,6 2 45 0 0,0-1 0 0 0,0 0 1 0 0,0-2-1 0 0,0 0 0 0 0,27-3 0 0 0,-35 1-471 0 0,0 0 1 0 0,0-1-1 0 0,-1 0 0 0 0,1 0 1 0 0,-1-1-1 0 0,1 0 0 0 0,-1 0 1 0 0,0-1-1 0 0,-1 0 1 0 0,1 0-1 0 0,11-12 0 0 0,-18 16 53 0 0,0 0-1 0 0,0 0 1 0 0,0 0-1 0 0,0 0 1 0 0,0 0 0 0 0,0 0-1 0 0,-1-1 1 0 0,1 1-1 0 0,0 0 1 0 0,-1 0-1 0 0,1-1 1 0 0,-1 1-1 0 0,1-1 1 0 0,-1 1-1 0 0,0 0 1 0 0,1-1 0 0 0,-1 1-1 0 0,0-1 1 0 0,0 1-1 0 0,0-3 1 0 0,0-18-4384 0 0</inkml:trace>
</inkml:ink>
</file>

<file path=ppt/ink/ink6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58.827"/>
    </inkml:context>
    <inkml:brush xml:id="br0">
      <inkml:brushProperty name="width" value="0.035" units="cm"/>
      <inkml:brushProperty name="height" value="0.035" units="cm"/>
      <inkml:brushProperty name="color" value="#E71224"/>
    </inkml:brush>
  </inkml:definitions>
  <inkml:trace contextRef="#ctx0" brushRef="#br0">0 164 5048 0 0,'0'0'7696'0'0,"17"18"-7658"0"0,51 55-3 0 0,-48-59 1993 0 0,-20-14-2017 0 0,0 0 0 0 0,0 0 0 0 0,1 0-1 0 0,-1 0 1 0 0,0 0 0 0 0,0 0 0 0 0,0-1 0 0 0,1 1 0 0 0,-1 0 0 0 0,0 0-1 0 0,0 0 1 0 0,0 0 0 0 0,1 0 0 0 0,-1-1 0 0 0,0 1 0 0 0,0 0 0 0 0,0 0 0 0 0,0 0-1 0 0,1-1 1 0 0,-1 1 0 0 0,0 0 0 0 0,0 0 0 0 0,0 0 0 0 0,0-1 0 0 0,0 1-1 0 0,0 0 1 0 0,0 0 0 0 0,0-1 0 0 0,0 1 0 0 0,0 0 0 0 0,0 0 0 0 0,0-1-1 0 0,0 1 1 0 0,0 0 0 0 0,0 0 0 0 0,0-1 0 0 0,0 1 0 0 0,0 0 0 0 0,0 0 0 0 0,0-1-1 0 0,0 1 1 0 0,-9-34-685 0 0,8 31 712 0 0,-1-2-49 0 0,1-1 0 0 0,0 0 0 0 0,0 0 1 0 0,1 1-1 0 0,0-1 0 0 0,0 0 0 0 0,0 0 0 0 0,1 1 1 0 0,-1-1-1 0 0,1 0 0 0 0,1 1 0 0 0,-1-1 0 0 0,1 0 1 0 0,0 1-1 0 0,0 0 0 0 0,1 0 0 0 0,0-1 1 0 0,0 1-1 0 0,0 1 0 0 0,0-1 0 0 0,1 0 0 0 0,4-4 1 0 0,2-1 151 0 0,0 0 0 0 0,0 1 0 0 0,1 1 0 0 0,0-1 1 0 0,0 2-1 0 0,1 0 0 0 0,0 0 0 0 0,19-7 0 0 0,-25 11-66 0 0,0 1-1 0 0,0 0 1 0 0,0 0-1 0 0,1 1 1 0 0,-1 0-1 0 0,1 0 1 0 0,-1 0-1 0 0,11 1 1 0 0,-15 0-71 0 0,0 0-1 0 0,0 1 1 0 0,0-1 0 0 0,0 1-1 0 0,0-1 1 0 0,0 1 0 0 0,0 0-1 0 0,0 0 1 0 0,0 0 0 0 0,0 0 0 0 0,0 0-1 0 0,-1 0 1 0 0,1 1 0 0 0,0-1-1 0 0,-1 0 1 0 0,1 1 0 0 0,-1-1-1 0 0,1 1 1 0 0,-1 0 0 0 0,0 0-1 0 0,0-1 1 0 0,0 1 0 0 0,0 0-1 0 0,0 0 1 0 0,0 0 0 0 0,0 0-1 0 0,-1 0 1 0 0,2 4 0 0 0,2 13 35 0 0,0-7-54 0 0,-1 0 0 0 0,0 1 1 0 0,-1 0-1 0 0,0 16 1 0 0,-2 90-4030 0 0,2-103 1203 0 0,6-7-1453 0 0</inkml:trace>
</inkml:ink>
</file>

<file path=ppt/ink/ink6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59.994"/>
    </inkml:context>
    <inkml:brush xml:id="br0">
      <inkml:brushProperty name="width" value="0.035" units="cm"/>
      <inkml:brushProperty name="height" value="0.035" units="cm"/>
      <inkml:brushProperty name="color" value="#E71224"/>
    </inkml:brush>
  </inkml:definitions>
  <inkml:trace contextRef="#ctx0" brushRef="#br0">231 444 3164 0 0,'0'0'8587'0'0,"-7"1"-8264"0"0,-74 2 3385 0 0,79-3-3365 0 0,-3-1-186 0 0,-1 0 1 0 0,1 0-1 0 0,-1 0 1 0 0,1 0-1 0 0,-1 1 1 0 0,1 0-1 0 0,-10 1 0 0 0,8-1-129 0 0,2 2-71 0 0,1-1 0 0 0,-1 1 0 0 0,0 0 0 0 0,1 1 0 0 0,-1-1 1 0 0,1 1-1 0 0,0 0 0 0 0,0 0 0 0 0,0 0 0 0 0,0 0 0 0 0,1 1 0 0 0,-1-1 0 0 0,1 1 0 0 0,-6 8 0 0 0,8-10 49 0 0,-1 2 31 0 0,0 0 1 0 0,1 0 0 0 0,-1 0 0 0 0,1 0 0 0 0,0 0-1 0 0,0 1 1 0 0,0-1 0 0 0,1 1 0 0 0,-1 5 0 0 0,1 9-124 0 0,0-8 72 0 0,0-1 0 0 0,0 1 0 0 0,4 20 0 0 0,-3-28 32 0 0,1 1-1 0 0,-1 0 1 0 0,1 0 0 0 0,-1-1-1 0 0,1 1 1 0 0,0-1-1 0 0,1 1 1 0 0,-1-1 0 0 0,0 0-1 0 0,1 0 1 0 0,0 0 0 0 0,0 0-1 0 0,5 3 1 0 0,12 11 14 0 0,-17-14-27 0 0,0 1 1 0 0,0-1 0 0 0,1 0-1 0 0,-1-1 1 0 0,1 1-1 0 0,0-1 1 0 0,0 1 0 0 0,0-1-1 0 0,0 0 1 0 0,0-1-1 0 0,0 1 1 0 0,0-1 0 0 0,1 1-1 0 0,-1-1 1 0 0,0-1 0 0 0,1 1-1 0 0,-1-1 1 0 0,1 1-1 0 0,-1-1 1 0 0,1-1 0 0 0,5 0-1 0 0,-4 1 18 0 0,0-1 0 0 0,-1-1 0 0 0,1 1 0 0 0,-1-1 0 0 0,0 0-1 0 0,0 0 1 0 0,1 0 0 0 0,-1-1 0 0 0,0 1 0 0 0,-1-2 0 0 0,1 1 0 0 0,0 0-1 0 0,-1-1 1 0 0,6-5 0 0 0,-3 0 18 0 0,0 1 1 0 0,-1-1-1 0 0,0 0 0 0 0,0 0 1 0 0,-1-1-1 0 0,0 1 0 0 0,4-13 0 0 0,-1-2 21 0 0,-1 0 0 0 0,-1-1-1 0 0,-2 0 1 0 0,0 0-1 0 0,1-48 1 0 0,-6 52-113 0 0,0 0 0 0 0,-1 1-1 0 0,-1-1 1 0 0,-1 1 0 0 0,-1-1 0 0 0,-13-35-1 0 0,0 17-155 0 0,-2 0-1 0 0,-28-43 0 0 0,44 78 223 0 0,1-1 0 0 0,-1 1-1 0 0,0 0 1 0 0,0 0 0 0 0,-1 0 0 0 0,-7-5-1 0 0,-14-13 293 0 0,25 21-331 0 0,-1-1 0 0 0,0 1 0 0 0,1 0 0 0 0,-1 1 0 0 0,0-1 0 0 0,0 0 0 0 0,0 0 0 0 0,0 1 0 0 0,0-1 0 0 0,0 1 0 0 0,0 0 0 0 0,0 0 0 0 0,0 0 0 0 0,0 0 0 0 0,0 0 0 0 0,-2 0 0 0 0,2 0-87 0 0,0 0-77 0 0,2 3 243 0 0,0 0-1 0 0,-1 0 1 0 0,1 0 0 0 0,1 0-1 0 0,-1-1 1 0 0,0 1-1 0 0,1 0 1 0 0,-1 0 0 0 0,1 0-1 0 0,0 0 1 0 0,0-1-1 0 0,0 1 1 0 0,1 0 0 0 0,-1-1-1 0 0,0 1 1 0 0,1-1-1 0 0,0 1 1 0 0,-1-1 0 0 0,1 0-1 0 0,4 3 1 0 0,2 5 10 0 0,20 30 245 0 0,-20-32-290 0 0,-1 2 0 0 0,0-1 1 0 0,-1 1-1 0 0,0 0 0 0 0,0 0 0 0 0,-1 1 1 0 0,0-1-1 0 0,4 18 0 0 0,2 1 176 0 0,9 47 182 0 0,-15-62-353 0 0,-2-2-9 0 0,0-1-1 0 0,0 0 1 0 0,2-1-1 0 0,-1 1 1 0 0,1-1-1 0 0,1 1 1 0 0,0-2-1 0 0,0 1 1 0 0,8 8-1 0 0,36 54 28 0 0,8 0-62 0 0,-47-60-6 0 0,-2-5-979 0 0,5-6-10260 0 0</inkml:trace>
</inkml:ink>
</file>

<file path=ppt/ink/ink6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7:02.644"/>
    </inkml:context>
    <inkml:brush xml:id="br0">
      <inkml:brushProperty name="width" value="0.035" units="cm"/>
      <inkml:brushProperty name="height" value="0.035" units="cm"/>
      <inkml:brushProperty name="color" value="#E71224"/>
    </inkml:brush>
  </inkml:definitions>
  <inkml:trace contextRef="#ctx0" brushRef="#br0">153 223 1412 0 0,'0'0'10514'0'0,"29"-16"-7505"0"0,-20 6-2828 0 0,2 1 1 0 0,-1 1 0 0 0,1 0-1 0 0,1 0 1 0 0,-1 1 0 0 0,26-11-1 0 0,-19 9-125 0 0,0-1 0 0 0,26-18-1 0 0,-43 27-39 0 0,1 0-1 0 0,-1 0 0 0 0,1 0 0 0 0,-1-1 0 0 0,0 1 0 0 0,0 0 0 0 0,1 0 0 0 0,-1-1 0 0 0,0 1 0 0 0,0 0 0 0 0,-1-1 0 0 0,1 1 0 0 0,0-1 0 0 0,0 0 0 0 0,-1 1 0 0 0,1-1 1 0 0,-1 1-1 0 0,1-1 0 0 0,-1 0 0 0 0,1-2 0 0 0,-2 2-70 0 0,0 0 1 0 0,1-1-1 0 0,-1 1 1 0 0,0 0-1 0 0,0 0 1 0 0,0 0 0 0 0,0 0-1 0 0,-1 0 1 0 0,1 0-1 0 0,0 0 1 0 0,-1 0-1 0 0,1 0 1 0 0,-1 1-1 0 0,-2-3 1 0 0,0 1-11 0 0,1 0-1 0 0,-1 1 1 0 0,0-1 0 0 0,0 1 0 0 0,0-1 0 0 0,0 1 0 0 0,-1 0 0 0 0,1 1-1 0 0,-1-1 1 0 0,1 1 0 0 0,-1 0 0 0 0,1 0 0 0 0,-1 0 0 0 0,0 1 0 0 0,1 0-1 0 0,-1 0 1 0 0,0 0 0 0 0,1 0 0 0 0,-1 1 0 0 0,-7 1 0 0 0,-6 2 131 0 0,-1 1 0 0 0,2 1 0 0 0,-31 15 0 0 0,36-16-11 0 0,1 1-1 0 0,0 1 0 0 0,1 0 0 0 0,0 0 1 0 0,0 1-1 0 0,0 0 0 0 0,1 1 0 0 0,0 0 1 0 0,1 1-1 0 0,0 0 0 0 0,-10 15 1 0 0,13-16 7 0 0,0 0 1 0 0,1 0-1 0 0,0 0 1 0 0,0 1-1 0 0,1-1 1 0 0,0 1-1 0 0,1 0 1 0 0,0 0 0 0 0,1 0-1 0 0,0 0 1 0 0,0 0-1 0 0,1 0 1 0 0,0 0-1 0 0,1 0 1 0 0,2 13 0 0 0,-1-17-3 0 0,1 0 0 0 0,-1 0 0 0 0,1 0 0 0 0,0-1 0 0 0,0 0 1 0 0,1 1-1 0 0,0-1 0 0 0,-1 0 0 0 0,2-1 0 0 0,-1 1 0 0 0,7 5 1 0 0,-3-3 85 0 0,1 0 0 0 0,0 0 0 0 0,0-1 0 0 0,1 0 0 0 0,16 8 0 0 0,-6-8-24 0 0,0 0 1 0 0,0-2 0 0 0,0 0-1 0 0,1-2 1 0 0,-1 0 0 0 0,1-1 0 0 0,23-2-1 0 0,-30 1-107 0 0,-11 0-16 0 0,0 0 0 0 0,-1 0 0 0 0,1-1 0 0 0,0 1 1 0 0,-1-1-1 0 0,1 1 0 0 0,-1-1 0 0 0,1 0 0 0 0,0 0 0 0 0,-1 0 0 0 0,0-1 1 0 0,1 1-1 0 0,-1 0 0 0 0,0-1 0 0 0,3-2 0 0 0,0-4-4334 0 0,-3-1-4539 0 0,-2 2 4773 0 0</inkml:trace>
</inkml:ink>
</file>

<file path=ppt/ink/ink6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7:03.223"/>
    </inkml:context>
    <inkml:brush xml:id="br0">
      <inkml:brushProperty name="width" value="0.035" units="cm"/>
      <inkml:brushProperty name="height" value="0.035" units="cm"/>
      <inkml:brushProperty name="color" value="#E71224"/>
    </inkml:brush>
  </inkml:definitions>
  <inkml:trace contextRef="#ctx0" brushRef="#br0">1 135 6285 0 0,'0'0'7162'0'0,"8"12"-7375"0"0,9 13 450 0 0,52 73 1621 0 0,-60-85-1745 0 0,1-1 0 0 0,1-1 0 0 0,0 0 0 0 0,0 0 0 0 0,23 15 0 0 0,-34-26-75 0 0,0 0 1 0 0,0 1 0 0 0,1-1-1 0 0,-1 0 1 0 0,0 0-1 0 0,0 0 1 0 0,1 0-1 0 0,-1 0 1 0 0,0 0 0 0 0,0 0-1 0 0,1 0 1 0 0,-1 0-1 0 0,0 0 1 0 0,0 0-1 0 0,0-1 1 0 0,1 1 0 0 0,-1 0-1 0 0,0 0 1 0 0,0 0-1 0 0,1 0 1 0 0,-1 0-1 0 0,0 0 1 0 0,0 0 0 0 0,0-1-1 0 0,1 1 1 0 0,-1 0-1 0 0,0 0 1 0 0,0 0-1 0 0,0-1 1 0 0,0 1 0 0 0,0 0-1 0 0,1 0 1 0 0,-1 0-1 0 0,0-1 1 0 0,0 1-1 0 0,0 0 1 0 0,0 0 0 0 0,0-1-1 0 0,0 1 1 0 0,0 0-1 0 0,0 0 1 0 0,0 0-1 0 0,0-1 1 0 0,0 1 0 0 0,0-1-1 0 0,3-21 464 0 0,-5-26-564 0 0,-18-38-649 0 0,11 56 559 0 0,7 25 142 0 0,1 0 0 0 0,-1 0 0 0 0,1 0 0 0 0,0 0 0 0 0,0 0 0 0 0,0-8 0 0 0,-5-20 362 0 0,2-4 111 0 0,4 35-477 0 0,0 0 0 0 0,1 1 0 0 0,-1-1 0 0 0,0 1-1 0 0,1-1 1 0 0,0 1 0 0 0,-1-1 0 0 0,1 1 0 0 0,0-1 0 0 0,0 1-1 0 0,-1-1 1 0 0,1 1 0 0 0,0 0 0 0 0,1 0 0 0 0,-1-1 0 0 0,0 1-1 0 0,0 0 1 0 0,0 0 0 0 0,1 0 0 0 0,2-1 0 0 0,4-2 25 0 0,0 1 1 0 0,1 0-1 0 0,0 1 0 0 0,-1 0 1 0 0,1 0-1 0 0,0 1 1 0 0,0 0-1 0 0,0 0 1 0 0,0 1-1 0 0,0 0 1 0 0,0 1-1 0 0,0 0 0 0 0,0 1 1 0 0,0-1-1 0 0,0 2 1 0 0,-1-1-1 0 0,1 1 1 0 0,-1 1-1 0 0,0-1 1 0 0,0 1-1 0 0,0 1 0 0 0,0-1 1 0 0,12 11-1 0 0,50 68-14 0 0,-66-77-243 0 0,0 1 0 0 0,-1-1 1 0 0,1 0-1 0 0,-1 1 0 0 0,-1 0 0 0 0,1 0 1 0 0,-1 0-1 0 0,0 0 0 0 0,-1 0 0 0 0,0 0 1 0 0,0 1-1 0 0,0 10 0 0 0,5-9-1892 0 0,-2-3-3651 0 0</inkml:trace>
</inkml:ink>
</file>

<file path=ppt/ink/ink6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7:03.728"/>
    </inkml:context>
    <inkml:brush xml:id="br0">
      <inkml:brushProperty name="width" value="0.035" units="cm"/>
      <inkml:brushProperty name="height" value="0.035" units="cm"/>
      <inkml:brushProperty name="color" value="#E71224"/>
    </inkml:brush>
  </inkml:definitions>
  <inkml:trace contextRef="#ctx0" brushRef="#br0">201 1 4928 0 0,'0'0'10519'0'0,"-17"15"-10398"0"0,-7 5-72 0 0,8-8 25 0 0,2 1 0 0 0,0 0 0 0 0,-19 25 0 0 0,23-25 65 0 0,0 0-1 0 0,2 0 0 0 0,0 1 0 0 0,0 0 0 0 0,2 1 0 0 0,-1-1 1 0 0,2 1-1 0 0,0 1 0 0 0,1-1 0 0 0,0 1 0 0 0,1 0 0 0 0,1 0 0 0 0,0 25 1 0 0,2-38-115 0 0,1 0 0 0 0,-1 0 1 0 0,1 0-1 0 0,0-1 0 0 0,-1 1 0 0 0,1 0 1 0 0,1-1-1 0 0,-1 1 0 0 0,0 0 1 0 0,1-1-1 0 0,-1 0 0 0 0,1 1 0 0 0,0-1 1 0 0,0 0-1 0 0,-1 0 0 0 0,2 0 1 0 0,-1 0-1 0 0,0 0 0 0 0,0 0 0 0 0,0-1 1 0 0,1 1-1 0 0,-1-1 0 0 0,1 0 1 0 0,0 1-1 0 0,-1-1 0 0 0,1 0 0 0 0,0-1 1 0 0,-1 1-1 0 0,1 0 0 0 0,4 0 1 0 0,12 2 13 0 0,-1 0 1 0 0,1-2-1 0 0,27 0 1 0 0,-40-1-73 0 0,1-1-163 0 0,0 0-1 0 0,0-1 0 0 0,0 1 1 0 0,-1-2-1 0 0,1 1 1 0 0,0-1-1 0 0,-1 0 1 0 0,0 0-1 0 0,0 0 1 0 0,10-8-1 0 0,-11 7-685 0 0,0 0 0 0 0,0 0 0 0 0,0-1-1 0 0,0 1 1 0 0,-1-1 0 0 0,7-8 0 0 0,-1-3-3926 0 0</inkml:trace>
</inkml:ink>
</file>

<file path=ppt/ink/ink6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7:04.139"/>
    </inkml:context>
    <inkml:brush xml:id="br0">
      <inkml:brushProperty name="width" value="0.035" units="cm"/>
      <inkml:brushProperty name="height" value="0.035" units="cm"/>
      <inkml:brushProperty name="color" value="#E71224"/>
    </inkml:brush>
  </inkml:definitions>
  <inkml:trace contextRef="#ctx0" brushRef="#br0">10 214 1124 0 0,'0'0'13889'0'0,"20"-3"-13901"0"0,-9 1 14 0 0,5 1 34 0 0,1-2-1 0 0,-1 0 1 0 0,0-2 0 0 0,0 1 0 0 0,0-2 0 0 0,-1 0 0 0 0,22-12-1 0 0,-13 2 43 0 0,-14 10-20 0 0,-1 0 1 0 0,0-1-1 0 0,16-14 1 0 0,-23 18-34 0 0,1 0 0 0 0,-1 0 0 0 0,0 0 0 0 0,0 0 0 0 0,0 0 0 0 0,-1-1 0 0 0,1 1 0 0 0,-1 0 0 0 0,1-1 0 0 0,-1 0 0 0 0,0 1 0 0 0,-1-1 0 0 0,1 1 0 0 0,0-1 0 0 0,-1-6 0 0 0,0 8-68 0 0,0 0 0 0 0,0 0 0 0 0,0 1 0 0 0,0-1 0 0 0,0 0 0 0 0,-1 0 0 0 0,1 1 0 0 0,-1-1 0 0 0,1 0 0 0 0,-1 0 0 0 0,0 1 0 0 0,1-1 0 0 0,-1 1 0 0 0,0-1 0 0 0,0 1 0 0 0,0-1 0 0 0,0 1 0 0 0,0 0 0 0 0,-1-1 0 0 0,1 1 0 0 0,0 0-1 0 0,-1 0 1 0 0,1 0 0 0 0,0 0 0 0 0,-3-1 0 0 0,1 0-27 0 0,-1 1-1 0 0,0 0 1 0 0,1 0-1 0 0,-1 1 1 0 0,0-1 0 0 0,0 1-1 0 0,0-1 1 0 0,0 1-1 0 0,1 0 1 0 0,-1 1-1 0 0,-5 0 1 0 0,0 0 83 0 0,0 1-1 0 0,1 0 1 0 0,0 1 0 0 0,-1 0 0 0 0,1 0 0 0 0,0 0 0 0 0,0 1-1 0 0,1 1 1 0 0,-1-1 0 0 0,-8 8 0 0 0,-2 6 290 0 0,0 2 0 0 0,-27 38-1 0 0,39-50-206 0 0,2 0 0 0 0,-1 0-1 0 0,1 1 1 0 0,0 0 0 0 0,1-1-1 0 0,0 1 1 0 0,0 0 0 0 0,1 0-1 0 0,0 1 1 0 0,1-1 0 0 0,-1 12-1 0 0,2-17 8 0 0,1 1-1 0 0,-1-1 1 0 0,1 0 0 0 0,0 0-1 0 0,0 0 1 0 0,0 1 0 0 0,0-1-1 0 0,1 0 1 0 0,-1 0-1 0 0,1 0 1 0 0,0-1 0 0 0,0 1-1 0 0,1 0 1 0 0,-1-1-1 0 0,1 1 1 0 0,0-1 0 0 0,4 4-1 0 0,-1-2 40 0 0,1 1-1 0 0,0-2 0 0 0,0 1 1 0 0,0-1-1 0 0,1 0 0 0 0,0 0 0 0 0,-1-1 1 0 0,13 3-1 0 0,-1-1-104 0 0,-1-1 1 0 0,1-1-1 0 0,0 0 1 0 0,0-2-1 0 0,0 0 1 0 0,0-1-1 0 0,27-4 0 0 0,-39 3-362 0 0,-1 0 0 0 0,0-1 0 0 0,0 0-1 0 0,0 0 1 0 0,0 0 0 0 0,0 0-1 0 0,0-1 1 0 0,5-4 0 0 0,-9-3-9498 0 0,-2-1 3837 0 0</inkml:trace>
</inkml:ink>
</file>

<file path=ppt/ink/ink6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7:05.983"/>
    </inkml:context>
    <inkml:brush xml:id="br0">
      <inkml:brushProperty name="width" value="0.035" units="cm"/>
      <inkml:brushProperty name="height" value="0.035" units="cm"/>
      <inkml:brushProperty name="color" value="#E71224"/>
    </inkml:brush>
  </inkml:definitions>
  <inkml:trace contextRef="#ctx0" brushRef="#br0">204 44 1248 0 0,'0'0'8517'0'0,"20"-8"-8029"0"0,-21 8-488 0 0,10-7 2 0 0,-7 7 23 0 0,0-6 2571 0 0,1-1 857 0 0,-17 4-3626 0 0,-27-9 488 0 0,32 12-275 0 0,1 1 0 0 0,0 1 0 0 0,0-1 0 0 0,0 1-1 0 0,0 1 1 0 0,0 0 0 0 0,0 0 0 0 0,0 0 0 0 0,1 1 0 0 0,0 0 0 0 0,-1 1 0 0 0,2-1 0 0 0,-1 1 0 0 0,0 1 0 0 0,1-1 0 0 0,0 1 0 0 0,-7 9 0 0 0,8-9-47 0 0,1 0 1 0 0,-1-1 0 0 0,1 1-1 0 0,0 1 1 0 0,1-1 0 0 0,0 0-1 0 0,0 1 1 0 0,0 0 0 0 0,1 0-1 0 0,0 0 1 0 0,0 0 0 0 0,1 0-1 0 0,0 0 1 0 0,0 0 0 0 0,0 0-1 0 0,1 1 1 0 0,0-1 0 0 0,1 0 0 0 0,0 0-1 0 0,3 14 1 0 0,-2-16 16 0 0,1 1 1 0 0,-1-1 0 0 0,1 0-1 0 0,0-1 1 0 0,1 1-1 0 0,-1 0 1 0 0,1-1-1 0 0,0 0 1 0 0,0 0-1 0 0,1 0 1 0 0,-1 0 0 0 0,1-1-1 0 0,-1 0 1 0 0,1 0-1 0 0,0 0 1 0 0,1 0-1 0 0,-1-1 1 0 0,0 0 0 0 0,1 0-1 0 0,-1 0 1 0 0,9 1-1 0 0,-4-1 39 0 0,0 0 0 0 0,0-1 0 0 0,0 0 0 0 0,0 0 0 0 0,0-1 0 0 0,1 0 0 0 0,-1-1 0 0 0,0 0 1 0 0,0-1-1 0 0,0 0 0 0 0,14-5 0 0 0,-21 6-15 0 0,0-1 0 0 0,0 1 1 0 0,0-1-1 0 0,0 0 1 0 0,0 0-1 0 0,-1-1 1 0 0,1 1-1 0 0,-1 0 0 0 0,0-1 1 0 0,1 0-1 0 0,-1 1 1 0 0,0-1-1 0 0,0 0 0 0 0,-1 0 1 0 0,1 0-1 0 0,-1 0 1 0 0,1-1-1 0 0,-1 1 0 0 0,0 0 1 0 0,1-6-1 0 0,0-6-79 0 0,0 1 0 0 0,-1-1 0 0 0,0-21 0 0 0,-1 24-81 0 0,0 10 111 0 0,0 1 1 0 0,0-1-1 0 0,0 0 1 0 0,-1 0 0 0 0,1 0-1 0 0,0 1 1 0 0,-1-1-1 0 0,1 0 1 0 0,-1 0-1 0 0,1 1 1 0 0,-1-1 0 0 0,0 0-1 0 0,0 1 1 0 0,0-1-1 0 0,0 1 1 0 0,0-1-1 0 0,0 1 1 0 0,0-1 0 0 0,0 1-1 0 0,-1 0 1 0 0,1 0-1 0 0,0-1 1 0 0,-1 1 0 0 0,1 0-1 0 0,-1 0 1 0 0,1 1-1 0 0,-1-1 1 0 0,0 0-1 0 0,-2-1 1 0 0,12 22-180 0 0,65 112 1204 0 0,-64-119-1005 0 0,-8-12-5 0 0,0 0 0 0 0,0 0 0 0 0,-1 1 1 0 0,1-1-1 0 0,0 0 0 0 0,0 0 0 0 0,-1 1 1 0 0,1-1-1 0 0,0 1 0 0 0,-1-1 0 0 0,0 0 1 0 0,1 1-1 0 0,-1-1 0 0 0,0 1 0 0 0,1 1 1 0 0,-1 0-252 0 0,1 0 0 0 0,-1-1 0 0 0,1 1 0 0 0,0-1 0 0 0,0 1 0 0 0,1 0 0 0 0,-1-1 0 0 0,0 0 1 0 0,1 1-1 0 0,0-1 0 0 0,-1 0 0 0 0,1 0 0 0 0,2 2 0 0 0,-3-2 32 0 0,0-1-1 0 0,1 0 1 0 0,-1 0 0 0 0,0 1-1 0 0,0-1 1 0 0,1 0 0 0 0,-1 0 0 0 0,1-1-1 0 0,-1 1 1 0 0,1 0 0 0 0,-1 0-1 0 0,1-1 1 0 0,-1 1 0 0 0,1-1-1 0 0,0 1 1 0 0,-1-1 0 0 0,1 0-1 0 0,0 1 1 0 0,-1-1 0 0 0,1 0-1 0 0,0 0 1 0 0,0 0 0 0 0,-1-1 0 0 0,3 1-1 0 0,6-7-4438 0 0</inkml:trace>
</inkml:ink>
</file>

<file path=ppt/ink/ink6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7:06.648"/>
    </inkml:context>
    <inkml:brush xml:id="br0">
      <inkml:brushProperty name="width" value="0.035" units="cm"/>
      <inkml:brushProperty name="height" value="0.035" units="cm"/>
      <inkml:brushProperty name="color" value="#E71224"/>
    </inkml:brush>
  </inkml:definitions>
  <inkml:trace contextRef="#ctx0" brushRef="#br0">260 1 5597 0 0,'0'0'8652'0'0,"-22"9"-8345"0"0,-68 30 58 0 0,80-34-245 0 0,0-1 0 0 0,0 2 1 0 0,0-1-1 0 0,1 1 0 0 0,0 1 1 0 0,0 0-1 0 0,1 0 1 0 0,-1 1-1 0 0,2 0 0 0 0,-1 0 1 0 0,-9 15-1 0 0,12-15-65 0 0,1 1 0 0 0,0-1 0 0 0,0 1 0 0 0,1 0 0 0 0,0 0 0 0 0,0 1 0 0 0,1-1-1 0 0,1 1 1 0 0,-1-1 0 0 0,2 1 0 0 0,-1 10 0 0 0,2-16-41 0 0,0-1-1 0 0,0 0 1 0 0,0 0-1 0 0,0 0 1 0 0,1 0-1 0 0,-1-1 1 0 0,1 1 0 0 0,0 0-1 0 0,0-1 1 0 0,0 1-1 0 0,0-1 1 0 0,0 1-1 0 0,0-1 1 0 0,1 0-1 0 0,-1 0 1 0 0,1 0-1 0 0,0 0 1 0 0,-1-1-1 0 0,1 1 1 0 0,6 2-1 0 0,2 1 44 0 0,0 1 0 0 0,1-2-1 0 0,0 0 1 0 0,15 4 0 0 0,-14-5-105 0 0,0-1 0 0 0,1-1 1 0 0,-1 1-1 0 0,0-2 0 0 0,16-1 1 0 0,-23 0-269 0 0,1 0 1 0 0,0-1-1 0 0,0 1 1 0 0,-1-1-1 0 0,1-1 1 0 0,-1 1-1 0 0,1-1 0 0 0,-1-1 1 0 0,0 1-1 0 0,0-1 1 0 0,6-5-1 0 0,-3 2-874 0 0,-7 6 693 0 0,0-1 0 0 0,0 1 0 0 0,0-1 1 0 0,0 0-1 0 0,0 0 0 0 0,0 0 0 0 0,0 0 0 0 0,-1 0 1 0 0,1 0-1 0 0,-1 0 0 0 0,0-1 0 0 0,2-3 1 0 0,6-6-3639 0 0</inkml:trace>
</inkml:ink>
</file>

<file path=ppt/ink/ink6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7:07.327"/>
    </inkml:context>
    <inkml:brush xml:id="br0">
      <inkml:brushProperty name="width" value="0.035" units="cm"/>
      <inkml:brushProperty name="height" value="0.035" units="cm"/>
      <inkml:brushProperty name="color" value="#E71224"/>
    </inkml:brush>
  </inkml:definitions>
  <inkml:trace contextRef="#ctx0" brushRef="#br0">200 0 4836 0 0,'0'0'10349'0'0,"-16"6"-10162"0"0,-54 21 66 0 0,64-24-195 0 0,0 0 0 0 0,0 0 0 0 0,1 1 1 0 0,0 0-1 0 0,-1 0 0 0 0,1 0 0 0 0,1 1 0 0 0,-1 0 0 0 0,1 0 0 0 0,0 0 0 0 0,0 0 0 0 0,0 0 0 0 0,0 1 0 0 0,1 0 0 0 0,0 0 0 0 0,1 0 0 0 0,-1 0 0 0 0,-1 8 0 0 0,-6 11 117 0 0,6-17-134 0 0,1 0 0 0 0,0 0-1 0 0,0 1 1 0 0,1-1 0 0 0,0 1 0 0 0,0-1 0 0 0,1 1 0 0 0,1 0-1 0 0,-1 0 1 0 0,1-1 0 0 0,1 1 0 0 0,2 16 0 0 0,-2-21-17 0 0,0 0-1 0 0,1-1 1 0 0,-1 1 0 0 0,1 0 0 0 0,0-1 0 0 0,0 0-1 0 0,0 1 1 0 0,0-1 0 0 0,1 0 0 0 0,-1 0 0 0 0,1 0-1 0 0,0 0 1 0 0,-1-1 0 0 0,1 1 0 0 0,1-1-1 0 0,-1 1 1 0 0,0-1 0 0 0,1 0 0 0 0,-1-1 0 0 0,1 1-1 0 0,-1 0 1 0 0,1-1 0 0 0,0 0 0 0 0,0 0 0 0 0,-1 0-1 0 0,1 0 1 0 0,0-1 0 0 0,0 0 0 0 0,0 1-1 0 0,0-2 1 0 0,4 1 0 0 0,9 0 33 0 0,0-1-1 0 0,0 0 1 0 0,0-1 0 0 0,27-7-1 0 0,-35 6-365 0 0,0 0 0 0 0,0-1-1 0 0,0 0 1 0 0,-1-1 0 0 0,1 0-1 0 0,-1 0 1 0 0,0-1-1 0 0,0 0 1 0 0,11-11 0 0 0,-11 10-881 0 0,-7 7 932 0 0,0-1 0 0 0,-1 1 0 0 0,1-1 0 0 0,0 1 0 0 0,0-1 1 0 0,-1 0-1 0 0,1 1 0 0 0,0-1 0 0 0,-1 0 0 0 0,1 0 0 0 0,0 0 1 0 0,-1 1-1 0 0,1-1 0 0 0,-1 0 0 0 0,0 0 0 0 0,1 0 0 0 0,-1 0 0 0 0,0 0 1 0 0,1 0-1 0 0,-1 0 0 0 0,0-1 0 0 0,0-6-4092 0 0</inkml:trace>
</inkml:ink>
</file>

<file path=ppt/ink/ink6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7:08.262"/>
    </inkml:context>
    <inkml:brush xml:id="br0">
      <inkml:brushProperty name="width" value="0.035" units="cm"/>
      <inkml:brushProperty name="height" value="0.035" units="cm"/>
      <inkml:brushProperty name="color" value="#E71224"/>
    </inkml:brush>
  </inkml:definitions>
  <inkml:trace contextRef="#ctx0" brushRef="#br0">61 41 472 0 0,'0'0'9301'0'0,"8"4"-2113"0"0,-14 3-7031 0 0,0-1 0 0 0,0 1 1 0 0,0 0-1 0 0,1 0 0 0 0,0 0 0 0 0,0 1 0 0 0,1 0 1 0 0,0 0-1 0 0,0 0 0 0 0,1 0 0 0 0,-4 16 1 0 0,5-18-174 0 0,0 0 1 0 0,1 0-1 0 0,0 0 1 0 0,0 1 0 0 0,0-1-1 0 0,1 1 1 0 0,0-1-1 0 0,1 0 1 0 0,-1 1 0 0 0,1-1-1 0 0,0 0 1 0 0,1 0-1 0 0,-1 1 1 0 0,1-1 0 0 0,1 0-1 0 0,-1 0 1 0 0,6 9-1 0 0,-5-12 19 0 0,1 0-1 0 0,0 0 1 0 0,-1-1 0 0 0,1 1-1 0 0,0-1 1 0 0,0 0-1 0 0,1 0 1 0 0,-1 0-1 0 0,0 0 1 0 0,1-1-1 0 0,-1 0 1 0 0,0 0 0 0 0,1 0-1 0 0,0 0 1 0 0,-1-1-1 0 0,1 0 1 0 0,5 0-1 0 0,1 0 45 0 0,-1 0 0 0 0,1-1 0 0 0,0 0 0 0 0,-1 0 0 0 0,1-2 0 0 0,14-3-1 0 0,-15 1-22 0 0,-1 1 0 0 0,1-1-1 0 0,-1 0 1 0 0,0-1-1 0 0,-1 0 1 0 0,1-1-1 0 0,-1 0 1 0 0,-1 0-1 0 0,1-1 1 0 0,-1 0 0 0 0,6-9-1 0 0,-10 13-42 0 0,0 0 1 0 0,0-1-1 0 0,0 0 0 0 0,-1 0 0 0 0,0 0 1 0 0,0 0-1 0 0,0 0 0 0 0,-1 0 0 0 0,1 0 1 0 0,-1-1-1 0 0,0 1 0 0 0,-1 0 0 0 0,0-1 1 0 0,1 1-1 0 0,-2 0 0 0 0,1-1 0 0 0,-1 1 1 0 0,1-1-1 0 0,-1 1 0 0 0,-1 0 0 0 0,1 0 1 0 0,-1 0-1 0 0,-3-8 0 0 0,1 8-59 0 0,1 0 0 0 0,-1-1 0 0 0,0 1 0 0 0,0 1 0 0 0,-1-1 0 0 0,0 1 0 0 0,1-1 0 0 0,-1 1 0 0 0,-1 1 0 0 0,1-1 0 0 0,0 1 0 0 0,-1 0 0 0 0,0 0 0 0 0,0 1 0 0 0,0-1 0 0 0,0 1 0 0 0,0 1 0 0 0,0-1 0 0 0,0 1 0 0 0,-1 0 0 0 0,1 0 0 0 0,-1 1-1 0 0,1 0 1 0 0,0 0 0 0 0,-1 0 0 0 0,1 1 0 0 0,0 0 0 0 0,-1 0 0 0 0,1 1 0 0 0,0 0 0 0 0,0 0 0 0 0,0 0 0 0 0,0 1 0 0 0,0 0 0 0 0,-6 4 0 0 0,90-3-6440 0 0,-60-4 4101 0 0,-6 0-428 0 0</inkml:trace>
</inkml:ink>
</file>

<file path=ppt/ink/ink6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7:08.718"/>
    </inkml:context>
    <inkml:brush xml:id="br0">
      <inkml:brushProperty name="width" value="0.035" units="cm"/>
      <inkml:brushProperty name="height" value="0.035" units="cm"/>
      <inkml:brushProperty name="color" value="#E71224"/>
    </inkml:brush>
  </inkml:definitions>
  <inkml:trace contextRef="#ctx0" brushRef="#br0">0 95 7181 0 0,'0'0'8794'0'0,"0"6"-9116"0"0,1 3 408 0 0,0-1 0 0 0,0 0 0 0 0,1 0 0 0 0,0 0-1 0 0,0 0 1 0 0,0 0 0 0 0,1-1 0 0 0,1 1 0 0 0,-1-1-1 0 0,1 1 1 0 0,0-1 0 0 0,7 8 0 0 0,-7-10-48 0 0,-1-1-1 0 0,0 1 1 0 0,1-1 0 0 0,0 0-1 0 0,0 0 1 0 0,0-1-1 0 0,1 0 1 0 0,-1 1 0 0 0,1-1-1 0 0,0 0 1 0 0,-1-1 0 0 0,1 0-1 0 0,0 1 1 0 0,1-1 0 0 0,-1-1-1 0 0,0 1 1 0 0,7 0 0 0 0,-8-2 8 0 0,1 1 1 0 0,-1-2 0 0 0,0 1 0 0 0,1 0-1 0 0,-1-1 1 0 0,0 0 0 0 0,0 0-1 0 0,1 0 1 0 0,-1-1 0 0 0,0 1 0 0 0,0-1-1 0 0,0 0 1 0 0,-1 0 0 0 0,1 0-1 0 0,0-1 1 0 0,-1 1 0 0 0,0-1 0 0 0,1 0-1 0 0,-1 0 1 0 0,0 0 0 0 0,0 0-1 0 0,4-6 1 0 0,-3 1-181 0 0,0 1-1 0 0,0-1 1 0 0,0 1-1 0 0,-1-1 1 0 0,0-1 0 0 0,0 1-1 0 0,-1 0 1 0 0,0-1 0 0 0,0 1-1 0 0,-1-1 1 0 0,0 1-1 0 0,-1-1 1 0 0,0 1 0 0 0,0-1-1 0 0,-1 0 1 0 0,0 1-1 0 0,-1-1 1 0 0,0 1 0 0 0,0 0-1 0 0,0-1 1 0 0,-1 1-1 0 0,-6-11 1 0 0,8 17-182 0 0,-1 0 0 0 0,1 0 0 0 0,-1 1 0 0 0,0-1 1 0 0,0 0-1 0 0,0 0 0 0 0,0 1 0 0 0,0-1 0 0 0,0 1 0 0 0,0 0 0 0 0,-3-2 0 0 0,5 3 153 0 0,-1 0 0 0 0,1 0-1 0 0,-1 0 1 0 0,0 0 0 0 0,1 0-1 0 0,-1 0 1 0 0,0 0 0 0 0,1 0-1 0 0,-1 1 1 0 0,1-1 0 0 0,-1 0-1 0 0,0 0 1 0 0,1 0 0 0 0,-1 1-1 0 0,1-1 1 0 0,-1 0 0 0 0,1 1-1 0 0,-1-1 1 0 0,1 0 0 0 0,-1 1-1 0 0,1-1 1 0 0,-1 1 0 0 0,1-1-1 0 0,0 1 1 0 0,-1-1 0 0 0,1 1-1 0 0,0-1 1 0 0,-1 1 0 0 0,1-1-1 0 0,0 1 1 0 0,0-1 0 0 0,-1 1 0 0 0,1-1-1 0 0,0 1 1 0 0,0 0 0 0 0,0-1-1 0 0,0 1 1 0 0,0-1 0 0 0,0 1-1 0 0,0 0 1 0 0,0-1 0 0 0,0 1-1 0 0,0-1 1 0 0,0 1 0 0 0,0 0-1 0 0,0-1 1 0 0,0 1 0 0 0,1-1-1 0 0,-1 2 1 0 0,0 8-2210 0 0</inkml:trace>
</inkml:ink>
</file>

<file path=ppt/ink/ink6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7:09.223"/>
    </inkml:context>
    <inkml:brush xml:id="br0">
      <inkml:brushProperty name="width" value="0.035" units="cm"/>
      <inkml:brushProperty name="height" value="0.035" units="cm"/>
      <inkml:brushProperty name="color" value="#E71224"/>
    </inkml:brush>
  </inkml:definitions>
  <inkml:trace contextRef="#ctx0" brushRef="#br0">1 136 3828 0 0,'0'0'9415'0'0,"15"16"-9185"0"0,45 45-88 0 0,-60-60-96 0 0,0-1 0 0 0,0 0 1 0 0,0 1-1 0 0,0-1 1 0 0,1 0-1 0 0,-1 1 1 0 0,0-1-1 0 0,0 0 1 0 0,0 0-1 0 0,0 1 1 0 0,1-1-1 0 0,-1 0 1 0 0,0 0-1 0 0,0 1 0 0 0,1-1 1 0 0,-1 0-1 0 0,0 0 1 0 0,0 0-1 0 0,1 0 1 0 0,-1 1-1 0 0,0-1 1 0 0,1 0-1 0 0,-1 0 1 0 0,0 0-1 0 0,1 0 0 0 0,-1 0 1 0 0,0 0-1 0 0,1 0 1 0 0,-1 0-1 0 0,0 0 1 0 0,0 0-1 0 0,1 0 1 0 0,-1 0-1 0 0,0 0 1 0 0,1 0-1 0 0,-1 0 0 0 0,0 0 1 0 0,1 0-1 0 0,-1 0 1 0 0,0 0-1 0 0,1 0 1 0 0,-1-1-1 0 0,0 1 1 0 0,0 0-1 0 0,1 0 1 0 0,-1-1-1 0 0,2-18 216 0 0,-9-23-1212 0 0,-3-18 178 0 0,9 58 784 0 0,0 0 0 0 0,0-1-1 0 0,0 1 1 0 0,1 0 0 0 0,0-1 0 0 0,-1 1 0 0 0,1 0-1 0 0,0-1 1 0 0,0 1 0 0 0,0-1 0 0 0,0 1 0 0 0,1 0-1 0 0,-1-1 1 0 0,1 1 0 0 0,-1-1 0 0 0,1 1 0 0 0,0 0-1 0 0,0 0 1 0 0,0-1 0 0 0,0 1 0 0 0,0 0 0 0 0,1 0 0 0 0,-1 0-1 0 0,0 0 1 0 0,1 1 0 0 0,0-1 0 0 0,-1 0 0 0 0,1 0-1 0 0,0 1 1 0 0,0-1 0 0 0,0 1 0 0 0,0 0 0 0 0,0 0-1 0 0,0 0 1 0 0,4-2 0 0 0,2-1 246 0 0,0 1 0 0 0,0 0 1 0 0,0 0-1 0 0,0 1 0 0 0,1 0 0 0 0,0 0 0 0 0,-1 1 1 0 0,12-1-1 0 0,-16 2-225 0 0,1 1 1 0 0,-1-1-1 0 0,0 1 0 0 0,1-1 1 0 0,-1 1-1 0 0,1 0 0 0 0,-1 1 1 0 0,0-1-1 0 0,0 1 0 0 0,0 0 1 0 0,0 0-1 0 0,0 0 0 0 0,0 1 1 0 0,-1-1-1 0 0,1 1 1 0 0,-1 0-1 0 0,1 0 0 0 0,-1 0 1 0 0,0 0-1 0 0,0 1 0 0 0,-1-1 1 0 0,1 1-1 0 0,-1-1 0 0 0,1 1 1 0 0,-1 0-1 0 0,-1 0 0 0 0,3 6 1 0 0,1 5-57 0 0,-1 1 1 0 0,0-1-1 0 0,-1 1 1 0 0,-1 0 0 0 0,0 0-1 0 0,-2 23 1 0 0,-9 24-3163 0 0,9-62 1543 0 0,8-1-3378 0 0</inkml:trace>
</inkml:ink>
</file>

<file path=ppt/ink/ink6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7:09.647"/>
    </inkml:context>
    <inkml:brush xml:id="br0">
      <inkml:brushProperty name="width" value="0.035" units="cm"/>
      <inkml:brushProperty name="height" value="0.035" units="cm"/>
      <inkml:brushProperty name="color" value="#E71224"/>
    </inkml:brush>
  </inkml:definitions>
  <inkml:trace contextRef="#ctx0" brushRef="#br0">0 0 1816 0 0,'0'0'12398'0'0,"7"24"-12061"0"0,66 196 903 0 0,-56-170-269 0 0,14 75 0 0 0,1 5 378 0 0,-26-108-1118 0 0,-1 0 0 0 0,2 28 1 0 0,3 15-100 0 0,-7-47-128 0 0,-1-1 0 0 0,-1 1-1 0 0,-3 34 1 0 0,0-7-558 0 0,2-43 445 0 0,0 0 0 0 0,-1 0-1 0 0,1 0 1 0 0,-1 0 0 0 0,0 0-1 0 0,1 0 1 0 0,-1 0 0 0 0,0-1 0 0 0,0 1-1 0 0,0 0 1 0 0,0-1 0 0 0,0 1 0 0 0,-1-1-1 0 0,1 1 1 0 0,0-1 0 0 0,-1 1 0 0 0,-1 0-1 0 0,1-1-436 0 0,10-4-8873 0 0,-8 3 9355 0 0,0 0 0 0 0,0-1 0 0 0,0 1 0 0 0,1 0 0 0 0,-1 0 0 0 0,0 0 1 0 0,0 0-1 0 0,0-1 0 0 0,0 1 0 0 0,1 0 0 0 0,-1 0 0 0 0,0 0 0 0 0,0-1 0 0 0,0 1 0 0 0,0 0 0 0 0,0 0 0 0 0,0 0 0 0 0,0-1 0 0 0,0 1 1 0 0,0 0-1 0 0,0 0 0 0 0,0-1 0 0 0,0 1 0 0 0,0 0 0 0 0,0 0 0 0 0,0-1 0 0 0,0 1 0 0 0,0 0 0 0 0,0-11-2639 0 0</inkml:trace>
</inkml:ink>
</file>

<file path=ppt/ink/ink6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7:09.928"/>
    </inkml:context>
    <inkml:brush xml:id="br0">
      <inkml:brushProperty name="width" value="0.035" units="cm"/>
      <inkml:brushProperty name="height" value="0.035" units="cm"/>
      <inkml:brushProperty name="color" value="#E71224"/>
    </inkml:brush>
  </inkml:definitions>
  <inkml:trace contextRef="#ctx0" brushRef="#br0">0 56 9413 0 0,'0'0'10170'0'0,"12"-2"-10358"0"0,193-36 39 0 0,-132 22-2149 0 0,-68 16 2185 0 0,11 1-3601 0 0,-15-1 3470 0 0,-1 1 0 0 0,0-1 0 0 0,1 0 0 0 0,-1 0 0 0 0,1 0 0 0 0,-1 0 0 0 0,1 0 0 0 0,-1 1 0 0 0,0-1-1 0 0,1 0 1 0 0,-1 0 0 0 0,0 1 0 0 0,1-1 0 0 0,-1 0 0 0 0,0 1 0 0 0,1-1 0 0 0,-1 0 0 0 0,0 1 0 0 0,0-1 0 0 0,1 1 0 0 0,-1-1 0 0 0,0 0 0 0 0,0 1 0 0 0,0-1 0 0 0,0 1 0 0 0,1-1 0 0 0,-1 0 0 0 0,0 1 0 0 0,0-1 0 0 0,0 1 0 0 0,0 0 0 0 0,0 3-4400 0 0</inkml:trace>
</inkml:ink>
</file>

<file path=ppt/ink/ink6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7:10.373"/>
    </inkml:context>
    <inkml:brush xml:id="br0">
      <inkml:brushProperty name="width" value="0.035" units="cm"/>
      <inkml:brushProperty name="height" value="0.035" units="cm"/>
      <inkml:brushProperty name="color" value="#E71224"/>
    </inkml:brush>
  </inkml:definitions>
  <inkml:trace contextRef="#ctx0" brushRef="#br0">31 100 2724 0 0,'0'0'7135'0'0,"18"2"-6757"0"0,-3 0-296 0 0,7 2 295 0 0,0-1 0 0 0,0-2 0 0 0,40-1-1 0 0,-57-2-385 0 0,-1 1-1 0 0,1 0 1 0 0,0-1-1 0 0,-1 0 1 0 0,0 0-1 0 0,1 0 1 0 0,-1-1-1 0 0,0 1 0 0 0,6-6 1 0 0,-8 6-149 0 0,1 0 0 0 0,-1 0-1 0 0,0 0 1 0 0,0 0 0 0 0,0 0 0 0 0,0-1 0 0 0,0 1-1 0 0,-1-1 1 0 0,1 1 0 0 0,-1-1 0 0 0,1 1 0 0 0,-1-1-1 0 0,0 0 1 0 0,0 0 0 0 0,0 0 0 0 0,-1 1 0 0 0,1-4-1 0 0,-1 4 88 0 0,-1 0 0 0 0,1 0-1 0 0,-1 0 1 0 0,0 0 0 0 0,0 1-1 0 0,0-1 1 0 0,0 0-1 0 0,0 1 1 0 0,0-1 0 0 0,0 1-1 0 0,0-1 1 0 0,-1 1-1 0 0,1-1 1 0 0,0 1 0 0 0,-1 0-1 0 0,0 0 1 0 0,1 0-1 0 0,-1 0 1 0 0,0 0 0 0 0,1 0-1 0 0,-1 0 1 0 0,0 0-1 0 0,0 1 1 0 0,0-1 0 0 0,1 1-1 0 0,-1-1 1 0 0,0 1 0 0 0,0 0-1 0 0,0 0 1 0 0,-2 0-1 0 0,-71-5 922 0 0,66 5-495 0 0,3 0-110 0 0,1 0 0 0 0,0 0-1 0 0,0 1 1 0 0,0-1 0 0 0,-1 1-1 0 0,1 0 1 0 0,0 1 0 0 0,0-1-1 0 0,0 1 1 0 0,0 0-1 0 0,1 0 1 0 0,-1 1 0 0 0,1-1-1 0 0,-1 1 1 0 0,1 0 0 0 0,0 0-1 0 0,0 0 1 0 0,0 1 0 0 0,0 0-1 0 0,1-1 1 0 0,-1 1 0 0 0,1 1-1 0 0,0-1 1 0 0,0 0-1 0 0,0 1 1 0 0,1-1 0 0 0,-4 10-1 0 0,-2 7 381 0 0,6-17-488 0 0,1 0 0 0 0,-1 0 0 0 0,1 0 0 0 0,0 0 0 0 0,0 0 0 0 0,0 0-1 0 0,0 0 1 0 0,1 7 0 0 0,0-7-75 0 0,1 1 0 0 0,-1-1 0 0 0,1 0 0 0 0,0 0 0 0 0,1 0 0 0 0,-1 0-1 0 0,1 0 1 0 0,-1 0 0 0 0,1 0 0 0 0,0 0 0 0 0,1-1 0 0 0,-1 1 0 0 0,1-1 0 0 0,-1 1 0 0 0,1-1-1 0 0,0 0 1 0 0,0 0 0 0 0,1 0 0 0 0,-1-1 0 0 0,0 1 0 0 0,1-1 0 0 0,0 0 0 0 0,6 3-1 0 0,-1 0-99 0 0,1-1-1 0 0,0 0 0 0 0,1-1 1 0 0,-1 0-1 0 0,1 0 0 0 0,-1-1 0 0 0,1-1 1 0 0,18 1-1 0 0,-20-2-321 0 0,73-4-1748 0 0,-75 3 943 0 0,-1 0-1 0 0,0-1 1 0 0,0 0 0 0 0,0 0 0 0 0,-1 0-1 0 0,10-5 1 0 0,1 0-2965 0 0</inkml:trace>
</inkml:ink>
</file>

<file path=ppt/ink/ink6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7:11.251"/>
    </inkml:context>
    <inkml:brush xml:id="br0">
      <inkml:brushProperty name="width" value="0.035" units="cm"/>
      <inkml:brushProperty name="height" value="0.035" units="cm"/>
      <inkml:brushProperty name="color" value="#E71224"/>
    </inkml:brush>
  </inkml:definitions>
  <inkml:trace contextRef="#ctx0" brushRef="#br0">139 461 524 0 0,'0'0'6355'0'0,"0"-25"1101"0"0,-2 17-7078 0 0,-2 4-229 0 0,3 3 56 0 0,-1 0 0 0 0,1 1 0 0 0,-1-1 0 0 0,1 0 0 0 0,-1 0 0 0 0,1 1 0 0 0,-1-1 0 0 0,1 1 0 0 0,-1-1 0 0 0,0 1 0 0 0,1-1 0 0 0,-1 1 0 0 0,0 0 0 0 0,1 0 0 0 0,-1 0 0 0 0,0 0 0 0 0,1 0 0 0 0,-1 0 0 0 0,-2 1 0 0 0,-3 2-229 0 0,0 1 1 0 0,0-1-1 0 0,0 1 0 0 0,1 0 0 0 0,0 1 0 0 0,0 0 0 0 0,0 0 0 0 0,0 0 0 0 0,1 0 0 0 0,0 1 0 0 0,-7 9 0 0 0,10-11-6 0 0,-1 0 0 0 0,1 0 0 0 0,0 0-1 0 0,0 0 1 0 0,1 0 0 0 0,-1 0 0 0 0,1 0 0 0 0,0 0 0 0 0,0 1-1 0 0,0-1 1 0 0,1 0 0 0 0,-1 1 0 0 0,1-1 0 0 0,0 1 0 0 0,1-1-1 0 0,-1 1 1 0 0,2 3 0 0 0,-1-5 23 0 0,0-1 1 0 0,0 1-1 0 0,0-1 0 0 0,1 0 0 0 0,-1 1 1 0 0,1-1-1 0 0,-1 0 0 0 0,1 0 1 0 0,0 0-1 0 0,0 0 0 0 0,0-1 0 0 0,0 1 1 0 0,0 0-1 0 0,0-1 0 0 0,1 1 0 0 0,-1-1 1 0 0,1 0-1 0 0,-1 0 0 0 0,0 0 1 0 0,1 0-1 0 0,0 0 0 0 0,-1-1 0 0 0,1 1 1 0 0,-1-1-1 0 0,1 0 0 0 0,0 1 0 0 0,-1-1 1 0 0,1 0-1 0 0,3-1 0 0 0,13 1 28 0 0,-13 1-42 0 0,1 0 0 0 0,0-1-1 0 0,-1 0 1 0 0,1-1 0 0 0,-1 1-1 0 0,1-1 1 0 0,-1 0-1 0 0,0-1 1 0 0,1 0 0 0 0,-1 0-1 0 0,0 0 1 0 0,0-1 0 0 0,0 1-1 0 0,0-2 1 0 0,10-6 0 0 0,-9 3-41 0 0,1 0 1 0 0,-1 0 0 0 0,0-1-1 0 0,-1 0 1 0 0,0-1 0 0 0,0 1-1 0 0,-1-1 1 0 0,0 0 0 0 0,-1-1 0 0 0,0 1-1 0 0,0-1 1 0 0,-1 0 0 0 0,0 0-1 0 0,-1 0 1 0 0,0 0 0 0 0,0 0-1 0 0,-1 0 1 0 0,-1-1 0 0 0,0 1-1 0 0,0 0 1 0 0,-1-1 0 0 0,0 1 0 0 0,-3-11-1 0 0,-1-3-12 0 0,-1 0 0 0 0,-1 0-1 0 0,-1 1 1 0 0,-1 0 0 0 0,-1 0-1 0 0,-1 1 1 0 0,-1 0 0 0 0,-25-33-1 0 0,-46-41 3135 0 0,83 96-3024 0 0,0-1 1 0 0,0 1-1 0 0,0 0 1 0 0,0 0-1 0 0,0 0 1 0 0,0 0-1 0 0,0 0 1 0 0,0 0-1 0 0,0 0 0 0 0,-1-1 1 0 0,1 1-1 0 0,0 0 1 0 0,0 0-1 0 0,0 0 1 0 0,0 0-1 0 0,0 0 1 0 0,0 0-1 0 0,0 0 1 0 0,-1 0-1 0 0,1 0 0 0 0,0 0 1 0 0,0 0-1 0 0,0 0 1 0 0,0 0-1 0 0,0 0 1 0 0,-1 0-1 0 0,1 0 1 0 0,0 0-1 0 0,0 0 0 0 0,0 0 1 0 0,0 0-1 0 0,0 0 1 0 0,0 0-1 0 0,-1 0 1 0 0,1 0-1 0 0,0 0 1 0 0,0 0-1 0 0,0 0 0 0 0,0 0 1 0 0,0 0-1 0 0,0 0 1 0 0,-1 0-1 0 0,1 0 1 0 0,0 0-1 0 0,0 0 1 0 0,0 0-1 0 0,0 1 0 0 0,0-1 1 0 0,0 0-1 0 0,0 0 1 0 0,0 0-1 0 0,0 0 1 0 0,-1 0-1 0 0,1 0 1 0 0,0 0-1 0 0,0 1 0 0 0,0-1 1 0 0,0 0-1 0 0,0 0 1 0 0,0 0-1 0 0,0 0 1 0 0,-2 16 59 0 0,4 20-511 0 0,1-18 435 0 0,14 61 74 0 0,31 93 1 0 0,-35-130-74 0 0,-11-32-16 0 0,1 0 1 0 0,1 0-1 0 0,0 0 0 0 0,0 0 0 0 0,0-1 0 0 0,1 0 0 0 0,1 0 0 0 0,7 10 1 0 0,18 27-61 0 0,-25-36-164 0 0,0 0 0 0 0,1 0 0 0 0,15 16 0 0 0,-7 1-1564 0 0,-2-5-3872 0 0</inkml:trace>
</inkml:ink>
</file>

<file path=ppt/ink/ink6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7:12.302"/>
    </inkml:context>
    <inkml:brush xml:id="br0">
      <inkml:brushProperty name="width" value="0.035" units="cm"/>
      <inkml:brushProperty name="height" value="0.035" units="cm"/>
      <inkml:brushProperty name="color" value="#E71224"/>
    </inkml:brush>
  </inkml:definitions>
  <inkml:trace contextRef="#ctx0" brushRef="#br0">242 5 6825 0 0,'0'0'8102'0'0,"-20"-1"-8145"0"0,-62-2-10 0 0,77 3 131 0 0,1-1-1 0 0,-1 1 0 0 0,0 0 0 0 0,1 0 0 0 0,-1 1 0 0 0,0-1 1 0 0,0 1-1 0 0,1 0 0 0 0,-1 0 0 0 0,1 1 0 0 0,-1-1 1 0 0,1 1-1 0 0,0 0 0 0 0,0 1 0 0 0,-1-1 0 0 0,-4 5 1 0 0,-7 3 684 0 0,12-6-723 0 0,0-1 0 0 0,1 1 0 0 0,-1 0 0 0 0,1 0 0 0 0,0 0 0 0 0,0 1 0 0 0,1-1 0 0 0,-1 1 0 0 0,1-1 0 0 0,0 1 0 0 0,0 0 0 0 0,1 0 0 0 0,-1 0 0 0 0,1 0 0 0 0,0 0 1 0 0,1 0-1 0 0,-1 1 0 0 0,1-1 0 0 0,0 0 0 0 0,0 0 0 0 0,0 0 0 0 0,1 0 0 0 0,0 1 0 0 0,0-1 0 0 0,0 0 0 0 0,1 0 0 0 0,0-1 0 0 0,3 8 0 0 0,9 8 159 0 0,0-2-1 0 0,2 1 1 0 0,0-2 0 0 0,1 0-1 0 0,22 16 1 0 0,73 67 350 0 0,-84-60-601 0 0,-28-40 13 0 0,1 0-1 0 0,-1 0 0 0 0,0 0 1 0 0,1 1-1 0 0,-1-1 1 0 0,0 0-1 0 0,0 0 0 0 0,1 1 1 0 0,-1-1-1 0 0,0 0 1 0 0,0 1-1 0 0,1-1 0 0 0,-1 0 1 0 0,0 1-1 0 0,0-1 1 0 0,0 0-1 0 0,0 1 1 0 0,0-1-1 0 0,1 0 0 0 0,-1 1 1 0 0,0-1-1 0 0,0 1 1 0 0,0-1-1 0 0,0 0 0 0 0,0 1 1 0 0,0-1-1 0 0,0 0 1 0 0,0 1-1 0 0,0-1 0 0 0,-1 1 1 0 0,1-1-1 0 0,0 0 1 0 0,0 1-1 0 0,0-1 1 0 0,0 0-1 0 0,0 1 0 0 0,-1-1 1 0 0,1 0-1 0 0,0 1 1 0 0,0-1-1 0 0,0 0 0 0 0,-1 1 1 0 0,1-1-1 0 0,-1 1 1 0 0,-10 10-3278 0 0,1-10 276 0 0,32-17-8491 0 0</inkml:trace>
</inkml:ink>
</file>

<file path=ppt/ink/ink6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7:12.614"/>
    </inkml:context>
    <inkml:brush xml:id="br0">
      <inkml:brushProperty name="width" value="0.035" units="cm"/>
      <inkml:brushProperty name="height" value="0.035" units="cm"/>
      <inkml:brushProperty name="color" value="#E71224"/>
    </inkml:brush>
  </inkml:definitions>
  <inkml:trace contextRef="#ctx0" brushRef="#br0">0 116 1804 0 0,'0'0'14283'0'0,"30"-8"-14018"0"0,188-50 323 0 0,-145 37-469 0 0,-53 14-525 0 0,-1 1 1 0 0,1 1-1 0 0,0 1 1 0 0,39-3-1 0 0,-56 8-24 0 0,-1 0 0 0 0,0 0 0 0 0,0 0 0 0 0,0 0 0 0 0,0 0 0 0 0,0 1 0 0 0,-1-1 0 0 0,1 1 0 0 0,0-1 0 0 0,-1 1 0 0 0,1 0 0 0 0,-1-1 0 0 0,1 1 0 0 0,-1 0 0 0 0,0 0 0 0 0,2 4 0 0 0,5 5-3259 0 0,-7-7-343 0 0</inkml:trace>
</inkml:ink>
</file>

<file path=ppt/ink/ink6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7:13.133"/>
    </inkml:context>
    <inkml:brush xml:id="br0">
      <inkml:brushProperty name="width" value="0.035" units="cm"/>
      <inkml:brushProperty name="height" value="0.035" units="cm"/>
      <inkml:brushProperty name="color" value="#E71224"/>
    </inkml:brush>
  </inkml:definitions>
  <inkml:trace contextRef="#ctx0" brushRef="#br0">170 49 824 0 0,'0'0'13577'0'0,"-12"5"-12931"0"0,10-4-652 0 0,-66 31 1245 0 0,63-30-1161 0 0,0 1 0 0 0,0 0-1 0 0,1 0 1 0 0,-1 0 0 0 0,1 1 0 0 0,0-1-1 0 0,0 1 1 0 0,1 0 0 0 0,-1 0-1 0 0,1 0 1 0 0,-1 0 0 0 0,1 1 0 0 0,-3 7-1 0 0,-8 17-138 0 0,12-26 47 0 0,0 0 0 0 0,1 0 0 0 0,-1 1 0 0 0,0-1 0 0 0,1 1 0 0 0,0 0 0 0 0,0-1 0 0 0,0 1 0 0 0,0 0 0 0 0,1 0 0 0 0,-1 4 0 0 0,1-5-8 0 0,0 0 1 0 0,0 0-1 0 0,0 1 0 0 0,1-1 1 0 0,-1 0-1 0 0,1 0 0 0 0,-1 0 1 0 0,1 0-1 0 0,0 0 1 0 0,2 4-1 0 0,-2-5 28 0 0,1-1 1 0 0,-1 1-1 0 0,1-1 1 0 0,-1 0-1 0 0,1 1 1 0 0,-1-1-1 0 0,1 0 1 0 0,0 0-1 0 0,-1 0 1 0 0,1 0-1 0 0,0-1 1 0 0,0 1-1 0 0,0 0 1 0 0,0-1-1 0 0,0 1 1 0 0,0-1-1 0 0,0 1 1 0 0,2-1-1 0 0,17 3 148 0 0,0-1-1 0 0,1-1 0 0 0,-1 0 1 0 0,1-2-1 0 0,26-4 1 0 0,-36 3-182 0 0,-1 0 0 0 0,1-1 1 0 0,-1 0-1 0 0,0-1 1 0 0,0-1-1 0 0,0 1 1 0 0,-1-1-1 0 0,0-1 0 0 0,0 0 1 0 0,0-1-1 0 0,12-10 1 0 0,-19 14-21 0 0,0 0 1 0 0,-1-1 0 0 0,1 1-1 0 0,-1-1 1 0 0,0 1-1 0 0,0-1 1 0 0,0 1 0 0 0,0-1-1 0 0,-1 0 1 0 0,0 0 0 0 0,0 0-1 0 0,0 0 1 0 0,0 0 0 0 0,0 0-1 0 0,-1 0 1 0 0,1-1 0 0 0,-1 1-1 0 0,-1 0 1 0 0,1 0 0 0 0,0 0-1 0 0,-1 0 1 0 0,-1-7-1 0 0,0 5-72 0 0,0 0 0 0 0,0 1 0 0 0,0-1 0 0 0,-1 0 0 0 0,1 0-1 0 0,-1 1 1 0 0,-1 0 0 0 0,1 0 0 0 0,-1-1 0 0 0,0 2 0 0 0,0-1-1 0 0,0 0 1 0 0,-9-6 0 0 0,5 6 92 0 0,0 0 0 0 0,-1 1 1 0 0,1 0-1 0 0,-1 0 0 0 0,0 1 0 0 0,0 0 0 0 0,0 0 1 0 0,0 1-1 0 0,0 0 0 0 0,-1 1 0 0 0,1 0 0 0 0,-1 1 0 0 0,-11 0 1 0 0,22 0-17 0 0,-1 1 1 0 0,1-1-1 0 0,-1 0 1 0 0,1 0-1 0 0,-1 0 1 0 0,1 0-1 0 0,-1 1 1 0 0,1-1-1 0 0,-1 0 1 0 0,1 1-1 0 0,-1-1 1 0 0,1 0-1 0 0,-1 1 0 0 0,0-1 1 0 0,1 0-1 0 0,-1 1 1 0 0,0-1-1 0 0,1 1 1 0 0,-1-1-1 0 0,0 1 1 0 0,0-1-1 0 0,1 1 1 0 0,-1-1-1 0 0,0 1 1 0 0,0-1-1 0 0,0 1 1 0 0,0-1-1 0 0,0 1 1 0 0,0-1-1 0 0,0 1 1 0 0,0-1-1 0 0,0 1 1 0 0,0-1-1 0 0,0 1 1 0 0,0-1-1 0 0,0 1 1 0 0,0-1-1 0 0,0 1 1 0 0,0-1-1 0 0,0 1 1 0 0,-1-1-1 0 0,1 1 1 0 0,0-1-1 0 0,0 1 1 0 0,-1-1-1 0 0,1 1 1 0 0,0-1-1 0 0,-1 0 1 0 0,1 1-1 0 0,0-1 1 0 0,-1 0-1 0 0,1 1 1 0 0,-1-1-1 0 0,1 0 1 0 0,0 1-1 0 0,-1-1 1 0 0,1 0-1 0 0,-1 0 0 0 0,1 1 1 0 0,-1-1-1 0 0,1 0 1 0 0,-1 0-1 0 0,1 0 1 0 0,-1 0-1 0 0,1 0 1 0 0,-1 0-1 0 0,0 0 1 0 0,0 0-1 0 0,61 0-6533 0 0,-40 0 3448 0 0</inkml:trace>
</inkml:ink>
</file>

<file path=ppt/ink/ink6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7:13.644"/>
    </inkml:context>
    <inkml:brush xml:id="br0">
      <inkml:brushProperty name="width" value="0.035" units="cm"/>
      <inkml:brushProperty name="height" value="0.035" units="cm"/>
      <inkml:brushProperty name="color" value="#E71224"/>
    </inkml:brush>
  </inkml:definitions>
  <inkml:trace contextRef="#ctx0" brushRef="#br0">0 216 280 0 0,'0'0'11767'0'0,"9"15"-11537"0"0,34 69 131 0 0,-43-85-349 0 0,0 1-1 0 0,0 0 0 0 0,0 0 0 0 0,0 0 0 0 0,0 0 1 0 0,0 0-1 0 0,0-1 0 0 0,1 1 0 0 0,-1 0 0 0 0,0 0 1 0 0,0 0-1 0 0,0 0 0 0 0,0 0 0 0 0,0-1 0 0 0,0 1 1 0 0,0 0-1 0 0,0 0 0 0 0,1 0 0 0 0,-1 0 0 0 0,0 0 1 0 0,0 0-1 0 0,0 0 0 0 0,0 0 0 0 0,0 0 0 0 0,1-1 1 0 0,-1 1-1 0 0,0 0 0 0 0,0 0 0 0 0,0 0 0 0 0,0 0 1 0 0,1 0-1 0 0,-1 0 0 0 0,0 0 0 0 0,0 0 0 0 0,0 0 1 0 0,0 0-1 0 0,1 0 0 0 0,-1 0 0 0 0,0 0 0 0 0,0 0 1 0 0,0 1-1 0 0,0-1 0 0 0,1 0 0 0 0,-1 0 0 0 0,0 0 1 0 0,0 0-1 0 0,0 0 0 0 0,0 0 0 0 0,0 0 0 0 0,1 0 1 0 0,-1 0-1 0 0,0 1 0 0 0,0-1 0 0 0,0 0 0 0 0,0 0 1 0 0,0 0-1 0 0,0 0 0 0 0,0 0 0 0 0,0 1 0 0 0,1-29 1356 0 0,-9-37 586 0 0,7 61-1916 0 0,0 0 1 0 0,0 0 0 0 0,0 0 0 0 0,1 0 0 0 0,0-1 0 0 0,0 1-1 0 0,0 0 1 0 0,0 0 0 0 0,0-1 0 0 0,1 1 0 0 0,0 0 0 0 0,0 0-1 0 0,0 0 1 0 0,0 0 0 0 0,1 0 0 0 0,0 0 0 0 0,0 0 0 0 0,0 0-1 0 0,0 1 1 0 0,0-1 0 0 0,4-3 0 0 0,3-2 165 0 0,1 0 0 0 0,0 1 1 0 0,0 0-1 0 0,0 1 0 0 0,18-9 0 0 0,-16 8-108 0 0,5-1 158 0 0,1 0-1 0 0,0 1 0 0 0,0 1 0 0 0,1 1 0 0 0,0 1 0 0 0,36-6 1 0 0,-23 7-1945 0 0,50-1 1 0 0,-80 17-3920 0 0,-12-8-4541 0 0</inkml:trace>
</inkml:ink>
</file>

<file path=ppt/ink/ink6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8:03.089"/>
    </inkml:context>
    <inkml:brush xml:id="br0">
      <inkml:brushProperty name="width" value="0.035" units="cm"/>
      <inkml:brushProperty name="height" value="0.035" units="cm"/>
      <inkml:brushProperty name="color" value="#E71224"/>
    </inkml:brush>
  </inkml:definitions>
  <inkml:trace contextRef="#ctx0" brushRef="#br0">2507 149 1012 0 0,'0'0'3981'0'0,"10"-24"-2823"0"0,-10 15-336 0 0,0-13-15 0 0,0 22-722 0 0,0-1 0 0 0,0 1 0 0 0,0 0 0 0 0,0-1 1 0 0,0 1-1 0 0,0 0 0 0 0,0-1 0 0 0,0 1 0 0 0,0 0 0 0 0,0 0 0 0 0,0-1 1 0 0,0 1-1 0 0,0 0 0 0 0,0-1 0 0 0,0 1 0 0 0,0 0 0 0 0,-1 0 0 0 0,1-1 0 0 0,0 1 1 0 0,0 0-1 0 0,0 0 0 0 0,0-1 0 0 0,-1 1 0 0 0,1 0 0 0 0,0 0 0 0 0,0-1 1 0 0,-1 1-1 0 0,1 0 0 0 0,0 0 0 0 0,0 0 0 0 0,-1 0 0 0 0,1 0 0 0 0,0-1 1 0 0,-1 1-1 0 0,1 0 0 0 0,0 0 0 0 0,0 0 0 0 0,-1 0 0 0 0,1 0 0 0 0,0 0 0 0 0,-1 0 1 0 0,1 0-1 0 0,0 0 0 0 0,-1 0 0 0 0,1 0 0 0 0,0 0 0 0 0,-1 0 0 0 0,-31 5 4658 0 0,-5-9-3805 0 0,29 2-976 0 0,0 1-1 0 0,0 0 1 0 0,0 1-1 0 0,0-1 1 0 0,0 2-1 0 0,1-1 1 0 0,-1 1-1 0 0,0 0 1 0 0,-15 4-1 0 0,14-2 136 0 0,-1 0 0 0 0,1-1-1 0 0,-1-1 1 0 0,0 0 0 0 0,0 0 0 0 0,0-1-1 0 0,1 0 1 0 0,-1 0 0 0 0,0-1-1 0 0,0-1 1 0 0,1 1 0 0 0,-1-2 0 0 0,1 1-1 0 0,-1-1 1 0 0,-13-7 0 0 0,0 4-138 0 0,0 0-1 0 0,-1 2 1 0 0,0 0 0 0 0,1 2 0 0 0,-35 0 0 0 0,-25-3 186 0 0,42 2-161 0 0,-58 1-1 0 0,58 3 20 0 0,8 1 65 0 0,0 1 0 0 0,-35 9-1 0 0,4-1-178 0 0,-28 5 119 0 0,61-10-12 0 0,-16 3-22 0 0,1 2 1 0 0,-61 22-1 0 0,-23 8 265 0 0,103-30-292 0 0,9-5 46 0 0,0 1 1 0 0,1 1 0 0 0,-19 12 0 0 0,25-14 2 0 0,1-1 0 0 0,-1 0 1 0 0,-19 6-1 0 0,-30 15 66 0 0,-28 16 42 0 0,26-14 65 0 0,27-13-108 0 0,24-11-46 0 0,1 0 0 0 0,0 1 0 0 0,1 0 0 0 0,-16 10 0 0 0,-6 1 6 0 0,27-15-7 0 0,1 0-1 0 0,0 1 1 0 0,-1-1 0 0 0,1 1 0 0 0,0-1 0 0 0,0 1 0 0 0,0 0 0 0 0,0 0 0 0 0,0 0-1 0 0,1 1 1 0 0,-4 3 0 0 0,-82 72 1 0 0,80-71 10 0 0,0 0 0 0 0,-1-1-1 0 0,1 0 1 0 0,-18 9 0 0 0,21-12-1 0 0,1 0 1 0 0,-1 1 0 0 0,0-1-1 0 0,1 1 1 0 0,0 0 0 0 0,-7 9-1 0 0,-22 17 14 0 0,28-26-41 0 0,0 0 0 0 0,0 0 0 0 0,1 0 0 0 0,-1 0 0 0 0,1 1 0 0 0,-5 6 0 0 0,-16 17 32 0 0,18-21 13 0 0,0-1-40 0 0,0 0 1 0 0,1 0 0 0 0,-1 1-1 0 0,2 0 1 0 0,-1 0 0 0 0,-9 15-1 0 0,-31 54-102 0 0,-14 75 279 0 0,19-3-197 0 0,19-57 220 0 0,13-67-202 0 0,8-20 10 0 0,-1 1-1 0 0,0-1 1 0 0,1 1 0 0 0,0 0-1 0 0,0-1 1 0 0,0 1-1 0 0,0 7 1 0 0,1 157-39 0 0,10-134 28 0 0,-8-31 3 0 0,-1 0 0 0 0,1 0 0 0 0,-1 0 0 0 0,0 0 0 0 0,0 1 0 0 0,0-1 0 0 0,0 8 1 0 0,9 108 54 0 0,-9-106-63 0 0,1 0 1 0 0,0 1-1 0 0,1-1 0 0 0,1 0 1 0 0,0-1-1 0 0,0 1 1 0 0,2-1-1 0 0,-1 0 0 0 0,14 21 1 0 0,31 68 8 0 0,-30-71-10 0 0,-15-22-3 0 0,0-1-1 0 0,1 0 0 0 0,-1 0 1 0 0,2 0-1 0 0,-1-1 0 0 0,10 9 1 0 0,41 39-9 0 0,-46-43 16 0 0,1 0-1 0 0,0 0 1 0 0,1-1 0 0 0,22 15 0 0 0,-25-20 3 0 0,26 15 22 0 0,66 31 1 0 0,-34-33-16 0 0,-53-16-3 0 0,0 1-1 0 0,0 0 1 0 0,23 11 0 0 0,33 17 23 0 0,96 30 1 0 0,218 40 219 0 0,-360-96-235 0 0,47 10 185 0 0,145 10 0 0 0,76-19 38 0 0,53 5-46 0 0,-230-14-63 0 0,149 7-273 0 0,-148-3 255 0 0,-87-3-119 0 0,0 1 0 0 0,1 1 0 0 0,31 6 0 0 0,-1 1 88 0 0,1-3-1 0 0,121-4 1 0 0,-81-3-10 0 0,-50 0 40 0 0,1-2 1 0 0,73-15-1 0 0,14-21 382 0 0,-50 12-477 0 0,42-9 105 0 0,-75 18-78 0 0,22-6-25 0 0,-40 10-63 0 0,81-16-1 0 0,-87 24 112 0 0,0-1 0 0 0,50-21-1 0 0,0 1-61 0 0,-73 25 28 0 0,0 1 1 0 0,0-1 0 0 0,0-1-1 0 0,-1 0 1 0 0,1 0 0 0 0,-1-1-1 0 0,0 0 1 0 0,0-1 0 0 0,0 0-1 0 0,7-7 1 0 0,41-23 50 0 0,-4 4-80 0 0,1 1 0 0 0,110-42 0 0 0,-157 68 74 0 0,0 1 0 0 0,0-1 0 0 0,0 0 0 0 0,0-1 0 0 0,5-6 0 0 0,21-16 290 0 0,-10 11-261 0 0,0-2 0 0 0,-1 0 0 0 0,-1-1 1 0 0,-1-2-1 0 0,-1 0 0 0 0,-1-1 0 0 0,26-42 0 0 0,-4-31-44 0 0,-34 81-57 0 0,-1-1 0 0 0,0 0 0 0 0,-1 0 0 0 0,0 0 0 0 0,-2-1-1 0 0,2-22 1 0 0,4-25 21 0 0,-7 45-10 0 0,0 0 0 0 0,-1 0 0 0 0,-1 1 0 0 0,0-1 0 0 0,-2 1 1 0 0,-7-30-1 0 0,3 15-5 0 0,4 24-7 0 0,1 1 0 0 0,-2-1 0 0 0,1 1 0 0 0,-1 0 0 0 0,-6-9 0 0 0,-12-28-4 0 0,9 20-2 0 0,0 0-1 0 0,-1 0 1 0 0,-2 1-1 0 0,-19-23 1 0 0,-6-9-9 0 0,21 31 3 0 0,-2 0 1 0 0,-1 2-1 0 0,-32-27 1 0 0,30 26-9 0 0,1-2-1 0 0,-28-39 1 0 0,-15-18-5 0 0,4 7 12 0 0,38 44-14 0 0,-56-56 0 0 0,48 59-20 0 0,11 7-3 0 0,-2 2 0 0 0,-47-33-1 0 0,52 42-8 0 0,0-1 4 0 0,0 1-1 0 0,-26-10 0 0 0,-91-46-11 0 0,36 28-21 0 0,-1 5 0 0 0,-1 4 1 0 0,-2 4-1 0 0,-170-19 0 0 0,187 34-2 0 0,40 4 67 0 0,-59-1 1 0 0,-85-4-130 0 0,150 12 35 0 0,-1 1 0 0 0,0 2 0 0 0,1 3 0 0 0,-51 12-1 0 0,-327 78 142 0 0,409-95 57 0 0,0 0 0 0 0,0-1-1 0 0,1 0 1 0 0,-19-4 0 0 0,21 3-190 0 0,0 0 0 0 0,0 0 1 0 0,0 1-1 0 0,0 0 0 0 0,0 0 0 0 0,0 0 1 0 0,0 1-1 0 0,-8 2 0 0 0,14 1-800 0 0,0 0-1 0 0,0 0 1 0 0,1 0-1 0 0,0 0 1 0 0,0 0 0 0 0,0 1-1 0 0,1 5 1 0 0,-1-8 295 0 0,-8 36-5831 0 0,2-25 3375 0 0,5-16 939 0 0,16-81-568 0 0</inkml:trace>
</inkml:ink>
</file>

<file path=ppt/ink/ink6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8:04.586"/>
    </inkml:context>
    <inkml:brush xml:id="br0">
      <inkml:brushProperty name="width" value="0.035" units="cm"/>
      <inkml:brushProperty name="height" value="0.035" units="cm"/>
      <inkml:brushProperty name="color" value="#E71224"/>
    </inkml:brush>
  </inkml:definitions>
  <inkml:trace contextRef="#ctx0" brushRef="#br0">2 775 840 0 0,'0'0'10828'0'0,"-2"4"-9145"0"0,5-7-1258 0 0,0 0 1 0 0,0 0 0 0 0,0 0 0 0 0,-1-1 0 0 0,0 1 0 0 0,1 0 0 0 0,-1-1-1 0 0,3-7 1 0 0,11-16 157 0 0,12-13 297 0 0,-6 17-623 0 0,-1 0 1 0 0,17-27-1 0 0,23-26-209 0 0,67-51 36 0 0,-92 83-3 0 0,-24 29-69 0 0,1 0 1 0 0,0 0-1 0 0,2 1 1 0 0,17-14-1 0 0,-14 14-6 0 0,-2-1 0 0 0,20-22 0 0 0,24-22 61 0 0,-44 43-57 0 0,6-3-140 0 0,-20 18 1358 0 0,-14 1-1132 0 0,10-1-106 0 0,0 0 0 0 0,0 1 0 0 0,0-1 0 0 0,0 0 1 0 0,0 0-1 0 0,0 0 0 0 0,1 0 0 0 0,-1 0 0 0 0,0 0 0 0 0,1-1 0 0 0,-1 1 0 0 0,0-1 1 0 0,1 1-1 0 0,-1-1 0 0 0,1 1 0 0 0,0-1 0 0 0,0 0 0 0 0,0 0 0 0 0,0 0 0 0 0,0 1 1 0 0,0-1-1 0 0,0 0 0 0 0,0 0 0 0 0,1 0 0 0 0,-1 0 0 0 0,1-1 0 0 0,-1 1 0 0 0,1 0 1 0 0,0 0-1 0 0,0-3 0 0 0,0 4-25 0 0,-30 25-646 0 0,10-10 736 0 0,0-1 0 0 0,-1-1 0 0 0,-1-1 0 0 0,-38 13-1 0 0,30-11-56 0 0,-47 24 0 0 0,9-2 13 0 0,90-41-227 0 0,-8 2 263 0 0,-1 0 0 0 0,0-1 1 0 0,15-8-1 0 0,63-33 95 0 0,-51 26-148 0 0,0-1 0 0 0,65-47 1 0 0,-101 65 14 0 0,-1 1 0 0 0,-1-1-1 0 0,1 1 1 0 0,0-1 0 0 0,1 1-1 0 0,-1 0 1 0 0,0 0-1 0 0,0 1 1 0 0,1-1 0 0 0,-1 1-1 0 0,1-1 1 0 0,-1 1-1 0 0,5-1 1 0 0,-6 2-27 0 0,-1 17-214 0 0,1 0 221 0 0,1-1 1 0 0,0 1-1 0 0,11 28 1 0 0,1 10 93 0 0,5 29-21 0 0,-15-60-1112 0 0,-9-24-2074 0 0,-7-10-232 0 0,-7-15-1670 0 0</inkml:trace>
</inkml:ink>
</file>

<file path=ppt/ink/ink6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8:05.721"/>
    </inkml:context>
    <inkml:brush xml:id="br0">
      <inkml:brushProperty name="width" value="0.035" units="cm"/>
      <inkml:brushProperty name="height" value="0.035" units="cm"/>
      <inkml:brushProperty name="color" value="#E71224"/>
    </inkml:brush>
  </inkml:definitions>
  <inkml:trace contextRef="#ctx0" brushRef="#br0">380 39 3348 0 0,'0'0'7653'0'0,"-8"-24"-5119"0"0,2 21-2020 0 0,1 1 0 0 0,-1 0 0 0 0,0 0 0 0 0,1 0 0 0 0,-1 1-1 0 0,0 0 1 0 0,0 0 0 0 0,0 0 0 0 0,0 1 0 0 0,-9 0 0 0 0,-64 7-262 0 0,69-4-245 0 0,0 0 0 0 0,0 1 0 0 0,0 1 0 0 0,0-1 0 0 0,1 2 1 0 0,0-1-1 0 0,0 1 0 0 0,0 1 0 0 0,-9 7 0 0 0,-5 8-61 0 0,-38 43 1 0 0,57-59 1 0 0,0 1 0 0 0,0-1 0 0 0,1 1 0 0 0,0-1 0 0 0,0 1 1 0 0,1 0-1 0 0,0 0 0 0 0,0 0 0 0 0,0 1 0 0 0,1-1 0 0 0,0 0 0 0 0,1 1 1 0 0,0 9-1 0 0,0-16 43 0 0,1 1 0 0 0,-1-1 1 0 0,1 0-1 0 0,0 1 1 0 0,-1-1-1 0 0,1 0 0 0 0,0 1 1 0 0,0-1-1 0 0,0 0 0 0 0,0 0 1 0 0,0 0-1 0 0,1 0 0 0 0,-1 0 1 0 0,0 0-1 0 0,0 0 1 0 0,1 0-1 0 0,-1 0 0 0 0,0-1 1 0 0,1 1-1 0 0,-1 0 0 0 0,1-1 1 0 0,-1 1-1 0 0,1-1 1 0 0,-1 0-1 0 0,1 0 0 0 0,-1 1 1 0 0,1-1-1 0 0,2 0 0 0 0,50 3 199 0 0,-53-3-184 0 0,277-4 1235 0 0,-274 4-1230 0 0,0 1 0 0 0,-1-1 0 0 0,1 1 0 0 0,0-1 0 0 0,0 1 0 0 0,-1 1 0 0 0,1-1 0 0 0,-1 0 0 0 0,1 1 0 0 0,-1-1-1 0 0,1 1 1 0 0,-1 0 0 0 0,0 0 0 0 0,0 1 0 0 0,0-1 0 0 0,0 1 0 0 0,0-1 0 0 0,-1 1 0 0 0,1 0 0 0 0,-1 0-1 0 0,1 0 1 0 0,-1 0 0 0 0,0 1 0 0 0,-1-1 0 0 0,1 0 0 0 0,2 8 0 0 0,-2-6 1 0 0,-1 0 0 0 0,0 0 1 0 0,0 0-1 0 0,0 0 0 0 0,0 0 0 0 0,-1 0 1 0 0,0 0-1 0 0,0 0 0 0 0,0 1 0 0 0,-1-1 1 0 0,0 0-1 0 0,0 0 0 0 0,0 0 0 0 0,0 0 0 0 0,-1 0 1 0 0,0-1-1 0 0,0 1 0 0 0,0 0 0 0 0,-1-1 1 0 0,-4 8-1 0 0,-8 5 21 0 0,0 0 0 0 0,-1-1 0 0 0,0 0 0 0 0,-1-1 0 0 0,-37 24 0 0 0,45-33-3 0 0,0-1 0 0 0,-1 0 1 0 0,0 0-1 0 0,1-1 1 0 0,-1 0-1 0 0,-1 0 0 0 0,1-1 1 0 0,0-1-1 0 0,-1 0 0 0 0,0 0 1 0 0,1-1-1 0 0,-1 0 1 0 0,0-1-1 0 0,-21-2 0 0 0,32 2-44 0 0,-1-1 0 0 0,0 1 1 0 0,0 0-1 0 0,0-1 0 0 0,1 1 0 0 0,-1-1 0 0 0,0 1 0 0 0,1-1 0 0 0,-1 1 0 0 0,0-1 0 0 0,1 0 1 0 0,-1 1-1 0 0,1-1 0 0 0,-1 0 0 0 0,1 1 0 0 0,-1-1 0 0 0,1 0 0 0 0,0 0 0 0 0,-1 0 0 0 0,1 1 0 0 0,0-1 1 0 0,-1 0-1 0 0,1 0 0 0 0,0 0 0 0 0,0 0 0 0 0,0 1 0 0 0,0-1 0 0 0,0 0 0 0 0,0 0 0 0 0,0 0 1 0 0,0 0-1 0 0,0 0 0 0 0,0 1 0 0 0,1-1 0 0 0,-1 0 0 0 0,0 0 0 0 0,1 0 0 0 0,-1 0 0 0 0,0 1 0 0 0,1-1 1 0 0,0-1-1 0 0,20-34-2300 0 0,-14 30 1633 0 0,-1 1 0 0 0,2-1-1 0 0,-1 2 1 0 0,0-1 0 0 0,1 1 0 0 0,9-4-1 0 0,20-11-4633 0 0,-16 0 495 0 0</inkml:trace>
</inkml:ink>
</file>

<file path=ppt/ink/ink6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8:06.248"/>
    </inkml:context>
    <inkml:brush xml:id="br0">
      <inkml:brushProperty name="width" value="0.035" units="cm"/>
      <inkml:brushProperty name="height" value="0.035" units="cm"/>
      <inkml:brushProperty name="color" value="#E71224"/>
    </inkml:brush>
  </inkml:definitions>
  <inkml:trace contextRef="#ctx0" brushRef="#br0">1 1 3984 0 0,'0'0'9114'0'0,"1"10"-8521"0"0,0-6-599 0 0,4 28 1350 0 0,1 0 1 0 0,2-1 0 0 0,20 55 0 0 0,2 3-227 0 0,-25-76-1048 0 0,0-1 0 0 0,-2 1 0 0 0,4 17 0 0 0,-5-16-50 0 0,2 0-1 0 0,-1-1 1 0 0,8 18 0 0 0,-5-18-23 0 0,0 0 1 0 0,-2 1 0 0 0,1-1 0 0 0,-2 1-1 0 0,3 21 1 0 0,0-29-463 0 0,-3-4-1889 0 0,-10-1 669 0 0,5-1 138 0 0,-7-6-8098 0 0,5 1 6229 0 0,27 16 2001 0 0</inkml:trace>
</inkml:ink>
</file>

<file path=ppt/ink/ink6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8:06.624"/>
    </inkml:context>
    <inkml:brush xml:id="br0">
      <inkml:brushProperty name="width" value="0.035" units="cm"/>
      <inkml:brushProperty name="height" value="0.035" units="cm"/>
      <inkml:brushProperty name="color" value="#E71224"/>
    </inkml:brush>
  </inkml:definitions>
  <inkml:trace contextRef="#ctx0" brushRef="#br0">1 56 3516 0 0,'0'0'10567'0'0,"10"-4"-10154"0"0,18-7 120 0 0,1 2 0 0 0,1 1 0 0 0,0 1 0 0 0,51-6 0 0 0,-14 11-296 0 0,-4 0-5477 0 0,-62 2 3388 0 0</inkml:trace>
</inkml:ink>
</file>

<file path=ppt/ink/ink6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8:07.060"/>
    </inkml:context>
    <inkml:brush xml:id="br0">
      <inkml:brushProperty name="width" value="0.035" units="cm"/>
      <inkml:brushProperty name="height" value="0.035" units="cm"/>
      <inkml:brushProperty name="color" value="#E71224"/>
    </inkml:brush>
  </inkml:definitions>
  <inkml:trace contextRef="#ctx0" brushRef="#br0">1 0 1540 0 0,'0'0'11762'0'0,"0"6"-11095"0"0,2 11-14 0 0,0-1 0 0 0,1 0 0 0 0,1 1 0 0 0,1-2 1 0 0,0 1-1 0 0,12 25 0 0 0,-12-26-631 0 0,-5-14-23 0 0,1 1 0 0 0,-1-1 0 0 0,0 1 0 0 0,1 0-1 0 0,-1-1 1 0 0,1 1 0 0 0,0-1 0 0 0,-1 0 0 0 0,1 1 0 0 0,0-1 0 0 0,0 0 0 0 0,0 1 0 0 0,0-1 0 0 0,0 0 0 0 0,0 0 0 0 0,0 0 0 0 0,2 2 0 0 0,-1 16-3975 0 0,-2-35-10592 0 0</inkml:trace>
</inkml:ink>
</file>

<file path=ppt/ink/ink6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8:07.589"/>
    </inkml:context>
    <inkml:brush xml:id="br0">
      <inkml:brushProperty name="width" value="0.035" units="cm"/>
      <inkml:brushProperty name="height" value="0.035" units="cm"/>
      <inkml:brushProperty name="color" value="#E71224"/>
    </inkml:brush>
  </inkml:definitions>
  <inkml:trace contextRef="#ctx0" brushRef="#br0">69 1 5897 0 0,'0'0'9743'0'0,"-5"2"-10125"0"0,2 0 388 0 0,0-1 0 0 0,0 1 0 0 0,0 0 0 0 0,1-1 0 0 0,-1 1 0 0 0,1 0-1 0 0,-1 1 1 0 0,1-1 0 0 0,0 0 0 0 0,0 1 0 0 0,0-1 0 0 0,0 1 0 0 0,0 0 0 0 0,0-1 0 0 0,1 1 0 0 0,-1 0 0 0 0,1 0 0 0 0,0 0-1 0 0,0 0 1 0 0,0 0 0 0 0,0 1 0 0 0,1-1 0 0 0,-1 5 0 0 0,1-7-108 0 0,-10 3-766 0 0,2 14 2183 0 0,9-19-130 0 0,8-9-883 0 0,0-5-134 0 0,1 0-2355 0 0,-3 9-4051 0 0,-5 1 1064 0 0,-7 9 2324 0 0,-20 38 1899 0 0</inkml:trace>
</inkml:ink>
</file>

<file path=ppt/ink/ink6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8:08.106"/>
    </inkml:context>
    <inkml:brush xml:id="br0">
      <inkml:brushProperty name="width" value="0.035" units="cm"/>
      <inkml:brushProperty name="height" value="0.035" units="cm"/>
      <inkml:brushProperty name="color" value="#E71224"/>
    </inkml:brush>
  </inkml:definitions>
  <inkml:trace contextRef="#ctx0" brushRef="#br0">1 1 696 0 0,'0'0'15085'0'0,"0"33"-14015"0"0,1-15-751 0 0,2 1 1 0 0,0-1-1 0 0,1 0 0 0 0,1-1 1 0 0,14 35-1 0 0,-10-29-121 0 0,-1 1 1 0 0,8 37-1 0 0,24 118 53 0 0,-36-157-256 0 0,-4-18-9 0 0,0-1-1 0 0,1 1 0 0 0,-1-1 0 0 0,1 1 0 0 0,0-1 0 0 0,0 0 1 0 0,0 1-1 0 0,1-1 0 0 0,-1 0 0 0 0,1 0 0 0 0,0 0 1 0 0,2 3-1 0 0,-4-6-50 0 0,0 0 1 0 0,0-1 0 0 0,0 1 0 0 0,0 0-1 0 0,0 0 1 0 0,0-1 0 0 0,0 1-1 0 0,0 0 1 0 0,0-1 0 0 0,0 1-1 0 0,0 0 1 0 0,0 0 0 0 0,0-1 0 0 0,0 1-1 0 0,1 0 1 0 0,-1 0 0 0 0,0-1-1 0 0,0 1 1 0 0,0 0 0 0 0,0 0-1 0 0,1-1 1 0 0,-1 1 0 0 0,0 0 0 0 0,0 0-1 0 0,0 0 1 0 0,1-1 0 0 0,-1 1-1 0 0,0 0 1 0 0,0 0 0 0 0,1 0-1 0 0,-1 0 1 0 0,0 0 0 0 0,0 0-1 0 0,1 0 1 0 0,-1-1 0 0 0,0 1 0 0 0,1 0-1 0 0,-1 0 1 0 0,0 0 0 0 0,0 0-1 0 0,1 0 1 0 0,-1 0 0 0 0,0 0-1 0 0,1 0 1 0 0,-1 1 0 0 0,0-1 0 0 0,0 0-1 0 0,1 0 1 0 0,-1 0 0 0 0,0 0-1 0 0,1 0 1 0 0,-1 0 0 0 0,0 0-1 0 0,0 1 1 0 0,0-1 0 0 0,1 0 0 0 0,-1 0-1 0 0,0 0 1 0 0,0 1 0 0 0,0-1-1 0 0,1 0 1 0 0,-1 0 0 0 0,0 1-1 0 0,0-1 1 0 0,0-37-5053 0 0,-1 21 449 0 0,1-10-783 0 0</inkml:trace>
</inkml:ink>
</file>

<file path=ppt/ink/ink6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8:08.529"/>
    </inkml:context>
    <inkml:brush xml:id="br0">
      <inkml:brushProperty name="width" value="0.035" units="cm"/>
      <inkml:brushProperty name="height" value="0.035" units="cm"/>
      <inkml:brushProperty name="color" value="#E71224"/>
    </inkml:brush>
  </inkml:definitions>
  <inkml:trace contextRef="#ctx0" brushRef="#br0">0 1 1336 0 0,'0'0'12496'0'0,"7"17"-12645"0"0,7 21 716 0 0,-2 1 0 0 0,-1 0 0 0 0,7 60 0 0 0,-14-72-10 0 0,2 1 0 0 0,0-1 0 0 0,2 0 0 0 0,16 38 0 0 0,16 60-259 0 0,-22-71-267 0 0,-16-45-58 0 0,0-1-1 0 0,1 1 1 0 0,0-1 0 0 0,0 0 0 0 0,1 0-1 0 0,0-1 1 0 0,5 9 0 0 0,4-8-1907 0 0,-12-8 1639 0 0,0 0 0 0 0,-1 0 0 0 0,1 0-1 0 0,0 0 1 0 0,-1 0 0 0 0,1 0 0 0 0,0 0 0 0 0,-1 0-1 0 0,1 0 1 0 0,0-1 0 0 0,-1 1 0 0 0,1 0 0 0 0,0-1 0 0 0,-1 1-1 0 0,1 0 1 0 0,-1-1 0 0 0,1 1 0 0 0,-1-1 0 0 0,1 1-1 0 0,-1-1 1 0 0,1 1 0 0 0,-1-1 0 0 0,1 1 0 0 0,-1-1-1 0 0,0 1 1 0 0,1-1 0 0 0,-1 0 0 0 0,0 1 0 0 0,1-1-1 0 0,-1 0 1 0 0,0 1 0 0 0,0-1 0 0 0,0-1 0 0 0,2-19-5542 0 0</inkml:trace>
</inkml:ink>
</file>

<file path=ppt/ink/ink6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8:09.415"/>
    </inkml:context>
    <inkml:brush xml:id="br0">
      <inkml:brushProperty name="width" value="0.035" units="cm"/>
      <inkml:brushProperty name="height" value="0.035" units="cm"/>
      <inkml:brushProperty name="color" value="#E71224"/>
    </inkml:brush>
  </inkml:definitions>
  <inkml:trace contextRef="#ctx0" brushRef="#br0">1 272 736 0 0,'0'0'13964'0'0,"6"-12"-13614"0"0,-2 6-328 0 0,3-9 139 0 0,1 1-1 0 0,1 0 1 0 0,0 1-1 0 0,1 0 1 0 0,0 0-1 0 0,1 1 1 0 0,15-13-1 0 0,4 4 142 0 0,1 1 1 0 0,2 2-1 0 0,46-20 0 0 0,-58 30-238 0 0,0 1 0 0 0,1 1 0 0 0,1 0 1 0 0,-1 2-1 0 0,0 1 0 0 0,43-1 0 0 0,-62 4-54 0 0,0 0-1 0 0,1 1 0 0 0,-1-1 0 0 0,0 1 1 0 0,0-1-1 0 0,0 1 0 0 0,0 0 0 0 0,0 0 0 0 0,0 1 1 0 0,0-1-1 0 0,0 0 0 0 0,-1 1 0 0 0,1 0 1 0 0,0-1-1 0 0,-1 1 0 0 0,1 0 0 0 0,-1 1 1 0 0,3 2-1 0 0,-1 0 4 0 0,0 0 0 0 0,-1 1 0 0 0,1 0 0 0 0,-1-1 0 0 0,-1 1 0 0 0,1 0 0 0 0,-1 1 0 0 0,3 8 0 0 0,-1 9 17 0 0,0 0 0 0 0,-1 0 0 0 0,-1 42 0 0 0,-2-58-24 0 0,1 8-3 0 0,-1 0 0 0 0,-1 0 1 0 0,0 1-1 0 0,-2-1 0 0 0,1 0 0 0 0,-2 0 0 0 0,-6 18 0 0 0,-97 208-14 0 0,95-218 41 0 0,-1-1 0 0 0,-1 0 1 0 0,-1-1-1 0 0,-1-1 0 0 0,-37 38 0 0 0,53-59-15 0 0,1 0-1 0 0,-1 0 1 0 0,0 0-1 0 0,0 0 1 0 0,0 0-1 0 0,1 0 0 0 0,-1 0 1 0 0,0 0-1 0 0,0 0 1 0 0,0 0-1 0 0,1 0 1 0 0,-1 0-1 0 0,0 0 0 0 0,0 1 1 0 0,0-1-1 0 0,1 0 1 0 0,-1 0-1 0 0,0 0 1 0 0,0 0-1 0 0,0 0 0 0 0,1 0 1 0 0,-1 0-1 0 0,0 1 1 0 0,0-1-1 0 0,0 0 1 0 0,0 0-1 0 0,0 0 0 0 0,1 0 1 0 0,-1 0-1 0 0,0 1 1 0 0,0-1-1 0 0,0 0 1 0 0,0 0-1 0 0,0 0 0 0 0,0 1 1 0 0,0-1-1 0 0,0 0 1 0 0,0 0-1 0 0,0 0 1 0 0,0 1-1 0 0,0-1 0 0 0,0 0 1 0 0,0 0-1 0 0,0 0 1 0 0,0 1-1 0 0,0-1 1 0 0,0 0-1 0 0,0 0 1 0 0,0 0-1 0 0,0 1 0 0 0,0-1 1 0 0,0 0-1 0 0,0 0 1 0 0,0 0-1 0 0,0 1 1 0 0,-1-1-1 0 0,1 0 0 0 0,0 0 1 0 0,0 0-1 0 0,0 0 1 0 0,0 1-1 0 0,0-1 1 0 0,-1 0-1 0 0,1 0 0 0 0,0 0 1 0 0,0 0-1 0 0,-1 0 1 0 0,32-2 486 0 0,35-13 34 0 0,-5-3-200 0 0,-34 9-364 0 0,1 1 1 0 0,0 2 0 0 0,0 0 0 0 0,48-2-1 0 0,-71 9-123 0 0,0-1 0 0 0,1 1 0 0 0,-1 0 0 0 0,0 1 1 0 0,0-1-1 0 0,0 1 0 0 0,8 4 0 0 0,31 9-1822 0 0,-36-14 1361 0 0,36 2-2733 0 0,-18-11-1899 0 0,-6-13-533 0 0</inkml:trace>
</inkml:ink>
</file>

<file path=ppt/ink/ink6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8:09.839"/>
    </inkml:context>
    <inkml:brush xml:id="br0">
      <inkml:brushProperty name="width" value="0.035" units="cm"/>
      <inkml:brushProperty name="height" value="0.035" units="cm"/>
      <inkml:brushProperty name="color" value="#E71224"/>
    </inkml:brush>
  </inkml:definitions>
  <inkml:trace contextRef="#ctx0" brushRef="#br0">0 0 356 0 0,'0'0'15391'0'0,"12"26"-14831"0"0,5 9-400 0 0,6 13 242 0 0,22 62 1 0 0,-38-85-66 0 0,7 47 0 0 0,-4-13-170 0 0,-6-31-150 0 0,2 8-219 0 0,-1-21-4071 0 0,-8-34 1118 0 0,3-35-1816 0 0,0 25 2018 0 0</inkml:trace>
</inkml:ink>
</file>

<file path=ppt/ink/ink6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8:10.269"/>
    </inkml:context>
    <inkml:brush xml:id="br0">
      <inkml:brushProperty name="width" value="0.035" units="cm"/>
      <inkml:brushProperty name="height" value="0.035" units="cm"/>
      <inkml:brushProperty name="color" value="#E71224"/>
    </inkml:brush>
  </inkml:definitions>
  <inkml:trace contextRef="#ctx0" brushRef="#br0">0 183 6265 0 0,'0'0'10293'0'0,"2"-10"-9949"0"0,-1 3-269 0 0,-1 4-16 0 0,0 0-1 0 0,1-1 1 0 0,0 1 0 0 0,-1 0 0 0 0,1 0 0 0 0,1-1 0 0 0,-1 1 0 0 0,0 0 0 0 0,1 0 0 0 0,-1 0 0 0 0,1 0 0 0 0,0 1 0 0 0,0-1 0 0 0,0 0 0 0 0,0 1-1 0 0,1-1 1 0 0,-1 1 0 0 0,1 0 0 0 0,-1 0 0 0 0,1 0 0 0 0,3-2 0 0 0,17-11 73 0 0,0 1-1 0 0,1 1 1 0 0,0 2-1 0 0,1 0 1 0 0,1 1-1 0 0,-1 2 1 0 0,41-8-1 0 0,-58 14-152 0 0,0 1-1 0 0,-1 0 0 0 0,1 1 1 0 0,0 0-1 0 0,0 0 1 0 0,-1 1-1 0 0,1-1 0 0 0,0 2 1 0 0,0-1-1 0 0,-1 1 1 0 0,1 0-1 0 0,-1 1 1 0 0,0 0-1 0 0,0 0 0 0 0,0 0 1 0 0,0 1-1 0 0,0 0 1 0 0,6 6-1 0 0,-5-3 21 0 0,-1 0 1 0 0,0 1-1 0 0,-1 0 0 0 0,0 0 0 0 0,0 0 1 0 0,-1 1-1 0 0,0 0 0 0 0,0 0 0 0 0,-1 1 0 0 0,-1-1 1 0 0,1 1-1 0 0,-1 0 0 0 0,2 12 0 0 0,5 25 148 0 0,8 94-1 0 0,-18-121-91 0 0,0 0-1 0 0,-1-1 1 0 0,-1 1 0 0 0,-1 0-1 0 0,0 0 1 0 0,-2-1 0 0 0,-11 32-1 0 0,-42 76 94 0 0,52-119-167 0 0,0 0 0 0 0,0 0-1 0 0,0-1 1 0 0,-1 0 0 0 0,0 0-1 0 0,0 0 1 0 0,-1-1 0 0 0,0 0-1 0 0,0 0 1 0 0,-12 5 0 0 0,9-6-35 0 0,0 0 1 0 0,-1-1-1 0 0,0 0 0 0 0,0-1 1 0 0,0-1-1 0 0,0 0 0 0 0,0 0 1 0 0,-1-1-1 0 0,1 0 0 0 0,0-2 1 0 0,-21-1-1 0 0,-12 0-688 0 0,45 2 643 0 0,0 0 0 0 0,0 0 0 0 0,0 0 0 0 0,0 0-1 0 0,0 0 1 0 0,1 0 0 0 0,-1 0 0 0 0,0 0 0 0 0,0 0 0 0 0,0 0-1 0 0,0 0 1 0 0,0 0 0 0 0,0 0 0 0 0,0 0 0 0 0,1 0-1 0 0,-1 0 1 0 0,0 0 0 0 0,0 0 0 0 0,0-1 0 0 0,0 1 0 0 0,0 0-1 0 0,0 0 1 0 0,0 0 0 0 0,0 0 0 0 0,0 0 0 0 0,0 0-1 0 0,0 0 1 0 0,0-1 0 0 0,0 1 0 0 0,1 0 0 0 0,-1 0 0 0 0,0 0-1 0 0,0 0 1 0 0,0 0 0 0 0,0 0 0 0 0,0 0 0 0 0,0-1-1 0 0,0 1 1 0 0,0 0 0 0 0,0 0 0 0 0,-1 0 0 0 0,1 0 0 0 0,0 0-1 0 0,0 0 1 0 0,0-1 0 0 0,0 1 0 0 0,0 0 0 0 0,0 0-1 0 0,0 0 1 0 0,0 0 0 0 0,0 0 0 0 0,0 0 0 0 0,0 0 0 0 0,0 0-1 0 0,0 0 1 0 0,0-1 0 0 0,-1 1 0 0 0,1 0 0 0 0,0 0 0 0 0,0 0-1 0 0,0 0 1 0 0,0 0 0 0 0,0 0 0 0 0,0 0 0 0 0,0 0-1 0 0,-1 0 1 0 0,1 0 0 0 0,0 0 0 0 0,0 0 0 0 0,8-7-4485 0 0,-8 7 4369 0 0,10-8-4080 0 0</inkml:trace>
</inkml:ink>
</file>

<file path=ppt/ink/ink6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8:14.411"/>
    </inkml:context>
    <inkml:brush xml:id="br0">
      <inkml:brushProperty name="width" value="0.035" units="cm"/>
      <inkml:brushProperty name="height" value="0.035" units="cm"/>
      <inkml:brushProperty name="color" value="#E71224"/>
    </inkml:brush>
  </inkml:definitions>
  <inkml:trace contextRef="#ctx0" brushRef="#br0">1 0 488 0 0,'0'0'480'0'0</inkml:trace>
</inkml:ink>
</file>

<file path=ppt/ink/ink6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8:14.958"/>
    </inkml:context>
    <inkml:brush xml:id="br0">
      <inkml:brushProperty name="width" value="0.035" units="cm"/>
      <inkml:brushProperty name="height" value="0.035" units="cm"/>
      <inkml:brushProperty name="color" value="#E71224"/>
    </inkml:brush>
  </inkml:definitions>
  <inkml:trace contextRef="#ctx0" brushRef="#br0">313 42 292 0 0,'23'-30'11465'0'0,"-28"31"-5857"0"0,-3-4-7682 0 0,1 1 2141 0 0,0 0-1 0 0,0 0 0 0 0,0 1 1 0 0,0 0-1 0 0,0 0 0 0 0,-1 1 1 0 0,1 0-1 0 0,0 0 0 0 0,0 1 0 0 0,0-1 1 0 0,0 2-1 0 0,0-1 0 0 0,0 1 1 0 0,0 0-1 0 0,0 0 0 0 0,0 1 1 0 0,1 0-1 0 0,0 0 0 0 0,-1 1 0 0 0,-5 4 1 0 0,-9 6-91 0 0,1 2 0 0 0,1 0 1 0 0,0 1-1 0 0,-21 25 1 0 0,34-35-18 0 0,0 0 0 0 0,1 0 0 0 0,0 1 1 0 0,0-1-1 0 0,1 1 0 0 0,0 0 1 0 0,0 1-1 0 0,1-1 0 0 0,-5 15 1 0 0,8-20 21 0 0,-1 1 1 0 0,0-1 0 0 0,1 0-1 0 0,0 0 1 0 0,0 0 0 0 0,0 0 0 0 0,0 0-1 0 0,0 0 1 0 0,1 0 0 0 0,-1 0-1 0 0,1 0 1 0 0,0 1 0 0 0,0-2-1 0 0,0 1 1 0 0,0 0 0 0 0,0 0 0 0 0,1 0-1 0 0,-1 0 1 0 0,1-1 0 0 0,0 1-1 0 0,0-1 1 0 0,0 1 0 0 0,0-1-1 0 0,0 0 1 0 0,0 0 0 0 0,1 0 0 0 0,-1 0-1 0 0,1 0 1 0 0,0-1 0 0 0,4 3-1 0 0,18 8 73 0 0,1-2-1 0 0,1 0 0 0 0,-1-2 0 0 0,39 6 0 0 0,111 9 122 0 0,-142-20-175 0 0,-28-2 21 0 0,0-1-1 0 0,0 2 1 0 0,-1-1 0 0 0,1 0-1 0 0,0 1 1 0 0,-1 0 0 0 0,0 0-1 0 0,1 1 1 0 0,-1 0 0 0 0,0 0-1 0 0,0 0 1 0 0,-1 0 0 0 0,1 1-1 0 0,-1 0 1 0 0,1 0-1 0 0,-1 0 1 0 0,0 0 0 0 0,-1 1-1 0 0,1-1 1 0 0,-1 1 0 0 0,0 0-1 0 0,5 9 1 0 0,-4-4 89 0 0,-1 1 0 0 0,1-1 1 0 0,-2 1-1 0 0,1-1 0 0 0,-2 1 0 0 0,1 0 1 0 0,-1 0-1 0 0,-1-1 0 0 0,0 1 0 0 0,-1 0 0 0 0,-2 17 1 0 0,0-17-30 0 0,0-1 0 0 0,-1 1 0 0 0,0-1 0 0 0,-1 1 0 0 0,0-1 0 0 0,-1 0 0 0 0,0-1 0 0 0,0 0 1 0 0,-1 0-1 0 0,0 0 0 0 0,0-1 0 0 0,-1 0 0 0 0,0 0 0 0 0,-1-1 0 0 0,0 0 0 0 0,0 0 0 0 0,0-1 1 0 0,-1 0-1 0 0,-14 6 0 0 0,21-11-49 0 0,-1 1 5 0 0,0-1-1 0 0,0 1 1 0 0,0-1 0 0 0,-1 0 0 0 0,1 0 0 0 0,0 0 0 0 0,-1-1 0 0 0,1 1 0 0 0,0-1 0 0 0,-1 0 0 0 0,1 0 0 0 0,0-1 0 0 0,-7-1-1 0 0,10 2-68 0 0,0 0 0 0 0,1 0 0 0 0,-1 0 0 0 0,1-1 0 0 0,-1 1 0 0 0,0 0-1 0 0,1 0 1 0 0,-1-1 0 0 0,1 1 0 0 0,-1 0 0 0 0,1-1 0 0 0,-1 1-1 0 0,1-1 1 0 0,-1 1 0 0 0,1-1 0 0 0,-1 1 0 0 0,1-1 0 0 0,0 1 0 0 0,-1-1-1 0 0,1 1 1 0 0,0-1 0 0 0,-1 1 0 0 0,1-1 0 0 0,0 0 0 0 0,0 1-1 0 0,0-1 1 0 0,-1 1 0 0 0,1-1 0 0 0,0 0 0 0 0,0 1 0 0 0,0-1-1 0 0,0 0 1 0 0,0 1 0 0 0,0-1 0 0 0,0 1 0 0 0,0-1 0 0 0,1 0 0 0 0,-1 1-1 0 0,0-1 1 0 0,0 0 0 0 0,0 1 0 0 0,1-1 0 0 0,-1 1 0 0 0,0-1-1 0 0,1 1 1 0 0,-1-1 0 0 0,0 1 0 0 0,1-1 0 0 0,0 0 0 0 0,24-33-3068 0 0,-21 29 1994 0 0,35-33-6716 0 0,-20 9 3141 0 0</inkml:trace>
</inkml:ink>
</file>

<file path=ppt/ink/ink6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8:15.765"/>
    </inkml:context>
    <inkml:brush xml:id="br0">
      <inkml:brushProperty name="width" value="0.035" units="cm"/>
      <inkml:brushProperty name="height" value="0.035" units="cm"/>
      <inkml:brushProperty name="color" value="#E71224"/>
    </inkml:brush>
  </inkml:definitions>
  <inkml:trace contextRef="#ctx0" brushRef="#br0">0 0 240 0 0,'0'0'6743'0'0,"4"6"-5717"0"0,27 59 2023 0 0,27 83 0 0 0,-31-75-2143 0 0,113 259 2535 0 0,-127-305-3413 0 0,25 40 0 0 0,-38-67 7 0 0,0-1-1 0 0,0 1 0 0 0,0 0 0 0 0,0 0 0 0 0,0 0 1 0 0,1-1-1 0 0,-1 1 0 0 0,0 0 0 0 0,0 0 1 0 0,0 0-1 0 0,0 0 0 0 0,0-1 0 0 0,0 1 0 0 0,0 0 1 0 0,0 0-1 0 0,0 0 0 0 0,0 0 0 0 0,0-1 1 0 0,1 1-1 0 0,-1 0 0 0 0,0 0 0 0 0,0 0 0 0 0,0 0 1 0 0,0 0-1 0 0,0 0 0 0 0,1 0 0 0 0,-1-1 0 0 0,0 1 1 0 0,0 0-1 0 0,0 0 0 0 0,0 0 0 0 0,1 0 1 0 0,-1 0-1 0 0,0 0 0 0 0,0 0 0 0 0,0 0 0 0 0,0 0 1 0 0,1 0-1 0 0,-1 0 0 0 0,0 0 0 0 0,0 0 1 0 0,0 0-1 0 0,1 0 0 0 0,-1 0 0 0 0,0 0 0 0 0,0 0 1 0 0,0 0-1 0 0,0 0 0 0 0,1 1 0 0 0,-1-3-36 0 0,0 1 1 0 0,-1-1-1 0 0,1 1 0 0 0,0-1 0 0 0,-1 1 0 0 0,1-1 0 0 0,-1 1 1 0 0,1-1-1 0 0,-1 1 0 0 0,0 0 0 0 0,0 0 0 0 0,1-1 1 0 0,-1 1-1 0 0,-2-2 0 0 0,1 2-44 0 0,1-1 1 0 0,-1 1-1 0 0,1-1 1 0 0,-1 0-1 0 0,1 1 0 0 0,0-1 1 0 0,-1 0-1 0 0,1 0 1 0 0,0 0-1 0 0,0 0 1 0 0,0 0-1 0 0,1 0 1 0 0,-1 0-1 0 0,0 0 0 0 0,1 0 1 0 0,-1-1-1 0 0,1 1 1 0 0,0 0-1 0 0,0 0 1 0 0,0 0-1 0 0,0-1 0 0 0,0 1 1 0 0,1-4-1 0 0,-1-3 26 0 0,0 5 6 0 0,1 1 1 0 0,0-1-1 0 0,-1 1 0 0 0,2-1 0 0 0,-1 1 0 0 0,0-1 0 0 0,1 1 0 0 0,1-4 0 0 0,7-18 31 0 0,27-90 71 0 0,-36 111-97 0 0,0 0-25 0 0,-1 0 0 0 0,1 1-1 0 0,0-1 1 0 0,1 0 0 0 0,-1 0 0 0 0,0 1 0 0 0,1-1 0 0 0,0 1 0 0 0,0 0 0 0 0,0-1 0 0 0,0 1 0 0 0,1 0 0 0 0,-1 0 0 0 0,5-4 0 0 0,-5 7-145 0 0,39 0-191 0 0,-35 0 384 0 0,0 1 0 0 0,0 0 0 0 0,0 0 0 0 0,0 1 0 0 0,0-1 0 0 0,0 1 0 0 0,-1 1 0 0 0,1-1 0 0 0,-1 1 0 0 0,0 0 0 0 0,0 0 1 0 0,0 1-1 0 0,0-1 0 0 0,0 1 0 0 0,-1 0 0 0 0,1 1 0 0 0,4 5 0 0 0,5 8 76 0 0,0 0 0 0 0,-1 1 0 0 0,13 26 0 0 0,-15-17-63 0 0,-10-24-27 0 0,1 0 0 0 0,-1 1 1 0 0,1-1-1 0 0,0 0 1 0 0,0 0-1 0 0,0 0 0 0 0,5 6 1 0 0,-2-2-307 0 0,12 16-169 0 0,-8-19-2251 0 0,-1-13-3377 0 0,-7-9 1971 0 0</inkml:trace>
</inkml:ink>
</file>

<file path=ppt/ink/ink6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8:16.514"/>
    </inkml:context>
    <inkml:brush xml:id="br0">
      <inkml:brushProperty name="width" value="0.035" units="cm"/>
      <inkml:brushProperty name="height" value="0.035" units="cm"/>
      <inkml:brushProperty name="color" value="#E71224"/>
    </inkml:brush>
  </inkml:definitions>
  <inkml:trace contextRef="#ctx0" brushRef="#br0">280 2 2428 0 0,'0'0'10397'0'0,"-7"0"-9971"0"0,-21-1 296 0 0,10 0-214 0 0,0 1 0 0 0,1 1 0 0 0,-1 0 1 0 0,-21 6-1 0 0,32-6-485 0 0,1 1 0 0 0,0 0 0 0 0,0 1 0 0 0,0 0 0 0 0,0 0 0 0 0,0 0 0 0 0,1 0 0 0 0,-1 1 0 0 0,1 0 0 0 0,0 0 0 0 0,0 1 0 0 0,0-1 0 0 0,1 1 0 0 0,-1 0 0 0 0,1 0 0 0 0,-4 8 0 0 0,3-5-17 0 0,-1 1 0 0 0,2 1 0 0 0,-1-1 0 0 0,1 1 0 0 0,1-1 1 0 0,0 1-1 0 0,0 0 0 0 0,1 1 0 0 0,0-1 0 0 0,1 0 0 0 0,-1 15 0 0 0,3-23-5 0 0,-1 1 0 0 0,1-1 0 0 0,-1 1 0 0 0,1-1 0 0 0,0 1 0 0 0,0-1 0 0 0,0 1 0 0 0,0-1-1 0 0,1 0 1 0 0,-1 1 0 0 0,1-1 0 0 0,-1 0 0 0 0,1 0 0 0 0,0 0 0 0 0,0 0 0 0 0,-1-1 0 0 0,2 1 0 0 0,-1 0 0 0 0,0-1-1 0 0,0 1 1 0 0,0-1 0 0 0,1 0 0 0 0,-1 0 0 0 0,0 0 0 0 0,5 1 0 0 0,3 2 27 0 0,1-1-1 0 0,-1 0 1 0 0,1-1 0 0 0,0 0 0 0 0,13 1-1 0 0,-3-2 8 0 0,0-1 0 0 0,0 0-1 0 0,0-2 1 0 0,0 0 0 0 0,39-10-1 0 0,-55 11-36 0 0,0 0-1 0 0,0-1 0 0 0,-1 0 1 0 0,1 0-1 0 0,0 0 1 0 0,-1 0-1 0 0,0 0 0 0 0,1-1 1 0 0,-1 0-1 0 0,0 0 1 0 0,-1 0-1 0 0,1-1 0 0 0,0 1 1 0 0,-1-1-1 0 0,0 0 1 0 0,0 0-1 0 0,0 0 0 0 0,0 0 1 0 0,-1 0-1 0 0,1-1 1 0 0,-1 1-1 0 0,0-1 0 0 0,0 0 1 0 0,-1 0-1 0 0,0 1 1 0 0,0-1-1 0 0,0 0 0 0 0,0 0 1 0 0,0-8-1 0 0,-2 9-47 0 0,0 1 1 0 0,0-1-1 0 0,0 0 0 0 0,0 0 0 0 0,-1 0 1 0 0,0 1-1 0 0,1-1 0 0 0,-1 1 0 0 0,0-1 1 0 0,-1 1-1 0 0,1 0 0 0 0,-1 0 0 0 0,1 0 0 0 0,-1 0 1 0 0,0 0-1 0 0,0 1 0 0 0,0-1 0 0 0,0 1 1 0 0,-1 0-1 0 0,1 0 0 0 0,-8-3 0 0 0,-11-10-142 0 0,22 15 185 0 0,0-1-1 0 0,0 1 1 0 0,0 0-1 0 0,0 0 1 0 0,-1 0-1 0 0,1-1 0 0 0,0 1 1 0 0,0 0-1 0 0,0 0 1 0 0,-1 0-1 0 0,1 0 1 0 0,0-1-1 0 0,0 1 0 0 0,-1 0 1 0 0,1 0-1 0 0,0 0 1 0 0,0 0-1 0 0,-1 0 1 0 0,1 0-1 0 0,0 0 0 0 0,-1 0 1 0 0,1 0-1 0 0,0 0 1 0 0,0 0-1 0 0,-1 0 0 0 0,1 0 1 0 0,0 0-1 0 0,-1 0 1 0 0,1 0-1 0 0,0 0 1 0 0,0 0-1 0 0,-1 0 0 0 0,1 0 1 0 0,0 1-1 0 0,0-1 1 0 0,-1 0-1 0 0,1 0 1 0 0,0 0-1 0 0,0 0 0 0 0,0 1 1 0 0,-1-1-1 0 0,1 0 1 0 0,0 0-1 0 0,0 0 1 0 0,0 1-1 0 0,0-1 0 0 0,-1 0 1 0 0,1 0-1 0 0,0 1 1 0 0,0-1-1 0 0,0 0 1 0 0,0 0-1 0 0,0 1 0 0 0,0-1 1 0 0,0 0-1 0 0,0 0 1 0 0,0 1-1 0 0,0-1 0 0 0,0 0 1 0 0,0 1-1 0 0,0-1 1 0 0,0 0-1 0 0,0 1 1 0 0,1 16-219 0 0,2-14 302 0 0,0 1-1 0 0,-1-1 1 0 0,1 1 0 0 0,0-1 0 0 0,1 0 0 0 0,-1 0 0 0 0,0 0 0 0 0,1-1-1 0 0,0 1 1 0 0,5 2 0 0 0,20 16 700 0 0,28 25 474 0 0,-46-38-1164 0 0,0 0 1 0 0,0 0-1 0 0,-1 1 0 0 0,0 0 0 0 0,0 1 1 0 0,-1 0-1 0 0,-1 0 0 0 0,0 1 0 0 0,0 0 1 0 0,-1 1-1 0 0,0 0 0 0 0,6 15 0 0 0,-1-2-474 0 0,-10-22 172 0 0,1 1 0 0 0,-2-1 0 0 0,1 1 0 0 0,0-1 0 0 0,-1 1 0 0 0,1 0 0 0 0,-1 0 0 0 0,0 0 0 0 0,0 6 0 0 0,5 1-990 0 0,-3-7-552 0 0,-2 1-4313 0 0</inkml:trace>
</inkml:ink>
</file>

<file path=ppt/ink/ink6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8:17.277"/>
    </inkml:context>
    <inkml:brush xml:id="br0">
      <inkml:brushProperty name="width" value="0.035" units="cm"/>
      <inkml:brushProperty name="height" value="0.035" units="cm"/>
      <inkml:brushProperty name="color" value="#E71224"/>
    </inkml:brush>
  </inkml:definitions>
  <inkml:trace contextRef="#ctx0" brushRef="#br0">11 452 1660 0 0,'0'0'10957'0'0,"5"10"-9881"0"0,15 26 394 0 0,35 45 1 0 0,-27-41-790 0 0,35 68 0 0 0,-13-21-648 0 0,-48-85 488 0 0,-4-6-219 0 0,-9-19-168 0 0,-23-38-437 0 0,-32-62-392 0 0,18 27-10 0 0,37 78 685 0 0,1 0-1 0 0,1-2 1 0 0,1 1 0 0 0,0-1-1 0 0,2 0 1 0 0,0 0 0 0 0,2-1 0 0 0,0 0-1 0 0,1 0 1 0 0,1 0 0 0 0,1 0-1 0 0,1 0 1 0 0,1 0 0 0 0,0 0 0 0 0,9-35-1 0 0,7 4 65 0 0,-13 43 84 0 0,0 0 0 0 0,-1-1 0 0 0,0 0 0 0 0,-1 0 0 0 0,0 0 0 0 0,-1 0 0 0 0,1-11 0 0 0,4 19-297 0 0,0 0 0 0 0,1 1 0 0 0,-1-1 0 0 0,0 1 0 0 0,1 1 0 0 0,-1-1 0 0 0,11 2 0 0 0,-9-1 199 0 0,-1 0 0 0 0,1 1-1 0 0,-1 0 1 0 0,0 1 0 0 0,0-1-1 0 0,0 1 1 0 0,0 1 0 0 0,0-1-1 0 0,0 1 1 0 0,0 1 0 0 0,-1-1 0 0 0,1 1-1 0 0,-1 0 1 0 0,0 0 0 0 0,0 1-1 0 0,-1 0 1 0 0,1 0 0 0 0,-1 0-1 0 0,0 1 1 0 0,4 6 0 0 0,-2-2-5 0 0,-1 0 0 0 0,-1 0 0 0 0,1 0 0 0 0,-2 1 0 0 0,0 0 0 0 0,0-1 0 0 0,-1 2 0 0 0,0-1-1 0 0,-1 0 1 0 0,0 0 0 0 0,-1 1 0 0 0,1 13 0 0 0,-3-19 12 0 0,0-1 0 0 0,0 1 0 0 0,0-1 0 0 0,0 0 0 0 0,-1 1 0 0 0,0-1 0 0 0,0 0 0 0 0,0 0 0 0 0,-1 0 0 0 0,1-1 0 0 0,-1 1 0 0 0,-1 0 0 0 0,1-1-1 0 0,0 0 1 0 0,-1 0 0 0 0,0 0 0 0 0,0 0 0 0 0,0 0 0 0 0,-1-1 0 0 0,1 0 0 0 0,-8 4 0 0 0,2-1-33 0 0,1-1 0 0 0,-1-1 0 0 0,0 1 0 0 0,0-2 0 0 0,0 1 0 0 0,-1-1 0 0 0,1-1 0 0 0,-1 0-1 0 0,0 0 1 0 0,-11-1 0 0 0,-25-1-1418 0 0,40 0-1724 0 0,33 0 562 0 0,0 0-649 0 0,-16 0 562 0 0,-15 0 326 0 0,-66 0-788 0 0</inkml:trace>
</inkml:ink>
</file>

<file path=ppt/ink/ink6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8:17.972"/>
    </inkml:context>
    <inkml:brush xml:id="br0">
      <inkml:brushProperty name="width" value="0.035" units="cm"/>
      <inkml:brushProperty name="height" value="0.035" units="cm"/>
      <inkml:brushProperty name="color" value="#E71224"/>
    </inkml:brush>
  </inkml:definitions>
  <inkml:trace contextRef="#ctx0" brushRef="#br0">0 364 6313 0 0,'0'0'8898'0'0,"20"-5"-9266"0"0,-16 4 368 0 0,55-13 351 0 0,68-26 0 0 0,-78 22-11 0 0,46-20 198 0 0,-87 34-479 0 0,0 0 0 0 0,-1-1 1 0 0,1 0-1 0 0,-1 0 0 0 0,0-1 0 0 0,0 0 0 0 0,-1 0 0 0 0,12-14 0 0 0,-16 17-65 0 0,0 0 0 0 0,0 0 0 0 0,0-1 0 0 0,0 1 0 0 0,0 0 0 0 0,-1-1 0 0 0,1 0 0 0 0,-1 1 0 0 0,0-1 0 0 0,0 0 0 0 0,0 0 0 0 0,-1 1 0 0 0,1-1 0 0 0,-1 0 0 0 0,0 0 0 0 0,0 0 0 0 0,0 0 0 0 0,-1 0 0 0 0,-1-5 0 0 0,1 4-64 0 0,-1 0 0 0 0,-1 1 0 0 0,1-1 0 0 0,-1 1 0 0 0,0-1 0 0 0,0 1 0 0 0,0 0 0 0 0,0 0 0 0 0,-1 0 0 0 0,1 1 0 0 0,-1-1 0 0 0,0 1 0 0 0,-5-4 0 0 0,-1 1-14 0 0,0 0-1 0 0,0 0 1 0 0,-1 1-1 0 0,0 0 1 0 0,0 1-1 0 0,0 1 1 0 0,0-1-1 0 0,-1 2 1 0 0,0-1-1 0 0,1 2 1 0 0,-1 0-1 0 0,-18 0 1 0 0,21 2 174 0 0,-1 1 1 0 0,1 1 0 0 0,0-1-1 0 0,-1 2 1 0 0,2-1 0 0 0,-1 1-1 0 0,0 0 1 0 0,1 1 0 0 0,-1 0-1 0 0,-12 11 1 0 0,5-3 307 0 0,1 1-1 0 0,0 0 1 0 0,1 1-1 0 0,-15 19 1 0 0,25-27-274 0 0,-1 1 0 0 0,1-1 0 0 0,0 1 0 0 0,1 0 1 0 0,0 0-1 0 0,0 0 0 0 0,1 0 0 0 0,0 1 0 0 0,-2 13 1 0 0,0 83 681 0 0,4-81-661 0 0,1-17-118 0 0,0 0 0 0 0,0-1 0 0 0,0 1 0 0 0,1 0 0 0 0,0-1 0 0 0,0 1 0 0 0,1-1 0 0 0,0 0 0 0 0,0 0 0 0 0,0 0 0 0 0,1 0 0 0 0,0-1 0 0 0,0 1 0 0 0,0-1 0 0 0,6 5 0 0 0,0 0 15 0 0,0 0 0 0 0,1-2 0 0 0,0 1 0 0 0,0-1-1 0 0,1-1 1 0 0,13 7 0 0 0,-9-7 13 0 0,0-1 0 0 0,0 0 0 0 0,1-1 0 0 0,0-1 0 0 0,0-1 1 0 0,0 0-1 0 0,0-1 0 0 0,19-1 0 0 0,15-3-1 0 0,70-10 0 0 0,-109 10-80 0 0,-6 1-266 0 0,0 0 1 0 0,-1 0-1 0 0,1 1 1 0 0,0 0-1 0 0,0 0 1 0 0,0 0-1 0 0,-1 1 1 0 0,1 0-1 0 0,0 0 1 0 0,-1 0-1 0 0,1 1 1 0 0,-1 0-1 0 0,11 4 1 0 0,-9-1-739 0 0,2 3-2493 0 0,-7 2-1836 0 0</inkml:trace>
</inkml:ink>
</file>

<file path=ppt/ink/ink6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8:19.166"/>
    </inkml:context>
    <inkml:brush xml:id="br0">
      <inkml:brushProperty name="width" value="0.035" units="cm"/>
      <inkml:brushProperty name="height" value="0.035" units="cm"/>
      <inkml:brushProperty name="color" value="#E71224"/>
    </inkml:brush>
  </inkml:definitions>
  <inkml:trace contextRef="#ctx0" brushRef="#br0">0 1 3364 0 0,'0'0'11582'0'0,"2"4"-11135"0"0,8 11-2 0 0,-8-13-275 0 0,0 1 0 0 0,0-1 0 0 0,-1 1 0 0 0,1-1 0 0 0,0 1 0 0 0,-1 0-1 0 0,0-1 1 0 0,0 1 0 0 0,0 0 0 0 0,0 0 0 0 0,1 5 0 0 0,-2-6-105 0 0,0 0-1 0 0,1 0 1 0 0,-1 0 0 0 0,1 0-1 0 0,-1 0 1 0 0,1 0 0 0 0,0-1-1 0 0,0 1 1 0 0,0 0 0 0 0,0 0-1 0 0,0-1 1 0 0,1 3-1 0 0,-1-3-24 0 0,0 1 0 0 0,1 0-1 0 0,-1-1 1 0 0,-1 1-1 0 0,1 0 1 0 0,0 0-1 0 0,0-1 1 0 0,-1 1 0 0 0,1 0-1 0 0,-1 0 1 0 0,1 0-1 0 0,-1 2 1 0 0,10 58 661 0 0,-9-31-448 0 0,10 60-1 0 0,-1-54-187 0 0,1-1-1 0 0,3 0 1 0 0,1-1 0 0 0,21 38 0 0 0,-24-50-38 0 0,-9-16-27 0 0,32 52-12 0 0,-25-84-10666 0 0,-8 16 4163 0 0</inkml:trace>
</inkml:ink>
</file>

<file path=ppt/ink/ink6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8:19.840"/>
    </inkml:context>
    <inkml:brush xml:id="br0">
      <inkml:brushProperty name="width" value="0.035" units="cm"/>
      <inkml:brushProperty name="height" value="0.035" units="cm"/>
      <inkml:brushProperty name="color" value="#E71224"/>
    </inkml:brush>
  </inkml:definitions>
  <inkml:trace contextRef="#ctx0" brushRef="#br0">51 63 6673 0 0,'0'0'8571'0'0,"0"0"-8637"0"0,1 1 72 0 0,0-1 1 0 0,-1 1 0 0 0,1 0 0 0 0,-1-1 0 0 0,1 1 0 0 0,0 0 0 0 0,-1 0 0 0 0,0-1 0 0 0,1 1-1 0 0,-1 0 1 0 0,1 0 0 0 0,-1 0 0 0 0,0-1 0 0 0,0 1 0 0 0,1 0 0 0 0,-1 0 0 0 0,0 2-1 0 0,-19 22 1201 0 0,16-22-1109 0 0,0 0 0 0 0,1 0 0 0 0,-1 0-1 0 0,1 0 1 0 0,-1 1 0 0 0,1-1 0 0 0,0 1 0 0 0,1 0 0 0 0,-1 0-1 0 0,1 0 1 0 0,-1 0 0 0 0,1 0 0 0 0,0 0 0 0 0,0 8 0 0 0,22-13-274 0 0,-15-1 186 0 0,0 0 0 0 0,0-1 1 0 0,-1 0-1 0 0,1 0 1 0 0,-1 0-1 0 0,0 0 1 0 0,0-1-1 0 0,0 0 0 0 0,0 0 1 0 0,-1-1-1 0 0,8-8 1 0 0,-10 10-30 0 0,1 0 1 0 0,-1 0-1 0 0,0 0 1 0 0,0 0 0 0 0,0 0-1 0 0,-1-1 1 0 0,1 1-1 0 0,-1-1 1 0 0,0 1 0 0 0,0-1-1 0 0,0 1 1 0 0,0-1 0 0 0,-1 0-1 0 0,1 1 1 0 0,-1-1-1 0 0,0 0 1 0 0,0 1 0 0 0,-1-1-1 0 0,1 0 1 0 0,-1 1-1 0 0,1-1 1 0 0,-3-5 0 0 0,2 7-7 0 0,0 0 0 0 0,0 0 1 0 0,-1 0-1 0 0,1 0 1 0 0,-1 0-1 0 0,1 0 1 0 0,-1 1-1 0 0,1-1 1 0 0,-1 1-1 0 0,0-1 0 0 0,0 1 1 0 0,0 0-1 0 0,0 0 1 0 0,0-1-1 0 0,0 1 1 0 0,0 1-1 0 0,0-1 1 0 0,0 0-1 0 0,0 0 0 0 0,0 1 1 0 0,-1-1-1 0 0,1 1 1 0 0,0 0-1 0 0,-1 0 1 0 0,1 0-1 0 0,0 0 1 0 0,0 0-1 0 0,-1 0 0 0 0,1 1 1 0 0,0-1-1 0 0,0 1 1 0 0,-1-1-1 0 0,-1 2 1 0 0,1-1 37 0 0,1-1-1 0 0,-1 1 1 0 0,0 1 0 0 0,1-1 0 0 0,-1 0 0 0 0,1 0 0 0 0,-1 1-1 0 0,1 0 1 0 0,-1-1 0 0 0,1 1 0 0 0,0 0 0 0 0,0 0 0 0 0,0 0 0 0 0,0 0-1 0 0,0 1 1 0 0,1-1 0 0 0,-1 0 0 0 0,1 1 0 0 0,-1 0 0 0 0,1-1-1 0 0,0 1 1 0 0,0-1 0 0 0,0 1 0 0 0,0 0 0 0 0,1 0 0 0 0,-1 5 0 0 0,0 7 167 0 0,3 18 77 0 0,-1-32-243 0 0,0 0 0 0 0,-1 0 0 0 0,1 0 0 0 0,0 0 0 0 0,0 0 0 0 0,0 0 0 0 0,-1 0 0 0 0,1-1 0 0 0,0 1 0 0 0,0 0-1 0 0,0 0 1 0 0,0-1 0 0 0,1 1 0 0 0,-1-1 0 0 0,0 1 0 0 0,0-1 0 0 0,0 1 0 0 0,0-1 0 0 0,0 0 0 0 0,1 0 0 0 0,-1 1 0 0 0,0-1 0 0 0,0 0 0 0 0,1 0 0 0 0,-1 0 0 0 0,2-1 0 0 0,4 2 43 0 0,0-2 0 0 0,0 1 0 0 0,0-1 0 0 0,0 0 0 0 0,0 0 0 0 0,0-1 0 0 0,6-2 0 0 0,-9 3-48 0 0,-1-1-1 0 0,0 0 1 0 0,0 0 0 0 0,0 0-1 0 0,0 0 1 0 0,-1 0 0 0 0,1 0-1 0 0,0-1 1 0 0,-1 1 0 0 0,0-1-1 0 0,0 0 1 0 0,1 0-1 0 0,-1 0 1 0 0,-1 0 0 0 0,1 0-1 0 0,2-5 1 0 0,-4 7-11 0 0,1 0 0 0 0,-1 0 0 0 0,0-1 0 0 0,1 1 0 0 0,-1 0 0 0 0,0 0 0 0 0,0 0 0 0 0,0 0-1 0 0,0 0 1 0 0,0 0 0 0 0,0 0 0 0 0,0 0 0 0 0,0 0 0 0 0,0 0 0 0 0,0 0 0 0 0,0-1 0 0 0,-1 1 0 0 0,1 0 0 0 0,-1 0 0 0 0,1 0 0 0 0,0 0 0 0 0,-1 0 0 0 0,0 1-1 0 0,1-1 1 0 0,-1 0 0 0 0,0 0 0 0 0,1 0 0 0 0,-1 0 0 0 0,0 1 0 0 0,0-1 0 0 0,0 0 0 0 0,1 1 0 0 0,-1-1 0 0 0,0 0 0 0 0,0 1 0 0 0,0-1 0 0 0,0 1 0 0 0,0 0 0 0 0,0-1-1 0 0,-2 1 1 0 0,1 0-64 0 0,0 0-1 0 0,0 0 1 0 0,0 0-1 0 0,0 1 1 0 0,0-1-1 0 0,1 1 1 0 0,-1-1 0 0 0,0 1-1 0 0,0 0 1 0 0,1 0-1 0 0,-1-1 1 0 0,1 1-1 0 0,-1 1 1 0 0,0-1-1 0 0,1 0 1 0 0,0 0-1 0 0,-1 0 1 0 0,1 1-1 0 0,0-1 1 0 0,0 1-1 0 0,-1-1 1 0 0,1 1-1 0 0,1-1 1 0 0,-2 3-1 0 0,0 0-31 0 0,0 1-1 0 0,0-1 1 0 0,1 1-1 0 0,0-1 1 0 0,0 1 0 0 0,0 0-1 0 0,0 0 1 0 0,1 8-1 0 0,0-12 4 0 0,0-1 0 0 0,0 1 0 0 0,1 0 0 0 0,-1 0 0 0 0,0-1 0 0 0,1 1-1 0 0,-1 0 1 0 0,1-1 0 0 0,-1 1 0 0 0,1-1 0 0 0,-1 1 0 0 0,1 0 0 0 0,0-1 0 0 0,-1 1 0 0 0,1-1 0 0 0,0 0 0 0 0,-1 1 0 0 0,1-1-1 0 0,0 1 1 0 0,-1-1 0 0 0,1 0 0 0 0,0 0 0 0 0,0 1 0 0 0,-1-1 0 0 0,1 0 0 0 0,1 0 0 0 0,20 3-6131 0 0</inkml:trace>
</inkml:ink>
</file>

<file path=ppt/ink/ink6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9:18.721"/>
    </inkml:context>
    <inkml:brush xml:id="br0">
      <inkml:brushProperty name="width" value="0.035" units="cm"/>
      <inkml:brushProperty name="height" value="0.035" units="cm"/>
      <inkml:brushProperty name="color" value="#E71224"/>
    </inkml:brush>
  </inkml:definitions>
  <inkml:trace contextRef="#ctx0" brushRef="#br0">2338 248 2756 0 0,'0'0'1912'0'0,"-16"-19"-775"0"0,10 14 2668 0 0,-17 5-1184 0 0,-30 0 389 0 0,24-1-2625 0 0,0-1 1 0 0,-35-7-1 0 0,-13 2 41 0 0,62 7-333 0 0,0-1 0 0 0,-1 0-1 0 0,1-2 1 0 0,0 1 0 0 0,-21-8 0 0 0,6 0 206 0 0,0 2 1 0 0,-53-7-1 0 0,26 5-220 0 0,-39-5-82 0 0,-1 4 1 0 0,-159 4-1 0 0,236 9-16 0 0,1 0 1 0 0,0 2-1 0 0,0 0 0 0 0,-20 7 1 0 0,-25 6 56 0 0,-72 16-58 0 0,-36 6 20 0 0,132-31 27 0 0,-48 17 0 0 0,26-6 99 0 0,55-17-152 0 0,1 0 0 0 0,-1 1-1 0 0,1 0 1 0 0,0 0 0 0 0,0 0 0 0 0,-7 6 0 0 0,-27 14-3 0 0,9-9-7 0 0,1 2-1 0 0,-40 28 0 0 0,-17 9 211 0 0,82-50-187 0 0,0 1-1 0 0,0-1 0 0 0,1 1 0 0 0,0 0 1 0 0,-1 0-1 0 0,1 0 0 0 0,1 0 1 0 0,-1 1-1 0 0,1 0 0 0 0,-1-1 0 0 0,1 1 1 0 0,1 0-1 0 0,-1 1 0 0 0,1-1 1 0 0,-3 8-1 0 0,-16 31-83 0 0,16-35 96 0 0,1 0 1 0 0,-1 1-1 0 0,-4 20 1 0 0,5-19 20 0 0,1 0 1 0 0,-1-1-1 0 0,-1 1 1 0 0,-6 10-1 0 0,-37 87 100 0 0,45-103-125 0 0,1 1 1 0 0,0-1-1 0 0,1 1 1 0 0,-1 0-1 0 0,1 0 1 0 0,0-1-1 0 0,0 1 1 0 0,0 9 0 0 0,-5 29-6 0 0,-14 47 128 0 0,-20 65-13 0 0,36-135-65 0 0,1 0-1 0 0,-1 27 1 0 0,-5 35 3 0 0,6-62-26 0 0,1 1-1 0 0,1-1 1 0 0,1 1 0 0 0,2 22 0 0 0,0 13 24 0 0,-2 389-13 0 0,10-385-21 0 0,0-9-9 0 0,0 11 37 0 0,0 38 219 0 0,-9-85-165 0 0,-2 1-1 0 0,0 0 0 0 0,-1 0 0 0 0,0-1 0 0 0,-1 0 0 0 0,-7 20 0 0 0,0 45-55 0 0,9-75-28 0 0,-1 1 1 0 0,1 0-1 0 0,1-1 1 0 0,-1 1 0 0 0,1-1-1 0 0,1 1 1 0 0,0 9-1 0 0,0-8-5 0 0,0 1 0 0 0,-1-1 0 0 0,0 1 0 0 0,-2 15 0 0 0,-3 8 16 0 0,1 0 1 0 0,2 0-1 0 0,3 49 0 0 0,0-24 7 0 0,-11 47 41 0 0,10-75-49 0 0,-1-11-20 0 0,1 0 1 0 0,1 0-1 0 0,1 0 1 0 0,5 25-1 0 0,3 25 71 0 0,10-3-21 0 0,3 9-48 0 0,-13-47 5 0 0,-9-22-3 0 0,1 0 1 0 0,0 1 0 0 0,0-1 0 0 0,0 0 0 0 0,1 0 0 0 0,3 6-1 0 0,3 1 0 0 0,-1 1 0 0 0,0 0 0 0 0,-1 0-1 0 0,7 20 1 0 0,10 18 14 0 0,-19-41-12 0 0,0 1 0 0 0,-1-1 1 0 0,-1 1-1 0 0,3 13 0 0 0,3 7 3 0 0,31 61 10 0 0,-37-86-8 0 0,0 1 0 0 0,0-1 0 0 0,1 0 0 0 0,0 0 0 0 0,0 0 0 0 0,1 0 0 0 0,-1-1 0 0 0,1 0 0 0 0,0 0 0 0 0,1 0 0 0 0,0 0 0 0 0,-1-1 0 0 0,13 7 0 0 0,4-1 4 0 0,1-1-1 0 0,0-1 1 0 0,0-1-1 0 0,1-1 1 0 0,0-1-1 0 0,41 4 1 0 0,-18-3-4 0 0,6 1 16 0 0,0-2 0 0 0,1-3 0 0 0,73-6 0 0 0,157-38 40 0 0,-171 28-75 0 0,-71 10 12 0 0,44-10 1 0 0,170-33 0 0 0,-206 41-30 0 0,1 2 0 0 0,0 2 0 0 0,59 6 1 0 0,-5 8 14 0 0,127 7 56 0 0,-164-15-48 0 0,-1 2-1 0 0,-1 4 1 0 0,81 21 0 0 0,-34-6-14 0 0,-35-14 59 0 0,1-3 1 0 0,123-4-1 0 0,9 1-52 0 0,12-3 10 0 0,-117-4 21 0 0,85-6-20 0 0,259 4-2 0 0,169-4 45 0 0,-416-5-114 0 0,-117 6-47 0 0,70-14 105 0 0,16-1 6 0 0,-153 21 39 0 0,38-4-183 0 0,0 2 0 0 0,1 3 1 0 0,101 13-1 0 0,-106-3 112 0 0,0-2-1 0 0,89 1 0 0 0,-124-9-36 0 0,1 1 1 0 0,0 0 0 0 0,-1 1 0 0 0,1 1-1 0 0,-1 1 1 0 0,30 10 0 0 0,12 18-51 0 0,-56-31 49 0 0,-1 1 76 0 0,1 0 0 0 0,0-1-1 0 0,0 0 1 0 0,0 1 0 0 0,0-2 0 0 0,0 1 0 0 0,7 0 0 0 0,39-3 68 0 0,0-3-1 0 0,52-11 1 0 0,-3 0-197 0 0,-80 14 46 0 0,1 2-1 0 0,28 2 0 0 0,-33-1 129 0 0,-1 0-1 0 0,1-1 0 0 0,-1 0 1 0 0,1-2-1 0 0,-1 1 1 0 0,20-6-1 0 0,-14 1-44 0 0,15-4-39 0 0,0-1 0 0 0,53-27-1 0 0,-85 37 56 0 0,-1 0 0 0 0,1 0 0 0 0,-1 0-1 0 0,0-1 1 0 0,0 1 0 0 0,1-1 0 0 0,-1 0-1 0 0,0 1 1 0 0,-1-1 0 0 0,1 0 0 0 0,0 0 0 0 0,0 0-1 0 0,2-5 1 0 0,-3 5 14 0 0,0 1 0 0 0,1-1 1 0 0,-1 0-1 0 0,1 1 0 0 0,-1-1 0 0 0,1 0 1 0 0,-1 1-1 0 0,1 0 0 0 0,0 0 0 0 0,0-1 0 0 0,-1 1 1 0 0,1 0-1 0 0,3-1 0 0 0,22-17-186 0 0,-20 12 126 0 0,0 1-1 0 0,1 0 0 0 0,0 1 0 0 0,0 0 0 0 0,0 0 0 0 0,12-5 0 0 0,21 4-394 0 0,-36 6 492 0 0,1 0 0 0 0,0-1 0 0 0,-1 0 0 0 0,1 0 0 0 0,0 0 0 0 0,-1-1 1 0 0,8-2-1 0 0,-7-1 25 0 0,9-7 3 0 0,0 0-1 0 0,-1 0 1 0 0,-1-2 0 0 0,22-27-1 0 0,-20 23-99 0 0,-11 14 32 0 0,-1 0-1 0 0,1 0 0 0 0,-1-1 1 0 0,0 1-1 0 0,0-1 1 0 0,0 0-1 0 0,-1 0 0 0 0,1 0 1 0 0,-1 0-1 0 0,-1 0 1 0 0,3-10-1 0 0,6-73 219 0 0,10-112-377 0 0,0 73 136 0 0,-10 48 0 0 0,0-2 24 0 0,-10 31 61 0 0,-1 3-111 0 0,2 0 0 0 0,8-48-1 0 0,1-18-31 0 0,0 30 46 0 0,0-17 16 0 0,-7 68-2 0 0,5-12-22 0 0,5 6-10 0 0,11-66 0 0 0,-19 82 58 0 0,2-28-4 0 0,-3-1 0 0 0,-1 0 0 0 0,-6-68 0 0 0,0 15-154 0 0,3-163 118 0 0,10 133-84 0 0,0 68 45 0 0,0-3-28 0 0,10-123 85 0 0,-10-42 210 0 0,-12 196-179 0 0,-1 1 0 0 0,-3 0 0 0 0,-18-71 0 0 0,17 83 7 0 0,-14-29 44 0 0,16 46-74 0 0,1 0 0 0 0,1 0 0 0 0,-1 0 0 0 0,2-1 0 0 0,-1 0-1 0 0,1 0 1 0 0,-2-13 0 0 0,4 18-17 0 0,-1 0 0 0 0,0 0 0 0 0,0 0 0 0 0,-1 1 0 0 0,1-1 0 0 0,-1 0 0 0 0,0 1 0 0 0,0 0 0 0 0,-3-6 1 0 0,-9-18-37 0 0,8 17 32 0 0,0 1-1 0 0,0 0 1 0 0,0 0 0 0 0,-1 0-1 0 0,-1 1 1 0 0,1 0-1 0 0,-2 1 1 0 0,-16-14-1 0 0,-5-5-15 0 0,16 13-33 0 0,0 0 0 0 0,-1 0-1 0 0,0 1 1 0 0,-1 1 0 0 0,0 1 0 0 0,-1 0-1 0 0,0 2 1 0 0,0-1 0 0 0,-1 2-1 0 0,0 0 1 0 0,-1 2 0 0 0,1 0 0 0 0,-1 0-1 0 0,-28-1 1 0 0,-579-19-45 0 0,478 36 132 0 0,55-1 108 0 0,-235 21-58 0 0,-15 26 61 0 0,141-36 103 0 0,-283-6-1 0 0,-167-24 115 0 0,575 9-423 0 0,-21 10 36 0 0,69-6 66 0 0,-45 2-1 0 0,-244-14 403 0 0,299 9-458 0 0,0 1 1 0 0,0 1-1 0 0,-20 6 1 0 0,19-4 80 0 0,0 0 1 0 0,-1-2-1 0 0,-23 1 0 0 0,15-4-6 0 0,-370 8 35 0 0,321 1-116 0 0,-79 19 0 0 0,-47 7 137 0 0,-34-23 585 0 0,234-13-585 0 0,-2-2-69 0 0,4 3-84 0 0,9 21-7626 0 0,6 10 1554 0 0,-12-29 5533 0 0,2 2-1364 0 0,-4-8 121 0 0,-22-50-1678 0 0</inkml:trace>
</inkml:ink>
</file>

<file path=ppt/ink/ink6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9:21.984"/>
    </inkml:context>
    <inkml:brush xml:id="br0">
      <inkml:brushProperty name="width" value="0.035" units="cm"/>
      <inkml:brushProperty name="height" value="0.035" units="cm"/>
      <inkml:brushProperty name="color" value="#E71224"/>
    </inkml:brush>
  </inkml:definitions>
  <inkml:trace contextRef="#ctx0" brushRef="#br0">988 1083 488 0 0,'0'0'6941'0'0,"0"20"-3479"0"0,-6-18-2792 0 0,0-1-1 0 0,0 0 1 0 0,0-1-1 0 0,0 1 1 0 0,0-1-1 0 0,-10-1 1 0 0,8 1-293 0 0,-24 0-20 0 0,0 0 1 0 0,-1-2 0 0 0,1-1 0 0 0,0-2-1 0 0,-48-13 1 0 0,54 10-313 0 0,5 2 22 0 0,0-1 0 0 0,0-1 0 0 0,1-1 0 0 0,0 0 0 0 0,-29-20 0 0 0,-8-7 32 0 0,33 21-37 0 0,0-1 0 0 0,-33-28 0 0 0,6 7 94 0 0,41 32-144 0 0,1-1 0 0 0,0 0 0 0 0,1 0-1 0 0,-1-1 1 0 0,-13-15 0 0 0,15 14-7 0 0,1-1 1 0 0,0 0-1 0 0,0-1 1 0 0,1 1-1 0 0,0-1 1 0 0,0 0-1 0 0,1 0 1 0 0,-3-15-1 0 0,-5-8-33 0 0,9 27 23 0 0,0-1 0 0 0,1 0 0 0 0,-1 0 0 0 0,2 0 0 0 0,-1 0 0 0 0,-1-15 0 0 0,-7-73-58 0 0,10-146-231 0 0,1 234 272 0 0,0 0 0 0 0,1 0 0 0 0,-1-1 1 0 0,1 1-1 0 0,1 1 0 0 0,2-9 0 0 0,-2 9 11 0 0,0-1 0 0 0,-1 1 0 0 0,0-1 0 0 0,0 0-1 0 0,-1 0 1 0 0,1-7 0 0 0,8-70 219 0 0,0 33-377 0 0,-5 37 98 0 0,-5 14 57 0 0,0 0 1 0 0,0 0-1 0 0,0 0 1 0 0,1 0-1 0 0,-1 1 0 0 0,0-1 1 0 0,0 0-1 0 0,0 0 1 0 0,0 0-1 0 0,0 0 1 0 0,0 0-1 0 0,0 0 1 0 0,0 0-1 0 0,1 0 0 0 0,-1 0 1 0 0,0 0-1 0 0,0 0 1 0 0,0 0-1 0 0,0 1 1 0 0,0-1-1 0 0,0 0 1 0 0,1 0-1 0 0,-1 0 0 0 0,0 0 1 0 0,0 0-1 0 0,0 0 1 0 0,0 0-1 0 0,0 0 1 0 0,1 0-1 0 0,-1 0 1 0 0,0-1-1 0 0,0 1 1 0 0,0 0-1 0 0,0 0 0 0 0,0 0 1 0 0,0 0-1 0 0,1 0 1 0 0,-1 0-1 0 0,0 0 1 0 0,0 0-1 0 0,0 0 1 0 0,0 0-1 0 0,-21 32 17 0 0,11-17 48 0 0,-1 1-1 0 0,-22 24 1 0 0,18-23 7 0 0,6-4-60 0 0,-1 0 1 0 0,2 1-1 0 0,0 0 1 0 0,-7 17 0 0 0,-13 23-9 0 0,23-44 37 0 0,4-9-23 0 0,1 0 0 0 0,-1-1 0 0 0,1 1 0 0 0,-1 0 0 0 0,1 0 1 0 0,-1 0-1 0 0,0 0 0 0 0,1 0 0 0 0,-1-1 0 0 0,0 1 0 0 0,1 0 0 0 0,-1-1 0 0 0,0 1 0 0 0,0 0 0 0 0,0-1 0 0 0,0 1 0 0 0,0-1 1 0 0,-1 1-1 0 0,-1 12 113 0 0,-5-11-252 0 0,19-17 247 0 0,-4 1-74 0 0,73-130-212 0 0,-72 130 176 0 0,0-1 0 0 0,10-26 0 0 0,8-12 51 0 0,-24 48 237 0 0,5-3-1210 0 0,-5 19 59 0 0,30 22 857 0 0,16 6 348 0 0,-8-7-2 0 0,-1 1 0 0 0,63 73 0 0 0,-15 2 187 0 0,-87-108-527 0 0,0 1 0 0 0,1-1 0 0 0,-1 0 0 0 0,0 1 0 0 0,0-1 0 0 0,1 0 0 0 0,-1 1-1 0 0,0-1 1 0 0,1 0 0 0 0,-1 0 0 0 0,0 0 0 0 0,1 1 0 0 0,-1-1 0 0 0,0 0 0 0 0,1 0 0 0 0,-1 0 0 0 0,0 0 0 0 0,1 1 0 0 0,-1-1 0 0 0,0 0 0 0 0,1 0-1 0 0,-1 0 1 0 0,1 0 0 0 0,-1 0 0 0 0,0 0 0 0 0,1 0 0 0 0,-1 0 0 0 0,0 0 0 0 0,1 0 0 0 0,-1-1 0 0 0,1 1 0 0 0,-1 0 0 0 0,0 0 0 0 0,1 0 0 0 0,-1 0 0 0 0,0 0-1 0 0,1-1 1 0 0,-1 1 0 0 0,0 0 0 0 0,1 0 0 0 0,-1-1 0 0 0,0 1 0 0 0,0 0 0 0 0,1 0 0 0 0,-1-1 0 0 0,14-23-1343 0 0,-12 21 696 0 0,-1 0 0 0 0,1 0 0 0 0,0-1 0 0 0,0 1 1 0 0,0 0-1 0 0,0 0 0 0 0,0 1 0 0 0,6-6 0 0 0,-7 8 91 0 0,9-5-3622 0 0,-8 6 2036 0 0,-7 7 267 0 0,-43 52-893 0 0</inkml:trace>
</inkml:ink>
</file>

<file path=ppt/ink/ink6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9:23.118"/>
    </inkml:context>
    <inkml:brush xml:id="br0">
      <inkml:brushProperty name="width" value="0.035" units="cm"/>
      <inkml:brushProperty name="height" value="0.035" units="cm"/>
      <inkml:brushProperty name="color" value="#E71224"/>
    </inkml:brush>
  </inkml:definitions>
  <inkml:trace contextRef="#ctx0" brushRef="#br0">64 374 4016 0 0,'0'0'7918'0'0,"1"5"-8160"0"0,5 10 749 0 0,0 1 0 0 0,-2-1-1 0 0,0 1 1 0 0,-1 0 0 0 0,0 0 0 0 0,0 22 0 0 0,-3 48-244 0 0,0-85 228 0 0,0-38 219 0 0,-3-5-831 0 0,-2-1 1 0 0,-1 1-1 0 0,-3 0 0 0 0,-18-58 0 0 0,18 76-39 0 0,7 19 138 0 0,0 0-1 0 0,0 1 1 0 0,1-1-1 0 0,0-1 1 0 0,0 1-1 0 0,0 0 1 0 0,0-5-1 0 0,0-2 34 0 0,0 1-1 0 0,-1-1 1 0 0,-6-18 0 0 0,6 23 6 0 0,-1 0 0 0 0,2-1 0 0 0,-1 1 0 0 0,1-1 0 0 0,0 0 1 0 0,0 1-1 0 0,1-1 0 0 0,0 0 0 0 0,0 1 0 0 0,1-1 1 0 0,2-12-1 0 0,-1 17-47 0 0,1-1 0 0 0,-1 0 1 0 0,0 1-1 0 0,1 0 0 0 0,-1-1 1 0 0,1 1-1 0 0,0 0 0 0 0,0 0 1 0 0,1 1-1 0 0,-1-1 0 0 0,1 0 1 0 0,-1 1-1 0 0,1 0 0 0 0,0 0 1 0 0,-1 0-1 0 0,1 1 0 0 0,0-1 1 0 0,0 1-1 0 0,0 0 0 0 0,1 0 1 0 0,-1 0-1 0 0,0 0 0 0 0,0 1 1 0 0,8 0-1 0 0,5-1 21 0 0,0 1-1 0 0,0 1 1 0 0,0 1-1 0 0,32 7 1 0 0,-30-5 98 0 0,-1 1 1 0 0,1 1-1 0 0,32 16 0 0 0,-46-20-71 0 0,1 1 0 0 0,-1 1-1 0 0,0-1 1 0 0,0 1 0 0 0,0 0 0 0 0,0 0-1 0 0,-1 1 1 0 0,0-1 0 0 0,0 1 0 0 0,0 0-1 0 0,0 0 1 0 0,-1 0 0 0 0,0 0 0 0 0,0 1-1 0 0,0-1 1 0 0,2 8 0 0 0,4 15 80 0 0,-5-18-32 0 0,0 0 1 0 0,-1 0-1 0 0,-1 0 0 0 0,0 1 0 0 0,0-1 1 0 0,0 17-1 0 0,-1-1 169 0 0,0-19-180 0 0,0 0 0 0 0,-1 0 0 0 0,0 1 0 0 0,0-1 0 0 0,-1 0 0 0 0,0 0-1 0 0,0 0 1 0 0,-1 0 0 0 0,1 0 0 0 0,-2 0 0 0 0,-2 8 0 0 0,-14 18 97 0 0,16-26-115 0 0,0 0-1 0 0,0 0 0 0 0,-1 0 0 0 0,0 0 0 0 0,-1-1 0 0 0,0 0 0 0 0,0 1 1 0 0,0-2-1 0 0,0 1 0 0 0,-1-1 0 0 0,0 0 0 0 0,0 0 0 0 0,-1 0 0 0 0,1-1 1 0 0,-12 6-1 0 0,3-6 81 0 0,0 0 0 0 0,0-1-1 0 0,-1-1 1 0 0,-20 1 0 0 0,35-3-109 0 0,1-1-335 0 0,0 0 148 0 0,0 0-1 0 0,0 0 1 0 0,1 0-1 0 0,-1 1 0 0 0,0-1 1 0 0,1 0-1 0 0,-1 0 0 0 0,1 0 1 0 0,-1 0-1 0 0,1 1 1 0 0,0-1-1 0 0,-1 0 0 0 0,1 0 1 0 0,0 1-1 0 0,-1-1 1 0 0,1 0-1 0 0,0 1 0 0 0,1-2 1 0 0,46-22-8368 0 0,-28 9 4039 0 0</inkml:trace>
</inkml:ink>
</file>

<file path=ppt/ink/ink6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9:23.756"/>
    </inkml:context>
    <inkml:brush xml:id="br0">
      <inkml:brushProperty name="width" value="0.035" units="cm"/>
      <inkml:brushProperty name="height" value="0.035" units="cm"/>
      <inkml:brushProperty name="color" value="#E71224"/>
    </inkml:brush>
  </inkml:definitions>
  <inkml:trace contextRef="#ctx0" brushRef="#br0">153 85 3680 0 0,'0'0'7354'0'0,"-9"5"-7052"0"0,-5 2-544 0 0,5-3 766 0 0,1 0 0 0 0,0 1 0 0 0,0 0 0 0 0,0 0 0 0 0,0 1 0 0 0,1-1 0 0 0,0 2 0 0 0,-9 8-1 0 0,0 8-278 0 0,13-19-249 0 0,-1-1 0 0 0,1 1 1 0 0,0 0-1 0 0,1 0 0 0 0,-1 0 0 0 0,0 0 1 0 0,1 1-1 0 0,0-1 0 0 0,0 1 1 0 0,1 0-1 0 0,-1-1 0 0 0,1 1 0 0 0,0 0 1 0 0,0 0-1 0 0,0 0 0 0 0,1 0 0 0 0,0-1 1 0 0,0 1-1 0 0,0 0 0 0 0,1 0 1 0 0,-1 0-1 0 0,2 6 0 0 0,0-9 7 0 0,-1 1-1 0 0,0 0 0 0 0,1-1 1 0 0,-1 1-1 0 0,1-1 1 0 0,0 1-1 0 0,0-1 1 0 0,0 0-1 0 0,0 0 0 0 0,0 0 1 0 0,0 0-1 0 0,0 0 1 0 0,1 0-1 0 0,-1-1 0 0 0,1 1 1 0 0,-1-1-1 0 0,5 2 1 0 0,0-1 31 0 0,0 1-1 0 0,0-1 1 0 0,1-1 0 0 0,-1 0 0 0 0,0 0 0 0 0,15 0 0 0 0,-9-1 27 0 0,-1-1 0 0 0,1 0 0 0 0,-1-1 1 0 0,0 0-1 0 0,0-1 0 0 0,0-1 0 0 0,0 1 0 0 0,15-9 1 0 0,-17 7-45 0 0,-1-1 0 0 0,0-1 1 0 0,0 0-1 0 0,-1 0 1 0 0,0-1-1 0 0,0 0 1 0 0,-1 0-1 0 0,0 0 0 0 0,0-1 1 0 0,-1 0-1 0 0,0-1 1 0 0,-1 0-1 0 0,0 1 1 0 0,0-2-1 0 0,-1 1 0 0 0,-1 0 1 0 0,1-1-1 0 0,-2 0 1 0 0,0 0-1 0 0,2-21 1 0 0,-4 28-51 0 0,0 0 1 0 0,0-1 0 0 0,-1 1-1 0 0,0 0 1 0 0,0 0 0 0 0,0 0-1 0 0,0 0 1 0 0,-1 0 0 0 0,1 0-1 0 0,-1 0 1 0 0,0 0 0 0 0,-1 0-1 0 0,1 1 1 0 0,0-1 0 0 0,-1 1-1 0 0,0 0 1 0 0,0-1 0 0 0,0 1-1 0 0,0 1 1 0 0,0-1 0 0 0,-1 0-1 0 0,1 1 1 0 0,-1 0 0 0 0,0-1-1 0 0,0 1 1 0 0,1 1 0 0 0,-1-1-1 0 0,-1 1 1 0 0,1-1 0 0 0,0 1-1 0 0,0 0 1 0 0,-6 0 0 0 0,6 1-2 0 0,0-1 0 0 0,0 1 0 0 0,0 0 0 0 0,0 0 1 0 0,0 0-1 0 0,0 1 0 0 0,0-1 0 0 0,0 1 0 0 0,0 0 1 0 0,-7 3-1 0 0,9-4-129 0 0,0 1 0 0 0,1 0 0 0 0,-1-1 0 0 0,1 1 0 0 0,-1 0 0 0 0,1 0 0 0 0,-1 0 0 0 0,1 0 0 0 0,0 0 0 0 0,0 0 0 0 0,-1 0 0 0 0,1 0 0 0 0,0 1 0 0 0,0-1 0 0 0,0 0 0 0 0,0 1 0 0 0,0-1 0 0 0,0 1 0 0 0,1-1 0 0 0,-1 1 0 0 0,0 0 0 0 0,1-1 0 0 0,0 1 0 0 0,-1-1 0 0 0,1 3 0 0 0,18-4-6530 0 0</inkml:trace>
</inkml:ink>
</file>

<file path=ppt/ink/ink6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9:24.328"/>
    </inkml:context>
    <inkml:brush xml:id="br0">
      <inkml:brushProperty name="width" value="0.035" units="cm"/>
      <inkml:brushProperty name="height" value="0.035" units="cm"/>
      <inkml:brushProperty name="color" value="#E71224"/>
    </inkml:brush>
  </inkml:definitions>
  <inkml:trace contextRef="#ctx0" brushRef="#br0">111 160 5004 0 0,'0'0'7832'0'0,"16"-4"-7818"0"0,54-17 73 0 0,-63 18-14 0 0,0 0 0 0 0,-1 0 0 0 0,0-1 0 0 0,0 0 0 0 0,0 0 1 0 0,0 0-1 0 0,0-1 0 0 0,-1 0 0 0 0,0 0 0 0 0,0 0 0 0 0,0-1 1 0 0,-1 0-1 0 0,0 1 0 0 0,0-2 0 0 0,6-11 0 0 0,-9 17-62 0 0,-1 0-1 0 0,1 0 1 0 0,0 0-1 0 0,-1-1 1 0 0,1 1-1 0 0,-1 0 1 0 0,1 0-1 0 0,-1 0 1 0 0,0-1-1 0 0,1 1 1 0 0,-1 0-1 0 0,0-1 1 0 0,0 1-1 0 0,0 0 0 0 0,0 0 1 0 0,0-1-1 0 0,0 1 1 0 0,0 0-1 0 0,-1-1 1 0 0,1 1-1 0 0,0 0 1 0 0,-1 0-1 0 0,1 0 1 0 0,-1-1-1 0 0,1 1 1 0 0,-1 0-1 0 0,0 0 1 0 0,1 0-1 0 0,-1 0 1 0 0,0 0-1 0 0,0 0 1 0 0,0 0-1 0 0,0 0 1 0 0,0 0-1 0 0,0 0 1 0 0,0 1-1 0 0,0-1 1 0 0,0 0-1 0 0,0 1 0 0 0,0-1 1 0 0,0 1-1 0 0,-1-1 1 0 0,1 1-1 0 0,0-1 1 0 0,0 1-1 0 0,0 0 1 0 0,-1 0-1 0 0,1-1 1 0 0,0 1-1 0 0,-1 0 1 0 0,1 0-1 0 0,-2 1 1 0 0,-5-1-67 0 0,1 1 0 0 0,0 0 0 0 0,0 0 0 0 0,0 0 0 0 0,0 1 0 0 0,0 0 0 0 0,0 1 0 0 0,1 0 0 0 0,-1 0 0 0 0,-9 6 0 0 0,-58 47 827 0 0,44-31-340 0 0,24-20-358 0 0,0 0 0 0 0,1 0 1 0 0,-1 0-1 0 0,1 1 1 0 0,0-1-1 0 0,1 1 0 0 0,0 0 1 0 0,0 1-1 0 0,0-1 0 0 0,0 1 1 0 0,1-1-1 0 0,0 1 1 0 0,1 0-1 0 0,-1 0 0 0 0,1 1 1 0 0,1-1-1 0 0,-1 0 0 0 0,1 1 1 0 0,1-1-1 0 0,-1 0 1 0 0,2 12-1 0 0,0-17-50 0 0,0 1 1 0 0,0-1-1 0 0,0 0 1 0 0,0 0-1 0 0,1 0 1 0 0,-1 1-1 0 0,1-1 1 0 0,0-1-1 0 0,-1 1 1 0 0,1 0-1 0 0,0 0 0 0 0,0-1 1 0 0,0 1-1 0 0,0-1 1 0 0,0 1-1 0 0,0-1 1 0 0,1 0-1 0 0,-1 0 1 0 0,0 0-1 0 0,1 0 1 0 0,-1 0-1 0 0,3 0 1 0 0,59 16 609 0 0,-39-13-596 0 0,0-2 0 0 0,1-1 0 0 0,-1-1-1 0 0,1-1 1 0 0,40-6 0 0 0,11-15-4750 0 0,-76 21 2944 0 0,11-3-6130 0 0,-4 0 4787 0 0</inkml:trace>
</inkml:ink>
</file>

<file path=ppt/ink/ink6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9:25.095"/>
    </inkml:context>
    <inkml:brush xml:id="br0">
      <inkml:brushProperty name="width" value="0.035" units="cm"/>
      <inkml:brushProperty name="height" value="0.035" units="cm"/>
      <inkml:brushProperty name="color" value="#E71224"/>
    </inkml:brush>
  </inkml:definitions>
  <inkml:trace contextRef="#ctx0" brushRef="#br0">140 9 228 0 0,'-8'-7'15628'0'0,"4"6"-16083"0"0,-3 1 470 0 0,0 0 0 0 0,0 1 0 0 0,0 0 0 0 0,0 0 0 0 0,0 1 0 0 0,0 0 0 0 0,0 0 0 0 0,0 1 0 0 0,0-1 0 0 0,-9 7 0 0 0,13-7-49 0 0,0 0 1 0 0,0 0-1 0 0,0 0 1 0 0,1 0 0 0 0,-1 1-1 0 0,0 0 1 0 0,1-1 0 0 0,0 1-1 0 0,-1 0 1 0 0,1 0-1 0 0,0 0 1 0 0,1 1 0 0 0,-1-1-1 0 0,1 0 1 0 0,-1 1 0 0 0,1-1-1 0 0,0 1 1 0 0,0-1-1 0 0,0 1 1 0 0,1 0 0 0 0,-1-1-1 0 0,1 5 1 0 0,1-6 29 0 0,0 0 1 0 0,0-1-1 0 0,0 1 0 0 0,0 0 1 0 0,0-1-1 0 0,0 1 0 0 0,1-1 1 0 0,-1 0-1 0 0,1 1 0 0 0,-1-1 1 0 0,1 0-1 0 0,-1 0 0 0 0,1 0 1 0 0,0 0-1 0 0,-1 0 0 0 0,1 0 1 0 0,0-1-1 0 0,0 1 0 0 0,0 0 1 0 0,2 0-1 0 0,46 13 395 0 0,-47-14-347 0 0,-1 1 0 0 0,0-1 0 0 0,0 1 0 0 0,0-1 0 0 0,0 1 0 0 0,0 0 0 0 0,0 0 0 0 0,0 0 0 0 0,0 0 0 0 0,0 0 0 0 0,0 0 0 0 0,0 0 0 0 0,-1 1 0 0 0,1-1 0 0 0,0 1 0 0 0,-1-1 0 0 0,1 1 0 0 0,-1 0 0 0 0,2 1 0 0 0,-2 2-7 0 0,1-1 0 0 0,-1 1 0 0 0,1 0 0 0 0,-2-1-1 0 0,1 1 1 0 0,0 0 0 0 0,-1 0 0 0 0,0-1 0 0 0,0 6 0 0 0,0-7-12 0 0,1 0 0 0 0,-1 0 0 0 0,0 0 1 0 0,0 0-1 0 0,0 0 0 0 0,-1 0 0 0 0,1 0 0 0 0,-1 0 1 0 0,1 0-1 0 0,-1 0 0 0 0,0 0 0 0 0,0 0 0 0 0,-1 0 1 0 0,1-1-1 0 0,0 1 0 0 0,-1 0 0 0 0,0-1 0 0 0,1 1 1 0 0,-1-1-1 0 0,0 0 0 0 0,0 0 0 0 0,-1 0 0 0 0,1 0 1 0 0,0 0-1 0 0,-1 0 0 0 0,1 0 0 0 0,-1-1 0 0 0,-3 3 1 0 0,3-2-147 0 0,0-1 1 0 0,0 1-1 0 0,0 0 1 0 0,0-1 0 0 0,-1 0-1 0 0,1 1 1 0 0,0-1-1 0 0,-1-1 1 0 0,1 1 0 0 0,-1 0-1 0 0,1-1 1 0 0,-1 0-1 0 0,1 0 1 0 0,-1 0 0 0 0,1 0-1 0 0,-1 0 1 0 0,1-1-1 0 0,-5 0 1 0 0,6-9-3440 0 0</inkml:trace>
</inkml:ink>
</file>

<file path=ppt/ink/ink6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9:26.069"/>
    </inkml:context>
    <inkml:brush xml:id="br0">
      <inkml:brushProperty name="width" value="0.035" units="cm"/>
      <inkml:brushProperty name="height" value="0.035" units="cm"/>
      <inkml:brushProperty name="color" value="#E71224"/>
    </inkml:brush>
  </inkml:definitions>
  <inkml:trace contextRef="#ctx0" brushRef="#br0">23 296 84 0 0,'0'0'13256'0'0,"2"12"-12987"0"0,-1 1-177 0 0,1 1 96 0 0,0 0-1 0 0,0 0 1 0 0,7 20-1 0 0,-7-25-31 0 0,-1-1 1 0 0,0 1-1 0 0,0 0 0 0 0,-1 0 0 0 0,0 0 0 0 0,-2 9 0 0 0,1 9 15 0 0,1-28-169 0 0,0 1 0 0 0,0-1 0 0 0,0 1-1 0 0,-1 0 1 0 0,1-1 0 0 0,0 1-1 0 0,0-1 1 0 0,0 1 0 0 0,-1 0 0 0 0,1-1-1 0 0,0 1 1 0 0,-1 0 0 0 0,1-1-1 0 0,0 1 1 0 0,-1 0 0 0 0,1 0 0 0 0,0-1-1 0 0,-1 1 1 0 0,1 0 0 0 0,0 0-1 0 0,-1-1 1 0 0,1 1 0 0 0,-1 0-1 0 0,1 0 1 0 0,0 0 0 0 0,-1 0 0 0 0,1 0-1 0 0,-1 0 1 0 0,1 0 0 0 0,-1-1-1 0 0,1 1 1 0 0,-1 1 0 0 0,1-1 0 0 0,0 0-1 0 0,-1 0 1 0 0,1 0 0 0 0,-1 0-1 0 0,1 0 1 0 0,-1 0 0 0 0,1 0 0 0 0,0 0-1 0 0,-1 1 1 0 0,1-1 0 0 0,-1 0-1 0 0,1 0 1 0 0,0 1 0 0 0,-1-1 0 0 0,1 0-1 0 0,0 1 1 0 0,-1-1 0 0 0,1 0-1 0 0,0 1 1 0 0,0-1 0 0 0,-1 0-1 0 0,1 1 1 0 0,0-1 0 0 0,0 0 0 0 0,0 1-1 0 0,-1-1 1 0 0,1 1 0 0 0,0 0-1 0 0,-10-104 239 0 0,12 21-239 0 0,1 48 0 0 0,-3 1-1 0 0,0 0 1 0 0,-2-1 0 0 0,-9-44-1 0 0,9 69 161 0 0,1 0-1 0 0,0 1 0 0 0,1-1 0 0 0,0 0 0 0 0,1-11 0 0 0,0-12 737 0 0,-1 31-1068 0 0,30 33-214 0 0,-25-26 387 0 0,6 4 14 0 0,-1 0 0 0 0,0 0 0 0 0,-1 1 0 0 0,0 1 1 0 0,-1-1-1 0 0,0 1 0 0 0,12 26 0 0 0,-9-6 46 0 0,0 1 1 0 0,9 57 0 0 0,-17-80-65 0 0,2 1 0 0 0,-1-1 0 0 0,1 0 0 0 0,1 0 0 0 0,0 0 0 0 0,13 16 0 0 0,-9-13-8 0 0,-8-11 4 0 0,1 1 1 0 0,-1-1-1 0 0,1 0 1 0 0,-1 1-1 0 0,1-1 1 0 0,0 0-1 0 0,0-1 1 0 0,0 1-1 0 0,1-1 1 0 0,-1 1-1 0 0,0-1 1 0 0,0 0-1 0 0,1 0 1 0 0,-1 0-1 0 0,1 0 1 0 0,3 0-1 0 0,-4-1 22 0 0,-1 0 0 0 0,1 1 1 0 0,-1-1-1 0 0,0 0 0 0 0,1 0 0 0 0,-1-1 0 0 0,1 1 1 0 0,-1 0-1 0 0,0-1 0 0 0,1 1 0 0 0,-1-1 1 0 0,0 0-1 0 0,0 0 0 0 0,1 0 0 0 0,-1 0 0 0 0,0 0 1 0 0,0 0-1 0 0,0-1 0 0 0,0 1 0 0 0,0-1 0 0 0,0 1 1 0 0,-1-1-1 0 0,3-2 0 0 0,3-8 39 0 0,-1 0 0 0 0,0 0 0 0 0,-1 0-1 0 0,0-1 1 0 0,0 0 0 0 0,-2 0 0 0 0,4-23 0 0 0,-3 0-83 0 0,-2-57 0 0 0,-2 59 43 0 0,-1 27-52 0 0,0 0-1 0 0,0 0 1 0 0,0 0-1 0 0,-1 0 1 0 0,0 0-1 0 0,0 1 1 0 0,-1-1 0 0 0,0 1-1 0 0,0 0 1 0 0,0-1-1 0 0,-1 1 1 0 0,0 0-1 0 0,-5-5 1 0 0,9 11-65 0 0,0-1 1 0 0,0 1-1 0 0,-1 0 0 0 0,1 0 1 0 0,0 0-1 0 0,-1 0 0 0 0,1-1 1 0 0,0 1-1 0 0,0 0 1 0 0,-1 0-1 0 0,1 0 0 0 0,0 0 1 0 0,-1 0-1 0 0,1 0 0 0 0,0 0 1 0 0,0 0-1 0 0,-1 0 0 0 0,1 0 1 0 0,0 0-1 0 0,-1 0 1 0 0,1 0-1 0 0,0 0 0 0 0,-1 0 1 0 0,1 0-1 0 0,0 0 0 0 0,0 0 1 0 0,-1 1-1 0 0,1-1 0 0 0,0 0 1 0 0,-1 0-1 0 0,1 0 0 0 0,0 0 1 0 0,0 1-1 0 0,-1-1 1 0 0,1 0-1 0 0,0 0 0 0 0,0 1 1 0 0,0-1-1 0 0,0 0 0 0 0,-1 0 1 0 0,1 1-1 0 0,0-1 0 0 0,0 0 1 0 0,0 0-1 0 0,0 1 0 0 0,0-1 1 0 0,0 0-1 0 0,-1 1 1 0 0,1-1-1 0 0,0 0 0 0 0,0 1 1 0 0,0-1-1 0 0,0 0 0 0 0,0 0 1 0 0,0 1-1 0 0,1 0-19 0 0,-1 0-1 0 0,0-1 1 0 0,0 1-1 0 0,1 0 1 0 0,-1-1-1 0 0,0 1 1 0 0,1 0-1 0 0,-1-1 1 0 0,0 1 0 0 0,1 0-1 0 0,-1-1 1 0 0,1 1-1 0 0,-1-1 1 0 0,1 1-1 0 0,-1-1 1 0 0,1 1-1 0 0,0-1 1 0 0,-1 1-1 0 0,1-1 1 0 0,0 0 0 0 0,-1 1-1 0 0,1-1 1 0 0,0 0-1 0 0,-1 1 1 0 0,1-1-1 0 0,0 0 1 0 0,0 0-1 0 0,-1 0 1 0 0,1 0-1 0 0,0 0 1 0 0,0 0 0 0 0,0 0-1 0 0,-1 0 1 0 0,1 0-1 0 0,1 0 1 0 0,0 0-30 0 0,17 0-1509 0 0,-11-2-270 0 0,-8 0-1138 0 0,-40-18 2110 0 0</inkml:trace>
</inkml:ink>
</file>

<file path=ppt/ink/ink6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9:26.671"/>
    </inkml:context>
    <inkml:brush xml:id="br0">
      <inkml:brushProperty name="width" value="0.035" units="cm"/>
      <inkml:brushProperty name="height" value="0.035" units="cm"/>
      <inkml:brushProperty name="color" value="#E71224"/>
    </inkml:brush>
  </inkml:definitions>
  <inkml:trace contextRef="#ctx0" brushRef="#br0">184 12 3256 0 0,'0'0'11020'0'0,"-10"8"-7979"0"0,4-6-2999 0 0,0 0-1 0 0,0 0 1 0 0,1 1 0 0 0,-1-1-1 0 0,1 1 1 0 0,-1 0 0 0 0,1 1-1 0 0,0-1 1 0 0,0 1-1 0 0,0 0 1 0 0,-6 7 0 0 0,2 0-10 0 0,0 0 0 0 0,0 0 0 0 0,-13 24 0 0 0,13-19-53 0 0,0 0 0 0 0,2 1 0 0 0,0 0 1 0 0,0 0-1 0 0,-3 19 0 0 0,9-33 17 0 0,0 1 0 0 0,0-1 1 0 0,1 1-1 0 0,-1-1 0 0 0,1 1 1 0 0,0-1-1 0 0,0 1 0 0 0,0-1 0 0 0,0 1 1 0 0,1-1-1 0 0,0 1 0 0 0,-1-1 1 0 0,1 1-1 0 0,0-1 0 0 0,1 0 0 0 0,-1 1 1 0 0,1-1-1 0 0,-1 0 0 0 0,1 0 1 0 0,0 0-1 0 0,0 0 0 0 0,0 0 0 0 0,1-1 1 0 0,-1 1-1 0 0,1-1 0 0 0,-1 1 1 0 0,1-1-1 0 0,0 0 0 0 0,0 0 0 0 0,0 0 1 0 0,0 0-1 0 0,0-1 0 0 0,4 2 1 0 0,1 0 12 0 0,1 0 0 0 0,-1-1 0 0 0,1 0 0 0 0,0 0 1 0 0,0-1-1 0 0,-1 0 0 0 0,1 0 0 0 0,0-1 0 0 0,0-1 1 0 0,0 1-1 0 0,0-1 0 0 0,-1-1 0 0 0,1 0 0 0 0,0 0 1 0 0,-1-1-1 0 0,0 0 0 0 0,1 0 0 0 0,14-9 0 0 0,-13 6 3 0 0,0 0 0 0 0,-1-1-1 0 0,1-1 1 0 0,-1 0-1 0 0,-1 0 1 0 0,0 0-1 0 0,0-1 1 0 0,0-1 0 0 0,-1 1-1 0 0,-1-1 1 0 0,0 0-1 0 0,0-1 1 0 0,6-16-1 0 0,-9 15-55 0 0,-1 0 0 0 0,-1 1 0 0 0,0-1-1 0 0,0 0 1 0 0,-1-1 0 0 0,-1 1 0 0 0,0 1 0 0 0,-3-14-1 0 0,1 19 14 0 0,0 0-1 0 0,0 0 1 0 0,-1 0-1 0 0,1 0 0 0 0,-1 1 1 0 0,-1 0-1 0 0,-8-9 1 0 0,1 0-61 0 0,10 13 46 0 0,1 0-1 0 0,-1-1 1 0 0,0 1-1 0 0,0 0 1 0 0,0 0-1 0 0,0 0 1 0 0,0 1-1 0 0,0-1 1 0 0,0 0 0 0 0,0 1-1 0 0,0-1 1 0 0,0 1-1 0 0,0 0 1 0 0,0 0-1 0 0,0 0 1 0 0,0 0-1 0 0,-1 0 1 0 0,1 0-1 0 0,0 0 1 0 0,0 1-1 0 0,-2 0 1 0 0,-1 0-290 0 0,0 0-1 0 0,0 0 1 0 0,1 0 0 0 0,-1 1 0 0 0,1 0-1 0 0,0 0 1 0 0,-8 5 0 0 0,11-7-280 0 0,-4 3 836 0 0</inkml:trace>
</inkml:ink>
</file>

<file path=ppt/ink/ink6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9:27.148"/>
    </inkml:context>
    <inkml:brush xml:id="br0">
      <inkml:brushProperty name="width" value="0.035" units="cm"/>
      <inkml:brushProperty name="height" value="0.035" units="cm"/>
      <inkml:brushProperty name="color" value="#E71224"/>
    </inkml:brush>
  </inkml:definitions>
  <inkml:trace contextRef="#ctx0" brushRef="#br0">2 1 4300 0 0,'0'0'10815'0'0,"0"4"-10307"0"0,0 44 1181 0 0,-2-12-976 0 0,3-1 0 0 0,9 69-1 0 0,-9-47-597 0 0,-2-52-113 0 0,0 1 0 0 0,1 0 0 0 0,0 0 0 0 0,0-1 0 0 0,0 1 0 0 0,1 0 0 0 0,0 0 0 0 0,0-1 0 0 0,0 1 0 0 0,1-1-1 0 0,3 8 1 0 0,-3-3-58 0 0,-2-9 51 0 0,0-1-1 0 0,0 0 0 0 0,0 0 1 0 0,0 1-1 0 0,0-1 0 0 0,0 0 0 0 0,0 0 1 0 0,0 0-1 0 0,0 1 0 0 0,1-1 0 0 0,-1 0 1 0 0,0 0-1 0 0,0 1 0 0 0,0-1 0 0 0,0 0 1 0 0,0 0-1 0 0,0 0 0 0 0,0 1 0 0 0,0-1 1 0 0,1 0-1 0 0,-1 0 0 0 0,0 0 1 0 0,0 0-1 0 0,0 0 0 0 0,0 1 0 0 0,1-1 1 0 0,-1 0-1 0 0,0 0 0 0 0,0 0 0 0 0,0 0 1 0 0,1 0-1 0 0,-1 0 0 0 0,0 0 0 0 0,0 0 1 0 0,0 1-1 0 0,1-1 0 0 0,-1 0 0 0 0,0 0 1 0 0,0 0-1 0 0,1 0 0 0 0,-1 0 0 0 0,0 0 1 0 0,0 0-1 0 0,0 0 0 0 0,1-1 1 0 0,-1 1-1 0 0,0 0 0 0 0,2 0-313 0 0,18-16-5452 0 0,0-5-13 0 0,-10 2 1425 0 0</inkml:trace>
</inkml:ink>
</file>

<file path=ppt/ink/ink6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9:28.098"/>
    </inkml:context>
    <inkml:brush xml:id="br0">
      <inkml:brushProperty name="width" value="0.035" units="cm"/>
      <inkml:brushProperty name="height" value="0.035" units="cm"/>
      <inkml:brushProperty name="color" value="#E71224"/>
    </inkml:brush>
  </inkml:definitions>
  <inkml:trace contextRef="#ctx0" brushRef="#br0">1 0 344 0 0,'0'0'9168'0'0,"4"3"-8505"0"0,5 3-213 0 0,-1-1 1 0 0,1 0-1 0 0,0-1 1 0 0,0 0-1 0 0,0 0 1 0 0,1-1-1 0 0,-1 0 1 0 0,1-1 0 0 0,15 2-1 0 0,11-3 299 0 0,0-3 0 0 0,-1 0 1 0 0,62-14-1 0 0,-53 8-824 0 0,84-4-1 0 0,-126 12 1 0 0,-2 1-349 0 0,0-1 335 0 0,-1 1-1 0 0,1 0 0 0 0,0-1 1 0 0,0 1-1 0 0,0 0 0 0 0,1-1 1 0 0,-1 1-1 0 0,0 0 0 0 0,0 0 1 0 0,0-1-1 0 0,0 1 0 0 0,1-1 1 0 0,-1 1-1 0 0,0 0 1 0 0,1-1-1 0 0,-1 1 0 0 0,0-1 1 0 0,1 1-1 0 0,-1 0 0 0 0,1-1 1 0 0,-1 1-1 0 0,1-1 0 0 0,-1 0 1 0 0,1 1-1 0 0,-26 8-2217 0 0,16-6 2989 0 0,0 0-1 0 0,-1-1 1 0 0,0 0 0 0 0,0 0-1 0 0,-12 0 1 0 0,-12-1-1043 0 0,-50-7 1 0 0,-17 0-64 0 0,99 6 505 0 0,-13-7 707 0 0,15 6-818 0 0,-1 1-1 0 0,1 0 0 0 0,0 0 0 0 0,-1 0 0 0 0,1 0 0 0 0,-1 0 0 0 0,1 0 0 0 0,-1-1 0 0 0,1 1 0 0 0,0 0 0 0 0,-1 0 0 0 0,1 0 0 0 0,-1 0 0 0 0,1 1 0 0 0,-1-1 0 0 0,1 0 0 0 0,-1 0 0 0 0,1 0 0 0 0,0 0 0 0 0,-1 0 0 0 0,1 1 1 0 0,-1-1-1 0 0,1 0 0 0 0,0 0 0 0 0,-1 0 0 0 0,1 1 0 0 0,-1-1 0 0 0,1 0 0 0 0,0 1 0 0 0,0-1 0 0 0,-1 0 0 0 0,1 1 0 0 0,0-1 0 0 0,-1 0 0 0 0,1 1 0 0 0,0-1 0 0 0,0 1 0 0 0,0-1 0 0 0,-1 1 0 0 0,-1 2-223 0 0,-1-1 0 0 0,0 1 0 0 0,0-1 0 0 0,0 0-1 0 0,0 0 1 0 0,0 0 0 0 0,-1 0 0 0 0,1 0 0 0 0,-5 0 0 0 0,-5 4-3371 0 0,11-3 1422 0 0,4-2 940 0 0,5-5-2560 0 0,34-19 2223 0 0</inkml:trace>
</inkml:ink>
</file>

<file path=ppt/ink/ink6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9:28.945"/>
    </inkml:context>
    <inkml:brush xml:id="br0">
      <inkml:brushProperty name="width" value="0.035" units="cm"/>
      <inkml:brushProperty name="height" value="0.035" units="cm"/>
      <inkml:brushProperty name="color" value="#E71224"/>
    </inkml:brush>
  </inkml:definitions>
  <inkml:trace contextRef="#ctx0" brushRef="#br0">0 1 240 0 0,'0'0'8940'0'0,"10"25"-7140"0"0,-10 94 1241 0 0,10-104-3128 0 0,-10-15 62 0 0,0 1 1 0 0,1-1-1 0 0,-1 0 0 0 0,0 0 0 0 0,0 0 0 0 0,0 1 1 0 0,0-1-1 0 0,1 0 0 0 0,-1 0 0 0 0,0 0 1 0 0,0 0-1 0 0,0 1 0 0 0,1-1 0 0 0,-1 0 0 0 0,0 0 1 0 0,0 0-1 0 0,0 0 0 0 0,1 0 0 0 0,-1 0 0 0 0,0 0 1 0 0,0 0-1 0 0,1 0 0 0 0,-1 0 0 0 0,0 0 0 0 0,0 0 1 0 0,0 0-1 0 0,1 0 0 0 0,-1 0 0 0 0,0 0 1 0 0,0 0-1 0 0,1 0 0 0 0,-1 0 0 0 0,0 0 0 0 0,0 0 1 0 0,1 0-1 0 0,-1 0 0 0 0,0-1 0 0 0,0 1 0 0 0,0 0 1 0 0,1 0-1 0 0,-1 0 0 0 0,0 0 0 0 0,0 0 0 0 0,0-1 1 0 0,0 1-1 0 0,1 0 0 0 0,-1 0 0 0 0,0 0 0 0 0,0-1 1 0 0,0 1-1 0 0,0 0 0 0 0,0 0 0 0 0,0-1 1 0 0,0 1-1 0 0,0 0 0 0 0,0 0 0 0 0,0 0 0 0 0,0-1 1 0 0,1 1-1 0 0,-1 0 0 0 0,0 0 0 0 0,-1-1 0 0 0,1 1 1 0 0,0 0-1 0 0,0 0 0 0 0,0-1 0 0 0,0 1 0 0 0,9-37-6941 0 0,-8 19 1684 0 0</inkml:trace>
</inkml:ink>
</file>

<file path=ppt/ink/ink6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9:30.174"/>
    </inkml:context>
    <inkml:brush xml:id="br0">
      <inkml:brushProperty name="width" value="0.035" units="cm"/>
      <inkml:brushProperty name="height" value="0.035" units="cm"/>
      <inkml:brushProperty name="color" value="#E71224"/>
    </inkml:brush>
  </inkml:definitions>
  <inkml:trace contextRef="#ctx0" brushRef="#br0">0 241 1504 0 0,'0'0'5171'0'0,"5"-17"-4884"0"0,15-51 160 0 0,-13 23 2204 0 0,-7 44-2534 0 0,0 0 0 0 0,0 1-1 0 0,0-1 1 0 0,0 0 0 0 0,0 1 0 0 0,0-1 0 0 0,0 0-1 0 0,0 1 1 0 0,0-1 0 0 0,0 1 0 0 0,-1-1-1 0 0,1 0 1 0 0,0 1 0 0 0,0-1 0 0 0,-1 1 0 0 0,1-1-1 0 0,0 0 1 0 0,-1 1 0 0 0,1-1 0 0 0,0 1-1 0 0,-1-1 1 0 0,1 1 0 0 0,-1-1 0 0 0,1 1 0 0 0,-1 0-1 0 0,1-1 1 0 0,-1 1 0 0 0,1-1 0 0 0,-1 1-1 0 0,0 0 1 0 0,1 0 0 0 0,-1-1 0 0 0,1 1 0 0 0,-2 0-1 0 0,-8 28 1692 0 0,11-21-1560 0 0,0 0 0 0 0,0 0 1 0 0,0 0-1 0 0,1 0 0 0 0,0 0 1 0 0,1-1-1 0 0,0 1 0 0 0,5 8 1 0 0,12 34 103 0 0,6 23 4 0 0,-24-68-345 0 0,-1-1 1 0 0,1 1-1 0 0,0-1 0 0 0,0 0 1 0 0,0 0-1 0 0,0 0 1 0 0,0 0-1 0 0,1 0 1 0 0,-1 0-1 0 0,1 0 0 0 0,0-1 1 0 0,6 5-1 0 0,-8-7 4 0 0,0 1 0 0 0,0 0 0 0 0,0-1 0 0 0,1 1 0 0 0,-1-1 1 0 0,0 0-1 0 0,0 1 0 0 0,0-1 0 0 0,1 0 0 0 0,-1 1 0 0 0,0-1 0 0 0,0 0 0 0 0,1 0 0 0 0,-1 0 0 0 0,0 0 0 0 0,0 0 0 0 0,1-1 0 0 0,-1 1 0 0 0,0 0 0 0 0,0-1 0 0 0,1 1 0 0 0,-1 0 0 0 0,0-1 0 0 0,0 0 0 0 0,0 1 0 0 0,0-1 0 0 0,0 0 0 0 0,0 1 0 0 0,0-1 1 0 0,0 0-1 0 0,0 0 0 0 0,0 0 0 0 0,0 0 0 0 0,0 0 0 0 0,-1 0 0 0 0,1 0 0 0 0,0 0 0 0 0,-1 0 0 0 0,1 0 0 0 0,-1 0 0 0 0,1 0 0 0 0,-1-1 0 0 0,1 1 0 0 0,-1-2 0 0 0,2-1 24 0 0,3-7-12 0 0,0-1 1 0 0,-1 1-1 0 0,0-1 1 0 0,-1 0-1 0 0,0 0 0 0 0,-1 0 1 0 0,2-21-1 0 0,-2 19-74 0 0,1 0 0 0 0,1 0 0 0 0,0 0 0 0 0,1 1 0 0 0,0 0 0 0 0,1 0 0 0 0,12-20 0 0 0,-5 9-51 0 0,-6 11 44 0 0,-6 10 24 0 0,1 1 0 0 0,0-1-1 0 0,-1 0 1 0 0,0 0-1 0 0,0 0 1 0 0,0 0-1 0 0,0 0 1 0 0,0 0-1 0 0,0 0 1 0 0,-1-1-1 0 0,1-2 1 0 0,-1 5-8 0 0,0 1 0 0 0,0-1 0 0 0,0 1 0 0 0,0-1 0 0 0,0 1 0 0 0,0-1 0 0 0,1 1 0 0 0,-1-1 0 0 0,0 1 0 0 0,0-1 0 0 0,1 1 0 0 0,-1-1 0 0 0,0 1 1 0 0,0-1-1 0 0,1 1 0 0 0,-1 0 0 0 0,1-1 0 0 0,-1 1 0 0 0,0 0 0 0 0,1-1 0 0 0,-1 1 0 0 0,1 0 0 0 0,-1-1 0 0 0,1 1 0 0 0,-1 0 0 0 0,1 0 0 0 0,-1 0 0 0 0,1-1 0 0 0,0 1 0 0 0,0 0-214 0 0,-1 0 0 0 0,1 0 0 0 0,0 0 0 0 0,-1-1 0 0 0,1 1 0 0 0,0 0-1 0 0,-1 0 1 0 0,1 0 0 0 0,-1 0 0 0 0,1 0 0 0 0,0 0 0 0 0,-1 1-1 0 0,1-1 1 0 0,-1 0 0 0 0,1 0 0 0 0,0 0 0 0 0,-1 1 0 0 0,1-1 0 0 0,-1 0-1 0 0,1 0 1 0 0,-1 1 0 0 0,1-1 0 0 0,-1 1 0 0 0,1-1 0 0 0,-1 0 0 0 0,1 1-1 0 0,-1-1 1 0 0,1 1 0 0 0,-1-1 0 0 0,0 1 0 0 0,1-1 0 0 0,-1 1 0 0 0,0 0-1 0 0,1-1 1 0 0,-1 1 0 0 0,0-1 0 0 0,0 1 0 0 0,0 0 0 0 0,0-1 0 0 0,1 2-1 0 0,-1 9-3774 0 0</inkml:trace>
</inkml:ink>
</file>

<file path=ppt/ink/ink6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9:30.929"/>
    </inkml:context>
    <inkml:brush xml:id="br0">
      <inkml:brushProperty name="width" value="0.035" units="cm"/>
      <inkml:brushProperty name="height" value="0.035" units="cm"/>
      <inkml:brushProperty name="color" value="#E71224"/>
    </inkml:brush>
  </inkml:definitions>
  <inkml:trace contextRef="#ctx0" brushRef="#br0">202 1 656 0 0,'0'0'11511'0'0,"-10"4"-10885"0"0,3-1-619 0 0,-16 6 1003 0 0,1 1 0 0 0,-30 18 0 0 0,45-25-939 0 0,1 1 1 0 0,0 1 0 0 0,0-1 0 0 0,1 1 0 0 0,-1 0 0 0 0,1 0 0 0 0,0 1 0 0 0,1-1-1 0 0,-1 1 1 0 0,1 0 0 0 0,0 0 0 0 0,0 1 0 0 0,1-1 0 0 0,-4 11 0 0 0,4-8-154 0 0,1 1 1 0 0,0-1 0 0 0,0 1 0 0 0,0 17 0 0 0,2-25 72 0 0,0 1-1 0 0,1-1 1 0 0,-1 0 0 0 0,0 0 0 0 0,0 1 0 0 0,1-1-1 0 0,0 0 1 0 0,-1 0 0 0 0,1 0 0 0 0,0 0 0 0 0,0 0-1 0 0,0 0 1 0 0,0 0 0 0 0,0 0 0 0 0,1 0 0 0 0,-1 0-1 0 0,1-1 1 0 0,-1 1 0 0 0,1-1 0 0 0,-1 1 0 0 0,1-1-1 0 0,0 1 1 0 0,0-1 0 0 0,0 0 0 0 0,0 0 0 0 0,2 1-1 0 0,3 1 31 0 0,0 0-1 0 0,0-1 0 0 0,1 0 0 0 0,-1 0 0 0 0,0-1 0 0 0,1 0 0 0 0,-1 0 0 0 0,0-1 0 0 0,1 0 0 0 0,-1 0 0 0 0,1-1 0 0 0,-1 0 0 0 0,0 0 0 0 0,1-1 0 0 0,-1 1 0 0 0,0-2 0 0 0,0 1 0 0 0,0-1 0 0 0,0 0 0 0 0,-1-1 0 0 0,1 1 0 0 0,-1-1 0 0 0,0 0 0 0 0,0-1 0 0 0,0 0 0 0 0,-1 0 0 0 0,7-7 0 0 0,-8 7-25 0 0,1-1 0 0 0,0 0 0 0 0,-1 0 0 0 0,0 0 0 0 0,-1 0 0 0 0,1-1 0 0 0,-1 0 0 0 0,-1 0 0 0 0,1 1 0 0 0,-1-2 0 0 0,0 1-1 0 0,-1 0 1 0 0,0 0 0 0 0,0-1 0 0 0,0 1 0 0 0,-1 0 0 0 0,0-1 0 0 0,0 1 0 0 0,-1 0 0 0 0,0-1 0 0 0,-3-8 0 0 0,4 13-22 0 0,-1 0 0 0 0,-1 0 1 0 0,1 0-1 0 0,0 0 0 0 0,-1 0 1 0 0,0 0-1 0 0,1 0 0 0 0,-1 0 0 0 0,0 0 1 0 0,-1 1-1 0 0,1-1 0 0 0,0 1 1 0 0,-1 0-1 0 0,1-1 0 0 0,-1 1 1 0 0,-4-2-1 0 0,5 4 16 0 0,12 24 1065 0 0,30 36 410 0 0,-26-43-1326 0 0,-10-11-181 0 0,0 0-1 0 0,0-1 0 0 0,1 0 1 0 0,-1 0-1 0 0,1 0 0 0 0,0-1 0 0 0,1 1 1 0 0,-1-1-1 0 0,1-1 0 0 0,0 1 0 0 0,8 3 1 0 0,-5-3-617 0 0,5 2-1679 0 0,1-4-7860 0 0,-5-2 5287 0 0</inkml:trace>
</inkml:ink>
</file>

<file path=ppt/ink/ink6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9:31.295"/>
    </inkml:context>
    <inkml:brush xml:id="br0">
      <inkml:brushProperty name="width" value="0.035" units="cm"/>
      <inkml:brushProperty name="height" value="0.035" units="cm"/>
      <inkml:brushProperty name="color" value="#E71224"/>
    </inkml:brush>
  </inkml:definitions>
  <inkml:trace contextRef="#ctx0" brushRef="#br0">1 261 592 0 0,'0'0'9253'0'0,"10"5"-9112"0"0,30 15-47 0 0,-40-20-83 0 0,1 0-1 0 0,-1 1 1 0 0,0-1 0 0 0,1 0 0 0 0,-1 0 0 0 0,1 1 0 0 0,-1-1 0 0 0,1 0 0 0 0,-1 0 0 0 0,1 0 0 0 0,-1 0 0 0 0,1 0 0 0 0,0 0 0 0 0,-1 0 0 0 0,1 0-1 0 0,-1 0 1 0 0,1 0 0 0 0,-1 0 0 0 0,1 0 0 0 0,-1 0 0 0 0,1 0 0 0 0,-1-1 0 0 0,1 1 0 0 0,-1 0 0 0 0,1 0 0 0 0,-1-1 0 0 0,0 1 0 0 0,1 0 0 0 0,-1 0-1 0 0,1-1 1 0 0,-1 1 0 0 0,0-1 0 0 0,1 1 0 0 0,-1 0 0 0 0,0-1 0 0 0,1 1 0 0 0,-1-1 0 0 0,0 1 0 0 0,1-1 0 0 0,-1 1 0 0 0,0 0 0 0 0,0-1 0 0 0,0 1-1 0 0,0-1 1 0 0,1 1 0 0 0,-1-1 0 0 0,0 0 0 0 0,0 1 0 0 0,0-1 0 0 0,0 1 0 0 0,0-1 0 0 0,0 1 0 0 0,0-1 0 0 0,0 1 0 0 0,-1-1 0 0 0,1 1 0 0 0,0-1-1 0 0,0 0 1 0 0,-7-26 595 0 0,7 27-603 0 0,-28-52 804 0 0,6 17 191 0 0,22 34-916 0 0,-1-1-1 0 0,0 0 1 0 0,0 0 0 0 0,1 0-1 0 0,-1 0 1 0 0,1 1 0 0 0,0-1-1 0 0,-1 0 1 0 0,1 0 0 0 0,0 0-1 0 0,0 0 1 0 0,0 0 0 0 0,0 0 0 0 0,1 0-1 0 0,-1 0 1 0 0,1 0 0 0 0,-1 0-1 0 0,1 1 1 0 0,-1-1 0 0 0,3-3-1 0 0,-1 1 30 0 0,1 0-1 0 0,-1 1 0 0 0,1-1 0 0 0,0 1 0 0 0,0-1 1 0 0,1 1-1 0 0,-1 0 0 0 0,6-4 0 0 0,7-2 143 0 0,-1 0 0 0 0,1 0 0 0 0,23-7 1 0 0,48-13-413 0 0,-26 22-3996 0 0,-61 7 3947 0 0,1 0 0 0 0,-1 0 0 0 0,0 0-1 0 0,1 0 1 0 0,-1 0 0 0 0,1 0-1 0 0,-1 0 1 0 0,1 0 0 0 0,-1 0-1 0 0,0 0 1 0 0,1 0 0 0 0,-1 0 0 0 0,1 1-1 0 0,-1-1 1 0 0,0 0 0 0 0,1 0-1 0 0,-1 0 1 0 0,0 1 0 0 0,1-1-1 0 0,-1 0 1 0 0,0 1 0 0 0,1-1-1 0 0,-1 0 1 0 0,0 1 0 0 0,1-1 0 0 0,-1 0-1 0 0,0 1 1 0 0,0-1 0 0 0,0 0-1 0 0,1 1 1 0 0,-1-1 0 0 0,0 1-1 0 0,0-1 1 0 0,0 1 0 0 0,0 3-2894 0 0</inkml:trace>
</inkml:ink>
</file>

<file path=ppt/ink/ink6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9:31.722"/>
    </inkml:context>
    <inkml:brush xml:id="br0">
      <inkml:brushProperty name="width" value="0.035" units="cm"/>
      <inkml:brushProperty name="height" value="0.035" units="cm"/>
      <inkml:brushProperty name="color" value="#E71224"/>
    </inkml:brush>
  </inkml:definitions>
  <inkml:trace contextRef="#ctx0" brushRef="#br0">210 0 2940 0 0,'0'0'13716'0'0,"-4"5"-13498"0"0,-27 50 303 0 0,1 1 1 0 0,3 1-1 0 0,3 1 1 0 0,-20 69-1 0 0,16-29-350 0 0,22-77-854 0 0,1 0 0 0 0,1 0-1 0 0,-3 42 1 0 0,7-62-362 0 0,0-24-6973 0 0,0 10 3926 0 0</inkml:trace>
</inkml:ink>
</file>

<file path=ppt/ink/ink6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9:32.148"/>
    </inkml:context>
    <inkml:brush xml:id="br0">
      <inkml:brushProperty name="width" value="0.035" units="cm"/>
      <inkml:brushProperty name="height" value="0.035" units="cm"/>
      <inkml:brushProperty name="color" value="#E71224"/>
    </inkml:brush>
  </inkml:definitions>
  <inkml:trace contextRef="#ctx0" brushRef="#br0">0 0 5168 0 0,'0'0'9213'0'0,"2"15"-8585"0"0,6 46-2 0 0,-7-56-496 0 0,0 0 0 0 0,1 1 1 0 0,0-1-1 0 0,0 0 0 0 0,0 0 0 0 0,0-1 1 0 0,1 1-1 0 0,0 0 0 0 0,0-1 0 0 0,4 5 1 0 0,7 12 557 0 0,-6-12-448 0 0,-7-8-226 0 0,0-1 0 0 0,-1 1-1 0 0,1-1 1 0 0,0 1-1 0 0,-1-1 1 0 0,1 1 0 0 0,-1-1-1 0 0,1 1 1 0 0,-1-1-1 0 0,1 1 1 0 0,-1 0 0 0 0,1-1-1 0 0,-1 1 1 0 0,0 0-1 0 0,1 0 1 0 0,-1-1 0 0 0,0 1-1 0 0,0 0 1 0 0,1 0-1 0 0,-1-1 1 0 0,0 3 0 0 0,0-2-8 0 0,0-1 0 0 0,0 1 1 0 0,1 0-1 0 0,-1 0 0 0 0,0-1 0 0 0,0 1 1 0 0,1 0-1 0 0,-1 0 0 0 0,0-1 1 0 0,1 1-1 0 0,-1 0 0 0 0,1-1 0 0 0,-1 1 1 0 0,1 0-1 0 0,-1-1 0 0 0,1 1 1 0 0,-1-1-1 0 0,1 1 0 0 0,0-1 0 0 0,-1 1 1 0 0,2 0-1 0 0,-1-1-5 0 0,0 0-1 0 0,-1 1 1 0 0,1-1 0 0 0,-1 1-1 0 0,1-1 1 0 0,0 1 0 0 0,-1-1-1 0 0,1 1 1 0 0,-1-1 0 0 0,1 1-1 0 0,-1-1 1 0 0,0 1-1 0 0,1 0 1 0 0,-1-1 0 0 0,0 1-1 0 0,1 0 1 0 0,-1-1 0 0 0,0 1-1 0 0,0 0 1 0 0,1 0 0 0 0,-1 0-1 0 0,6 12 10 0 0</inkml:trace>
</inkml:ink>
</file>

<file path=ppt/ink/ink6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9:33.507"/>
    </inkml:context>
    <inkml:brush xml:id="br0">
      <inkml:brushProperty name="width" value="0.035" units="cm"/>
      <inkml:brushProperty name="height" value="0.035" units="cm"/>
      <inkml:brushProperty name="color" value="#E71224"/>
    </inkml:brush>
  </inkml:definitions>
  <inkml:trace contextRef="#ctx0" brushRef="#br0">74 6 1804 0 0,'-2'2'14246'0'0,"-6"5"-13121"0"0,2-1-921 0 0,5-5-195 0 0,0-1 1 0 0,0 1-1 0 0,0 0 1 0 0,0-1-1 0 0,0 1 0 0 0,0 0 1 0 0,1-1-1 0 0,-1 1 0 0 0,0 0 1 0 0,1 0-1 0 0,-1 0 0 0 0,0 0 1 0 0,1 0-1 0 0,-1 0 0 0 0,1-1 1 0 0,-1 1-1 0 0,1 1 1 0 0,-1 0-1 0 0,0 4-1 0 0,0-1 1 0 0,0 1-1 0 0,-1-1 0 0 0,0 1 0 0 0,0-1 1 0 0,-5 9-1 0 0,-5 16 22 0 0,8-15-35 0 0,0 0 0 0 0,1 0 0 0 0,0 17 0 0 0,2-28-10 0 0,1 0 0 0 0,0-1 1 0 0,0 1-1 0 0,0 0 0 0 0,0-1 1 0 0,1 1-1 0 0,-1 0 0 0 0,1-1 1 0 0,0 1-1 0 0,0-1 0 0 0,1 1 1 0 0,-1-1-1 0 0,1 0 0 0 0,-1 0 0 0 0,1 1 1 0 0,0-1-1 0 0,0 0 0 0 0,1 0 1 0 0,3 3-1 0 0,-1-2 23 0 0,1 0 0 0 0,-1-1 1 0 0,1 1-1 0 0,0-1 0 0 0,0-1 0 0 0,0 1 1 0 0,0-1-1 0 0,0 0 0 0 0,1-1 0 0 0,-1 1 1 0 0,0-1-1 0 0,1-1 0 0 0,0 1 0 0 0,-1-1 1 0 0,1 0-1 0 0,-1 0 0 0 0,1-1 0 0 0,-1 0 1 0 0,1 0-1 0 0,-1-1 0 0 0,0 0 0 0 0,0 0 1 0 0,1 0-1 0 0,-1-1 0 0 0,-1 1 0 0 0,1-2 1 0 0,0 1-1 0 0,-1 0 0 0 0,1-1 0 0 0,-1 0 1 0 0,0-1-1 0 0,-1 1 0 0 0,1-1 0 0 0,-1 0 1 0 0,1 0-1 0 0,-2 0 0 0 0,1-1 0 0 0,0 1 1 0 0,2-7-1 0 0,-1 2-34 0 0,0-1 1 0 0,-1 1-1 0 0,0-1 0 0 0,-1 0 0 0 0,0 0 1 0 0,-1 0-1 0 0,0-1 0 0 0,-1 1 1 0 0,0 0-1 0 0,-1-19 0 0 0,-9 36-703 0 0,0 7 234 0 0,-5 38-311 0 0,14-49 797 0 0,0 1 1 0 0,-1 0 0 0 0,1-1 0 0 0,0 1-1 0 0,0-1 1 0 0,1 1 0 0 0,-1 0-1 0 0,0-1 1 0 0,1 1 0 0 0,0-1 0 0 0,-1 1-1 0 0,1-1 1 0 0,0 1 0 0 0,0-1 0 0 0,1 0-1 0 0,-1 0 1 0 0,3 4 0 0 0,-2-4 33 0 0,-1 0 0 0 0,1 0 1 0 0,0 0-1 0 0,0 0 0 0 0,0 0 0 0 0,0 0 1 0 0,0-1-1 0 0,0 1 0 0 0,1-1 1 0 0,-1 0-1 0 0,1 0 0 0 0,-1 0 0 0 0,1 0 1 0 0,-1 0-1 0 0,1 0 0 0 0,-1-1 0 0 0,1 1 1 0 0,0-1-1 0 0,-1 0 0 0 0,1 1 1 0 0,0-1-1 0 0,-1 0 0 0 0,5-1 0 0 0,-2 1 16 0 0,-1 0 0 0 0,1-1 0 0 0,0 1 0 0 0,0-1 0 0 0,-1 0 0 0 0,1 0 0 0 0,-1 0 0 0 0,1-1-1 0 0,-1 0 1 0 0,1 0 0 0 0,-1 0 0 0 0,0 0 0 0 0,0-1 0 0 0,0 1 0 0 0,0-1 0 0 0,0 0-1 0 0,-1 0 1 0 0,1-1 0 0 0,-1 1 0 0 0,0-1 0 0 0,0 1 0 0 0,0-1 0 0 0,-1 0 0 0 0,1 0 0 0 0,-1-1-1 0 0,0 1 1 0 0,3-8 0 0 0,-1-6-49 0 0,-1 0 0 0 0,-1-1 0 0 0,1-33 0 0 0,-7 47-290 0 0,3 4 119 0 0,1 1 1 0 0,0 0 0 0 0,-1 0-1 0 0,1-1 1 0 0,-1 1-1 0 0,1 0 1 0 0,0-1 0 0 0,-1 1-1 0 0,1 0 1 0 0,0-1 0 0 0,-1 1-1 0 0,1-1 1 0 0,0 1 0 0 0,0-1-1 0 0,0 1 1 0 0,-1 0-1 0 0,1-1 1 0 0,0 1 0 0 0,0-1-1 0 0,0 1 1 0 0,0-1 0 0 0,0 1-1 0 0,0-1 1 0 0,0 1-1 0 0,0-1 1 0 0,0 0 0 0 0,0-12-10255 0 0,0 38 9062 0 0</inkml:trace>
</inkml:ink>
</file>

<file path=ppt/ink/ink6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9:34.094"/>
    </inkml:context>
    <inkml:brush xml:id="br0">
      <inkml:brushProperty name="width" value="0.035" units="cm"/>
      <inkml:brushProperty name="height" value="0.035" units="cm"/>
      <inkml:brushProperty name="color" value="#E71224"/>
    </inkml:brush>
  </inkml:definitions>
  <inkml:trace contextRef="#ctx0" brushRef="#br0">50 0 1180 0 0,'0'0'9585'0'0,"-5"3"-9008"0"0,-15 7 152 0 0,19-8-461 0 0,-1-1 0 0 0,1 1 0 0 0,0-1 0 0 0,0 1 0 0 0,-1 0-1 0 0,1 0 1 0 0,0-1 0 0 0,0 1 0 0 0,1 0 0 0 0,-1 0 0 0 0,0 0 0 0 0,1 0 0 0 0,-1 0 0 0 0,0 3-1 0 0,-9 40 654 0 0,10 5-884 0 0,0 36 535 0 0,0-31-6596 0 0</inkml:trace>
</inkml:ink>
</file>

<file path=ppt/ink/ink6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9:34.550"/>
    </inkml:context>
    <inkml:brush xml:id="br0">
      <inkml:brushProperty name="width" value="0.035" units="cm"/>
      <inkml:brushProperty name="height" value="0.035" units="cm"/>
      <inkml:brushProperty name="color" value="#E71224"/>
    </inkml:brush>
  </inkml:definitions>
  <inkml:trace contextRef="#ctx0" brushRef="#br0">0 1 5452 0 0,'0'0'6485'0'0,"2"6"-6255"0"0,3 6-60 0 0,8 25 1141 0 0,-9-30-1080 0 0,-4-6-231 0 0,1-1 0 0 0,0 1 0 0 0,-1-1 1 0 0,1 1-1 0 0,-1 0 0 0 0,1-1 0 0 0,-1 1 0 0 0,0 0 0 0 0,1-1 0 0 0,-1 1 0 0 0,0 0 0 0 0,1 0 0 0 0,-1-1 0 0 0,0 1 1 0 0,0 0-1 0 0,0 0 0 0 0,1-1 0 0 0,-1 1 0 0 0,0 0 0 0 0,0 0 0 0 0,0 0 0 0 0,-1 0 0 0 0,3-1-211 0 0,-2 0 231 0 0,0 1 0 0 0,1-1 1 0 0,-1 0-1 0 0,0 0 0 0 0,0 0 0 0 0,1 0 1 0 0,-1 0-1 0 0,0 0 0 0 0,0 0 1 0 0,1 0-1 0 0,-1 0 0 0 0,0 0 1 0 0,0 0-1 0 0,1 0 0 0 0,-1 0 0 0 0,0 0 1 0 0,0-1-1 0 0,1 1 0 0 0,-1 0 1 0 0,0 0-1 0 0,0 0 0 0 0,1 0 1 0 0,-1 0-1 0 0,0 0 0 0 0,0-1 0 0 0,0 1 1 0 0,1 0-1 0 0,-1 0 0 0 0,0 0 1 0 0,0-1-1 0 0,0 1 0 0 0,0 0 1 0 0,1 0-1 0 0,-1 0 0 0 0,0-1 0 0 0,0 1 1 0 0,0 0-1 0 0,0 0 0 0 0,0-1 1 0 0,0 1-1 0 0,1-10 360 0 0,-1 9-370 0 0,0 1-1 0 0,1-1 1 0 0,-1 0 0 0 0,0 0-1 0 0,0 1 1 0 0,1-1 0 0 0,-1 0-1 0 0,0 0 1 0 0,0 0 0 0 0,0 0-1 0 0,0 1 1 0 0,0-1 0 0 0,0 0-1 0 0,0 0 1 0 0,-1 0 0 0 0,1 1-1 0 0,0-1 1 0 0,0 0 0 0 0,-1 0 0 0 0,1 1-1 0 0,0-1 1 0 0,-1 0 0 0 0,1 0-1 0 0,-1 1 1 0 0,1-1 0 0 0,-1 0-1 0 0,1 1 1 0 0,-1-1 0 0 0,1 1-1 0 0,-1-1 1 0 0,0 1 0 0 0,1-1-1 0 0,-1 1 1 0 0,-1-2 0 0 0,0 2-122 0 0,0-1-2609 0 0,-4 9 1878 0 0,3 1-1256 0 0,8-8-2997 0 0,11-14 746 0 0</inkml:trace>
</inkml:ink>
</file>

<file path=ppt/ink/ink6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9:34.997"/>
    </inkml:context>
    <inkml:brush xml:id="br0">
      <inkml:brushProperty name="width" value="0.035" units="cm"/>
      <inkml:brushProperty name="height" value="0.035" units="cm"/>
      <inkml:brushProperty name="color" value="#E71224"/>
    </inkml:brush>
  </inkml:definitions>
  <inkml:trace contextRef="#ctx0" brushRef="#br0">1 1 7153 0 0,'0'0'8110'0'0,"1"25"-7823"0"0,0 6-161 0 0,-1-7 59 0 0,0 1 0 0 0,2-1 1 0 0,1 0-1 0 0,10 39 0 0 0,-3-21 110 0 0,-2 1 1 0 0,-2 0-1 0 0,-2 0 0 0 0,-2 77 0 0 0,8 7-1949 0 0,-10-126 1124 0 0,-2-23-8193 0 0,-6 8 4604 0 0</inkml:trace>
</inkml:ink>
</file>

<file path=ppt/ink/ink6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9:35.247"/>
    </inkml:context>
    <inkml:brush xml:id="br0">
      <inkml:brushProperty name="width" value="0.035" units="cm"/>
      <inkml:brushProperty name="height" value="0.035" units="cm"/>
      <inkml:brushProperty name="color" value="#E71224"/>
    </inkml:brush>
  </inkml:definitions>
  <inkml:trace contextRef="#ctx0" brushRef="#br0">1 95 1440 0 0,'0'0'11645'0'0,"17"-5"-11313"0"0,216-70 1312 0 0,-229 73-1856 0 0,48-10-422 0 0,-49 12-229 0 0,1-1 0 0 0,-1 1 0 0 0,0 0 0 0 0,0 0 0 0 0,1 1 0 0 0,-1-1 0 0 0,0 1 0 0 0,6 1 0 0 0,-1 1-2281 0 0</inkml:trace>
</inkml:ink>
</file>

<file path=ppt/ink/ink6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9:35.889"/>
    </inkml:context>
    <inkml:brush xml:id="br0">
      <inkml:brushProperty name="width" value="0.035" units="cm"/>
      <inkml:brushProperty name="height" value="0.035" units="cm"/>
      <inkml:brushProperty name="color" value="#E71224"/>
    </inkml:brush>
  </inkml:definitions>
  <inkml:trace contextRef="#ctx0" brushRef="#br0">0 1 7585 0 0,'0'0'6072'0'0,"5"27"-5800"0"0,5 23-58 0 0,2-1-1 0 0,31 84 0 0 0,-28-100-133 0 0,-3 0-1 0 0,0 1 1 0 0,11 59-1 0 0,-11-37-26 0 0,-7-37-17 0 0,-1 0 0 0 0,-1 0-1 0 0,1 31 1 0 0,-4-40-83 0 0,1-1 1 0 0,0 1 0 0 0,0-1-1 0 0,1 1 1 0 0,0-1 0 0 0,1 0-1 0 0,0 0 1 0 0,0 0 0 0 0,9 17-1 0 0,-10-24-170 0 0,-2 1 72 0 0,10-22 631 0 0,-11-17-263 0 0,0 22-284 0 0,1-1-1 0 0,0 1 1 0 0,1-1 0 0 0,0 1 0 0 0,1 0 0 0 0,4-15-1 0 0,4-8-129 0 0,-3 24 137 0 0,-7 12 43 0 0,1-1 0 0 0,-1 1 0 0 0,0 0 1 0 0,1 0-1 0 0,0 0 0 0 0,-1 0 0 0 0,1 0 0 0 0,0 0 0 0 0,-1 0 1 0 0,1 0-1 0 0,0 0 0 0 0,0 0 0 0 0,0 0 0 0 0,0 0 0 0 0,0 0 1 0 0,0 1-1 0 0,0-1 0 0 0,0 0 0 0 0,0 1 0 0 0,0-1 0 0 0,1 1 0 0 0,-1-1 1 0 0,0 1-1 0 0,0-1 0 0 0,0 1 0 0 0,2 0 0 0 0,12-3 354 0 0,5-2 59 0 0,-1 2-1 0 0,36-2 1 0 0,-51 4-384 0 0,0 1 0 0 0,0 0 1 0 0,0 0-1 0 0,0 1 0 0 0,0-1 0 0 0,0 1 1 0 0,0 0-1 0 0,0 0 0 0 0,0 0 0 0 0,0 1 0 0 0,0-1 1 0 0,0 1-1 0 0,-1 0 0 0 0,1 0 0 0 0,-1 0 0 0 0,1 1 1 0 0,-1-1-1 0 0,0 1 0 0 0,0 0 0 0 0,3 3 0 0 0,-5-5-11 0 0,5 7 49 0 0,0-1-1 0 0,0 1 0 0 0,0 1 1 0 0,-1-1-1 0 0,-1 1 0 0 0,1 0 1 0 0,-1 0-1 0 0,-1 0 0 0 0,0 0 1 0 0,0 1-1 0 0,0-1 0 0 0,-2 1 1 0 0,1 0-1 0 0,0 12 0 0 0,-2 38-563 0 0,-9-52-395 0 0,-2-24-14452 0 0</inkml:trace>
</inkml:ink>
</file>

<file path=ppt/ink/ink6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9:37.290"/>
    </inkml:context>
    <inkml:brush xml:id="br0">
      <inkml:brushProperty name="width" value="0.035" units="cm"/>
      <inkml:brushProperty name="height" value="0.035" units="cm"/>
      <inkml:brushProperty name="color" value="#E71224"/>
    </inkml:brush>
  </inkml:definitions>
  <inkml:trace contextRef="#ctx0" brushRef="#br0">1 248 2676 0 0,'0'0'7664'0'0,"0"8"-4743"0"0,3-16-2662 0 0,1 1 0 0 0,-1-1 0 0 0,2 1 0 0 0,-1-1 0 0 0,1 1-1 0 0,11-12 1 0 0,18-24-43 0 0,-32 38-241 0 0,1 0 1 0 0,1 0-1 0 0,-1 0 0 0 0,0 0 1 0 0,1 1-1 0 0,0 0 1 0 0,0 0-1 0 0,1 0 1 0 0,-1 0-1 0 0,1 1 1 0 0,0-1-1 0 0,-1 1 0 0 0,2 1 1 0 0,-1-1-1 0 0,0 1 1 0 0,0-1-1 0 0,10-1 1 0 0,-4 1-174 0 0,-2 1 195 0 0,0 0 0 0 0,0 0 0 0 0,-1 1 1 0 0,14 0-1 0 0,-20 1 31 0 0,-2-1-37 0 0,0 1 0 0 0,0 0 0 0 0,0 0 0 0 0,0 0 1 0 0,0 0-1 0 0,0 0 0 0 0,0 0 0 0 0,1 0 0 0 0,-1 0 1 0 0,0-1-1 0 0,0 1 0 0 0,0 0 0 0 0,0 0 0 0 0,0 0 1 0 0,0 0-1 0 0,1 0 0 0 0,-1 0 0 0 0,0 0 0 0 0,0 0 0 0 0,0 0 1 0 0,0 0-1 0 0,0 0 0 0 0,1 0 0 0 0,-1 0 0 0 0,0 0 1 0 0,0 0-1 0 0,0 0 0 0 0,0 0 0 0 0,0 0 0 0 0,1 0 1 0 0,-1 0-1 0 0,0 0 0 0 0,0 0 0 0 0,0 0 0 0 0,0 1 1 0 0,0-1-1 0 0,0 0 0 0 0,1 0 0 0 0,-1 0 0 0 0,0 0 0 0 0,0 0 1 0 0,0 0-1 0 0,0 0 0 0 0,0 0 0 0 0,0 1 0 0 0,0-1 1 0 0,0 0-1 0 0,0 0 0 0 0,1 0 0 0 0,-1 0 0 0 0,0 0 1 0 0,0 0-1 0 0,0 1 0 0 0,0-1 0 0 0,3 15 92 0 0,-2 18 356 0 0,-1-31-484 0 0,-10 74 581 0 0,0-28-184 0 0,10-48-22 0 0,0-40-494 0 0,2 33 88 0 0,1 0-1 0 0,0 0 0 0 0,1 0 1 0 0,-1 1-1 0 0,1-1 0 0 0,1 1 0 0 0,-1 0 1 0 0,1 0-1 0 0,0 0 0 0 0,7-5 0 0 0,19-25-378 0 0,-26 28 424 0 0,1 1 0 0 0,0-1-1 0 0,0 1 1 0 0,1 1 0 0 0,0-1-1 0 0,0 1 1 0 0,1 0 0 0 0,0 1 0 0 0,10-6-1 0 0,-9 7-57 0 0,0 0-1 0 0,0 1 0 0 0,1 1 0 0 0,-1-1 1 0 0,0 1-1 0 0,15 0 0 0 0,-23 2 182 0 0,-1 44 1214 0 0,0 99 1331 0 0,0-140-2561 0 0,-1 0 0 0 0,1 0 0 0 0,-1 1 0 0 0,0-1 0 0 0,0 0 0 0 0,0 0 0 0 0,0 0 0 0 0,-1 0 0 0 0,1 0 0 0 0,-1 0 0 0 0,-2 2 0 0 0,2-2-42 0 0,0-1 0 0 0,1 1 1 0 0,-1 0-1 0 0,1-1 0 0 0,0 1 0 0 0,-1 0 0 0 0,1 0 0 0 0,1 0 0 0 0,-1 0 0 0 0,-1 6 0 0 0,-8 36 219 0 0,0 42 226 0 0,12-70-487 0 0,0-1 1 0 0,1 1-1 0 0,1-1 0 0 0,1 0 0 0 0,0 0 0 0 0,1 0 1 0 0,0-1-1 0 0,10 15 0 0 0,-10-15-5 0 0,9 7-161 0 0,0-3 23 0 0,-14-17 37 0 0,1 0 0 0 0,-1 1 1 0 0,1-1-1 0 0,-1 0 0 0 0,1 0 1 0 0,0 0-1 0 0,0-1 0 0 0,0 1 1 0 0,0 0-1 0 0,0-1 1 0 0,0 1-1 0 0,1-1 0 0 0,-1 1 1 0 0,0-1-1 0 0,5 1 0 0 0,19 7-1933 0 0,-15-5-1890 0 0,-6-2 115 0 0,3-1-1416 0 0</inkml:trace>
</inkml:ink>
</file>

<file path=ppt/ink/ink6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9:42.444"/>
    </inkml:context>
    <inkml:brush xml:id="br0">
      <inkml:brushProperty name="width" value="0.035" units="cm"/>
      <inkml:brushProperty name="height" value="0.035" units="cm"/>
      <inkml:brushProperty name="color" value="#E71224"/>
    </inkml:brush>
  </inkml:definitions>
  <inkml:trace contextRef="#ctx0" brushRef="#br0">1 1 16 0 0,'0'0'392'0'0</inkml:trace>
</inkml:ink>
</file>

<file path=ppt/ink/ink6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9:43.193"/>
    </inkml:context>
    <inkml:brush xml:id="br0">
      <inkml:brushProperty name="width" value="0.035" units="cm"/>
      <inkml:brushProperty name="height" value="0.035" units="cm"/>
      <inkml:brushProperty name="color" value="#E71224"/>
    </inkml:brush>
  </inkml:definitions>
  <inkml:trace contextRef="#ctx0" brushRef="#br0">31 41 1268 0 0,'-1'0'147'0'0,"1"0"-1"0"0,0-1 1 0 0,0 1 0 0 0,-1 0-1 0 0,1 0 1 0 0,0 0 0 0 0,0-1-1 0 0,0 1 1 0 0,-1 0 0 0 0,1 0-1 0 0,0 0 1 0 0,0-1-1 0 0,0 1 1 0 0,0 0 0 0 0,0-1-1 0 0,-1 1 1 0 0,1 0 0 0 0,0 0-1 0 0,0-1 1 0 0,0 1 0 0 0,0 0-1 0 0,0 0 1 0 0,0-1-1 0 0,0 1 1 0 0,0 0 0 0 0,0-1-1 0 0,0 1 1 0 0,0 0 0 0 0,0-1-1 0 0,0 1 1 0 0,0 0 0 0 0,0 0-1 0 0,0-1 1 0 0,4-2 4102 0 0,-14-6-817 0 0,9 8-3266 0 0,1 0 1 0 0,-1 0 0 0 0,1-1-1 0 0,-1 1 1 0 0,0 0 0 0 0,0 0-1 0 0,1 0 1 0 0,-1 0 0 0 0,0 0-1 0 0,0 0 1 0 0,0 0 0 0 0,0 0-1 0 0,0 0 1 0 0,0 1 0 0 0,0-1 0 0 0,0 0-1 0 0,-1 1 1 0 0,1-1 0 0 0,-2 0-1 0 0,3 1-137 0 0,0 0 0 0 0,0 1 1 0 0,0-1-1 0 0,0 0 0 0 0,0 0 0 0 0,1 0 0 0 0,-1 1 0 0 0,0-1 0 0 0,0 0 0 0 0,0 0 0 0 0,0 0 0 0 0,1 0 1 0 0,-1 0-1 0 0,0 1 0 0 0,0-1 0 0 0,0 0 0 0 0,1 0 0 0 0,-1 0 0 0 0,0 0 0 0 0,0 0 0 0 0,0 0 0 0 0,1 0 1 0 0,-1 0-1 0 0,0 0 0 0 0,0 0 0 0 0,1 0 0 0 0,-1 0 0 0 0,0 0 0 0 0,0 0 0 0 0,1 0 0 0 0,-1 0 0 0 0,0 0 1 0 0,0 0-1 0 0,1 0 0 0 0,-1 0 0 0 0,0 0 0 0 0,0 0 0 0 0,0 0 0 0 0,1 0 0 0 0,-1 0 0 0 0,0-1 0 0 0,0 1 1 0 0,0 0-1 0 0,1 0 0 0 0,-1 0 0 0 0,0 0 0 0 0,0-1 0 0 0,0 1 0 0 0,0 0 0 0 0,1 0 0 0 0,1 25 43 0 0,1 1 0 0 0,1 0 0 0 0,1-1 0 0 0,15 44 0 0 0,-6-22-10 0 0,-9-14-38 0 0,-5-29-21 0 0,1 0 1 0 0,-1 1-1 0 0,1-1 0 0 0,-1 1 1 0 0,2-1-1 0 0,-1 0 0 0 0,0 0 1 0 0,1 1-1 0 0,0-1 0 0 0,-1 0 0 0 0,5 4 1 0 0,-5-6-2 0 0,0 0 1 0 0,0 0-1 0 0,0 0 0 0 0,0 0 1 0 0,0 0-1 0 0,-1 0 1 0 0,1 1-1 0 0,0-1 0 0 0,-1 0 1 0 0,0 0-1 0 0,1 3 1 0 0,-1-3 6 0 0,0-1-1 0 0,0 1 1 0 0,0-1 0 0 0,0 1 0 0 0,1-1 0 0 0,-1 1 0 0 0,1-1 0 0 0,-1 0 0 0 0,1 1 0 0 0,-1-1 0 0 0,1 0 0 0 0,0 1 0 0 0,0-1 0 0 0,-1 0 0 0 0,3 2 0 0 0,-3-2-13 0 0,1 0-1 0 0,-1 0 1 0 0,1 0 0 0 0,-1 0 0 0 0,0 0 0 0 0,1 0-1 0 0,-1 0 1 0 0,0 0 0 0 0,0 0 0 0 0,0 0-1 0 0,0 0 1 0 0,0 0 0 0 0,0 0 0 0 0,0 0 0 0 0,0 0-1 0 0,0 0 1 0 0,0 0 0 0 0,-1 1 0 0 0,0 8-1210 0 0,10-13-162 0 0,-2-11-3163 0 0,-22 33-7662 0 0</inkml:trace>
</inkml:ink>
</file>

<file path=ppt/ink/ink6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9:44.166"/>
    </inkml:context>
    <inkml:brush xml:id="br0">
      <inkml:brushProperty name="width" value="0.035" units="cm"/>
      <inkml:brushProperty name="height" value="0.035" units="cm"/>
      <inkml:brushProperty name="color" value="#E71224"/>
    </inkml:brush>
  </inkml:definitions>
  <inkml:trace contextRef="#ctx0" brushRef="#br0">64 173 3364 0 0,'0'0'5774'0'0,"10"-14"-7275"0"0,3-3 1458 0 0,-5 8 91 0 0,0-1-1 0 0,-1 0 1 0 0,-1 0 0 0 0,10-19 0 0 0,-16 28 41 0 0,0 1 1 0 0,0-1 0 0 0,1 1 0 0 0,-1-1-1 0 0,0 1 1 0 0,0 0 0 0 0,0-1 0 0 0,0 1-1 0 0,0-1 1 0 0,0 1 0 0 0,0-1-1 0 0,0 1 1 0 0,0-1 0 0 0,0 1 0 0 0,0-1-1 0 0,0 1 1 0 0,0 0 0 0 0,0-1 0 0 0,0 1-1 0 0,0-1 1 0 0,-1 1 0 0 0,1-1-1 0 0,0 1 1 0 0,0 0 0 0 0,0-1 0 0 0,-1 1-1 0 0,1-1 1 0 0,0 1 0 0 0,-1 0-1 0 0,1-1 1 0 0,0 1 0 0 0,-1 0 0 0 0,1 0-1 0 0,0-1 1 0 0,-1 1 0 0 0,1 0 0 0 0,0 0-1 0 0,-1-1 1 0 0,1 1 0 0 0,-1 0-1 0 0,1 0 1 0 0,-1 0 0 0 0,1 0 0 0 0,0 0-1 0 0,-1 0 1 0 0,1 0 0 0 0,-1-1 0 0 0,1 1-1 0 0,-1 1 1 0 0,1-1 0 0 0,-1 0-1 0 0,1 0 1 0 0,-1 0 0 0 0,1 0 0 0 0,0 0-1 0 0,-1 0 1 0 0,1 0 0 0 0,-1 1 0 0 0,1-1-1 0 0,-1 0 1 0 0,1 0 0 0 0,0 0-1 0 0,-1 1 1 0 0,1-1 0 0 0,-1 1 0 0 0,1-1-87 0 0,0 0 0 0 0,1 0 1 0 0,-1 0-1 0 0,0 0 0 0 0,0 0 1 0 0,0 0-1 0 0,0 0 0 0 0,0 0 1 0 0,1 0-1 0 0,-1 0 0 0 0,0 0 1 0 0,0 0-1 0 0,0 1 0 0 0,0-1 1 0 0,0 0-1 0 0,0 0 0 0 0,1 0 1 0 0,-1 0-1 0 0,0 0 0 0 0,0 0 1 0 0,0 0-1 0 0,0 1 0 0 0,0-1 1 0 0,0 0-1 0 0,0 0 0 0 0,0 0 1 0 0,0 0-1 0 0,0 0 1 0 0,0 1-1 0 0,0-1 0 0 0,0 0 1 0 0,1 0-1 0 0,-1 0 0 0 0,0 0 1 0 0,0 0-1 0 0,0 1 0 0 0,0-1 1 0 0,-1 0-1 0 0,1 0 0 0 0,0 0 1 0 0,0 0-1 0 0,0 0 0 0 0,0 1 1 0 0,15-5 64 0 0,-12 2-57 0 0,-1 1 0 0 0,0-1 1 0 0,0 0-1 0 0,0 0 0 0 0,0 0 0 0 0,0 1 1 0 0,0-2-1 0 0,-1 1 0 0 0,1 0 0 0 0,-1 0 1 0 0,1-1-1 0 0,-1 1 0 0 0,0 0 1 0 0,0-1-1 0 0,0 1 0 0 0,0-1 0 0 0,0 0 1 0 0,-1 1-1 0 0,1-1 0 0 0,-1 0 0 0 0,1 1 1 0 0,-1-1-1 0 0,0 0 0 0 0,-1-2 0 0 0,-3 4 5 0 0,1 1 0 0 0,-1 0 0 0 0,0 0 0 0 0,0 0 0 0 0,0 1-1 0 0,0-1 1 0 0,0 1 0 0 0,-5 2 0 0 0,-29 35 375 0 0,35-35-313 0 0,0 0 0 0 0,0 1 0 0 0,0-1-1 0 0,0 0 1 0 0,0 1 0 0 0,1 0-1 0 0,0 0 1 0 0,-1 0 0 0 0,1 0 0 0 0,1 0-1 0 0,-2 5 1 0 0,5-10-41 0 0,1 1 1 0 0,-1-1-1 0 0,1 0 0 0 0,0 0 1 0 0,-1 0-1 0 0,0 0 0 0 0,1 0 1 0 0,-1 0-1 0 0,1-1 0 0 0,2-2 1 0 0,-3 3-2 0 0,0-1 1 0 0,0 1-1 0 0,0-1 1 0 0,1 0-1 0 0,-2 0 1 0 0,1 0 0 0 0,0-1-1 0 0,0 1 1 0 0,-1 0-1 0 0,1-1 1 0 0,-1 1-1 0 0,0-1 1 0 0,1 1-1 0 0,-1-1 1 0 0,0 0-1 0 0,-1 1 1 0 0,1-1-1 0 0,0 0 1 0 0,-1-3 0 0 0,-29 6-395 0 0,25 1 339 0 0,1 1 1 0 0,0-1 0 0 0,0 1 0 0 0,-1 0 0 0 0,2 0 0 0 0,-1 0 0 0 0,0 1 0 0 0,0-1 0 0 0,1 1 0 0 0,-1 0 0 0 0,1-1-1 0 0,0 1 1 0 0,0 0 0 0 0,0 0 0 0 0,-3 6 0 0 0,-21 51 420 0 0,25-57-388 0 0,-7 23 53 0 0,7-25-63 0 0,1 0 0 0 0,0 0 0 0 0,-1 0 1 0 0,1-1-1 0 0,0 1 0 0 0,0 0 0 0 0,0 0 0 0 0,0 0 1 0 0,0-1-1 0 0,0 1 0 0 0,0 0 0 0 0,0 0 0 0 0,0 0 1 0 0,0 0-1 0 0,0-1 0 0 0,1 1 0 0 0,-1 0 0 0 0,0 0 0 0 0,0-1 1 0 0,1 1-1 0 0,-1 0 0 0 0,1 0 0 0 0,-1-1 0 0 0,0 1 1 0 0,1 0-1 0 0,0-1 0 0 0,0 2 0 0 0,2-1 22 0 0,-1 0 0 0 0,1 0-1 0 0,0 0 1 0 0,-1 0 0 0 0,1 0-1 0 0,0-1 1 0 0,0 0 0 0 0,0 1-1 0 0,-1-1 1 0 0,1 0 0 0 0,0 0-1 0 0,0 0 1 0 0,0-1 0 0 0,0 1 0 0 0,-1-1-1 0 0,1 1 1 0 0,0-1 0 0 0,0 0-1 0 0,-1 0 1 0 0,1 0 0 0 0,-1 0-1 0 0,1-1 1 0 0,-1 1 0 0 0,1-1-1 0 0,-1 0 1 0 0,0 1 0 0 0,0-1-1 0 0,1 0 1 0 0,-1 0 0 0 0,-1 0-1 0 0,1-1 1 0 0,0 1 0 0 0,-1 0 0 0 0,1-1-1 0 0,-1 1 1 0 0,1-1 0 0 0,-1 1-1 0 0,1-4 1 0 0,3-3-31 0 0,-4 8 8 0 0,-1 1 0 0 0,1 0 0 0 0,-1-1-1 0 0,0 1 1 0 0,1-1 0 0 0,-1 1 0 0 0,0-1 0 0 0,1 1 0 0 0,-1-1 0 0 0,0 1 0 0 0,1-1-1 0 0,-1 1 1 0 0,0-1 0 0 0,0 0 0 0 0,0 1 0 0 0,0-1 0 0 0,1 1 0 0 0,-1-1 0 0 0,0 0-1 0 0,0 1 1 0 0,0-1 0 0 0,0 1 0 0 0,0-1 0 0 0,0 0 0 0 0,-1 1 0 0 0,1-1 0 0 0,0 1-1 0 0,0-1 1 0 0,0 0 0 0 0,-1 0 0 0 0,-20-1-299 0 0,17 2 200 0 0,2 0 54 0 0,1 1-1 0 0,0 0 0 0 0,-1-1 1 0 0,1 1-1 0 0,0 0 1 0 0,0 0-1 0 0,0 0 1 0 0,0 0-1 0 0,0 0 0 0 0,0 0 1 0 0,0 0-1 0 0,0 0 1 0 0,0 0-1 0 0,0 0 0 0 0,0 0 1 0 0,1 1-1 0 0,-1-1 1 0 0,1 0-1 0 0,-1 1 0 0 0,1-1 1 0 0,-1 0-1 0 0,1 1 1 0 0,0-1-1 0 0,-1 1 1 0 0,1-1-1 0 0,0 0 0 0 0,0 1 1 0 0,0-1-1 0 0,0 1 1 0 0,1-1-1 0 0,-1 1 0 0 0,1 1 1 0 0,0-3-152 0 0,0 0-1 0 0,0 0 1 0 0,0 0 0 0 0,0 0 0 0 0,0 0-1 0 0,0 0 1 0 0,0-1 0 0 0,0 1 0 0 0,0 0-1 0 0,0-1 1 0 0,0 1 0 0 0,0 0 0 0 0,0-1-1 0 0,0 1 1 0 0,0-1 0 0 0,0 0 0 0 0,0 1-1 0 0,0-1 1 0 0,1-1 0 0 0,5-7-2780 0 0,-6-2-1468 0 0</inkml:trace>
</inkml:ink>
</file>

<file path=ppt/ink/ink6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01.273"/>
    </inkml:context>
    <inkml:brush xml:id="br0">
      <inkml:brushProperty name="width" value="0.035" units="cm"/>
      <inkml:brushProperty name="height" value="0.035" units="cm"/>
      <inkml:brushProperty name="color" value="#E71224"/>
    </inkml:brush>
  </inkml:definitions>
  <inkml:trace contextRef="#ctx0" brushRef="#br0">362 4846 3864 0 0,'0'0'7264'0'0,"-3"-2"-7830"0"0,-12-5 580 0 0,11 5 2389 0 0,4-275-697 0 0,-11 210-1166 0 0,6-2-450 0 0,0 11-94 0 0,-6-10 62 0 0,11-99 136 0 0,-11 99-198 0 0,5-112-36 0 0,6-208 179 0 0,6 287-52 0 0,-7 64-45 0 0,0 18-32 0 0,1 0 0 0 0,1 0-1 0 0,4-30 1 0 0,-3 34 1 0 0,0 0 1 0 0,-2-1-1 0 0,-1-29 0 0 0,-1 4 77 0 0,2-114 13 0 0,-5 52-60 0 0,5 80-24 0 0,0 1 10 0 0,0-1 1 0 0,-5-26 0 0 0,3 26-17 0 0,0 1 0 0 0,3-45 0 0 0,1 18-32 0 0,-2-328 109 0 0,-5 278-76 0 0,5-183 58 0 0,-6 218-66 0 0,1-34-10 0 0,5-113 10 0 0,-11 131 9 0 0,11-230-46 0 0,-11 188 86 0 0,0 15-43 0 0,11-83-24 0 0,11 123 60 0 0,-12 54-43 0 0,2 0 1 0 0,0 0-1 0 0,0 0 0 0 0,7-25 0 0 0,-7 30-6 0 0,0 0 0 0 0,0-1-1 0 0,0 1 1 0 0,-1-1 0 0 0,-2-13 0 0 0,1-5 27 0 0,1-116 165 0 0,-11 109-227 0 0,0-20 108 0 0,11 53-72 0 0,0 1 1 0 0,0-1 0 0 0,-1 0 0 0 0,1 1 0 0 0,0-1-1 0 0,0 0 1 0 0,0 1 0 0 0,0-1 0 0 0,-1 0 0 0 0,1 1 0 0 0,0-1-1 0 0,-1 0 1 0 0,1 1 0 0 0,0-1 0 0 0,-1 1 0 0 0,1-1 0 0 0,-1 1-1 0 0,0-1 1 0 0,1 0 0 0 0,-1 1-1 0 0,1-1 1 0 0,-1 1 0 0 0,1-1-1 0 0,-1 1 1 0 0,1-1 0 0 0,0 0-1 0 0,-1 1 1 0 0,1-1 0 0 0,0 0-1 0 0,-1 1 1 0 0,1-1 0 0 0,0 0-1 0 0,0 1 1 0 0,0-1 0 0 0,0 0-1 0 0,0 1 1 0 0,0-2 0 0 0,-6-11-24 0 0,1-3-6 0 0,5 15 30 0 0,-1-1 1 0 0,1 1 0 0 0,0-1-1 0 0,0 1 1 0 0,-1-1 0 0 0,1 1 0 0 0,0 0-1 0 0,-1-1 1 0 0,0 1 0 0 0,1 0 0 0 0,-2-2-1 0 0,1 1 1 0 0,1 1 0 0 0,-1 0 0 0 0,0 0 0 0 0,1-1-1 0 0,-1 1 1 0 0,1 0 0 0 0,0-1 0 0 0,-1 1 0 0 0,1-1 0 0 0,0 1-1 0 0,0-3 1 0 0,-11-29 51 0 0,11 25-11 0 0,0 8-47 0 0,0-1 0 0 0,1 1 0 0 0,-1 0 0 0 0,0-1 0 0 0,0 1 0 0 0,0-1 0 0 0,0 1 0 0 0,0-1 0 0 0,0 1-1 0 0,0-1 1 0 0,0 1 0 0 0,0-1 0 0 0,0 1 0 0 0,0-1 0 0 0,0 1 0 0 0,0-1 0 0 0,0 1 0 0 0,0-1 0 0 0,0 1 0 0 0,-1-1 0 0 0,1 1-1 0 0,0-1 1 0 0,0 1 0 0 0,0-1 0 0 0,-1 1 0 0 0,1 0 0 0 0,0-1 0 0 0,-1 1 0 0 0,1 0 0 0 0,0-1 0 0 0,-1 1 0 0 0,1 0-1 0 0,-1-1 1 0 0,1 1 0 0 0,0 0 0 0 0,-1 0 0 0 0,1-1 0 0 0,-1 1 0 0 0,1 0 0 0 0,-1 0 0 0 0,1 0 0 0 0,-1 0 0 0 0,1-1-1 0 0,-1 1 1 0 0,1 0 0 0 0,-1 0 0 0 0,0 3 3 0 0,0-1-1 0 0,1 0 1 0 0,-1 0-1 0 0,0 1 1 0 0,0-1-1 0 0,0 0 1 0 0,-1 0-1 0 0,-1 3 0 0 0,2 7 57 0 0,1-11-51 0 0,0 0-1 0 0,1-1 0 0 0,-1 1 0 0 0,0 0 0 0 0,0 0 1 0 0,0 0-1 0 0,0-1 0 0 0,0 1 0 0 0,-1 0 0 0 0,1 0 1 0 0,0 0-1 0 0,0-1 0 0 0,0 1 0 0 0,-1 0 0 0 0,1 0 0 0 0,0-1 1 0 0,-1 2-1 0 0,-1 1 0 0 0,-1 0 0 0 0,1 0 1 0 0,1 1-1 0 0,-1-1 0 0 0,-2 8 1 0 0,2-7 3 0 0,1 0 1 0 0,-1 0-1 0 0,0-1 1 0 0,0 1-1 0 0,-1 0 1 0 0,-2 4-1 0 0,3-6 2 0 0,0 1-1 0 0,1-1 0 0 0,-1 1 1 0 0,1 0-1 0 0,0 0 0 0 0,0-1 1 0 0,0 1-1 0 0,0 0 0 0 0,0 4 1 0 0,-8 18-6 0 0,-8 18 7 0 0,1-2-17 0 0,-28 42 86 0 0,22-38-85 0 0,12-24 13 0 0,-1 1-59 0 0,16-31 126 0 0,0-1 0 0 0,0 0 1 0 0,4-14-1 0 0,-1 3-53 0 0,17-40-57 0 0,43-76 0 0 0,-63 130 38 0 0,-2 3 6 0 0,-1-1-1 0 0,1 1 1 0 0,-1 0 0 0 0,1-1 0 0 0,-2 1-1 0 0,1-1 1 0 0,0 0 0 0 0,-1 0-1 0 0,0 0 1 0 0,0 1 0 0 0,0-1-1 0 0,-1 0 1 0 0,1-6 0 0 0,10-18 17 0 0,0 3-311 0 0,-8 25 284 0 0,1-1 1 0 0,0 0 0 0 0,0 1 0 0 0,0 0-1 0 0,8-2 1 0 0,10-5-51 0 0,-19 7 60 0 0,-1-1-1 0 0,0 1 1 0 0,1 0-1 0 0,-1 1 1 0 0,1-1-1 0 0,-1 0 1 0 0,1 1-1 0 0,-1-1 0 0 0,1 1 1 0 0,-1 0-1 0 0,5 0 1 0 0,-6 0-8 0 0,-1 0-1 0 0,10 0-37 0 0,12 0 30 0 0,-21 0 12 0 0,-1 0-1 0 0,1 0 0 0 0,-1 0 1 0 0,1 0-1 0 0,-1 0 0 0 0,0 0 1 0 0,1 0-1 0 0,-1 1 0 0 0,1-1 1 0 0,-1 0-1 0 0,1 0 0 0 0,-1 0 1 0 0,0 0-1 0 0,1 1 0 0 0,-1-1 1 0 0,1 0-1 0 0,-1 0 0 0 0,0 1 1 0 0,1-1-1 0 0,-1 0 0 0 0,0 1 1 0 0,0-1-1 0 0,1 0 0 0 0,-1 1 1 0 0,0-1-1 0 0,0 0 0 0 0,1 1 1 0 0,-1-1-1 0 0,0 1 0 0 0,0-1 1 0 0,1 1-1 0 0,20 28 72 0 0,-13-18-13 0 0,-3-2-40 0 0,1 0 1 0 0,13 14-1 0 0,-2 2-2 0 0,-7-17-2 0 0,-1 0 1 0 0,15 18-1 0 0,-17-18-4 0 0,0 0-1 0 0,0-1 1 0 0,1 1 0 0 0,15 10-1 0 0,0 2 12 0 0,24 10-64 0 0,-25-10-31 0 0,-18-16-207 0 0,1 1 0 0 0,-1-1 0 0 0,1 0 0 0 0,0-1 0 0 0,0 1 0 0 0,6 2 0 0 0,11 15-5444 0 0,-13-16 3176 0 0,-7 3-613 0 0</inkml:trace>
</inkml:ink>
</file>

<file path=ppt/ink/ink6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08.355"/>
    </inkml:context>
    <inkml:brush xml:id="br0">
      <inkml:brushProperty name="width" value="0.035" units="cm"/>
      <inkml:brushProperty name="height" value="0.035" units="cm"/>
      <inkml:brushProperty name="color" value="#E71224"/>
    </inkml:brush>
  </inkml:definitions>
  <inkml:trace contextRef="#ctx0" brushRef="#br0">17 9 736 0 0,'0'0'9522'0'0,"0"-8"-7449"0"0,0 472-19 0 0,-11-381-2098 0 0,10-78 1199 0 0,-1 1-3983 0 0,4-13-3525 0 0,3-9 447 0 0,-14 40 5497 0 0</inkml:trace>
</inkml:ink>
</file>

<file path=ppt/ink/ink6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08.803"/>
    </inkml:context>
    <inkml:brush xml:id="br0">
      <inkml:brushProperty name="width" value="0.035" units="cm"/>
      <inkml:brushProperty name="height" value="0.035" units="cm"/>
      <inkml:brushProperty name="color" value="#E71224"/>
    </inkml:brush>
  </inkml:definitions>
  <inkml:trace contextRef="#ctx0" brushRef="#br0">2 40 1948 0 0,'0'0'9071'0'0,"-1"-2"-9296"0"0,1 1 235 0 0,0 1-1 0 0,0-1 1 0 0,0 1-1 0 0,0-1 1 0 0,0 0 0 0 0,0 1-1 0 0,0-1 1 0 0,0 1-1 0 0,0-1 1 0 0,0 1-1 0 0,0-1 1 0 0,0 1-1 0 0,1-1 1 0 0,-1 1-1 0 0,0-1 1 0 0,0 1 0 0 0,1-1-1 0 0,-1 1 1 0 0,0-1-1 0 0,0 1 1 0 0,1-1-1 0 0,-1 1 1 0 0,1 0-1 0 0,-1-1 1 0 0,0 1-1 0 0,1-1 1 0 0,-1 1 0 0 0,1 0-1 0 0,-1-1 1 0 0,1 1-1 0 0,25-11 233 0 0,-16 8-195 0 0,0 1-1 0 0,0 0 0 0 0,16 0 1 0 0,40 0-77 0 0,-7 2-1489 0 0,-41 0-6082 0 0,-67 0 5233 0 0</inkml:trace>
</inkml:ink>
</file>

<file path=ppt/ink/ink6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09.509"/>
    </inkml:context>
    <inkml:brush xml:id="br0">
      <inkml:brushProperty name="width" value="0.035" units="cm"/>
      <inkml:brushProperty name="height" value="0.035" units="cm"/>
      <inkml:brushProperty name="color" value="#E71224"/>
    </inkml:brush>
  </inkml:definitions>
  <inkml:trace contextRef="#ctx0" brushRef="#br0">72 1 532 0 0,'0'0'8387'0'0,"-5"4"-8210"0"0,-1 1-88 0 0,3-4-37 0 0,1 1 0 0 0,0 0 1 0 0,0-1-1 0 0,-1 1 1 0 0,1 0-1 0 0,1 0 0 0 0,-1 0 1 0 0,-2 4-1 0 0,-4 5 894 0 0,-17 31 136 0 0,23-36-1049 0 0,1 1-1 0 0,-1-1 0 0 0,1 0 0 0 0,1 0 0 0 0,-1 1 0 0 0,1 7 0 0 0,0 62 70 0 0,1-74-103 0 0,-1-1 1 0 0,1 1-1 0 0,-1-1 1 0 0,1 1-1 0 0,0-1 0 0 0,-1 1 1 0 0,1-1-1 0 0,0 0 1 0 0,0 0-1 0 0,0 1 0 0 0,0-1 1 0 0,0 0-1 0 0,0 0 1 0 0,0 0-1 0 0,1 0 0 0 0,-1 0 1 0 0,0 0-1 0 0,1 0 0 0 0,-1-1 1 0 0,0 1-1 0 0,1 0 1 0 0,-1-1-1 0 0,3 1 0 0 0,-3-1 21 0 0,32-1 709 0 0,-29-1-720 0 0,0-1 0 0 0,0 0 1 0 0,-1 0-1 0 0,1-1 1 0 0,-1 1-1 0 0,0-1 1 0 0,0 0-1 0 0,0 0 1 0 0,0 0-1 0 0,-1 0 0 0 0,0 0 1 0 0,0 0-1 0 0,2-6 1 0 0,-1 5-10 0 0,-1 0 1 0 0,-1-1 0 0 0,1 1-1 0 0,-1-1 1 0 0,0 1-1 0 0,0-1 1 0 0,-1 1-1 0 0,1-1 1 0 0,-1 0 0 0 0,0 1-1 0 0,-1-1 1 0 0,0 0-1 0 0,1 1 1 0 0,-2-1-1 0 0,1 1 1 0 0,-1-1 0 0 0,-3-8-1 0 0,2 9-7 0 0,-1-1 12 0 0,1 0 1 0 0,-1 1-1 0 0,0-1 1 0 0,-1 0-1 0 0,0 1 1 0 0,1 0-1 0 0,-2 0 1 0 0,1 1-1 0 0,-12-8 1 0 0,17 12-46 0 0,-1 0 1 0 0,1 0-1 0 0,-1 0 1 0 0,1 0-1 0 0,-1 0 1 0 0,1 0 0 0 0,-1 0-1 0 0,1 1 1 0 0,0-1-1 0 0,-1 0 1 0 0,1 0-1 0 0,-1 1 1 0 0,1-1 0 0 0,-1 0-1 0 0,1 0 1 0 0,0 1-1 0 0,-1-1 1 0 0,1 0 0 0 0,0 1-1 0 0,-1-1 1 0 0,1 1-1 0 0,0-1 1 0 0,0 0-1 0 0,-1 1 1 0 0,1-1 0 0 0,0 1-1 0 0,0-1 1 0 0,0 1-1 0 0,-1-1 1 0 0,1 1 0 0 0,0 0-1 0 0,-6 17-1614 0 0,6-18 1429 0 0,-1 1 0 0 0,1 0 0 0 0,0 0 0 0 0,0 0 0 0 0,0-1 0 0 0,0 1 0 0 0,0 0 0 0 0,0 0 0 0 0,0 0-1 0 0,0 0 1 0 0,0-1 0 0 0,1 1 0 0 0,-1 0 0 0 0,0 0 0 0 0,0 0 0 0 0,1-1 0 0 0,-1 1 0 0 0,0 0 0 0 0,1 0 0 0 0,-1-1 0 0 0,1 1 0 0 0,-1 0 0 0 0,1-1 0 0 0,-1 1 0 0 0,1-1 0 0 0,0 1 0 0 0,-1 0 0 0 0,1-1 0 0 0,1 1 0 0 0,-2 0 79 0 0,2-9-1671 0 0,-2-36 512 0 0</inkml:trace>
</inkml:ink>
</file>

<file path=ppt/ink/ink6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10.670"/>
    </inkml:context>
    <inkml:brush xml:id="br0">
      <inkml:brushProperty name="width" value="0.035" units="cm"/>
      <inkml:brushProperty name="height" value="0.035" units="cm"/>
      <inkml:brushProperty name="color" value="#E71224"/>
    </inkml:brush>
  </inkml:definitions>
  <inkml:trace contextRef="#ctx0" brushRef="#br0">31 2 936 0 0,'0'0'11129'0'0,"-2"-1"-10724"0"0,1 1-388 0 0,1 0 1 0 0,-1 0-1 0 0,1 0 0 0 0,0 0 1 0 0,-1-1-1 0 0,1 1 0 0 0,-1 0 1 0 0,1 0-1 0 0,-1 0 0 0 0,1 0 1 0 0,-1 0-1 0 0,1 0 1 0 0,-1 1-1 0 0,1-1 0 0 0,-1 0 1 0 0,1 0-1 0 0,0 0 0 0 0,-1 0 1 0 0,1 0-1 0 0,-1 1 0 0 0,1-1 1 0 0,0 0-1 0 0,-1 0 0 0 0,1 1 1 0 0,-1-1-1 0 0,1 0 1 0 0,0 1-1 0 0,-1-1 0 0 0,1 1 1 0 0,-5 15 253 0 0,3-6-312 0 0,-2 10 73 0 0,2 1 0 0 0,0 0 0 0 0,2 1 0 0 0,2 22 1 0 0,-1 5 79 0 0,4-30-69 0 0,1 2-61 0 0,-7-3 168 0 0,1 13-1949 0 0,6-4-4979 0 0,-6-26 6267 0 0,0-3-848 0 0,0-3 803 0 0,-5-49-2110 0 0</inkml:trace>
</inkml:ink>
</file>

<file path=ppt/ink/ink6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14.922"/>
    </inkml:context>
    <inkml:brush xml:id="br0">
      <inkml:brushProperty name="width" value="0.035" units="cm"/>
      <inkml:brushProperty name="height" value="0.035" units="cm"/>
      <inkml:brushProperty name="color" value="#E71224"/>
    </inkml:brush>
  </inkml:definitions>
  <inkml:trace contextRef="#ctx0" brushRef="#br0">66 52 932 0 0,'0'0'8993'0'0,"-16"-6"-6979"0"0,16 5-2011 0 0,0 1 0 0 0,0 0 1 0 0,0-1-1 0 0,0 1 0 0 0,0 0 0 0 0,0 0 0 0 0,0-1 1 0 0,0 1-1 0 0,0 0 0 0 0,-1-1 0 0 0,1 1 0 0 0,0 0 1 0 0,0-1-1 0 0,0 1 0 0 0,0 0 0 0 0,-1 0 0 0 0,1-1 1 0 0,0 1-1 0 0,0 0 0 0 0,-1 0 0 0 0,1-1 0 0 0,0 1 1 0 0,0 0-1 0 0,-1 0 0 0 0,1 0 0 0 0,0 0 0 0 0,-1-1 0 0 0,1 1 6 0 0,-1 0-1 0 0,1 0 1 0 0,0-1-1 0 0,-1 1 1 0 0,1 0-1 0 0,-1 0 1 0 0,1-1-1 0 0,0 1 1 0 0,0 0-1 0 0,-1-1 1 0 0,1 1-1 0 0,0 0 1 0 0,-1-1-1 0 0,1 1 1 0 0,0-1-1 0 0,0 1 1 0 0,0-1-1 0 0,-1 1 1 0 0,1 0-1 0 0,0-1 0 0 0,0 1 1 0 0,0-1-1 0 0,0 1 1 0 0,0-1-1 0 0,0 1 1 0 0,0-1-1 0 0,0 0 1 0 0,0 0 12 0 0,1 0 1 0 0,-1 0-1 0 0,0 0 1 0 0,0 0-1 0 0,0 0 0 0 0,0 0 1 0 0,0 0-1 0 0,0 0 1 0 0,0 0-1 0 0,-1 0 1 0 0,1 0-1 0 0,0 0 0 0 0,0 0 1 0 0,-1 0-1 0 0,1 0 1 0 0,-1 0-1 0 0,1 1 1 0 0,0-1-1 0 0,-1 0 0 0 0,0 0 1 0 0,1 0-1 0 0,-1 0 1 0 0,0 1-1 0 0,1-1 1 0 0,-1 0-1 0 0,0 1 0 0 0,-1-2 1 0 0,1 2 730 0 0,2 2-1161 0 0,-1 1 412 0 0,1 0 0 0 0,-1-1 0 0 0,0 1 1 0 0,0-1-1 0 0,0 1 0 0 0,0 0 1 0 0,0-1-1 0 0,-1 1 0 0 0,1 0 1 0 0,-1-1-1 0 0,-1 4 0 0 0,-1 15 18 0 0,3-3 57 0 0,0-3-59 0 0,0 0 1 0 0,-1-1 0 0 0,-3 19-1 0 0,2-23 11 0 0,1 0-1 0 0,1 1 0 0 0,0 17 1 0 0,0-18-6 0 0,1-1-1 0 0,-2 1 1 0 0,1 0 0 0 0,-4 15 0 0 0,1-13-225 0 0,0 0 0 0 0,1 0-1 0 0,0 21 1 0 0,5-37-1192 0 0,1 0 0 0 0,0 0 0 0 0,0 1 0 0 0,7-5 1 0 0,-6 5-64 0 0,-2 1-213 0 0,-6 5 114 0 0,-28 24 342 0 0</inkml:trace>
</inkml:ink>
</file>

<file path=ppt/ink/ink6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15.712"/>
    </inkml:context>
    <inkml:brush xml:id="br0">
      <inkml:brushProperty name="width" value="0.035" units="cm"/>
      <inkml:brushProperty name="height" value="0.035" units="cm"/>
      <inkml:brushProperty name="color" value="#E71224"/>
    </inkml:brush>
  </inkml:definitions>
  <inkml:trace contextRef="#ctx0" brushRef="#br0">30 32 524 0 0,'0'0'9658'0'0,"-2"-3"-9599"0"0,0 1-5 0 0,1 1-25 0 0,0 0 0 0 0,1 1 0 0 0,-1-1 0 0 0,1 0 0 0 0,-1 0 0 0 0,1 0-1 0 0,-1 1 1 0 0,1-1 0 0 0,-1 0 0 0 0,1 0 0 0 0,0 0 0 0 0,-1 0 0 0 0,1 0 0 0 0,0 0 0 0 0,0 0-1 0 0,0-1 1 0 0,-1 1 4 0 0,1 0-1 0 0,-1 1 1 0 0,1-1-1 0 0,-1 0 1 0 0,1 1 0 0 0,-1-1-1 0 0,1 1 1 0 0,-1-1-1 0 0,0 0 1 0 0,1 1-1 0 0,-1-1 1 0 0,0 1-1 0 0,0 0 1 0 0,1-1-1 0 0,-1 1 1 0 0,0 0-1 0 0,0-1 1 0 0,0 1-1 0 0,1 0 1 0 0,-1 0 0 0 0,0 0-1 0 0,0-1 1 0 0,0 1-1 0 0,-1 0 1 0 0,3 0-171 0 0,11 1 181 0 0,66 5 193 0 0,-67-4-244 0 0,-1-2 3 0 0,-6 0-1 0 0,-1 0 0 0 0,1 0-1 0 0,0 0 1 0 0,0 1 0 0 0,0-1 0 0 0,-1 1-1 0 0,1 0 1 0 0,4 2 0 0 0,-8-3-10 0 0,29 10-3369 0 0,-18-5 1119 0 0,-7-4 973 0 0,-42-17-3419 0 0</inkml:trace>
</inkml:ink>
</file>

<file path=ppt/ink/ink6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16.210"/>
    </inkml:context>
    <inkml:brush xml:id="br0">
      <inkml:brushProperty name="width" value="0.035" units="cm"/>
      <inkml:brushProperty name="height" value="0.035" units="cm"/>
      <inkml:brushProperty name="color" value="#E71224"/>
    </inkml:brush>
  </inkml:definitions>
  <inkml:trace contextRef="#ctx0" brushRef="#br0">17 0 804 0 0,'0'0'9368'0'0,"-11"27"-8872"0"0,5 15-56 0 0,6 55 238 0 0,0-96-695 0 0,1-1-1 0 0,-1 0 1 0 0,0 1-1 0 0,0-1 0 0 0,0 0 1 0 0,0 1-1 0 0,0-1 0 0 0,1 0 1 0 0,-1 1-1 0 0,0-1 1 0 0,0 0-1 0 0,1 1 0 0 0,-1-1 1 0 0,0 0-1 0 0,1 0 1 0 0,-1 1-1 0 0,0-1 0 0 0,1 0 1 0 0,-1 0-1 0 0,0 0 0 0 0,1 0 1 0 0,-1 1-1 0 0,0-1 1 0 0,1 0-1 0 0,-1 0 0 0 0,0 0 1 0 0,1 0-1 0 0,-1 0 0 0 0,1 0 1 0 0,-1 0-1 0 0,7 1-4151 0 0,-23-10-2902 0 0</inkml:trace>
</inkml:ink>
</file>

<file path=ppt/ink/ink6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27.286"/>
    </inkml:context>
    <inkml:brush xml:id="br0">
      <inkml:brushProperty name="width" value="0.035" units="cm"/>
      <inkml:brushProperty name="height" value="0.035" units="cm"/>
      <inkml:brushProperty name="color" value="#E71224"/>
    </inkml:brush>
  </inkml:definitions>
  <inkml:trace contextRef="#ctx0" brushRef="#br0">50 53 1116 0 0,'0'0'6507'0'0,"-4"-1"-6413"0"0,-41-4 2277 0 0,44 5-2175 0 0,30 0 1288 0 0,-16-1-1381 0 0,0-1 0 0 0,1 0 1 0 0,-1 0-1 0 0,22-8 0 0 0,19-4-25 0 0,-28 11 33 0 0,0 1 1 0 0,28 2 0 0 0,-19 1-112 0 0,-34-1 15 0 0,17-2-5 0 0,-14 1-17 0 0,-5 2 3 0 0,22-10-467 0 0,-41 15-11769 0 0</inkml:trace>
</inkml:ink>
</file>

<file path=ppt/ink/ink6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28.388"/>
    </inkml:context>
    <inkml:brush xml:id="br0">
      <inkml:brushProperty name="width" value="0.035" units="cm"/>
      <inkml:brushProperty name="height" value="0.035" units="cm"/>
      <inkml:brushProperty name="color" value="#E71224"/>
    </inkml:brush>
  </inkml:definitions>
  <inkml:trace contextRef="#ctx0" brushRef="#br0">245 75 2212 0 0,'0'0'7522'0'0,"-12"-7"-7432"0"0,-59-33 398 0 0,65 36-302 0 0,-1 1 0 0 0,0-1 0 0 0,0 1 0 0 0,0 0 0 0 0,0 1 0 0 0,0 0 1 0 0,-1 0-1 0 0,1 1 0 0 0,-1-1 0 0 0,-12 1 0 0 0,18 1-159 0 0,1 0-5 0 0,-1 0-29 0 0,1-1-1 0 0,-1 1 0 0 0,0 0 0 0 0,0 0 1 0 0,0 0-1 0 0,0 1 0 0 0,1-1 0 0 0,-1 0 0 0 0,0 1 1 0 0,0-1-1 0 0,1 1 0 0 0,-1-1 0 0 0,0 1 0 0 0,1 0 1 0 0,-1 0-1 0 0,0 0 0 0 0,1 0 0 0 0,-1 0 1 0 0,1 0-1 0 0,0 0 0 0 0,-1 0 0 0 0,1 1 0 0 0,0-1 1 0 0,0 0-1 0 0,0 1 0 0 0,0-1 0 0 0,0 1 0 0 0,0-1 1 0 0,0 1-1 0 0,0 0 0 0 0,0-1 0 0 0,0 3 1 0 0,-4 7-17 0 0,-6 22-35 0 0,10-27 53 0 0,0-1 0 0 0,0 1-1 0 0,1-1 1 0 0,-1 1 0 0 0,1-1-1 0 0,0 1 1 0 0,2 7 0 0 0,-1 7-1 0 0,-1-15 11 0 0,0 0-1 0 0,1 1 0 0 0,0-1 1 0 0,0 0-1 0 0,0 0 0 0 0,3 9 1 0 0,-2-9-6 0 0,0 7-10 0 0,3 3 47 0 0,6 25 33 0 0,22 37-82 0 0,-19-43 34 0 0,-5-5-43 0 0,-6-15 30 0 0,-2-11 1 0 0,-1 0 0 0 0,1 0 1 0 0,-1 0-1 0 0,0-1 0 0 0,0 1 0 0 0,0 0 0 0 0,0 0 0 0 0,0 0 0 0 0,-1 3 1 0 0,0-2-88 0 0,0 0 1 0 0,1 0 0 0 0,0 0 0 0 0,0 0 0 0 0,0 0-1 0 0,0 0 1 0 0,2 6 0 0 0,7-10-3886 0 0,-18 0-3643 0 0</inkml:trace>
</inkml:ink>
</file>

<file path=ppt/ink/ink6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28.949"/>
    </inkml:context>
    <inkml:brush xml:id="br0">
      <inkml:brushProperty name="width" value="0.035" units="cm"/>
      <inkml:brushProperty name="height" value="0.035" units="cm"/>
      <inkml:brushProperty name="color" value="#E71224"/>
    </inkml:brush>
  </inkml:definitions>
  <inkml:trace contextRef="#ctx0" brushRef="#br0">0 10 1100 0 0,'0'0'5230'0'0,"39"2"-1207"0"0,-10-2-3765 0 0,55-7 0 0 0,-33 3-357 0 0,-51 4 70 0 0,18 0-2182 0 0,-8-1-1505 0 0,-38 2-1098 0 0</inkml:trace>
</inkml:ink>
</file>

<file path=ppt/ink/ink6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04.958"/>
    </inkml:context>
    <inkml:brush xml:id="br0">
      <inkml:brushProperty name="width" value="0.035" units="cm"/>
      <inkml:brushProperty name="height" value="0.035" units="cm"/>
      <inkml:brushProperty name="color" value="#E71224"/>
    </inkml:brush>
  </inkml:definitions>
  <inkml:trace contextRef="#ctx0" brushRef="#br0">12 387 2500 0 0,'0'0'8155'0'0,"-2"-4"-7976"0"0,0 1-85 0 0,1 2-36 0 0,0 0 0 0 0,1 0 0 0 0,-1 0-1 0 0,0 0 1 0 0,1 0 0 0 0,-1 0 0 0 0,1 0 0 0 0,-1-1 0 0 0,1 1-1 0 0,0 0 1 0 0,-1 0 0 0 0,1-1 0 0 0,0 0 0 0 0,0 1 58 0 0,5-9-150 0 0,16 1 34 0 0,-19 8 4 0 0,0 0-1 0 0,-1 0 1 0 0,1 0 0 0 0,0 1 0 0 0,0-1-1 0 0,0 0 1 0 0,0 1 0 0 0,0-1 0 0 0,0 1-1 0 0,3 0 1 0 0,6-1 15 0 0,0-1-1 0 0,-1 0 1 0 0,1 0-1 0 0,0-1 1 0 0,-1-1-1 0 0,0 0 1 0 0,16-8-1 0 0,-12 6 33 0 0,1 0-1 0 0,0 0 1 0 0,22-4 0 0 0,13-2-4 0 0,-29 6 0 0 0,39-6-1 0 0,-4 0 389 0 0,-10 8-382 0 0,79 2 0 0 0,-71 2 18 0 0,-40 1-72 0 0,0 0 0 0 0,21 5 0 0 0,-21-3 21 0 0,0 0 1 0 0,21 0-1 0 0,362-1 447 0 0,-374-1-379 0 0,0 2 1 0 0,45 11-1 0 0,-19-4 20 0 0,-31-7 7 0 0,-1-2 1 0 0,1 0-1 0 0,17-2 0 0 0,-4 0-5 0 0,-13 0 1 0 0,34-6 0 0 0,9 0-83 0 0,166 9-26 0 0,-146 4 21 0 0,-31-1-1 0 0,33 4-21 0 0,-47-4 41 0 0,40-1 1 0 0,195-5 150 0 0,0 0-89 0 0,-250 0-70 0 0,0-2 0 0 0,0 0 0 0 0,-1-1 0 0 0,23-8 0 0 0,37-6-6 0 0,-25 12-101 0 0,93 1 0 0 0,-7 2 293 0 0,96 3 80 0 0,-167 4-336 0 0,75 2 76 0 0,254-12 338 0 0,-73-1-104 0 0,-304 9-239 0 0,1 0 1 0 0,0 1-1 0 0,39 11 1 0 0,-29-8 91 0 0,-1-2-1 0 0,0-1 1 0 0,47-1 0 0 0,-78-2-146 0 0,-1 0 42 0 0,0 1 0 0 0,0-1 1 0 0,0 1-1 0 0,0-1 0 0 0,0 1 1 0 0,0-1-1 0 0,0 0 0 0 0,0 1 0 0 0,0-1 1 0 0,0 1-1 0 0,0-1 0 0 0,-1 1 1 0 0,1-1-1 0 0,0 0 0 0 0,0 1 0 0 0,-1-1 1 0 0,1 0-1 0 0,0 1 0 0 0,0-1 0 0 0,-1 0 1 0 0,1 1-1 0 0,0-1 0 0 0,-1 0 1 0 0,1 1-1 0 0,0-1 0 0 0,-1 0 0 0 0,1 0 1 0 0,-1 1-1 0 0,1-1 0 0 0,0 0 1 0 0,-1 0-1 0 0,1 0 0 0 0,-1 0 0 0 0,1 0 1 0 0,-1 0-1 0 0,1 0 0 0 0,0 0 0 0 0,-1 0 1 0 0,1 0-1 0 0,-1 0 0 0 0,1 0 1 0 0,-1 0-1 0 0,1 0 0 0 0,-1 0 0 0 0,1 0 1 0 0,0 0-1 0 0,-1 0 0 0 0,0-1 1 0 0,-7 1-103 0 0,4-1 89 0 0,0 1 1 0 0,-1-1-1 0 0,1 0 1 0 0,0-1-1 0 0,0 1 1 0 0,-1-1-1 0 0,1 0 1 0 0,0 0-1 0 0,-3-2 1 0 0,-20-9-17 0 0,14 7 19 0 0,1-1 1 0 0,0 0 0 0 0,1-1-1 0 0,-1 0 1 0 0,-18-18 0 0 0,10 8-29 0 0,-24-15 1 0 0,-85-62 59 0 0,90 62 99 0 0,26 24-62 0 0,12 7-245 0 0,10 4 131 0 0,19 7 61 0 0,31 6 0 0 0,-40-11-37 0 0,-1 0 0 0 0,0 1 0 0 0,1 2 0 0 0,-2-1 0 0 0,30 17-1 0 0,-21-8-5 0 0,-15-9 19 0 0,0 1 0 0 0,-1-1-1 0 0,0 2 1 0 0,0-1 0 0 0,16 18-1 0 0,-17-16 1 0 0,-8-8-3 0 0,1 0 1 0 0,-1 1-1 0 0,1-1 0 0 0,-1 0 1 0 0,0 1-1 0 0,0-1 1 0 0,1 1-1 0 0,-1-1 0 0 0,0 1 1 0 0,0 0-1 0 0,-1-1 1 0 0,1 1-1 0 0,0 0 0 0 0,-1 0 1 0 0,1 0-1 0 0,-1 0 1 0 0,1-1-1 0 0,-1 3 0 0 0,6 13 91 0 0,-6-16-84 0 0,1 0 0 0 0,0 0 0 0 0,-1 0 0 0 0,0 0 1 0 0,1 0-1 0 0,-1 0 0 0 0,1 0 0 0 0,-1 0 0 0 0,0 0 0 0 0,0 0 0 0 0,0 0 0 0 0,1 0 0 0 0,-1 0 0 0 0,0 0 0 0 0,0 0 0 0 0,0 0 0 0 0,-1 0 0 0 0,1 0 0 0 0,0 0 0 0 0,0 0 0 0 0,-1 0 0 0 0,1 0 0 0 0,0 0 0 0 0,-1 0 0 0 0,1 0 0 0 0,-1 0 0 0 0,1 0 0 0 0,-1 0 0 0 0,0 1 0 0 0,-4 3 136 0 0,-1 0 1 0 0,1 0-1 0 0,-1 0 0 0 0,0-1 0 0 0,0 0 0 0 0,-1 0 0 0 0,1 0 0 0 0,-13 4 0 0 0,-8 6 676 0 0,6-1-804 0 0,0 2 0 0 0,1 0 0 0 0,1 1-1 0 0,0 1 1 0 0,-16 20 0 0 0,31-33-53 0 0,2-2 22 0 0,0 0 0 0 0,0 0 0 0 0,0 0 0 0 0,1 0-1 0 0,-1 0 1 0 0,1 0 0 0 0,-1 1 0 0 0,1-1 0 0 0,0 0 0 0 0,0 1 0 0 0,0-1 0 0 0,-1 5 0 0 0,1-4 530 0 0,-1 7-2891 0 0,6-15-806 0 0,12-23-301 0 0,-13 23 2548 0 0,1 0-1 0 0,-2 0 1 0 0,1 0 0 0 0,0 0-1 0 0,-1 0 1 0 0,0-1-1 0 0,1-5 1 0 0,-2 9 636 0 0,-1-1-781 0 0,-5 11 16 0 0,-35 71-1207 0 0</inkml:trace>
</inkml:ink>
</file>

<file path=ppt/ink/ink6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07.047"/>
    </inkml:context>
    <inkml:brush xml:id="br0">
      <inkml:brushProperty name="width" value="0.035" units="cm"/>
      <inkml:brushProperty name="height" value="0.035" units="cm"/>
      <inkml:brushProperty name="color" value="#E71224"/>
    </inkml:brush>
  </inkml:definitions>
  <inkml:trace contextRef="#ctx0" brushRef="#br0">33 1 4280 0 0,'0'0'8925'0'0,"-4"4"-8630"0"0,1-1-267 0 0,0 0 1 0 0,1 1-1 0 0,-1-1 1 0 0,1 1-1 0 0,-1 0 0 0 0,1 0 1 0 0,0 0-1 0 0,1 0 1 0 0,-1 0-1 0 0,1 0 1 0 0,-1 0-1 0 0,1 0 0 0 0,1 1 1 0 0,-1-1-1 0 0,0 8 1 0 0,1 97 263 0 0,2-104-373 0 0,0 0 1 0 0,1 0-1 0 0,-1 0 1 0 0,1-1-1 0 0,0 1 1 0 0,6 5-1 0 0,21 11-7598 0 0,-24-18 4823 0 0</inkml:trace>
</inkml:ink>
</file>

<file path=ppt/ink/ink6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22.701"/>
    </inkml:context>
    <inkml:brush xml:id="br0">
      <inkml:brushProperty name="width" value="0.035" units="cm"/>
      <inkml:brushProperty name="height" value="0.035" units="cm"/>
      <inkml:brushProperty name="color" value="#E71224"/>
    </inkml:brush>
  </inkml:definitions>
  <inkml:trace contextRef="#ctx0" brushRef="#br0">13 75 1152 0 0,'0'0'3388'0'0,"-5"-16"-2941"0"0,-1-7 806 0 0,6-12 2272 0 0,-2 35-2582 0 0,9 0 239 0 0,16 0-494 0 0,-5-1-597 0 0,1 1 1 0 0,-1 2-1 0 0,37 5 1 0 0,-39-4-58 0 0,0-1 0 0 0,0-1 0 0 0,0-1 0 0 0,23-2 0 0 0,5 0 141 0 0,-6 2-278 0 0,-37 0 94 0 0,1 0-269 0 0,0 0 19 0 0,0 1-1 0 0,0-1 0 0 0,0 0 1 0 0,1 1-1 0 0,-1-1 0 0 0,0 1 0 0 0,3 1 1 0 0,7 10-3211 0 0,-9-5-2682 0 0,-29-31 4952 0 0</inkml:trace>
</inkml:ink>
</file>

<file path=ppt/ink/ink6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24.341"/>
    </inkml:context>
    <inkml:brush xml:id="br0">
      <inkml:brushProperty name="width" value="0.035" units="cm"/>
      <inkml:brushProperty name="height" value="0.035" units="cm"/>
      <inkml:brushProperty name="color" value="#E71224"/>
    </inkml:brush>
  </inkml:definitions>
  <inkml:trace contextRef="#ctx0" brushRef="#br0">205 79 932 0 0,'0'0'9764'0'0,"-4"-8"-9457"0"0,0 0-201 0 0,3 5-63 0 0,0 0 0 0 0,0 1-1 0 0,-1-1 1 0 0,1 0 0 0 0,-1 1 0 0 0,0-1-1 0 0,0 1 1 0 0,0-1 0 0 0,0 1-1 0 0,0 0 1 0 0,-4-3 0 0 0,0-7 862 0 0,-3 3 166 0 0,8 8-1031 0 0,1 0-1 0 0,0 1 1 0 0,-1-1-1 0 0,1 1 1 0 0,-1-1-1 0 0,1 1 1 0 0,-1-1-1 0 0,1 1 0 0 0,-1-1 1 0 0,0 1-1 0 0,1 0 1 0 0,-1-1-1 0 0,1 1 1 0 0,-1 0-1 0 0,0-1 0 0 0,1 1 1 0 0,-1 0-1 0 0,0 0 1 0 0,1 0-1 0 0,-1 0 1 0 0,0 0-1 0 0,0-1 1 0 0,1 1-1 0 0,-1 0 0 0 0,0 0 1 0 0,-1 1-1 0 0,1-1 49 0 0,-30 0-97 0 0,24 0 21 0 0,0 0 1 0 0,-1 1-1 0 0,1 0 1 0 0,0 1-1 0 0,0-1 1 0 0,-10 5-1 0 0,-2 9-218 0 0,18-14 201 0 0,0 0 0 0 0,0 0 0 0 0,0 0 0 0 0,0 0 1 0 0,0 0-1 0 0,1 1 0 0 0,-1-1 0 0 0,0 0 0 0 0,0 0 1 0 0,1 1-1 0 0,-1-1 0 0 0,1 0 0 0 0,-1 1 0 0 0,0 0 1 0 0,-8 16-78 0 0,8-16 76 0 0,0-1 0 0 0,0 1 0 0 0,0-1 0 0 0,0 1 0 0 0,1 0 0 0 0,-1-1 0 0 0,1 1 0 0 0,-1 0 0 0 0,1-1 0 0 0,-1 1 1 0 0,1 0-1 0 0,0-1 0 0 0,0 4 0 0 0,1 30-50 0 0,0-19 43 0 0,-2-1 12 0 0,1-11 2 0 0,0-1 0 0 0,-1 1-1 0 0,1 0 1 0 0,1-1 0 0 0,-1 1 0 0 0,0 0-1 0 0,1-1 1 0 0,0 1 0 0 0,0 0 0 0 0,0-1 0 0 0,2 4-1 0 0,-1-1 2 0 0,1-1 1 0 0,-1 0-1 0 0,0 1 0 0 0,-1-1 0 0 0,2 7 0 0 0,-2-6-1 0 0,1 0 0 0 0,-1-1 0 0 0,1 1 0 0 0,1 0 0 0 0,2 5 0 0 0,17 45-12 0 0,-16-43 21 0 0,-1 0-1 0 0,0 0 0 0 0,-1 1 1 0 0,4 19-1 0 0,2 4 4 0 0,-10-33-11 0 0,1-1-1 0 0,-1 1 0 0 0,1 0 0 0 0,-1 0 0 0 0,0 0 1 0 0,-1 4-1 0 0,1-5 0 0 0,0 0 0 0 0,-1 0 0 0 0,1 0 0 0 0,0-1 0 0 0,1 1 0 0 0,-1 0-1 0 0,0 0 1 0 0,1 0 0 0 0,0 0 0 0 0,0-1 0 0 0,1 4 0 0 0,-1-2-1 0 0,0-1-1 0 0,0 1 0 0 0,0-1 1 0 0,0 1-1 0 0,0-1 1 0 0,-1 1-1 0 0,0 0 0 0 0,0-1 1 0 0,0 5-1 0 0,0-4 0 0 0,0 1 0 0 0,0-1 0 0 0,0 0 0 0 0,1 0 0 0 0,0 0-1 0 0,1 5 1 0 0,4 25-98 0 0,-6-23 1015 0 0,0-7-2686 0 0</inkml:trace>
</inkml:ink>
</file>

<file path=ppt/ink/ink6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24.807"/>
    </inkml:context>
    <inkml:brush xml:id="br0">
      <inkml:brushProperty name="width" value="0.035" units="cm"/>
      <inkml:brushProperty name="height" value="0.035" units="cm"/>
      <inkml:brushProperty name="color" value="#E71224"/>
    </inkml:brush>
  </inkml:definitions>
  <inkml:trace contextRef="#ctx0" brushRef="#br0">7 40 640 0 0,'0'0'10960'0'0,"-2"-2"-10865"0"0,2 2-96 0 0,0 0 1 0 0,0 0-1 0 0,-1 0 0 0 0,1 0 0 0 0,0 0 1 0 0,0 0-1 0 0,0-1 0 0 0,0 1 0 0 0,-1 0 0 0 0,1 0 1 0 0,0 0-1 0 0,0 0 0 0 0,0 0 0 0 0,0 0 1 0 0,-1 0-1 0 0,1 0 0 0 0,0-1 0 0 0,0 1 1 0 0,0 0-1 0 0,0 0 0 0 0,0 0 0 0 0,0 0 1 0 0,-1 0-1 0 0,1-1 0 0 0,0 1 0 0 0,0 0 1 0 0,0 0-1 0 0,0 0 0 0 0,0-1 0 0 0,0 1 0 0 0,0 0 1 0 0,0 0-1 0 0,0 0 0 0 0,0 0 0 0 0,0-1 1 0 0,0 1-1 0 0,0 0 0 0 0,0 0 0 0 0,0 0 1 0 0,0-1-1 0 0,0 1 0 0 0,0 0 0 0 0,0 0 1 0 0,0 0-1 0 0,0 0 0 0 0,0-1 0 0 0,1 1 1 0 0,-1 0-1 0 0,0 0 0 0 0,0 0 0 0 0,0 0 1 0 0,0-1-1 0 0,0 1 0 0 0,0 0 0 0 0,1 0 0 0 0,-1 0 1 0 0,0 0-1 0 0,0 0 0 0 0,0 0 0 0 0,0 0 1 0 0,0-1-1 0 0,1 1 0 0 0,18 0 195 0 0,-17 0-174 0 0,1 1 1 0 0,-1-1-1 0 0,1 0 1 0 0,-1 0-1 0 0,1 0 1 0 0,0 0-1 0 0,-1-1 1 0 0,1 1 0 0 0,-1-1-1 0 0,0 1 1 0 0,1-1-1 0 0,-1 0 1 0 0,4-2-1 0 0,-3 2 8 0 0,0-1 0 0 0,0 1 0 0 0,0 0 0 0 0,0 0-1 0 0,0 0 1 0 0,1 0 0 0 0,3 0 0 0 0,9-2-27 0 0,-9 0-48 0 0,1 1-1 0 0,0 0 0 0 0,0 1 1 0 0,-1 0-1 0 0,14 0 0 0 0,6 0-2474 0 0,-25 1 2208 0 0,9 5-4322 0 0,-6-1 2622 0 0</inkml:trace>
</inkml:ink>
</file>

<file path=ppt/ink/ink6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25.490"/>
    </inkml:context>
    <inkml:brush xml:id="br0">
      <inkml:brushProperty name="width" value="0.035" units="cm"/>
      <inkml:brushProperty name="height" value="0.035" units="cm"/>
      <inkml:brushProperty name="color" value="#E71224"/>
    </inkml:brush>
  </inkml:definitions>
  <inkml:trace contextRef="#ctx0" brushRef="#br0">6 16 3028 0 0,'0'0'5725'0'0,"0"2"-5609"0"0,-5 111 1022 0 0,5-111-1137 0 0,1-1 0 0 0,-1 0 1 0 0,1 1-1 0 0,0-1 0 0 0,0 0 1 0 0,-1 1-1 0 0,1-1 0 0 0,0 0 0 0 0,0 0 1 0 0,0 0-1 0 0,0 0 0 0 0,1 0 0 0 0,-1 0 1 0 0,0 0-1 0 0,0 0 0 0 0,0-1 1 0 0,1 1-1 0 0,-1 0 0 0 0,0-1 0 0 0,1 1 1 0 0,-1-1-1 0 0,3 1 0 0 0,-3-1 35 0 0,22-1 1566 0 0,-19-3-1556 0 0,0-1 0 0 0,-1 0 0 0 0,0 0 0 0 0,0 0 0 0 0,0 0 0 0 0,0-1 0 0 0,-1 1 0 0 0,0-1 0 0 0,2-7 1 0 0,-1 0 6 0 0,-2 1 1 0 0,1-1-1 0 0,-1-18 1 0 0,-1 30-52 0 0,-1 0 0 0 0,1 1-1 0 0,0-1 1 0 0,0 0 0 0 0,0 0 0 0 0,-1 1 0 0 0,1-1-1 0 0,0 1 1 0 0,-1-1 0 0 0,1 0 0 0 0,-1 1-1 0 0,1-1 1 0 0,-1 1 0 0 0,1-1 0 0 0,-1 1 0 0 0,1-1-1 0 0,-1 1 1 0 0,1-1 0 0 0,-1 1 0 0 0,1-1-1 0 0,-2 1 1 0 0,-5-8 90 0 0,4 7-67 0 0,1 0 0 0 0,-1 1 0 0 0,0-1 0 0 0,0 1 0 0 0,1 0 0 0 0,-1 0 0 0 0,0 0 0 0 0,-4 0 0 0 0,4 1-50 0 0,2-1-9 0 0,-10 4-210 0 0,11 11-3497 0 0,0-10-2744 0 0,0-23 4309 0 0</inkml:trace>
</inkml:ink>
</file>

<file path=ppt/ink/ink6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48.413"/>
    </inkml:context>
    <inkml:brush xml:id="br0">
      <inkml:brushProperty name="width" value="0.035" units="cm"/>
      <inkml:brushProperty name="height" value="0.035" units="cm"/>
      <inkml:brushProperty name="color" value="#E71224"/>
    </inkml:brush>
  </inkml:definitions>
  <inkml:trace contextRef="#ctx0" brushRef="#br0">24 61 1132 0 0,'0'-7'4292'0'0,"-1"5"-4029"0"0,1 0 1 0 0,0 0-1 0 0,0-1 1 0 0,0 1 0 0 0,0 0-1 0 0,1 0 1 0 0,-1 0 0 0 0,1 0-1 0 0,-1 0 1 0 0,1 1 0 0 0,-1-1-1 0 0,2-2 1 0 0,-1 3-293 0 0,-1 1 0 0 0,0-1 0 0 0,1 0 0 0 0,-1 1 0 0 0,0-1 0 0 0,0 1 0 0 0,1-1 0 0 0,-1 0 0 0 0,0 1 0 0 0,0-1 0 0 0,0 0 0 0 0,0 1 0 0 0,0-1 0 0 0,0 0 0 0 0,0 1 0 0 0,0-1 0 0 0,0 0 0 0 0,0 1 0 0 0,0-1 0 0 0,0 0 0 0 0,0 1 0 0 0,0-1 0 0 0,-1 0 0 0 0,1 1 0 0 0,0-1 0 0 0,-1 1 0 0 0,1-1 0 0 0,0 0 0 0 0,-1 1 0 0 0,1-1 0 0 0,0 1 0 0 0,-1-1 0 0 0,1 1 0 0 0,-1-1 0 0 0,1 1 0 0 0,-1 0 0 0 0,0-1 0 0 0,1 1 0 0 0,-1 0 0 0 0,1-1 0 0 0,-1 1 0 0 0,0 0 0 0 0,1 0 0 0 0,-1-1 0 0 0,1 1 0 0 0,-1 0 0 0 0,0 0 0 0 0,1 0 0 0 0,-1 0 0 0 0,0 0 0 0 0,1 0 0 0 0,-2 0 0 0 0,1 0-129 0 0,-10 12-1201 0 0,10-6 1217 0 0,1-6 146 0 0,0 0 0 0 0,0 0 1 0 0,0 1-1 0 0,0-1 0 0 0,0 0 0 0 0,-1 1 1 0 0,1-1-1 0 0,0 0 0 0 0,0 1 0 0 0,0-1 1 0 0,0 0-1 0 0,0 1 0 0 0,0-1 0 0 0,0 0 1 0 0,0 1-1 0 0,0-1 0 0 0,0 0 0 0 0,1 1 0 0 0,-1-1 1 0 0,0 0-1 0 0,0 1 0 0 0,0-1 0 0 0,0 0 1 0 0,0 0-1 0 0,0 1 0 0 0,1-1 0 0 0,-1 0 1 0 0,0 0-1 0 0,0 1 0 0 0,1-1 0 0 0,-1 0 1 0 0,0 0-1 0 0,0 1 0 0 0,1-1 0 0 0,-1 0 1 0 0,0 0-1 0 0,0 0 0 0 0,1 0 0 0 0,-1 1 1 0 0,0-1-1 0 0,1 0 0 0 0,0 0 390 0 0,0 0-493 0 0,3 0 94 0 0,-4 6-5411 0 0,-5-12 4709 0 0</inkml:trace>
</inkml:ink>
</file>

<file path=ppt/ink/ink6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48.521"/>
    </inkml:context>
    <inkml:brush xml:id="br0">
      <inkml:brushProperty name="width" value="0.035" units="cm"/>
      <inkml:brushProperty name="height" value="0.035" units="cm"/>
      <inkml:brushProperty name="color" value="#E71224"/>
    </inkml:brush>
  </inkml:definitions>
  <inkml:trace contextRef="#ctx0" brushRef="#br0">1 1 2228 0 0</inkml:trace>
</inkml:ink>
</file>

<file path=ppt/ink/ink6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48.630"/>
    </inkml:context>
    <inkml:brush xml:id="br0">
      <inkml:brushProperty name="width" value="0.035" units="cm"/>
      <inkml:brushProperty name="height" value="0.035" units="cm"/>
      <inkml:brushProperty name="color" value="#E71224"/>
    </inkml:brush>
  </inkml:definitions>
  <inkml:trace contextRef="#ctx0" brushRef="#br0">12 11 2228 0 0,'-10'12'3765'0'0,"9"-24"-370"0"0,1 6-3840 0 0,1 5 407 0 0,1 0-1 0 0,0 1 1 0 0,0-1 0 0 0,0 1-1 0 0,0-1 1 0 0,0 1 0 0 0,0 0-1 0 0,0-1 1 0 0,0 1 0 0 0,2 1-1 0 0,47 2-7885 0 0,-114-6 7327 0 0</inkml:trace>
</inkml:ink>
</file>

<file path=ppt/ink/ink6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48.830"/>
    </inkml:context>
    <inkml:brush xml:id="br0">
      <inkml:brushProperty name="width" value="0.035" units="cm"/>
      <inkml:brushProperty name="height" value="0.035" units="cm"/>
      <inkml:brushProperty name="color" value="#E71224"/>
    </inkml:brush>
  </inkml:definitions>
  <inkml:trace contextRef="#ctx0" brushRef="#br0">0 17 1428 0 0,'0'0'3220'0'0,"55"-17"-6672"0"0</inkml:trace>
</inkml:ink>
</file>

<file path=ppt/ink/ink6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49.023"/>
    </inkml:context>
    <inkml:brush xml:id="br0">
      <inkml:brushProperty name="width" value="0.035" units="cm"/>
      <inkml:brushProperty name="height" value="0.035" units="cm"/>
      <inkml:brushProperty name="color" value="#E71224"/>
    </inkml:brush>
  </inkml:definitions>
  <inkml:trace contextRef="#ctx0" brushRef="#br0">0 21 804 0 0,'0'0'6347'0'0,"10"-3"-9654"0"0,3-2 3069 0 0,30-7-999 0 0,-37 11 342 0 0,-1 1 65 0 0</inkml:trace>
</inkml:ink>
</file>

<file path=ppt/ink/ink6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49.239"/>
    </inkml:context>
    <inkml:brush xml:id="br0">
      <inkml:brushProperty name="width" value="0.035" units="cm"/>
      <inkml:brushProperty name="height" value="0.035" units="cm"/>
      <inkml:brushProperty name="color" value="#E71224"/>
    </inkml:brush>
  </inkml:definitions>
  <inkml:trace contextRef="#ctx0" brushRef="#br0">0 2 1176 0 0,'0'0'4018'0'0,"5"0"-3966"0"0,-2 0-40 0 0,-2-1-9 0 0,1 1 0 0 0,-1 0-1 0 0,1 0 1 0 0,-1-1-1 0 0,1 1 1 0 0,-1 0-1 0 0,1 1 1 0 0,-1-1-1 0 0,1 0 1 0 0,-1 0-1 0 0,0 1 1 0 0,1-1-1 0 0,-1 0 1 0 0,3 2-1 0 0,10 4 105 0 0,-7-3-564 0 0,-11-4-3086 0 0,-45-9 2140 0 0</inkml:trace>
</inkml:ink>
</file>

<file path=ppt/ink/ink7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49.503"/>
    </inkml:context>
    <inkml:brush xml:id="br0">
      <inkml:brushProperty name="width" value="0.035" units="cm"/>
      <inkml:brushProperty name="height" value="0.035" units="cm"/>
      <inkml:brushProperty name="color" value="#E71224"/>
    </inkml:brush>
  </inkml:definitions>
  <inkml:trace contextRef="#ctx0" brushRef="#br0">1 1 1392 0 0,'0'0'6045'0'0,"8"1"-6764"0"0,25 3 670 0 0,11 0-1226 0 0,-19-3-2395 0 0,-20-1 2382 0 0</inkml:trace>
</inkml:ink>
</file>

<file path=ppt/ink/ink7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49.712"/>
    </inkml:context>
    <inkml:brush xml:id="br0">
      <inkml:brushProperty name="width" value="0.035" units="cm"/>
      <inkml:brushProperty name="height" value="0.035" units="cm"/>
      <inkml:brushProperty name="color" value="#E71224"/>
    </inkml:brush>
  </inkml:definitions>
  <inkml:trace contextRef="#ctx0" brushRef="#br0">1 10 1964 0 0,'0'0'7774'0'0,"4"-1"-8871"0"0,19-6-212 0 0,0 5-3749 0 0,-29 4 3618 0 0,-38 6 606 0 0</inkml:trace>
</inkml:ink>
</file>

<file path=ppt/ink/ink7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0.660"/>
    </inkml:context>
    <inkml:brush xml:id="br0">
      <inkml:brushProperty name="width" value="0.035" units="cm"/>
      <inkml:brushProperty name="height" value="0.035" units="cm"/>
      <inkml:brushProperty name="color" value="#E71224"/>
    </inkml:brush>
  </inkml:definitions>
  <inkml:trace contextRef="#ctx0" brushRef="#br0">1 67 2100 0 0,'0'0'6050'0'0,"0"-7"-5971"0"0,0-37-130 0 0,3 28-855 0 0,-6 34-6366 0 0</inkml:trace>
</inkml:ink>
</file>

<file path=ppt/ink/ink7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0.845"/>
    </inkml:context>
    <inkml:brush xml:id="br0">
      <inkml:brushProperty name="width" value="0.035" units="cm"/>
      <inkml:brushProperty name="height" value="0.035" units="cm"/>
      <inkml:brushProperty name="color" value="#E71224"/>
    </inkml:brush>
  </inkml:definitions>
  <inkml:trace contextRef="#ctx0" brushRef="#br0">17 56 3328 0 0,'0'0'5809'0'0,"-16"-56"-14786"0"0</inkml:trace>
</inkml:ink>
</file>

<file path=ppt/ink/ink7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1.061"/>
    </inkml:context>
    <inkml:brush xml:id="br0">
      <inkml:brushProperty name="width" value="0.035" units="cm"/>
      <inkml:brushProperty name="height" value="0.035" units="cm"/>
      <inkml:brushProperty name="color" value="#E71224"/>
    </inkml:brush>
  </inkml:definitions>
  <inkml:trace contextRef="#ctx0" brushRef="#br0">11 52 1748 0 0,'0'0'5953'0'0,"-1"-7"-9504"0"0,-7-23 3130 0 0,8 30 397 0 0,0 0-1 0 0,0 0 1 0 0,-1-1 0 0 0,1 1-1 0 0,0 0 1 0 0,0 0-1 0 0,0-1 1 0 0,0 1 0 0 0,0 0-1 0 0,-1-1 1 0 0,1 1 0 0 0,0 0-1 0 0,0-1 1 0 0,0 1 0 0 0,0 0-1 0 0,0-1 1 0 0,0 1-1 0 0,0 0 1 0 0,0 0 0 0 0,0-1-1 0 0,0 1 1 0 0,0 0 0 0 0,0-1-1 0 0,0 1 1 0 0,1 0-1 0 0,-1-1 1 0 0,0 1 0 0 0,0 0-1 0 0,0-1 1 0 0,0 1 0 0 0,0 0-1 0 0,1 0 1 0 0,-1-1 0 0 0,0 1-1 0 0,0 0 1 0 0,1 0-1 0 0,-1-1 1 0 0,0 1 0 0 0,0 0-1 0 0,1 0 1 0 0,-1 0 0 0 0,0 0-1 0 0,1-1 1 0 0,1 0-1343 0 0,2-1 541 0 0</inkml:trace>
</inkml:ink>
</file>

<file path=ppt/ink/ink7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1.263"/>
    </inkml:context>
    <inkml:brush xml:id="br0">
      <inkml:brushProperty name="width" value="0.035" units="cm"/>
      <inkml:brushProperty name="height" value="0.035" units="cm"/>
      <inkml:brushProperty name="color" value="#E71224"/>
    </inkml:brush>
  </inkml:definitions>
  <inkml:trace contextRef="#ctx0" brushRef="#br0">6 84 1668 0 0,'0'0'7560'0'0,"0"-13"-8529"0"0,-5-57-1595 0 0,8 70 848 0 0,2-1 992 0 0,-3 15-1192 0 0,-7 56 577 0 0</inkml:trace>
</inkml:ink>
</file>

<file path=ppt/ink/ink7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1.511"/>
    </inkml:context>
    <inkml:brush xml:id="br0">
      <inkml:brushProperty name="width" value="0.035" units="cm"/>
      <inkml:brushProperty name="height" value="0.035" units="cm"/>
      <inkml:brushProperty name="color" value="#E71224"/>
    </inkml:brush>
  </inkml:definitions>
  <inkml:trace contextRef="#ctx0" brushRef="#br0">18 88 2556 0 0,'0'0'6870'0'0,"-2"-14"-6639"0"0,-9-40 14 0 0,7 42-1165 0 0,3 21-499 0 0,3 8-4650 0 0,-2-50 4575 0 0</inkml:trace>
</inkml:ink>
</file>

<file path=ppt/ink/ink7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2.437"/>
    </inkml:context>
    <inkml:brush xml:id="br0">
      <inkml:brushProperty name="width" value="0.035" units="cm"/>
      <inkml:brushProperty name="height" value="0.035" units="cm"/>
      <inkml:brushProperty name="color" value="#E71224"/>
    </inkml:brush>
  </inkml:definitions>
  <inkml:trace contextRef="#ctx0" brushRef="#br0">1 1 400 0 0,'0'0'2420'0'0</inkml:trace>
</inkml:ink>
</file>

<file path=ppt/ink/ink7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2.916"/>
    </inkml:context>
    <inkml:brush xml:id="br0">
      <inkml:brushProperty name="width" value="0.035" units="cm"/>
      <inkml:brushProperty name="height" value="0.035" units="cm"/>
      <inkml:brushProperty name="color" value="#E71224"/>
    </inkml:brush>
  </inkml:definitions>
  <inkml:trace contextRef="#ctx0" brushRef="#br0">1 34 484 0 0,'68'82'655'0'0,"-55"-63"-144"0"0,-16-19-495 0 0,2 0 34 0 0,-4 10 314 0 0,5-10-342 0 0,0 1 1 0 0,0-1-1 0 0,0 0 1 0 0,0 1 0 0 0,0-1-1 0 0,-1 1 1 0 0,1-1-1 0 0,0 0 1 0 0,0 1 0 0 0,0-1-1 0 0,-1 1 1 0 0,1-1-1 0 0,0 0 1 0 0,-1 1 0 0 0,1-1-1 0 0,0 0 1 0 0,-1 0-1 0 0,1 1 1 0 0,0-1 0 0 0,-1 0-1 0 0,1 0 1 0 0,-1 1 0 0 0,1-1-1 0 0,0 0 1 0 0,-1 0-1 0 0,1 0 1 0 0,-1 0 0 0 0,1 0-1 0 0,-1 0 1 0 0,1 1-1 0 0,0-1 1 0 0,-1 0 0 0 0,0 0-1 0 0,-21 6 1798 0 0,21-6-1379 0 0,18-11-938 0 0,-17 11 493 0 0,1 0 1 0 0,0 0-1 0 0,0-1 1 0 0,0 1-1 0 0,0 0 0 0 0,-1-1 1 0 0,1 1-1 0 0,0-1 1 0 0,0 1-1 0 0,-1-1 1 0 0,1 1-1 0 0,0-1 1 0 0,-1 0-1 0 0,1 1 1 0 0,0-1-1 0 0,-1 0 0 0 0,1 1 1 0 0,-1-1-1 0 0,1 0 1 0 0,-1 0-1 0 0,0 0 1 0 0,1 1-1 0 0,-1-1 1 0 0,0 0-1 0 0,1 0 1 0 0,-1 0-1 0 0,0-1 0 0 0,1 1-3 0 0,0 0 0 0 0,0 0 0 0 0,1 1-1 0 0,-1-1 1 0 0,0 0 0 0 0,0 1 0 0 0,1-1-1 0 0,-1 0 1 0 0,0 1 0 0 0,1 0 0 0 0,6-1 8682 0 0,-19-12-7341 0 0,0-22-997 0 0,11-1-1004 0 0,0 12-4760 0 0,8 14 1774 0 0,-4 6 1640 0 0,-3 7 27 0 0,-14 33 953 0 0</inkml:trace>
</inkml:ink>
</file>

<file path=ppt/ink/ink7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3.101"/>
    </inkml:context>
    <inkml:brush xml:id="br0">
      <inkml:brushProperty name="width" value="0.035" units="cm"/>
      <inkml:brushProperty name="height" value="0.035" units="cm"/>
      <inkml:brushProperty name="color" value="#E71224"/>
    </inkml:brush>
  </inkml:definitions>
  <inkml:trace contextRef="#ctx0" brushRef="#br0">12 121 1332 0 0,'0'0'6415'0'0,"-2"-14"-6401"0"0,0-4-452 0 0,-1-4-859 0 0,0 0-1 0 0,2-22 0 0 0,3 59-439 0 0,7 90 44 0 0</inkml:trace>
</inkml:ink>
</file>

<file path=ppt/ink/ink7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3.301"/>
    </inkml:context>
    <inkml:brush xml:id="br0">
      <inkml:brushProperty name="width" value="0.035" units="cm"/>
      <inkml:brushProperty name="height" value="0.035" units="cm"/>
      <inkml:brushProperty name="color" value="#E71224"/>
    </inkml:brush>
  </inkml:definitions>
  <inkml:trace contextRef="#ctx0" brushRef="#br0">21 174 3268 0 0,'0'0'7618'0'0,"-4"-17"-7842"0"0,-10-53 112 0 0,11 43-329 0 0,8 18-7 0 0,-5 9 403 0 0,1-1 0 0 0,-1 1 0 0 0,1-1 0 0 0,-1 1-1 0 0,0-1 1 0 0,1 1 0 0 0,-1-1 0 0 0,0 1 0 0 0,1-1-1 0 0,-1 1 1 0 0,0-1 0 0 0,0 0 0 0 0,1 1-1 0 0,-1-1 1 0 0,0 1 0 0 0,0-1 0 0 0,0 0 0 0 0,0 1-1 0 0,0-1 1 0 0,0 0 0 0 0,0 0 0 0 0,5-31-5462 0 0,-5 27 3855 0 0</inkml:trace>
</inkml:ink>
</file>

<file path=ppt/ink/ink7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3.505"/>
    </inkml:context>
    <inkml:brush xml:id="br0">
      <inkml:brushProperty name="width" value="0.035" units="cm"/>
      <inkml:brushProperty name="height" value="0.035" units="cm"/>
      <inkml:brushProperty name="color" value="#E71224"/>
    </inkml:brush>
  </inkml:definitions>
  <inkml:trace contextRef="#ctx0" brushRef="#br0">1 124 5477 0 0,'0'0'4324'0'0,"1"-17"-6778"0"0,3-52 1712 0 0,2 37-3339 0 0,-6 27 2589 0 0</inkml:trace>
</inkml:ink>
</file>

<file path=ppt/ink/ink7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3.722"/>
    </inkml:context>
    <inkml:brush xml:id="br0">
      <inkml:brushProperty name="width" value="0.035" units="cm"/>
      <inkml:brushProperty name="height" value="0.035" units="cm"/>
      <inkml:brushProperty name="color" value="#E71224"/>
    </inkml:brush>
  </inkml:definitions>
  <inkml:trace contextRef="#ctx0" brushRef="#br0">17 141 4780 0 0,'0'0'5299'0'0,"-2"-17"-5684"0"0,-9-49 183 0 0,10 63-13 0 0,0 1 0 0 0,0-1 0 0 0,1 1 0 0 0,0-1 0 0 0,-1 1 0 0 0,1-1 0 0 0,0 0 0 0 0,0 1 0 0 0,0-1 0 0 0,1 1 0 0 0,-1-1 0 0 0,1 1 0 0 0,1-5 0 0 0,0-6-3395 0 0,-2 8 1822 0 0</inkml:trace>
</inkml:ink>
</file>

<file path=ppt/ink/ink7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3.956"/>
    </inkml:context>
    <inkml:brush xml:id="br0">
      <inkml:brushProperty name="width" value="0.035" units="cm"/>
      <inkml:brushProperty name="height" value="0.035" units="cm"/>
      <inkml:brushProperty name="color" value="#E71224"/>
    </inkml:brush>
  </inkml:definitions>
  <inkml:trace contextRef="#ctx0" brushRef="#br0">22 166 4472 0 0,'0'0'6121'0'0,"-3"-18"-6209"0"0,-12-55 63 0 0,12 46-58 0 0,5 19-58 0 0,1-3-639 0 0,-3 11 655 0 0,0-1 0 0 0,0 0 1 0 0,1 0-1 0 0,-1 1 1 0 0,0-1-1 0 0,1 0 1 0 0,-1 1-1 0 0,0-1 1 0 0,1 1-1 0 0,-1-1 1 0 0,1 0-1 0 0,-1 1 1 0 0,1-1-1 0 0,-1 1 1 0 0,1-1-1 0 0,-1 1 0 0 0,2-1 1 0 0,-1 0-150 0 0,-1 1 0 0 0,1 0 0 0 0,-1-1 0 0 0,1 1 0 0 0,0-1 0 0 0,-1 1 1 0 0,1-1-1 0 0,-1 0 0 0 0,1 1 0 0 0,-1-1 0 0 0,0 0 0 0 0,1 1 0 0 0,-1-1 0 0 0,0 0 0 0 0,1 1 0 0 0,-1-1 0 0 0,0-1 1 0 0,0-4-1975 0 0</inkml:trace>
</inkml:ink>
</file>

<file path=ppt/ink/ink7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00.284"/>
    </inkml:context>
    <inkml:brush xml:id="br0">
      <inkml:brushProperty name="width" value="0.035" units="cm"/>
      <inkml:brushProperty name="height" value="0.035" units="cm"/>
      <inkml:brushProperty name="color" value="#E71224"/>
    </inkml:brush>
  </inkml:definitions>
  <inkml:trace contextRef="#ctx0" brushRef="#br0">89 59 2572 0 0,'0'0'5854'0'0,"-1"-27"-5727"0"0,0 27-135 0 0,0 0-1 0 0,-1 0 0 0 0,1 0 0 0 0,0 1 0 0 0,0-1 0 0 0,-1 0 0 0 0,1 1 0 0 0,0-1 0 0 0,0 1 0 0 0,0-1 0 0 0,0 1 0 0 0,-1 0 0 0 0,1-1 0 0 0,0 1 1 0 0,0 0-1 0 0,0 0 0 0 0,1 0 0 0 0,-1-1 0 0 0,0 1 0 0 0,0 0 0 0 0,0 0 0 0 0,1 0 0 0 0,-1 1 0 0 0,0-1 0 0 0,1 0 0 0 0,-1 0 0 0 0,1 0 0 0 0,-1 0 1 0 0,1 1-1 0 0,0-1 0 0 0,-1 1 0 0 0,0 6 57 0 0,0 0 0 0 0,0 0 1 0 0,1 16-1 0 0,0-15-48 0 0,1-8 7 0 0,-1 0-1 0 0,1-1 1 0 0,-1 1-1 0 0,1-1 0 0 0,0 1 1 0 0,-1 0-1 0 0,1-1 1 0 0,0 0-1 0 0,0 1 0 0 0,-1-1 1 0 0,1 1-1 0 0,0-1 1 0 0,0 0-1 0 0,0 1 0 0 0,0-1 1 0 0,0 0-1 0 0,-1 0 1 0 0,1 0-1 0 0,0 0 0 0 0,0 0 1 0 0,0 0-1 0 0,0 0 1 0 0,0 0-1 0 0,0 0 0 0 0,-1 0 1 0 0,2-1-1 0 0,25-3 253 0 0,-14-5-199 0 0,-11 8-41 0 0,1-1-1 0 0,-1 1 1 0 0,0-1-1 0 0,1 0 1 0 0,-1 1-1 0 0,0-1 1 0 0,0 0-1 0 0,0 0 1 0 0,0 0-1 0 0,0 0 1 0 0,-1-1-1 0 0,1 1 1 0 0,-1 0-1 0 0,1-1 1 0 0,-1 1 0 0 0,0-1-1 0 0,0 0 1 0 0,0 1-1 0 0,0-1 1 0 0,-1 0-1 0 0,1 0 1 0 0,-1 1-1 0 0,1-1 1 0 0,-1 0-1 0 0,0-3 1 0 0,-1 6-18 0 0,1-1 1 0 0,-1 1-1 0 0,1 0 0 0 0,-1-1 1 0 0,1 1-1 0 0,-1-1 0 0 0,0 1 1 0 0,1 0-1 0 0,-1 0 0 0 0,0-1 1 0 0,1 1-1 0 0,-1 0 0 0 0,0 0 1 0 0,1 0-1 0 0,-1 0 0 0 0,0 0 1 0 0,1 0-1 0 0,-1 0 0 0 0,0 0 1 0 0,1 0-1 0 0,-2 0 0 0 0,-22 0 15 0 0,19 0-15 0 0,2 0 16 0 0,0 1 0 0 0,0-1 0 0 0,0 1 0 0 0,0-1 0 0 0,1 1 0 0 0,-1 0 0 0 0,0 0 0 0 0,0 0 0 0 0,1 1 0 0 0,-1-1 0 0 0,1 0 0 0 0,-1 1 1 0 0,1 0-1 0 0,0 0 0 0 0,-1-1 0 0 0,1 2 0 0 0,0-1 0 0 0,0 0 0 0 0,0 0 0 0 0,-1 3 0 0 0,-4 0 9 0 0,6-4-24 0 0,1-1-1 0 0,0 0 1 0 0,-1 0-1 0 0,1 1 1 0 0,0-1-1 0 0,-1 0 1 0 0,1 1-1 0 0,0-1 1 0 0,-1 0-1 0 0,1 1 0 0 0,0-1 1 0 0,0 1-1 0 0,-1-1 1 0 0,1 0-1 0 0,0 1 1 0 0,0-1-1 0 0,0 1 1 0 0,0-1-1 0 0,-1 1 1 0 0,1-1-1 0 0,0 1 1 0 0,0-1-1 0 0,0 1 1 0 0,0-1-1 0 0,0 0 0 0 0,0 1 1 0 0,0-1-1 0 0,0 1 1 0 0,1-1-1 0 0,-1 1 1 0 0,0 0-1 0 0,-3 8-11 0 0,3-8 9 0 0,0-1 1 0 0,-1 1-1 0 0,1-1 1 0 0,0 1-1 0 0,0 0 1 0 0,-1-1-1 0 0,1 1 1 0 0,0 0-1 0 0,0-1 1 0 0,0 1-1 0 0,0 0 1 0 0,0-1 0 0 0,0 1-1 0 0,0 0 1 0 0,0-1-1 0 0,0 1 1 0 0,0-1-1 0 0,0 1 1 0 0,0 0-1 0 0,0-1 1 0 0,1 1-1 0 0,-1 0 1 0 0,0-1-1 0 0,1 1 1 0 0,-1-1-1 0 0,0 1 1 0 0,1 0 0 0 0,-1-1-1 0 0,1 1 1 0 0,1 1 15 0 0,0-1 1 0 0,-1 0-1 0 0,1 1 1 0 0,0-1-1 0 0,0 0 1 0 0,0 0 0 0 0,0-1-1 0 0,0 1 1 0 0,0 0-1 0 0,0-1 1 0 0,0 1 0 0 0,1-1-1 0 0,-1 1 1 0 0,0-1-1 0 0,0 0 1 0 0,0 0-1 0 0,0 0 1 0 0,1 0 0 0 0,-1-1-1 0 0,4 0 1 0 0,-3 0-13 0 0,-1 1 0 0 0,1-1 1 0 0,0 0-1 0 0,-1 0 0 0 0,1 0 1 0 0,-1 0-1 0 0,1 0 1 0 0,-1 0-1 0 0,0-1 0 0 0,0 1 1 0 0,1-1-1 0 0,-1 0 0 0 0,0 1 1 0 0,0-1-1 0 0,-1 0 0 0 0,1 0 1 0 0,2-3-1 0 0,-3 3-7 0 0,0 0 4 0 0,1-1 0 0 0,-1 1 0 0 0,0 0 0 0 0,0 0-1 0 0,-1-1 1 0 0,1 1 0 0 0,0 0 0 0 0,-1-1 0 0 0,1 1 0 0 0,-1-1 0 0 0,0 1 0 0 0,0-5 0 0 0,-1 6-8 0 0,0 0 1 0 0,0 0-1 0 0,0 0 1 0 0,0 0-1 0 0,0 0 1 0 0,-1 0-1 0 0,1 0 1 0 0,0 0-1 0 0,0 1 1 0 0,-1-1-1 0 0,1 1 1 0 0,0-1-1 0 0,-1 1 1 0 0,1-1-1 0 0,-2 1 1 0 0,-26-8-37 0 0,27 7 46 0 0,-4 0 32 0 0,0 0 0 0 0,1 0 1 0 0,-1 0-1 0 0,0 1 0 0 0,0 0 1 0 0,0 0-1 0 0,0 1 0 0 0,1-1 1 0 0,-12 4-1 0 0,15-3-35 0 0,1 0 1 0 0,-1 0 0 0 0,1 1-1 0 0,-1-1 1 0 0,1 0-1 0 0,-1 1 1 0 0,1 0-1 0 0,0-1 1 0 0,0 1-1 0 0,0 0 1 0 0,0-1-1 0 0,0 1 1 0 0,0 0-1 0 0,0 0 1 0 0,1 0-1 0 0,-1 0 1 0 0,1 0-1 0 0,-1 3 1 0 0,-1 41 43 0 0,3-28 6 0 0,-1-17-45 0 0,0 0 0 0 0,1 0 1 0 0,-1 0-1 0 0,0-1 0 0 0,1 1 0 0 0,-1 0 0 0 0,0 0 0 0 0,1-1 0 0 0,-1 1 0 0 0,1 0 0 0 0,-1 0 0 0 0,1-1 0 0 0,0 1 1 0 0,-1 0-1 0 0,1-1 0 0 0,-1 1 0 0 0,1-1 0 0 0,0 1 0 0 0,0-1 0 0 0,-1 1 0 0 0,1-1 0 0 0,0 0 0 0 0,0 1 0 0 0,0-1 1 0 0,-1 0-1 0 0,1 0 0 0 0,0 1 0 0 0,0-1 0 0 0,0 0 0 0 0,1 0 0 0 0,29 2 307 0 0,-28-2-266 0 0,0 0-30 0 0,-1-1 0 0 0,1 1 1 0 0,-1-1-1 0 0,1 1 0 0 0,-1-1 0 0 0,1 0 0 0 0,-1 0 0 0 0,0 0 1 0 0,1-1-1 0 0,-1 1 0 0 0,0 0 0 0 0,0-1 0 0 0,0 1 1 0 0,0-1-1 0 0,0 0 0 0 0,0 0 0 0 0,0 0 0 0 0,-1 0 0 0 0,3-2 1 0 0,1-4-17 0 0,-1 1 0 0 0,0 0 0 0 0,0-1 1 0 0,5-11-1 0 0,-9 17 1 0 0,1 0 1 0 0,-1 0-1 0 0,1-1 1 0 0,-1 1-1 0 0,1 0 1 0 0,-1 0-1 0 0,0-1 1 0 0,0 1-1 0 0,0 0 0 0 0,-1 0 1 0 0,1-1-1 0 0,0 1 1 0 0,-1 0-1 0 0,0 0 1 0 0,1 0-1 0 0,-1 0 1 0 0,0 0-1 0 0,0 0 0 0 0,0 0 1 0 0,0 0-1 0 0,0 0 1 0 0,-1 0-1 0 0,1 0 1 0 0,-1 0-1 0 0,1 1 1 0 0,-3-3-1 0 0,-16-4 52 0 0,20 8-52 0 0,-1 0 0 0 0,0-1 0 0 0,0 1 0 0 0,0 0-1 0 0,1 0 1 0 0,-1 0 0 0 0,0 0 0 0 0,0-1 0 0 0,0 1 0 0 0,0 0-1 0 0,1 1 1 0 0,-1-1 0 0 0,0 0 0 0 0,0 0 0 0 0,0 0 0 0 0,1 0 0 0 0,-1 1-1 0 0,0-1 1 0 0,0 0 0 0 0,0 1 0 0 0,1-1 0 0 0,-1 0 0 0 0,0 1-1 0 0,1-1 1 0 0,-1 1 0 0 0,0-1 0 0 0,1 1 0 0 0,-1 0 0 0 0,0 0-1 0 0,-8 13-3 0 0,7-12 3 0 0,1 0 1 0 0,-1 0-1 0 0,1 0 0 0 0,0 0 1 0 0,0 0-1 0 0,0 0 0 0 0,0 0 1 0 0,0 0-1 0 0,0 1 0 0 0,1-1 0 0 0,-1 0 1 0 0,1 0-1 0 0,-1 4 0 0 0,0 1 10 0 0,-1 10-48 0 0,2-16 41 0 0,0-1 0 0 0,0 0 0 0 0,0 1 0 0 0,0-1 0 0 0,0 0 1 0 0,1 1-1 0 0,-1-1 0 0 0,0 0 0 0 0,0 1 0 0 0,0-1 1 0 0,0 0-1 0 0,1 0 0 0 0,-1 1 0 0 0,0-1 0 0 0,0 0 0 0 0,1 0 1 0 0,-1 1-1 0 0,0-1 0 0 0,1 0 0 0 0,-1 0 0 0 0,0 0 1 0 0,1 0-1 0 0,-1 1 0 0 0,0-1 0 0 0,1 0 0 0 0,-1 0 0 0 0,0 0 1 0 0,1 0-1 0 0,-1 0 0 0 0,0 0 0 0 0,1 0 0 0 0,-1 0 1 0 0,0 0-1 0 0,1 0 0 0 0,-1 0 0 0 0,0 0 0 0 0,1 0 1 0 0,-1 0-1 0 0,0-1 0 0 0,1 1 0 0 0,-1 0 0 0 0,0 0 0 0 0,1 0 1 0 0,-1 0-1 0 0,0 0 0 0 0,1-1 0 0 0,-1 1 0 0 0,3-2 25 0 0,-1 1 0 0 0,1-1-1 0 0,-1 0 1 0 0,1 0 0 0 0,-1 0-1 0 0,0 0 1 0 0,0-1 0 0 0,0 1-1 0 0,0-1 1 0 0,2-3 0 0 0,15-29-111 0 0,-18 34 93 0 0,0-1 0 0 0,-1 1-1 0 0,1-1 1 0 0,-1 1 0 0 0,1-1 0 0 0,-1 1-1 0 0,1-1 1 0 0,-1 1 0 0 0,0-1-1 0 0,1 0 1 0 0,-1 1 0 0 0,0-1-1 0 0,0 1 1 0 0,0-1 0 0 0,0 0-1 0 0,-1 1 1 0 0,0-3 0 0 0,0 3-9 0 0,0 0 0 0 0,0 0-1 0 0,0 0 1 0 0,0 0 0 0 0,-1 0 0 0 0,1 0 0 0 0,0 0 0 0 0,-1 1 0 0 0,1-1-1 0 0,0 0 1 0 0,-1 1 0 0 0,1-1 0 0 0,-1 1 0 0 0,1 0 0 0 0,-1 0 0 0 0,1-1-1 0 0,-1 1 1 0 0,1 0 0 0 0,-1 0 0 0 0,1 0 0 0 0,-4 1 0 0 0,2 3-29 0 0,-1-1 0 0 0,1 1 0 0 0,-1 0 0 0 0,1 1 0 0 0,0-1 0 0 0,-4 9 0 0 0,-4 40-21 0 0,12-52 61 0 0,3-1-7 0 0,-3 0 7 0 0,0 0 18 0 0,0 0 0 0 0,0-1 0 0 0,0 1 0 0 0,1 0 0 0 0,-1 0 0 0 0,0-1 0 0 0,0 1 0 0 0,0-1 0 0 0,0 1 0 0 0,1-1 0 0 0,-1 0 0 0 0,0 1-1 0 0,1-2 1 0 0,6-9 19 0 0,-6 9-48 0 0,0 0 1 0 0,0 0-1 0 0,0 0 1 0 0,-1 0-1 0 0,1-1 1 0 0,-1 1-1 0 0,0 0 1 0 0,1-1-1 0 0,-1 1 1 0 0,0-1-1 0 0,0-3 1 0 0,-1 5 22 0 0,4 15-5888 0 0,-8-28-325 0 0</inkml:trace>
</inkml:ink>
</file>

<file path=ppt/ink/ink7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04.227"/>
    </inkml:context>
    <inkml:brush xml:id="br0">
      <inkml:brushProperty name="width" value="0.035" units="cm"/>
      <inkml:brushProperty name="height" value="0.035" units="cm"/>
      <inkml:brushProperty name="color" value="#E71224"/>
    </inkml:brush>
  </inkml:definitions>
  <inkml:trace contextRef="#ctx0" brushRef="#br0">5 2191 64 0 0,'0'0'5606'0'0,"-5"-23"36"0"0,16 3-4857 0 0,-9 18-696 0 0,0-1 0 0 0,-1 0 0 0 0,0 0 0 0 0,1 1 0 0 0,-1-1 0 0 0,0 0 1 0 0,0-5-1 0 0,9-17 325 0 0,-4 12-177 0 0,-6 12-239 0 0,1-1 1 0 0,-1 1-1 0 0,1 0 1 0 0,-1 0 0 0 0,1 0-1 0 0,0-1 1 0 0,-1 1 0 0 0,1 0-1 0 0,0 0 1 0 0,0 0-1 0 0,0 0 1 0 0,1-1 0 0 0,11-10-32 0 0,-12 11 33 0 0,-1 1 1 0 0,1-1-1 0 0,0 1 1 0 0,-1-1-1 0 0,1 1 1 0 0,0-1-1 0 0,-1 0 0 0 0,1 1 1 0 0,-1-1-1 0 0,1 0 1 0 0,-1 0-1 0 0,1 1 1 0 0,-1-1-1 0 0,0 0 1 0 0,1 0-1 0 0,-1 0 0 0 0,0 1 1 0 0,0-1-1 0 0,1 0 1 0 0,-1-2-1 0 0,17-9 34 0 0,9-15 2 0 0,1-2 48 0 0,-26 29-84 0 0,-1 0 0 0 0,0 0 1 0 0,0 0-1 0 0,0 0 1 0 0,0 0-1 0 0,1 0 0 0 0,-1-1 1 0 0,0 1-1 0 0,0 0 1 0 0,0 0-1 0 0,0 0 0 0 0,0 0 1 0 0,0 0-1 0 0,0-1 1 0 0,1 1-1 0 0,-1 0 0 0 0,0 0 1 0 0,0 0-1 0 0,0 0 0 0 0,0-1 1 0 0,0 1-1 0 0,0 0 1 0 0,0 0-1 0 0,0 0 0 0 0,0 0 1 0 0,0-1-1 0 0,0 1 1 0 0,0 0-1 0 0,0 0 0 0 0,0 0 1 0 0,0-1-1 0 0,0 1 1 0 0,0 0-1 0 0,0 0 0 0 0,0 0 1 0 0,0 0-1 0 0,0-1 1 0 0,0 1-1 0 0,-1 0 0 0 0,1 0 1 0 0,0 0-1 0 0,0-1 1 0 0,0 1-2 0 0,0 0 1 0 0,-1 0 0 0 0,1 0-1 0 0,0-1 1 0 0,0 1 0 0 0,0 0-1 0 0,0 0 1 0 0,0-1-1 0 0,0 1 1 0 0,0 0 0 0 0,0 0-1 0 0,0-1 1 0 0,0 1 0 0 0,0 0-1 0 0,0-1 1 0 0,0 1 0 0 0,0 0-1 0 0,0 0 1 0 0,0-1 0 0 0,0 1-1 0 0,0 0 1 0 0,0 0 0 0 0,0-1-1 0 0,0 1 1 0 0,1 0 0 0 0,-1 0-1 0 0,0 0 1 0 0,0-1 0 0 0,0 1-1 0 0,0 0 1 0 0,1 0-1 0 0,-1 0 1 0 0,0-1 0 0 0,0 1-1 0 0,0 0 1 0 0,1 0 0 0 0,-1 0-1 0 0,0 0 1 0 0,0 0 0 0 0,0-1-1 0 0,1 1 1 0 0,-1 0 0 0 0,0 0-1 0 0,0 0 1 0 0,1 0 0 0 0,-1 0-1 0 0,0 0 1 0 0,1 0 0 0 0,1-1-15 0 0,-1 0 13 0 0,0 1 0 0 0,0 0 0 0 0,0-1 0 0 0,0 1 0 0 0,-1-1 0 0 0,1 1 0 0 0,0-1 1 0 0,0 1-1 0 0,-1-1 0 0 0,1 1 0 0 0,0-1 0 0 0,-1 0 0 0 0,1 0 0 0 0,-1 1 0 0 0,1-1 0 0 0,-1 0 0 0 0,1 0 1 0 0,-1 1-1 0 0,1-1 0 0 0,-1-1 0 0 0,9-5 26 0 0,-8 6-22 0 0,0 1 0 0 0,-1 0 1 0 0,1 0-1 0 0,0-1 1 0 0,0 1-1 0 0,-1-1 0 0 0,1 1 1 0 0,0 0-1 0 0,-1-1 0 0 0,1 1 1 0 0,-1-1-1 0 0,1 0 1 0 0,0 1-1 0 0,-1-1 0 0 0,0 1 1 0 0,1-1-1 0 0,-1 0 1 0 0,1 1-1 0 0,-1-1 0 0 0,0 0 1 0 0,1 1-1 0 0,-1-2 1 0 0,2-1 2 0 0,6-1-14 0 0,-5 3-10 0 0,-3 0 15 0 0,1 1 1 0 0,0 0-1 0 0,-1-1 0 0 0,1 1 1 0 0,-1-1-1 0 0,1 1 1 0 0,-1-1-1 0 0,1 1 0 0 0,0-1 1 0 0,-1 0-1 0 0,0 1 0 0 0,1-1 1 0 0,-1 1-1 0 0,1-1 0 0 0,-1 0 1 0 0,0 1-1 0 0,1-1 1 0 0,-1 0-1 0 0,0-1 0 0 0,8-4 26 0 0,-7 6-21 0 0,0 0 1 0 0,-1-1-1 0 0,1 1 0 0 0,0 0 0 0 0,0-1 1 0 0,-1 1-1 0 0,1-1 0 0 0,0 1 0 0 0,-1-1 1 0 0,1 1-1 0 0,0-1 0 0 0,-1 1 0 0 0,1-1 1 0 0,-1 0-1 0 0,1 1 0 0 0,-1-1 0 0 0,1 0 1 0 0,-1 1-1 0 0,1-1 0 0 0,-1 0 1 0 0,0 0-1 0 0,1 1 0 0 0,-1-1 0 0 0,0-1 1 0 0,9-3-47 0 0,-8 5 43 0 0,0-1 0 0 0,0 1 0 0 0,-1 0 0 0 0,1 0 0 0 0,0-1-1 0 0,0 1 1 0 0,0-1 0 0 0,-1 1 0 0 0,1-1 0 0 0,0 1 0 0 0,0-1 0 0 0,-1 1-1 0 0,1-1 1 0 0,-1 0 0 0 0,1 1 0 0 0,0-2 0 0 0,-1 1 2 0 0,0 1 0 0 0,0 0 1 0 0,1-1-1 0 0,-1 1 0 0 0,0 0 1 0 0,0-1-1 0 0,0 1 0 0 0,0 0 0 0 0,1-1 1 0 0,-1 1-1 0 0,0 0 0 0 0,0-1 1 0 0,1 1-1 0 0,-1 0 0 0 0,0-1 0 0 0,0 1 1 0 0,1 0-1 0 0,-1 0 0 0 0,0-1 0 0 0,1 1 1 0 0,-1 0-1 0 0,0 0 0 0 0,1 0 1 0 0,-1 0-1 0 0,0 0 0 0 0,1-1 0 0 0,-1 1 1 0 0,1 0-1 0 0,-1 0 0 0 0,0 0 1 0 0,1 0-1 0 0,-1 0 0 0 0,0 0 0 0 0,1 0 1 0 0,0 0-1 0 0,-1 0 1 0 0,1 0-1 0 0,-1 0 1 0 0,0 0 0 0 0,1 0-1 0 0,-1 0 1 0 0,1 0 0 0 0,-1 0-1 0 0,1 0 1 0 0,-1 0 0 0 0,0 0-1 0 0,1 0 1 0 0,-1 0 0 0 0,1-1-1 0 0,-1 1 1 0 0,0 0 0 0 0,1 0-1 0 0,-1 0 1 0 0,0-1 0 0 0,1 1-1 0 0,-1 0 1 0 0,0-1 0 0 0,1 1-1 0 0,-1 0 1 0 0,0-1 0 0 0,0 1-1 0 0,1 0 1 0 0,-1-1 0 0 0,0 1-1 0 0,0 0 1 0 0,1-1 0 0 0,-1 1-1 0 0,0-1 1 0 0,0 1 0 0 0,0 0-1 0 0,0-2 1 0 0,28-16-31 0 0,-25 16 31 0 0,0 1 1 0 0,-1-1-1 0 0,1 0 1 0 0,0 1-1 0 0,-1-1 1 0 0,1-1-1 0 0,-1 1 1 0 0,4-4-1 0 0,16-13 24 0 0,6-8-36 0 0,-11 14-36 0 0,-14 11 35 0 0,-1-1-1 0 0,1 1 1 0 0,-1 0 0 0 0,1 0-1 0 0,0 1 1 0 0,0-1 0 0 0,5-1-1 0 0,8-8-5 0 0,11-1 37 0 0,-23 9-20 0 0,0 1 0 0 0,1 0-1 0 0,-1-1 1 0 0,0 0 0 0 0,0 0 0 0 0,4-3 0 0 0,3-2-18 0 0,-11 8 22 0 0,1 0 1 0 0,0-1-1 0 0,-1 1 1 0 0,1 0-1 0 0,-1-1 1 0 0,1 1-1 0 0,0 0 1 0 0,-1-1-1 0 0,1 1 1 0 0,-1 0-1 0 0,1-1 1 0 0,-1 1 0 0 0,1-1-1 0 0,-1 1 1 0 0,1-1-1 0 0,-1 0 1 0 0,0 1-1 0 0,1-1 1 0 0,-1 1-1 0 0,0-1 1 0 0,1 0-1 0 0,-1 1 1 0 0,0-1-1 0 0,0 0 1 0 0,0 0 0 0 0,1 0-3 0 0,-1 1 1 0 0,0-1 0 0 0,0 1 0 0 0,0-1 0 0 0,1 1 0 0 0,-1-1-1 0 0,0 1 1 0 0,1-1 0 0 0,-1 1 0 0 0,0-1 0 0 0,1 1 0 0 0,-1-1-1 0 0,0 1 1 0 0,1-1 0 0 0,-1 1 0 0 0,1 0 0 0 0,-1-1 0 0 0,1 1-1 0 0,-1 0 1 0 0,1 0 0 0 0,-1-1 0 0 0,1 1 0 0 0,-1 0 0 0 0,2 0 0 0 0,-2-1-2 0 0,1 1 0 0 0,0 0 0 0 0,-1 0 0 0 0,1-1 1 0 0,-1 1-1 0 0,1 0 0 0 0,0-1 0 0 0,-1 1 0 0 0,1 0 1 0 0,-1-1-1 0 0,1 1 0 0 0,-1-1 0 0 0,1 1 0 0 0,-1-1 1 0 0,1 1-1 0 0,-1-1 0 0 0,0 1 0 0 0,1-1 0 0 0,-1 0 1 0 0,0 1-1 0 0,1-1 0 0 0,-1 1 0 0 0,0-1 0 0 0,0 0 1 0 0,0 0-1 0 0,3-2-22 0 0,0 0 0 0 0,-1 0 0 0 0,1 0 0 0 0,0 1 1 0 0,0 0-1 0 0,1-1 0 0 0,-1 1 0 0 0,5-2 0 0 0,-7 4 20 0 0,0-1 1 0 0,0 0-1 0 0,0 1 0 0 0,0-1 0 0 0,0 0 1 0 0,0 1-1 0 0,0-1 0 0 0,0 0 0 0 0,-1 0 1 0 0,1 0-1 0 0,0 0 0 0 0,1-1 0 0 0,7-7 96 0 0,15-14-167 0 0,-4 9 40 0 0,-9 7 18 0 0,10-7 24 0 0,32-17 0 0 0,-29 18 33 0 0,5-2 18 0 0,-12-2-94 0 0,-13 15 35 0 0,0 1 0 0 0,-1-1 1 0 0,1 0-1 0 0,-1-1 0 0 0,1 1 1 0 0,-1-1-1 0 0,0 1 0 0 0,0-1 1 0 0,0 0-1 0 0,3-3 0 0 0,20-10 6 0 0,-19 13 17 0 0,-6 3-23 0 0,-1 0 0 0 0,0 0 0 0 0,1 0 0 0 0,-1 0 0 0 0,1 0 0 0 0,-1-1 0 0 0,1 1 0 0 0,-1 0 0 0 0,0 0 0 0 0,1 0 0 0 0,-1-1 0 0 0,1 1 0 0 0,-1 0 0 0 0,0-1 0 0 0,1 1 0 0 0,-1 0 0 0 0,0-1 0 0 0,0 1 0 0 0,1 0 0 0 0,-1-1 0 0 0,0 1 0 0 0,0-1 0 0 0,1 1 0 0 0,-1 0 0 0 0,0-1 0 0 0,0 1 1 0 0,0-1-1 0 0,0 1 0 0 0,0-1 0 0 0,0 1 0 0 0,1-1 0 0 0,6-3 19 0 0,-6 4-19 0 0,0-1 0 0 0,0 1 0 0 0,0 0 1 0 0,0-1-1 0 0,0 1 0 0 0,0-1 0 0 0,0 1 1 0 0,0-1-1 0 0,-1 1 0 0 0,1-1 0 0 0,0 0 1 0 0,0 1-1 0 0,-1-1 0 0 0,1 0 0 0 0,1-1 1 0 0,-2 2-2 0 0,0-1 0 0 0,0 0 0 0 0,0 0 0 0 0,0 1 1 0 0,0-1-1 0 0,1 0 0 0 0,-1 0 0 0 0,0 1 0 0 0,1-1 1 0 0,-1 0-1 0 0,1 1 0 0 0,-1-1 0 0 0,0 1 0 0 0,1-1 1 0 0,0 1-1 0 0,-1-1 0 0 0,1 0 0 0 0,-1 1 0 0 0,1 0 1 0 0,-1-1-1 0 0,1 1 0 0 0,0-1 0 0 0,-1 1 0 0 0,2-1 1 0 0,-1 1-1 0 0,-1 0 0 0 0,1 0 0 0 0,-1-1 1 0 0,1 1-1 0 0,0 0 0 0 0,-1-1 0 0 0,1 1 1 0 0,-1-1-1 0 0,1 1 0 0 0,-1-1 0 0 0,1 1 0 0 0,-1-1 1 0 0,1 1-1 0 0,-1-1 0 0 0,0 1 0 0 0,1-1 1 0 0,-1 0-1 0 0,0 1 0 0 0,1-1 0 0 0,-1 1 1 0 0,0-1-1 0 0,0 0 0 0 0,1-1 0 0 0,-1 2 2 0 0,0-1-1 0 0,0 0 0 0 0,0 1 0 0 0,1-1 1 0 0,-1 0-1 0 0,0 0 0 0 0,1 1 0 0 0,-1-1 1 0 0,1 1-1 0 0,-1-1 0 0 0,1 0 1 0 0,-1 1-1 0 0,1-1 0 0 0,-1 1 0 0 0,1-1 1 0 0,-1 1-1 0 0,1 0 0 0 0,0-1 0 0 0,-1 1 1 0 0,1-1-1 0 0,0 1 0 0 0,0-1 1 0 0,0 1-3 0 0,0 0 1 0 0,-1 0-1 0 0,1 0 0 0 0,-1-1 1 0 0,1 1-1 0 0,-1 0 1 0 0,1-1-1 0 0,-1 1 1 0 0,1-1-1 0 0,-1 1 1 0 0,1 0-1 0 0,-1-1 1 0 0,1 1-1 0 0,-1-1 1 0 0,1 1-1 0 0,-1-1 1 0 0,0 0-1 0 0,0 1 1 0 0,1-1-1 0 0,-1 1 1 0 0,0-2-1 0 0,1 1-2 0 0,0-1 0 0 0,0 1-1 0 0,0-1 1 0 0,0 1 0 0 0,0 0-1 0 0,1-1 1 0 0,-1 1 0 0 0,0 0-1 0 0,0 0 1 0 0,1 0 0 0 0,1-2-1 0 0,4-3 7 0 0,-2 1 4 0 0,-2 1-6 0 0,0 0 0 0 0,1 1 1 0 0,0-1-1 0 0,-1 1 0 0 0,7-5 1 0 0,-6 6 0 0 0,0-1 0 0 0,-1 0 0 0 0,0 0 1 0 0,1 0-1 0 0,-1-1 0 0 0,2-3 1 0 0,19-18-29 0 0,31-23 6 0 0,-33 23 66 0 0,-22 25-46 0 0,2-2-2 0 0,0 1 1 0 0,0 0 0 0 0,0-1-1 0 0,-1 1 1 0 0,1-1 0 0 0,0 0-1 0 0,-1 0 1 0 0,1 0 0 0 0,-1 1-1 0 0,0-1 1 0 0,1-1 0 0 0,0-1-1 0 0,-2 3 2 0 0,0 1 0 0 0,0-1 0 0 0,1 0 0 0 0,-1 1 0 0 0,0-1 0 0 0,1 1 0 0 0,-1-1 0 0 0,1 1 0 0 0,-1-1 0 0 0,1 1 0 0 0,-1-1 0 0 0,0 1 0 0 0,1-1 0 0 0,0 1 0 0 0,-1 0 0 0 0,1-1 0 0 0,-1 1 0 0 0,1 0 0 0 0,0-1-1 0 0,0 1 1 0 0,0-1 0 0 0,0 1-1 0 0,-1 0 1 0 0,1-1 0 0 0,0 1 0 0 0,-1-1-1 0 0,1 1 1 0 0,0-1 0 0 0,-1 0-1 0 0,1 1 1 0 0,0-1 0 0 0,-1 1-1 0 0,1-1 1 0 0,-1 0 0 0 0,1 0-1 0 0,-1 1 1 0 0,0-1 0 0 0,1 0-1 0 0,-1 0 1 0 0,0 0 0 0 0,1 0-1 0 0,-1 0 1 0 0,0 0 0 0 0,0 0 0 0 0,0 1 0 0 0,1-1-1 0 0,-1 0 1 0 0,0 0 0 0 0,1 1 0 0 0,-1-1 0 0 0,1 0 0 0 0,-1 1-1 0 0,0-1 1 0 0,1 1 0 0 0,0-1 0 0 0,-1 0 0 0 0,1 1-1 0 0,-1-1 1 0 0,1 1 0 0 0,-1 0 0 0 0,1-1 0 0 0,0 1 0 0 0,-1-1-1 0 0,1 1 1 0 0,1-1 0 0 0,-2 1 1 0 0,1 0 0 0 0,0 0 0 0 0,-1-1 0 0 0,1 1 0 0 0,-1 0 0 0 0,1-1 0 0 0,-1 1 0 0 0,1 0 0 0 0,-1-1 0 0 0,1 1 0 0 0,-1-1 1 0 0,1 1-1 0 0,-1-1 0 0 0,0 1 0 0 0,1-1 0 0 0,-1 1 0 0 0,0-1 0 0 0,1 1 0 0 0,-1-1 0 0 0,0 0 0 0 0,1 0 0 0 0,-1 0 0 0 0,0 0 0 0 0,0 0 1 0 0,0 1-1 0 0,1-1 0 0 0,-1 0 0 0 0,0 1 1 0 0,1-1-1 0 0,-1 0 0 0 0,0 0 0 0 0,1 1 1 0 0,-1-1-1 0 0,1 1 0 0 0,-1-1 0 0 0,1 0 1 0 0,0 1-1 0 0,-1-1 0 0 0,1 1 0 0 0,-1-1 1 0 0,1 1-1 0 0,0 0 0 0 0,-1-1 0 0 0,1 1 1 0 0,1-1-1 0 0,-2 1-2 0 0,1 0 1 0 0,-1 0-1 0 0,1-1 1 0 0,0 1-1 0 0,-1 0 1 0 0,1-1-1 0 0,-1 1 1 0 0,1-1-1 0 0,-1 1 1 0 0,1 0 0 0 0,-1-1-1 0 0,1 1 1 0 0,-1-1-1 0 0,0 1 1 0 0,1-1-1 0 0,-1 0 1 0 0,0 1-1 0 0,1-1 1 0 0,-1 1-1 0 0,0-1 1 0 0,1-1-1 0 0,-1 1 1 0 0,0 1 1 0 0,0-1-1 0 0,0 0 0 0 0,1 0 0 0 0,-1 1 0 0 0,0-1 0 0 0,1 0 0 0 0,-1 1 1 0 0,0-1-1 0 0,1 0 0 0 0,-1 1 0 0 0,1-1 0 0 0,-1 0 0 0 0,1 1 0 0 0,-1-1 1 0 0,1 1-1 0 0,-1-1 0 0 0,1 1 0 0 0,0-1 0 0 0,-1 1 0 0 0,1 0 1 0 0,1-1-1 0 0,-2 1 2 0 0,1-1 1 0 0,0 1 0 0 0,-1-1 0 0 0,1 1 0 0 0,0 0 0 0 0,-1-1 0 0 0,1 0-1 0 0,-1 1 1 0 0,1-1 0 0 0,0 1 0 0 0,-1-1 0 0 0,1 0 0 0 0,-1 1-1 0 0,0-1 1 0 0,1 0 0 0 0,-1 1 0 0 0,0-1 0 0 0,1 0 0 0 0,-1 0-1 0 0,0 1 1 0 0,0-1 0 0 0,1-1 0 0 0,-1 1-1 0 0,0 0-1 0 0,0 1 1 0 0,1-1-1 0 0,-1 0 1 0 0,0 0 0 0 0,1 1-1 0 0,-1-1 1 0 0,0 0 0 0 0,1 1-1 0 0,-1-1 1 0 0,1 0 0 0 0,0 1-1 0 0,-1-1 1 0 0,1 1 0 0 0,-1-1-1 0 0,1 0 1 0 0,0 1 0 0 0,0-1-1 0 0,0 1-1 0 0,0-1 0 0 0,0 0-1 0 0,0 1 1 0 0,0-1 0 0 0,-1 0 0 0 0,1 0 0 0 0,0 1-1 0 0,0-1 1 0 0,-1 0 0 0 0,1 0 0 0 0,-1 0-1 0 0,1 0 1 0 0,-1 0 0 0 0,1 0 0 0 0,-1 0-1 0 0,1 0 1 0 0,-1 0 0 0 0,0 0 0 0 0,1-2 0 0 0,22-28 24 0 0,9-13-26 0 0,0 9 20 0 0,-29 30-1 0 0,0 1-1 0 0,0-1 1 0 0,0-1 0 0 0,0 1 0 0 0,-1 0 0 0 0,4-12 0 0 0,-6 17-18 0 0,0-1-1 0 0,0 0 1 0 0,1 0-1 0 0,-1 0 1 0 0,1 0-1 0 0,-1 1 1 0 0,1-1-1 0 0,-1 0 1 0 0,1 0 0 0 0,-1 1-1 0 0,1-1 1 0 0,0 0-1 0 0,-1 1 1 0 0,1-1-1 0 0,0 1 1 0 0,0-1-1 0 0,1 0 1 0 0,-2 1-1 0 0,1-1 0 0 0,0 1 1 0 0,0-1-1 0 0,-1 1 0 0 0,1-1 0 0 0,0 1 1 0 0,-1-1-1 0 0,1 0 0 0 0,0 1 0 0 0,-1-1 1 0 0,1 0-1 0 0,-1 0 0 0 0,1 1 0 0 0,-1-1 1 0 0,0 0-1 0 0,1 0 0 0 0,0-1 0 0 0,17-21-17 0 0,-3 6 49 0 0,11-16 92 0 0,-10 6 131 0 0,-4 8-198 0 0,-11 19-54 0 0,-1-1 1 0 0,1 1-1 0 0,-1 0 0 0 0,1-1 1 0 0,-1 1-1 0 0,1-1 0 0 0,-1 1 0 0 0,0-1 1 0 0,1 0-1 0 0,-1 1 0 0 0,0-1 1 0 0,1 1-1 0 0,-1-1 0 0 0,0 1 1 0 0,0-1-1 0 0,0 0 0 0 0,0 1 1 0 0,0-1-1 0 0,1 0 0 0 0,-1 1 0 0 0,0-2 1 0 0,0 1-3 0 0,0 0 1 0 0,0 0-1 0 0,0 0 1 0 0,0 0-1 0 0,0 0 1 0 0,1 0-1 0 0,-1 0 1 0 0,0 0-1 0 0,1 0 1 0 0,-1 0-1 0 0,1 1 1 0 0,-1-1-1 0 0,1 0 1 0 0,-1 0-1 0 0,1 0 1 0 0,-1 1-1 0 0,1-1 1 0 0,0 0-1 0 0,0 0 1 0 0,-1 1-1 0 0,3-2 1 0 0,-2 2 1 0 0,-1-1-1 0 0,1 1 1 0 0,0-1-1 0 0,-1 0 1 0 0,1 1-1 0 0,0-1 1 0 0,-1 0-1 0 0,1 1 1 0 0,-1-1 0 0 0,1 0-1 0 0,-1 1 1 0 0,1-1-1 0 0,-1 0 1 0 0,0 0-1 0 0,1 0 1 0 0,-1 0-1 0 0,0 1 1 0 0,1-1 0 0 0,-1 0-1 0 0,0 0 1 0 0,0 0-1 0 0,0 0 1 0 0,0 0-1 0 0,0-1 1 0 0,0 1 1 0 0,1 0 0 0 0,-1 0 0 0 0,1 0 0 0 0,-1 0 0 0 0,1 0 0 0 0,-1 0 0 0 0,1 0 0 0 0,0 0 0 0 0,-1 0 0 0 0,1 0 0 0 0,0 1 0 0 0,0-1 0 0 0,1-1 0 0 0,-1 1-6 0 0,0 1 0 0 0,0-1 0 0 0,0 0 0 0 0,0 0 0 0 0,0 0 0 0 0,0 0 0 0 0,-1 0 0 0 0,1 0 0 0 0,0 0 1 0 0,-1 0-1 0 0,1 0 0 0 0,-1 0 0 0 0,1 0 0 0 0,0-1 0 0 0,-1 1 4 0 0,0 0 0 0 0,1 1 0 0 0,-1-1 0 0 0,0 0 0 0 0,1 1 0 0 0,-1-1 0 0 0,0 1 0 0 0,1-1 0 0 0,-1 0 0 0 0,1 1 0 0 0,-1-1 0 0 0,1 1 0 0 0,-1 0 1 0 0,1-1-1 0 0,-1 1 0 0 0,1-1 0 0 0,-1 1 0 0 0,1 0 0 0 0,1-1 0 0 0,-1 1 0 0 0,-1-1 1 0 0,1 1-1 0 0,0 0 0 0 0,0-1 1 0 0,-1 1-1 0 0,1-1 0 0 0,0 1 1 0 0,-1-1-1 0 0,1 1 0 0 0,-1-1 1 0 0,1 0-1 0 0,-1 1 0 0 0,1-1 1 0 0,-1 0-1 0 0,1 1 0 0 0,-1-1 1 0 0,0 0-1 0 0,1 0 0 0 0,-1 1 1 0 0,0-1-1 0 0,1-1 0 0 0,-1 1 0 0 0,0 0-1 0 0,0 1 0 0 0,1-1 1 0 0,-1 0-1 0 0,0 0 0 0 0,1 1 1 0 0,-1-1-1 0 0,0 0 0 0 0,1 0 0 0 0,-1 1 1 0 0,1-1-1 0 0,-1 0 0 0 0,1 1 1 0 0,0-1-1 0 0,-1 1 0 0 0,1-1 1 0 0,-1 1-1 0 0,1-1 0 0 0,0 1 1 0 0,1-1-1 0 0,-1 0 1 0 0,-1 1-1 0 0,1 0 1 0 0,0-1-1 0 0,-1 1 1 0 0,1-1-1 0 0,0 1 1 0 0,-1-1 0 0 0,1 0-1 0 0,-1 1 1 0 0,1-1-1 0 0,-1 1 1 0 0,1-1-1 0 0,-1 0 1 0 0,1 0 0 0 0,-1 1-1 0 0,0-1 1 0 0,1 0-1 0 0,-1 0 1 0 0,0 1-1 0 0,1-2 1 0 0,-1 1 4 0 0,0 0 0 0 0,1 0 1 0 0,-1 0-1 0 0,1 0 0 0 0,-1 0 0 0 0,1 1 0 0 0,-1-1 0 0 0,1 0 1 0 0,-1 0-1 0 0,1 1 0 0 0,0-1 0 0 0,-1 0 0 0 0,1 1 1 0 0,0-1-1 0 0,0 1 0 0 0,1-2 0 0 0,-2 2-4 0 0,1-1-1 0 0,0 1 1 0 0,0-1-1 0 0,0 1 1 0 0,-1-1-1 0 0,1 0 1 0 0,0 1-1 0 0,-1-1 1 0 0,1 0-1 0 0,0 0 1 0 0,-1 0-1 0 0,1 0 1 0 0,-1 1-1 0 0,1-1 1 0 0,-1 0-1 0 0,1-2 1 0 0,-1 2-4 0 0,1 0-1 0 0,-1 0 1 0 0,1 0 0 0 0,0 0 0 0 0,0 0 0 0 0,-1-1 0 0 0,1 1 0 0 0,0 1 0 0 0,0-1-1 0 0,0 0 1 0 0,0 0 0 0 0,2-1 0 0 0,8-9-32 0 0,-10 9 30 0 0,1-1 1 0 0,0 1-1 0 0,0 0 0 0 0,0 0 0 0 0,0 0 0 0 0,0 0 1 0 0,0 0-1 0 0,0 1 0 0 0,5-3 0 0 0,13-13-24 0 0,-12 10 89 0 0,-7 7-56 0 0,0 0-1 0 0,-1-1 1 0 0,1 1 0 0 0,0-1-1 0 0,0 1 1 0 0,-1-1 0 0 0,1 1-1 0 0,0-1 1 0 0,-1 1 0 0 0,1-1 0 0 0,0 0-1 0 0,-1 1 1 0 0,1-1 0 0 0,-1 0-1 0 0,1 0 1 0 0,-1 1 0 0 0,0-1-1 0 0,1 0 1 0 0,-1 0 0 0 0,0 0 0 0 0,1 0-1 0 0,-1 0 0 0 0,0 0 0 0 0,0 0 0 0 0,1 0-1 0 0,-1 1 1 0 0,0-1 0 0 0,1 0 0 0 0,-1 0 0 0 0,1 1-1 0 0,-1-1 1 0 0,1 0 0 0 0,-1 1 0 0 0,1-1-1 0 0,0 1 1 0 0,-1-1 0 0 0,1 0 0 0 0,0 1 0 0 0,0-1-1 0 0,0 0-2 0 0,0 1-1 0 0,0-1 1 0 0,0 1-1 0 0,0-1 1 0 0,0 0 0 0 0,-1 0-1 0 0,1 1 1 0 0,0-1-1 0 0,-1 0 1 0 0,1 0-1 0 0,0 0 1 0 0,-1 0-1 0 0,1 0 1 0 0,-1 0-1 0 0,0 0 1 0 0,1 0-1 0 0,-1 0 1 0 0,1-2-1 0 0,-1 2 3 0 0,0 0 0 0 0,1 0 1 0 0,-1 0-1 0 0,1 0 0 0 0,-1 0 0 0 0,1 0 0 0 0,-1 0 0 0 0,1 0 0 0 0,0 0 0 0 0,0 0 0 0 0,-1 0 0 0 0,1 0 0 0 0,0 0 1 0 0,0 1-1 0 0,1-2 0 0 0,-1 2 0 0 0,0-1 0 0 0,0 0 0 0 0,0 0 0 0 0,-1 1 0 0 0,1-1 1 0 0,0 0-1 0 0,0 0 0 0 0,-1 0 0 0 0,1 1 0 0 0,-1-1 0 0 0,1 0 1 0 0,-1 0-1 0 0,1 0 0 0 0,0-2 0 0 0,-1 2 3 0 0,0-1-1 0 0,1 1 1 0 0,-1 0-1 0 0,1 0 1 0 0,-1-1-1 0 0,1 1 1 0 0,0 0 0 0 0,-1 0-1 0 0,1 0 1 0 0,0-1-1 0 0,0 1 1 0 0,0 0-1 0 0,0 0 1 0 0,1-1-1 0 0,-1 1-4 0 0,0 1 0 0 0,0-1-1 0 0,0 0 1 0 0,0 0 0 0 0,-1 0-1 0 0,1 0 1 0 0,0 0-1 0 0,-1 0 1 0 0,1-1 0 0 0,0 1-1 0 0,-1 0 1 0 0,1 0-1 0 0,0-3 1 0 0,-1 3 1 0 0,1 0-1 0 0,-1-1 1 0 0,1 1-1 0 0,-1 0 1 0 0,1 0-1 0 0,0-1 1 0 0,0 1-1 0 0,0 0 1 0 0,0 0-1 0 0,0 0 1 0 0,0 0 0 0 0,1-1-1 0 0,-1 1 3 0 0,0 1 0 0 0,0-1 0 0 0,0 0 0 0 0,0 0 0 0 0,0 0 0 0 0,0 0 0 0 0,-1-1 0 0 0,1 1 0 0 0,0 0 0 0 0,-1 0 0 0 0,2-2 0 0 0,-2 2-1 0 0,0 0 0 0 0,0 0 1 0 0,1 0-1 0 0,-1 0 0 0 0,0 0 0 0 0,1 0 1 0 0,-1 0-1 0 0,1 0 0 0 0,-1 1 0 0 0,1-1 0 0 0,0 0 1 0 0,-1 0-1 0 0,1 0 0 0 0,0 1 0 0 0,-1-1 1 0 0,1 0-1 0 0,0 1 0 0 0,0-1 0 0 0,0 1 0 0 0,1-1 1 0 0,-1 0-1 0 0,0 1 1 0 0,0-1-1 0 0,0 1 1 0 0,-1-1 0 0 0,1 0-1 0 0,0 1 1 0 0,0-1-1 0 0,0 0 1 0 0,-1 0-1 0 0,1 0 1 0 0,0 1 0 0 0,-1-1-1 0 0,1 0 1 0 0,-1 0-1 0 0,1 0 1 0 0,-1 0-1 0 0,1 0 1 0 0,-1 0-1 0 0,0 0 1 0 0,1-2 0 0 0,-1 2-1 0 0,1 0 1 0 0,-1 0 0 0 0,0 1 0 0 0,1-1 0 0 0,-1 0-1 0 0,1 0 1 0 0,-1 1 0 0 0,1-1 0 0 0,-1 0 0 0 0,1 0-1 0 0,-1 1 1 0 0,1-1 0 0 0,0 1 0 0 0,-1-1 0 0 0,2 0-1 0 0,-1 0 1 0 0,0 0 0 0 0,0 1 0 0 0,0-1 0 0 0,0 0 0 0 0,0 0-1 0 0,0 0 1 0 0,-1 1 0 0 0,1-1 0 0 0,0 0 0 0 0,-1 0 0 0 0,1 0 0 0 0,0 0-1 0 0,-1 0 1 0 0,1-1 0 0 0,-1 1 0 0 0,0 0 0 0 0,1-2 0 0 0,-1 3-4 0 0,1-1 1 0 0,-1 0 0 0 0,0 0 0 0 0,1 1-1 0 0,-1-1 1 0 0,0 1 0 0 0,1-1 0 0 0,-1 0-1 0 0,1 1 1 0 0,-1-1 0 0 0,1 1-1 0 0,0-1 1 0 0,-1 1 0 0 0,1-1 0 0 0,-1 1-1 0 0,1-1 1 0 0,1 1 0 0 0,-1-1 2 0 0,0 1-1 0 0,-1-1 1 0 0,1 1 0 0 0,0-1 0 0 0,0 1-1 0 0,-1-1 1 0 0,1 1 0 0 0,0-1 0 0 0,-1 0-1 0 0,1 1 1 0 0,-1-1 0 0 0,1 0-1 0 0,-1 0 1 0 0,1 1 0 0 0,-1-1 0 0 0,1 0-1 0 0,-1 0 1 0 0,0 0 0 0 0,1-1 0 0 0,2-2-1 0 0,0 0 0 0 0,1-1 0 0 0,0 1 1 0 0,-1 1-1 0 0,1-1 0 0 0,7-5 1 0 0,-1-1 11 0 0,3-2-9 0 0,14-13 34 0 0,0-4 85 0 0,-25 21-109 0 0,-2 7-14 0 0,0 1 1 0 0,0 0-1 0 0,0-1 0 0 0,0 1 0 0 0,0 0 0 0 0,0-1 0 0 0,0 1 0 0 0,0 0 0 0 0,0 0 0 0 0,0-1 0 0 0,0 1 0 0 0,0 0 0 0 0,0-1 0 0 0,0 1 0 0 0,0 0 0 0 0,1-1 0 0 0,-1 1 1 0 0,0 0-1 0 0,0 0 0 0 0,0-1 0 0 0,0 1 0 0 0,1 0 0 0 0,-1 0 0 0 0,0-1 0 0 0,0 1 0 0 0,1 0 0 0 0,-1 0 0 0 0,0 0 0 0 0,1 0 0 0 0,-1-1 0 0 0,1 1 0 0 0,0-1 0 0 0,0 0 0 0 0,-1 1 0 0 0,1-1-1 0 0,0 0 1 0 0,-1 0 0 0 0,1 0 0 0 0,-1 1 0 0 0,1-1 0 0 0,-1 0-1 0 0,1 0 1 0 0,-1 0 0 0 0,1 0 0 0 0,-1 0 0 0 0,0-1 0 0 0,7-10-6 0 0,0-1-32 0 0,-5 12 46 0 0,-1 0 0 0 0,0 0 0 0 0,1-1 0 0 0,-1 1 0 0 0,0-1 1 0 0,0 1-1 0 0,0-1 0 0 0,0 1 0 0 0,0-1 0 0 0,-1 0 0 0 0,1 1 1 0 0,0-1-1 0 0,-1 0 0 0 0,1 0 0 0 0,-1 1 0 0 0,0-1 1 0 0,1 0-1 0 0,-1 0 0 0 0,0-3 0 0 0,4-4-4 0 0,-3 8-4 0 0,-1 0 0 0 0,1 0 0 0 0,0 0 0 0 0,-1 0 0 0 0,1 0 0 0 0,0 0 0 0 0,-1 0-1 0 0,0-1 1 0 0,1 1 0 0 0,-1 0 0 0 0,0 0 0 0 0,1 0 0 0 0,-1-1 0 0 0,0 1 0 0 0,0 0 0 0 0,0 0 0 0 0,0-2 0 0 0,0 3-3 0 0,-1 0 1 0 0,1 0-1 0 0,0 0 1 0 0,-1-1-1 0 0,1 1 1 0 0,0 0-1 0 0,0 0 1 0 0,-1 0-1 0 0,1 0 1 0 0,0 0-1 0 0,-1 0 1 0 0,1 0-1 0 0,0 0 1 0 0,-1 0-1 0 0,1 0 1 0 0,0 0-1 0 0,0 0 1 0 0,-1 0-1 0 0,1 0 1 0 0,0 0-1 0 0,-1 0 1 0 0,1 0-1 0 0,0 0 1 0 0,-1 1-1 0 0,1-1 1 0 0,0 0-1 0 0,0 0 1 0 0,-1 0-1 0 0,1 0 1 0 0,0 1-1 0 0,0-1 1 0 0,-1 0-1 0 0,1 0 1 0 0,0 0-1 0 0,0 1 1 0 0,-1-1-1 0 0,-18 13-163 0 0,10-8 193 0 0,8-4-33 0 0,0 0 0 0 0,0 0 0 0 0,0-1 0 0 0,0 1 0 0 0,0 0 0 0 0,0 0 1 0 0,0 0-1 0 0,0 0 0 0 0,0 0 0 0 0,0 0 0 0 0,1 0 0 0 0,-1 0 0 0 0,0 0 0 0 0,1 1 0 0 0,-1-1 0 0 0,1 0 0 0 0,-1 0 0 0 0,1 1 0 0 0,0-1 0 0 0,-1 0 0 0 0,1 3 0 0 0,-4 0-1 0 0,3-3 8 0 0,1-1 0 0 0,-1 0 0 0 0,1 0 0 0 0,0 0 0 0 0,-1 1 0 0 0,1-1-1 0 0,-1 0 1 0 0,1 1 0 0 0,0-1 0 0 0,0 0 0 0 0,-1 1 0 0 0,1-1-1 0 0,0 0 1 0 0,-1 1 0 0 0,1-1 0 0 0,0 0 0 0 0,0 1 0 0 0,0-1 0 0 0,-1 1-1 0 0,1-1 1 0 0,0 1 0 0 0,0-1 0 0 0,0 0 0 0 0,0 2 0 0 0,-5 2 4 0 0,0 1-281 0 0,17-6-14 0 0,-10 0 303 0 0,0 0-1 0 0,-1 0 1 0 0,1 0 0 0 0,0 0 0 0 0,0-1 0 0 0,-1 1 0 0 0,1 0 0 0 0,-1-1 0 0 0,1 1 0 0 0,-1-1 0 0 0,0 0 0 0 0,1 1 0 0 0,-1-1 0 0 0,0 0 0 0 0,1-3 0 0 0,-2 4 104 0 0,0 1 4 0 0,0 0-118 0 0,-1-1 0 0 0,1 1 0 0 0,-1-1 0 0 0,1 1 1 0 0,-1-1-1 0 0,1 1 0 0 0,-1-1 0 0 0,1 1 0 0 0,-1 0 1 0 0,0-1-1 0 0,1 1 0 0 0,-1 0 0 0 0,0-1 0 0 0,1 1 0 0 0,-1 0 1 0 0,0 0-1 0 0,1 0 0 0 0,-1 0 0 0 0,0 0 0 0 0,1 0 1 0 0,-1 0-1 0 0,0 0 0 0 0,0 0 0 0 0,1 0 0 0 0,-1 0 0 0 0,-1 0 1 0 0,-23 7-6 0 0,24-7 5 0 0,0 0 1 0 0,0 1 0 0 0,0-1-1 0 0,0 0 1 0 0,0 1 0 0 0,1-1-1 0 0,-1 1 1 0 0,0 0-1 0 0,0-1 1 0 0,0 1 0 0 0,0 0-1 0 0,1-1 1 0 0,-1 1-1 0 0,0 0 1 0 0,0 0 0 0 0,1-1-1 0 0,-1 1 1 0 0,1 0-1 0 0,-1 0 1 0 0,1 0 0 0 0,-1 1-1 0 0,1-1-2 0 0,0 0 0 0 0,-1-1 0 0 0,1 1 0 0 0,0-1 0 0 0,0 1-1 0 0,-1-1 1 0 0,1 1 0 0 0,0-1 0 0 0,-1 1 0 0 0,1 0 0 0 0,0-1 0 0 0,-1 0-1 0 0,1 1 1 0 0,-1-1 0 0 0,1 1 0 0 0,-1-1 0 0 0,1 0 0 0 0,-1 1 0 0 0,1-1-1 0 0,-1 0 1 0 0,1 1 0 0 0,-1-1 0 0 0,0 0 0 0 0,0 1-3 0 0,0-1 1 0 0,1 0 0 0 0,-1 1-1 0 0,0-1 1 0 0,1 0-1 0 0,-1 1 1 0 0,1-1 0 0 0,-1 1-1 0 0,0-1 1 0 0,1 1-1 0 0,-1-1 1 0 0,1 1-1 0 0,-1-1 1 0 0,1 1 0 0 0,0 0-1 0 0,-1-1 1 0 0,1 1-1 0 0,-1 0 1 0 0,1-1-1 0 0,0 1 1 0 0,0 0 0 0 0,-1-1-1 0 0,1 1 1 0 0,0 1-1 0 0,-6 31-192 0 0,11-32 246 0 0,0 0 1 0 0,-1-1-1 0 0,1 0 1 0 0,0 1-1 0 0,7-2 1 0 0,-9 1-39 0 0,0-1-7 0 0,-1 1 0 0 0,1-1 0 0 0,0 0 0 0 0,-1 0 0 0 0,1 0-1 0 0,-1 0 1 0 0,1-1 0 0 0,-1 1 0 0 0,0-1 0 0 0,1 1 0 0 0,-1-1 0 0 0,0 0 0 0 0,0 0 0 0 0,0 0 0 0 0,0 0 0 0 0,1-3 0 0 0,10-7 60 0 0,-13 11-57 0 0,1 1 0 0 0,-1 0 0 0 0,0-1 0 0 0,1 1 0 0 0,-1-1 0 0 0,0 1 0 0 0,0-1 0 0 0,1 1 1 0 0,-1-1-1 0 0,0 1 0 0 0,0-1 0 0 0,0 1 0 0 0,0-1 0 0 0,1 1 0 0 0,-1-1 0 0 0,0 1 0 0 0,0-1 0 0 0,0 1 0 0 0,0-1 0 0 0,0 1 0 0 0,0-1 0 0 0,0 1 0 0 0,-1-1 0 0 0,1 1 0 0 0,0-1 0 0 0,0 1 0 0 0,0-1 0 0 0,0 1 0 0 0,-1-1 0 0 0,1 1 0 0 0,0 0 0 0 0,-1-2 0 0 0,-10-9-68 0 0,10 11 52 0 0,-37-5-123 0 0,35 5 129 0 0,0 0 1 0 0,1 0-1 0 0,-1 0 1 0 0,0 0-1 0 0,1 0 1 0 0,-1 1-1 0 0,1-1 1 0 0,-1 1-1 0 0,0 0 1 0 0,1 0-1 0 0,0 0 1 0 0,-5 2-1 0 0,-7 5 10 0 0,12-7-12 0 0,0 0 1 0 0,0-1 0 0 0,0 1 0 0 0,0 0-1 0 0,0 0 1 0 0,1 0 0 0 0,-1 1 0 0 0,0-1-1 0 0,1 0 1 0 0,-1 1 0 0 0,1-1 0 0 0,-1 1-1 0 0,1-1 1 0 0,0 1 0 0 0,0 0 0 0 0,0-1-1 0 0,-2 4 1 0 0,3-3-5 0 0,0-1 1 0 0,-1 1-1 0 0,1 0 1 0 0,-1-1-1 0 0,1 1 1 0 0,-1-1-1 0 0,1 1 1 0 0,-1-1-1 0 0,0 1 1 0 0,0-1-1 0 0,0 0 1 0 0,1 1-1 0 0,-4 1 0 0 0,3-1 1 0 0,0-1-1 0 0,0 0 0 0 0,0 1 1 0 0,0-1-1 0 0,0 1 0 0 0,0-1 1 0 0,1 1-1 0 0,-1 0 0 0 0,0-1 0 0 0,1 1 1 0 0,-1 0-1 0 0,1-1 0 0 0,-1 1 1 0 0,1 2-1 0 0,0-3 7 0 0,0 0 0 0 0,0-1 0 0 0,0 1 0 0 0,0 0 0 0 0,0 0 0 0 0,0 0 0 0 0,0 0 0 0 0,0-1 1 0 0,0 1-1 0 0,1 0 0 0 0,-1 0 0 0 0,0 0 0 0 0,0-1 0 0 0,1 1 0 0 0,-1 0 0 0 0,1 0 0 0 0,-1-1 0 0 0,1 1 0 0 0,-1 0 0 0 0,1-1 0 0 0,-1 1 0 0 0,1 0 0 0 0,0-1 0 0 0,0 2 0 0 0,22 0 278 0 0,-16-2-248 0 0,-2 0-19 0 0,0 0-1 0 0,0-1 0 0 0,0 1 0 0 0,0-1 1 0 0,1-1-1 0 0,-1 1 0 0 0,0-1 0 0 0,-1 1 1 0 0,1-1-1 0 0,0-1 0 0 0,0 1 0 0 0,5-5 1 0 0,-8 6-3 0 0,0 0 0 0 0,0-1 0 0 0,-1 1 1 0 0,1-1-1 0 0,0 0 0 0 0,-1 1 0 0 0,1-1 1 0 0,-1 0-1 0 0,0 0 0 0 0,1 0 0 0 0,-1 0 1 0 0,0 0-1 0 0,0 0 0 0 0,0 0 0 0 0,-1 0 1 0 0,1-1-1 0 0,0 1 0 0 0,-1 0 0 0 0,0 0 0 0 0,1-1 1 0 0,-1 1-1 0 0,0 0 0 0 0,0 0 0 0 0,0-1 1 0 0,-1-3-1 0 0,1 1-39 0 0,-4 3 5 0 0,1 1 1 0 0,-1 0-1 0 0,1 0 1 0 0,-1 1-1 0 0,0-1 0 0 0,1 1 1 0 0,-1 0-1 0 0,0 0 0 0 0,1 0 1 0 0,-1 0-1 0 0,-6 2 1 0 0,-17 19 0 0 0,21-15 22 0 0,5-5-7 0 0,0 1-1 0 0,1 0 1 0 0,-1 0-1 0 0,0 0 1 0 0,0 0-1 0 0,1 0 0 0 0,-1 0 1 0 0,1 0-1 0 0,0 0 1 0 0,-1 0-1 0 0,1 0 1 0 0,0 1-1 0 0,0-1 1 0 0,0 0-1 0 0,1 4 0 0 0,0 5-4 0 0,3-10 40 0 0,0 0 0 0 0,0 0 0 0 0,0 0 0 0 0,-1-1 1 0 0,1 1-1 0 0,0-1 0 0 0,0 0 0 0 0,0 0 0 0 0,7-2 1 0 0,-9 1-12 0 0,25-12 67 0 0,-26 12-71 0 0,0 0 0 0 0,0 0-1 0 0,0 0 1 0 0,0 0-1 0 0,0-1 1 0 0,0 1-1 0 0,0 0 1 0 0,0 0 0 0 0,-1-1-1 0 0,1 1 1 0 0,0 0-1 0 0,-1-1 1 0 0,1 1 0 0 0,-1-1-1 0 0,0 1 1 0 0,1-1-1 0 0,-1 1 1 0 0,0-1-1 0 0,0-1 1 0 0,0 1 0 0 0,0 1 0 0 0,0 0 0 0 0,0 0 0 0 0,0 0 0 0 0,0-1 0 0 0,0 1 0 0 0,-1 0 0 0 0,1 0 0 0 0,0 0 0 0 0,-1 0-1 0 0,1 0 1 0 0,-1-1 0 0 0,0 0 0 0 0,0 2-23 0 0,1-1 0 0 0,-1 1 0 0 0,1 0 0 0 0,-1-1 0 0 0,1 1 0 0 0,-1 0 0 0 0,0 0 0 0 0,1-1 0 0 0,-1 1-1 0 0,1 0 1 0 0,-1 0 0 0 0,0 0 0 0 0,1 0 0 0 0,-1 0 0 0 0,0 0 0 0 0,1 0 0 0 0,-1 0 0 0 0,0 0 0 0 0,1 0 0 0 0,-1 0 0 0 0,1 1-1 0 0,-1-1 1 0 0,0 0 0 0 0,1 0 0 0 0,-1 1 0 0 0,0-1 0 0 0,-1 2-18 0 0,1-1-1 0 0,-1 1 1 0 0,1 0-1 0 0,0 0 1 0 0,0 0-1 0 0,-1-1 1 0 0,1 1-1 0 0,0 0 1 0 0,1 0-1 0 0,-1 1 1 0 0,-1 1-1 0 0,-1 6-184 0 0,-3 9-3068 0 0,8-4-3439 0 0,2-10 3586 0 0</inkml:trace>
</inkml:ink>
</file>

<file path=ppt/ink/ink7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30.022"/>
    </inkml:context>
    <inkml:brush xml:id="br0">
      <inkml:brushProperty name="width" value="0.035" units="cm"/>
      <inkml:brushProperty name="height" value="0.035" units="cm"/>
      <inkml:brushProperty name="color" value="#E71224"/>
    </inkml:brush>
  </inkml:definitions>
  <inkml:trace contextRef="#ctx0" brushRef="#br0">6 11 480 0 0,'-1'-5'4030'0'0,"-2"0"-4096"0"0,2 5-48 0 0</inkml:trace>
</inkml:ink>
</file>

<file path=ppt/ink/ink7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30.316"/>
    </inkml:context>
    <inkml:brush xml:id="br0">
      <inkml:brushProperty name="width" value="0.035" units="cm"/>
      <inkml:brushProperty name="height" value="0.035" units="cm"/>
      <inkml:brushProperty name="color" value="#E71224"/>
    </inkml:brush>
  </inkml:definitions>
  <inkml:trace contextRef="#ctx0" brushRef="#br0">0 1 592 0 0</inkml:trace>
</inkml:ink>
</file>

<file path=ppt/ink/ink7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30.735"/>
    </inkml:context>
    <inkml:brush xml:id="br0">
      <inkml:brushProperty name="width" value="0.035" units="cm"/>
      <inkml:brushProperty name="height" value="0.035" units="cm"/>
      <inkml:brushProperty name="color" value="#E71224"/>
    </inkml:brush>
  </inkml:definitions>
  <inkml:trace contextRef="#ctx0" brushRef="#br0">17 1 592 0 0,'-1'6'41'0'0,"-2"3"1545"0"0,2-16 3014 0 0,-10 3-89 0 0,16 70-4302 0 0,1-15-6 0 0,-6-38-148 0 0,-1-9-644 0 0,1-1 0 0 0,0 1 0 0 0,0 0 0 0 0,0-1 0 0 0,1 1 0 0 0,-1 0 0 0 0,1-1 0 0 0,0 1 0 0 0,1 4 0 0 0,-1-3-1170 0 0,-2-10-225 0 0,-3-36-180 0 0</inkml:trace>
</inkml:ink>
</file>

<file path=ppt/ink/ink7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33.137"/>
    </inkml:context>
    <inkml:brush xml:id="br0">
      <inkml:brushProperty name="width" value="0.035" units="cm"/>
      <inkml:brushProperty name="height" value="0.035" units="cm"/>
      <inkml:brushProperty name="color" value="#E71224"/>
    </inkml:brush>
  </inkml:definitions>
  <inkml:trace contextRef="#ctx0" brushRef="#br0">11 14 320 0 0,'0'0'3801'0'0,"-4"-8"-3548"0"0,3 8-169 0 0,-4-6 4467 0 0,4 6-4562 0 0,1 29 978 0 0,0 131 238 0 0,0-159-1221 0 0,0 6-329 0 0</inkml:trace>
</inkml:ink>
</file>

<file path=ppt/ink/ink7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35.282"/>
    </inkml:context>
    <inkml:brush xml:id="br0">
      <inkml:brushProperty name="width" value="0.035" units="cm"/>
      <inkml:brushProperty name="height" value="0.035" units="cm"/>
      <inkml:brushProperty name="color" value="#E71224"/>
    </inkml:brush>
  </inkml:definitions>
  <inkml:trace contextRef="#ctx0" brushRef="#br0">6 7 1252 0 0,'0'0'7066'0'0,"-5"-6"-3764"0"0,5 323-2715 0 0,1-315-152 0 0,6-5-4086 0 0,1-3-1708 0 0,-3-2 2944 0 0,-5 8 2404 0 0,0 0 0 0 0,-1 0 1 0 0,1 0-1 0 0,0 0 0 0 0,0 1 0 0 0,0-1 0 0 0,0 0 0 0 0,0 0 0 0 0,0 0 0 0 0,0 0 1 0 0,0 0-1 0 0,0 0 0 0 0,0 0 0 0 0,0 0 0 0 0,0 0 0 0 0,-1 0 0 0 0,1 0 0 0 0,0 0 0 0 0,0 0 1 0 0,0 0-1 0 0,0 0 0 0 0,0 0 0 0 0,0 0 0 0 0,0 0 0 0 0,0 0 0 0 0,0 0 0 0 0,0 0 1 0 0,0 0-1 0 0,-1-1 0 0 0,1 1 0 0 0,0 0 0 0 0,0 0 0 0 0,0 0 0 0 0,0 0 0 0 0,0 0 1 0 0,0 0-1 0 0,0 0 0 0 0,0 0 0 0 0,0 0 0 0 0,0 0 0 0 0,0 0 0 0 0,0 0 0 0 0,0 0 1 0 0,0 0-1 0 0,0 0 0 0 0,0-1 0 0 0,0 1 0 0 0,0 0 0 0 0,0 0 0 0 0,0 0 0 0 0,0 0 1 0 0,0 0-1 0 0,0 0 0 0 0,0 0 0 0 0,0 0 0 0 0,0 0 0 0 0,0 0 0 0 0,0 0 0 0 0,0-1 0 0 0,0 1 1 0 0,0 0-1 0 0,-18 17-532 0 0</inkml:trace>
</inkml:ink>
</file>

<file path=ppt/ink/ink7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36.169"/>
    </inkml:context>
    <inkml:brush xml:id="br0">
      <inkml:brushProperty name="width" value="0.035" units="cm"/>
      <inkml:brushProperty name="height" value="0.035" units="cm"/>
      <inkml:brushProperty name="color" value="#E71224"/>
    </inkml:brush>
  </inkml:definitions>
  <inkml:trace contextRef="#ctx0" brushRef="#br0">23 112 648 0 0,'0'0'3994'0'0,"-4"0"-3968"0"0,-11-2 6 0 0,12 2 2631 0 0,18-10-102 0 0,52-17-1914 0 0,36 11-452 0 0,-89 13-176 0 0,-1-1-1 0 0,1 0 1 0 0,19-10 0 0 0,-1 1-1 0 0,16-4-95 0 0,-15 16-346 0 0,-25 11-1524 0 0,-6-2-5671 0 0,-16-26 6824 0 0</inkml:trace>
</inkml:ink>
</file>

<file path=ppt/ink/ink7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37.491"/>
    </inkml:context>
    <inkml:brush xml:id="br0">
      <inkml:brushProperty name="width" value="0.035" units="cm"/>
      <inkml:brushProperty name="height" value="0.035" units="cm"/>
      <inkml:brushProperty name="color" value="#E71224"/>
    </inkml:brush>
  </inkml:definitions>
  <inkml:trace contextRef="#ctx0" brushRef="#br0">12 46 852 0 0,'0'0'8006'0'0,"0"-6"-5247"0"0,0-13-2570 0 0,0 12-132 0 0,-1-5 604 0 0,0 12-671 0 0,1 0-1 0 0,0 0 0 0 0,0 0 0 0 0,-1 0 1 0 0,1-1-1 0 0,0 1 0 0 0,0 0 1 0 0,-1 0-1 0 0,1 0 0 0 0,0 0 1 0 0,0 0-1 0 0,-1 0 0 0 0,1-1 0 0 0,0 1 1 0 0,0 0-1 0 0,-1 0 0 0 0,1 0 1 0 0,0 0-1 0 0,-1 0 0 0 0,1 0 1 0 0,0 0-1 0 0,0 0 0 0 0,-1 0 0 0 0,1 1 1 0 0,0-1-1 0 0,-1 0 0 0 0,1 0 1 0 0,0 0-1 0 0,0 0 0 0 0,-1 0 1 0 0,1 0-1 0 0,-1 1 0 0 0,0 26 39 0 0,2-23-27 0 0,-1 52-113 0 0,4-47 169 0 0,-3-8-333 0 0,-1 0 0 0 0,1 0 0 0 0,0 0 0 0 0,-1 0 0 0 0,1 0 0 0 0,-1 0 0 0 0,1 0 0 0 0,-1 0 0 0 0,1 0 0 0 0,-1 1 0 0 0,0-1 0 0 0,1 2 0 0 0,1 2-1204 0 0,-10-31-5597 0 0</inkml:trace>
</inkml:ink>
</file>

<file path=ppt/ink/ink7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38.947"/>
    </inkml:context>
    <inkml:brush xml:id="br0">
      <inkml:brushProperty name="width" value="0.035" units="cm"/>
      <inkml:brushProperty name="height" value="0.035" units="cm"/>
      <inkml:brushProperty name="color" value="#E71224"/>
    </inkml:brush>
  </inkml:definitions>
  <inkml:trace contextRef="#ctx0" brushRef="#br0">117 156 1380 0 0,'0'0'7308'0'0,"0"-4"-7095"0"0,0-21 1748 0 0,-18 23-449 0 0,-13 2-1147 0 0,30 0-303 0 0,-16 0 93 0 0,13 0-155 0 0,3 0-6 0 0,-2 3-14 0 0,-1 0 0 0 0,1 0 1 0 0,0 0-1 0 0,0 1 0 0 0,0-1 0 0 0,1 1 1 0 0,-3 4-1 0 0,2-1-11 0 0,0 0-1 0 0,0 0 1 0 0,1 0 0 0 0,0 1 0 0 0,0-1 0 0 0,1 1-1 0 0,0-1 1 0 0,0 1 0 0 0,1-1 0 0 0,0 11-1 0 0,1-18 32 0 0,-1 1 0 0 0,0 0-1 0 0,0-1 1 0 0,1 1-1 0 0,-1-1 1 0 0,0 1-1 0 0,1 0 1 0 0,-1-1-1 0 0,0 1 1 0 0,1-1-1 0 0,-1 1 1 0 0,1-1-1 0 0,-1 1 1 0 0,1-1-1 0 0,0 1 1 0 0,-1-1-1 0 0,1 0 1 0 0,-1 1-1 0 0,1-1 1 0 0,0 0-1 0 0,-1 1 1 0 0,1-1-1 0 0,-1 0 1 0 0,1 0-1 0 0,0 0 1 0 0,0 0 0 0 0,0 1-1 0 0,24 1 64 0 0,-23-2-58 0 0,0 0 0 0 0,1-1 0 0 0,-1 1-1 0 0,1-1 1 0 0,-1 1 0 0 0,0-1 0 0 0,0 0-1 0 0,0 0 1 0 0,1 0 0 0 0,-1 0 0 0 0,0 0-1 0 0,0-1 1 0 0,0 1 0 0 0,-1 0-1 0 0,1-1 1 0 0,0 0 0 0 0,2-2 0 0 0,2-3 10 0 0,-1 0 1 0 0,-1 0-1 0 0,7-11 1 0 0,-6 11-11 0 0,-5 6-5 0 0,1 1 0 0 0,-1-1 1 0 0,1 0-1 0 0,-1 1 0 0 0,0-1 1 0 0,1 0-1 0 0,-1 1 0 0 0,0-1 1 0 0,1 0-1 0 0,-1 0 0 0 0,0 1 1 0 0,0-1-1 0 0,1 0 0 0 0,-1 0 1 0 0,0 1-1 0 0,0-1 0 0 0,0 0 1 0 0,0-1-1 0 0,0-1 0 0 0,1-1 1 0 0,-1 0-1 0 0,1 1 0 0 0,0-1 0 0 0,0 1 1 0 0,0 0-1 0 0,1-1 0 0 0,1-4 1 0 0,-1 5 6 0 0,0 0 0 0 0,-1-1 1 0 0,1 0-1 0 0,-1 1 1 0 0,0-1-1 0 0,0 0 1 0 0,0 1-1 0 0,0-7 1 0 0,-1-74 12 0 0,-11 64 37 0 0,10 19-60 0 0,1 1 0 0 0,0 0-1 0 0,-1 0 1 0 0,1 0 0 0 0,0 0 0 0 0,-1 0 0 0 0,1 0 0 0 0,0 0-1 0 0,-1 0 1 0 0,1 0 0 0 0,0 0 0 0 0,-1 0 0 0 0,1 0 0 0 0,0 0-1 0 0,-1 0 1 0 0,1 0 0 0 0,0 0 0 0 0,-1 0 0 0 0,1 0 0 0 0,0 0-1 0 0,-1 0 1 0 0,1 1 0 0 0,0-1 0 0 0,-1 0 0 0 0,1 0 0 0 0,0 0-1 0 0,0 1 1 0 0,-1-1 0 0 0,1 0 0 0 0,0 0 0 0 0,0 1 0 0 0,-1-1-1 0 0,1 0 1 0 0,0 1 0 0 0,-1 5 16 0 0,1 0 0 0 0,0 0 0 0 0,1 0 0 0 0,-1 0 0 0 0,1-1 0 0 0,0 1 0 0 0,1 0 0 0 0,-1 0 0 0 0,1-1 0 0 0,0 1 0 0 0,5 9 0 0 0,10 34 84 0 0,-16-47-94 0 0,0 0 1 0 0,1 0 0 0 0,-1 0-1 0 0,0 0 1 0 0,0 0 0 0 0,0 1-1 0 0,-1-1 1 0 0,1 0-1 0 0,0 1 1 0 0,-1-1 0 0 0,0 1-1 0 0,1-1 1 0 0,-1 4 0 0 0,11 27 12 0 0,-6-21-39 0 0,-5-11 21 0 0,1 0-1 0 0,0 0 0 0 0,-1 0 0 0 0,1 0 1 0 0,-1 0-1 0 0,1 0 0 0 0,-1 0 0 0 0,1 0 1 0 0,-1 0-1 0 0,0 1 0 0 0,0-1 0 0 0,0 0 1 0 0,1 2-1 0 0,-1-2-54 0 0,0 0 0 0 0,0 0-1 0 0,1 0 1 0 0,-1 1 0 0 0,1-1 0 0 0,-1 0 0 0 0,1 0 0 0 0,-1 0-1 0 0,1 0 1 0 0,-1 0 0 0 0,1 0 0 0 0,0 0 0 0 0,0 0 0 0 0,-1 0-1 0 0,1 0 1 0 0,0-1 0 0 0,0 1 0 0 0,0 0 0 0 0,0-1 0 0 0,0 1 0 0 0,0 0-1 0 0,0-1 1 0 0,0 1 0 0 0,0-1 0 0 0,3 1 0 0 0,13 0-10864 0 0,-44-6 10376 0 0</inkml:trace>
</inkml:ink>
</file>

<file path=ppt/ink/ink7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4.171"/>
    </inkml:context>
    <inkml:brush xml:id="br0">
      <inkml:brushProperty name="width" value="0.035" units="cm"/>
      <inkml:brushProperty name="height" value="0.035" units="cm"/>
      <inkml:brushProperty name="color" value="#E71224"/>
    </inkml:brush>
  </inkml:definitions>
  <inkml:trace contextRef="#ctx0" brushRef="#br0">40 157 1944 0 0,'0'0'9194'0'0,"-6"-14"-9571"0"0,-16-43 316 0 0,21 54-9 0 0,0 0 1 0 0,0 0 0 0 0,0 0 0 0 0,0 0-1 0 0,0-1 1 0 0,1 1 0 0 0,0 0 0 0 0,-1 0-1 0 0,1-6 1 0 0,1 8-21 0 0,-1 0 1 0 0,0 0-1 0 0,0 0 0 0 0,0 0 1 0 0,0 0-1 0 0,0 0 0 0 0,-1 0 0 0 0,1 0 1 0 0,0 1-1 0 0,0-1 0 0 0,-1 0 1 0 0,1 0-1 0 0,0 0 0 0 0,-2-1 0 0 0,2 0-351 0 0,-1 1-1 0 0,1-1 0 0 0,0 0 1 0 0,-1 0-1 0 0,1 1 0 0 0,0-1 0 0 0,0 0 1 0 0,0 0-1 0 0,1-2 0 0 0,-1-4-1801 0 0,0 2 766 0 0</inkml:trace>
</inkml:ink>
</file>

<file path=ppt/ink/ink7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4.371"/>
    </inkml:context>
    <inkml:brush xml:id="br0">
      <inkml:brushProperty name="width" value="0.035" units="cm"/>
      <inkml:brushProperty name="height" value="0.035" units="cm"/>
      <inkml:brushProperty name="color" value="#E71224"/>
    </inkml:brush>
  </inkml:definitions>
  <inkml:trace contextRef="#ctx0" brushRef="#br0">12 70 2984 0 0,'0'0'4561'0'0,"-2"-10"-4659"0"0,-1-1 74 0 0,2 6-29 0 0,-1 0 0 0 0,1 0 0 0 0,0 0 0 0 0,1 0 0 0 0,-1 0 0 0 0,1-6 0 0 0,5 4-1506 0 0,-1 6 224 0 0,-2 9-2168 0 0,-2 54 2848 0 0</inkml:trace>
</inkml:ink>
</file>

<file path=ppt/ink/ink7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4.619"/>
    </inkml:context>
    <inkml:brush xml:id="br0">
      <inkml:brushProperty name="width" value="0.035" units="cm"/>
      <inkml:brushProperty name="height" value="0.035" units="cm"/>
      <inkml:brushProperty name="color" value="#E71224"/>
    </inkml:brush>
  </inkml:definitions>
  <inkml:trace contextRef="#ctx0" brushRef="#br0">23 86 2928 0 0,'0'0'6724'0'0,"-4"-9"-6876"0"0,-10-30 112 0 0,13 37-115 0 0,0 1-1 0 0,1-1 0 0 0,-1 0 1 0 0,1 1-1 0 0,-1-1 0 0 0,1 1 0 0 0,0-1 1 0 0,0 0-1 0 0,-1 1 0 0 0,1-1 1 0 0,0 0-1 0 0,1 1 0 0 0,-1-1 1 0 0,1-2-1 0 0,8-4-4679 0 0,-6 6 3022 0 0,-16 25 1336 0 0</inkml:trace>
</inkml:ink>
</file>

<file path=ppt/ink/ink7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4.805"/>
    </inkml:context>
    <inkml:brush xml:id="br0">
      <inkml:brushProperty name="width" value="0.035" units="cm"/>
      <inkml:brushProperty name="height" value="0.035" units="cm"/>
      <inkml:brushProperty name="color" value="#E71224"/>
    </inkml:brush>
  </inkml:definitions>
  <inkml:trace contextRef="#ctx0" brushRef="#br0">20 69 2020 0 0,'0'0'7483'0'0,"-3"-8"-7553"0"0,-12-26 23 0 0,15 34-36 0 0,0-1 0 0 0,-1 0 0 0 0,1 0 1 0 0,0 0-1 0 0,0 1 0 0 0,0-1 1 0 0,0 0-1 0 0,0 0 0 0 0,0 0 0 0 0,0 1 1 0 0,0-1-1 0 0,0 0 0 0 0,0 0 0 0 0,0 0 1 0 0,1 1-1 0 0,-1-1 0 0 0,0 0 1 0 0,0 0-1 0 0,1 0 0 0 0,-1 1 0 0 0,1-1 1 0 0,-1 0-1 0 0,1 1 0 0 0,-1-1 1 0 0,1 0-1 0 0,-1 1 0 0 0,1-1 0 0 0,-1 1 1 0 0,1-1-1 0 0,0 1 0 0 0,1-2 1 0 0,-2 2-23 0 0,0 0 0 0 0,0 0 0 0 0,1-1 0 0 0,-1 1 0 0 0,0 0 1 0 0,0 0-1 0 0,1 0 0 0 0,-1-1 0 0 0,0 1 0 0 0,1 0 1 0 0,-1 0-1 0 0,0 0 0 0 0,1 0 0 0 0,-1 0 0 0 0,0-1 0 0 0,1 1 1 0 0,-1 0-1 0 0,0 0 0 0 0,1 0 0 0 0,-1 0 0 0 0,0 0 1 0 0,1 0-1 0 0,-1 0 0 0 0,0 0 0 0 0,1 0 0 0 0,-1 1 0 0 0,0-1 1 0 0,1 0-1 0 0,-1 0 0 0 0,0 0 0 0 0,1 0 0 0 0,-1 0 0 0 0,0 0 1 0 0,1 1-1 0 0,-1-1 0 0 0,0 0 0 0 0,0 0 0 0 0,1 1 1 0 0,-1-1-1 0 0,0 0 0 0 0,0 0 0 0 0,1 1 0 0 0,-1-1 0 0 0,0 0 1 0 0,0 0-1 0 0,0 1 0 0 0,0-1 0 0 0,1 0 0 0 0,-1 1 1 0 0,0-1-1 0 0,0 0 0 0 0,0 1 0 0 0,0-1 0 0 0,0 1 0 0 0,-5 60-868 0 0</inkml:trace>
</inkml:ink>
</file>

<file path=ppt/ink/ink7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4.989"/>
    </inkml:context>
    <inkml:brush xml:id="br0">
      <inkml:brushProperty name="width" value="0.035" units="cm"/>
      <inkml:brushProperty name="height" value="0.035" units="cm"/>
      <inkml:brushProperty name="color" value="#E71224"/>
    </inkml:brush>
  </inkml:definitions>
  <inkml:trace contextRef="#ctx0" brushRef="#br0">5 78 4264 0 0,'0'0'5487'0'0,"-1"-11"-5762"0"0,-3-34 132 0 0,4 32-401 0 0,3 10 185 0 0,-1-2-4793 0 0,-2 17 3518 0 0,0 53-10 0 0</inkml:trace>
</inkml:ink>
</file>

<file path=ppt/ink/ink7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5.174"/>
    </inkml:context>
    <inkml:brush xml:id="br0">
      <inkml:brushProperty name="width" value="0.035" units="cm"/>
      <inkml:brushProperty name="height" value="0.035" units="cm"/>
      <inkml:brushProperty name="color" value="#E71224"/>
    </inkml:brush>
  </inkml:definitions>
  <inkml:trace contextRef="#ctx0" brushRef="#br0">17 156 1960 0 0,'7'-109'3849'0'0,"-7"107"-3724"0"0,0 0 1 0 0,0 0 0 0 0,0 0-1 0 0,0 0 1 0 0,0 1 0 0 0,0-1-1 0 0,-1 0 1 0 0,1 0 0 0 0,-1 0-1 0 0,0 0 1 0 0,0-1 0 0 0,-8-2 1376 0 0,9 5-1474 0 0,0 0 0 0 0,0 0 0 0 0,-1 0 0 0 0,1 0 1 0 0,0 0-1 0 0,0 0 0 0 0,0 0 0 0 0,-1 0 1 0 0,1 0-1 0 0,0 0 0 0 0,0 0 0 0 0,0 0 1 0 0,-1 0-1 0 0,1 0 0 0 0,0 0 0 0 0,0 0 1 0 0,0-1-1 0 0,0 1 0 0 0,-1 0 0 0 0,1 0 1 0 0,0 0-1 0 0,0 0 0 0 0,0 0 0 0 0,0-1 0 0 0,0 1 1 0 0,0 0-1 0 0,-1 0 0 0 0,1 0 0 0 0,0 0 1 0 0,0-1-1 0 0,0 1 0 0 0,0 0 0 0 0,0 0 1 0 0,0 0-1 0 0,0 0 0 0 0,0-1 0 0 0,0 1 1 0 0,0 0-1 0 0,0 0 0 0 0,0-1 0 0 0,-3-3 364 0 0,3 4-434 0 0,0 0 1 0 0,0 0-1 0 0,0 0 0 0 0,0 0 0 0 0,-1-1 0 0 0,1 1 0 0 0,0 0 0 0 0,0 0 0 0 0,0 0 0 0 0,0 0 0 0 0,0 0 0 0 0,0 0 1 0 0,-1-1-1 0 0,1 1 0 0 0,0 0 0 0 0,0 0 0 0 0,0 0 0 0 0,0 0 0 0 0,0-1 0 0 0,0 1 0 0 0,0 0 0 0 0,0 0 0 0 0,0 0 1 0 0,0 0-1 0 0,0-1 0 0 0,0 1 0 0 0,0 0 0 0 0,0 0 0 0 0,0 0 0 0 0,0 0 0 0 0,0-1 0 0 0,0 1 0 0 0,0 0 0 0 0,0 0 1 0 0,0 0-1 0 0,0 0 0 0 0,0-1 0 0 0,0 1 0 0 0,0 0 0 0 0,1 0 0 0 0,-1 0 0 0 0,0 0 0 0 0,0-1 0 0 0,0 1 0 0 0,0 0 1 0 0,0 0-1 0 0,0 0 0 0 0,1 0 0 0 0,-1 0 0 0 0,0 0 0 0 0,0 0 0 0 0,0 0 0 0 0,0-1 0 0 0,0 1 0 0 0,1 0 0 0 0,-1 0 1 0 0,0 0-1 0 0,0 0 0 0 0,0 0 0 0 0,0 0 0 0 0,1 0 0 0 0,-1 0 0 0 0,1 0-841 0 0,-7 6-5962 0 0</inkml:trace>
</inkml:ink>
</file>

<file path=ppt/ink/ink7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6.126"/>
    </inkml:context>
    <inkml:brush xml:id="br0">
      <inkml:brushProperty name="width" value="0.035" units="cm"/>
      <inkml:brushProperty name="height" value="0.035" units="cm"/>
      <inkml:brushProperty name="color" value="#E71224"/>
    </inkml:brush>
  </inkml:definitions>
  <inkml:trace contextRef="#ctx0" brushRef="#br0">1 0 1860 0 0,'0'0'5041'0'0</inkml:trace>
</inkml:ink>
</file>

<file path=ppt/ink/ink7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6.341"/>
    </inkml:context>
    <inkml:brush xml:id="br0">
      <inkml:brushProperty name="width" value="0.035" units="cm"/>
      <inkml:brushProperty name="height" value="0.035" units="cm"/>
      <inkml:brushProperty name="color" value="#E71224"/>
    </inkml:brush>
  </inkml:definitions>
  <inkml:trace contextRef="#ctx0" brushRef="#br0">1 9 2528 0 0,'0'0'5184'0'0,"12"-1"-5376"0"0,49-4-47 0 0,-8 3-2924 0 0,-39 3 1215 0 0,-1 0 682 0 0</inkml:trace>
</inkml:ink>
</file>

<file path=ppt/ink/ink7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6.525"/>
    </inkml:context>
    <inkml:brush xml:id="br0">
      <inkml:brushProperty name="width" value="0.035" units="cm"/>
      <inkml:brushProperty name="height" value="0.035" units="cm"/>
      <inkml:brushProperty name="color" value="#E71224"/>
    </inkml:brush>
  </inkml:definitions>
  <inkml:trace contextRef="#ctx0" brushRef="#br0">1 21 1428 0 0,'0'0'4407'0'0,"12"-3"-4695"0"0,46-12-488 0 0,-47 13-3046 0 0,-92 22 2873 0 0</inkml:trace>
</inkml:ink>
</file>

<file path=ppt/ink/ink7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6.742"/>
    </inkml:context>
    <inkml:brush xml:id="br0">
      <inkml:brushProperty name="width" value="0.035" units="cm"/>
      <inkml:brushProperty name="height" value="0.035" units="cm"/>
      <inkml:brushProperty name="color" value="#E71224"/>
    </inkml:brush>
  </inkml:definitions>
  <inkml:trace contextRef="#ctx0" brushRef="#br0">0 67 1592 0 0,'0'0'6522'0'0,"18"-10"-6585"0"0,52-29 49 0 0,-66 37 2 0 0,-1 0-1 0 0,1 0 1 0 0,-1 0 0 0 0,1 0 0 0 0,0 1 0 0 0,0-1 0 0 0,-1 1 0 0 0,1 0-1 0 0,0 0 1 0 0,0 1 0 0 0,0-1 0 0 0,0 1 0 0 0,0 0 0 0 0,1 0 0 0 0,4 0-1 0 0,7 2-128 0 0,0-3-686 0 0,-11 1 129 0 0,1-1 0 0 0,0 2 0 0 0,-1-1 1 0 0,1 0-1 0 0,0 1 0 0 0,10 3 0 0 0,-11-2-367 0 0</inkml:trace>
</inkml:ink>
</file>

<file path=ppt/ink/ink7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6.925"/>
    </inkml:context>
    <inkml:brush xml:id="br0">
      <inkml:brushProperty name="width" value="0.035" units="cm"/>
      <inkml:brushProperty name="height" value="0.035" units="cm"/>
      <inkml:brushProperty name="color" value="#E71224"/>
    </inkml:brush>
  </inkml:definitions>
  <inkml:trace contextRef="#ctx0" brushRef="#br0">0 26 1300 0 0,'0'0'6608'0'0,"7"-2"-6529"0"0,32-14-47 0 0,-27 14-99 0 0,1 0 0 0 0,-1 0 0 0 0,1 1 0 0 0,-1 1 0 0 0,21 1 0 0 0,-5 0-1197 0 0,-22-1 618 0 0,0 1 0 0 0,1 0 0 0 0,-1 0 0 0 0,8 2 0 0 0,3 1-907 0 0,-11-3 507 0 0</inkml:trace>
</inkml:ink>
</file>

<file path=ppt/ink/ink7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7.095"/>
    </inkml:context>
    <inkml:brush xml:id="br0">
      <inkml:brushProperty name="width" value="0.035" units="cm"/>
      <inkml:brushProperty name="height" value="0.035" units="cm"/>
      <inkml:brushProperty name="color" value="#E71224"/>
    </inkml:brush>
  </inkml:definitions>
  <inkml:trace contextRef="#ctx0" brushRef="#br0">1 41 320 0 0,'0'0'6531'0'0,"13"-4"-6377"0"0,4 1-104 0 0,-10 1-15 0 0,-1 1 1 0 0,1-1-1 0 0,0 0 0 0 0,-1 0 1 0 0,1-1-1 0 0,11-6 1 0 0,-13 6-101 0 0,0 1 0 0 0,1 0 0 0 0,0 1 0 0 0,-1-1 0 0 0,1 1 0 0 0,0 0 0 0 0,0 1 0 0 0,0-1 0 0 0,0 1 0 0 0,-1 0 0 0 0,1 1 0 0 0,7 0 0 0 0,16 7-4600 0 0,-24-8 3192 0 0</inkml:trace>
</inkml:ink>
</file>

<file path=ppt/ink/ink7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7.281"/>
    </inkml:context>
    <inkml:brush xml:id="br0">
      <inkml:brushProperty name="width" value="0.035" units="cm"/>
      <inkml:brushProperty name="height" value="0.035" units="cm"/>
      <inkml:brushProperty name="color" value="#E71224"/>
    </inkml:brush>
  </inkml:definitions>
  <inkml:trace contextRef="#ctx0" brushRef="#br0">0 29 2060 0 0,'0'0'7636'0'0,"7"-4"-7952"0"0,-6 4 302 0 0,3-4-104 0 0,1 1 0 0 0,0 1 0 0 0,0-1 1 0 0,0 1-1 0 0,0 0 0 0 0,0 0 0 0 0,1 0 0 0 0,-1 1 0 0 0,0 0 0 0 0,1 0 0 0 0,7 0 0 0 0,22 1-4877 0 0,-20 0 2987 0 0</inkml:trace>
</inkml:ink>
</file>

<file path=ppt/ink/ink7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7.465"/>
    </inkml:context>
    <inkml:brush xml:id="br0">
      <inkml:brushProperty name="width" value="0.035" units="cm"/>
      <inkml:brushProperty name="height" value="0.035" units="cm"/>
      <inkml:brushProperty name="color" value="#E71224"/>
    </inkml:brush>
  </inkml:definitions>
  <inkml:trace contextRef="#ctx0" brushRef="#br0">0 36 4880 0 0,'0'0'4560'0'0,"12"-4"-6437"0"0,15-6 247 0 0,32-7-1 0 0,-46 13-562 0 0,-3 4 684 0 0</inkml:trace>
</inkml:ink>
</file>

<file path=ppt/ink/ink7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7.668"/>
    </inkml:context>
    <inkml:brush xml:id="br0">
      <inkml:brushProperty name="width" value="0.035" units="cm"/>
      <inkml:brushProperty name="height" value="0.035" units="cm"/>
      <inkml:brushProperty name="color" value="#E71224"/>
    </inkml:brush>
  </inkml:definitions>
  <inkml:trace contextRef="#ctx0" brushRef="#br0">0 25 4028 0 0,'0'0'5087'0'0,"12"-4"-5649"0"0,36-11 260 0 0,-45 14-61 0 0,0 0-1 0 0,0 0 1 0 0,0 0-1 0 0,0 1 1 0 0,0-1-1 0 0,0 1 0 0 0,0 0 1 0 0,1 0-1 0 0,-1 0 1 0 0,0 0-1 0 0,0 0 1 0 0,0 1-1 0 0,0-1 1 0 0,0 1-1 0 0,0 0 0 0 0,4 2 1 0 0,-3-2-160 0 0,2 3-989 0 0</inkml:trace>
</inkml:ink>
</file>

<file path=ppt/ink/ink7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7.859"/>
    </inkml:context>
    <inkml:brush xml:id="br0">
      <inkml:brushProperty name="width" value="0.035" units="cm"/>
      <inkml:brushProperty name="height" value="0.035" units="cm"/>
      <inkml:brushProperty name="color" value="#E71224"/>
    </inkml:brush>
  </inkml:definitions>
  <inkml:trace contextRef="#ctx0" brushRef="#br0">0 46 3572 0 0,'0'0'5786'0'0,"10"-5"-6944"0"0,-5 3 1069 0 0,46-20-604 0 0,-7 12-2595 0 0,1 4 1168 0 0,-35 5 762 0 0</inkml:trace>
</inkml:ink>
</file>

<file path=ppt/ink/ink7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8.013"/>
    </inkml:context>
    <inkml:brush xml:id="br0">
      <inkml:brushProperty name="width" value="0.035" units="cm"/>
      <inkml:brushProperty name="height" value="0.035" units="cm"/>
      <inkml:brushProperty name="color" value="#E71224"/>
    </inkml:brush>
  </inkml:definitions>
  <inkml:trace contextRef="#ctx0" brushRef="#br0">1 31 3240 0 0,'0'0'5699'0'0,"7"-4"-7108"0"0,1 0 1152 0 0,25-11-802 0 0,-10 7-2817 0 0,-31 13 2481 0 0,-55 21 452 0 0</inkml:trace>
</inkml:ink>
</file>

<file path=ppt/ink/ink7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8.168"/>
    </inkml:context>
    <inkml:brush xml:id="br0">
      <inkml:brushProperty name="width" value="0.035" units="cm"/>
      <inkml:brushProperty name="height" value="0.035" units="cm"/>
      <inkml:brushProperty name="color" value="#E71224"/>
    </inkml:brush>
  </inkml:definitions>
  <inkml:trace contextRef="#ctx0" brushRef="#br0">0 5 280 0 0,'0'0'8677'0'0,"6"-1"-10303"0"0,5 1 1364 0 0,55-3-4988 0 0,-61 3 4215 0 0</inkml:trace>
</inkml:ink>
</file>

<file path=ppt/ink/ink7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8.276"/>
    </inkml:context>
    <inkml:brush xml:id="br0">
      <inkml:brushProperty name="width" value="0.035" units="cm"/>
      <inkml:brushProperty name="height" value="0.035" units="cm"/>
      <inkml:brushProperty name="color" value="#E71224"/>
    </inkml:brush>
  </inkml:definitions>
  <inkml:trace contextRef="#ctx0" brushRef="#br0">0 7 1304 0 0,'122'-6'469'0'0,"-117"6"-2242"0"0</inkml:trace>
</inkml:ink>
</file>

<file path=ppt/ink/ink7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54.692"/>
    </inkml:context>
    <inkml:brush xml:id="br0">
      <inkml:brushProperty name="width" value="0.035" units="cm"/>
      <inkml:brushProperty name="height" value="0.035" units="cm"/>
      <inkml:brushProperty name="color" value="#E71224"/>
    </inkml:brush>
  </inkml:definitions>
  <inkml:trace contextRef="#ctx0" brushRef="#br0">12 17 1504 0 0,'0'0'2856'0'0,"-6"-16"-3202"0"0,6 16 347 0 0,0 0 0 0 0,0 0 0 0 0,0 0 0 0 0,0 0 0 0 0,0 0 0 0 0,0 0 0 0 0,0 0 0 0 0,0 1 0 0 0,0-1 1 0 0,0 0-1 0 0,0 0 0 0 0,0 0 0 0 0,-1 0 0 0 0,1 0 0 0 0,0 0 0 0 0,0 0 0 0 0,0 0 0 0 0,0 0 0 0 0,0 0 0 0 0,0 0 0 0 0,0 0 0 0 0,0 0 1 0 0,0 0-1 0 0,0 0 0 0 0,0 0 0 0 0,0 0 0 0 0,0 0 0 0 0,-1 0 0 0 0,1 0 0 0 0,0-1 0 0 0,0 1 0 0 0,0 0 0 0 0,0 0 0 0 0,0 0 1 0 0,0 0-1 0 0,0 0 0 0 0,0 0 0 0 0,0 0 0 0 0,0 0 0 0 0,0 0 0 0 0,0 0 0 0 0,0 0 0 0 0,0 0 0 0 0,0 0 0 0 0,0 0 0 0 0,0 0 1 0 0,0 0-1 0 0,0 0 0 0 0,0-1 0 0 0,0 1 0 0 0,0 0 0 0 0,-3 9-3007 0 0</inkml:trace>
</inkml:ink>
</file>

<file path=ppt/ink/ink7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57.459"/>
    </inkml:context>
    <inkml:brush xml:id="br0">
      <inkml:brushProperty name="width" value="0.035" units="cm"/>
      <inkml:brushProperty name="height" value="0.035" units="cm"/>
      <inkml:brushProperty name="color" value="#E71224"/>
    </inkml:brush>
  </inkml:definitions>
  <inkml:trace contextRef="#ctx0" brushRef="#br0">341 192 320 0 0,'0'0'5399'0'0,"-12"-16"-2015"0"0,0 14-2916 0 0,0 0 0 0 0,0 0 0 0 0,-1 2 0 0 0,-14 0 0 0 0,24 0-289 0 0,1 0-154 0 0,0 0-29 0 0,-89-2 89 0 0,90 2-93 0 0,-15 3-35 0 0,-4 2-249 0 0,9-3 619 0 0,-1 1-1 0 0,1-2 1 0 0,-1 0-1 0 0,-14 0 1 0 0,24-1-303 0 0,0-1-17 0 0,0 1 1 0 0,0 0-1 0 0,0-1 0 0 0,0 1 0 0 0,1-1 0 0 0,-1 0 0 0 0,0 0 1 0 0,0 1-1 0 0,-2-3 0 0 0,4 1-10 0 0,-1 0-15 0 0,-8 1 2 0 0,-2 0-107 0 0,10-1 124 0 0,1 2-10 0 0,23-23-66 0 0,-16 17 72 0 0,-6 5 1 0 0,0 1 1 0 0,0-1 0 0 0,0 1-1 0 0,0-1 1 0 0,0 1 0 0 0,0-1 0 0 0,0 0-1 0 0,0 0 1 0 0,-1 1 0 0 0,1-1 0 0 0,0 0-1 0 0,-1 0 1 0 0,1 0 0 0 0,1-2 0 0 0,0 0-4 0 0,0 0 0 0 0,0 0 0 0 0,0 0 0 0 0,1 0 0 0 0,-1 0 1 0 0,1 0-1 0 0,0 1 0 0 0,5-5 0 0 0,-4 4-5 0 0,16-27-32 0 0,-12 17 35 0 0,-5 9 9 0 0,-1 0-28 0 0,1 0 0 0 0,-1 1 0 0 0,1-1 0 0 0,0 1 0 0 0,0 0 0 0 0,6-5 0 0 0,2-2-23 0 0,-11 9 47 0 0,0 1 2 0 0,0 0 1 0 0,0 0-1 0 0,0 0 1 0 0,0-1-1 0 0,0 1 0 0 0,0 0 1 0 0,0 0-1 0 0,0 0 1 0 0,0-1-1 0 0,0 1 1 0 0,0 0-1 0 0,0 0 1 0 0,0 0-1 0 0,0 0 0 0 0,0-1 1 0 0,0 1-1 0 0,0 0 1 0 0,0 0-1 0 0,0 0 1 0 0,0 0-1 0 0,0-1 1 0 0,0 1-1 0 0,0 0 0 0 0,0 0 1 0 0,0 0-1 0 0,1 0 1 0 0,-1 0-1 0 0,0-1 1 0 0,0 1-1 0 0,0 0 1 0 0,0 0-1 0 0,0 0 0 0 0,0 0 1 0 0,1 0-1 0 0,-1 0 1 0 0,0 0-1 0 0,0 0 1 0 0,0-1-1 0 0,0 1 1 0 0,0 0-1 0 0,1 0 0 0 0,-1 0 1 0 0,0 0-1 0 0,0 0 1 0 0,0 0-1 0 0,0 0 1 0 0,1 0-1 0 0,-1 0 1 0 0,0 0-1 0 0,0 0 0 0 0,0 0 1 0 0,1 0-1 0 0,-1 0 1 0 0,0 0-1 0 0,1 0-6 0 0,-6 25-346 0 0,0-10 387 0 0,3-13-31 0 0,1 0 1 0 0,0 0-1 0 0,0 0 0 0 0,-1 0 1 0 0,1 1-1 0 0,1-1 0 0 0,-1 0 1 0 0,-1 4-1 0 0,2-4-4 0 0,-1 0 0 0 0,1 0 0 0 0,-1 0 0 0 0,0 0-1 0 0,0 0 1 0 0,0 0 0 0 0,0 0 0 0 0,0 0 0 0 0,0 0 0 0 0,-3 2 0 0 0,-6 13-4 0 0,10-15 3 0 0,-1 0 0 0 0,0-1 0 0 0,1 1 1 0 0,-1-1-1 0 0,0 1 0 0 0,0-1 0 0 0,0 1 0 0 0,0-1 0 0 0,0 1 0 0 0,0-1 0 0 0,-3 2 0 0 0,-5 15 12 0 0,9-17-10 0 0,0 0 0 0 0,-1 1 0 0 0,1-1 0 0 0,-1 1 1 0 0,1-1-1 0 0,-1 0 0 0 0,1 0 0 0 0,-1 1 0 0 0,0-1 0 0 0,0 0 0 0 0,0 0 0 0 0,1 0 1 0 0,-1 0-1 0 0,0 0 0 0 0,0 0 0 0 0,-2 1 0 0 0,2-1-1 0 0,1-1-1 0 0,-1 0 1 0 0,1 0-1 0 0,0 0 1 0 0,0 0-1 0 0,-1 0 1 0 0,1 1-1 0 0,0-1 1 0 0,0 0 0 0 0,-1 0-1 0 0,1 0 1 0 0,0 1-1 0 0,0-1 1 0 0,0 0-1 0 0,0 0 1 0 0,-1 1-1 0 0,1-1 1 0 0,0 0 0 0 0,0 0-1 0 0,0 1 1 0 0,0-1-1 0 0,0 0 1 0 0,0 1-1 0 0,0-1 1 0 0,0 0-1 0 0,0 0 1 0 0,0 1 0 0 0,0-1-1 0 0,0 0 1 0 0,0 1-1 0 0,0-1 1 0 0,0 0-1 0 0,0 1 1 0 0,0-1-1 0 0,0 0 1 0 0,0 0-1 0 0,0 1 1 0 0,0-1 0 0 0,1 0-1 0 0,-1 1 32 0 0,-2-1-20 0 0,-1 0 56 0 0,2 8-23 0 0,1-6-44 0 0,0-2 52 0 0,-1 0-41 0 0,0 1 0 0 0,0-1 0 0 0,0 1 1 0 0,0-1-1 0 0,0 1 0 0 0,0-1 0 0 0,0 1 0 0 0,0-1 1 0 0,1 1-1 0 0,-1 0 0 0 0,0 0 0 0 0,0-1 0 0 0,0 1 1 0 0,1 0-1 0 0,-1 0 0 0 0,0 0 0 0 0,1 0 0 0 0,-1 1 0 0 0,1-1-10 0 0,0-1 12 0 0,0 1-8 0 0,0 0 198 0 0,2-1-199 0 0,0 0 0 0 0,0 1 0 0 0,1-1 0 0 0,-1 1 1 0 0,0-1-1 0 0,0 1 0 0 0,0 0 0 0 0,0 0 0 0 0,3 2 0 0 0,3 1 1 0 0,14 11 84 0 0,-21-14-74 0 0,10 8 4 0 0,0-3-81 0 0,-10-6 60 0 0,-1 0 0 0 0,0 0 1 0 0,0 0-1 0 0,0 0 0 0 0,1 0 1 0 0,-1 0-1 0 0,0 0 0 0 0,0 0 1 0 0,1 0-1 0 0,-1 0 0 0 0,0 1 0 0 0,0-1 1 0 0,0 0-1 0 0,0 0 0 0 0,1 0 1 0 0,-1 0-1 0 0,0 1 0 0 0,0-1 0 0 0,0 0 1 0 0,0 0-1 0 0,0 0 0 0 0,1 1 1 0 0,-1-1-1 0 0,0 0 0 0 0,0 0 0 0 0,0 0 1 0 0,0 1-1 0 0,0-1 0 0 0,0 0 1 0 0,0 0-1 0 0,0 1 0 0 0,0-1 0 0 0,0 0 1 0 0,0 0-1 0 0,0 0 0 0 0,0 1 1 0 0,0-1-1 0 0,2 4-156 0 0,0-1-1 0 0,1 0 1 0 0,-1 0 0 0 0,1 0-1 0 0,0 0 1 0 0,0-1 0 0 0,6 5 0 0 0,1 1-3362 0 0,-42-36-4626 0 0</inkml:trace>
</inkml:ink>
</file>

<file path=ppt/ink/ink7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59.963"/>
    </inkml:context>
    <inkml:brush xml:id="br0">
      <inkml:brushProperty name="width" value="0.035" units="cm"/>
      <inkml:brushProperty name="height" value="0.035" units="cm"/>
      <inkml:brushProperty name="color" value="#E71224"/>
    </inkml:brush>
  </inkml:definitions>
  <inkml:trace contextRef="#ctx0" brushRef="#br0">22 52 880 0 0,'0'0'6118'0'0,"-2"-1"-6051"0"0,2 0-69 0 0,-1 0 10 0 0,0 1 0 0 0,1-1 1 0 0,-1 0-1 0 0,0 1 0 0 0,0-1 0 0 0,0 0 1 0 0,0 1-1 0 0,0-1 0 0 0,0 1 0 0 0,0 0 1 0 0,0-1-1 0 0,0 1 0 0 0,0 0 0 0 0,0-1 1 0 0,0 1-1 0 0,0 0 0 0 0,-3 0 3026 0 0,36 0-2050 0 0,-24 0-905 0 0,-4-1-29 0 0,0 1 1 0 0,1 0 0 0 0,-1 0-1 0 0,0 1 1 0 0,0-1 0 0 0,0 1-1 0 0,0-1 1 0 0,0 1 0 0 0,0 1-1 0 0,8 2 1 0 0,17 6 4 0 0,-12-5-30 0 0,24 7 52 0 0,-33-10-32 0 0,-1-1-1 0 0,0 0 1 0 0,0-1-1 0 0,8 0 0 0 0,-14 0 4 0 0,27 0 181 0 0,12 0-202 0 0,23 0-23 0 0,-62 0 5 0 0,11-2 59 0 0,-8 2-69 0 0,-2 0-1 0 0,1 0-2 0 0,-2 0-11 0 0,28-2 64 0 0,-25 2-37 0 0,1 0-5 0 0,-4 0 5 0 0,-1-1-9 0 0,0 1 1 0 0,0 0-1 0 0,0 0 0 0 0,0-1 0 0 0,1 1 0 0 0,-1 0 0 0 0,0 0 1 0 0,0-1-1 0 0,1 1 0 0 0,-1 0 0 0 0,0 0 0 0 0,0 0 1 0 0,1-1-1 0 0,-1 1 0 0 0,0 0 0 0 0,1 0 0 0 0,-1 0 0 0 0,0 0 1 0 0,0 0-1 0 0,1-1 0 0 0,-1 1 0 0 0,0 0 0 0 0,1 0 0 0 0,-1 0 1 0 0,0 0-1 0 0,1 0 0 0 0,-1 0 0 0 0,0 0 0 0 0,1 0 1 0 0,-1 0-1 0 0,2 1 1747 0 0,-10-5-1792 0 0,0 0 0 0 0,0-1 0 0 0,0 0 0 0 0,-12-10 0 0 0,7 4 12 0 0,-14-7-23 0 0,26 18 47 0 0,0 0-1 0 0,1-1 0 0 0,-1 1 1 0 0,0 0-1 0 0,0-1 1 0 0,1 1-1 0 0,-1-1 0 0 0,0 1 1 0 0,0-1-1 0 0,1 1 0 0 0,-1-1 1 0 0,1 1-1 0 0,-1-1 1 0 0,0 0-1 0 0,1 1 0 0 0,-1-2 1 0 0,3 0-235 0 0,6 7 158 0 0,59 53 157 0 0,-60-50-76 0 0,1 0-8 0 0,-7-7 11 0 0,0-1-1 0 0,0 1 1 0 0,0 0-1 0 0,0-1 1 0 0,0 1-1 0 0,0 0 1 0 0,0 0-1 0 0,0 0 0 0 0,0 0 1 0 0,-1 0-1 0 0,1 0 1 0 0,0 0-1 0 0,-1 0 1 0 0,1 0-1 0 0,0 2 1 0 0,8 8 6 0 0,-7-8 10 0 0,-2-2-16 0 0,0 0-1 0 0,0-1 1 0 0,1 1-1 0 0,-1-1 1 0 0,0 1-1 0 0,0-1 1 0 0,1 0-1 0 0,-1 1 1 0 0,0-1-1 0 0,1 1 1 0 0,-1-1-1 0 0,1 1 1 0 0,-1-1-1 0 0,0 0 1 0 0,1 1-1 0 0,-1-1 1 0 0,1 0-1 0 0,-1 0 1 0 0,1 1-1 0 0,-1-1 0 0 0,2 0 1 0 0,-2 1 8 0 0,0-1 0 0 0,0 0 0 0 0,0 0-1 0 0,1 0 1 0 0,-1 0 0 0 0,0 1 0 0 0,0-1 0 0 0,0 0 0 0 0,0 0 0 0 0,0 1-1 0 0,1-1 1 0 0,-1 0 0 0 0,0 0 0 0 0,0 0 0 0 0,0 1 0 0 0,0-1 0 0 0,0 0-1 0 0,0 0 1 0 0,0 1 0 0 0,0-1 0 0 0,0 0 0 0 0,0 1 0 0 0,0-1 0 0 0,0 0-1 0 0,0 0 1 0 0,0 1 0 0 0,0-1 0 0 0,0 0 0 0 0,0 0 0 0 0,-1 0 0 0 0,1 1-1 0 0,0-1 1 0 0,0 0 0 0 0,0 0 0 0 0,0 1 0 0 0,0-1 0 0 0,-1 0 0 0 0,1 0-1 0 0,-5 10 47 0 0,-34 21 196 0 0,36-29-264 0 0,1 1-1 0 0,-1-1 1 0 0,0 0-1 0 0,1 0 1 0 0,-1 0-1 0 0,0 0 1 0 0,-4 1-1 0 0,6-3 4 0 0,1 1-32 0 0,0-1 0 0 0,0 0-1 0 0,0 0 1 0 0,0 0 0 0 0,0 0-1 0 0,0 0 1 0 0,0 1 0 0 0,0-1-1 0 0,0 0 1 0 0,0 0 0 0 0,0 0-1 0 0,0 0 1 0 0,1 0 0 0 0,-1 0 0 0 0,0 1-1 0 0,0-1 1 0 0,0 0 0 0 0,0 0-1 0 0,0 0 1 0 0,0 0 0 0 0,0 0-1 0 0,0 0 1 0 0,0 0 0 0 0,1 0-1 0 0,-1 0 1 0 0,0 1 0 0 0,0-1-1 0 0,0 0 1 0 0,0 0 0 0 0,0 0-1 0 0,0 0 1 0 0,1 0 0 0 0,-1 0-1 0 0,0 0 1 0 0,0 0 0 0 0,0 0-1 0 0,0 0 1 0 0,0 0 0 0 0,1 0 0 0 0,-1 0-1 0 0,0 0 1 0 0,0 0 0 0 0,0 0-1 0 0,0 0 1 0 0,10-4-502 0 0,5-6-998 0 0,7-8-2922 0 0,-10 11 1721 0 0,-14 8 1311 0 0,-1 1 1153 0 0,-55 33-1250 0 0</inkml:trace>
</inkml:ink>
</file>

<file path=ppt/ink/ink7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24.177"/>
    </inkml:context>
    <inkml:brush xml:id="br0">
      <inkml:brushProperty name="width" value="0.035" units="cm"/>
      <inkml:brushProperty name="height" value="0.035" units="cm"/>
      <inkml:brushProperty name="color" value="#E71224"/>
    </inkml:brush>
  </inkml:definitions>
  <inkml:trace contextRef="#ctx0" brushRef="#br0">3 25 356 0 0,'0'2'60'0'0,"0"3"6537"0"0,0-35-4106 0 0,0 28-1878 0 0,0 20-842 0 0,-1 7 437 0 0,0-16-155 0 0,1 0 0 0 0,-1 0 0 0 0,2 0 0 0 0,-1 0 0 0 0,1 0 0 0 0,1 0 0 0 0,0-1 0 0 0,3 11 0 0 0,-4-15-33 0 0,0 0-1 0 0,0 0 1 0 0,-1 0-1 0 0,0 0 1 0 0,1 0-1 0 0,-1 0 1 0 0,-1 0 0 0 0,0 5-1 0 0,1 6-14 0 0,3-11 81 0 0,-3-3-42 0 0,1-1 0 0 0,-1 1 0 0 0,1-1-1 0 0,0 1 1 0 0,-1 0 0 0 0,1-1 0 0 0,-1 1 0 0 0,0 0 0 0 0,1 0 0 0 0,-1-1 0 0 0,0 1 0 0 0,1 0-1 0 0,-1 0 1 0 0,0 0 0 0 0,0-1 0 0 0,0 1 0 0 0,1 0 0 0 0,-1 0 0 0 0,0 1 0 0 0,0 7-284 0 0,0-7-2043 0 0,0-9-868 0 0,0-5 249 0 0,0 28-240 0 0</inkml:trace>
</inkml:ink>
</file>

<file path=ppt/ink/ink7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25.940"/>
    </inkml:context>
    <inkml:brush xml:id="br0">
      <inkml:brushProperty name="width" value="0.035" units="cm"/>
      <inkml:brushProperty name="height" value="0.035" units="cm"/>
      <inkml:brushProperty name="color" value="#E71224"/>
    </inkml:brush>
  </inkml:definitions>
  <inkml:trace contextRef="#ctx0" brushRef="#br0">374 103 1180 0 0,'0'0'7752'0'0,"-5"-3"-7464"0"0,2 3-197 0 0,2-1-65 0 0,0 1 0 0 0,0 0-1 0 0,0-1 1 0 0,0 1 0 0 0,0-1 0 0 0,0 1 0 0 0,-1-1-1 0 0,1 1 1 0 0,0-1 0 0 0,0 1 0 0 0,1-1 0 0 0,-1 0 0 0 0,0 0-1 0 0,0 0 1 0 0,0 0 0 0 0,0 1 0 0 0,1-1 0 0 0,-1 0 0 0 0,0 0-1 0 0,1 0 1 0 0,-1 0 0 0 0,1-1 0 0 0,-1 1 0 0 0,1 0-1 0 0,-1-2 1 0 0,0 2 84 0 0,1-1 0 0 0,-1 0-1 0 0,0 0 1 0 0,0 0 0 0 0,0 0-1 0 0,0 1 1 0 0,0-1 0 0 0,0 0-1 0 0,0 1 1 0 0,-1-1 0 0 0,1 1 0 0 0,-1 0-1 0 0,1-1 1 0 0,-1 1 0 0 0,1 0-1 0 0,-1 0 1 0 0,0 0 0 0 0,-2-1-1 0 0,-40-20 1064 0 0,29 17-1155 0 0,1 0 1 0 0,-2 0-1 0 0,1 1 1 0 0,0 1-1 0 0,-1 1 1 0 0,1 0-1 0 0,-1 1 1 0 0,0 1-1 0 0,1 0 1 0 0,-22 4 0 0 0,34-3-62 0 0,-1 1 1 0 0,1-1-1 0 0,0 1 1 0 0,0 0 0 0 0,-1 0-1 0 0,1 0 1 0 0,0 1 0 0 0,1-1-1 0 0,-1 1 1 0 0,0 0 0 0 0,1-1-1 0 0,-1 1 1 0 0,1 0-1 0 0,-2 5 1 0 0,-27 46-122 0 0,29-51 165 0 0,0 4-12 0 0,1 0 0 0 0,0 0 0 0 0,0 0 1 0 0,1 0-1 0 0,0 0 0 0 0,0 1 0 0 0,2 11 0 0 0,0 8-9 0 0,-2-15 47 0 0,2 0-1 0 0,0 0 0 0 0,1 0 1 0 0,0 0-1 0 0,0 0 1 0 0,1-1-1 0 0,9 18 0 0 0,-6-12 20 0 0,0-1 0 0 0,7 30-1 0 0,12 26 106 0 0,1 4 82 0 0,10 22-1 0 0,-27-75-163 0 0,-8-21-66 0 0,-1 0 1 0 0,1 1 0 0 0,-1-1 0 0 0,0 1 0 0 0,0-1 0 0 0,0 1 0 0 0,-1-1-1 0 0,1 1 1 0 0,0-1 0 0 0,-1 4 0 0 0,1-1-22 0 0,0 0 1 0 0,0 0-1 0 0,0 0 0 0 0,1 0 0 0 0,-1 0 1 0 0,1-1-1 0 0,0 1 0 0 0,6 7 1 0 0,-7-2-870 0 0,-1-19-9155 0 0</inkml:trace>
</inkml:ink>
</file>

<file path=ppt/ink/ink7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26.369"/>
    </inkml:context>
    <inkml:brush xml:id="br0">
      <inkml:brushProperty name="width" value="0.035" units="cm"/>
      <inkml:brushProperty name="height" value="0.035" units="cm"/>
      <inkml:brushProperty name="color" value="#E71224"/>
    </inkml:brush>
  </inkml:definitions>
  <inkml:trace contextRef="#ctx0" brushRef="#br0">1 109 1256 0 0,'0'0'5991'0'0,"13"-2"-5507"0"0,11-1-94 0 0,-1 0 0 0 0,0-2 1 0 0,0-1-1 0 0,39-15 0 0 0,-36 8-259 0 0,1 2 0 0 0,1 1 0 0 0,0 2 0 0 0,0 0 0 0 0,0 2 0 0 0,1 1 0 0 0,58-2 0 0 0,-51 23-1334 0 0,-22-1-4148 0 0</inkml:trace>
</inkml:ink>
</file>

<file path=ppt/ink/ink7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26.982"/>
    </inkml:context>
    <inkml:brush xml:id="br0">
      <inkml:brushProperty name="width" value="0.035" units="cm"/>
      <inkml:brushProperty name="height" value="0.035" units="cm"/>
      <inkml:brushProperty name="color" value="#E71224"/>
    </inkml:brush>
  </inkml:definitions>
  <inkml:trace contextRef="#ctx0" brushRef="#br0">200 0 1140 0 0,'0'0'8280'0'0,"-6"2"-8174"0"0,2-1-88 0 0,0 1 1 0 0,1-1-1 0 0,-1 1 0 0 0,1-1 0 0 0,-1 1 1 0 0,1 0-1 0 0,-1 0 0 0 0,1 0 0 0 0,0 1 1 0 0,0-1-1 0 0,0 1 0 0 0,1 0 0 0 0,-1 0 1 0 0,1 0-1 0 0,-4 4 0 0 0,-10 16 348 0 0,1 1-1 0 0,0 0 1 0 0,2 2-1 0 0,1-1 1 0 0,-16 49-1 0 0,17-40-254 0 0,3 1 0 0 0,0-1-1 0 0,3 1 1 0 0,0 1 0 0 0,2 40 0 0 0,3-70-97 0 0,0 0 1 0 0,0-1 0 0 0,1 1-1 0 0,0 0 1 0 0,0-1 0 0 0,0 1-1 0 0,1-1 1 0 0,-1 1 0 0 0,1-1-1 0 0,1 1 1 0 0,-1-1 0 0 0,1 0-1 0 0,0 0 1 0 0,0-1 0 0 0,1 1-1 0 0,-1 0 1 0 0,1-1-1 0 0,0 0 1 0 0,0 0 0 0 0,0 0-1 0 0,1 0 1 0 0,0-1 0 0 0,-1 0-1 0 0,1 0 1 0 0,0 0 0 0 0,0 0-1 0 0,1-1 1 0 0,-1 0 0 0 0,1 0-1 0 0,-1-1 1 0 0,9 2 0 0 0,21 1-56 0 0,0-3 0 0 0,0-1 0 0 0,0-1 0 0 0,62-11 1 0 0,-78 9-595 0 0,21 2-6473 0 0,-38-3 4498 0 0</inkml:trace>
</inkml:ink>
</file>

<file path=ppt/ink/ink7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27.467"/>
    </inkml:context>
    <inkml:brush xml:id="br0">
      <inkml:brushProperty name="width" value="0.035" units="cm"/>
      <inkml:brushProperty name="height" value="0.035" units="cm"/>
      <inkml:brushProperty name="color" value="#E71224"/>
    </inkml:brush>
  </inkml:definitions>
  <inkml:trace contextRef="#ctx0" brushRef="#br0">0 1 1112 0 0,'0'0'8334'0'0,"10"18"-8112"0"0,-6-11-185 0 0,72 147 942 0 0,4 61 1883 0 0,-65-167-2574 0 0,10 21-100 0 0,-14-42-191 0 0,-10-23-21 0 0,0 0 0 0 0,0 1-1 0 0,1-1 1 0 0,-1 0 0 0 0,1 0-1 0 0,0 0 1 0 0,0-1 0 0 0,1 1-1 0 0,-1 0 1 0 0,1-1 0 0 0,0 1 0 0 0,0-1-1 0 0,0 0 1 0 0,5 4 0 0 0,-6-6-375 0 0,8-29-4346 0 0,-10-3 198 0 0,0 6 731 0 0</inkml:trace>
</inkml:ink>
</file>

<file path=ppt/ink/ink7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27.757"/>
    </inkml:context>
    <inkml:brush xml:id="br0">
      <inkml:brushProperty name="width" value="0.035" units="cm"/>
      <inkml:brushProperty name="height" value="0.035" units="cm"/>
      <inkml:brushProperty name="color" value="#E71224"/>
    </inkml:brush>
  </inkml:definitions>
  <inkml:trace contextRef="#ctx0" brushRef="#br0">0 92 1180 0 0,'0'0'8287'0'0,"22"-7"-8153"0"0,166-53-333 0 0,-141 50-851 0 0,4-2-4409 0 0,-49 9 3978 0 0</inkml:trace>
</inkml:ink>
</file>

<file path=ppt/ink/ink7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28.179"/>
    </inkml:context>
    <inkml:brush xml:id="br0">
      <inkml:brushProperty name="width" value="0.035" units="cm"/>
      <inkml:brushProperty name="height" value="0.035" units="cm"/>
      <inkml:brushProperty name="color" value="#E71224"/>
    </inkml:brush>
  </inkml:definitions>
  <inkml:trace contextRef="#ctx0" brushRef="#br0">1 1 56 0 0,'0'0'7398'0'0,"13"1"-6874"0"0,3 1-332 0 0,1 1 0 0 0,-1 0-1 0 0,0 1 1 0 0,0 1 0 0 0,-1 0 0 0 0,1 1-1 0 0,-1 1 1 0 0,-1 0 0 0 0,1 1-1 0 0,-1 1 1 0 0,14 11 0 0 0,-10-3 102 0 0,-1 1 0 0 0,-1 1-1 0 0,-1 0 1 0 0,-1 1 0 0 0,0 0 0 0 0,-2 1 0 0 0,17 36-1 0 0,51 168 1498 0 0,-79-222-1765 0 0,21 127 877 0 0,-16-108-955 0 0,-1-1 0 0 0,-2 1 0 0 0,0 0 0 0 0,0 36 0 0 0,-36-54-6202 0 0,6-4 1759 0 0</inkml:trace>
</inkml:ink>
</file>

<file path=ppt/ink/ink7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29.709"/>
    </inkml:context>
    <inkml:brush xml:id="br0">
      <inkml:brushProperty name="width" value="0.035" units="cm"/>
      <inkml:brushProperty name="height" value="0.035" units="cm"/>
      <inkml:brushProperty name="color" value="#E71224"/>
    </inkml:brush>
  </inkml:definitions>
  <inkml:trace contextRef="#ctx0" brushRef="#br0">10 0 1844 0 0,'0'0'6869'0'0,"-1"0"-6991"0"0,-8 0 3083 0 0,11 34-2101 0 0,16 8-439 0 0,-12-33-320 0 0,-1 0 0 0 0,-1 0 1 0 0,1 0-1 0 0,-1 0 1 0 0,-1 1-1 0 0,0-1 0 0 0,0 1 1 0 0,2 20-1 0 0,-2-14 112 0 0,0 0-1 0 0,2 0 0 0 0,6 17 1 0 0,-7-23-141 0 0,-2 0 0 0 0,1 0 1 0 0,-1 0-1 0 0,0 1 0 0 0,0 13 0 0 0,1 11 79 0 0,7 98 135 0 0,0-15 28 0 0,0-33-116 0 0,-7-62-186 0 0,-3-22-13 0 0,0 1-1 0 0,0-1 1 0 0,0 1 0 0 0,0 0 0 0 0,0-1 0 0 0,1 1 0 0 0,-1-1-1 0 0,0 1 1 0 0,1-1 0 0 0,-1 1 0 0 0,1-1 0 0 0,0 1 0 0 0,-1-1-1 0 0,1 1 1 0 0,1 1 0 0 0,1-4-2509 0 0,-3-11 906 0 0,-1-6-2525 0 0,1-4-242 0 0</inkml:trace>
</inkml:ink>
</file>

<file path=ppt/ink/ink7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30.626"/>
    </inkml:context>
    <inkml:brush xml:id="br0">
      <inkml:brushProperty name="width" value="0.035" units="cm"/>
      <inkml:brushProperty name="height" value="0.035" units="cm"/>
      <inkml:brushProperty name="color" value="#E71224"/>
    </inkml:brush>
  </inkml:definitions>
  <inkml:trace contextRef="#ctx0" brushRef="#br0">0 97 892 0 0,'0'0'4447'0'0,"6"0"1138"0"0,18-3-4261 0 0,-3-2-1112 0 0,0 0 0 0 0,0 1-1 0 0,0 1 1 0 0,0 2 0 0 0,32 0 0 0 0,1-1-175 0 0,283-6-11 0 0,-335 8-14 0 0,-1 0 0 0 0,0 0 0 0 0,0 0 1 0 0,0 0-1 0 0,0 0 0 0 0,0 0 0 0 0,0 0 0 0 0,0-1 0 0 0,0 1 1 0 0,0 0-1 0 0,0-1 0 0 0,0 1 0 0 0,0 0 0 0 0,0-1 0 0 0,0 1 1 0 0,0-1-1 0 0,0 0 0 0 0,0 1 0 0 0,0-1 0 0 0,-1 0 1 0 0,1 1-1 0 0,0-1 0 0 0,0 0 0 0 0,-1 0 0 0 0,1 0 0 0 0,-1 0 1 0 0,2-1-1 0 0,1-33-3845 0 0,-3 32 3223 0 0,0 3 476 0 0,0 0-1 0 0,0-1 0 0 0,0 1 0 0 0,0 0 1 0 0,0-1-1 0 0,0 1 0 0 0,0 0 1 0 0,0-1-1 0 0,0 1 0 0 0,-1 0 1 0 0,1-1-1 0 0,0 1 0 0 0,0 0 1 0 0,0 0-1 0 0,-1-1 0 0 0,1 1 1 0 0,0 0-1 0 0,0 0 0 0 0,-1-1 1 0 0,1 1-1 0 0,0 0 0 0 0,-1 0 0 0 0,1 0 1 0 0,0-1-1 0 0,0 1 0 0 0,-1 0 1 0 0,1 0-1 0 0,0 0 0 0 0,-1 0 1 0 0,1 0-1 0 0,-1 0 0 0 0,-2-1-827 0 0,-7-3-3246 0 0</inkml:trace>
</inkml:ink>
</file>

<file path=ppt/ink/ink7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49"/>
    </inkml:context>
    <inkml:brush xml:id="br0">
      <inkml:brushProperty name="width" value="0.035" units="cm"/>
      <inkml:brushProperty name="height" value="0.035" units="cm"/>
      <inkml:brushProperty name="color" value="#E71224"/>
    </inkml:brush>
  </inkml:definitions>
  <inkml:trace contextRef="#ctx0" brushRef="#br0">362 4846 3864 0 0,'0'0'7264'0'0,"-3"-2"-7830"0"0,-12-5 580 0 0,11 5 2389 0 0,4-275-697 0 0,-11 210-1166 0 0,6-2-450 0 0,0 11-94 0 0,-6-10 62 0 0,11-99 136 0 0,-11 99-198 0 0,5-112-36 0 0,6-208 179 0 0,6 287-52 0 0,-7 64-45 0 0,0 18-32 0 0,1 0 0 0 0,1 0-1 0 0,4-30 1 0 0,-3 34 1 0 0,0 0 1 0 0,-2-1-1 0 0,-1-29 0 0 0,-1 4 77 0 0,2-114 13 0 0,-5 52-60 0 0,5 80-24 0 0,0 1 10 0 0,0-1 1 0 0,-5-26 0 0 0,3 26-17 0 0,0 1 0 0 0,3-45 0 0 0,1 18-32 0 0,-2-328 109 0 0,-5 278-76 0 0,5-183 58 0 0,-6 218-66 0 0,1-34-10 0 0,5-113 10 0 0,-11 131 9 0 0,11-230-46 0 0,-11 188 86 0 0,0 15-43 0 0,11-83-24 0 0,11 123 60 0 0,-12 54-43 0 0,2 0 1 0 0,0 0-1 0 0,0 0 0 0 0,7-25 0 0 0,-7 30-6 0 0,0 0 0 0 0,0-1-1 0 0,0 1 1 0 0,-1-1 0 0 0,-2-13 0 0 0,1-5 27 0 0,1-116 165 0 0,-11 109-227 0 0,0-20 108 0 0,11 53-72 0 0,0 1 1 0 0,0-1 0 0 0,-1 0 0 0 0,1 1 0 0 0,0-1-1 0 0,0 0 1 0 0,0 1 0 0 0,0-1 0 0 0,-1 0 0 0 0,1 1 0 0 0,0-1-1 0 0,-1 0 1 0 0,1 1 0 0 0,0-1 0 0 0,-1 1 0 0 0,1-1 0 0 0,-1 1-1 0 0,0-1 1 0 0,1 0 0 0 0,-1 1-1 0 0,1-1 1 0 0,-1 1 0 0 0,1-1-1 0 0,-1 1 1 0 0,1-1 0 0 0,0 0-1 0 0,-1 1 1 0 0,1-1 0 0 0,0 0-1 0 0,-1 1 1 0 0,1-1 0 0 0,0 0-1 0 0,0 1 1 0 0,0-1 0 0 0,0 0-1 0 0,0 1 1 0 0,0-2 0 0 0,-6-11-24 0 0,1-3-6 0 0,5 15 30 0 0,-1-1 1 0 0,1 1 0 0 0,0-1-1 0 0,0 1 1 0 0,-1-1 0 0 0,1 1 0 0 0,0 0-1 0 0,-1-1 1 0 0,0 1 0 0 0,1 0 0 0 0,-2-2-1 0 0,1 1 1 0 0,1 1 0 0 0,-1 0 0 0 0,0 0 0 0 0,1-1-1 0 0,-1 1 1 0 0,1 0 0 0 0,0-1 0 0 0,-1 1 0 0 0,1-1 0 0 0,0 1-1 0 0,0-3 1 0 0,-11-29 51 0 0,11 25-11 0 0,0 8-47 0 0,0-1 0 0 0,1 1 0 0 0,-1 0 0 0 0,0-1 0 0 0,0 1 0 0 0,0-1 0 0 0,0 1 0 0 0,0-1 0 0 0,0 1-1 0 0,0-1 1 0 0,0 1 0 0 0,0-1 0 0 0,0 1 0 0 0,0-1 0 0 0,0 1 0 0 0,0-1 0 0 0,0 1 0 0 0,0-1 0 0 0,0 1 0 0 0,-1-1 0 0 0,1 1-1 0 0,0-1 1 0 0,0 1 0 0 0,0-1 0 0 0,-1 1 0 0 0,1 0 0 0 0,0-1 0 0 0,-1 1 0 0 0,1 0 0 0 0,0-1 0 0 0,-1 1 0 0 0,1 0-1 0 0,-1-1 1 0 0,1 1 0 0 0,0 0 0 0 0,-1 0 0 0 0,1-1 0 0 0,-1 1 0 0 0,1 0 0 0 0,-1 0 0 0 0,1 0 0 0 0,-1 0 0 0 0,1-1-1 0 0,-1 1 1 0 0,1 0 0 0 0,-1 0 0 0 0,0 3 3 0 0,0-1-1 0 0,1 0 1 0 0,-1 0-1 0 0,0 1 1 0 0,0-1-1 0 0,0 0 1 0 0,-1 0-1 0 0,-1 3 0 0 0,2 7 57 0 0,1-11-51 0 0,0 0-1 0 0,1-1 0 0 0,-1 1 0 0 0,0 0 0 0 0,0 0 1 0 0,0 0-1 0 0,0-1 0 0 0,0 1 0 0 0,-1 0 0 0 0,1 0 1 0 0,0 0-1 0 0,0-1 0 0 0,0 1 0 0 0,-1 0 0 0 0,1 0 0 0 0,0-1 1 0 0,-1 2-1 0 0,-1 1 0 0 0,-1 0 0 0 0,1 0 1 0 0,1 1-1 0 0,-1-1 0 0 0,-2 8 1 0 0,2-7 3 0 0,1 0 1 0 0,-1 0-1 0 0,0-1 1 0 0,0 1-1 0 0,-1 0 1 0 0,-2 4-1 0 0,3-6 2 0 0,0 1-1 0 0,1-1 0 0 0,-1 1 1 0 0,1 0-1 0 0,0 0 0 0 0,0-1 1 0 0,0 1-1 0 0,0 0 0 0 0,0 4 1 0 0,-8 18-6 0 0,-8 18 7 0 0,1-2-17 0 0,-28 42 86 0 0,22-38-85 0 0,12-24 13 0 0,-1 1-59 0 0,16-31 126 0 0,0-1 0 0 0,0 0 1 0 0,4-14-1 0 0,-1 3-53 0 0,17-40-57 0 0,43-76 0 0 0,-63 130 38 0 0,-2 3 6 0 0,-1-1-1 0 0,1 1 1 0 0,-1 0 0 0 0,1-1 0 0 0,-2 1-1 0 0,1-1 1 0 0,0 0 0 0 0,-1 0-1 0 0,0 0 1 0 0,0 1 0 0 0,0-1-1 0 0,-1 0 1 0 0,1-6 0 0 0,10-18 17 0 0,0 3-311 0 0,-8 25 284 0 0,1-1 1 0 0,0 0 0 0 0,0 1 0 0 0,0 0-1 0 0,8-2 1 0 0,10-5-51 0 0,-19 7 60 0 0,-1-1-1 0 0,0 1 1 0 0,1 0-1 0 0,-1 1 1 0 0,1-1-1 0 0,-1 0 1 0 0,1 1-1 0 0,-1-1 0 0 0,1 1 1 0 0,-1 0-1 0 0,5 0 1 0 0,-6 0-8 0 0,-1 0-1 0 0,10 0-37 0 0,12 0 30 0 0,-21 0 12 0 0,-1 0-1 0 0,1 0 0 0 0,-1 0 1 0 0,1 0-1 0 0,-1 0 0 0 0,0 0 1 0 0,1 0-1 0 0,-1 1 0 0 0,1-1 1 0 0,-1 0-1 0 0,1 0 0 0 0,-1 0 1 0 0,0 0-1 0 0,1 1 0 0 0,-1-1 1 0 0,1 0-1 0 0,-1 0 0 0 0,0 1 1 0 0,1-1-1 0 0,-1 0 0 0 0,0 1 1 0 0,0-1-1 0 0,1 0 0 0 0,-1 1 1 0 0,0-1-1 0 0,0 0 0 0 0,1 1 1 0 0,-1-1-1 0 0,0 1 0 0 0,0-1 1 0 0,1 1-1 0 0,20 28 72 0 0,-13-18-13 0 0,-3-2-40 0 0,1 0 1 0 0,13 14-1 0 0,-2 2-2 0 0,-7-17-2 0 0,-1 0 1 0 0,15 18-1 0 0,-17-18-4 0 0,0 0-1 0 0,0-1 1 0 0,1 1 0 0 0,15 10-1 0 0,0 2 12 0 0,24 10-64 0 0,-25-10-31 0 0,-18-16-207 0 0,1 1 0 0 0,-1-1 0 0 0,1 0 0 0 0,0-1 0 0 0,0 1 0 0 0,6 2 0 0 0,11 15-5444 0 0,-13-16 3176 0 0,-7 3-613 0 0</inkml:trace>
</inkml:ink>
</file>

<file path=ppt/ink/ink7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50"/>
    </inkml:context>
    <inkml:brush xml:id="br0">
      <inkml:brushProperty name="width" value="0.035" units="cm"/>
      <inkml:brushProperty name="height" value="0.035" units="cm"/>
      <inkml:brushProperty name="color" value="#E71224"/>
    </inkml:brush>
  </inkml:definitions>
  <inkml:trace contextRef="#ctx0" brushRef="#br0">17 9 736 0 0,'0'0'9522'0'0,"0"-8"-7449"0"0,0 472-19 0 0,-11-381-2098 0 0,10-78 1199 0 0,-1 1-3983 0 0,4-13-3525 0 0,3-9 447 0 0,-14 40 5497 0 0</inkml:trace>
</inkml:ink>
</file>

<file path=ppt/ink/ink7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51"/>
    </inkml:context>
    <inkml:brush xml:id="br0">
      <inkml:brushProperty name="width" value="0.035" units="cm"/>
      <inkml:brushProperty name="height" value="0.035" units="cm"/>
      <inkml:brushProperty name="color" value="#E71224"/>
    </inkml:brush>
  </inkml:definitions>
  <inkml:trace contextRef="#ctx0" brushRef="#br0">2 40 1948 0 0,'0'0'9071'0'0,"-1"-2"-9296"0"0,1 1 235 0 0,0 1-1 0 0,0-1 1 0 0,0 1-1 0 0,0-1 1 0 0,0 0 0 0 0,0 1-1 0 0,0-1 1 0 0,0 1-1 0 0,0-1 1 0 0,0 1-1 0 0,0-1 1 0 0,0 1-1 0 0,1-1 1 0 0,-1 1-1 0 0,0-1 1 0 0,0 1 0 0 0,1-1-1 0 0,-1 1 1 0 0,0-1-1 0 0,0 1 1 0 0,1-1-1 0 0,-1 1 1 0 0,1 0-1 0 0,-1-1 1 0 0,0 1-1 0 0,1-1 1 0 0,-1 1 0 0 0,1 0-1 0 0,-1-1 1 0 0,1 1-1 0 0,25-11 233 0 0,-16 8-195 0 0,0 1-1 0 0,0 0 0 0 0,16 0 1 0 0,40 0-77 0 0,-7 2-1489 0 0,-41 0-6082 0 0,-67 0 5233 0 0</inkml:trace>
</inkml:ink>
</file>

<file path=ppt/ink/ink7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52"/>
    </inkml:context>
    <inkml:brush xml:id="br0">
      <inkml:brushProperty name="width" value="0.035" units="cm"/>
      <inkml:brushProperty name="height" value="0.035" units="cm"/>
      <inkml:brushProperty name="color" value="#E71224"/>
    </inkml:brush>
  </inkml:definitions>
  <inkml:trace contextRef="#ctx0" brushRef="#br0">72 1 532 0 0,'0'0'8387'0'0,"-5"4"-8210"0"0,-1 1-88 0 0,3-4-37 0 0,1 1 0 0 0,0 0 1 0 0,0-1-1 0 0,-1 1 1 0 0,1 0-1 0 0,1 0 0 0 0,-1 0 1 0 0,-2 4-1 0 0,-4 5 894 0 0,-17 31 136 0 0,23-36-1049 0 0,1 1-1 0 0,-1-1 0 0 0,1 0 0 0 0,1 0 0 0 0,-1 1 0 0 0,1 7 0 0 0,0 62 70 0 0,1-74-103 0 0,-1-1 1 0 0,1 1-1 0 0,-1-1 1 0 0,1 1-1 0 0,0-1 0 0 0,-1 1 1 0 0,1-1-1 0 0,0 0 1 0 0,0 0-1 0 0,0 1 0 0 0,0-1 1 0 0,0 0-1 0 0,0 0 1 0 0,0 0-1 0 0,1 0 0 0 0,-1 0 1 0 0,0 0-1 0 0,1 0 0 0 0,-1-1 1 0 0,0 1-1 0 0,1 0 1 0 0,-1-1-1 0 0,3 1 0 0 0,-3-1 21 0 0,32-1 709 0 0,-29-1-720 0 0,0-1 0 0 0,0 0 1 0 0,-1 0-1 0 0,1-1 1 0 0,-1 1-1 0 0,0-1 1 0 0,0 0-1 0 0,0 0 1 0 0,0 0-1 0 0,-1 0 0 0 0,0 0 1 0 0,0 0-1 0 0,2-6 1 0 0,-1 5-10 0 0,-1 0 1 0 0,-1-1 0 0 0,1 1-1 0 0,-1-1 1 0 0,0 1-1 0 0,0-1 1 0 0,-1 1-1 0 0,1-1 1 0 0,-1 0 0 0 0,0 1-1 0 0,-1-1 1 0 0,0 0-1 0 0,1 1 1 0 0,-2-1-1 0 0,1 1 1 0 0,-1-1 0 0 0,-3-8-1 0 0,2 9-7 0 0,-1-1 12 0 0,1 0 1 0 0,-1 1-1 0 0,0-1 1 0 0,-1 0-1 0 0,0 1 1 0 0,1 0-1 0 0,-2 0 1 0 0,1 1-1 0 0,-12-8 1 0 0,17 12-46 0 0,-1 0 1 0 0,1 0-1 0 0,-1 0 1 0 0,1 0-1 0 0,-1 0 1 0 0,1 0 0 0 0,-1 0-1 0 0,1 1 1 0 0,0-1-1 0 0,-1 0 1 0 0,1 0-1 0 0,-1 1 1 0 0,1-1 0 0 0,-1 0-1 0 0,1 0 1 0 0,0 1-1 0 0,-1-1 1 0 0,1 0 0 0 0,0 1-1 0 0,-1-1 1 0 0,1 1-1 0 0,0-1 1 0 0,0 0-1 0 0,-1 1 1 0 0,1-1 0 0 0,0 1-1 0 0,0-1 1 0 0,0 1-1 0 0,-1-1 1 0 0,1 1 0 0 0,0 0-1 0 0,-6 17-1614 0 0,6-18 1429 0 0,-1 1 0 0 0,1 0 0 0 0,0 0 0 0 0,0 0 0 0 0,0-1 0 0 0,0 1 0 0 0,0 0 0 0 0,0 0 0 0 0,0 0-1 0 0,0 0 1 0 0,0-1 0 0 0,1 1 0 0 0,-1 0 0 0 0,0 0 0 0 0,0 0 0 0 0,1-1 0 0 0,-1 1 0 0 0,0 0 0 0 0,1 0 0 0 0,-1-1 0 0 0,1 1 0 0 0,-1 0 0 0 0,1-1 0 0 0,-1 1 0 0 0,1-1 0 0 0,0 1 0 0 0,-1 0 0 0 0,1-1 0 0 0,1 1 0 0 0,-2 0 79 0 0,2-9-1671 0 0,-2-36 512 0 0</inkml:trace>
</inkml:ink>
</file>

<file path=ppt/ink/ink7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53"/>
    </inkml:context>
    <inkml:brush xml:id="br0">
      <inkml:brushProperty name="width" value="0.035" units="cm"/>
      <inkml:brushProperty name="height" value="0.035" units="cm"/>
      <inkml:brushProperty name="color" value="#E71224"/>
    </inkml:brush>
  </inkml:definitions>
  <inkml:trace contextRef="#ctx0" brushRef="#br0">31 2 936 0 0,'0'0'11129'0'0,"-2"-1"-10724"0"0,1 1-388 0 0,1 0 1 0 0,-1 0-1 0 0,1 0 0 0 0,0 0 1 0 0,-1-1-1 0 0,1 1 0 0 0,-1 0 1 0 0,1 0-1 0 0,-1 0 0 0 0,1 0 1 0 0,-1 0-1 0 0,1 0 1 0 0,-1 1-1 0 0,1-1 0 0 0,-1 0 1 0 0,1 0-1 0 0,0 0 0 0 0,-1 0 1 0 0,1 0-1 0 0,-1 1 0 0 0,1-1 1 0 0,0 0-1 0 0,-1 0 0 0 0,1 1 1 0 0,-1-1-1 0 0,1 0 1 0 0,0 1-1 0 0,-1-1 0 0 0,1 1 1 0 0,-5 15 253 0 0,3-6-312 0 0,-2 10 73 0 0,2 1 0 0 0,0 0 0 0 0,2 1 0 0 0,2 22 1 0 0,-1 5 79 0 0,4-30-69 0 0,1 2-61 0 0,-7-3 168 0 0,1 13-1949 0 0,6-4-4979 0 0,-6-26 6267 0 0,0-3-848 0 0,0-3 803 0 0,-5-49-2110 0 0</inkml:trace>
</inkml:ink>
</file>

<file path=ppt/ink/ink7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54"/>
    </inkml:context>
    <inkml:brush xml:id="br0">
      <inkml:brushProperty name="width" value="0.035" units="cm"/>
      <inkml:brushProperty name="height" value="0.035" units="cm"/>
      <inkml:brushProperty name="color" value="#E71224"/>
    </inkml:brush>
  </inkml:definitions>
  <inkml:trace contextRef="#ctx0" brushRef="#br0">66 52 932 0 0,'0'0'8993'0'0,"-16"-6"-6979"0"0,16 5-2011 0 0,0 1 0 0 0,0 0 1 0 0,0-1-1 0 0,0 1 0 0 0,0 0 0 0 0,0 0 0 0 0,0-1 1 0 0,0 1-1 0 0,0 0 0 0 0,-1-1 0 0 0,1 1 0 0 0,0 0 1 0 0,0-1-1 0 0,0 1 0 0 0,0 0 0 0 0,-1 0 0 0 0,1-1 1 0 0,0 1-1 0 0,0 0 0 0 0,-1 0 0 0 0,1-1 0 0 0,0 1 1 0 0,0 0-1 0 0,-1 0 0 0 0,1 0 0 0 0,0 0 0 0 0,-1-1 0 0 0,1 1 6 0 0,-1 0-1 0 0,1 0 1 0 0,0-1-1 0 0,-1 1 1 0 0,1 0-1 0 0,-1 0 1 0 0,1-1-1 0 0,0 1 1 0 0,0 0-1 0 0,-1-1 1 0 0,1 1-1 0 0,0 0 1 0 0,-1-1-1 0 0,1 1 1 0 0,0-1-1 0 0,0 1 1 0 0,0-1-1 0 0,-1 1 1 0 0,1 0-1 0 0,0-1 0 0 0,0 1 1 0 0,0-1-1 0 0,0 1 1 0 0,0-1-1 0 0,0 1 1 0 0,0-1-1 0 0,0 0 1 0 0,0 0 12 0 0,1 0 1 0 0,-1 0-1 0 0,0 0 1 0 0,0 0-1 0 0,0 0 0 0 0,0 0 1 0 0,0 0-1 0 0,0 0 1 0 0,0 0-1 0 0,-1 0 1 0 0,1 0-1 0 0,0 0 0 0 0,0 0 1 0 0,-1 0-1 0 0,1 0 1 0 0,-1 0-1 0 0,1 1 1 0 0,0-1-1 0 0,-1 0 0 0 0,0 0 1 0 0,1 0-1 0 0,-1 0 1 0 0,0 1-1 0 0,1-1 1 0 0,-1 0-1 0 0,0 1 0 0 0,-1-2 1 0 0,1 2 730 0 0,2 2-1161 0 0,-1 1 412 0 0,1 0 0 0 0,-1-1 0 0 0,0 1 1 0 0,0-1-1 0 0,0 1 0 0 0,0 0 1 0 0,0-1-1 0 0,-1 1 0 0 0,1 0 1 0 0,-1-1-1 0 0,-1 4 0 0 0,-1 15 18 0 0,3-3 57 0 0,0-3-59 0 0,0 0 1 0 0,-1-1 0 0 0,-3 19-1 0 0,2-23 11 0 0,1 0-1 0 0,1 1 0 0 0,0 17 1 0 0,0-18-6 0 0,1-1-1 0 0,-2 1 1 0 0,1 0 0 0 0,-4 15 0 0 0,1-13-225 0 0,0 0 0 0 0,1 0-1 0 0,0 21 1 0 0,5-37-1192 0 0,1 0 0 0 0,0 0 0 0 0,0 1 0 0 0,7-5 1 0 0,-6 5-64 0 0,-2 1-213 0 0,-6 5 114 0 0,-28 24 342 0 0</inkml:trace>
</inkml:ink>
</file>

<file path=ppt/ink/ink7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55"/>
    </inkml:context>
    <inkml:brush xml:id="br0">
      <inkml:brushProperty name="width" value="0.035" units="cm"/>
      <inkml:brushProperty name="height" value="0.035" units="cm"/>
      <inkml:brushProperty name="color" value="#E71224"/>
    </inkml:brush>
  </inkml:definitions>
  <inkml:trace contextRef="#ctx0" brushRef="#br0">30 32 524 0 0,'0'0'9658'0'0,"-2"-3"-9599"0"0,0 1-5 0 0,1 1-25 0 0,0 0 0 0 0,1 1 0 0 0,-1-1 0 0 0,1 0 0 0 0,-1 0 0 0 0,1 0-1 0 0,-1 1 1 0 0,1-1 0 0 0,-1 0 0 0 0,1 0 0 0 0,0 0 0 0 0,-1 0 0 0 0,1 0 0 0 0,0 0 0 0 0,0 0-1 0 0,0-1 1 0 0,-1 1 4 0 0,1 0-1 0 0,-1 1 1 0 0,1-1-1 0 0,-1 0 1 0 0,1 1 0 0 0,-1-1-1 0 0,1 1 1 0 0,-1-1-1 0 0,0 0 1 0 0,1 1-1 0 0,-1-1 1 0 0,0 1-1 0 0,0 0 1 0 0,1-1-1 0 0,-1 1 1 0 0,0 0-1 0 0,0-1 1 0 0,0 1-1 0 0,1 0 1 0 0,-1 0 0 0 0,0 0-1 0 0,0-1 1 0 0,0 1-1 0 0,-1 0 1 0 0,3 0-171 0 0,11 1 181 0 0,66 5 193 0 0,-67-4-244 0 0,-1-2 3 0 0,-6 0-1 0 0,-1 0 0 0 0,1 0-1 0 0,0 0 1 0 0,0 1 0 0 0,0-1 0 0 0,-1 1-1 0 0,1 0 1 0 0,4 2 0 0 0,-8-3-10 0 0,29 10-3369 0 0,-18-5 1119 0 0,-7-4 973 0 0,-42-17-3419 0 0</inkml:trace>
</inkml:ink>
</file>

<file path=ppt/ink/ink7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56"/>
    </inkml:context>
    <inkml:brush xml:id="br0">
      <inkml:brushProperty name="width" value="0.035" units="cm"/>
      <inkml:brushProperty name="height" value="0.035" units="cm"/>
      <inkml:brushProperty name="color" value="#E71224"/>
    </inkml:brush>
  </inkml:definitions>
  <inkml:trace contextRef="#ctx0" brushRef="#br0">17 0 804 0 0,'0'0'9368'0'0,"-11"27"-8872"0"0,5 15-56 0 0,6 55 238 0 0,0-96-695 0 0,1-1-1 0 0,-1 0 1 0 0,0 1-1 0 0,0-1 0 0 0,0 0 1 0 0,0 1-1 0 0,0-1 0 0 0,1 0 1 0 0,-1 1-1 0 0,0-1 1 0 0,0 0-1 0 0,1 1 0 0 0,-1-1 1 0 0,0 0-1 0 0,1 0 1 0 0,-1 1-1 0 0,0-1 0 0 0,1 0 1 0 0,-1 0-1 0 0,0 0 0 0 0,1 0 1 0 0,-1 1-1 0 0,0-1 1 0 0,1 0-1 0 0,-1 0 0 0 0,0 0 1 0 0,1 0-1 0 0,-1 0 0 0 0,1 0 1 0 0,-1 0-1 0 0,7 1-4151 0 0,-23-10-2902 0 0</inkml:trace>
</inkml:ink>
</file>

<file path=ppt/ink/ink7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57"/>
    </inkml:context>
    <inkml:brush xml:id="br0">
      <inkml:brushProperty name="width" value="0.035" units="cm"/>
      <inkml:brushProperty name="height" value="0.035" units="cm"/>
      <inkml:brushProperty name="color" value="#E71224"/>
    </inkml:brush>
  </inkml:definitions>
  <inkml:trace contextRef="#ctx0" brushRef="#br0">50 53 1116 0 0,'0'0'6507'0'0,"-4"-1"-6413"0"0,-41-4 2277 0 0,44 5-2175 0 0,30 0 1288 0 0,-16-1-1381 0 0,0-1 0 0 0,1 0 1 0 0,-1 0-1 0 0,22-8 0 0 0,19-4-25 0 0,-28 11 33 0 0,0 1 1 0 0,28 2 0 0 0,-19 1-112 0 0,-34-1 15 0 0,17-2-5 0 0,-14 1-17 0 0,-5 2 3 0 0,22-10-467 0 0,-41 15-11769 0 0</inkml:trace>
</inkml:ink>
</file>

<file path=ppt/ink/ink7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58"/>
    </inkml:context>
    <inkml:brush xml:id="br0">
      <inkml:brushProperty name="width" value="0.035" units="cm"/>
      <inkml:brushProperty name="height" value="0.035" units="cm"/>
      <inkml:brushProperty name="color" value="#E71224"/>
    </inkml:brush>
  </inkml:definitions>
  <inkml:trace contextRef="#ctx0" brushRef="#br0">245 75 2212 0 0,'0'0'7522'0'0,"-12"-7"-7432"0"0,-59-33 398 0 0,65 36-302 0 0,-1 1 0 0 0,0-1 0 0 0,0 1 0 0 0,0 0 0 0 0,0 1 0 0 0,0 0 1 0 0,-1 0-1 0 0,1 1 0 0 0,-1-1 0 0 0,-12 1 0 0 0,18 1-159 0 0,1 0-5 0 0,-1 0-29 0 0,1-1-1 0 0,-1 1 0 0 0,0 0 0 0 0,0 0 1 0 0,0 0-1 0 0,0 1 0 0 0,1-1 0 0 0,-1 0 0 0 0,0 1 1 0 0,0-1-1 0 0,1 1 0 0 0,-1-1 0 0 0,0 1 0 0 0,1 0 1 0 0,-1 0-1 0 0,0 0 0 0 0,1 0 0 0 0,-1 0 1 0 0,1 0-1 0 0,0 0 0 0 0,-1 0 0 0 0,1 1 0 0 0,0-1 1 0 0,0 0-1 0 0,0 1 0 0 0,0-1 0 0 0,0 1 0 0 0,0-1 1 0 0,0 1-1 0 0,0 0 0 0 0,0-1 0 0 0,0 3 1 0 0,-4 7-17 0 0,-6 22-35 0 0,10-27 53 0 0,0-1 0 0 0,0 1-1 0 0,1-1 1 0 0,-1 1 0 0 0,1-1-1 0 0,0 1 1 0 0,2 7 0 0 0,-1 7-1 0 0,-1-15 11 0 0,0 0-1 0 0,1 1 0 0 0,0-1 1 0 0,0 0-1 0 0,0 0 0 0 0,3 9 1 0 0,-2-9-6 0 0,0 7-10 0 0,3 3 47 0 0,6 25 33 0 0,22 37-82 0 0,-19-43 34 0 0,-5-5-43 0 0,-6-15 30 0 0,-2-11 1 0 0,-1 0 0 0 0,1 0 1 0 0,-1 0-1 0 0,0-1 0 0 0,0 1 0 0 0,0 0 0 0 0,0 0 0 0 0,0 0 0 0 0,-1 3 1 0 0,0-2-88 0 0,0 0 1 0 0,1 0 0 0 0,0 0 0 0 0,0 0 0 0 0,0 0-1 0 0,0 0 1 0 0,2 6 0 0 0,7-10-3886 0 0,-18 0-3643 0 0</inkml:trace>
</inkml:ink>
</file>

<file path=ppt/ink/ink7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59"/>
    </inkml:context>
    <inkml:brush xml:id="br0">
      <inkml:brushProperty name="width" value="0.035" units="cm"/>
      <inkml:brushProperty name="height" value="0.035" units="cm"/>
      <inkml:brushProperty name="color" value="#E71224"/>
    </inkml:brush>
  </inkml:definitions>
  <inkml:trace contextRef="#ctx0" brushRef="#br0">0 10 1100 0 0,'0'0'5230'0'0,"39"2"-1207"0"0,-10-2-3765 0 0,55-7 0 0 0,-33 3-357 0 0,-51 4 70 0 0,18 0-2182 0 0,-8-1-1505 0 0,-38 2-1098 0 0</inkml:trace>
</inkml:ink>
</file>

<file path=ppt/ink/ink7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60"/>
    </inkml:context>
    <inkml:brush xml:id="br0">
      <inkml:brushProperty name="width" value="0.035" units="cm"/>
      <inkml:brushProperty name="height" value="0.035" units="cm"/>
      <inkml:brushProperty name="color" value="#E71224"/>
    </inkml:brush>
  </inkml:definitions>
  <inkml:trace contextRef="#ctx0" brushRef="#br0">12 387 2500 0 0,'0'0'8155'0'0,"-2"-4"-7976"0"0,0 1-85 0 0,1 2-36 0 0,0 0 0 0 0,1 0 0 0 0,-1 0-1 0 0,0 0 1 0 0,1 0 0 0 0,-1 0 0 0 0,1 0 0 0 0,-1-1 0 0 0,1 1-1 0 0,0 0 1 0 0,-1 0 0 0 0,1-1 0 0 0,0 0 0 0 0,0 1 58 0 0,5-9-150 0 0,16 1 34 0 0,-19 8 4 0 0,0 0-1 0 0,-1 0 1 0 0,1 0 0 0 0,0 1 0 0 0,0-1-1 0 0,0 0 1 0 0,0 1 0 0 0,0-1 0 0 0,0 1-1 0 0,3 0 1 0 0,6-1 15 0 0,0-1-1 0 0,-1 0 1 0 0,1 0-1 0 0,0-1 1 0 0,-1-1-1 0 0,0 0 1 0 0,16-8-1 0 0,-12 6 33 0 0,1 0-1 0 0,0 0 1 0 0,22-4 0 0 0,13-2-4 0 0,-29 6 0 0 0,39-6-1 0 0,-4 0 389 0 0,-10 8-382 0 0,79 2 0 0 0,-71 2 18 0 0,-40 1-72 0 0,0 0 0 0 0,21 5 0 0 0,-21-3 21 0 0,0 0 1 0 0,21 0-1 0 0,362-1 447 0 0,-374-1-379 0 0,0 2 1 0 0,45 11-1 0 0,-19-4 20 0 0,-31-7 7 0 0,-1-2 1 0 0,1 0-1 0 0,17-2 0 0 0,-4 0-5 0 0,-13 0 1 0 0,34-6 0 0 0,9 0-83 0 0,166 9-26 0 0,-146 4 21 0 0,-31-1-1 0 0,33 4-21 0 0,-47-4 41 0 0,40-1 1 0 0,195-5 150 0 0,0 0-89 0 0,-250 0-70 0 0,0-2 0 0 0,0 0 0 0 0,-1-1 0 0 0,23-8 0 0 0,37-6-6 0 0,-25 12-101 0 0,93 1 0 0 0,-7 2 293 0 0,96 3 80 0 0,-167 4-336 0 0,75 2 76 0 0,254-12 338 0 0,-73-1-104 0 0,-304 9-239 0 0,1 0 1 0 0,0 1-1 0 0,39 11 1 0 0,-29-8 91 0 0,-1-2-1 0 0,0-1 1 0 0,47-1 0 0 0,-78-2-146 0 0,-1 0 42 0 0,0 1 0 0 0,0-1 1 0 0,0 1-1 0 0,0-1 0 0 0,0 1 1 0 0,0-1-1 0 0,0 0 0 0 0,0 1 0 0 0,0-1 1 0 0,0 1-1 0 0,0-1 0 0 0,-1 1 1 0 0,1-1-1 0 0,0 0 0 0 0,0 1 0 0 0,-1-1 1 0 0,1 0-1 0 0,0 1 0 0 0,0-1 0 0 0,-1 0 1 0 0,1 1-1 0 0,0-1 0 0 0,-1 0 1 0 0,1 1-1 0 0,0-1 0 0 0,-1 0 0 0 0,1 0 1 0 0,-1 1-1 0 0,1-1 0 0 0,0 0 1 0 0,-1 0-1 0 0,1 0 0 0 0,-1 0 0 0 0,1 0 1 0 0,-1 0-1 0 0,1 0 0 0 0,0 0 0 0 0,-1 0 1 0 0,1 0-1 0 0,-1 0 0 0 0,1 0 1 0 0,-1 0-1 0 0,1 0 0 0 0,-1 0 0 0 0,1 0 1 0 0,0 0-1 0 0,-1 0 0 0 0,0-1 1 0 0,-7 1-103 0 0,4-1 89 0 0,0 1 1 0 0,-1-1-1 0 0,1 0 1 0 0,0-1-1 0 0,0 1 1 0 0,-1-1-1 0 0,1 0 1 0 0,0 0-1 0 0,-3-2 1 0 0,-20-9-17 0 0,14 7 19 0 0,1-1 1 0 0,0 0 0 0 0,1-1-1 0 0,-1 0 1 0 0,-18-18 0 0 0,10 8-29 0 0,-24-15 1 0 0,-85-62 59 0 0,90 62 99 0 0,26 24-62 0 0,12 7-245 0 0,10 4 131 0 0,19 7 61 0 0,31 6 0 0 0,-40-11-37 0 0,-1 0 0 0 0,0 1 0 0 0,1 2 0 0 0,-2-1 0 0 0,30 17-1 0 0,-21-8-5 0 0,-15-9 19 0 0,0 1 0 0 0,-1-1-1 0 0,0 2 1 0 0,0-1 0 0 0,16 18-1 0 0,-17-16 1 0 0,-8-8-3 0 0,1 0 1 0 0,-1 1-1 0 0,1-1 0 0 0,-1 0 1 0 0,0 1-1 0 0,0-1 1 0 0,1 1-1 0 0,-1-1 0 0 0,0 1 1 0 0,0 0-1 0 0,-1-1 1 0 0,1 1-1 0 0,0 0 0 0 0,-1 0 1 0 0,1 0-1 0 0,-1 0 1 0 0,1-1-1 0 0,-1 3 0 0 0,6 13 91 0 0,-6-16-84 0 0,1 0 0 0 0,0 0 0 0 0,-1 0 0 0 0,0 0 1 0 0,1 0-1 0 0,-1 0 0 0 0,1 0 0 0 0,-1 0 0 0 0,0 0 0 0 0,0 0 0 0 0,0 0 0 0 0,1 0 0 0 0,-1 0 0 0 0,0 0 0 0 0,0 0 0 0 0,0 0 0 0 0,-1 0 0 0 0,1 0 0 0 0,0 0 0 0 0,0 0 0 0 0,-1 0 0 0 0,1 0 0 0 0,0 0 0 0 0,-1 0 0 0 0,1 0 0 0 0,-1 0 0 0 0,1 0 0 0 0,-1 0 0 0 0,0 1 0 0 0,-4 3 136 0 0,-1 0 1 0 0,1 0-1 0 0,-1 0 0 0 0,0-1 0 0 0,0 0 0 0 0,-1 0 0 0 0,1 0 0 0 0,-13 4 0 0 0,-8 6 676 0 0,6-1-804 0 0,0 2 0 0 0,1 0 0 0 0,1 1-1 0 0,0 1 1 0 0,-16 20 0 0 0,31-33-53 0 0,2-2 22 0 0,0 0 0 0 0,0 0 0 0 0,0 0 0 0 0,1 0-1 0 0,-1 0 1 0 0,1 0 0 0 0,-1 1 0 0 0,1-1 0 0 0,0 0 0 0 0,0 1 0 0 0,0-1 0 0 0,-1 5 0 0 0,1-4 530 0 0,-1 7-2891 0 0,6-15-806 0 0,12-23-301 0 0,-13 23 2548 0 0,1 0-1 0 0,-2 0 1 0 0,1 0 0 0 0,0 0-1 0 0,-1 0 1 0 0,0-1-1 0 0,1-5 1 0 0,-2 9 636 0 0,-1-1-781 0 0,-5 11 16 0 0,-35 71-1207 0 0</inkml:trace>
</inkml:ink>
</file>

<file path=ppt/ink/ink7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61"/>
    </inkml:context>
    <inkml:brush xml:id="br0">
      <inkml:brushProperty name="width" value="0.035" units="cm"/>
      <inkml:brushProperty name="height" value="0.035" units="cm"/>
      <inkml:brushProperty name="color" value="#E71224"/>
    </inkml:brush>
  </inkml:definitions>
  <inkml:trace contextRef="#ctx0" brushRef="#br0">33 1 4280 0 0,'0'0'8925'0'0,"-4"4"-8630"0"0,1-1-267 0 0,0 0 1 0 0,1 1-1 0 0,-1-1 1 0 0,1 1-1 0 0,-1 0 0 0 0,1 0 1 0 0,0 0-1 0 0,1 0 1 0 0,-1 0-1 0 0,1 0 1 0 0,-1 0-1 0 0,1 0 0 0 0,1 1 1 0 0,-1-1-1 0 0,0 8 1 0 0,1 97 263 0 0,2-104-373 0 0,0 0 1 0 0,1 0-1 0 0,-1 0 1 0 0,1-1-1 0 0,0 1 1 0 0,6 5-1 0 0,21 11-7598 0 0,-24-18 4823 0 0</inkml:trace>
</inkml:ink>
</file>

<file path=ppt/ink/ink7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62"/>
    </inkml:context>
    <inkml:brush xml:id="br0">
      <inkml:brushProperty name="width" value="0.035" units="cm"/>
      <inkml:brushProperty name="height" value="0.035" units="cm"/>
      <inkml:brushProperty name="color" value="#E71224"/>
    </inkml:brush>
  </inkml:definitions>
  <inkml:trace contextRef="#ctx0" brushRef="#br0">13 75 1152 0 0,'0'0'3388'0'0,"-5"-16"-2941"0"0,-1-7 806 0 0,6-12 2272 0 0,-2 35-2582 0 0,9 0 239 0 0,16 0-494 0 0,-5-1-597 0 0,1 1 1 0 0,-1 2-1 0 0,37 5 1 0 0,-39-4-58 0 0,0-1 0 0 0,0-1 0 0 0,0-1 0 0 0,23-2 0 0 0,5 0 141 0 0,-6 2-278 0 0,-37 0 94 0 0,1 0-269 0 0,0 0 19 0 0,0 1-1 0 0,0-1 0 0 0,0 0 1 0 0,1 1-1 0 0,-1-1 0 0 0,0 1 0 0 0,3 1 1 0 0,7 10-3211 0 0,-9-5-2682 0 0,-29-31 4952 0 0</inkml:trace>
</inkml:ink>
</file>

<file path=ppt/ink/ink7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63"/>
    </inkml:context>
    <inkml:brush xml:id="br0">
      <inkml:brushProperty name="width" value="0.035" units="cm"/>
      <inkml:brushProperty name="height" value="0.035" units="cm"/>
      <inkml:brushProperty name="color" value="#E71224"/>
    </inkml:brush>
  </inkml:definitions>
  <inkml:trace contextRef="#ctx0" brushRef="#br0">205 79 932 0 0,'0'0'9764'0'0,"-4"-8"-9457"0"0,0 0-201 0 0,3 5-63 0 0,0 0 0 0 0,0 1-1 0 0,-1-1 1 0 0,1 0 0 0 0,-1 1 0 0 0,0-1-1 0 0,0 1 1 0 0,0-1 0 0 0,0 1-1 0 0,0 0 1 0 0,-4-3 0 0 0,0-7 862 0 0,-3 3 166 0 0,8 8-1031 0 0,1 0-1 0 0,0 1 1 0 0,-1-1-1 0 0,1 1 1 0 0,-1-1-1 0 0,1 1 1 0 0,-1-1-1 0 0,1 1 0 0 0,-1-1 1 0 0,0 1-1 0 0,1 0 1 0 0,-1-1-1 0 0,1 1 1 0 0,-1 0-1 0 0,0-1 0 0 0,1 1 1 0 0,-1 0-1 0 0,0 0 1 0 0,1 0-1 0 0,-1 0 1 0 0,0 0-1 0 0,0-1 1 0 0,1 1-1 0 0,-1 0 0 0 0,0 0 1 0 0,-1 1-1 0 0,1-1 49 0 0,-30 0-97 0 0,24 0 21 0 0,0 0 1 0 0,-1 1-1 0 0,1 0 1 0 0,0 1-1 0 0,0-1 1 0 0,-10 5-1 0 0,-2 9-218 0 0,18-14 201 0 0,0 0 0 0 0,0 0 0 0 0,0 0 0 0 0,0 0 1 0 0,0 0-1 0 0,1 1 0 0 0,-1-1 0 0 0,0 0 0 0 0,0 0 1 0 0,1 1-1 0 0,-1-1 0 0 0,1 0 0 0 0,-1 1 0 0 0,0 0 1 0 0,-8 16-78 0 0,8-16 76 0 0,0-1 0 0 0,0 1 0 0 0,0-1 0 0 0,0 1 0 0 0,1 0 0 0 0,-1-1 0 0 0,1 1 0 0 0,-1 0 0 0 0,1-1 0 0 0,-1 1 1 0 0,1 0-1 0 0,0-1 0 0 0,0 4 0 0 0,1 30-50 0 0,0-19 43 0 0,-2-1 12 0 0,1-11 2 0 0,0-1 0 0 0,-1 1-1 0 0,1 0 1 0 0,1-1 0 0 0,-1 1 0 0 0,0 0-1 0 0,1-1 1 0 0,0 1 0 0 0,0 0 0 0 0,0-1 0 0 0,2 4-1 0 0,-1-1 2 0 0,1-1 1 0 0,-1 0-1 0 0,0 1 0 0 0,-1-1 0 0 0,2 7 0 0 0,-2-6-1 0 0,1 0 0 0 0,-1-1 0 0 0,1 1 0 0 0,1 0 0 0 0,2 5 0 0 0,17 45-12 0 0,-16-43 21 0 0,-1 0-1 0 0,0 0 0 0 0,-1 1 1 0 0,4 19-1 0 0,2 4 4 0 0,-10-33-11 0 0,1-1-1 0 0,-1 1 0 0 0,1 0 0 0 0,-1 0 0 0 0,0 0 1 0 0,-1 4-1 0 0,1-5 0 0 0,0 0 0 0 0,-1 0 0 0 0,1 0 0 0 0,0-1 0 0 0,1 1 0 0 0,-1 0-1 0 0,0 0 1 0 0,1 0 0 0 0,0 0 0 0 0,0-1 0 0 0,1 4 0 0 0,-1-2-1 0 0,0-1-1 0 0,0 1 0 0 0,0-1 1 0 0,0 1-1 0 0,0-1 1 0 0,-1 1-1 0 0,0 0 0 0 0,0-1 1 0 0,0 5-1 0 0,0-4 0 0 0,0 1 0 0 0,0-1 0 0 0,0 0 0 0 0,1 0 0 0 0,0 0-1 0 0,1 5 1 0 0,4 25-98 0 0,-6-23 1015 0 0,0-7-2686 0 0</inkml:trace>
</inkml:ink>
</file>

<file path=ppt/ink/ink7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64"/>
    </inkml:context>
    <inkml:brush xml:id="br0">
      <inkml:brushProperty name="width" value="0.035" units="cm"/>
      <inkml:brushProperty name="height" value="0.035" units="cm"/>
      <inkml:brushProperty name="color" value="#E71224"/>
    </inkml:brush>
  </inkml:definitions>
  <inkml:trace contextRef="#ctx0" brushRef="#br0">7 40 640 0 0,'0'0'10960'0'0,"-2"-2"-10865"0"0,2 2-96 0 0,0 0 1 0 0,0 0-1 0 0,-1 0 0 0 0,1 0 0 0 0,0 0 1 0 0,0 0-1 0 0,0-1 0 0 0,0 1 0 0 0,-1 0 0 0 0,1 0 1 0 0,0 0-1 0 0,0 0 0 0 0,0 0 0 0 0,0 0 1 0 0,-1 0-1 0 0,1 0 0 0 0,0-1 0 0 0,0 1 1 0 0,0 0-1 0 0,0 0 0 0 0,0 0 0 0 0,0 0 1 0 0,-1 0-1 0 0,1-1 0 0 0,0 1 0 0 0,0 0 1 0 0,0 0-1 0 0,0 0 0 0 0,0-1 0 0 0,0 1 0 0 0,0 0 1 0 0,0 0-1 0 0,0 0 0 0 0,0 0 0 0 0,0-1 1 0 0,0 1-1 0 0,0 0 0 0 0,0 0 0 0 0,0 0 1 0 0,0-1-1 0 0,0 1 0 0 0,0 0 0 0 0,0 0 1 0 0,0 0-1 0 0,0 0 0 0 0,0-1 0 0 0,1 1 1 0 0,-1 0-1 0 0,0 0 0 0 0,0 0 0 0 0,0 0 1 0 0,0-1-1 0 0,0 1 0 0 0,0 0 0 0 0,1 0 0 0 0,-1 0 1 0 0,0 0-1 0 0,0 0 0 0 0,0 0 0 0 0,0 0 1 0 0,0-1-1 0 0,1 1 0 0 0,18 0 195 0 0,-17 0-174 0 0,1 1 1 0 0,-1-1-1 0 0,1 0 1 0 0,-1 0-1 0 0,1 0 1 0 0,0 0-1 0 0,-1-1 1 0 0,1 1 0 0 0,-1-1-1 0 0,0 1 1 0 0,1-1-1 0 0,-1 0 1 0 0,4-2-1 0 0,-3 2 8 0 0,0-1 0 0 0,0 1 0 0 0,0 0 0 0 0,0 0-1 0 0,0 0 1 0 0,1 0 0 0 0,3 0 0 0 0,9-2-27 0 0,-9 0-48 0 0,1 1-1 0 0,0 0 0 0 0,0 1 1 0 0,-1 0-1 0 0,14 0 0 0 0,6 0-2474 0 0,-25 1 2208 0 0,9 5-4322 0 0,-6-1 2622 0 0</inkml:trace>
</inkml:ink>
</file>

<file path=ppt/ink/ink7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65"/>
    </inkml:context>
    <inkml:brush xml:id="br0">
      <inkml:brushProperty name="width" value="0.035" units="cm"/>
      <inkml:brushProperty name="height" value="0.035" units="cm"/>
      <inkml:brushProperty name="color" value="#E71224"/>
    </inkml:brush>
  </inkml:definitions>
  <inkml:trace contextRef="#ctx0" brushRef="#br0">6 16 3028 0 0,'0'0'5725'0'0,"0"2"-5609"0"0,-5 111 1022 0 0,5-111-1137 0 0,1-1 0 0 0,-1 0 1 0 0,1 1-1 0 0,0-1 0 0 0,0 0 1 0 0,-1 1-1 0 0,1-1 0 0 0,0 0 0 0 0,0 0 1 0 0,0 0-1 0 0,0 0 0 0 0,1 0 0 0 0,-1 0 1 0 0,0 0-1 0 0,0 0 0 0 0,0-1 1 0 0,1 1-1 0 0,-1 0 0 0 0,0-1 0 0 0,1 1 1 0 0,-1-1-1 0 0,3 1 0 0 0,-3-1 35 0 0,22-1 1566 0 0,-19-3-1556 0 0,0-1 0 0 0,-1 0 0 0 0,0 0 0 0 0,0 0 0 0 0,0 0 0 0 0,0-1 0 0 0,-1 1 0 0 0,0-1 0 0 0,2-7 1 0 0,-1 0 6 0 0,-2 1 1 0 0,1-1-1 0 0,-1-18 1 0 0,-1 30-52 0 0,-1 0 0 0 0,1 1-1 0 0,0-1 1 0 0,0 0 0 0 0,0 0 0 0 0,-1 1 0 0 0,1-1-1 0 0,0 1 1 0 0,-1-1 0 0 0,1 0 0 0 0,-1 1-1 0 0,1-1 1 0 0,-1 1 0 0 0,1-1 0 0 0,-1 1 0 0 0,1-1-1 0 0,-1 1 1 0 0,1-1 0 0 0,-1 1 0 0 0,1-1-1 0 0,-2 1 1 0 0,-5-8 90 0 0,4 7-67 0 0,1 0 0 0 0,-1 1 0 0 0,0-1 0 0 0,0 1 0 0 0,1 0 0 0 0,-1 0 0 0 0,0 0 0 0 0,-4 0 0 0 0,4 1-50 0 0,2-1-9 0 0,-10 4-210 0 0,11 11-3497 0 0,0-10-2744 0 0,0-23 4309 0 0</inkml:trace>
</inkml:ink>
</file>

<file path=ppt/ink/ink7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66"/>
    </inkml:context>
    <inkml:brush xml:id="br0">
      <inkml:brushProperty name="width" value="0.035" units="cm"/>
      <inkml:brushProperty name="height" value="0.035" units="cm"/>
      <inkml:brushProperty name="color" value="#E71224"/>
    </inkml:brush>
  </inkml:definitions>
  <inkml:trace contextRef="#ctx0" brushRef="#br0">24 61 1132 0 0,'0'-7'4292'0'0,"-1"5"-4029"0"0,1 0 1 0 0,0 0-1 0 0,0-1 1 0 0,0 1 0 0 0,0 0-1 0 0,1 0 1 0 0,-1 0 0 0 0,1 0-1 0 0,-1 0 1 0 0,1 1 0 0 0,-1-1-1 0 0,2-2 1 0 0,-1 3-293 0 0,-1 1 0 0 0,0-1 0 0 0,1 0 0 0 0,-1 1 0 0 0,0-1 0 0 0,0 1 0 0 0,1-1 0 0 0,-1 0 0 0 0,0 1 0 0 0,0-1 0 0 0,0 0 0 0 0,0 1 0 0 0,0-1 0 0 0,0 0 0 0 0,0 1 0 0 0,0-1 0 0 0,0 0 0 0 0,0 1 0 0 0,0-1 0 0 0,0 0 0 0 0,0 1 0 0 0,0-1 0 0 0,-1 0 0 0 0,1 1 0 0 0,0-1 0 0 0,-1 1 0 0 0,1-1 0 0 0,0 0 0 0 0,-1 1 0 0 0,1-1 0 0 0,0 1 0 0 0,-1-1 0 0 0,1 1 0 0 0,-1-1 0 0 0,1 1 0 0 0,-1 0 0 0 0,0-1 0 0 0,1 1 0 0 0,-1 0 0 0 0,1-1 0 0 0,-1 1 0 0 0,0 0 0 0 0,1 0 0 0 0,-1-1 0 0 0,1 1 0 0 0,-1 0 0 0 0,0 0 0 0 0,1 0 0 0 0,-1 0 0 0 0,0 0 0 0 0,1 0 0 0 0,-2 0 0 0 0,1 0-129 0 0,-10 12-1201 0 0,10-6 1217 0 0,1-6 146 0 0,0 0 0 0 0,0 0 1 0 0,0 1-1 0 0,0-1 0 0 0,0 0 0 0 0,-1 1 1 0 0,1-1-1 0 0,0 0 0 0 0,0 1 0 0 0,0-1 1 0 0,0 0-1 0 0,0 1 0 0 0,0-1 0 0 0,0 0 1 0 0,0 1-1 0 0,0-1 0 0 0,0 0 0 0 0,1 1 0 0 0,-1-1 1 0 0,0 0-1 0 0,0 1 0 0 0,0-1 0 0 0,0 0 1 0 0,0 0-1 0 0,0 1 0 0 0,1-1 0 0 0,-1 0 1 0 0,0 0-1 0 0,0 1 0 0 0,1-1 0 0 0,-1 0 1 0 0,0 0-1 0 0,0 1 0 0 0,1-1 0 0 0,-1 0 1 0 0,0 0-1 0 0,0 0 0 0 0,1 0 0 0 0,-1 1 1 0 0,0-1-1 0 0,1 0 0 0 0,0 0 390 0 0,0 0-493 0 0,3 0 94 0 0,-4 6-5411 0 0,-5-12 4709 0 0</inkml:trace>
</inkml:ink>
</file>

<file path=ppt/ink/ink7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67"/>
    </inkml:context>
    <inkml:brush xml:id="br0">
      <inkml:brushProperty name="width" value="0.035" units="cm"/>
      <inkml:brushProperty name="height" value="0.035" units="cm"/>
      <inkml:brushProperty name="color" value="#E71224"/>
    </inkml:brush>
  </inkml:definitions>
  <inkml:trace contextRef="#ctx0" brushRef="#br0">1 1 2228 0 0</inkml:trace>
</inkml:ink>
</file>

<file path=ppt/ink/ink7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68"/>
    </inkml:context>
    <inkml:brush xml:id="br0">
      <inkml:brushProperty name="width" value="0.035" units="cm"/>
      <inkml:brushProperty name="height" value="0.035" units="cm"/>
      <inkml:brushProperty name="color" value="#E71224"/>
    </inkml:brush>
  </inkml:definitions>
  <inkml:trace contextRef="#ctx0" brushRef="#br0">12 11 2228 0 0,'-10'12'3765'0'0,"9"-24"-370"0"0,1 6-3840 0 0,1 5 407 0 0,1 0-1 0 0,0 1 1 0 0,0-1 0 0 0,0 1-1 0 0,0-1 1 0 0,0 1 0 0 0,0 0-1 0 0,0-1 1 0 0,0 1 0 0 0,2 1-1 0 0,47 2-7885 0 0,-114-6 7327 0 0</inkml:trace>
</inkml:ink>
</file>

<file path=ppt/ink/ink7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69"/>
    </inkml:context>
    <inkml:brush xml:id="br0">
      <inkml:brushProperty name="width" value="0.035" units="cm"/>
      <inkml:brushProperty name="height" value="0.035" units="cm"/>
      <inkml:brushProperty name="color" value="#E71224"/>
    </inkml:brush>
  </inkml:definitions>
  <inkml:trace contextRef="#ctx0" brushRef="#br0">0 17 1428 0 0,'0'0'3220'0'0,"55"-17"-6672"0"0</inkml:trace>
</inkml:ink>
</file>

<file path=ppt/ink/ink7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70"/>
    </inkml:context>
    <inkml:brush xml:id="br0">
      <inkml:brushProperty name="width" value="0.035" units="cm"/>
      <inkml:brushProperty name="height" value="0.035" units="cm"/>
      <inkml:brushProperty name="color" value="#E71224"/>
    </inkml:brush>
  </inkml:definitions>
  <inkml:trace contextRef="#ctx0" brushRef="#br0">0 21 804 0 0,'0'0'6347'0'0,"10"-3"-9654"0"0,3-2 3069 0 0,30-7-999 0 0,-37 11 342 0 0,-1 1 65 0 0</inkml:trace>
</inkml:ink>
</file>

<file path=ppt/ink/ink7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71"/>
    </inkml:context>
    <inkml:brush xml:id="br0">
      <inkml:brushProperty name="width" value="0.035" units="cm"/>
      <inkml:brushProperty name="height" value="0.035" units="cm"/>
      <inkml:brushProperty name="color" value="#E71224"/>
    </inkml:brush>
  </inkml:definitions>
  <inkml:trace contextRef="#ctx0" brushRef="#br0">0 2 1176 0 0,'0'0'4018'0'0,"5"0"-3966"0"0,-2 0-40 0 0,-2-1-9 0 0,1 1 0 0 0,-1 0-1 0 0,1 0 1 0 0,-1-1-1 0 0,1 1 1 0 0,-1 0-1 0 0,1 1 1 0 0,-1-1-1 0 0,1 0 1 0 0,-1 0-1 0 0,0 1 1 0 0,1-1-1 0 0,-1 0 1 0 0,3 2-1 0 0,10 4 105 0 0,-7-3-564 0 0,-11-4-3086 0 0,-45-9 2140 0 0</inkml:trace>
</inkml:ink>
</file>

<file path=ppt/ink/ink7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72"/>
    </inkml:context>
    <inkml:brush xml:id="br0">
      <inkml:brushProperty name="width" value="0.035" units="cm"/>
      <inkml:brushProperty name="height" value="0.035" units="cm"/>
      <inkml:brushProperty name="color" value="#E71224"/>
    </inkml:brush>
  </inkml:definitions>
  <inkml:trace contextRef="#ctx0" brushRef="#br0">1 1 1392 0 0,'0'0'6045'0'0,"8"1"-6764"0"0,25 3 670 0 0,11 0-1226 0 0,-19-3-2395 0 0,-20-1 2382 0 0</inkml:trace>
</inkml:ink>
</file>

<file path=ppt/ink/ink7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73"/>
    </inkml:context>
    <inkml:brush xml:id="br0">
      <inkml:brushProperty name="width" value="0.035" units="cm"/>
      <inkml:brushProperty name="height" value="0.035" units="cm"/>
      <inkml:brushProperty name="color" value="#E71224"/>
    </inkml:brush>
  </inkml:definitions>
  <inkml:trace contextRef="#ctx0" brushRef="#br0">1 10 1964 0 0,'0'0'7774'0'0,"4"-1"-8871"0"0,19-6-212 0 0,0 5-3749 0 0,-29 4 3618 0 0,-38 6 606 0 0</inkml:trace>
</inkml:ink>
</file>

<file path=ppt/ink/ink7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74"/>
    </inkml:context>
    <inkml:brush xml:id="br0">
      <inkml:brushProperty name="width" value="0.035" units="cm"/>
      <inkml:brushProperty name="height" value="0.035" units="cm"/>
      <inkml:brushProperty name="color" value="#E71224"/>
    </inkml:brush>
  </inkml:definitions>
  <inkml:trace contextRef="#ctx0" brushRef="#br0">1 67 2100 0 0,'0'0'6050'0'0,"0"-7"-5971"0"0,0-37-130 0 0,3 28-855 0 0,-6 34-6366 0 0</inkml:trace>
</inkml:ink>
</file>

<file path=ppt/ink/ink7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75"/>
    </inkml:context>
    <inkml:brush xml:id="br0">
      <inkml:brushProperty name="width" value="0.035" units="cm"/>
      <inkml:brushProperty name="height" value="0.035" units="cm"/>
      <inkml:brushProperty name="color" value="#E71224"/>
    </inkml:brush>
  </inkml:definitions>
  <inkml:trace contextRef="#ctx0" brushRef="#br0">17 56 3328 0 0,'0'0'5809'0'0,"-16"-56"-14786"0"0</inkml:trace>
</inkml:ink>
</file>

<file path=ppt/ink/ink7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76"/>
    </inkml:context>
    <inkml:brush xml:id="br0">
      <inkml:brushProperty name="width" value="0.035" units="cm"/>
      <inkml:brushProperty name="height" value="0.035" units="cm"/>
      <inkml:brushProperty name="color" value="#E71224"/>
    </inkml:brush>
  </inkml:definitions>
  <inkml:trace contextRef="#ctx0" brushRef="#br0">11 52 1748 0 0,'0'0'5953'0'0,"-1"-7"-9504"0"0,-7-23 3130 0 0,8 30 397 0 0,0 0-1 0 0,0 0 1 0 0,-1-1 0 0 0,1 1-1 0 0,0 0 1 0 0,0 0-1 0 0,0-1 1 0 0,0 1 0 0 0,0 0-1 0 0,-1-1 1 0 0,1 1 0 0 0,0 0-1 0 0,0-1 1 0 0,0 1 0 0 0,0 0-1 0 0,0-1 1 0 0,0 1-1 0 0,0 0 1 0 0,0 0 0 0 0,0-1-1 0 0,0 1 1 0 0,0 0 0 0 0,0-1-1 0 0,0 1 1 0 0,1 0-1 0 0,-1-1 1 0 0,0 1 0 0 0,0 0-1 0 0,0-1 1 0 0,0 1 0 0 0,0 0-1 0 0,1 0 1 0 0,-1-1 0 0 0,0 1-1 0 0,0 0 1 0 0,1 0-1 0 0,-1-1 1 0 0,0 1 0 0 0,0 0-1 0 0,1 0 1 0 0,-1 0 0 0 0,0 0-1 0 0,1-1 1 0 0,1 0-1343 0 0,2-1 541 0 0</inkml:trace>
</inkml:ink>
</file>

<file path=ppt/ink/ink7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77"/>
    </inkml:context>
    <inkml:brush xml:id="br0">
      <inkml:brushProperty name="width" value="0.035" units="cm"/>
      <inkml:brushProperty name="height" value="0.035" units="cm"/>
      <inkml:brushProperty name="color" value="#E71224"/>
    </inkml:brush>
  </inkml:definitions>
  <inkml:trace contextRef="#ctx0" brushRef="#br0">6 84 1668 0 0,'0'0'7560'0'0,"0"-13"-8529"0"0,-5-57-1595 0 0,8 70 848 0 0,2-1 992 0 0,-3 15-1192 0 0,-7 56 577 0 0</inkml:trace>
</inkml:ink>
</file>

<file path=ppt/ink/ink7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78"/>
    </inkml:context>
    <inkml:brush xml:id="br0">
      <inkml:brushProperty name="width" value="0.035" units="cm"/>
      <inkml:brushProperty name="height" value="0.035" units="cm"/>
      <inkml:brushProperty name="color" value="#E71224"/>
    </inkml:brush>
  </inkml:definitions>
  <inkml:trace contextRef="#ctx0" brushRef="#br0">18 88 2556 0 0,'0'0'6870'0'0,"-2"-14"-6639"0"0,-9-40 14 0 0,7 42-1165 0 0,3 21-499 0 0,3 8-4650 0 0,-2-50 4575 0 0</inkml:trace>
</inkml:ink>
</file>

<file path=ppt/ink/ink7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79"/>
    </inkml:context>
    <inkml:brush xml:id="br0">
      <inkml:brushProperty name="width" value="0.035" units="cm"/>
      <inkml:brushProperty name="height" value="0.035" units="cm"/>
      <inkml:brushProperty name="color" value="#E71224"/>
    </inkml:brush>
  </inkml:definitions>
  <inkml:trace contextRef="#ctx0" brushRef="#br0">1 1 400 0 0,'0'0'2420'0'0</inkml:trace>
</inkml:ink>
</file>

<file path=ppt/ink/ink7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80"/>
    </inkml:context>
    <inkml:brush xml:id="br0">
      <inkml:brushProperty name="width" value="0.035" units="cm"/>
      <inkml:brushProperty name="height" value="0.035" units="cm"/>
      <inkml:brushProperty name="color" value="#E71224"/>
    </inkml:brush>
  </inkml:definitions>
  <inkml:trace contextRef="#ctx0" brushRef="#br0">1 34 484 0 0,'68'82'655'0'0,"-55"-63"-144"0"0,-16-19-495 0 0,2 0 34 0 0,-4 10 314 0 0,5-10-342 0 0,0 1 1 0 0,0-1-1 0 0,0 0 1 0 0,0 1 0 0 0,0-1-1 0 0,-1 1 1 0 0,1-1-1 0 0,0 0 1 0 0,0 1 0 0 0,0-1-1 0 0,-1 1 1 0 0,1-1-1 0 0,0 0 1 0 0,-1 1 0 0 0,1-1-1 0 0,0 0 1 0 0,-1 0-1 0 0,1 1 1 0 0,0-1 0 0 0,-1 0-1 0 0,1 0 1 0 0,-1 1 0 0 0,1-1-1 0 0,0 0 1 0 0,-1 0-1 0 0,1 0 1 0 0,-1 0 0 0 0,1 0-1 0 0,-1 0 1 0 0,1 1-1 0 0,0-1 1 0 0,-1 0 0 0 0,0 0-1 0 0,-21 6 1798 0 0,21-6-1379 0 0,18-11-938 0 0,-17 11 493 0 0,1 0 1 0 0,0 0-1 0 0,0-1 1 0 0,0 1-1 0 0,0 0 0 0 0,-1-1 1 0 0,1 1-1 0 0,0-1 1 0 0,0 1-1 0 0,-1-1 1 0 0,1 1-1 0 0,0-1 1 0 0,-1 0-1 0 0,1 1 1 0 0,0-1-1 0 0,-1 0 0 0 0,1 1 1 0 0,-1-1-1 0 0,1 0 1 0 0,-1 0-1 0 0,0 0 1 0 0,1 1-1 0 0,-1-1 1 0 0,0 0-1 0 0,1 0 1 0 0,-1 0-1 0 0,0-1 0 0 0,1 1-3 0 0,0 0 0 0 0,0 0 0 0 0,1 1-1 0 0,-1-1 1 0 0,0 0 0 0 0,0 1 0 0 0,1-1-1 0 0,-1 0 1 0 0,0 1 0 0 0,1 0 0 0 0,6-1 8682 0 0,-19-12-7341 0 0,0-22-997 0 0,11-1-1004 0 0,0 12-4760 0 0,8 14 1774 0 0,-4 6 1640 0 0,-3 7 27 0 0,-14 33 953 0 0</inkml:trace>
</inkml:ink>
</file>

<file path=ppt/ink/ink7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81"/>
    </inkml:context>
    <inkml:brush xml:id="br0">
      <inkml:brushProperty name="width" value="0.035" units="cm"/>
      <inkml:brushProperty name="height" value="0.035" units="cm"/>
      <inkml:brushProperty name="color" value="#E71224"/>
    </inkml:brush>
  </inkml:definitions>
  <inkml:trace contextRef="#ctx0" brushRef="#br0">12 121 1332 0 0,'0'0'6415'0'0,"-2"-14"-6401"0"0,0-4-452 0 0,-1-4-859 0 0,0 0-1 0 0,2-22 0 0 0,3 59-439 0 0,7 90 44 0 0</inkml:trace>
</inkml:ink>
</file>

<file path=ppt/ink/ink7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82"/>
    </inkml:context>
    <inkml:brush xml:id="br0">
      <inkml:brushProperty name="width" value="0.035" units="cm"/>
      <inkml:brushProperty name="height" value="0.035" units="cm"/>
      <inkml:brushProperty name="color" value="#E71224"/>
    </inkml:brush>
  </inkml:definitions>
  <inkml:trace contextRef="#ctx0" brushRef="#br0">21 174 3268 0 0,'0'0'7618'0'0,"-4"-17"-7842"0"0,-10-53 112 0 0,11 43-329 0 0,8 18-7 0 0,-5 9 403 0 0,1-1 0 0 0,-1 1 0 0 0,1-1 0 0 0,-1 1-1 0 0,0-1 1 0 0,1 1 0 0 0,-1-1 0 0 0,0 1 0 0 0,1-1-1 0 0,-1 1 1 0 0,0-1 0 0 0,0 0 0 0 0,1 1-1 0 0,-1-1 1 0 0,0 1 0 0 0,0-1 0 0 0,0 0 0 0 0,0 1-1 0 0,0-1 1 0 0,0 0 0 0 0,0 0 0 0 0,5-31-5462 0 0,-5 27 3855 0 0</inkml:trace>
</inkml:ink>
</file>

<file path=ppt/ink/ink7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83"/>
    </inkml:context>
    <inkml:brush xml:id="br0">
      <inkml:brushProperty name="width" value="0.035" units="cm"/>
      <inkml:brushProperty name="height" value="0.035" units="cm"/>
      <inkml:brushProperty name="color" value="#E71224"/>
    </inkml:brush>
  </inkml:definitions>
  <inkml:trace contextRef="#ctx0" brushRef="#br0">1 124 5477 0 0,'0'0'4324'0'0,"1"-17"-6778"0"0,3-52 1712 0 0,2 37-3339 0 0,-6 27 2589 0 0</inkml:trace>
</inkml:ink>
</file>

<file path=ppt/ink/ink7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84"/>
    </inkml:context>
    <inkml:brush xml:id="br0">
      <inkml:brushProperty name="width" value="0.035" units="cm"/>
      <inkml:brushProperty name="height" value="0.035" units="cm"/>
      <inkml:brushProperty name="color" value="#E71224"/>
    </inkml:brush>
  </inkml:definitions>
  <inkml:trace contextRef="#ctx0" brushRef="#br0">17 141 4780 0 0,'0'0'5299'0'0,"-2"-17"-5684"0"0,-9-49 183 0 0,10 63-13 0 0,0 1 0 0 0,0-1 0 0 0,1 1 0 0 0,0-1 0 0 0,-1 1 0 0 0,1-1 0 0 0,0 0 0 0 0,0 1 0 0 0,0-1 0 0 0,1 1 0 0 0,-1-1 0 0 0,1 1 0 0 0,1-5 0 0 0,0-6-3395 0 0,-2 8 1822 0 0</inkml:trace>
</inkml:ink>
</file>

<file path=ppt/ink/ink7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85"/>
    </inkml:context>
    <inkml:brush xml:id="br0">
      <inkml:brushProperty name="width" value="0.035" units="cm"/>
      <inkml:brushProperty name="height" value="0.035" units="cm"/>
      <inkml:brushProperty name="color" value="#E71224"/>
    </inkml:brush>
  </inkml:definitions>
  <inkml:trace contextRef="#ctx0" brushRef="#br0">22 166 4472 0 0,'0'0'6121'0'0,"-3"-18"-6209"0"0,-12-55 63 0 0,12 46-58 0 0,5 19-58 0 0,1-3-639 0 0,-3 11 655 0 0,0-1 0 0 0,0 0 1 0 0,1 0-1 0 0,-1 1 1 0 0,0-1-1 0 0,1 0 1 0 0,-1 1-1 0 0,0-1 1 0 0,1 1-1 0 0,-1-1 1 0 0,1 0-1 0 0,-1 1 1 0 0,1-1-1 0 0,-1 1 1 0 0,1-1-1 0 0,-1 1 0 0 0,2-1 1 0 0,-1 0-150 0 0,-1 1 0 0 0,1 0 0 0 0,-1-1 0 0 0,1 1 0 0 0,0-1 0 0 0,-1 1 1 0 0,1-1-1 0 0,-1 0 0 0 0,1 1 0 0 0,-1-1 0 0 0,0 0 0 0 0,1 1 0 0 0,-1-1 0 0 0,0 0 0 0 0,1 1 0 0 0,-1-1 0 0 0,0-1 1 0 0,0-4-1975 0 0</inkml:trace>
</inkml:ink>
</file>

<file path=ppt/ink/ink7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86"/>
    </inkml:context>
    <inkml:brush xml:id="br0">
      <inkml:brushProperty name="width" value="0.035" units="cm"/>
      <inkml:brushProperty name="height" value="0.035" units="cm"/>
      <inkml:brushProperty name="color" value="#E71224"/>
    </inkml:brush>
  </inkml:definitions>
  <inkml:trace contextRef="#ctx0" brushRef="#br0">89 59 2572 0 0,'0'0'5854'0'0,"-1"-27"-5727"0"0,0 27-135 0 0,0 0-1 0 0,-1 0 0 0 0,1 0 0 0 0,0 1 0 0 0,0-1 0 0 0,-1 0 0 0 0,1 1 0 0 0,0-1 0 0 0,0 1 0 0 0,0-1 0 0 0,0 1 0 0 0,-1 0 0 0 0,1-1 0 0 0,0 1 1 0 0,0 0-1 0 0,0 0 0 0 0,1 0 0 0 0,-1-1 0 0 0,0 1 0 0 0,0 0 0 0 0,0 0 0 0 0,1 0 0 0 0,-1 1 0 0 0,0-1 0 0 0,1 0 0 0 0,-1 0 0 0 0,1 0 0 0 0,-1 0 1 0 0,1 1-1 0 0,0-1 0 0 0,-1 1 0 0 0,0 6 57 0 0,0 0 0 0 0,0 0 1 0 0,1 16-1 0 0,0-15-48 0 0,1-8 7 0 0,-1 0-1 0 0,1-1 1 0 0,-1 1-1 0 0,1-1 0 0 0,0 1 1 0 0,-1 0-1 0 0,1-1 1 0 0,0 0-1 0 0,0 1 0 0 0,-1-1 1 0 0,1 1-1 0 0,0-1 1 0 0,0 0-1 0 0,0 1 0 0 0,0-1 1 0 0,0 0-1 0 0,-1 0 1 0 0,1 0-1 0 0,0 0 0 0 0,0 0 1 0 0,0 0-1 0 0,0 0 1 0 0,0 0-1 0 0,0 0 0 0 0,-1 0 1 0 0,2-1-1 0 0,25-3 253 0 0,-14-5-199 0 0,-11 8-41 0 0,1-1-1 0 0,-1 1 1 0 0,0-1-1 0 0,1 0 1 0 0,-1 1-1 0 0,0-1 1 0 0,0 0-1 0 0,0 0 1 0 0,0 0-1 0 0,0 0 1 0 0,-1-1-1 0 0,1 1 1 0 0,-1 0-1 0 0,1-1 1 0 0,-1 1 0 0 0,0-1-1 0 0,0 0 1 0 0,0 1-1 0 0,0-1 1 0 0,-1 0-1 0 0,1 0 1 0 0,-1 1-1 0 0,1-1 1 0 0,-1 0-1 0 0,0-3 1 0 0,-1 6-18 0 0,1-1 1 0 0,-1 1-1 0 0,1 0 0 0 0,-1-1 1 0 0,1 1-1 0 0,-1-1 0 0 0,0 1 1 0 0,1 0-1 0 0,-1 0 0 0 0,0-1 1 0 0,1 1-1 0 0,-1 0 0 0 0,0 0 1 0 0,1 0-1 0 0,-1 0 0 0 0,0 0 1 0 0,1 0-1 0 0,-1 0 0 0 0,0 0 1 0 0,1 0-1 0 0,-2 0 0 0 0,-22 0 15 0 0,19 0-15 0 0,2 0 16 0 0,0 1 0 0 0,0-1 0 0 0,0 1 0 0 0,0-1 0 0 0,1 1 0 0 0,-1 0 0 0 0,0 0 0 0 0,0 0 0 0 0,1 1 0 0 0,-1-1 0 0 0,1 0 0 0 0,-1 1 1 0 0,1 0-1 0 0,0 0 0 0 0,-1-1 0 0 0,1 2 0 0 0,0-1 0 0 0,0 0 0 0 0,0 0 0 0 0,-1 3 0 0 0,-4 0 9 0 0,6-4-24 0 0,1-1-1 0 0,0 0 1 0 0,-1 0-1 0 0,1 1 1 0 0,0-1-1 0 0,-1 0 1 0 0,1 1-1 0 0,0-1 1 0 0,-1 0-1 0 0,1 1 0 0 0,0-1 1 0 0,0 1-1 0 0,-1-1 1 0 0,1 0-1 0 0,0 1 1 0 0,0-1-1 0 0,0 1 1 0 0,0-1-1 0 0,-1 1 1 0 0,1-1-1 0 0,0 1 1 0 0,0-1-1 0 0,0 1 1 0 0,0-1-1 0 0,0 0 0 0 0,0 1 1 0 0,0-1-1 0 0,0 1 1 0 0,1-1-1 0 0,-1 1 1 0 0,0 0-1 0 0,-3 8-11 0 0,3-8 9 0 0,0-1 1 0 0,-1 1-1 0 0,1-1 1 0 0,0 1-1 0 0,0 0 1 0 0,-1-1-1 0 0,1 1 1 0 0,0 0-1 0 0,0-1 1 0 0,0 1-1 0 0,0 0 1 0 0,0-1 0 0 0,0 1-1 0 0,0 0 1 0 0,0-1-1 0 0,0 1 1 0 0,0-1-1 0 0,0 1 1 0 0,0 0-1 0 0,0-1 1 0 0,1 1-1 0 0,-1 0 1 0 0,0-1-1 0 0,1 1 1 0 0,-1-1-1 0 0,0 1 1 0 0,1 0 0 0 0,-1-1-1 0 0,1 1 1 0 0,1 1 15 0 0,0-1 1 0 0,-1 0-1 0 0,1 1 1 0 0,0-1-1 0 0,0 0 1 0 0,0 0 0 0 0,0-1-1 0 0,0 1 1 0 0,0 0-1 0 0,0-1 1 0 0,0 1 0 0 0,1-1-1 0 0,-1 1 1 0 0,0-1-1 0 0,0 0 1 0 0,0 0-1 0 0,0 0 1 0 0,1 0 0 0 0,-1-1-1 0 0,4 0 1 0 0,-3 0-13 0 0,-1 1 0 0 0,1-1 1 0 0,0 0-1 0 0,-1 0 0 0 0,1 0 1 0 0,-1 0-1 0 0,1 0 1 0 0,-1 0-1 0 0,0-1 0 0 0,0 1 1 0 0,1-1-1 0 0,-1 0 0 0 0,0 1 1 0 0,0-1-1 0 0,-1 0 0 0 0,1 0 1 0 0,2-3-1 0 0,-3 3-7 0 0,0 0 4 0 0,1-1 0 0 0,-1 1 0 0 0,0 0 0 0 0,0 0-1 0 0,-1-1 1 0 0,1 1 0 0 0,0 0 0 0 0,-1-1 0 0 0,1 1 0 0 0,-1-1 0 0 0,0 1 0 0 0,0-5 0 0 0,-1 6-8 0 0,0 0 1 0 0,0 0-1 0 0,0 0 1 0 0,0 0-1 0 0,0 0 1 0 0,-1 0-1 0 0,1 0 1 0 0,0 0-1 0 0,0 1 1 0 0,-1-1-1 0 0,1 1 1 0 0,0-1-1 0 0,-1 1 1 0 0,1-1-1 0 0,-2 1 1 0 0,-26-8-37 0 0,27 7 46 0 0,-4 0 32 0 0,0 0 0 0 0,1 0 1 0 0,-1 0-1 0 0,0 1 0 0 0,0 0 1 0 0,0 0-1 0 0,0 1 0 0 0,1-1 1 0 0,-12 4-1 0 0,15-3-35 0 0,1 0 1 0 0,-1 0 0 0 0,1 1-1 0 0,-1-1 1 0 0,1 0-1 0 0,-1 1 1 0 0,1 0-1 0 0,0-1 1 0 0,0 1-1 0 0,0 0 1 0 0,0-1-1 0 0,0 1 1 0 0,0 0-1 0 0,0 0 1 0 0,1 0-1 0 0,-1 0 1 0 0,1 0-1 0 0,-1 3 1 0 0,-1 41 43 0 0,3-28 6 0 0,-1-17-45 0 0,0 0 0 0 0,1 0 1 0 0,-1 0-1 0 0,0-1 0 0 0,1 1 0 0 0,-1 0 0 0 0,0 0 0 0 0,1-1 0 0 0,-1 1 0 0 0,1 0 0 0 0,-1 0 0 0 0,1-1 0 0 0,0 1 1 0 0,-1 0-1 0 0,1-1 0 0 0,-1 1 0 0 0,1-1 0 0 0,0 1 0 0 0,0-1 0 0 0,-1 1 0 0 0,1-1 0 0 0,0 0 0 0 0,0 1 0 0 0,0-1 1 0 0,-1 0-1 0 0,1 0 0 0 0,0 1 0 0 0,0-1 0 0 0,0 0 0 0 0,1 0 0 0 0,29 2 307 0 0,-28-2-266 0 0,0 0-30 0 0,-1-1 0 0 0,1 1 1 0 0,-1-1-1 0 0,1 1 0 0 0,-1-1 0 0 0,1 0 0 0 0,-1 0 0 0 0,0 0 1 0 0,1-1-1 0 0,-1 1 0 0 0,0 0 0 0 0,0-1 0 0 0,0 1 1 0 0,0-1-1 0 0,0 0 0 0 0,0 0 0 0 0,0 0 0 0 0,-1 0 0 0 0,3-2 1 0 0,1-4-17 0 0,-1 1 0 0 0,0 0 0 0 0,0-1 1 0 0,5-11-1 0 0,-9 17 1 0 0,1 0 1 0 0,-1 0-1 0 0,1-1 1 0 0,-1 1-1 0 0,1 0 1 0 0,-1 0-1 0 0,0-1 1 0 0,0 1-1 0 0,0 0 0 0 0,-1 0 1 0 0,1-1-1 0 0,0 1 1 0 0,-1 0-1 0 0,0 0 1 0 0,1 0-1 0 0,-1 0 1 0 0,0 0-1 0 0,0 0 0 0 0,0 0 1 0 0,0 0-1 0 0,0 0 1 0 0,-1 0-1 0 0,1 0 1 0 0,-1 0-1 0 0,1 1 1 0 0,-3-3-1 0 0,-16-4 52 0 0,20 8-52 0 0,-1 0 0 0 0,0-1 0 0 0,0 1 0 0 0,0 0-1 0 0,1 0 1 0 0,-1 0 0 0 0,0 0 0 0 0,0-1 0 0 0,0 1 0 0 0,0 0-1 0 0,1 1 1 0 0,-1-1 0 0 0,0 0 0 0 0,0 0 0 0 0,0 0 0 0 0,1 0 0 0 0,-1 1-1 0 0,0-1 1 0 0,0 0 0 0 0,0 1 0 0 0,1-1 0 0 0,-1 0 0 0 0,0 1-1 0 0,1-1 1 0 0,-1 1 0 0 0,0-1 0 0 0,1 1 0 0 0,-1 0 0 0 0,0 0-1 0 0,-8 13-3 0 0,7-12 3 0 0,1 0 1 0 0,-1 0-1 0 0,1 0 0 0 0,0 0 1 0 0,0 0-1 0 0,0 0 0 0 0,0 0 1 0 0,0 0-1 0 0,0 1 0 0 0,1-1 0 0 0,-1 0 1 0 0,1 0-1 0 0,-1 4 0 0 0,0 1 10 0 0,-1 10-48 0 0,2-16 41 0 0,0-1 0 0 0,0 0 0 0 0,0 1 0 0 0,0-1 0 0 0,0 0 1 0 0,1 1-1 0 0,-1-1 0 0 0,0 0 0 0 0,0 1 0 0 0,0-1 1 0 0,0 0-1 0 0,1 0 0 0 0,-1 1 0 0 0,0-1 0 0 0,0 0 0 0 0,1 0 1 0 0,-1 1-1 0 0,0-1 0 0 0,1 0 0 0 0,-1 0 0 0 0,0 0 1 0 0,1 0-1 0 0,-1 1 0 0 0,0-1 0 0 0,1 0 0 0 0,-1 0 0 0 0,0 0 1 0 0,1 0-1 0 0,-1 0 0 0 0,0 0 0 0 0,1 0 0 0 0,-1 0 1 0 0,0 0-1 0 0,1 0 0 0 0,-1 0 0 0 0,0 0 0 0 0,1 0 1 0 0,-1 0-1 0 0,0-1 0 0 0,1 1 0 0 0,-1 0 0 0 0,0 0 0 0 0,1 0 1 0 0,-1 0-1 0 0,0 0 0 0 0,1-1 0 0 0,-1 1 0 0 0,3-2 25 0 0,-1 1 0 0 0,1-1-1 0 0,-1 0 1 0 0,1 0 0 0 0,-1 0-1 0 0,0 0 1 0 0,0-1 0 0 0,0 1-1 0 0,0-1 1 0 0,2-3 0 0 0,15-29-111 0 0,-18 34 93 0 0,0-1 0 0 0,-1 1-1 0 0,1-1 1 0 0,-1 1 0 0 0,1-1 0 0 0,-1 1-1 0 0,1-1 1 0 0,-1 1 0 0 0,0-1-1 0 0,1 0 1 0 0,-1 1 0 0 0,0-1-1 0 0,0 1 1 0 0,0-1 0 0 0,0 0-1 0 0,-1 1 1 0 0,0-3 0 0 0,0 3-9 0 0,0 0 0 0 0,0 0-1 0 0,0 0 1 0 0,0 0 0 0 0,-1 0 0 0 0,1 0 0 0 0,0 0 0 0 0,-1 1 0 0 0,1-1-1 0 0,0 0 1 0 0,-1 1 0 0 0,1-1 0 0 0,-1 1 0 0 0,1 0 0 0 0,-1 0 0 0 0,1-1-1 0 0,-1 1 1 0 0,1 0 0 0 0,-1 0 0 0 0,1 0 0 0 0,-4 1 0 0 0,2 3-29 0 0,-1-1 0 0 0,1 1 0 0 0,-1 0 0 0 0,1 1 0 0 0,0-1 0 0 0,-4 9 0 0 0,-4 40-21 0 0,12-52 61 0 0,3-1-7 0 0,-3 0 7 0 0,0 0 18 0 0,0 0 0 0 0,0-1 0 0 0,0 1 0 0 0,1 0 0 0 0,-1 0 0 0 0,0-1 0 0 0,0 1 0 0 0,0-1 0 0 0,0 1 0 0 0,1-1 0 0 0,-1 0 0 0 0,0 1-1 0 0,1-2 1 0 0,6-9 19 0 0,-6 9-48 0 0,0 0 1 0 0,0 0-1 0 0,0 0 1 0 0,-1 0-1 0 0,1-1 1 0 0,-1 1-1 0 0,0 0 1 0 0,1-1-1 0 0,-1 1 1 0 0,0-1-1 0 0,0-3 1 0 0,-1 5 22 0 0,4 15-5888 0 0,-8-28-325 0 0</inkml:trace>
</inkml:ink>
</file>

<file path=ppt/ink/ink7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87"/>
    </inkml:context>
    <inkml:brush xml:id="br0">
      <inkml:brushProperty name="width" value="0.035" units="cm"/>
      <inkml:brushProperty name="height" value="0.035" units="cm"/>
      <inkml:brushProperty name="color" value="#E71224"/>
    </inkml:brush>
  </inkml:definitions>
  <inkml:trace contextRef="#ctx0" brushRef="#br0">5 2191 64 0 0,'0'0'5606'0'0,"-5"-23"36"0"0,16 3-4857 0 0,-9 18-696 0 0,0-1 0 0 0,-1 0 0 0 0,0 0 0 0 0,1 1 0 0 0,-1-1 0 0 0,0 0 1 0 0,0-5-1 0 0,9-17 325 0 0,-4 12-177 0 0,-6 12-239 0 0,1-1 1 0 0,-1 1-1 0 0,1 0 1 0 0,-1 0 0 0 0,1 0-1 0 0,0-1 1 0 0,-1 1 0 0 0,1 0-1 0 0,0 0 1 0 0,0 0-1 0 0,0 0 1 0 0,1-1 0 0 0,11-10-32 0 0,-12 11 33 0 0,-1 1 1 0 0,1-1-1 0 0,0 1 1 0 0,-1-1-1 0 0,1 1 1 0 0,0-1-1 0 0,-1 0 0 0 0,1 1 1 0 0,-1-1-1 0 0,1 0 1 0 0,-1 0-1 0 0,1 1 1 0 0,-1-1-1 0 0,0 0 1 0 0,1 0-1 0 0,-1 0 0 0 0,0 1 1 0 0,0-1-1 0 0,1 0 1 0 0,-1-2-1 0 0,17-9 34 0 0,9-15 2 0 0,1-2 48 0 0,-26 29-84 0 0,-1 0 0 0 0,0 0 1 0 0,0 0-1 0 0,0 0 1 0 0,0 0-1 0 0,1 0 0 0 0,-1-1 1 0 0,0 1-1 0 0,0 0 1 0 0,0 0-1 0 0,0 0 0 0 0,0 0 1 0 0,0 0-1 0 0,0-1 1 0 0,1 1-1 0 0,-1 0 0 0 0,0 0 1 0 0,0 0-1 0 0,0 0 0 0 0,0-1 1 0 0,0 1-1 0 0,0 0 1 0 0,0 0-1 0 0,0 0 0 0 0,0 0 1 0 0,0-1-1 0 0,0 1 1 0 0,0 0-1 0 0,0 0 0 0 0,0 0 1 0 0,0-1-1 0 0,0 1 1 0 0,0 0-1 0 0,0 0 0 0 0,0 0 1 0 0,0 0-1 0 0,0-1 1 0 0,0 1-1 0 0,-1 0 0 0 0,1 0 1 0 0,0 0-1 0 0,0-1 1 0 0,0 1-2 0 0,0 0 1 0 0,-1 0 0 0 0,1 0-1 0 0,0-1 1 0 0,0 1 0 0 0,0 0-1 0 0,0 0 1 0 0,0-1-1 0 0,0 1 1 0 0,0 0 0 0 0,0 0-1 0 0,0-1 1 0 0,0 1 0 0 0,0 0-1 0 0,0-1 1 0 0,0 1 0 0 0,0 0-1 0 0,0 0 1 0 0,0-1 0 0 0,0 1-1 0 0,0 0 1 0 0,0 0 0 0 0,0-1-1 0 0,0 1 1 0 0,1 0 0 0 0,-1 0-1 0 0,0 0 1 0 0,0-1 0 0 0,0 1-1 0 0,0 0 1 0 0,1 0-1 0 0,-1 0 1 0 0,0-1 0 0 0,0 1-1 0 0,0 0 1 0 0,1 0 0 0 0,-1 0-1 0 0,0 0 1 0 0,0 0 0 0 0,0-1-1 0 0,1 1 1 0 0,-1 0 0 0 0,0 0-1 0 0,0 0 1 0 0,1 0 0 0 0,-1 0-1 0 0,0 0 1 0 0,1 0 0 0 0,1-1-15 0 0,-1 0 13 0 0,0 1 0 0 0,0 0 0 0 0,0-1 0 0 0,0 1 0 0 0,-1-1 0 0 0,1 1 0 0 0,0-1 1 0 0,0 1-1 0 0,-1-1 0 0 0,1 1 0 0 0,0-1 0 0 0,-1 0 0 0 0,1 0 0 0 0,-1 1 0 0 0,1-1 0 0 0,-1 0 0 0 0,1 0 1 0 0,-1 1-1 0 0,1-1 0 0 0,-1-1 0 0 0,9-5 26 0 0,-8 6-22 0 0,0 1 0 0 0,-1 0 1 0 0,1 0-1 0 0,0-1 1 0 0,0 1-1 0 0,-1-1 0 0 0,1 1 1 0 0,0 0-1 0 0,-1-1 0 0 0,1 1 1 0 0,-1-1-1 0 0,1 0 1 0 0,0 1-1 0 0,-1-1 0 0 0,0 1 1 0 0,1-1-1 0 0,-1 0 1 0 0,1 1-1 0 0,-1-1 0 0 0,0 0 1 0 0,1 1-1 0 0,-1-2 1 0 0,2-1 2 0 0,6-1-14 0 0,-5 3-10 0 0,-3 0 15 0 0,1 1 1 0 0,0 0-1 0 0,-1-1 0 0 0,1 1 1 0 0,-1-1-1 0 0,1 1 1 0 0,-1-1-1 0 0,1 1 0 0 0,0-1 1 0 0,-1 0-1 0 0,0 1 0 0 0,1-1 1 0 0,-1 1-1 0 0,1-1 0 0 0,-1 0 1 0 0,0 1-1 0 0,1-1 1 0 0,-1 0-1 0 0,0-1 0 0 0,8-4 26 0 0,-7 6-21 0 0,0 0 1 0 0,-1-1-1 0 0,1 1 0 0 0,0 0 0 0 0,0-1 1 0 0,-1 1-1 0 0,1-1 0 0 0,0 1 0 0 0,-1-1 1 0 0,1 1-1 0 0,0-1 0 0 0,-1 1 0 0 0,1-1 1 0 0,-1 0-1 0 0,1 1 0 0 0,-1-1 0 0 0,1 0 1 0 0,-1 1-1 0 0,1-1 0 0 0,-1 0 1 0 0,0 0-1 0 0,1 1 0 0 0,-1-1 0 0 0,0-1 1 0 0,9-3-47 0 0,-8 5 43 0 0,0-1 0 0 0,0 1 0 0 0,-1 0 0 0 0,1 0 0 0 0,0-1-1 0 0,0 1 1 0 0,0-1 0 0 0,-1 1 0 0 0,1-1 0 0 0,0 1 0 0 0,0-1 0 0 0,-1 1-1 0 0,1-1 1 0 0,-1 0 0 0 0,1 1 0 0 0,0-2 0 0 0,-1 1 2 0 0,0 1 0 0 0,0 0 1 0 0,1-1-1 0 0,-1 1 0 0 0,0 0 1 0 0,0-1-1 0 0,0 1 0 0 0,0 0 0 0 0,1-1 1 0 0,-1 1-1 0 0,0 0 0 0 0,0-1 1 0 0,1 1-1 0 0,-1 0 0 0 0,0-1 0 0 0,0 1 1 0 0,1 0-1 0 0,-1 0 0 0 0,0-1 0 0 0,1 1 1 0 0,-1 0-1 0 0,0 0 0 0 0,1 0 1 0 0,-1 0-1 0 0,0 0 0 0 0,1-1 0 0 0,-1 1 1 0 0,1 0-1 0 0,-1 0 0 0 0,0 0 1 0 0,1 0-1 0 0,-1 0 0 0 0,0 0 0 0 0,1 0 1 0 0,0 0-1 0 0,-1 0 1 0 0,1 0-1 0 0,-1 0 1 0 0,0 0 0 0 0,1 0-1 0 0,-1 0 1 0 0,1 0 0 0 0,-1 0-1 0 0,1 0 1 0 0,-1 0 0 0 0,0 0-1 0 0,1 0 1 0 0,-1 0 0 0 0,1-1-1 0 0,-1 1 1 0 0,0 0 0 0 0,1 0-1 0 0,-1 0 1 0 0,0-1 0 0 0,1 1-1 0 0,-1 0 1 0 0,0-1 0 0 0,1 1-1 0 0,-1 0 1 0 0,0-1 0 0 0,0 1-1 0 0,1 0 1 0 0,-1-1 0 0 0,0 1-1 0 0,0 0 1 0 0,1-1 0 0 0,-1 1-1 0 0,0-1 1 0 0,0 1 0 0 0,0 0-1 0 0,0-2 1 0 0,28-16-31 0 0,-25 16 31 0 0,0 1 1 0 0,-1-1-1 0 0,1 0 1 0 0,0 1-1 0 0,-1-1 1 0 0,1-1-1 0 0,-1 1 1 0 0,4-4-1 0 0,16-13 24 0 0,6-8-36 0 0,-11 14-36 0 0,-14 11 35 0 0,-1-1-1 0 0,1 1 1 0 0,-1 0 0 0 0,1 0-1 0 0,0 1 1 0 0,0-1 0 0 0,5-1-1 0 0,8-8-5 0 0,11-1 37 0 0,-23 9-20 0 0,0 1 0 0 0,1 0-1 0 0,-1-1 1 0 0,0 0 0 0 0,0 0 0 0 0,4-3 0 0 0,3-2-18 0 0,-11 8 22 0 0,1 0 1 0 0,0-1-1 0 0,-1 1 1 0 0,1 0-1 0 0,-1-1 1 0 0,1 1-1 0 0,0 0 1 0 0,-1-1-1 0 0,1 1 1 0 0,-1 0-1 0 0,1-1 1 0 0,-1 1 0 0 0,1-1-1 0 0,-1 1 1 0 0,1-1-1 0 0,-1 0 1 0 0,0 1-1 0 0,1-1 1 0 0,-1 1-1 0 0,0-1 1 0 0,1 0-1 0 0,-1 1 1 0 0,0-1-1 0 0,0 0 1 0 0,0 0 0 0 0,1 0-3 0 0,-1 1 1 0 0,0-1 0 0 0,0 1 0 0 0,0-1 0 0 0,1 1 0 0 0,-1-1-1 0 0,0 1 1 0 0,1-1 0 0 0,-1 1 0 0 0,0-1 0 0 0,1 1 0 0 0,-1-1-1 0 0,0 1 1 0 0,1-1 0 0 0,-1 1 0 0 0,1 0 0 0 0,-1-1 0 0 0,1 1-1 0 0,-1 0 1 0 0,1 0 0 0 0,-1-1 0 0 0,1 1 0 0 0,-1 0 0 0 0,2 0 0 0 0,-2-1-2 0 0,1 1 0 0 0,0 0 0 0 0,-1 0 0 0 0,1-1 1 0 0,-1 1-1 0 0,1 0 0 0 0,0-1 0 0 0,-1 1 0 0 0,1 0 1 0 0,-1-1-1 0 0,1 1 0 0 0,-1-1 0 0 0,1 1 0 0 0,-1-1 1 0 0,1 1-1 0 0,-1-1 0 0 0,0 1 0 0 0,1-1 0 0 0,-1 0 1 0 0,0 1-1 0 0,1-1 0 0 0,-1 1 0 0 0,0-1 0 0 0,0 0 1 0 0,0 0-1 0 0,3-2-22 0 0,0 0 0 0 0,-1 0 0 0 0,1 0 0 0 0,0 1 1 0 0,0 0-1 0 0,1-1 0 0 0,-1 1 0 0 0,5-2 0 0 0,-7 4 20 0 0,0-1 1 0 0,0 0-1 0 0,0 1 0 0 0,0-1 0 0 0,0 0 1 0 0,0 1-1 0 0,0-1 0 0 0,0 0 0 0 0,-1 0 1 0 0,1 0-1 0 0,0 0 0 0 0,1-1 0 0 0,7-7 96 0 0,15-14-167 0 0,-4 9 40 0 0,-9 7 18 0 0,10-7 24 0 0,32-17 0 0 0,-29 18 33 0 0,5-2 18 0 0,-12-2-94 0 0,-13 15 35 0 0,0 1 0 0 0,-1-1 1 0 0,1 0-1 0 0,-1-1 0 0 0,1 1 1 0 0,-1-1-1 0 0,0 1 0 0 0,0-1 1 0 0,0 0-1 0 0,3-3 0 0 0,20-10 6 0 0,-19 13 17 0 0,-6 3-23 0 0,-1 0 0 0 0,0 0 0 0 0,1 0 0 0 0,-1 0 0 0 0,1 0 0 0 0,-1-1 0 0 0,1 1 0 0 0,-1 0 0 0 0,0 0 0 0 0,1 0 0 0 0,-1-1 0 0 0,1 1 0 0 0,-1 0 0 0 0,0-1 0 0 0,1 1 0 0 0,-1 0 0 0 0,0-1 0 0 0,0 1 0 0 0,1 0 0 0 0,-1-1 0 0 0,0 1 0 0 0,0-1 0 0 0,1 1 0 0 0,-1 0 0 0 0,0-1 0 0 0,0 1 1 0 0,0-1-1 0 0,0 1 0 0 0,0-1 0 0 0,0 1 0 0 0,1-1 0 0 0,6-3 19 0 0,-6 4-19 0 0,0-1 0 0 0,0 1 0 0 0,0 0 1 0 0,0-1-1 0 0,0 1 0 0 0,0-1 0 0 0,0 1 1 0 0,0-1-1 0 0,-1 1 0 0 0,1-1 0 0 0,0 0 1 0 0,0 1-1 0 0,-1-1 0 0 0,1 0 0 0 0,1-1 1 0 0,-2 2-2 0 0,0-1 0 0 0,0 0 0 0 0,0 0 0 0 0,0 1 1 0 0,0-1-1 0 0,1 0 0 0 0,-1 0 0 0 0,0 1 0 0 0,1-1 1 0 0,-1 0-1 0 0,1 1 0 0 0,-1-1 0 0 0,0 1 0 0 0,1-1 1 0 0,0 1-1 0 0,-1-1 0 0 0,1 0 0 0 0,-1 1 0 0 0,1 0 1 0 0,-1-1-1 0 0,1 1 0 0 0,0-1 0 0 0,-1 1 0 0 0,2-1 1 0 0,-1 1-1 0 0,-1 0 0 0 0,1 0 0 0 0,-1-1 1 0 0,1 1-1 0 0,0 0 0 0 0,-1-1 0 0 0,1 1 1 0 0,-1-1-1 0 0,1 1 0 0 0,-1-1 0 0 0,1 1 0 0 0,-1-1 1 0 0,1 1-1 0 0,-1-1 0 0 0,0 1 0 0 0,1-1 1 0 0,-1 0-1 0 0,0 1 0 0 0,1-1 0 0 0,-1 1 1 0 0,0-1-1 0 0,0 0 0 0 0,1-1 0 0 0,-1 2 2 0 0,0-1-1 0 0,0 0 0 0 0,0 1 0 0 0,1-1 1 0 0,-1 0-1 0 0,0 0 0 0 0,1 1 0 0 0,-1-1 1 0 0,1 1-1 0 0,-1-1 0 0 0,1 0 1 0 0,-1 1-1 0 0,1-1 0 0 0,-1 1 0 0 0,1-1 1 0 0,-1 1-1 0 0,1 0 0 0 0,0-1 0 0 0,-1 1 1 0 0,1-1-1 0 0,0 1 0 0 0,0-1 1 0 0,0 1-3 0 0,0 0 1 0 0,-1 0-1 0 0,1 0 0 0 0,-1-1 1 0 0,1 1-1 0 0,-1 0 1 0 0,1-1-1 0 0,-1 1 1 0 0,1-1-1 0 0,-1 1 1 0 0,1 0-1 0 0,-1-1 1 0 0,1 1-1 0 0,-1-1 1 0 0,1 1-1 0 0,-1-1 1 0 0,0 0-1 0 0,0 1 1 0 0,1-1-1 0 0,-1 1 1 0 0,0-2-1 0 0,1 1-2 0 0,0-1 0 0 0,0 1-1 0 0,0-1 1 0 0,0 1 0 0 0,0 0-1 0 0,1-1 1 0 0,-1 1 0 0 0,0 0-1 0 0,0 0 1 0 0,1 0 0 0 0,1-2-1 0 0,4-3 7 0 0,-2 1 4 0 0,-2 1-6 0 0,0 0 0 0 0,1 1 1 0 0,0-1-1 0 0,-1 1 0 0 0,7-5 1 0 0,-6 6 0 0 0,0-1 0 0 0,-1 0 0 0 0,0 0 1 0 0,1 0-1 0 0,-1-1 0 0 0,2-3 1 0 0,19-18-29 0 0,31-23 6 0 0,-33 23 66 0 0,-22 25-46 0 0,2-2-2 0 0,0 1 1 0 0,0 0 0 0 0,0-1-1 0 0,-1 1 1 0 0,1-1 0 0 0,0 0-1 0 0,-1 0 1 0 0,1 0 0 0 0,-1 1-1 0 0,0-1 1 0 0,1-1 0 0 0,0-1-1 0 0,-2 3 2 0 0,0 1 0 0 0,0-1 0 0 0,1 0 0 0 0,-1 1 0 0 0,0-1 0 0 0,1 1 0 0 0,-1-1 0 0 0,1 1 0 0 0,-1-1 0 0 0,1 1 0 0 0,-1-1 0 0 0,0 1 0 0 0,1-1 0 0 0,0 1 0 0 0,-1 0 0 0 0,1-1 0 0 0,-1 1 0 0 0,1 0 0 0 0,0-1-1 0 0,0 1 1 0 0,0-1 0 0 0,0 1-1 0 0,-1 0 1 0 0,1-1 0 0 0,0 1 0 0 0,-1-1-1 0 0,1 1 1 0 0,0-1 0 0 0,-1 0-1 0 0,1 1 1 0 0,0-1 0 0 0,-1 1-1 0 0,1-1 1 0 0,-1 0 0 0 0,1 0-1 0 0,-1 1 1 0 0,0-1 0 0 0,1 0-1 0 0,-1 0 1 0 0,0 0 0 0 0,1 0-1 0 0,-1 0 1 0 0,0 0 0 0 0,0 0 0 0 0,0 1 0 0 0,1-1-1 0 0,-1 0 1 0 0,0 0 0 0 0,1 1 0 0 0,-1-1 0 0 0,1 0 0 0 0,-1 1-1 0 0,0-1 1 0 0,1 1 0 0 0,0-1 0 0 0,-1 0 0 0 0,1 1-1 0 0,-1-1 1 0 0,1 1 0 0 0,-1 0 0 0 0,1-1 0 0 0,0 1 0 0 0,-1-1-1 0 0,1 1 1 0 0,1-1 0 0 0,-2 1 1 0 0,1 0 0 0 0,0 0 0 0 0,-1-1 0 0 0,1 1 0 0 0,-1 0 0 0 0,1-1 0 0 0,-1 1 0 0 0,1 0 0 0 0,-1-1 0 0 0,1 1 0 0 0,-1-1 1 0 0,1 1-1 0 0,-1-1 0 0 0,0 1 0 0 0,1-1 0 0 0,-1 1 0 0 0,0-1 0 0 0,1 1 0 0 0,-1-1 0 0 0,0 0 0 0 0,1 0 0 0 0,-1 0 0 0 0,0 0 0 0 0,0 0 1 0 0,0 1-1 0 0,1-1 0 0 0,-1 0 0 0 0,0 1 1 0 0,1-1-1 0 0,-1 0 0 0 0,0 0 0 0 0,1 1 1 0 0,-1-1-1 0 0,1 1 0 0 0,-1-1 0 0 0,1 0 1 0 0,0 1-1 0 0,-1-1 0 0 0,1 1 0 0 0,-1-1 1 0 0,1 1-1 0 0,0 0 0 0 0,-1-1 0 0 0,1 1 1 0 0,1-1-1 0 0,-2 1-2 0 0,1 0 1 0 0,-1 0-1 0 0,1-1 1 0 0,0 1-1 0 0,-1 0 1 0 0,1-1-1 0 0,-1 1 1 0 0,1-1-1 0 0,-1 1 1 0 0,1 0 0 0 0,-1-1-1 0 0,1 1 1 0 0,-1-1-1 0 0,0 1 1 0 0,1-1-1 0 0,-1 0 1 0 0,0 1-1 0 0,1-1 1 0 0,-1 1-1 0 0,0-1 1 0 0,1-1-1 0 0,-1 1 1 0 0,0 1 1 0 0,0-1-1 0 0,0 0 0 0 0,1 0 0 0 0,-1 1 0 0 0,0-1 0 0 0,1 0 0 0 0,-1 1 1 0 0,0-1-1 0 0,1 0 0 0 0,-1 1 0 0 0,1-1 0 0 0,-1 0 0 0 0,1 1 0 0 0,-1-1 1 0 0,1 1-1 0 0,-1-1 0 0 0,1 1 0 0 0,0-1 0 0 0,-1 1 0 0 0,1 0 1 0 0,1-1-1 0 0,-2 1 2 0 0,1-1 1 0 0,0 1 0 0 0,-1-1 0 0 0,1 1 0 0 0,0 0 0 0 0,-1-1 0 0 0,1 0-1 0 0,-1 1 1 0 0,1-1 0 0 0,0 1 0 0 0,-1-1 0 0 0,1 0 0 0 0,-1 1-1 0 0,0-1 1 0 0,1 0 0 0 0,-1 1 0 0 0,0-1 0 0 0,1 0 0 0 0,-1 0-1 0 0,0 1 1 0 0,0-1 0 0 0,1-1 0 0 0,-1 1-1 0 0,0 0-1 0 0,0 1 1 0 0,1-1-1 0 0,-1 0 1 0 0,0 0 0 0 0,1 1-1 0 0,-1-1 1 0 0,0 0 0 0 0,1 1-1 0 0,-1-1 1 0 0,1 0 0 0 0,0 1-1 0 0,-1-1 1 0 0,1 1 0 0 0,-1-1-1 0 0,1 0 1 0 0,0 1 0 0 0,0-1-1 0 0,0 1-1 0 0,0-1 0 0 0,0 0-1 0 0,0 1 1 0 0,0-1 0 0 0,-1 0 0 0 0,1 0 0 0 0,0 1-1 0 0,0-1 1 0 0,-1 0 0 0 0,1 0 0 0 0,-1 0-1 0 0,1 0 1 0 0,-1 0 0 0 0,1 0 0 0 0,-1 0-1 0 0,1 0 1 0 0,-1 0 0 0 0,0 0 0 0 0,1-2 0 0 0,22-28 24 0 0,9-13-26 0 0,0 9 20 0 0,-29 30-1 0 0,0 1-1 0 0,0-1 1 0 0,0-1 0 0 0,0 1 0 0 0,-1 0 0 0 0,4-12 0 0 0,-6 17-18 0 0,0-1-1 0 0,0 0 1 0 0,1 0-1 0 0,-1 0 1 0 0,1 0-1 0 0,-1 1 1 0 0,1-1-1 0 0,-1 0 1 0 0,1 0 0 0 0,-1 1-1 0 0,1-1 1 0 0,0 0-1 0 0,-1 1 1 0 0,1-1-1 0 0,0 1 1 0 0,0-1-1 0 0,1 0 1 0 0,-2 1-1 0 0,1-1 0 0 0,0 1 1 0 0,0-1-1 0 0,-1 1 0 0 0,1-1 0 0 0,0 1 1 0 0,-1-1-1 0 0,1 0 0 0 0,0 1 0 0 0,-1-1 1 0 0,1 0-1 0 0,-1 0 0 0 0,1 1 0 0 0,-1-1 1 0 0,0 0-1 0 0,1 0 0 0 0,0-1 0 0 0,17-21-17 0 0,-3 6 49 0 0,11-16 92 0 0,-10 6 131 0 0,-4 8-198 0 0,-11 19-54 0 0,-1-1 1 0 0,1 1-1 0 0,-1 0 0 0 0,1-1 1 0 0,-1 1-1 0 0,1-1 0 0 0,-1 1 0 0 0,0-1 1 0 0,1 0-1 0 0,-1 1 0 0 0,0-1 1 0 0,1 1-1 0 0,-1-1 0 0 0,0 1 1 0 0,0-1-1 0 0,0 0 0 0 0,0 1 1 0 0,0-1-1 0 0,1 0 0 0 0,-1 1 0 0 0,0-2 1 0 0,0 1-3 0 0,0 0 1 0 0,0 0-1 0 0,0 0 1 0 0,0 0-1 0 0,0 0 1 0 0,1 0-1 0 0,-1 0 1 0 0,0 0-1 0 0,1 0 1 0 0,-1 0-1 0 0,1 1 1 0 0,-1-1-1 0 0,1 0 1 0 0,-1 0-1 0 0,1 0 1 0 0,-1 1-1 0 0,1-1 1 0 0,0 0-1 0 0,0 0 1 0 0,-1 1-1 0 0,3-2 1 0 0,-2 2 1 0 0,-1-1-1 0 0,1 1 1 0 0,0-1-1 0 0,-1 0 1 0 0,1 1-1 0 0,0-1 1 0 0,-1 0-1 0 0,1 1 1 0 0,-1-1 0 0 0,1 0-1 0 0,-1 1 1 0 0,1-1-1 0 0,-1 0 1 0 0,0 0-1 0 0,1 0 1 0 0,-1 0-1 0 0,0 1 1 0 0,1-1 0 0 0,-1 0-1 0 0,0 0 1 0 0,0 0-1 0 0,0 0 1 0 0,0 0-1 0 0,0-1 1 0 0,0 1 1 0 0,1 0 0 0 0,-1 0 0 0 0,1 0 0 0 0,-1 0 0 0 0,1 0 0 0 0,-1 0 0 0 0,1 0 0 0 0,0 0 0 0 0,-1 0 0 0 0,1 0 0 0 0,0 1 0 0 0,0-1 0 0 0,1-1 0 0 0,-1 1-6 0 0,0 1 0 0 0,0-1 0 0 0,0 0 0 0 0,0 0 0 0 0,0 0 0 0 0,0 0 0 0 0,-1 0 0 0 0,1 0 0 0 0,0 0 1 0 0,-1 0-1 0 0,1 0 0 0 0,-1 0 0 0 0,1 0 0 0 0,0-1 0 0 0,-1 1 4 0 0,0 0 0 0 0,1 1 0 0 0,-1-1 0 0 0,0 0 0 0 0,1 1 0 0 0,-1-1 0 0 0,0 1 0 0 0,1-1 0 0 0,-1 0 0 0 0,1 1 0 0 0,-1-1 0 0 0,1 1 0 0 0,-1 0 1 0 0,1-1-1 0 0,-1 1 0 0 0,1-1 0 0 0,-1 1 0 0 0,1 0 0 0 0,1-1 0 0 0,-1 1 0 0 0,-1-1 1 0 0,1 1-1 0 0,0 0 0 0 0,0-1 1 0 0,-1 1-1 0 0,1-1 0 0 0,0 1 1 0 0,-1-1-1 0 0,1 1 0 0 0,-1-1 1 0 0,1 0-1 0 0,-1 1 0 0 0,1-1 1 0 0,-1 0-1 0 0,1 1 0 0 0,-1-1 1 0 0,0 0-1 0 0,1 0 0 0 0,-1 1 1 0 0,0-1-1 0 0,1-1 0 0 0,-1 1 0 0 0,0 0-1 0 0,0 1 0 0 0,1-1 1 0 0,-1 0-1 0 0,0 0 0 0 0,1 1 1 0 0,-1-1-1 0 0,0 0 0 0 0,1 0 0 0 0,-1 1 1 0 0,1-1-1 0 0,-1 0 0 0 0,1 1 1 0 0,0-1-1 0 0,-1 1 0 0 0,1-1 1 0 0,-1 1-1 0 0,1-1 0 0 0,0 1 1 0 0,1-1-1 0 0,-1 0 1 0 0,-1 1-1 0 0,1 0 1 0 0,0-1-1 0 0,-1 1 1 0 0,1-1-1 0 0,0 1 1 0 0,-1-1 0 0 0,1 0-1 0 0,-1 1 1 0 0,1-1-1 0 0,-1 1 1 0 0,1-1-1 0 0,-1 0 1 0 0,1 0 0 0 0,-1 1-1 0 0,0-1 1 0 0,1 0-1 0 0,-1 0 1 0 0,0 1-1 0 0,1-2 1 0 0,-1 1 4 0 0,0 0 0 0 0,1 0 1 0 0,-1 0-1 0 0,1 0 0 0 0,-1 0 0 0 0,1 1 0 0 0,-1-1 0 0 0,1 0 1 0 0,-1 0-1 0 0,1 1 0 0 0,0-1 0 0 0,-1 0 0 0 0,1 1 1 0 0,0-1-1 0 0,0 1 0 0 0,1-2 0 0 0,-2 2-4 0 0,1-1-1 0 0,0 1 1 0 0,0-1-1 0 0,0 1 1 0 0,-1-1-1 0 0,1 0 1 0 0,0 1-1 0 0,-1-1 1 0 0,1 0-1 0 0,0 0 1 0 0,-1 0-1 0 0,1 0 1 0 0,-1 1-1 0 0,1-1 1 0 0,-1 0-1 0 0,1-2 1 0 0,-1 2-4 0 0,1 0-1 0 0,-1 0 1 0 0,1 0 0 0 0,0 0 0 0 0,0 0 0 0 0,-1-1 0 0 0,1 1 0 0 0,0 1 0 0 0,0-1-1 0 0,0 0 1 0 0,0 0 0 0 0,2-1 0 0 0,8-9-32 0 0,-10 9 30 0 0,1-1 1 0 0,0 1-1 0 0,0 0 0 0 0,0 0 0 0 0,0 0 0 0 0,0 0 1 0 0,0 0-1 0 0,0 1 0 0 0,5-3 0 0 0,13-13-24 0 0,-12 10 89 0 0,-7 7-56 0 0,0 0-1 0 0,-1-1 1 0 0,1 1 0 0 0,0-1-1 0 0,0 1 1 0 0,-1-1 0 0 0,1 1-1 0 0,0-1 1 0 0,-1 1 0 0 0,1-1 0 0 0,0 0-1 0 0,-1 1 1 0 0,1-1 0 0 0,-1 0-1 0 0,1 0 1 0 0,-1 1 0 0 0,0-1-1 0 0,1 0 1 0 0,-1 0 0 0 0,0 0 0 0 0,1 0-1 0 0,-1 0 0 0 0,0 0 0 0 0,0 0 0 0 0,1 0-1 0 0,-1 1 1 0 0,0-1 0 0 0,1 0 0 0 0,-1 0 0 0 0,1 1-1 0 0,-1-1 1 0 0,1 0 0 0 0,-1 1 0 0 0,1-1-1 0 0,0 1 1 0 0,-1-1 0 0 0,1 0 0 0 0,0 1 0 0 0,0-1-1 0 0,0 0-2 0 0,0 1-1 0 0,0-1 1 0 0,0 1-1 0 0,0-1 1 0 0,0 0 0 0 0,-1 0-1 0 0,1 1 1 0 0,0-1-1 0 0,-1 0 1 0 0,1 0-1 0 0,0 0 1 0 0,-1 0-1 0 0,1 0 1 0 0,-1 0-1 0 0,0 0 1 0 0,1 0-1 0 0,-1 0 1 0 0,1-2-1 0 0,-1 2 3 0 0,0 0 0 0 0,1 0 1 0 0,-1 0-1 0 0,1 0 0 0 0,-1 0 0 0 0,1 0 0 0 0,-1 0 0 0 0,1 0 0 0 0,0 0 0 0 0,0 0 0 0 0,-1 0 0 0 0,1 0 0 0 0,0 0 1 0 0,0 1-1 0 0,1-2 0 0 0,-1 2 0 0 0,0-1 0 0 0,0 0 0 0 0,0 0 0 0 0,-1 1 0 0 0,1-1 1 0 0,0 0-1 0 0,0 0 0 0 0,-1 0 0 0 0,1 1 0 0 0,-1-1 0 0 0,1 0 1 0 0,-1 0-1 0 0,1 0 0 0 0,0-2 0 0 0,-1 2 3 0 0,0-1-1 0 0,1 1 1 0 0,-1 0-1 0 0,1 0 1 0 0,-1-1-1 0 0,1 1 1 0 0,0 0 0 0 0,-1 0-1 0 0,1 0 1 0 0,0-1-1 0 0,0 1 1 0 0,0 0-1 0 0,0 0 1 0 0,1-1-1 0 0,-1 1-4 0 0,0 1 0 0 0,0-1-1 0 0,0 0 1 0 0,0 0 0 0 0,-1 0-1 0 0,1 0 1 0 0,0 0-1 0 0,-1 0 1 0 0,1-1 0 0 0,0 1-1 0 0,-1 0 1 0 0,1 0-1 0 0,0-3 1 0 0,-1 3 1 0 0,1 0-1 0 0,-1-1 1 0 0,1 1-1 0 0,-1 0 1 0 0,1 0-1 0 0,0-1 1 0 0,0 1-1 0 0,0 0 1 0 0,0 0-1 0 0,0 0 1 0 0,0 0 0 0 0,1-1-1 0 0,-1 1 3 0 0,0 1 0 0 0,0-1 0 0 0,0 0 0 0 0,0 0 0 0 0,0 0 0 0 0,0 0 0 0 0,-1-1 0 0 0,1 1 0 0 0,0 0 0 0 0,-1 0 0 0 0,2-2 0 0 0,-2 2-1 0 0,0 0 0 0 0,0 0 1 0 0,1 0-1 0 0,-1 0 0 0 0,0 0 0 0 0,1 0 1 0 0,-1 0-1 0 0,1 0 0 0 0,-1 1 0 0 0,1-1 0 0 0,0 0 1 0 0,-1 0-1 0 0,1 0 0 0 0,0 1 0 0 0,-1-1 1 0 0,1 0-1 0 0,0 1 0 0 0,0-1 0 0 0,0 1 0 0 0,1-1 1 0 0,-1 0-1 0 0,0 1 1 0 0,0-1-1 0 0,0 1 1 0 0,-1-1 0 0 0,1 0-1 0 0,0 1 1 0 0,0-1-1 0 0,0 0 1 0 0,-1 0-1 0 0,1 0 1 0 0,0 1 0 0 0,-1-1-1 0 0,1 0 1 0 0,-1 0-1 0 0,1 0 1 0 0,-1 0-1 0 0,1 0 1 0 0,-1 0-1 0 0,0 0 1 0 0,1-2 0 0 0,-1 2-1 0 0,1 0 1 0 0,-1 0 0 0 0,0 1 0 0 0,1-1 0 0 0,-1 0-1 0 0,1 0 1 0 0,-1 1 0 0 0,1-1 0 0 0,-1 0 0 0 0,1 0-1 0 0,-1 1 1 0 0,1-1 0 0 0,0 1 0 0 0,-1-1 0 0 0,2 0-1 0 0,-1 0 1 0 0,0 0 0 0 0,0 1 0 0 0,0-1 0 0 0,0 0 0 0 0,0 0-1 0 0,0 0 1 0 0,-1 1 0 0 0,1-1 0 0 0,0 0 0 0 0,-1 0 0 0 0,1 0 0 0 0,0 0-1 0 0,-1 0 1 0 0,1-1 0 0 0,-1 1 0 0 0,0 0 0 0 0,1-2 0 0 0,-1 3-4 0 0,1-1 1 0 0,-1 0 0 0 0,0 0 0 0 0,1 1-1 0 0,-1-1 1 0 0,0 1 0 0 0,1-1 0 0 0,-1 0-1 0 0,1 1 1 0 0,-1-1 0 0 0,1 1-1 0 0,0-1 1 0 0,-1 1 0 0 0,1-1 0 0 0,-1 1-1 0 0,1-1 1 0 0,1 1 0 0 0,-1-1 2 0 0,0 1-1 0 0,-1-1 1 0 0,1 1 0 0 0,0-1 0 0 0,0 1-1 0 0,-1-1 1 0 0,1 1 0 0 0,0-1 0 0 0,-1 0-1 0 0,1 1 1 0 0,-1-1 0 0 0,1 0-1 0 0,-1 0 1 0 0,1 1 0 0 0,-1-1 0 0 0,1 0-1 0 0,-1 0 1 0 0,0 0 0 0 0,1-1 0 0 0,2-2-1 0 0,0 0 0 0 0,1-1 0 0 0,0 1 1 0 0,-1 1-1 0 0,1-1 0 0 0,7-5 1 0 0,-1-1 11 0 0,3-2-9 0 0,14-13 34 0 0,0-4 85 0 0,-25 21-109 0 0,-2 7-14 0 0,0 1 1 0 0,0 0-1 0 0,0-1 0 0 0,0 1 0 0 0,0 0 0 0 0,0-1 0 0 0,0 1 0 0 0,0 0 0 0 0,0 0 0 0 0,0-1 0 0 0,0 1 0 0 0,0 0 0 0 0,0-1 0 0 0,0 1 0 0 0,0 0 0 0 0,1-1 0 0 0,-1 1 1 0 0,0 0-1 0 0,0 0 0 0 0,0-1 0 0 0,0 1 0 0 0,1 0 0 0 0,-1 0 0 0 0,0-1 0 0 0,0 1 0 0 0,1 0 0 0 0,-1 0 0 0 0,0 0 0 0 0,1 0 0 0 0,-1-1 0 0 0,1 1 0 0 0,0-1 0 0 0,0 0 0 0 0,-1 1 0 0 0,1-1-1 0 0,0 0 1 0 0,-1 0 0 0 0,1 0 0 0 0,-1 1 0 0 0,1-1 0 0 0,-1 0-1 0 0,1 0 1 0 0,-1 0 0 0 0,1 0 0 0 0,-1 0 0 0 0,0-1 0 0 0,7-10-6 0 0,0-1-32 0 0,-5 12 46 0 0,-1 0 0 0 0,0 0 0 0 0,1-1 0 0 0,-1 1 0 0 0,0-1 1 0 0,0 1-1 0 0,0-1 0 0 0,0 1 0 0 0,0-1 0 0 0,-1 0 0 0 0,1 1 1 0 0,0-1-1 0 0,-1 0 0 0 0,1 0 0 0 0,-1 1 0 0 0,0-1 1 0 0,1 0-1 0 0,-1 0 0 0 0,0-3 0 0 0,4-4-4 0 0,-3 8-4 0 0,-1 0 0 0 0,1 0 0 0 0,0 0 0 0 0,-1 0 0 0 0,1 0 0 0 0,0 0 0 0 0,-1 0-1 0 0,0-1 1 0 0,1 1 0 0 0,-1 0 0 0 0,0 0 0 0 0,1 0 0 0 0,-1-1 0 0 0,0 1 0 0 0,0 0 0 0 0,0 0 0 0 0,0-2 0 0 0,0 3-3 0 0,-1 0 1 0 0,1 0-1 0 0,0 0 1 0 0,-1-1-1 0 0,1 1 1 0 0,0 0-1 0 0,0 0 1 0 0,-1 0-1 0 0,1 0 1 0 0,0 0-1 0 0,-1 0 1 0 0,1 0-1 0 0,0 0 1 0 0,-1 0-1 0 0,1 0 1 0 0,0 0-1 0 0,0 0 1 0 0,-1 0-1 0 0,1 0 1 0 0,0 0-1 0 0,-1 0 1 0 0,1 0-1 0 0,0 0 1 0 0,-1 1-1 0 0,1-1 1 0 0,0 0-1 0 0,0 0 1 0 0,-1 0-1 0 0,1 0 1 0 0,0 1-1 0 0,0-1 1 0 0,-1 0-1 0 0,1 0 1 0 0,0 0-1 0 0,0 1 1 0 0,-1-1-1 0 0,-18 13-163 0 0,10-8 193 0 0,8-4-33 0 0,0 0 0 0 0,0 0 0 0 0,0-1 0 0 0,0 1 0 0 0,0 0 0 0 0,0 0 1 0 0,0 0-1 0 0,0 0 0 0 0,0 0 0 0 0,0 0 0 0 0,1 0 0 0 0,-1 0 0 0 0,0 0 0 0 0,1 1 0 0 0,-1-1 0 0 0,1 0 0 0 0,-1 0 0 0 0,1 1 0 0 0,0-1 0 0 0,-1 0 0 0 0,1 3 0 0 0,-4 0-1 0 0,3-3 8 0 0,1-1 0 0 0,-1 0 0 0 0,1 0 0 0 0,0 0 0 0 0,-1 1 0 0 0,1-1-1 0 0,-1 0 1 0 0,1 1 0 0 0,0-1 0 0 0,0 0 0 0 0,-1 1 0 0 0,1-1-1 0 0,0 0 1 0 0,-1 1 0 0 0,1-1 0 0 0,0 0 0 0 0,0 1 0 0 0,0-1 0 0 0,-1 1-1 0 0,1-1 1 0 0,0 1 0 0 0,0-1 0 0 0,0 0 0 0 0,0 2 0 0 0,-5 2 4 0 0,0 1-281 0 0,17-6-14 0 0,-10 0 303 0 0,0 0-1 0 0,-1 0 1 0 0,1 0 0 0 0,0 0 0 0 0,0-1 0 0 0,-1 1 0 0 0,1 0 0 0 0,-1-1 0 0 0,1 1 0 0 0,-1-1 0 0 0,0 0 0 0 0,1 1 0 0 0,-1-1 0 0 0,0 0 0 0 0,1-3 0 0 0,-2 4 104 0 0,0 1 4 0 0,0 0-118 0 0,-1-1 0 0 0,1 1 0 0 0,-1-1 0 0 0,1 1 1 0 0,-1-1-1 0 0,1 1 0 0 0,-1-1 0 0 0,1 1 0 0 0,-1 0 1 0 0,0-1-1 0 0,1 1 0 0 0,-1 0 0 0 0,0-1 0 0 0,1 1 0 0 0,-1 0 1 0 0,0 0-1 0 0,1 0 0 0 0,-1 0 0 0 0,0 0 0 0 0,1 0 1 0 0,-1 0-1 0 0,0 0 0 0 0,0 0 0 0 0,1 0 0 0 0,-1 0 0 0 0,-1 0 1 0 0,-23 7-6 0 0,24-7 5 0 0,0 0 1 0 0,0 1 0 0 0,0-1-1 0 0,0 0 1 0 0,0 1 0 0 0,1-1-1 0 0,-1 1 1 0 0,0 0-1 0 0,0-1 1 0 0,0 1 0 0 0,0 0-1 0 0,1-1 1 0 0,-1 1-1 0 0,0 0 1 0 0,0 0 0 0 0,1-1-1 0 0,-1 1 1 0 0,1 0-1 0 0,-1 0 1 0 0,1 0 0 0 0,-1 1-1 0 0,1-1-2 0 0,0 0 0 0 0,-1-1 0 0 0,1 1 0 0 0,0-1 0 0 0,0 1-1 0 0,-1-1 1 0 0,1 1 0 0 0,0-1 0 0 0,-1 1 0 0 0,1 0 0 0 0,0-1 0 0 0,-1 0-1 0 0,1 1 1 0 0,-1-1 0 0 0,1 1 0 0 0,-1-1 0 0 0,1 0 0 0 0,-1 1 0 0 0,1-1-1 0 0,-1 0 1 0 0,1 1 0 0 0,-1-1 0 0 0,0 0 0 0 0,0 1-3 0 0,0-1 1 0 0,1 0 0 0 0,-1 1-1 0 0,0-1 1 0 0,1 0-1 0 0,-1 1 1 0 0,1-1 0 0 0,-1 1-1 0 0,0-1 1 0 0,1 1-1 0 0,-1-1 1 0 0,1 1-1 0 0,-1-1 1 0 0,1 1 0 0 0,0 0-1 0 0,-1-1 1 0 0,1 1-1 0 0,-1 0 1 0 0,1-1-1 0 0,0 1 1 0 0,0 0 0 0 0,-1-1-1 0 0,1 1 1 0 0,0 1-1 0 0,-6 31-192 0 0,11-32 246 0 0,0 0 1 0 0,-1-1-1 0 0,1 0 1 0 0,0 1-1 0 0,7-2 1 0 0,-9 1-39 0 0,0-1-7 0 0,-1 1 0 0 0,1-1 0 0 0,0 0 0 0 0,-1 0 0 0 0,1 0-1 0 0,-1 0 1 0 0,1-1 0 0 0,-1 1 0 0 0,0-1 0 0 0,1 1 0 0 0,-1-1 0 0 0,0 0 0 0 0,0 0 0 0 0,0 0 0 0 0,0 0 0 0 0,1-3 0 0 0,10-7 60 0 0,-13 11-57 0 0,1 1 0 0 0,-1 0 0 0 0,0-1 0 0 0,1 1 0 0 0,-1-1 0 0 0,0 1 0 0 0,0-1 0 0 0,1 1 1 0 0,-1-1-1 0 0,0 1 0 0 0,0-1 0 0 0,0 1 0 0 0,0-1 0 0 0,1 1 0 0 0,-1-1 0 0 0,0 1 0 0 0,0-1 0 0 0,0 1 0 0 0,0-1 0 0 0,0 1 0 0 0,0-1 0 0 0,0 1 0 0 0,-1-1 0 0 0,1 1 0 0 0,0-1 0 0 0,0 1 0 0 0,0-1 0 0 0,0 1 0 0 0,-1-1 0 0 0,1 1 0 0 0,0 0 0 0 0,-1-2 0 0 0,-10-9-68 0 0,10 11 52 0 0,-37-5-123 0 0,35 5 129 0 0,0 0 1 0 0,1 0-1 0 0,-1 0 1 0 0,0 0-1 0 0,1 0 1 0 0,-1 1-1 0 0,1-1 1 0 0,-1 1-1 0 0,0 0 1 0 0,1 0-1 0 0,0 0 1 0 0,-5 2-1 0 0,-7 5 10 0 0,12-7-12 0 0,0 0 1 0 0,0-1 0 0 0,0 1 0 0 0,0 0-1 0 0,0 0 1 0 0,1 0 0 0 0,-1 1 0 0 0,0-1-1 0 0,1 0 1 0 0,-1 1 0 0 0,1-1 0 0 0,-1 1-1 0 0,1-1 1 0 0,0 1 0 0 0,0 0 0 0 0,0-1-1 0 0,-2 4 1 0 0,3-3-5 0 0,0-1 1 0 0,-1 1-1 0 0,1 0 1 0 0,-1-1-1 0 0,1 1 1 0 0,-1-1-1 0 0,1 1 1 0 0,-1-1-1 0 0,0 1 1 0 0,0-1-1 0 0,0 0 1 0 0,1 1-1 0 0,-4 1 0 0 0,3-1 1 0 0,0-1-1 0 0,0 0 0 0 0,0 1 1 0 0,0-1-1 0 0,0 1 0 0 0,0-1 1 0 0,1 1-1 0 0,-1 0 0 0 0,0-1 0 0 0,1 1 1 0 0,-1 0-1 0 0,1-1 0 0 0,-1 1 1 0 0,1 2-1 0 0,0-3 7 0 0,0 0 0 0 0,0-1 0 0 0,0 1 0 0 0,0 0 0 0 0,0 0 0 0 0,0 0 0 0 0,0 0 0 0 0,0-1 1 0 0,0 1-1 0 0,1 0 0 0 0,-1 0 0 0 0,0 0 0 0 0,0-1 0 0 0,1 1 0 0 0,-1 0 0 0 0,1 0 0 0 0,-1-1 0 0 0,1 1 0 0 0,-1 0 0 0 0,1-1 0 0 0,-1 1 0 0 0,1 0 0 0 0,0-1 0 0 0,0 2 0 0 0,22 0 278 0 0,-16-2-248 0 0,-2 0-19 0 0,0 0-1 0 0,0-1 0 0 0,0 1 0 0 0,0-1 1 0 0,1-1-1 0 0,-1 1 0 0 0,0-1 0 0 0,-1 1 1 0 0,1-1-1 0 0,0-1 0 0 0,0 1 0 0 0,5-5 1 0 0,-8 6-3 0 0,0 0 0 0 0,0-1 0 0 0,-1 1 1 0 0,1-1-1 0 0,0 0 0 0 0,-1 1 0 0 0,1-1 1 0 0,-1 0-1 0 0,0 0 0 0 0,1 0 0 0 0,-1 0 1 0 0,0 0-1 0 0,0 0 0 0 0,0 0 0 0 0,-1 0 1 0 0,1-1-1 0 0,0 1 0 0 0,-1 0 0 0 0,0 0 0 0 0,1-1 1 0 0,-1 1-1 0 0,0 0 0 0 0,0 0 0 0 0,0-1 1 0 0,-1-3-1 0 0,1 1-39 0 0,-4 3 5 0 0,1 1 1 0 0,-1 0-1 0 0,1 0 1 0 0,-1 1-1 0 0,0-1 0 0 0,1 1 1 0 0,-1 0-1 0 0,0 0 0 0 0,1 0 1 0 0,-1 0-1 0 0,-6 2 1 0 0,-17 19 0 0 0,21-15 22 0 0,5-5-7 0 0,0 1-1 0 0,1 0 1 0 0,-1 0-1 0 0,0 0 1 0 0,0 0-1 0 0,1 0 0 0 0,-1 0 1 0 0,1 0-1 0 0,0 0 1 0 0,-1 0-1 0 0,1 0 1 0 0,0 1-1 0 0,0-1 1 0 0,0 0-1 0 0,1 4 0 0 0,0 5-4 0 0,3-10 40 0 0,0 0 0 0 0,0 0 0 0 0,0 0 0 0 0,-1-1 1 0 0,1 1-1 0 0,0-1 0 0 0,0 0 0 0 0,0 0 0 0 0,7-2 1 0 0,-9 1-12 0 0,25-12 67 0 0,-26 12-71 0 0,0 0 0 0 0,0 0-1 0 0,0 0 1 0 0,0 0-1 0 0,0-1 1 0 0,0 1-1 0 0,0 0 1 0 0,0 0 0 0 0,-1-1-1 0 0,1 1 1 0 0,0 0-1 0 0,-1-1 1 0 0,1 1 0 0 0,-1-1-1 0 0,0 1 1 0 0,1-1-1 0 0,-1 1 1 0 0,0-1-1 0 0,0-1 1 0 0,0 1 0 0 0,0 1 0 0 0,0 0 0 0 0,0 0 0 0 0,0 0 0 0 0,0-1 0 0 0,0 1 0 0 0,-1 0 0 0 0,1 0 0 0 0,0 0 0 0 0,-1 0-1 0 0,1 0 1 0 0,-1-1 0 0 0,0 0 0 0 0,0 2-23 0 0,1-1 0 0 0,-1 1 0 0 0,1 0 0 0 0,-1-1 0 0 0,1 1 0 0 0,-1 0 0 0 0,0 0 0 0 0,1-1 0 0 0,-1 1-1 0 0,1 0 1 0 0,-1 0 0 0 0,0 0 0 0 0,1 0 0 0 0,-1 0 0 0 0,0 0 0 0 0,1 0 0 0 0,-1 0 0 0 0,0 0 0 0 0,1 0 0 0 0,-1 0 0 0 0,1 1-1 0 0,-1-1 1 0 0,0 0 0 0 0,1 0 0 0 0,-1 1 0 0 0,0-1 0 0 0,-1 2-18 0 0,1-1-1 0 0,-1 1 1 0 0,1 0-1 0 0,0 0 1 0 0,0 0-1 0 0,-1-1 1 0 0,1 1-1 0 0,0 0 1 0 0,1 0-1 0 0,-1 1 1 0 0,-1 1-1 0 0,-1 6-184 0 0,-3 9-3068 0 0,8-4-3439 0 0,2-10 3586 0 0</inkml:trace>
</inkml:ink>
</file>

<file path=ppt/ink/ink7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88"/>
    </inkml:context>
    <inkml:brush xml:id="br0">
      <inkml:brushProperty name="width" value="0.035" units="cm"/>
      <inkml:brushProperty name="height" value="0.035" units="cm"/>
      <inkml:brushProperty name="color" value="#E71224"/>
    </inkml:brush>
  </inkml:definitions>
  <inkml:trace contextRef="#ctx0" brushRef="#br0">6 11 480 0 0,'-1'-5'4030'0'0,"-2"0"-4096"0"0,2 5-48 0 0</inkml:trace>
</inkml:ink>
</file>

<file path=ppt/ink/ink7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89"/>
    </inkml:context>
    <inkml:brush xml:id="br0">
      <inkml:brushProperty name="width" value="0.035" units="cm"/>
      <inkml:brushProperty name="height" value="0.035" units="cm"/>
      <inkml:brushProperty name="color" value="#E71224"/>
    </inkml:brush>
  </inkml:definitions>
  <inkml:trace contextRef="#ctx0" brushRef="#br0">0 1 592 0 0</inkml:trace>
</inkml:ink>
</file>

<file path=ppt/ink/ink7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90"/>
    </inkml:context>
    <inkml:brush xml:id="br0">
      <inkml:brushProperty name="width" value="0.035" units="cm"/>
      <inkml:brushProperty name="height" value="0.035" units="cm"/>
      <inkml:brushProperty name="color" value="#E71224"/>
    </inkml:brush>
  </inkml:definitions>
  <inkml:trace contextRef="#ctx0" brushRef="#br0">17 1 592 0 0,'-1'6'41'0'0,"-2"3"1545"0"0,2-16 3014 0 0,-10 3-89 0 0,16 70-4302 0 0,1-15-6 0 0,-6-38-148 0 0,-1-9-644 0 0,1-1 0 0 0,0 1 0 0 0,0 0 0 0 0,0-1 0 0 0,1 1 0 0 0,-1 0 0 0 0,1-1 0 0 0,0 1 0 0 0,1 4 0 0 0,-1-3-1170 0 0,-2-10-225 0 0,-3-36-180 0 0</inkml:trace>
</inkml:ink>
</file>

<file path=ppt/ink/ink7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91"/>
    </inkml:context>
    <inkml:brush xml:id="br0">
      <inkml:brushProperty name="width" value="0.035" units="cm"/>
      <inkml:brushProperty name="height" value="0.035" units="cm"/>
      <inkml:brushProperty name="color" value="#E71224"/>
    </inkml:brush>
  </inkml:definitions>
  <inkml:trace contextRef="#ctx0" brushRef="#br0">11 14 320 0 0,'0'0'3801'0'0,"-4"-8"-3548"0"0,3 8-169 0 0,-4-6 4467 0 0,4 6-4562 0 0,1 29 978 0 0,0 131 238 0 0,0-159-1221 0 0,0 6-329 0 0</inkml:trace>
</inkml:ink>
</file>

<file path=ppt/ink/ink7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92"/>
    </inkml:context>
    <inkml:brush xml:id="br0">
      <inkml:brushProperty name="width" value="0.035" units="cm"/>
      <inkml:brushProperty name="height" value="0.035" units="cm"/>
      <inkml:brushProperty name="color" value="#E71224"/>
    </inkml:brush>
  </inkml:definitions>
  <inkml:trace contextRef="#ctx0" brushRef="#br0">6 7 1252 0 0,'0'0'7066'0'0,"-5"-6"-3764"0"0,5 323-2715 0 0,1-315-152 0 0,6-5-4086 0 0,1-3-1708 0 0,-3-2 2944 0 0,-5 8 2404 0 0,0 0 0 0 0,-1 0 1 0 0,1 0-1 0 0,0 0 0 0 0,0 1 0 0 0,0-1 0 0 0,0 0 0 0 0,0 0 0 0 0,0 0 0 0 0,0 0 1 0 0,0 0-1 0 0,0 0 0 0 0,0 0 0 0 0,0 0 0 0 0,0 0 0 0 0,-1 0 0 0 0,1 0 0 0 0,0 0 0 0 0,0 0 1 0 0,0 0-1 0 0,0 0 0 0 0,0 0 0 0 0,0 0 0 0 0,0 0 0 0 0,0 0 0 0 0,0 0 0 0 0,0 0 1 0 0,0 0-1 0 0,-1-1 0 0 0,1 1 0 0 0,0 0 0 0 0,0 0 0 0 0,0 0 0 0 0,0 0 0 0 0,0 0 1 0 0,0 0-1 0 0,0 0 0 0 0,0 0 0 0 0,0 0 0 0 0,0 0 0 0 0,0 0 0 0 0,0 0 0 0 0,0 0 1 0 0,0 0-1 0 0,0 0 0 0 0,0-1 0 0 0,0 1 0 0 0,0 0 0 0 0,0 0 0 0 0,0 0 0 0 0,0 0 1 0 0,0 0-1 0 0,0 0 0 0 0,0 0 0 0 0,0 0 0 0 0,0 0 0 0 0,0 0 0 0 0,0 0 0 0 0,0-1 0 0 0,0 1 1 0 0,0 0-1 0 0,-18 17-532 0 0</inkml:trace>
</inkml:ink>
</file>

<file path=ppt/ink/ink7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93"/>
    </inkml:context>
    <inkml:brush xml:id="br0">
      <inkml:brushProperty name="width" value="0.035" units="cm"/>
      <inkml:brushProperty name="height" value="0.035" units="cm"/>
      <inkml:brushProperty name="color" value="#E71224"/>
    </inkml:brush>
  </inkml:definitions>
  <inkml:trace contextRef="#ctx0" brushRef="#br0">23 112 648 0 0,'0'0'3994'0'0,"-4"0"-3968"0"0,-11-2 6 0 0,12 2 2631 0 0,18-10-102 0 0,52-17-1914 0 0,36 11-452 0 0,-89 13-176 0 0,-1-1-1 0 0,1 0 1 0 0,19-10 0 0 0,-1 1-1 0 0,16-4-95 0 0,-15 16-346 0 0,-25 11-1524 0 0,-6-2-5671 0 0,-16-26 6824 0 0</inkml:trace>
</inkml:ink>
</file>

<file path=ppt/ink/ink8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94"/>
    </inkml:context>
    <inkml:brush xml:id="br0">
      <inkml:brushProperty name="width" value="0.035" units="cm"/>
      <inkml:brushProperty name="height" value="0.035" units="cm"/>
      <inkml:brushProperty name="color" value="#E71224"/>
    </inkml:brush>
  </inkml:definitions>
  <inkml:trace contextRef="#ctx0" brushRef="#br0">12 46 852 0 0,'0'0'8006'0'0,"0"-6"-5247"0"0,0-13-2570 0 0,0 12-132 0 0,-1-5 604 0 0,0 12-671 0 0,1 0-1 0 0,0 0 0 0 0,0 0 0 0 0,-1 0 1 0 0,1-1-1 0 0,0 1 0 0 0,0 0 1 0 0,-1 0-1 0 0,1 0 0 0 0,0 0 1 0 0,0 0-1 0 0,-1 0 0 0 0,1-1 0 0 0,0 1 1 0 0,0 0-1 0 0,-1 0 0 0 0,1 0 1 0 0,0 0-1 0 0,-1 0 0 0 0,1 0 1 0 0,0 0-1 0 0,0 0 0 0 0,-1 0 0 0 0,1 1 1 0 0,0-1-1 0 0,-1 0 0 0 0,1 0 1 0 0,0 0-1 0 0,0 0 0 0 0,-1 0 1 0 0,1 0-1 0 0,-1 1 0 0 0,0 26 39 0 0,2-23-27 0 0,-1 52-113 0 0,4-47 169 0 0,-3-8-333 0 0,-1 0 0 0 0,1 0 0 0 0,0 0 0 0 0,-1 0 0 0 0,1 0 0 0 0,-1 0 0 0 0,1 0 0 0 0,-1 0 0 0 0,1 0 0 0 0,-1 1 0 0 0,0-1 0 0 0,1 2 0 0 0,1 2-1204 0 0,-10-31-5597 0 0</inkml:trace>
</inkml:ink>
</file>

<file path=ppt/ink/ink8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95"/>
    </inkml:context>
    <inkml:brush xml:id="br0">
      <inkml:brushProperty name="width" value="0.035" units="cm"/>
      <inkml:brushProperty name="height" value="0.035" units="cm"/>
      <inkml:brushProperty name="color" value="#E71224"/>
    </inkml:brush>
  </inkml:definitions>
  <inkml:trace contextRef="#ctx0" brushRef="#br0">117 156 1380 0 0,'0'0'7308'0'0,"0"-4"-7095"0"0,0-21 1748 0 0,-18 23-449 0 0,-13 2-1147 0 0,30 0-303 0 0,-16 0 93 0 0,13 0-155 0 0,3 0-6 0 0,-2 3-14 0 0,-1 0 0 0 0,1 0 1 0 0,0 0-1 0 0,0 1 0 0 0,0-1 0 0 0,1 1 1 0 0,-3 4-1 0 0,2-1-11 0 0,0 0-1 0 0,0 0 1 0 0,1 0 0 0 0,0 1 0 0 0,0-1 0 0 0,1 1-1 0 0,0-1 1 0 0,0 1 0 0 0,1-1 0 0 0,0 11-1 0 0,1-18 32 0 0,-1 1 0 0 0,0 0-1 0 0,0-1 1 0 0,1 1-1 0 0,-1-1 1 0 0,0 1-1 0 0,1 0 1 0 0,-1-1-1 0 0,0 1 1 0 0,1-1-1 0 0,-1 1 1 0 0,1-1-1 0 0,-1 1 1 0 0,1-1-1 0 0,0 1 1 0 0,-1-1-1 0 0,1 0 1 0 0,-1 1-1 0 0,1-1 1 0 0,0 0-1 0 0,-1 1 1 0 0,1-1-1 0 0,-1 0 1 0 0,1 0-1 0 0,0 0 1 0 0,0 0 0 0 0,0 1-1 0 0,24 1 64 0 0,-23-2-58 0 0,0 0 0 0 0,1-1 0 0 0,-1 1-1 0 0,1-1 1 0 0,-1 1 0 0 0,0-1 0 0 0,0 0-1 0 0,0 0 1 0 0,1 0 0 0 0,-1 0 0 0 0,0 0-1 0 0,0-1 1 0 0,0 1 0 0 0,-1 0-1 0 0,1-1 1 0 0,0 0 0 0 0,2-2 0 0 0,2-3 10 0 0,-1 0 1 0 0,-1 0-1 0 0,7-11 1 0 0,-6 11-11 0 0,-5 6-5 0 0,1 1 0 0 0,-1-1 1 0 0,1 0-1 0 0,-1 1 0 0 0,0-1 1 0 0,1 0-1 0 0,-1 1 0 0 0,0-1 1 0 0,1 0-1 0 0,-1 0 0 0 0,0 1 1 0 0,0-1-1 0 0,1 0 0 0 0,-1 0 1 0 0,0 1-1 0 0,0-1 0 0 0,0 0 1 0 0,0-1-1 0 0,0-1 0 0 0,1-1 1 0 0,-1 0-1 0 0,1 1 0 0 0,0-1 0 0 0,0 1 1 0 0,0 0-1 0 0,1-1 0 0 0,1-4 1 0 0,-1 5 6 0 0,0 0 0 0 0,-1-1 1 0 0,1 0-1 0 0,-1 1 1 0 0,0-1-1 0 0,0 0 1 0 0,0 1-1 0 0,0-7 1 0 0,-1-74 12 0 0,-11 64 37 0 0,10 19-60 0 0,1 1 0 0 0,0 0-1 0 0,-1 0 1 0 0,1 0 0 0 0,0 0 0 0 0,-1 0 0 0 0,1 0 0 0 0,0 0-1 0 0,-1 0 1 0 0,1 0 0 0 0,0 0 0 0 0,-1 0 0 0 0,1 0 0 0 0,0 0-1 0 0,-1 0 1 0 0,1 0 0 0 0,0 0 0 0 0,-1 0 0 0 0,1 0 0 0 0,0 0-1 0 0,-1 0 1 0 0,1 1 0 0 0,0-1 0 0 0,-1 0 0 0 0,1 0 0 0 0,0 0-1 0 0,0 1 1 0 0,-1-1 0 0 0,1 0 0 0 0,0 0 0 0 0,0 1 0 0 0,-1-1-1 0 0,1 0 1 0 0,0 1 0 0 0,-1 5 16 0 0,1 0 0 0 0,0 0 0 0 0,1 0 0 0 0,-1 0 0 0 0,1-1 0 0 0,0 1 0 0 0,1 0 0 0 0,-1 0 0 0 0,1-1 0 0 0,0 1 0 0 0,5 9 0 0 0,10 34 84 0 0,-16-47-94 0 0,0 0 1 0 0,1 0 0 0 0,-1 0-1 0 0,0 0 1 0 0,0 0 0 0 0,0 1-1 0 0,-1-1 1 0 0,1 0-1 0 0,0 1 1 0 0,-1-1 0 0 0,0 1-1 0 0,1-1 1 0 0,-1 4 0 0 0,11 27 12 0 0,-6-21-39 0 0,-5-11 21 0 0,1 0-1 0 0,0 0 0 0 0,-1 0 0 0 0,1 0 1 0 0,-1 0-1 0 0,1 0 0 0 0,-1 0 0 0 0,1 0 1 0 0,-1 0-1 0 0,0 1 0 0 0,0-1 0 0 0,0 0 1 0 0,1 2-1 0 0,-1-2-54 0 0,0 0 0 0 0,0 0-1 0 0,1 0 1 0 0,-1 1 0 0 0,1-1 0 0 0,-1 0 0 0 0,1 0 0 0 0,-1 0-1 0 0,1 0 1 0 0,-1 0 0 0 0,1 0 0 0 0,0 0 0 0 0,0 0 0 0 0,-1 0-1 0 0,1 0 1 0 0,0-1 0 0 0,0 1 0 0 0,0 0 0 0 0,0-1 0 0 0,0 1 0 0 0,0 0-1 0 0,0-1 1 0 0,0 1 0 0 0,0-1 0 0 0,3 1 0 0 0,13 0-10864 0 0,-44-6 10376 0 0</inkml:trace>
</inkml:ink>
</file>

<file path=ppt/ink/ink8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96"/>
    </inkml:context>
    <inkml:brush xml:id="br0">
      <inkml:brushProperty name="width" value="0.035" units="cm"/>
      <inkml:brushProperty name="height" value="0.035" units="cm"/>
      <inkml:brushProperty name="color" value="#E71224"/>
    </inkml:brush>
  </inkml:definitions>
  <inkml:trace contextRef="#ctx0" brushRef="#br0">40 157 1944 0 0,'0'0'9194'0'0,"-6"-14"-9571"0"0,-16-43 316 0 0,21 54-9 0 0,0 0 1 0 0,0 0 0 0 0,0 0 0 0 0,0 0-1 0 0,0-1 1 0 0,1 1 0 0 0,0 0 0 0 0,-1 0-1 0 0,1-6 1 0 0,1 8-21 0 0,-1 0 1 0 0,0 0-1 0 0,0 0 0 0 0,0 0 1 0 0,0 0-1 0 0,0 0 0 0 0,-1 0 0 0 0,1 0 1 0 0,0 1-1 0 0,0-1 0 0 0,-1 0 1 0 0,1 0-1 0 0,0 0 0 0 0,-2-1 0 0 0,2 0-351 0 0,-1 1-1 0 0,1-1 0 0 0,0 0 1 0 0,-1 0-1 0 0,1 1 0 0 0,0-1 0 0 0,0 0 1 0 0,0 0-1 0 0,1-2 0 0 0,-1-4-1801 0 0,0 2 766 0 0</inkml:trace>
</inkml:ink>
</file>

<file path=ppt/ink/ink8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97"/>
    </inkml:context>
    <inkml:brush xml:id="br0">
      <inkml:brushProperty name="width" value="0.035" units="cm"/>
      <inkml:brushProperty name="height" value="0.035" units="cm"/>
      <inkml:brushProperty name="color" value="#E71224"/>
    </inkml:brush>
  </inkml:definitions>
  <inkml:trace contextRef="#ctx0" brushRef="#br0">12 70 2984 0 0,'0'0'4561'0'0,"-2"-10"-4659"0"0,-1-1 74 0 0,2 6-29 0 0,-1 0 0 0 0,1 0 0 0 0,0 0 0 0 0,1 0 0 0 0,-1 0 0 0 0,1-6 0 0 0,5 4-1506 0 0,-1 6 224 0 0,-2 9-2168 0 0,-2 54 2848 0 0</inkml:trace>
</inkml:ink>
</file>

<file path=ppt/ink/ink8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98"/>
    </inkml:context>
    <inkml:brush xml:id="br0">
      <inkml:brushProperty name="width" value="0.035" units="cm"/>
      <inkml:brushProperty name="height" value="0.035" units="cm"/>
      <inkml:brushProperty name="color" value="#E71224"/>
    </inkml:brush>
  </inkml:definitions>
  <inkml:trace contextRef="#ctx0" brushRef="#br0">23 86 2928 0 0,'0'0'6724'0'0,"-4"-9"-6876"0"0,-10-30 112 0 0,13 37-115 0 0,0 1-1 0 0,1-1 0 0 0,-1 0 1 0 0,1 1-1 0 0,-1-1 0 0 0,1 1 0 0 0,0-1 1 0 0,0 0-1 0 0,-1 1 0 0 0,1-1 1 0 0,0 0-1 0 0,1 1 0 0 0,-1-1 1 0 0,1-2-1 0 0,8-4-4679 0 0,-6 6 3022 0 0,-16 25 1336 0 0</inkml:trace>
</inkml:ink>
</file>

<file path=ppt/ink/ink8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99"/>
    </inkml:context>
    <inkml:brush xml:id="br0">
      <inkml:brushProperty name="width" value="0.035" units="cm"/>
      <inkml:brushProperty name="height" value="0.035" units="cm"/>
      <inkml:brushProperty name="color" value="#E71224"/>
    </inkml:brush>
  </inkml:definitions>
  <inkml:trace contextRef="#ctx0" brushRef="#br0">20 69 2020 0 0,'0'0'7483'0'0,"-3"-8"-7553"0"0,-12-26 23 0 0,15 34-36 0 0,0-1 0 0 0,-1 0 0 0 0,1 0 1 0 0,0 0-1 0 0,0 1 0 0 0,0-1 1 0 0,0 0-1 0 0,0 0 0 0 0,0 0 0 0 0,0 1 1 0 0,0-1-1 0 0,0 0 0 0 0,0 0 0 0 0,0 0 1 0 0,1 1-1 0 0,-1-1 0 0 0,0 0 1 0 0,0 0-1 0 0,1 0 0 0 0,-1 1 0 0 0,1-1 1 0 0,-1 0-1 0 0,1 1 0 0 0,-1-1 1 0 0,1 0-1 0 0,-1 1 0 0 0,1-1 0 0 0,-1 1 1 0 0,1-1-1 0 0,0 1 0 0 0,1-2 1 0 0,-2 2-23 0 0,0 0 0 0 0,0 0 0 0 0,1-1 0 0 0,-1 1 0 0 0,0 0 1 0 0,0 0-1 0 0,1 0 0 0 0,-1-1 0 0 0,0 1 0 0 0,1 0 1 0 0,-1 0-1 0 0,0 0 0 0 0,1 0 0 0 0,-1 0 0 0 0,0-1 0 0 0,1 1 1 0 0,-1 0-1 0 0,0 0 0 0 0,1 0 0 0 0,-1 0 0 0 0,0 0 1 0 0,1 0-1 0 0,-1 0 0 0 0,0 0 0 0 0,1 0 0 0 0,-1 1 0 0 0,0-1 1 0 0,1 0-1 0 0,-1 0 0 0 0,0 0 0 0 0,1 0 0 0 0,-1 0 0 0 0,0 0 1 0 0,1 1-1 0 0,-1-1 0 0 0,0 0 0 0 0,0 0 0 0 0,1 1 1 0 0,-1-1-1 0 0,0 0 0 0 0,0 0 0 0 0,1 1 0 0 0,-1-1 0 0 0,0 0 1 0 0,0 0-1 0 0,0 1 0 0 0,0-1 0 0 0,1 0 0 0 0,-1 1 1 0 0,0-1-1 0 0,0 0 0 0 0,0 1 0 0 0,0-1 0 0 0,0 1 0 0 0,-5 60-868 0 0</inkml:trace>
</inkml:ink>
</file>

<file path=ppt/ink/ink8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700"/>
    </inkml:context>
    <inkml:brush xml:id="br0">
      <inkml:brushProperty name="width" value="0.035" units="cm"/>
      <inkml:brushProperty name="height" value="0.035" units="cm"/>
      <inkml:brushProperty name="color" value="#E71224"/>
    </inkml:brush>
  </inkml:definitions>
  <inkml:trace contextRef="#ctx0" brushRef="#br0">5 78 4264 0 0,'0'0'5487'0'0,"-1"-11"-5762"0"0,-3-34 132 0 0,4 32-401 0 0,3 10 185 0 0,-1-2-4793 0 0,-2 17 3518 0 0,0 53-10 0 0</inkml:trace>
</inkml:ink>
</file>

<file path=ppt/ink/ink8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701"/>
    </inkml:context>
    <inkml:brush xml:id="br0">
      <inkml:brushProperty name="width" value="0.035" units="cm"/>
      <inkml:brushProperty name="height" value="0.035" units="cm"/>
      <inkml:brushProperty name="color" value="#E71224"/>
    </inkml:brush>
  </inkml:definitions>
  <inkml:trace contextRef="#ctx0" brushRef="#br0">17 156 1960 0 0,'7'-109'3849'0'0,"-7"107"-3724"0"0,0 0 1 0 0,0 0 0 0 0,0 0-1 0 0,0 0 1 0 0,0 1 0 0 0,0-1-1 0 0,-1 0 1 0 0,1 0 0 0 0,-1 0-1 0 0,0 0 1 0 0,0-1 0 0 0,-8-2 1376 0 0,9 5-1474 0 0,0 0 0 0 0,0 0 0 0 0,-1 0 0 0 0,1 0 1 0 0,0 0-1 0 0,0 0 0 0 0,0 0 0 0 0,-1 0 1 0 0,1 0-1 0 0,0 0 0 0 0,0 0 0 0 0,0 0 1 0 0,-1 0-1 0 0,1 0 0 0 0,0 0 0 0 0,0 0 1 0 0,0-1-1 0 0,0 1 0 0 0,-1 0 0 0 0,1 0 1 0 0,0 0-1 0 0,0 0 0 0 0,0 0 0 0 0,0-1 0 0 0,0 1 1 0 0,0 0-1 0 0,-1 0 0 0 0,1 0 0 0 0,0 0 1 0 0,0-1-1 0 0,0 1 0 0 0,0 0 0 0 0,0 0 1 0 0,0 0-1 0 0,0 0 0 0 0,0-1 0 0 0,0 1 1 0 0,0 0-1 0 0,0 0 0 0 0,0-1 0 0 0,-3-3 364 0 0,3 4-434 0 0,0 0 1 0 0,0 0-1 0 0,0 0 0 0 0,0 0 0 0 0,-1-1 0 0 0,1 1 0 0 0,0 0 0 0 0,0 0 0 0 0,0 0 0 0 0,0 0 0 0 0,0 0 0 0 0,0 0 1 0 0,-1-1-1 0 0,1 1 0 0 0,0 0 0 0 0,0 0 0 0 0,0 0 0 0 0,0 0 0 0 0,0-1 0 0 0,0 1 0 0 0,0 0 0 0 0,0 0 0 0 0,0 0 1 0 0,0 0-1 0 0,0-1 0 0 0,0 1 0 0 0,0 0 0 0 0,0 0 0 0 0,0 0 0 0 0,0 0 0 0 0,0-1 0 0 0,0 1 0 0 0,0 0 0 0 0,0 0 1 0 0,0 0-1 0 0,0 0 0 0 0,0-1 0 0 0,0 1 0 0 0,0 0 0 0 0,1 0 0 0 0,-1 0 0 0 0,0 0 0 0 0,0-1 0 0 0,0 1 0 0 0,0 0 1 0 0,0 0-1 0 0,0 0 0 0 0,1 0 0 0 0,-1 0 0 0 0,0 0 0 0 0,0 0 0 0 0,0 0 0 0 0,0-1 0 0 0,0 1 0 0 0,1 0 0 0 0,-1 0 1 0 0,0 0-1 0 0,0 0 0 0 0,0 0 0 0 0,0 0 0 0 0,1 0 0 0 0,-1 0 0 0 0,1 0-841 0 0,-7 6-5962 0 0</inkml:trace>
</inkml:ink>
</file>

<file path=ppt/ink/ink8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702"/>
    </inkml:context>
    <inkml:brush xml:id="br0">
      <inkml:brushProperty name="width" value="0.035" units="cm"/>
      <inkml:brushProperty name="height" value="0.035" units="cm"/>
      <inkml:brushProperty name="color" value="#E71224"/>
    </inkml:brush>
  </inkml:definitions>
  <inkml:trace contextRef="#ctx0" brushRef="#br0">1 0 1860 0 0,'0'0'5041'0'0</inkml:trace>
</inkml:ink>
</file>

<file path=ppt/ink/ink8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703"/>
    </inkml:context>
    <inkml:brush xml:id="br0">
      <inkml:brushProperty name="width" value="0.035" units="cm"/>
      <inkml:brushProperty name="height" value="0.035" units="cm"/>
      <inkml:brushProperty name="color" value="#E71224"/>
    </inkml:brush>
  </inkml:definitions>
  <inkml:trace contextRef="#ctx0" brushRef="#br0">1 9 2528 0 0,'0'0'5184'0'0,"12"-1"-5376"0"0,49-4-47 0 0,-8 3-2924 0 0,-39 3 1215 0 0,-1 0 682 0 0</inkml:trace>
</inkml:ink>
</file>

<file path=ppt/ink/ink8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704"/>
    </inkml:context>
    <inkml:brush xml:id="br0">
      <inkml:brushProperty name="width" value="0.035" units="cm"/>
      <inkml:brushProperty name="height" value="0.035" units="cm"/>
      <inkml:brushProperty name="color" value="#E71224"/>
    </inkml:brush>
  </inkml:definitions>
  <inkml:trace contextRef="#ctx0" brushRef="#br0">1 21 1428 0 0,'0'0'4407'0'0,"12"-3"-4695"0"0,46-12-488 0 0,-47 13-3046 0 0,-92 22 2873 0 0</inkml:trace>
</inkml:ink>
</file>

<file path=ppt/ink/ink8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705"/>
    </inkml:context>
    <inkml:brush xml:id="br0">
      <inkml:brushProperty name="width" value="0.035" units="cm"/>
      <inkml:brushProperty name="height" value="0.035" units="cm"/>
      <inkml:brushProperty name="color" value="#E71224"/>
    </inkml:brush>
  </inkml:definitions>
  <inkml:trace contextRef="#ctx0" brushRef="#br0">0 67 1592 0 0,'0'0'6522'0'0,"18"-10"-6585"0"0,52-29 49 0 0,-66 37 2 0 0,-1 0-1 0 0,1 0 1 0 0,-1 0 0 0 0,1 0 0 0 0,0 1 0 0 0,0-1 0 0 0,-1 1 0 0 0,1 0-1 0 0,0 0 1 0 0,0 1 0 0 0,0-1 0 0 0,0 1 0 0 0,0 0 0 0 0,1 0 0 0 0,4 0-1 0 0,7 2-128 0 0,0-3-686 0 0,-11 1 129 0 0,1-1 0 0 0,0 2 0 0 0,-1-1 1 0 0,1 0-1 0 0,0 1 0 0 0,10 3 0 0 0,-11-2-367 0 0</inkml:trace>
</inkml:ink>
</file>

<file path=ppt/ink/ink8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706"/>
    </inkml:context>
    <inkml:brush xml:id="br0">
      <inkml:brushProperty name="width" value="0.035" units="cm"/>
      <inkml:brushProperty name="height" value="0.035" units="cm"/>
      <inkml:brushProperty name="color" value="#E71224"/>
    </inkml:brush>
  </inkml:definitions>
  <inkml:trace contextRef="#ctx0" brushRef="#br0">0 26 1300 0 0,'0'0'6608'0'0,"7"-2"-6529"0"0,32-14-47 0 0,-27 14-99 0 0,1 0 0 0 0,-1 0 0 0 0,1 1 0 0 0,-1 1 0 0 0,21 1 0 0 0,-5 0-1197 0 0,-22-1 618 0 0,0 1 0 0 0,1 0 0 0 0,-1 0 0 0 0,8 2 0 0 0,3 1-907 0 0,-11-3 507 0 0</inkml:trace>
</inkml:ink>
</file>

<file path=ppt/ink/ink8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707"/>
    </inkml:context>
    <inkml:brush xml:id="br0">
      <inkml:brushProperty name="width" value="0.035" units="cm"/>
      <inkml:brushProperty name="height" value="0.035" units="cm"/>
      <inkml:brushProperty name="color" value="#E71224"/>
    </inkml:brush>
  </inkml:definitions>
  <inkml:trace contextRef="#ctx0" brushRef="#br0">1 41 320 0 0,'0'0'6531'0'0,"13"-4"-6377"0"0,4 1-104 0 0,-10 1-15 0 0,-1 1 1 0 0,1-1-1 0 0,0 0 0 0 0,-1 0 1 0 0,1-1-1 0 0,11-6 1 0 0,-13 6-101 0 0,0 1 0 0 0,1 0 0 0 0,0 1 0 0 0,-1-1 0 0 0,1 1 0 0 0,0 0 0 0 0,0 1 0 0 0,0-1 0 0 0,0 1 0 0 0,-1 0 0 0 0,1 1 0 0 0,7 0 0 0 0,16 7-4600 0 0,-24-8 3192 0 0</inkml:trace>
</inkml:ink>
</file>

<file path=ppt/ink/ink8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708"/>
    </inkml:context>
    <inkml:brush xml:id="br0">
      <inkml:brushProperty name="width" value="0.035" units="cm"/>
      <inkml:brushProperty name="height" value="0.035" units="cm"/>
      <inkml:brushProperty name="color" value="#E71224"/>
    </inkml:brush>
  </inkml:definitions>
  <inkml:trace contextRef="#ctx0" brushRef="#br0">0 29 2060 0 0,'0'0'7636'0'0,"7"-4"-7952"0"0,-6 4 302 0 0,3-4-104 0 0,1 1 0 0 0,0 1 0 0 0,0-1 1 0 0,0 1-1 0 0,0 0 0 0 0,0 0 0 0 0,1 0 0 0 0,-1 1 0 0 0,0 0 0 0 0,1 0 0 0 0,7 0 0 0 0,22 1-4877 0 0,-20 0 2987 0 0</inkml:trace>
</inkml:ink>
</file>

<file path=ppt/ink/ink8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709"/>
    </inkml:context>
    <inkml:brush xml:id="br0">
      <inkml:brushProperty name="width" value="0.035" units="cm"/>
      <inkml:brushProperty name="height" value="0.035" units="cm"/>
      <inkml:brushProperty name="color" value="#E71224"/>
    </inkml:brush>
  </inkml:definitions>
  <inkml:trace contextRef="#ctx0" brushRef="#br0">0 36 4880 0 0,'0'0'4560'0'0,"12"-4"-6437"0"0,15-6 247 0 0,32-7-1 0 0,-46 13-562 0 0,-3 4 684 0 0</inkml:trace>
</inkml:ink>
</file>

<file path=ppt/ink/ink8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710"/>
    </inkml:context>
    <inkml:brush xml:id="br0">
      <inkml:brushProperty name="width" value="0.035" units="cm"/>
      <inkml:brushProperty name="height" value="0.035" units="cm"/>
      <inkml:brushProperty name="color" value="#E71224"/>
    </inkml:brush>
  </inkml:definitions>
  <inkml:trace contextRef="#ctx0" brushRef="#br0">0 25 4028 0 0,'0'0'5087'0'0,"12"-4"-5649"0"0,36-11 260 0 0,-45 14-61 0 0,0 0-1 0 0,0 0 1 0 0,0 0-1 0 0,0 1 1 0 0,0-1-1 0 0,0 1 0 0 0,0 0 1 0 0,1 0-1 0 0,-1 0 1 0 0,0 0-1 0 0,0 0 1 0 0,0 1-1 0 0,0-1 1 0 0,0 1-1 0 0,0 0 0 0 0,4 2 1 0 0,-3-2-160 0 0,2 3-989 0 0</inkml:trace>
</inkml:ink>
</file>

<file path=ppt/ink/ink8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711"/>
    </inkml:context>
    <inkml:brush xml:id="br0">
      <inkml:brushProperty name="width" value="0.035" units="cm"/>
      <inkml:brushProperty name="height" value="0.035" units="cm"/>
      <inkml:brushProperty name="color" value="#E71224"/>
    </inkml:brush>
  </inkml:definitions>
  <inkml:trace contextRef="#ctx0" brushRef="#br0">0 46 3572 0 0,'0'0'5786'0'0,"10"-5"-6944"0"0,-5 3 1069 0 0,46-20-604 0 0,-7 12-2595 0 0,1 4 1168 0 0,-35 5 762 0 0</inkml:trace>
</inkml:ink>
</file>

<file path=ppt/ink/ink8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712"/>
    </inkml:context>
    <inkml:brush xml:id="br0">
      <inkml:brushProperty name="width" value="0.035" units="cm"/>
      <inkml:brushProperty name="height" value="0.035" units="cm"/>
      <inkml:brushProperty name="color" value="#E71224"/>
    </inkml:brush>
  </inkml:definitions>
  <inkml:trace contextRef="#ctx0" brushRef="#br0">1 31 3240 0 0,'0'0'5699'0'0,"7"-4"-7108"0"0,1 0 1152 0 0,25-11-802 0 0,-10 7-2817 0 0,-31 13 2481 0 0,-55 21 452 0 0</inkml:trace>
</inkml:ink>
</file>

<file path=ppt/ink/ink8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713"/>
    </inkml:context>
    <inkml:brush xml:id="br0">
      <inkml:brushProperty name="width" value="0.035" units="cm"/>
      <inkml:brushProperty name="height" value="0.035" units="cm"/>
      <inkml:brushProperty name="color" value="#E71224"/>
    </inkml:brush>
  </inkml:definitions>
  <inkml:trace contextRef="#ctx0" brushRef="#br0">0 5 280 0 0,'0'0'8677'0'0,"6"-1"-10303"0"0,5 1 1364 0 0,55-3-4988 0 0,-61 3 4215 0 0</inkml:trace>
</inkml:ink>
</file>

<file path=ppt/ink/ink8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714"/>
    </inkml:context>
    <inkml:brush xml:id="br0">
      <inkml:brushProperty name="width" value="0.035" units="cm"/>
      <inkml:brushProperty name="height" value="0.035" units="cm"/>
      <inkml:brushProperty name="color" value="#E71224"/>
    </inkml:brush>
  </inkml:definitions>
  <inkml:trace contextRef="#ctx0" brushRef="#br0">0 7 1304 0 0,'122'-6'469'0'0,"-117"6"-2242"0"0</inkml:trace>
</inkml:ink>
</file>

<file path=ppt/ink/ink8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715"/>
    </inkml:context>
    <inkml:brush xml:id="br0">
      <inkml:brushProperty name="width" value="0.035" units="cm"/>
      <inkml:brushProperty name="height" value="0.035" units="cm"/>
      <inkml:brushProperty name="color" value="#E71224"/>
    </inkml:brush>
  </inkml:definitions>
  <inkml:trace contextRef="#ctx0" brushRef="#br0">12 17 1504 0 0,'0'0'2856'0'0,"-6"-16"-3202"0"0,6 16 347 0 0,0 0 0 0 0,0 0 0 0 0,0 0 0 0 0,0 0 0 0 0,0 0 0 0 0,0 0 0 0 0,0 0 0 0 0,0 1 0 0 0,0-1 1 0 0,0 0-1 0 0,0 0 0 0 0,0 0 0 0 0,-1 0 0 0 0,1 0 0 0 0,0 0 0 0 0,0 0 0 0 0,0 0 0 0 0,0 0 0 0 0,0 0 0 0 0,0 0 0 0 0,0 0 0 0 0,0 0 1 0 0,0 0-1 0 0,0 0 0 0 0,0 0 0 0 0,0 0 0 0 0,0 0 0 0 0,-1 0 0 0 0,1 0 0 0 0,0-1 0 0 0,0 1 0 0 0,0 0 0 0 0,0 0 0 0 0,0 0 1 0 0,0 0-1 0 0,0 0 0 0 0,0 0 0 0 0,0 0 0 0 0,0 0 0 0 0,0 0 0 0 0,0 0 0 0 0,0 0 0 0 0,0 0 0 0 0,0 0 0 0 0,0 0 0 0 0,0 0 1 0 0,0 0-1 0 0,0 0 0 0 0,0-1 0 0 0,0 1 0 0 0,0 0 0 0 0,-3 9-3007 0 0</inkml:trace>
</inkml:ink>
</file>

<file path=ppt/ink/ink8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716"/>
    </inkml:context>
    <inkml:brush xml:id="br0">
      <inkml:brushProperty name="width" value="0.035" units="cm"/>
      <inkml:brushProperty name="height" value="0.035" units="cm"/>
      <inkml:brushProperty name="color" value="#E71224"/>
    </inkml:brush>
  </inkml:definitions>
  <inkml:trace contextRef="#ctx0" brushRef="#br0">341 192 320 0 0,'0'0'5399'0'0,"-12"-16"-2015"0"0,0 14-2916 0 0,0 0 0 0 0,0 0 0 0 0,-1 2 0 0 0,-14 0 0 0 0,24 0-289 0 0,1 0-154 0 0,0 0-29 0 0,-89-2 89 0 0,90 2-93 0 0,-15 3-35 0 0,-4 2-249 0 0,9-3 619 0 0,-1 1-1 0 0,1-2 1 0 0,-1 0-1 0 0,-14 0 1 0 0,24-1-303 0 0,0-1-17 0 0,0 1 1 0 0,0 0-1 0 0,0-1 0 0 0,0 1 0 0 0,1-1 0 0 0,-1 0 0 0 0,0 0 1 0 0,0 1-1 0 0,-2-3 0 0 0,4 1-10 0 0,-1 0-15 0 0,-8 1 2 0 0,-2 0-107 0 0,10-1 124 0 0,1 2-10 0 0,23-23-66 0 0,-16 17 72 0 0,-6 5 1 0 0,0 1 1 0 0,0-1 0 0 0,0 1-1 0 0,0-1 1 0 0,0 1 0 0 0,0-1 0 0 0,0 0-1 0 0,0 0 1 0 0,-1 1 0 0 0,1-1 0 0 0,0 0-1 0 0,-1 0 1 0 0,1 0 0 0 0,1-2 0 0 0,0 0-4 0 0,0 0 0 0 0,0 0 0 0 0,0 0 0 0 0,1 0 0 0 0,-1 0 1 0 0,1 0-1 0 0,0 1 0 0 0,5-5 0 0 0,-4 4-5 0 0,16-27-32 0 0,-12 17 35 0 0,-5 9 9 0 0,-1 0-28 0 0,1 0 0 0 0,-1 1 0 0 0,1-1 0 0 0,0 1 0 0 0,0 0 0 0 0,6-5 0 0 0,2-2-23 0 0,-11 9 47 0 0,0 1 2 0 0,0 0 1 0 0,0 0-1 0 0,0 0 1 0 0,0-1-1 0 0,0 1 0 0 0,0 0 1 0 0,0 0-1 0 0,0 0 1 0 0,0-1-1 0 0,0 1 1 0 0,0 0-1 0 0,0 0 1 0 0,0 0-1 0 0,0 0 0 0 0,0-1 1 0 0,0 1-1 0 0,0 0 1 0 0,0 0-1 0 0,0 0 1 0 0,0 0-1 0 0,0-1 1 0 0,0 1-1 0 0,0 0 0 0 0,0 0 1 0 0,0 0-1 0 0,1 0 1 0 0,-1 0-1 0 0,0-1 1 0 0,0 1-1 0 0,0 0 1 0 0,0 0-1 0 0,0 0 0 0 0,0 0 1 0 0,1 0-1 0 0,-1 0 1 0 0,0 0-1 0 0,0 0 1 0 0,0-1-1 0 0,0 1 1 0 0,0 0-1 0 0,1 0 0 0 0,-1 0 1 0 0,0 0-1 0 0,0 0 1 0 0,0 0-1 0 0,0 0 1 0 0,1 0-1 0 0,-1 0 1 0 0,0 0-1 0 0,0 0 0 0 0,0 0 1 0 0,1 0-1 0 0,-1 0 1 0 0,0 0-1 0 0,1 0-6 0 0,-6 25-346 0 0,0-10 387 0 0,3-13-31 0 0,1 0 1 0 0,0 0-1 0 0,0 0 0 0 0,-1 0 1 0 0,1 1-1 0 0,1-1 0 0 0,-1 0 1 0 0,-1 4-1 0 0,2-4-4 0 0,-1 0 0 0 0,1 0 0 0 0,-1 0 0 0 0,0 0-1 0 0,0 0 1 0 0,0 0 0 0 0,0 0 0 0 0,0 0 0 0 0,0 0 0 0 0,-3 2 0 0 0,-6 13-4 0 0,10-15 3 0 0,-1 0 0 0 0,0-1 0 0 0,1 1 1 0 0,-1-1-1 0 0,0 1 0 0 0,0-1 0 0 0,0 1 0 0 0,0-1 0 0 0,0 1 0 0 0,0-1 0 0 0,-3 2 0 0 0,-5 15 12 0 0,9-17-10 0 0,0 0 0 0 0,-1 1 0 0 0,1-1 0 0 0,-1 1 1 0 0,1-1-1 0 0,-1 0 0 0 0,1 0 0 0 0,-1 1 0 0 0,0-1 0 0 0,0 0 0 0 0,0 0 0 0 0,1 0 1 0 0,-1 0-1 0 0,0 0 0 0 0,0 0 0 0 0,-2 1 0 0 0,2-1-1 0 0,1-1-1 0 0,-1 0 1 0 0,1 0-1 0 0,0 0 1 0 0,0 0-1 0 0,-1 0 1 0 0,1 1-1 0 0,0-1 1 0 0,0 0 0 0 0,-1 0-1 0 0,1 0 1 0 0,0 1-1 0 0,0-1 1 0 0,0 0-1 0 0,0 0 1 0 0,-1 1-1 0 0,1-1 1 0 0,0 0 0 0 0,0 0-1 0 0,0 1 1 0 0,0-1-1 0 0,0 0 1 0 0,0 1-1 0 0,0-1 1 0 0,0 0-1 0 0,0 0 1 0 0,0 1 0 0 0,0-1-1 0 0,0 0 1 0 0,0 1-1 0 0,0-1 1 0 0,0 0-1 0 0,0 1 1 0 0,0-1-1 0 0,0 0 1 0 0,0 0-1 0 0,0 1 1 0 0,0-1 0 0 0,1 0-1 0 0,-1 1 32 0 0,-2-1-20 0 0,-1 0 56 0 0,2 8-23 0 0,1-6-44 0 0,0-2 52 0 0,-1 0-41 0 0,0 1 0 0 0,0-1 0 0 0,0 1 1 0 0,0-1-1 0 0,0 1 0 0 0,0-1 0 0 0,0 1 0 0 0,0-1 1 0 0,1 1-1 0 0,-1 0 0 0 0,0 0 0 0 0,0-1 0 0 0,0 1 1 0 0,1 0-1 0 0,-1 0 0 0 0,0 0 0 0 0,1 0 0 0 0,-1 1 0 0 0,1-1-10 0 0,0-1 12 0 0,0 1-8 0 0,0 0 198 0 0,2-1-199 0 0,0 0 0 0 0,0 1 0 0 0,1-1 0 0 0,-1 1 1 0 0,0-1-1 0 0,0 1 0 0 0,0 0 0 0 0,0 0 0 0 0,3 2 0 0 0,3 1 1 0 0,14 11 84 0 0,-21-14-74 0 0,10 8 4 0 0,0-3-81 0 0,-10-6 60 0 0,-1 0 0 0 0,0 0 1 0 0,0 0-1 0 0,0 0 0 0 0,1 0 1 0 0,-1 0-1 0 0,0 0 0 0 0,0 0 1 0 0,1 0-1 0 0,-1 0 0 0 0,0 1 0 0 0,0-1 1 0 0,0 0-1 0 0,0 0 0 0 0,1 0 1 0 0,-1 0-1 0 0,0 1 0 0 0,0-1 0 0 0,0 0 1 0 0,0 0-1 0 0,0 0 0 0 0,1 1 1 0 0,-1-1-1 0 0,0 0 0 0 0,0 0 0 0 0,0 0 1 0 0,0 1-1 0 0,0-1 0 0 0,0 0 1 0 0,0 0-1 0 0,0 1 0 0 0,0-1 0 0 0,0 0 1 0 0,0 0-1 0 0,0 0 0 0 0,0 1 1 0 0,0-1-1 0 0,2 4-156 0 0,0-1-1 0 0,1 0 1 0 0,-1 0 0 0 0,1 0-1 0 0,0 0 1 0 0,0-1 0 0 0,6 5 0 0 0,1 1-3362 0 0,-42-36-4626 0 0</inkml:trace>
</inkml:ink>
</file>

<file path=ppt/ink/ink8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717"/>
    </inkml:context>
    <inkml:brush xml:id="br0">
      <inkml:brushProperty name="width" value="0.035" units="cm"/>
      <inkml:brushProperty name="height" value="0.035" units="cm"/>
      <inkml:brushProperty name="color" value="#E71224"/>
    </inkml:brush>
  </inkml:definitions>
  <inkml:trace contextRef="#ctx0" brushRef="#br0">22 52 880 0 0,'0'0'6118'0'0,"-2"-1"-6051"0"0,2 0-69 0 0,-1 0 10 0 0,0 1 0 0 0,1-1 1 0 0,-1 0-1 0 0,0 1 0 0 0,0-1 0 0 0,0 0 1 0 0,0 1-1 0 0,0-1 0 0 0,0 1 0 0 0,0 0 1 0 0,0-1-1 0 0,0 1 0 0 0,0 0 0 0 0,0-1 1 0 0,0 1-1 0 0,0 0 0 0 0,-3 0 3026 0 0,36 0-2050 0 0,-24 0-905 0 0,-4-1-29 0 0,0 1 1 0 0,1 0 0 0 0,-1 0-1 0 0,0 1 1 0 0,0-1 0 0 0,0 1-1 0 0,0-1 1 0 0,0 1 0 0 0,0 1-1 0 0,8 2 1 0 0,17 6 4 0 0,-12-5-30 0 0,24 7 52 0 0,-33-10-32 0 0,-1-1-1 0 0,0 0 1 0 0,0-1-1 0 0,8 0 0 0 0,-14 0 4 0 0,27 0 181 0 0,12 0-202 0 0,23 0-23 0 0,-62 0 5 0 0,11-2 59 0 0,-8 2-69 0 0,-2 0-1 0 0,1 0-2 0 0,-2 0-11 0 0,28-2 64 0 0,-25 2-37 0 0,1 0-5 0 0,-4 0 5 0 0,-1-1-9 0 0,0 1 1 0 0,0 0-1 0 0,0 0 0 0 0,0-1 0 0 0,1 1 0 0 0,-1 0 0 0 0,0 0 1 0 0,0-1-1 0 0,1 1 0 0 0,-1 0 0 0 0,0 0 0 0 0,0 0 1 0 0,1-1-1 0 0,-1 1 0 0 0,0 0 0 0 0,1 0 0 0 0,-1 0 0 0 0,0 0 1 0 0,0 0-1 0 0,1-1 0 0 0,-1 1 0 0 0,0 0 0 0 0,1 0 0 0 0,-1 0 1 0 0,0 0-1 0 0,1 0 0 0 0,-1 0 0 0 0,0 0 0 0 0,1 0 1 0 0,-1 0-1 0 0,2 1 1747 0 0,-10-5-1792 0 0,0 0 0 0 0,0-1 0 0 0,0 0 0 0 0,-12-10 0 0 0,7 4 12 0 0,-14-7-23 0 0,26 18 47 0 0,0 0-1 0 0,1-1 0 0 0,-1 1 1 0 0,0 0-1 0 0,0-1 1 0 0,1 1-1 0 0,-1-1 0 0 0,0 1 1 0 0,0-1-1 0 0,1 1 0 0 0,-1-1 1 0 0,1 1-1 0 0,-1-1 1 0 0,0 0-1 0 0,1 1 0 0 0,-1-2 1 0 0,3 0-235 0 0,6 7 158 0 0,59 53 157 0 0,-60-50-76 0 0,1 0-8 0 0,-7-7 11 0 0,0-1-1 0 0,0 1 1 0 0,0 0-1 0 0,0-1 1 0 0,0 1-1 0 0,0 0 1 0 0,0 0-1 0 0,0 0 0 0 0,0 0 1 0 0,-1 0-1 0 0,1 0 1 0 0,0 0-1 0 0,-1 0 1 0 0,1 0-1 0 0,0 2 1 0 0,8 8 6 0 0,-7-8 10 0 0,-2-2-16 0 0,0 0-1 0 0,0-1 1 0 0,1 1-1 0 0,-1-1 1 0 0,0 1-1 0 0,0-1 1 0 0,1 0-1 0 0,-1 1 1 0 0,0-1-1 0 0,1 1 1 0 0,-1-1-1 0 0,1 1 1 0 0,-1-1-1 0 0,0 0 1 0 0,1 1-1 0 0,-1-1 1 0 0,1 0-1 0 0,-1 0 1 0 0,1 1-1 0 0,-1-1 0 0 0,2 0 1 0 0,-2 1 8 0 0,0-1 0 0 0,0 0 0 0 0,0 0-1 0 0,1 0 1 0 0,-1 0 0 0 0,0 1 0 0 0,0-1 0 0 0,0 0 0 0 0,0 0 0 0 0,0 1-1 0 0,1-1 1 0 0,-1 0 0 0 0,0 0 0 0 0,0 0 0 0 0,0 1 0 0 0,0-1 0 0 0,0 0-1 0 0,0 0 1 0 0,0 1 0 0 0,0-1 0 0 0,0 0 0 0 0,0 1 0 0 0,0-1 0 0 0,0 0-1 0 0,0 0 1 0 0,0 1 0 0 0,0-1 0 0 0,0 0 0 0 0,0 0 0 0 0,-1 0 0 0 0,1 1-1 0 0,0-1 1 0 0,0 0 0 0 0,0 0 0 0 0,0 1 0 0 0,0-1 0 0 0,-1 0 0 0 0,1 0-1 0 0,-5 10 47 0 0,-34 21 196 0 0,36-29-264 0 0,1 1-1 0 0,-1-1 1 0 0,0 0-1 0 0,1 0 1 0 0,-1 0-1 0 0,0 0 1 0 0,-4 1-1 0 0,6-3 4 0 0,1 1-32 0 0,0-1 0 0 0,0 0-1 0 0,0 0 1 0 0,0 0 0 0 0,0 0-1 0 0,0 0 1 0 0,0 1 0 0 0,0-1-1 0 0,0 0 1 0 0,0 0 0 0 0,0 0-1 0 0,0 0 1 0 0,1 0 0 0 0,-1 0 0 0 0,0 1-1 0 0,0-1 1 0 0,0 0 0 0 0,0 0-1 0 0,0 0 1 0 0,0 0 0 0 0,0 0-1 0 0,0 0 1 0 0,0 0 0 0 0,1 0-1 0 0,-1 0 1 0 0,0 1 0 0 0,0-1-1 0 0,0 0 1 0 0,0 0 0 0 0,0 0-1 0 0,0 0 1 0 0,1 0 0 0 0,-1 0-1 0 0,0 0 1 0 0,0 0 0 0 0,0 0-1 0 0,0 0 1 0 0,0 0 0 0 0,1 0 0 0 0,-1 0-1 0 0,0 0 1 0 0,0 0 0 0 0,0 0-1 0 0,0 0 1 0 0,10-4-502 0 0,5-6-998 0 0,7-8-2922 0 0,-10 11 1721 0 0,-14 8 1311 0 0,-1 1 1153 0 0,-55 33-1250 0 0</inkml:trace>
</inkml:ink>
</file>

<file path=ppt/ink/ink8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718"/>
    </inkml:context>
    <inkml:brush xml:id="br0">
      <inkml:brushProperty name="width" value="0.035" units="cm"/>
      <inkml:brushProperty name="height" value="0.035" units="cm"/>
      <inkml:brushProperty name="color" value="#E71224"/>
    </inkml:brush>
  </inkml:definitions>
  <inkml:trace contextRef="#ctx0" brushRef="#br0">3 25 356 0 0,'0'2'60'0'0,"0"3"6537"0"0,0-35-4106 0 0,0 28-1878 0 0,0 20-842 0 0,-1 7 437 0 0,0-16-155 0 0,1 0 0 0 0,-1 0 0 0 0,2 0 0 0 0,-1 0 0 0 0,1 0 0 0 0,1 0 0 0 0,0-1 0 0 0,3 11 0 0 0,-4-15-33 0 0,0 0-1 0 0,0 0 1 0 0,-1 0-1 0 0,0 0 1 0 0,1 0-1 0 0,-1 0 1 0 0,-1 0 0 0 0,0 5-1 0 0,1 6-14 0 0,3-11 81 0 0,-3-3-42 0 0,1-1 0 0 0,-1 1 0 0 0,1-1-1 0 0,0 1 1 0 0,-1 0 0 0 0,1-1 0 0 0,-1 1 0 0 0,0 0 0 0 0,1 0 0 0 0,-1-1 0 0 0,0 1 0 0 0,1 0-1 0 0,-1 0 1 0 0,0 0 0 0 0,0-1 0 0 0,0 1 0 0 0,1 0 0 0 0,-1 0 0 0 0,0 1 0 0 0,0 7-284 0 0,0-7-2043 0 0,0-9-868 0 0,0-5 249 0 0,0 28-240 0 0</inkml:trace>
</inkml:ink>
</file>

<file path=ppt/ink/ink8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719"/>
    </inkml:context>
    <inkml:brush xml:id="br0">
      <inkml:brushProperty name="width" value="0.035" units="cm"/>
      <inkml:brushProperty name="height" value="0.035" units="cm"/>
      <inkml:brushProperty name="color" value="#E71224"/>
    </inkml:brush>
  </inkml:definitions>
  <inkml:trace contextRef="#ctx0" brushRef="#br0">374 103 1180 0 0,'0'0'7752'0'0,"-5"-3"-7464"0"0,2 3-197 0 0,2-1-65 0 0,0 1 0 0 0,0 0-1 0 0,0-1 1 0 0,0 1 0 0 0,0-1 0 0 0,0 1 0 0 0,-1-1-1 0 0,1 1 1 0 0,0-1 0 0 0,0 1 0 0 0,1-1 0 0 0,-1 0 0 0 0,0 0-1 0 0,0 0 1 0 0,0 0 0 0 0,0 1 0 0 0,1-1 0 0 0,-1 0 0 0 0,0 0-1 0 0,1 0 1 0 0,-1 0 0 0 0,1-1 0 0 0,-1 1 0 0 0,1 0-1 0 0,-1-2 1 0 0,0 2 84 0 0,1-1 0 0 0,-1 0-1 0 0,0 0 1 0 0,0 0 0 0 0,0 0-1 0 0,0 1 1 0 0,0-1 0 0 0,0 0-1 0 0,0 1 1 0 0,-1-1 0 0 0,1 1 0 0 0,-1 0-1 0 0,1-1 1 0 0,-1 1 0 0 0,1 0-1 0 0,-1 0 1 0 0,0 0 0 0 0,-2-1-1 0 0,-40-20 1064 0 0,29 17-1155 0 0,1 0 1 0 0,-2 0-1 0 0,1 1 1 0 0,0 1-1 0 0,-1 1 1 0 0,1 0-1 0 0,-1 1 1 0 0,0 1-1 0 0,1 0 1 0 0,-22 4 0 0 0,34-3-62 0 0,-1 1 1 0 0,1-1-1 0 0,0 1 1 0 0,0 0 0 0 0,-1 0-1 0 0,1 0 1 0 0,0 1 0 0 0,1-1-1 0 0,-1 1 1 0 0,0 0 0 0 0,1-1-1 0 0,-1 1 1 0 0,1 0-1 0 0,-2 5 1 0 0,-27 46-122 0 0,29-51 165 0 0,0 4-12 0 0,1 0 0 0 0,0 0 0 0 0,0 0 1 0 0,1 0-1 0 0,0 0 0 0 0,0 1 0 0 0,2 11 0 0 0,0 8-9 0 0,-2-15 47 0 0,2 0-1 0 0,0 0 0 0 0,1 0 1 0 0,0 0-1 0 0,0 0 1 0 0,1-1-1 0 0,9 18 0 0 0,-6-12 20 0 0,0-1 0 0 0,7 30-1 0 0,12 26 106 0 0,1 4 82 0 0,10 22-1 0 0,-27-75-163 0 0,-8-21-66 0 0,-1 0 1 0 0,1 1 0 0 0,-1-1 0 0 0,0 1 0 0 0,0-1 0 0 0,0 1 0 0 0,-1-1-1 0 0,1 1 1 0 0,0-1 0 0 0,-1 4 0 0 0,1-1-22 0 0,0 0 1 0 0,0 0-1 0 0,0 0 0 0 0,1 0 0 0 0,-1 0 1 0 0,1-1-1 0 0,0 1 0 0 0,6 7 1 0 0,-7-2-870 0 0,-1-19-9155 0 0</inkml:trace>
</inkml:ink>
</file>

<file path=ppt/ink/ink8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720"/>
    </inkml:context>
    <inkml:brush xml:id="br0">
      <inkml:brushProperty name="width" value="0.035" units="cm"/>
      <inkml:brushProperty name="height" value="0.035" units="cm"/>
      <inkml:brushProperty name="color" value="#E71224"/>
    </inkml:brush>
  </inkml:definitions>
  <inkml:trace contextRef="#ctx0" brushRef="#br0">1 109 1256 0 0,'0'0'5991'0'0,"13"-2"-5507"0"0,11-1-94 0 0,-1 0 0 0 0,0-2 1 0 0,0-1-1 0 0,39-15 0 0 0,-36 8-259 0 0,1 2 0 0 0,1 1 0 0 0,0 2 0 0 0,0 0 0 0 0,0 2 0 0 0,1 1 0 0 0,58-2 0 0 0,-51 23-1334 0 0,-22-1-4148 0 0</inkml:trace>
</inkml:ink>
</file>

<file path=ppt/ink/ink8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721"/>
    </inkml:context>
    <inkml:brush xml:id="br0">
      <inkml:brushProperty name="width" value="0.035" units="cm"/>
      <inkml:brushProperty name="height" value="0.035" units="cm"/>
      <inkml:brushProperty name="color" value="#E71224"/>
    </inkml:brush>
  </inkml:definitions>
  <inkml:trace contextRef="#ctx0" brushRef="#br0">200 0 1140 0 0,'0'0'8280'0'0,"-6"2"-8174"0"0,2-1-88 0 0,0 1 1 0 0,1-1-1 0 0,-1 1 0 0 0,1-1 0 0 0,-1 1 1 0 0,1 0-1 0 0,-1 0 0 0 0,1 0 0 0 0,0 1 1 0 0,0-1-1 0 0,0 1 0 0 0,1 0 0 0 0,-1 0 1 0 0,1 0-1 0 0,-4 4 0 0 0,-10 16 348 0 0,1 1-1 0 0,0 0 1 0 0,2 2-1 0 0,1-1 1 0 0,-16 49-1 0 0,17-40-254 0 0,3 1 0 0 0,0-1-1 0 0,3 1 1 0 0,0 1 0 0 0,2 40 0 0 0,3-70-97 0 0,0 0 1 0 0,0-1 0 0 0,1 1-1 0 0,0 0 1 0 0,0-1 0 0 0,0 1-1 0 0,1-1 1 0 0,-1 1 0 0 0,1-1-1 0 0,1 1 1 0 0,-1-1 0 0 0,1 0-1 0 0,0 0 1 0 0,0-1 0 0 0,1 1-1 0 0,-1 0 1 0 0,1-1-1 0 0,0 0 1 0 0,0 0 0 0 0,0 0-1 0 0,1 0 1 0 0,0-1 0 0 0,-1 0-1 0 0,1 0 1 0 0,0 0 0 0 0,0 0-1 0 0,1-1 1 0 0,-1 0 0 0 0,1 0-1 0 0,-1-1 1 0 0,9 2 0 0 0,21 1-56 0 0,0-3 0 0 0,0-1 0 0 0,0-1 0 0 0,62-11 1 0 0,-78 9-595 0 0,21 2-6473 0 0,-38-3 4498 0 0</inkml:trace>
</inkml:ink>
</file>

<file path=ppt/ink/ink8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722"/>
    </inkml:context>
    <inkml:brush xml:id="br0">
      <inkml:brushProperty name="width" value="0.035" units="cm"/>
      <inkml:brushProperty name="height" value="0.035" units="cm"/>
      <inkml:brushProperty name="color" value="#E71224"/>
    </inkml:brush>
  </inkml:definitions>
  <inkml:trace contextRef="#ctx0" brushRef="#br0">0 1 1112 0 0,'0'0'8334'0'0,"10"18"-8112"0"0,-6-11-185 0 0,72 147 942 0 0,4 61 1883 0 0,-65-167-2574 0 0,10 21-100 0 0,-14-42-191 0 0,-10-23-21 0 0,0 0 0 0 0,0 1-1 0 0,1-1 1 0 0,-1 0 0 0 0,1 0-1 0 0,0 0 1 0 0,0-1 0 0 0,1 1-1 0 0,-1 0 1 0 0,1-1 0 0 0,0 1 0 0 0,0-1-1 0 0,0 0 1 0 0,5 4 0 0 0,-6-6-375 0 0,8-29-4346 0 0,-10-3 198 0 0,0 6 731 0 0</inkml:trace>
</inkml:ink>
</file>

<file path=ppt/ink/ink8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723"/>
    </inkml:context>
    <inkml:brush xml:id="br0">
      <inkml:brushProperty name="width" value="0.035" units="cm"/>
      <inkml:brushProperty name="height" value="0.035" units="cm"/>
      <inkml:brushProperty name="color" value="#E71224"/>
    </inkml:brush>
  </inkml:definitions>
  <inkml:trace contextRef="#ctx0" brushRef="#br0">0 92 1180 0 0,'0'0'8287'0'0,"22"-7"-8153"0"0,166-53-333 0 0,-141 50-851 0 0,4-2-4409 0 0,-49 9 3978 0 0</inkml:trace>
</inkml:ink>
</file>

<file path=ppt/ink/ink8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724"/>
    </inkml:context>
    <inkml:brush xml:id="br0">
      <inkml:brushProperty name="width" value="0.035" units="cm"/>
      <inkml:brushProperty name="height" value="0.035" units="cm"/>
      <inkml:brushProperty name="color" value="#E71224"/>
    </inkml:brush>
  </inkml:definitions>
  <inkml:trace contextRef="#ctx0" brushRef="#br0">1 1 56 0 0,'0'0'7398'0'0,"13"1"-6874"0"0,3 1-332 0 0,1 1 0 0 0,-1 0-1 0 0,0 1 1 0 0,0 1 0 0 0,-1 0 0 0 0,1 1-1 0 0,-1 1 1 0 0,-1 0 0 0 0,1 1-1 0 0,-1 1 1 0 0,14 11 0 0 0,-10-3 102 0 0,-1 1 0 0 0,-1 1-1 0 0,-1 0 1 0 0,-1 1 0 0 0,0 0 0 0 0,-2 1 0 0 0,17 36-1 0 0,51 168 1498 0 0,-79-222-1765 0 0,21 127 877 0 0,-16-108-955 0 0,-1-1 0 0 0,-2 1 0 0 0,0 0 0 0 0,0 36 0 0 0,-36-54-6202 0 0,6-4 1759 0 0</inkml:trace>
</inkml:ink>
</file>

<file path=ppt/ink/ink8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725"/>
    </inkml:context>
    <inkml:brush xml:id="br0">
      <inkml:brushProperty name="width" value="0.035" units="cm"/>
      <inkml:brushProperty name="height" value="0.035" units="cm"/>
      <inkml:brushProperty name="color" value="#E71224"/>
    </inkml:brush>
  </inkml:definitions>
  <inkml:trace contextRef="#ctx0" brushRef="#br0">10 0 1844 0 0,'0'0'6869'0'0,"-1"0"-6991"0"0,-8 0 3083 0 0,11 34-2101 0 0,16 8-439 0 0,-12-33-320 0 0,-1 0 0 0 0,-1 0 1 0 0,1 0-1 0 0,-1 0 1 0 0,-1 1-1 0 0,0-1 0 0 0,0 1 1 0 0,2 20-1 0 0,-2-14 112 0 0,0 0-1 0 0,2 0 0 0 0,6 17 1 0 0,-7-23-141 0 0,-2 0 0 0 0,1 0 1 0 0,-1 0-1 0 0,0 1 0 0 0,0 13 0 0 0,1 11 79 0 0,7 98 135 0 0,0-15 28 0 0,0-33-116 0 0,-7-62-186 0 0,-3-22-13 0 0,0 1-1 0 0,0-1 1 0 0,0 1 0 0 0,0 0 0 0 0,0-1 0 0 0,1 1 0 0 0,-1-1-1 0 0,0 1 1 0 0,1-1 0 0 0,-1 1 0 0 0,1-1 0 0 0,0 1 0 0 0,-1-1-1 0 0,1 1 1 0 0,1 1 0 0 0,1-4-2509 0 0,-3-11 906 0 0,-1-6-2525 0 0,1-4-242 0 0</inkml:trace>
</inkml:ink>
</file>

<file path=ppt/ink/ink8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726"/>
    </inkml:context>
    <inkml:brush xml:id="br0">
      <inkml:brushProperty name="width" value="0.035" units="cm"/>
      <inkml:brushProperty name="height" value="0.035" units="cm"/>
      <inkml:brushProperty name="color" value="#E71224"/>
    </inkml:brush>
  </inkml:definitions>
  <inkml:trace contextRef="#ctx0" brushRef="#br0">0 97 892 0 0,'0'0'4447'0'0,"6"0"1138"0"0,18-3-4261 0 0,-3-2-1112 0 0,0 0 0 0 0,0 1-1 0 0,0 1 1 0 0,0 2 0 0 0,32 0 0 0 0,1-1-175 0 0,283-6-11 0 0,-335 8-14 0 0,-1 0 0 0 0,0 0 0 0 0,0 0 1 0 0,0 0-1 0 0,0 0 0 0 0,0 0 0 0 0,0 0 0 0 0,0-1 0 0 0,0 1 1 0 0,0 0-1 0 0,0-1 0 0 0,0 1 0 0 0,0 0 0 0 0,0-1 0 0 0,0 1 1 0 0,0-1-1 0 0,0 0 0 0 0,0 1 0 0 0,0-1 0 0 0,-1 0 1 0 0,1 1-1 0 0,0-1 0 0 0,0 0 0 0 0,-1 0 0 0 0,1 0 0 0 0,-1 0 1 0 0,2-1-1 0 0,1-33-3845 0 0,-3 32 3223 0 0,0 3 476 0 0,0 0-1 0 0,0-1 0 0 0,0 1 0 0 0,0 0 1 0 0,0-1-1 0 0,0 1 0 0 0,0 0 1 0 0,0-1-1 0 0,0 1 0 0 0,-1 0 1 0 0,1-1-1 0 0,0 1 0 0 0,0 0 1 0 0,0 0-1 0 0,-1-1 0 0 0,1 1 1 0 0,0 0-1 0 0,0 0 0 0 0,-1-1 1 0 0,1 1-1 0 0,0 0 0 0 0,-1 0 0 0 0,1 0 1 0 0,0-1-1 0 0,0 1 0 0 0,-1 0 1 0 0,1 0-1 0 0,0 0 0 0 0,-1 0 1 0 0,1 0-1 0 0,-1 0 0 0 0,-2-1-827 0 0,-7-3-3246 0 0</inkml:trace>
</inkml:ink>
</file>

<file path=ppt/ink/ink8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11.657"/>
    </inkml:context>
    <inkml:brush xml:id="br0">
      <inkml:brushProperty name="width" value="0.035" units="cm"/>
      <inkml:brushProperty name="height" value="0.035" units="cm"/>
      <inkml:brushProperty name="color" value="#E71224"/>
    </inkml:brush>
  </inkml:definitions>
  <inkml:trace contextRef="#ctx0" brushRef="#br0">24 414 3208 0 0,'0'-6'8530'0'0,"0"14"-8429"0"0,1 1 1 0 0,0 0 0 0 0,0-1-1 0 0,1 1 1 0 0,0-1-1 0 0,1 1 1 0 0,3 8-1 0 0,1 6 29 0 0,-2 1 0 0 0,0 1 0 0 0,1 30 0 0 0,3 15 99 0 0,-7-51-186 0 0,0 0 0 0 0,-2 1 0 0 0,-1 18 0 0 0,-1 6 802 0 0,1-63 626 0 0,-36-86-1688 0 0,32 83 187 0 0,1-1 0 0 0,-2-35 0 0 0,4 33-21 0 0,-9-46 0 0 0,9 56 48 0 0,0 0 0 0 0,0 0 0 0 0,1-1 0 0 0,2-17 1 0 0,0 5-23 0 0,1 14 21 0 0,0 1-1 0 0,1 0 1 0 0,1 0 0 0 0,0 1 0 0 0,1-1 0 0 0,0 1 0 0 0,14-23-1 0 0,-2 3-22 0 0,2 1 0 0 0,1 1 0 0 0,37-44 0 0 0,-36 46-28 0 0,-16 21 13 0 0,0 0-1 0 0,0 0 1 0 0,1 1 0 0 0,11-11-1 0 0,-16 15 38 0 0,1 1-1 0 0,0 0 1 0 0,0 0-1 0 0,0 0 1 0 0,0 0-1 0 0,0 0 1 0 0,0 0-1 0 0,0 0 1 0 0,0 1-1 0 0,0-1 1 0 0,1 1-1 0 0,-1-1 1 0 0,0 1 0 0 0,0 0-1 0 0,0 0 1 0 0,1 0-1 0 0,-1 0 1 0 0,0 0-1 0 0,0 1 1 0 0,0-1-1 0 0,1 1 1 0 0,-1-1-1 0 0,2 2 1 0 0,-1 0 4 0 0,0-1 0 0 0,-1 1 0 0 0,1 0 1 0 0,-1 1-1 0 0,1-1 0 0 0,-1 0 0 0 0,0 1 0 0 0,0-1 1 0 0,0 1-1 0 0,0 0 0 0 0,0 0 0 0 0,0-1 0 0 0,-1 1 1 0 0,2 5-1 0 0,9 12 10 0 0,-6-10-1 0 0,-1-1 0 0 0,0 1 0 0 0,0 0 0 0 0,-1 0 0 0 0,0 0 0 0 0,2 13-1 0 0,12 67 32 0 0,-17-73-15 0 0,0-1-1 0 0,-1 21 1 0 0,-1-6 7 0 0,0-25-23 0 0,1-1 0 0 0,-1 1 1 0 0,0-1-1 0 0,-1 1 0 0 0,1-1 0 0 0,-1 1 1 0 0,0-1-1 0 0,-1 0 0 0 0,1 0 0 0 0,-1 0 1 0 0,0 0-1 0 0,0-1 0 0 0,-1 1 0 0 0,-7 7 0 0 0,3-3 8 0 0,-1-1-1 0 0,0 0 0 0 0,0-1 0 0 0,-1 0 1 0 0,0-1-1 0 0,-11 6 0 0 0,12-9-24 0 0,-1-1 1 0 0,0 1-1 0 0,0-2 0 0 0,1 0 0 0 0,-1 0 1 0 0,0 0-1 0 0,0-2 0 0 0,0 1 0 0 0,-11-2 1 0 0,-30-6-1057 0 0,57 20-2264 0 0,13 1-508 0 0,-9-11-1736 0 0,-45-29 4242 0 0</inkml:trace>
</inkml:ink>
</file>

<file path=ppt/ink/ink8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12.263"/>
    </inkml:context>
    <inkml:brush xml:id="br0">
      <inkml:brushProperty name="width" value="0.035" units="cm"/>
      <inkml:brushProperty name="height" value="0.035" units="cm"/>
      <inkml:brushProperty name="color" value="#E71224"/>
    </inkml:brush>
  </inkml:definitions>
  <inkml:trace contextRef="#ctx0" brushRef="#br0">12 62 3900 0 0,'0'0'9811'0'0,"-2"-2"-9670"0"0,-5-6-89 0 0,5 6-87 0 0,2 6-210 0 0,0 0 248 0 0,0 0 0 0 0,0-1 1 0 0,1 1-1 0 0,-1 0 0 0 0,1 0 0 0 0,0 0 0 0 0,0-1 0 0 0,0 1 0 0 0,1-1 0 0 0,-1 1 0 0 0,1-1 0 0 0,0 1 0 0 0,3 4 0 0 0,-1 1 9 0 0,-3-8-11 0 0,-1 0 1 0 0,1 1 0 0 0,-1-1-1 0 0,1 0 1 0 0,0 0 0 0 0,0 0-1 0 0,0 0 1 0 0,-1 0-1 0 0,1 0 1 0 0,0 0 0 0 0,0 0-1 0 0,2 1 1 0 0,13 11 10 0 0,-14-11-4 0 0,0 0-1 0 0,0 0 1 0 0,0-1 0 0 0,0 1 0 0 0,0 0 0 0 0,0-1 0 0 0,0 0-1 0 0,1 1 1 0 0,-1-1 0 0 0,1 0 0 0 0,-1 0 0 0 0,1-1-1 0 0,-1 1 1 0 0,1 0 0 0 0,-1-1 0 0 0,1 0 0 0 0,3 1 0 0 0,-3-1 46 0 0,0 0 1 0 0,-1 0 0 0 0,1-1 0 0 0,-1 1 0 0 0,1-1 0 0 0,-1 1 0 0 0,1-1-1 0 0,-1 0 1 0 0,1 0 0 0 0,-1 0 0 0 0,0 0 0 0 0,1 0 0 0 0,3-3-1 0 0,-2 0-8 0 0,-1 1 0 0 0,1-1 0 0 0,-1 0 0 0 0,0 0 0 0 0,0 0 0 0 0,3-7 0 0 0,-2 3-53 0 0,-1 1 1 0 0,0-1-1 0 0,-1 0 0 0 0,0 0 0 0 0,-1 0 1 0 0,1 0-1 0 0,-1 0 0 0 0,-1 0 1 0 0,0-1-1 0 0,-1-13 0 0 0,1 3-134 0 0,0 18 91 0 0,0 10-8152 0 0,0-18 1727 0 0</inkml:trace>
</inkml:ink>
</file>

<file path=ppt/ink/ink8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12.748"/>
    </inkml:context>
    <inkml:brush xml:id="br0">
      <inkml:brushProperty name="width" value="0.035" units="cm"/>
      <inkml:brushProperty name="height" value="0.035" units="cm"/>
      <inkml:brushProperty name="color" value="#E71224"/>
    </inkml:brush>
  </inkml:definitions>
  <inkml:trace contextRef="#ctx0" brushRef="#br0">21 1 1960 0 0,'0'0'9867'0'0,"-3"3"-10394"0"0,1-1 545 0 0,0 1 0 0 0,0 0 0 0 0,0 0 0 0 0,1 1 0 0 0,-1-1 0 0 0,1 0 1 0 0,0 1-1 0 0,0-1 0 0 0,0 0 0 0 0,0 1 0 0 0,1-1 0 0 0,-1 1 0 0 0,1 0 0 0 0,0-1 0 0 0,0 1 1 0 0,0-1-1 0 0,1 1 0 0 0,0 3 0 0 0,2 13 452 0 0,12 38 0 0 0,-12-45-114 0 0,-1-5-115 0 0,-1-1 0 0 0,0 1 0 0 0,-1 0 0 0 0,0 0 0 0 0,-1 11 0 0 0,1 26-207 0 0,7 27 111 0 0,-4 73-1 0 0,-14-62-152 0 0,11 54-304 0 0,1-136 264 0 0,-1 0 1 0 0,0 0 0 0 0,1-1-1 0 0,-1 1 1 0 0,0 0 0 0 0,1-1-1 0 0,-1 1 1 0 0,1 0 0 0 0,-1-1-1 0 0,1 1 1 0 0,0 0 0 0 0,-1-1-1 0 0,1 1 1 0 0,-1-1 0 0 0,1 1-1 0 0,0-1 1 0 0,0 0 0 0 0,-1 1-1 0 0,1-1 1 0 0,0 0 0 0 0,0 1-1 0 0,-1-1 1 0 0,1 0 0 0 0,0 0-1 0 0,0 0 1 0 0,0 0 0 0 0,0 1-1 0 0,1-2 1 0 0,0 2-412 0 0,0-1 0 0 0,-1 0-1 0 0,1 0 1 0 0,0 0 0 0 0,0 0 0 0 0,0 0-1 0 0,0 0 1 0 0,0 0 0 0 0,-1-1 0 0 0,1 1-1 0 0,0-1 1 0 0,2 0 0 0 0,4-6-2013 0 0,-1-2-566 0 0</inkml:trace>
</inkml:ink>
</file>

<file path=ppt/ink/ink8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13.372"/>
    </inkml:context>
    <inkml:brush xml:id="br0">
      <inkml:brushProperty name="width" value="0.035" units="cm"/>
      <inkml:brushProperty name="height" value="0.035" units="cm"/>
      <inkml:brushProperty name="color" value="#E71224"/>
    </inkml:brush>
  </inkml:definitions>
  <inkml:trace contextRef="#ctx0" brushRef="#br0">172 1 576 0 0,'0'0'9208'0'0,"-13"3"-9086"0"0,-43 12 48 0 0,52-15-74 0 0,0 1 1 0 0,0 0 0 0 0,0 1 0 0 0,0-1 0 0 0,0 1 0 0 0,1 0-1 0 0,-1 0 1 0 0,-5 3 0 0 0,-1 2 189 0 0,3-3-203 0 0,1-1 1 0 0,0 1-1 0 0,0 0 1 0 0,-8 8-1 0 0,13-12-91 0 0,0 1-1 0 0,0 0 1 0 0,0 0 0 0 0,0 0-1 0 0,0 0 1 0 0,0 0-1 0 0,0 0 1 0 0,1 0-1 0 0,-1 0 1 0 0,0 0-1 0 0,0 0 1 0 0,1 0-1 0 0,-1 1 1 0 0,1-1-1 0 0,-1 0 1 0 0,1 0 0 0 0,0 1-1 0 0,-1-1 1 0 0,1 0-1 0 0,0 1 1 0 0,0-1-1 0 0,0 0 1 0 0,0 1-1 0 0,0-1 1 0 0,0 0-1 0 0,0 1 1 0 0,1-1 0 0 0,-1 0-1 0 0,0 0 1 0 0,1 1-1 0 0,0 1 1 0 0,1-1 36 0 0,0 0 0 0 0,0 0 1 0 0,1 0-1 0 0,-1 0 0 0 0,0 0 1 0 0,1 0-1 0 0,-1-1 0 0 0,1 1 1 0 0,0-1-1 0 0,0 0 0 0 0,-1 0 1 0 0,1 0-1 0 0,4 1 0 0 0,4 2 260 0 0,-6-3-96 0 0,1 0 0 0 0,-1 0 0 0 0,1 0 0 0 0,-1-1 0 0 0,1 1 0 0 0,11-2 0 0 0,-13 0-157 0 0,1 1 0 0 0,0 0 0 0 0,-1 0-1 0 0,1 0 1 0 0,0 0 0 0 0,-1 1 0 0 0,1 0 0 0 0,0 0 0 0 0,-1 0-1 0 0,7 3 1 0 0,1 14-115 0 0,-11-13 94 0 0,-1 0 0 0 0,1 0 0 0 0,-1 0-1 0 0,0 0 1 0 0,0 0 0 0 0,0 1 0 0 0,-1-1-1 0 0,0 5 1 0 0,0-7-1 0 0,-1 1 0 0 0,1-1 0 0 0,0 0-1 0 0,-1-1 1 0 0,0 1 0 0 0,0 0 0 0 0,1 0 0 0 0,-5 3-1 0 0,-7 12 14 0 0,10-12-19 0 0,-1 0 0 0 0,-1 0 0 0 0,1-1 0 0 0,-1 1 0 0 0,-9 7 0 0 0,11-10 5 0 0,0 0 1 0 0,1-1-1 0 0,-1 0 1 0 0,-1 1 0 0 0,1-1-1 0 0,0 0 1 0 0,0-1-1 0 0,-1 1 1 0 0,1 0 0 0 0,-1-1-1 0 0,0 0 1 0 0,-5 1-1 0 0,8-2 44 0 0,6-6-1612 0 0,1-1 59 0 0,-1 1 0 0 0,1 0 0 0 0,0 1-1 0 0,1-1 1 0 0,0 1 0 0 0,-1 0 0 0 0,13-5 0 0 0,-86 66 793 0 0</inkml:trace>
</inkml:ink>
</file>

<file path=ppt/ink/ink8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13.857"/>
    </inkml:context>
    <inkml:brush xml:id="br0">
      <inkml:brushProperty name="width" value="0.035" units="cm"/>
      <inkml:brushProperty name="height" value="0.035" units="cm"/>
      <inkml:brushProperty name="color" value="#E71224"/>
    </inkml:brush>
  </inkml:definitions>
  <inkml:trace contextRef="#ctx0" brushRef="#br0">45 61 4956 0 0,'0'0'4990'0'0,"19"-3"-4950"0"0,6 0-17 0 0,-8 1 5 0 0,-1 0 0 0 0,32-9 1 0 0,19-11 529 0 0,-67 22-532 0 0,0 0 0 0 0,0 0 0 0 0,0 0 0 0 0,0-1 0 0 0,1 1 0 0 0,-1 0 0 0 0,0 0 0 0 0,0 0 0 0 0,0 0 0 0 0,0 0 0 0 0,0 0 1 0 0,0 0-1 0 0,0 0 0 0 0,1 0 0 0 0,-1-1 0 0 0,0 1 0 0 0,0 0 0 0 0,0 0 0 0 0,0 0 0 0 0,0 0 0 0 0,0 0 0 0 0,0-1 0 0 0,0 1 0 0 0,0 0 0 0 0,0 0 0 0 0,0 0 0 0 0,0 0 0 0 0,0 0 0 0 0,0-1 0 0 0,0 1 0 0 0,0 0 0 0 0,0 0 0 0 0,0 0 0 0 0,0 0 0 0 0,0 0 0 0 0,0-1 0 0 0,0 1 0 0 0,0 0 0 0 0,0 0 0 0 0,0 0 0 0 0,0 0 0 0 0,0 0 0 0 0,0-1 0 0 0,0 1 0 0 0,-1 0 0 0 0,1 0 0 0 0,0 0 0 0 0,0 0 0 0 0,0 0 0 0 0,0 0 0 0 0,0 0 0 0 0,0 0 0 0 0,0-1 0 0 0,-1 1 0 0 0,1 0 0 0 0,0 0 0 0 0,0 0 0 0 0,0 0 0 0 0,0 0 0 0 0,0 0 0 0 0,-1 0 0 0 0,1 0 0 0 0,0 0 0 0 0,0 0 0 0 0,0 0 0 0 0,0 0 0 0 0,-1 0 0 0 0,-7-4-348 0 0,-23 0 192 0 0,0 2 0 0 0,-32 2 0 0 0,41 0 210 0 0,18 1-48 0 0,-1 0 0 0 0,1 1 0 0 0,-1-1 0 0 0,1 1 0 0 0,0 0 0 0 0,0 0-1 0 0,0 1 1 0 0,0-1 0 0 0,0 1 0 0 0,0 0 0 0 0,1 0 0 0 0,0 0 0 0 0,-1 0 0 0 0,-2 5 0 0 0,3-4-5 0 0,1 0 0 0 0,0 0 0 0 0,0 0 0 0 0,0 0 0 0 0,1 1 0 0 0,-1-1 0 0 0,1 0 0 0 0,0 1 0 0 0,0-1 0 0 0,1 1 0 0 0,-1 0 0 0 0,1-1 0 0 0,1 8 0 0 0,-1-10 68 0 0,0 1-1 0 0,1-1 0 0 0,-1 1 1 0 0,1-1-1 0 0,0 1 1 0 0,0-1-1 0 0,0 1 1 0 0,0-1-1 0 0,0 1 1 0 0,0-1-1 0 0,1 0 1 0 0,-1 0-1 0 0,1 0 0 0 0,-1 0 1 0 0,1 0-1 0 0,0 0 1 0 0,0 0-1 0 0,0-1 1 0 0,0 1-1 0 0,0-1 1 0 0,0 1-1 0 0,1-1 0 0 0,-1 0 1 0 0,4 2-1 0 0,8 1 51 0 0,0 0-1 0 0,1-1 0 0 0,0-1 0 0 0,0 0 0 0 0,27-1 0 0 0,-27-1-227 0 0,0 1 0 0 0,0 0-1 0 0,0 1 1 0 0,-1 0 0 0 0,28 9 0 0 0,-41-10-112 0 0,1-1 1 0 0,-1 1-1 0 0,1 0 1 0 0,-1 0-1 0 0,1 0 1 0 0,-1 0-1 0 0,1 1 1 0 0,-1-1 0 0 0,0 0-1 0 0,0 1 1 0 0,0-1-1 0 0,0 0 1 0 0,0 1-1 0 0,0 0 1 0 0,0-1-1 0 0,0 1 1 0 0,1 2-1 0 0,2 20-7721 0 0,-4-17 4384 0 0</inkml:trace>
</inkml:ink>
</file>

<file path=ppt/ink/ink8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14.993"/>
    </inkml:context>
    <inkml:brush xml:id="br0">
      <inkml:brushProperty name="width" value="0.035" units="cm"/>
      <inkml:brushProperty name="height" value="0.035" units="cm"/>
      <inkml:brushProperty name="color" value="#E71224"/>
    </inkml:brush>
  </inkml:definitions>
  <inkml:trace contextRef="#ctx0" brushRef="#br0">303 19 5645 0 0,'0'0'5954'0'0,"-16"-3"-5893"0"0,-52-10-11 0 0,66 12-35 0 0,-1 1 0 0 0,1-1 0 0 0,0 1 0 0 0,0 0 0 0 0,-1-1 0 0 0,1 1 1 0 0,0 0-1 0 0,-1 1 0 0 0,1-1 0 0 0,0 0 0 0 0,-1 1 0 0 0,1-1 0 0 0,0 1 0 0 0,0 0 1 0 0,0-1-1 0 0,-1 1 0 0 0,1 0 0 0 0,-3 3 0 0 0,-4 1 61 0 0,-2 0 37 0 0,0 1 0 0 0,0 1 0 0 0,0-1 0 0 0,1 2 0 0 0,0-1 0 0 0,1 2 0 0 0,-15 14 0 0 0,18-15-84 0 0,1 1 0 0 0,0-1 0 0 0,1 1 0 0 0,0 0 0 0 0,-5 16 0 0 0,-1 0 64 0 0,4-8-11 0 0,1 0 0 0 0,1 0 0 0 0,1 0 0 0 0,0 1 0 0 0,1 0 0 0 0,1 0 0 0 0,2 27 0 0 0,-1-43-81 0 0,0 4 17 0 0,1 0 1 0 0,0 0 0 0 0,0 0 0 0 0,0 0 0 0 0,0-1-1 0 0,1 1 1 0 0,0 0 0 0 0,0-1 0 0 0,1 1 0 0 0,0-1 0 0 0,0 0-1 0 0,0 0 1 0 0,0 0 0 0 0,9 9 0 0 0,3 1 34 0 0,0-1 0 0 0,34 24 0 0 0,-34-27-70 0 0,-10-7 14 0 0,0-1 0 0 0,1 0 0 0 0,-1 0-1 0 0,1-1 1 0 0,0 0 0 0 0,-1 0 0 0 0,1 0-1 0 0,0 0 1 0 0,10 0 0 0 0,6 0-86 0 0,28-1 0 0 0,-35-1-1 0 0,-7-1-542 0 0,-1 0 1 0 0,1 0 0 0 0,0 0 0 0 0,-1-1 0 0 0,1-1 0 0 0,11-4-1 0 0,21-15-6772 0 0,-29 15 5854 0 0</inkml:trace>
</inkml:ink>
</file>

<file path=ppt/ink/ink8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15.503"/>
    </inkml:context>
    <inkml:brush xml:id="br0">
      <inkml:brushProperty name="width" value="0.035" units="cm"/>
      <inkml:brushProperty name="height" value="0.035" units="cm"/>
      <inkml:brushProperty name="color" value="#E71224"/>
    </inkml:brush>
  </inkml:definitions>
  <inkml:trace contextRef="#ctx0" brushRef="#br0">123 0 1200 0 0,'0'0'10595'0'0,"-10"1"-10309"0"0,-31 4-17 0 0,37-5-201 0 0,0 0 0 0 0,1 1 0 0 0,-1 0-1 0 0,0 0 1 0 0,1 0 0 0 0,-1 0 0 0 0,1 1 0 0 0,-1-1-1 0 0,1 1 1 0 0,0 0 0 0 0,0 0 0 0 0,0 0-1 0 0,0 0 1 0 0,0 1 0 0 0,-4 4 0 0 0,5 1-93 0 0,2-7 21 0 0,0 0 0 0 0,0-1 0 0 0,0 1 0 0 0,0 0 0 0 0,0-1 0 0 0,0 1 0 0 0,-1-1 0 0 0,1 1 0 0 0,0 0 0 0 0,0-1 0 0 0,0 1 0 0 0,-1-1 0 0 0,1 1 0 0 0,0 0 0 0 0,-1-1 0 0 0,1 1 0 0 0,-1-1 0 0 0,1 1 0 0 0,-2 1-4 0 0,1 0 0 0 0,0 1 0 0 0,1-1 0 0 0,-1 0 0 0 0,0 0 0 0 0,1 1-1 0 0,-1-1 1 0 0,1 0 0 0 0,0 1 0 0 0,0-1 0 0 0,0 1 0 0 0,0-1 0 0 0,0 0 0 0 0,0 1 0 0 0,1-1 0 0 0,-1 0 0 0 0,1 1 0 0 0,-1-1 0 0 0,1 0 0 0 0,0 0 0 0 0,2 3 0 0 0,2 2 50 0 0,-4-5-34 0 0,0-1 0 0 0,-1 0 0 0 0,1 0 1 0 0,0 0-1 0 0,0 0 0 0 0,1 0 0 0 0,-1 0 1 0 0,0 0-1 0 0,0 0 0 0 0,0 0 0 0 0,1-1 1 0 0,1 2-1 0 0,4 1 26 0 0,1 0 1 0 0,0-1 0 0 0,0 0-1 0 0,0 0 1 0 0,1-1-1 0 0,-1 0 1 0 0,0 0-1 0 0,0-1 1 0 0,1 0-1 0 0,-1 0 1 0 0,0-1 0 0 0,1 0-1 0 0,-1-1 1 0 0,0 0-1 0 0,0 0 1 0 0,0-1-1 0 0,7-3 1 0 0,-13 5-27 0 0,-1 1 1 0 0,0-1-1 0 0,0 0 0 0 0,0 1 1 0 0,0-1-1 0 0,0 0 0 0 0,0 0 1 0 0,0 0-1 0 0,0 0 1 0 0,0 0-1 0 0,0 0 0 0 0,-1 0 1 0 0,1-1-1 0 0,0 1 0 0 0,-1 0 1 0 0,1 0-1 0 0,-1-1 0 0 0,1 1 1 0 0,-1 0-1 0 0,0 0 0 0 0,1-1 1 0 0,-1 1-1 0 0,0 0 1 0 0,0-1-1 0 0,0-1 0 0 0,0 0-12 0 0,0 1 0 0 0,-1-1 0 0 0,1 0-1 0 0,-1 1 1 0 0,0-1 0 0 0,0 1 0 0 0,0-1-1 0 0,0 0 1 0 0,0 1 0 0 0,-2-4 0 0 0,1 4-18 0 0,0 0 1 0 0,0 1 0 0 0,0-1 0 0 0,0 0 0 0 0,0 1 0 0 0,0-1 0 0 0,0 1-1 0 0,0 0 1 0 0,0 0 0 0 0,-3-1 0 0 0,3 1-50 0 0,1 1-1 0 0,0-1 1 0 0,-1 1 0 0 0,1-1 0 0 0,0 1 0 0 0,-1-1-1 0 0,1 1 1 0 0,-1 0 0 0 0,1 0 0 0 0,0 0 0 0 0,-1 0-1 0 0,1 0 1 0 0,-1 0 0 0 0,1 0 0 0 0,-1 1 0 0 0,1-1-1 0 0,0 0 1 0 0,-1 1 0 0 0,-1 0 0 0 0,2 12-3650 0 0,3-7-252 0 0,1-8-114 0 0,3-15 3426 0 0</inkml:trace>
</inkml:ink>
</file>

<file path=ppt/ink/ink8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16.345"/>
    </inkml:context>
    <inkml:brush xml:id="br0">
      <inkml:brushProperty name="width" value="0.035" units="cm"/>
      <inkml:brushProperty name="height" value="0.035" units="cm"/>
      <inkml:brushProperty name="color" value="#E71224"/>
    </inkml:brush>
  </inkml:definitions>
  <inkml:trace contextRef="#ctx0" brushRef="#br0">0 180 2340 0 0,'0'0'4538'0'0,"6"12"-4481"0"0,16 38-11 0 0,-16-34 52 0 0,-7-14 784 0 0,7-13 2116 0 0,-12-104-3003 0 0,6 113 8 0 0,1 0-1 0 0,-1 0 0 0 0,1 0 0 0 0,0 0 0 0 0,0 0 1 0 0,0 0-1 0 0,-1 0 0 0 0,2 0 0 0 0,-1 0 1 0 0,0 0-1 0 0,0 1 0 0 0,1-1 0 0 0,-1 1 1 0 0,0-1-1 0 0,1 1 0 0 0,3-3 0 0 0,27-18 96 0 0,-26 19-108 0 0,0 0 1 0 0,0 0-1 0 0,0 0 1 0 0,0 1-1 0 0,0 0 1 0 0,1 1-1 0 0,-1-1 1 0 0,12 0-1 0 0,-17 2-21 0 0,0 0 23 0 0,1 0 0 0 0,-1 1 1 0 0,1-1-1 0 0,-1 1 0 0 0,1-1 0 0 0,-1 1 0 0 0,1-1 1 0 0,-1 1-1 0 0,0 0 0 0 0,0 0 0 0 0,1 0 0 0 0,-1 0 0 0 0,2 2 1 0 0,5 9-20 0 0,-6-9 25 0 0,-1 0 0 0 0,1 0 0 0 0,0 0 0 0 0,-1 0 0 0 0,0 0 0 0 0,1 0 0 0 0,-1 0 0 0 0,0 1 0 0 0,-1-1 0 0 0,1 0 0 0 0,-1 1 0 0 0,1 3 0 0 0,-1-4 0 0 0,0-1 0 0 0,0 1 0 0 0,0-1 0 0 0,0 1 0 0 0,1-1 1 0 0,-1 1-1 0 0,1-1 0 0 0,0 0 0 0 0,0 1 0 0 0,0-1 0 0 0,0 0 0 0 0,0 1 0 0 0,2 2 0 0 0,-2-4 1 0 0,0 2-1 0 0,-2 9 1 0 0,1-11 653 0 0,0-28-731 0 0,5 0-76 0 0,-4 22 141 0 0,-1 1 1 0 0,1-1 0 0 0,0 1-1 0 0,1-1 1 0 0,-1 1 0 0 0,1 0 0 0 0,-1 0-1 0 0,1-1 1 0 0,1 1 0 0 0,-1 0-1 0 0,0 1 1 0 0,1-1 0 0 0,0 0 0 0 0,0 1-1 0 0,0-1 1 0 0,0 1 0 0 0,1 0-1 0 0,4-4 1 0 0,8-3 63 0 0,-7 4-10 0 0,0 0 0 0 0,1 1 0 0 0,16-7-1 0 0,0 4 175 0 0,-24 8-160 0 0,19 3 16 0 0,-18-1-54 0 0,-1 1 1 0 0,0-1 0 0 0,0 1-1 0 0,0 0 1 0 0,0 0 0 0 0,0 0-1 0 0,-1 0 1 0 0,1 0 0 0 0,-1 0-1 0 0,0 1 1 0 0,0-1 0 0 0,1 7-1 0 0,-2-8-14 0 0,1 0 0 0 0,-1 0 0 0 0,1 1 0 0 0,-1-1 0 0 0,1 0 0 0 0,0 0 0 0 0,0 0 0 0 0,0 1 0 0 0,0-1 0 0 0,3 3 0 0 0,-3-3-1 0 0,1 0-1 0 0,-1 1 1 0 0,0-1 0 0 0,0 0-1 0 0,0 0 1 0 0,0 1 0 0 0,0-1-1 0 0,0 0 1 0 0,-1 1-1 0 0,1-1 1 0 0,-1 4 0 0 0,0 58-244 0 0,0 25 258 0 0,0-30-8367 0 0</inkml:trace>
</inkml:ink>
</file>

<file path=ppt/ink/ink8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16.982"/>
    </inkml:context>
    <inkml:brush xml:id="br0">
      <inkml:brushProperty name="width" value="0.035" units="cm"/>
      <inkml:brushProperty name="height" value="0.035" units="cm"/>
      <inkml:brushProperty name="color" value="#E71224"/>
    </inkml:brush>
  </inkml:definitions>
  <inkml:trace contextRef="#ctx0" brushRef="#br0">11 222 2760 0 0,'0'0'5656'0'0,"2"18"-5533"0"0,1 7-54 0 0,0-4 122 0 0,-1-1-1 0 0,-1 26 1 0 0,-1 82 2469 0 0,0-157-1387 0 0,-11-45-1551 0 0,0 2 48 0 0,11-172-34 0 0,1 241 283 0 0,0-1-1 0 0,0 1 1 0 0,0 0-1 0 0,0 0 1 0 0,1 0-1 0 0,-1 0 1 0 0,1 0-1 0 0,0 0 0 0 0,0 1 1 0 0,0-1-1 0 0,0 0 1 0 0,0 1-1 0 0,1 0 1 0 0,-1-1-1 0 0,1 1 1 0 0,-1 0-1 0 0,1 0 1 0 0,0 0-1 0 0,0 1 1 0 0,0-1-1 0 0,0 1 1 0 0,0 0-1 0 0,0-1 1 0 0,7 0-1 0 0,-9 2-24 0 0,1 0 0 0 0,-1 0 0 0 0,1 0-1 0 0,0 0 1 0 0,-1 1 0 0 0,1-1 0 0 0,-1 0-1 0 0,1 1 1 0 0,0-1 0 0 0,-1 1 0 0 0,1 0-1 0 0,-1 0 1 0 0,0-1 0 0 0,1 1 0 0 0,-1 0 0 0 0,3 2-1 0 0,12 23 71 0 0,-11-17-52 0 0,-3 0 3 0 0,0-1 1 0 0,0 1 0 0 0,0-1-1 0 0,-1 1 1 0 0,-1-1 0 0 0,0 1-1 0 0,0 0 1 0 0,-2 14 0 0 0,0 7 91 0 0,2-28-106 0 0,0 0 0 0 0,-1 0 0 0 0,1-1 0 0 0,-1 1 0 0 0,1 0 0 0 0,-1 0 0 0 0,0 0 0 0 0,0-1 0 0 0,0 1 0 0 0,0-1 0 0 0,0 1 0 0 0,0 0 0 0 0,-1-1 0 0 0,1 0 0 0 0,0 1 0 0 0,-1-1-1 0 0,1 0 1 0 0,-1 0 0 0 0,-2 2 0 0 0,0 0-8 0 0,-1-1-1 0 0,1 0 0 0 0,0 1 1 0 0,-1-2-1 0 0,1 1 0 0 0,-8 1 1 0 0,-20-2-1538 0 0,31-1 944 0 0,12-14-8138 0 0,-11 14 8702 0 0,0 0 1 0 0,0-1 0 0 0,0 1 0 0 0,0 0 0 0 0,1 0 0 0 0,-1 0 0 0 0,0 0 0 0 0,0 0 0 0 0,0 0 0 0 0,0 0 0 0 0,0 0 0 0 0,0 0 0 0 0,0 0 0 0 0,0 0 0 0 0,1 0 0 0 0,-1 0 0 0 0,0 0 0 0 0,0 0 0 0 0,0 0 0 0 0,0 0 0 0 0,0 0-1 0 0,0 0 1 0 0,1 0 0 0 0,-1 0 0 0 0,0 0 0 0 0,0 0 0 0 0,0 0 0 0 0,0 0 0 0 0,0 0 0 0 0,0 0 0 0 0,0 0 0 0 0,1 0 0 0 0,-1 0 0 0 0,0 0 0 0 0,0 0 0 0 0,0 0 0 0 0,0 0 0 0 0,0 1 0 0 0,0-1 0 0 0,0 0 0 0 0,0 0 0 0 0,0 0 0 0 0,0 0-1 0 0,0 0 1 0 0,1 0 0 0 0,0 14-407 0 0</inkml:trace>
</inkml:ink>
</file>

<file path=ppt/ink/ink8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17.386"/>
    </inkml:context>
    <inkml:brush xml:id="br0">
      <inkml:brushProperty name="width" value="0.035" units="cm"/>
      <inkml:brushProperty name="height" value="0.035" units="cm"/>
      <inkml:brushProperty name="color" value="#E71224"/>
    </inkml:brush>
  </inkml:definitions>
  <inkml:trace contextRef="#ctx0" brushRef="#br0">23 114 3504 0 0,'0'0'2863'0'0,"3"7"-2613"0"0,8 22 326 0 0,-8-22 2597 0 0,-4-9-3147 0 0,1 0 1 0 0,0 0-1 0 0,-1 0 0 0 0,0 0 0 0 0,1 1 0 0 0,-1-1 0 0 0,0 0 0 0 0,0 0 1 0 0,0 0-1 0 0,0 1 0 0 0,-1-1 0 0 0,-1-2 0 0 0,1 2-27 0 0,1 1-1 0 0,-1-1 0 0 0,1 0 0 0 0,0 0 0 0 0,0 1 1 0 0,0-1-1 0 0,0 0 0 0 0,0 0 0 0 0,0 0 1 0 0,0 0-1 0 0,1-1 0 0 0,-1 1 0 0 0,0-2 1 0 0,-10-60 10 0 0,11 63-7 0 0,0 0 0 0 0,0 1 0 0 0,0-1 0 0 0,0 0 0 0 0,0 1 0 0 0,0-1 0 0 0,0 0 1 0 0,0 1-1 0 0,0-1 0 0 0,1 0 0 0 0,-1 1 0 0 0,0-1 0 0 0,0 0 0 0 0,0 1 0 0 0,1-1 0 0 0,-1 1 0 0 0,0-1 0 0 0,1 0 0 0 0,-1 1 0 0 0,1-1 0 0 0,-1 1 1 0 0,1-1-1 0 0,4-5-24 0 0,-3 4 0 0 0,0 0 0 0 0,0 1 0 0 0,0 0 0 0 0,0-1 1 0 0,0 1-1 0 0,0 0 0 0 0,0 0 0 0 0,1 0 0 0 0,-1 0 0 0 0,0 0 0 0 0,0 0 0 0 0,1 1 0 0 0,-1-1 1 0 0,1 1-1 0 0,-1 0 0 0 0,0-1 0 0 0,1 1 0 0 0,2 1 0 0 0,5-1-1713 0 0,-1 0-1 0 0,0 1 1 0 0,17 3 0 0 0,-19-1-105 0 0</inkml:trace>
</inkml:ink>
</file>

<file path=ppt/ink/ink8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17.774"/>
    </inkml:context>
    <inkml:brush xml:id="br0">
      <inkml:brushProperty name="width" value="0.035" units="cm"/>
      <inkml:brushProperty name="height" value="0.035" units="cm"/>
      <inkml:brushProperty name="color" value="#E71224"/>
    </inkml:brush>
  </inkml:definitions>
  <inkml:trace contextRef="#ctx0" brushRef="#br0">20 67 1280 0 0,'0'0'8885'0'0,"11"0"-8834"0"0,55 0 41 0 0,-59-1-71 0 0,0-1 0 0 0,0 1 0 0 0,0-1 0 0 0,1-1 0 0 0,-2 0 0 0 0,1 0 1 0 0,0 0-1 0 0,9-6 0 0 0,-13 7-25 0 0,-2 2-12 0 0,0-1-1 0 0,0 0 1 0 0,0 0 0 0 0,0 0 0 0 0,0 0 0 0 0,0 0 0 0 0,-1 0 0 0 0,1 0 0 0 0,0 0 0 0 0,0 0 0 0 0,-1 0 0 0 0,1 0-1 0 0,-1-1 1 0 0,1 0 0 0 0,-1 1-41 0 0,0 0 0 0 0,0 1 0 0 0,0-1-1 0 0,0 0 1 0 0,0 1 0 0 0,0-1 0 0 0,0 0 0 0 0,0 0-1 0 0,0 1 1 0 0,-1-1 0 0 0,1 0 0 0 0,0 1-1 0 0,-1-1 1 0 0,1 1 0 0 0,0-1 0 0 0,-1 0 0 0 0,1 1-1 0 0,-1-1 1 0 0,1 1 0 0 0,-1-1 0 0 0,1 1 0 0 0,-1-1-1 0 0,1 1 1 0 0,-1 0 0 0 0,0-1 0 0 0,1 1-1 0 0,-1-1 1 0 0,-3 0 34 0 0,0 0-1 0 0,1 0 1 0 0,-1 1-1 0 0,0-1 1 0 0,0 1 0 0 0,1 0-1 0 0,-6 0 1 0 0,2 0 140 0 0,-1 0-1 0 0,0 1 1 0 0,0 0 0 0 0,1 0 0 0 0,-9 3 0 0 0,13-3-44 0 0,-1 1 1 0 0,1-1-1 0 0,0 0 1 0 0,0 1-1 0 0,0 0 1 0 0,-1 0-1 0 0,2 0 1 0 0,-1 0-1 0 0,0 0 0 0 0,0 1 1 0 0,1-1-1 0 0,-1 1 1 0 0,-2 4-1 0 0,-10 12 460 0 0,13-17-432 0 0,-1 0 1 0 0,1 1-1 0 0,0-1 0 0 0,0 1 0 0 0,1 0 0 0 0,-1-1 1 0 0,0 1-1 0 0,1 0 0 0 0,0 0 0 0 0,-1 0 1 0 0,1 0-1 0 0,1 0 0 0 0,-1 0 0 0 0,0 0 0 0 0,1 1 1 0 0,-1 2-1 0 0,1 5-33 0 0,-1-9-49 0 0,1 0-1 0 0,-1 0 1 0 0,1 0 0 0 0,0 0 0 0 0,0 1 0 0 0,0-1 0 0 0,0 0 0 0 0,0 0-1 0 0,1 0 1 0 0,-1 0 0 0 0,1 0 0 0 0,-1 0 0 0 0,1 0 0 0 0,0 0 0 0 0,-1 0-1 0 0,1 0 1 0 0,3 3 0 0 0,3-1 82 0 0,1 0-1 0 0,0-1 0 0 0,1 0 1 0 0,-1 0-1 0 0,0-1 1 0 0,1 0-1 0 0,-1-1 1 0 0,1 0-1 0 0,10 0 0 0 0,84-3-568 0 0,-92 1 370 0 0,73-15-7969 0 0,-63 14 5227 0 0</inkml:trace>
</inkml:ink>
</file>

<file path=ppt/ink/ink8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18.319"/>
    </inkml:context>
    <inkml:brush xml:id="br0">
      <inkml:brushProperty name="width" value="0.035" units="cm"/>
      <inkml:brushProperty name="height" value="0.035" units="cm"/>
      <inkml:brushProperty name="color" value="#E71224"/>
    </inkml:brush>
  </inkml:definitions>
  <inkml:trace contextRef="#ctx0" brushRef="#br0">218 1 748 0 0,'0'0'11742'0'0,"-12"1"-11758"0"0,-37 4 50 0 0,40-3 2 0 0,1-1-1 0 0,0 2 0 0 0,-1-1 1 0 0,1 1-1 0 0,1 0 0 0 0,-1 1 1 0 0,0 0-1 0 0,-9 6 0 0 0,1 0 17 0 0,10-6-57 0 0,0-1 1 0 0,1 1 0 0 0,-1 0-1 0 0,1 0 1 0 0,0 1 0 0 0,0 0-1 0 0,1 0 1 0 0,-8 10 0 0 0,11-14 5 0 0,0 1 0 0 0,1-1 1 0 0,-1 0-1 0 0,1 0 0 0 0,0 0 1 0 0,-1 0-1 0 0,1 1 0 0 0,0-1 1 0 0,0 0-1 0 0,0 0 0 0 0,-1 0 1 0 0,1 1-1 0 0,0-1 0 0 0,1 0 1 0 0,-1 0-1 0 0,0 1 0 0 0,0-1 1 0 0,1 0-1 0 0,-1 0 0 0 0,0 0 1 0 0,1 1-1 0 0,-1-1 1 0 0,1 0-1 0 0,0 0 0 0 0,-1 0 1 0 0,1 0-1 0 0,0 0 0 0 0,-1 0 1 0 0,1 0-1 0 0,0 0 0 0 0,0-1 1 0 0,0 1-1 0 0,0 0 0 0 0,0 0 1 0 0,0-1-1 0 0,0 1 0 0 0,0 0 1 0 0,0-1-1 0 0,0 1 0 0 0,1-1 1 0 0,-1 0-1 0 0,0 1 0 0 0,0-1 1 0 0,2 0-1 0 0,65 7 656 0 0,-16-4-461 0 0,-52-3-206 0 0,1 0 1 0 0,-1 0-1 0 0,1 0 0 0 0,-1 0 1 0 0,1 1-1 0 0,-1-1 1 0 0,1 0-1 0 0,-1 0 0 0 0,1 0 1 0 0,-1 0-1 0 0,1 1 0 0 0,-1-1 1 0 0,1 0-1 0 0,-1 0 0 0 0,1 1 1 0 0,-1-1-1 0 0,1 0 1 0 0,-1 1-1 0 0,0-1 0 0 0,1 0 1 0 0,-1 1-1 0 0,0-1 0 0 0,1 1 1 0 0,-1-1-1 0 0,0 0 1 0 0,1 1-1 0 0,-1-1 0 0 0,0 1 1 0 0,0-1-1 0 0,0 1 0 0 0,0-1 1 0 0,1 1-1 0 0,-1 0 1 0 0,0 1 5 0 0,-1 0 0 0 0,1 0 0 0 0,0-1 0 0 0,-1 1 0 0 0,1 0 0 0 0,-1-1 1 0 0,0 1-1 0 0,1 0 0 0 0,-1-1 0 0 0,-2 3 0 0 0,-2 3-7 0 0,0 0-1 0 0,0 0 1 0 0,-11 9 0 0 0,8-10-20 0 0,1 0 1 0 0,-1-1 0 0 0,-1 0-1 0 0,1 0 1 0 0,-13 5 0 0 0,17-9-455 0 0,-2 1 838 0 0</inkml:trace>
</inkml:ink>
</file>

<file path=ppt/ink/ink8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18.922"/>
    </inkml:context>
    <inkml:brush xml:id="br0">
      <inkml:brushProperty name="width" value="0.035" units="cm"/>
      <inkml:brushProperty name="height" value="0.035" units="cm"/>
      <inkml:brushProperty name="color" value="#E71224"/>
    </inkml:brush>
  </inkml:definitions>
  <inkml:trace contextRef="#ctx0" brushRef="#br0">105 0 3040 0 0,'0'0'5568'0'0,"-8"8"-5459"0"0,-25 24 54 0 0,25-24 665 0 0,1-6 2840 0 0,-20 4-2833 0 0,26-6-823 0 0,0 0 0 0 0,1 0 0 0 0,-1 0 0 0 0,0 0 0 0 0,0 0 1 0 0,0 0-1 0 0,1 0 0 0 0,-1 0 0 0 0,0 0 0 0 0,0 1 0 0 0,1-1 1 0 0,-1 0-1 0 0,0 0 0 0 0,0 1 0 0 0,1-1 0 0 0,-1 0 0 0 0,0 1 1 0 0,1-1-1 0 0,-1 1 0 0 0,0-1 0 0 0,1 1 0 0 0,-1-1 0 0 0,1 1 1 0 0,-1 0-1 0 0,0 0 0 0 0,-1 23-438 0 0,2-14 464 0 0,0-9-35 0 0,1 0 0 0 0,-1 0 0 0 0,1 1 0 0 0,0-1 0 0 0,0 0 0 0 0,-1 0 0 0 0,1 0 0 0 0,0 0 0 0 0,0 0-1 0 0,0 0 1 0 0,0 0 0 0 0,0-1 0 0 0,0 1 0 0 0,0 0 0 0 0,0 0 0 0 0,0-1 0 0 0,1 1 0 0 0,-1-1 0 0 0,0 1 0 0 0,0-1 0 0 0,3 1-1 0 0,28 8 122 0 0,-28-8-91 0 0,-2-1-40 0 0,0 0-1 0 0,0 1 0 0 0,0-1 1 0 0,0 1-1 0 0,0-1 1 0 0,0 1-1 0 0,0 0 1 0 0,-1 0-1 0 0,1 0 0 0 0,2 1 1 0 0,-3-1-1 0 0,-1 0 0 0 0,1 0 0 0 0,0 0 0 0 0,-1 1 0 0 0,1-1 0 0 0,-1 0 0 0 0,1 1 0 0 0,-1-1 0 0 0,0 0 1 0 0,1 1-1 0 0,-1-1 0 0 0,0 0 0 0 0,0 1 0 0 0,0-1 0 0 0,0 1 0 0 0,0 1 0 0 0,0-2 9 0 0,0 1 0 0 0,-1-1 0 0 0,1 1 0 0 0,0-1 0 0 0,-1 1 0 0 0,1-1 0 0 0,-1 0 0 0 0,1 1 0 0 0,-1-1 0 0 0,1 0-1 0 0,-1 1 1 0 0,0-1 0 0 0,0 0 0 0 0,0 0 0 0 0,0 0 0 0 0,0 0 0 0 0,0 0 0 0 0,-1 2 0 0 0,-25 13 33 0 0,17-10-20 0 0,-27 6 15 0 0,52-14-7661 0 0,4-5 2025 0 0,-54 18 4609 0 0</inkml:trace>
</inkml:ink>
</file>

<file path=ppt/ink/ink8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19.182"/>
    </inkml:context>
    <inkml:brush xml:id="br0">
      <inkml:brushProperty name="width" value="0.035" units="cm"/>
      <inkml:brushProperty name="height" value="0.035" units="cm"/>
      <inkml:brushProperty name="color" value="#E71224"/>
    </inkml:brush>
  </inkml:definitions>
  <inkml:trace contextRef="#ctx0" brushRef="#br0">23 0 1656 0 0,'0'0'12616'0'0,"-1"9"-13013"0"0,-4 71 307 0 0,0-40-200 0 0,-1-21-1271 0 0,1-4-5833 0 0</inkml:trace>
</inkml:ink>
</file>

<file path=ppt/ink/ink8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19.338"/>
    </inkml:context>
    <inkml:brush xml:id="br0">
      <inkml:brushProperty name="width" value="0.035" units="cm"/>
      <inkml:brushProperty name="height" value="0.035" units="cm"/>
      <inkml:brushProperty name="color" value="#E71224"/>
    </inkml:brush>
  </inkml:definitions>
  <inkml:trace contextRef="#ctx0" brushRef="#br0">0 1 704 0 0,'0'0'9799'0'0,"15"2"-18176"0"0,-30-4 6251 0 0</inkml:trace>
</inkml:ink>
</file>

<file path=ppt/ink/ink8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19.742"/>
    </inkml:context>
    <inkml:brush xml:id="br0">
      <inkml:brushProperty name="width" value="0.035" units="cm"/>
      <inkml:brushProperty name="height" value="0.035" units="cm"/>
      <inkml:brushProperty name="color" value="#E71224"/>
    </inkml:brush>
  </inkml:definitions>
  <inkml:trace contextRef="#ctx0" brushRef="#br0">43 49 3996 0 0,'0'0'7542'0'0,"-7"17"-7503"0"0,-23 53 16 0 0,29-68-49 0 0,0 0 1 0 0,0 0 0 0 0,1 0 0 0 0,-1 0-1 0 0,1 1 1 0 0,-1-1 0 0 0,1 0-1 0 0,-1 0 1 0 0,1 1 0 0 0,0-1 0 0 0,0 0-1 0 0,0 0 1 0 0,1 0 0 0 0,-1 4 0 0 0,1-5-1 0 0,0 0 1 0 0,-1 0 0 0 0,1 0 0 0 0,0 0 0 0 0,-1 0 0 0 0,1 0 0 0 0,0 0 0 0 0,0-1 0 0 0,0 1 0 0 0,0 0 0 0 0,0 0 0 0 0,0 0 0 0 0,0-1 0 0 0,1 1 0 0 0,6 5 83 0 0,-5-4-47 0 0,-1 0 0 0 0,2 0-1 0 0,-1 0 1 0 0,0-1 0 0 0,0 1 0 0 0,0-1 0 0 0,1 0-1 0 0,-1 0 1 0 0,1 0 0 0 0,-1 0 0 0 0,7 0 0 0 0,-2 0-21 0 0,-1 0 0 0 0,1-1 0 0 0,0-1 0 0 0,13-1 0 0 0,-18 0-31 0 0,1 1-1 0 0,-1-1 0 0 0,1 0 1 0 0,-1 0-1 0 0,0 0 1 0 0,0-1-1 0 0,0 1 1 0 0,0-1-1 0 0,0 1 0 0 0,-1-1 1 0 0,1 0-1 0 0,-1 0 1 0 0,0 0-1 0 0,0-1 1 0 0,0 1-1 0 0,0-1 0 0 0,0 1 1 0 0,-1-1-1 0 0,3-7 1 0 0,-3 8-22 0 0,0 0-1 0 0,-1 0 1 0 0,1 0 0 0 0,-1 0 0 0 0,1 0 0 0 0,-1 0-1 0 0,0-1 1 0 0,0 1 0 0 0,-1 0 0 0 0,1 0 0 0 0,0 0 0 0 0,-1 0-1 0 0,0 0 1 0 0,0-1 0 0 0,0 1 0 0 0,0 1 0 0 0,0-1-1 0 0,-1 0 1 0 0,-2-4 0 0 0,-2 0-57 0 0,0 0-1 0 0,-1 0 1 0 0,1 0 0 0 0,-1 1-1 0 0,-9-6 1 0 0,-14-12-178 0 0,29 22 273 0 0,-4-3 35 0 0,-13 3-17 0 0,17 2-64 0 0,-1 0 31 0 0,-1 0 0 0 0,1 0 0 0 0,-1 0 0 0 0,1 0 0 0 0,-1 1 0 0 0,1-1 0 0 0,0 1 0 0 0,-4 1 0 0 0,5-2-122 0 0,0 1 0 0 0,0-1 0 0 0,1 1 0 0 0,-1 0 0 0 0,0 0 0 0 0,0-1 1 0 0,1 1-1 0 0,-1 0 0 0 0,1 0 0 0 0,-1 0 0 0 0,1 0 0 0 0,-1 0 0 0 0,1 0 0 0 0,-1 0 0 0 0,1 0 0 0 0,0 0 1 0 0,0 0-1 0 0,-1 0 0 0 0,1 0 0 0 0,0 0 0 0 0,0 0 0 0 0,0 0 0 0 0,0 0 0 0 0,0 2 0 0 0,1-3-42 0 0,-1 1-1 0 0,0 0 0 0 0,1-1 1 0 0,-1 1-1 0 0,1 0 0 0 0,-1-1 1 0 0,1 1-1 0 0,-1-1 0 0 0,1 1 1 0 0,-1-1-1 0 0,1 1 0 0 0,0-1 1 0 0,-1 1-1 0 0,1-1 0 0 0,-1 0 1 0 0,1 1-1 0 0,0-1 0 0 0,0 0 1 0 0,0 1-1 0 0,0-1 87 0 0,-1 0-1 0 0,0 1 1 0 0,0-1 0 0 0,1 0 0 0 0,-1 0-1 0 0,0 0 1 0 0,0 0 0 0 0,1 0 0 0 0,-1 1 0 0 0,0-1-1 0 0,1 0 1 0 0,-1 0 0 0 0,0 0 0 0 0,0 0-1 0 0,1 0 1 0 0,-1 0 0 0 0,0 0 0 0 0,1 0-1 0 0,-1 0 1 0 0,0 0 0 0 0,1 0 0 0 0,-1 0-1 0 0,0 0 1 0 0,1 0 0 0 0,-1 0 0 0 0,0 0-1 0 0,1-1 1 0 0,-1 1 0 0 0,0 0 0 0 0,0 0-1 0 0,1 0 1 0 0,-1 0 0 0 0,0-1 0 0 0,0 1-1 0 0,1 0 1 0 0,-1 0 0 0 0,0-1 0 0 0,0 1-1 0 0,0 0 1 0 0,1 0 0 0 0,-1-1 0 0 0,0 1-1 0 0,-7-36-406 0 0</inkml:trace>
</inkml:ink>
</file>

<file path=ppt/ink/ink8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20.175"/>
    </inkml:context>
    <inkml:brush xml:id="br0">
      <inkml:brushProperty name="width" value="0.035" units="cm"/>
      <inkml:brushProperty name="height" value="0.035" units="cm"/>
      <inkml:brushProperty name="color" value="#E71224"/>
    </inkml:brush>
  </inkml:definitions>
  <inkml:trace contextRef="#ctx0" brushRef="#br0">0 123 848 0 0,'0'0'8085'0'0,"6"10"-8017"0"0,17 27-23 0 0,-13-26 353 0 0,-10-11-369 0 0,0 0-1 0 0,1 0 0 0 0,-1 0 1 0 0,0 0-1 0 0,0 0 0 0 0,0 0 1 0 0,0 0-1 0 0,1 0 0 0 0,-1 0 0 0 0,0 0 1 0 0,0 0-1 0 0,0 0 0 0 0,0 0 1 0 0,1 0-1 0 0,-1 0 0 0 0,0 0 1 0 0,0 0-1 0 0,0-1 0 0 0,0 1 1 0 0,0 0-1 0 0,1 0 0 0 0,-1 0 1 0 0,0 0-1 0 0,0 0 0 0 0,0 0 1 0 0,0-1-1 0 0,0 1 0 0 0,0 0 1 0 0,0 0-1 0 0,0 0 0 0 0,0 0 1 0 0,1-1-1 0 0,-1 1 0 0 0,0 0 1 0 0,0 0-1 0 0,0 0 0 0 0,0 0 1 0 0,0-1-1 0 0,0-20 1175 0 0,0 19-1596 0 0,0-112 847 0 0,0 113-416 0 0,1 0 0 0 0,-1 0 0 0 0,0 0 0 0 0,1 0 0 0 0,-1 0 0 0 0,1 0 0 0 0,-1 0 0 0 0,1 0 0 0 0,0 0 0 0 0,-1 0 0 0 0,1 1 0 0 0,0-1-1 0 0,0 0 1 0 0,-1 0 0 0 0,1 1 0 0 0,0-1 0 0 0,0 0 0 0 0,0 1 0 0 0,0-1 0 0 0,0 1 0 0 0,0-1 0 0 0,1 1 0 0 0,30-12 1009 0 0,-21 8-1025 0 0,-4 2 121 0 0,0 1 0 0 0,1 0 0 0 0,0 0 0 0 0,-1 1 0 0 0,1 0 0 0 0,12 2 0 0 0,3-1 20 0 0,-16 0-172 0 0,0 0 1 0 0,0 1-1 0 0,-1 0 0 0 0,1 0 0 0 0,-1 0 0 0 0,1 1 0 0 0,-1 0 0 0 0,0 1 0 0 0,0-1 0 0 0,0 1 1 0 0,-1 0-1 0 0,1 0 0 0 0,-1 1 0 0 0,0 0 0 0 0,-1 0 0 0 0,1 0 0 0 0,-1 0 0 0 0,0 1 0 0 0,0 0 1 0 0,3 6-1 0 0,-5-4-113 0 0,-1-1 1 0 0,-1 1-1 0 0,1 0 1 0 0,-1-1-1 0 0,-1 1 1 0 0,-2 14 0 0 0,2-19-358 0 0,-1 1 1 0 0,1-1 0 0 0,-1 0 0 0 0,0 0 0 0 0,0 0 0 0 0,-5 5 0 0 0,-2 4-1790 0 0,2-5-195 0 0,-3-1-902 0 0</inkml:trace>
</inkml:ink>
</file>

<file path=ppt/ink/ink8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21.870"/>
    </inkml:context>
    <inkml:brush xml:id="br0">
      <inkml:brushProperty name="width" value="0.035" units="cm"/>
      <inkml:brushProperty name="height" value="0.035" units="cm"/>
      <inkml:brushProperty name="color" value="#E71224"/>
    </inkml:brush>
  </inkml:definitions>
  <inkml:trace contextRef="#ctx0" brushRef="#br0">6 19 148 0 0,'0'0'6842'0'0,"0"-3"-6955"0"0,1-3 97 0 0,-1 5 13 0 0,0 1 1 0 0,0 0-1 0 0,0-1 0 0 0,0 1 0 0 0,0 0 1 0 0,0-1-1 0 0,0 1 0 0 0,0 0 0 0 0,0-1 1 0 0,0 1-1 0 0,0 0 0 0 0,-1-1 0 0 0,1 1 1 0 0,0 0-1 0 0,0-1 0 0 0,0 1 0 0 0,0 0 1 0 0,-1 0-1 0 0,1-1 0 0 0,0 1 1 0 0,0 0-1 0 0,0 0 0 0 0,-1-1 0 0 0,1 1 1 0 0,0 0-1 0 0,0 0 0 0 0,-1-1 0 0 0,1 1 1 0 0,0 0-1 0 0,-1 0 0 0 0,1 0 0 0 0,0 0 1 0 0,-1 0-14 0 0</inkml:trace>
</inkml:ink>
</file>

<file path=ppt/ink/ink8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47.506"/>
    </inkml:context>
    <inkml:brush xml:id="br0">
      <inkml:brushProperty name="width" value="0.035" units="cm"/>
      <inkml:brushProperty name="height" value="0.035" units="cm"/>
      <inkml:brushProperty name="color" value="#E71224"/>
    </inkml:brush>
  </inkml:definitions>
  <inkml:trace contextRef="#ctx0" brushRef="#br0">23 15 2476 0 0,'0'0'6690'0'0,"-3"4"-6936"0"0,-12 8 245 0 0,15-11 3 0 0,-1-1-1 0 0,1 0 1 0 0,-1 1 0 0 0,1-1-1 0 0,0 1 1 0 0,-1-1-1 0 0,1 0 1 0 0,0 1-1 0 0,0-1 1 0 0,-1 1-1 0 0,1-1 1 0 0,0 1-1 0 0,0-1 1 0 0,0 1-1 0 0,0-1 1 0 0,0 1-1 0 0,0-1 1 0 0,0 1-1 0 0,-1 0 1 0 0,1-1-1 0 0,1 1 1 0 0,-1-1-1 0 0,0 1 1 0 0,0-1-1 0 0,0 1 1 0 0,0-1-1 0 0,0 1 1 0 0,0-1-1 0 0,1 1 1 0 0,-1-1-1 0 0,0 1 1 0 0,0-1-1 0 0,1 1 1 0 0,-1-1-1 0 0,0 0 1 0 0,1 1-1 0 0,-1-1 1 0 0,0 1-1 0 0,1-1 1 0 0,-1 0-1 0 0,1 1 1 0 0,-1-1-1 0 0,1 1 1 0 0,4 6 38 0 0,18 14 234 0 0,4-3-48 0 0,50 40-102 0 0,-71-54-116 0 0,1-1 1 0 0,-1 1-1 0 0,1-1 0 0 0,0 0 0 0 0,0-1 1 0 0,1 0-1 0 0,10 3 0 0 0,-14-4-7 0 0,16 4 121 0 0,0-1 1 0 0,1-1 0 0 0,-1-1-1 0 0,26 0 1 0 0,-24-2 463 0 0,171 6 46 0 0,-12-3-252 0 0,-110-4-323 0 0,76 8 110 0 0,6 2-44 0 0,-2 0-17 0 0,174-9 254 0 0,-246 1-126 0 0,110-3 238 0 0,91-5-446 0 0,-209 7 78 0 0,-46-1-56 0 0,40-7 0 0 0,-40 4-60 0 0,42-2 0 0 0,279 6-4 0 0,-277-2 4 0 0,-39 0 0 0 0,-1 2-1 0 0,0 1 1 0 0,40 5-1 0 0,3 9 19 0 0,-29-5 9 0 0,0-2-1 0 0,84 4 1 0 0,637-18 153 0 0,-723 4-144 0 0,42-7-1 0 0,3-1 42 0 0,196 5-116 0 0,-175 6 43 0 0,-84-3 38 0 0,39-7-1 0 0,-6 1-100 0 0,-18 6 87 0 0,-22 1-21 0 0,1 0 1 0 0,23-6 0 0 0,16-12 171 0 0,-44 14-192 0 0,0 1 0 0 0,1 0-1 0 0,-1 0 1 0 0,1 1 0 0 0,-1 1 0 0 0,18-1-1 0 0,6-5 75 0 0,-22 3-120 0 0,7 1 525 0 0,-21 3-450 0 0,0 0-1 0 0,0 0 0 0 0,0 0 0 0 0,0 0 1 0 0,0 0-1 0 0,0 0 0 0 0,0 1 1 0 0,-1-1-1 0 0,1 0 0 0 0,0 0 1 0 0,-1 0-1 0 0,1 0 0 0 0,-1 0 0 0 0,1 0 1 0 0,-1 1-1 0 0,0-2 0 0 0,-53-31-37 0 0,36 18 8 0 0,-26-14 41 0 0,21 19 34 0 0,18 6-28 0 0,-1 2 0 0 0,0-1 0 0 0,-1 1 1 0 0,-12-4-1 0 0,-18-2 545 0 0,36 8-527 0 0,-3-1 20 0 0,10 0-235 0 0,-3 1 181 0 0,0 1-1 0 0,0 0 1 0 0,0 0-1 0 0,0 0 1 0 0,0 0-1 0 0,0 0 0 0 0,0 0 1 0 0,3 3-1 0 0,22 8-39 0 0,-19-10 31 0 0,-1 1 1 0 0,0 0-1 0 0,-1 0 0 0 0,1 1 0 0 0,-1 0 1 0 0,1 1-1 0 0,9 7 0 0 0,-12-7 1 0 0,-1 1-1 0 0,1-1 1 0 0,-1 1-1 0 0,4 8 1 0 0,-6-12 6 0 0,-1 1 1 0 0,1-1 0 0 0,-1 1-1 0 0,1-1 1 0 0,0 0 0 0 0,0 0 0 0 0,4 4-1 0 0,-3-3 0 0 0,2 5 3 0 0,-5-7-7 0 0,0-1-1 0 0,1 1 1 0 0,-1 0-1 0 0,0-1 1 0 0,0 1-1 0 0,1-1 1 0 0,-1 1-1 0 0,0 0 0 0 0,1-1 1 0 0,-1 1-1 0 0,1-1 1 0 0,-1 1-1 0 0,1-1 1 0 0,-1 1-1 0 0,1-1 1 0 0,-1 0-1 0 0,1 1 1 0 0,0 0-1 0 0,14 12 15 0 0,-9-6-5 0 0,6 4 80 0 0,-12-8-41 0 0,0-1-1 0 0,-1 1 1 0 0,1 0-1 0 0,-1 0 1 0 0,0 0-1 0 0,0-1 0 0 0,0 1 1 0 0,0 0-1 0 0,0-1 1 0 0,-1 1-1 0 0,1-1 1 0 0,-1 1-1 0 0,1-1 1 0 0,-5 4-1 0 0,-34 29 874 0 0,22-20 43 0 0,3-3-841 0 0,7-6-89 0 0,0 1 1 0 0,1-1-1 0 0,-11 14 0 0 0,11-15-13 0 0,6-4-22 0 0,0 0 1 0 0,0-1 0 0 0,0 1-1 0 0,0 0 1 0 0,0-1-1 0 0,0 1 1 0 0,0 0 0 0 0,1 0-1 0 0,-1 0 1 0 0,0 0 0 0 0,0 0-1 0 0,1 0 1 0 0,-1 0-1 0 0,1 0 1 0 0,-2 2 0 0 0,-2 9-89 0 0,3-11 22 0 0,0 1-1 0 0,0-1 1 0 0,1 0 0 0 0,-1 0-1 0 0,1 1 1 0 0,-1-1-1 0 0,1 1 1 0 0,-1-1 0 0 0,1 0-1 0 0,0 1 1 0 0,-1 2 0 0 0,2-4-284 0 0,-1 1 0 0 0,0 0 0 0 0,0-1 0 0 0,0 1 0 0 0,0-1 1 0 0,0 1-1 0 0,1-1 0 0 0,-1 1 0 0 0,0-1 0 0 0,1 1 0 0 0,-1-1 1 0 0,0 1-1 0 0,1-1 0 0 0,-1 1 0 0 0,1-1 0 0 0,-1 0 0 0 0,0 1 1 0 0,1-1-1 0 0,-1 1 0 0 0,1-1 0 0 0,-1 0 0 0 0,1 0 0 0 0,-1 1 0 0 0,1-1 1 0 0,-1 0-1 0 0,1 0 0 0 0,0 0 0 0 0,-1 0 0 0 0,1 1 0 0 0,-1-1 1 0 0,1 0-1 0 0,0 0 0 0 0,-1 0 0 0 0,1 0 0 0 0,-1 0 0 0 0,1 0 1 0 0,-1-1-1 0 0,1 1 0 0 0,0 0 0 0 0,-19-16-2482 0 0</inkml:trace>
</inkml:ink>
</file>

<file path=ppt/ink/ink8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52.249"/>
    </inkml:context>
    <inkml:brush xml:id="br0">
      <inkml:brushProperty name="width" value="0.035" units="cm"/>
      <inkml:brushProperty name="height" value="0.035" units="cm"/>
      <inkml:brushProperty name="color" value="#E71224"/>
    </inkml:brush>
  </inkml:definitions>
  <inkml:trace contextRef="#ctx0" brushRef="#br0">23 65 852 0 0,'0'2'13305'0'0,"-11"-33"-13569"0"0,1 10 240 0 0,8 9-104 0 0,3 10 41 0 0,-1 12 53 0 0,0 112 123 0 0,6-83-57 0 0,-1 19 8 0 0,-5 237 9 0 0,6-254-23 0 0,-6-32-37 0 0,-1-6 11 0 0,1 1 0 0 0,0-1 0 0 0,0 0 0 0 0,1 1 0 0 0,-1-1 0 0 0,1 0 0 0 0,-1 0 0 0 0,1 0 0 0 0,1 4 0 0 0,2 18-2 0 0,-2-6 0 0 0,0-11 10 0 0,-1 0-1 0 0,0 0 0 0 0,-1 0 1 0 0,0 0-1 0 0,0 0 0 0 0,-2 9 1 0 0,1 11 10 0 0,1-12-15 0 0,1-6-5 0 0,-1-1 1 0 0,-1 0-1 0 0,0 1 1 0 0,-3 15 0 0 0,3-15-3 0 0,-1 0 0 0 0,1 0 0 0 0,1 0 0 0 0,0 1 0 0 0,2 12 0 0 0,-1 10-13 0 0,-1-30 17 0 0,0 0 0 0 0,1-1 0 0 0,-1 1 0 0 0,1 0 0 0 0,-1-1 0 0 0,1 1 0 0 0,0-1 0 0 0,1 5 0 0 0,2 4 15 0 0,-3-7-9 0 0,0-1 0 0 0,0 1 0 0 0,-1 0 0 0 0,0-1 0 0 0,0 1-1 0 0,0 4 1 0 0,0-5-5 0 0,0 1 0 0 0,0-1 0 0 0,0 1-1 0 0,0-1 1 0 0,1 0 0 0 0,-1 0-1 0 0,2 4 1 0 0,0 14-3 0 0,-2-19 4 0 0,0 0-1 0 0,0 0 1 0 0,0 0 0 0 0,0 0 0 0 0,1 0 0 0 0,-1 0-1 0 0,0 0 1 0 0,1-1 0 0 0,0 4 0 0 0,2 10-1 0 0,-3-14 0 0 0,0 0-1 0 0,0 0 1 0 0,0 0-1 0 0,0 0 1 0 0,0 0 0 0 0,0 0-1 0 0,1 0 1 0 0,-1 0-1 0 0,0 0 1 0 0,1 1-1 0 0,-1-1 1 0 0,0-1-1 0 0,2 3 1 0 0,0 1 3 0 0,0-1 0 0 0,0 1 0 0 0,0 0 1 0 0,0 0-1 0 0,-1 0 0 0 0,0 0 0 0 0,0 0 1 0 0,0 0-1 0 0,0 0 0 0 0,0 6 0 0 0,0 47 85 0 0,-2-33-95 0 0,1 165 156 0 0,0-64-13 0 0,-11-75-32 0 0,6-11 41 0 0,-1-3 1 0 0,6 188 1263 0 0,0-224-1381 0 0,0 25 264 0 0,0-25-274 0 0,0 0-13 0 0,0 2-4 0 0,1-2-83 0 0,-1 0 1 0 0,0 1-1 0 0,0-1 0 0 0,0 0 1 0 0,1 1-1 0 0,-1-1 0 0 0,0 0 1 0 0,0 0-1 0 0,1 1 0 0 0,-1-1 1 0 0,0 0-1 0 0,1 0 0 0 0,-1 0 1 0 0,0 0-1 0 0,1 1 0 0 0,-1-1 1 0 0,0 0-1 0 0,1 0 0 0 0,-1 0 0 0 0,0 0 1 0 0,1 0-1 0 0,-1 0 0 0 0,0 0 1 0 0,1 0-1 0 0,-1 0 0 0 0,1 0 1 0 0,-1 0-1 0 0,0 0 0 0 0,1 0 1 0 0,-1 0-1 0 0,0 0 0 0 0,1 0 1 0 0,-1-1-1 0 0,0 1 0 0 0,1 0 1 0 0,-1 0-1 0 0,0 0 0 0 0,1 0 0 0 0,-1-1 1 0 0,0 1-1 0 0,15-7-5762 0 0,-6-3 2477 0 0,-6 6 1541 0 0,-6 4 309 0 0,-28 21 848 0 0</inkml:trace>
</inkml:ink>
</file>

<file path=ppt/ink/ink8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9:02.670"/>
    </inkml:context>
    <inkml:brush xml:id="br0">
      <inkml:brushProperty name="width" value="0.035" units="cm"/>
      <inkml:brushProperty name="height" value="0.035" units="cm"/>
      <inkml:brushProperty name="color" value="#E71224"/>
    </inkml:brush>
  </inkml:definitions>
  <inkml:trace contextRef="#ctx0" brushRef="#br0">66 412 2920 0 0,'0'0'8273'0'0,"-2"7"-7995"0"0,-4 17 208 0 0,1 0 0 0 0,1 0 0 0 0,-1 30 0 0 0,5-34-341 0 0,0-1 0 0 0,-1 1 1 0 0,-8 36-1 0 0,8-23-49 0 0,1-21-75 0 0,0-11-20 0 0,-1-1 1 0 0,1 1-1 0 0,0 0 0 0 0,-1-1 0 0 0,1 1 0 0 0,0 0 0 0 0,-1-1 0 0 0,1 1 0 0 0,-1-1 0 0 0,0 1 1 0 0,1 0-1 0 0,-1-1 0 0 0,1 1 0 0 0,-1-1 0 0 0,0 0 0 0 0,1 1 0 0 0,-2 0 0 0 0,2-41 2088 0 0,3 17-2132 0 0,-1 0 1 0 0,0 0-1 0 0,-3-35 0 0 0,0 12 17 0 0,-5-39 14 0 0,5 61 47 0 0,-9-47 0 0 0,6 47 0 0 0,-3-48 0 0 0,7-38 124 0 0,1 102-142 0 0,1 0 1 0 0,0 0-1 0 0,0 0 0 0 0,0 0 0 0 0,1 1 0 0 0,0-1 0 0 0,1 1 1 0 0,5-8-1 0 0,-7 12-30 0 0,1 0 0 0 0,0 0 0 0 0,0 0 0 0 0,0 0 0 0 0,0 0 0 0 0,1 1 0 0 0,-1 0 0 0 0,1-1 1 0 0,-1 1-1 0 0,1 1 0 0 0,0-1 0 0 0,0 0 0 0 0,0 1 0 0 0,0 0 0 0 0,4-1 0 0 0,4 0-29 0 0,-1 1 0 0 0,1 0 0 0 0,0 1 0 0 0,12 2-1 0 0,-12 0 38 0 0,1 0-1 0 0,-1 1 0 0 0,1 1 1 0 0,-1 0-1 0 0,0 0 0 0 0,22 13 0 0 0,12 4-11 0 0,-28-13 17 0 0,0 1-1 0 0,0 0 1 0 0,-1 2-1 0 0,23 18 0 0 0,-34-24-1 0 0,1 0-1 0 0,-2 0 0 0 0,1 0 1 0 0,0 1-1 0 0,-1 0 0 0 0,0 0 1 0 0,-1 1-1 0 0,1-1 0 0 0,-1 1 1 0 0,-1 0-1 0 0,1 0 0 0 0,-1 0 1 0 0,0 0-1 0 0,-1 1 0 0 0,2 7 1 0 0,5 21 50 0 0,-5-25-44 0 0,-2-1 0 0 0,0 1 0 0 0,0 0 0 0 0,0 18 0 0 0,-1-7-15 0 0,0-15 20 0 0,-1 1 0 0 0,0-1 0 0 0,0 1 0 0 0,-1-1 0 0 0,0 1 0 0 0,0-1 1 0 0,0 0-1 0 0,-1 1 0 0 0,-5 12 0 0 0,-6 9 4 0 0,10-22-6 0 0,1-1-1 0 0,-1 0 0 0 0,0 0 1 0 0,0 0-1 0 0,-1 0 1 0 0,1-1-1 0 0,-6 7 0 0 0,-16 16 5 0 0,18-19-2 0 0,0 0 0 0 0,-15 13 0 0 0,10-13 2 0 0,0-1-1 0 0,0-1 1 0 0,-1 0-1 0 0,0 0 1 0 0,-1-1-1 0 0,1-1 1 0 0,-1 0-1 0 0,-21 3 0 0 0,30-6-6 0 0,-4 0 2 0 0,0-1 0 0 0,-1 0 0 0 0,1 0-1 0 0,-1-1 1 0 0,1 0 0 0 0,-1 0 0 0 0,-10-3 0 0 0,16 2-1231 0 0,-3-1 3104 0 0</inkml:trace>
</inkml:ink>
</file>

<file path=ppt/ink/ink8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9:03.339"/>
    </inkml:context>
    <inkml:brush xml:id="br0">
      <inkml:brushProperty name="width" value="0.035" units="cm"/>
      <inkml:brushProperty name="height" value="0.035" units="cm"/>
      <inkml:brushProperty name="color" value="#E71224"/>
    </inkml:brush>
  </inkml:definitions>
  <inkml:trace contextRef="#ctx0" brushRef="#br0">19 147 2096 0 0,'0'0'9479'0'0,"3"-1"-9148"0"0,153-50 694 0 0,-150 49-1028 0 0,0-1 1 0 0,0 1 0 0 0,0-1 0 0 0,0 0 0 0 0,-1-1 0 0 0,8-5 0 0 0,-10 2 5 0 0,1 1-34 0 0,-3 5 0 0 0,0 0 0 0 0,-1 0-1 0 0,1-1 1 0 0,0 1 0 0 0,-1 0 0 0 0,1 0 0 0 0,-1 0-1 0 0,1-1 1 0 0,-1 1 0 0 0,0 0 0 0 0,0 0 0 0 0,0-1 0 0 0,1 1-1 0 0,-1 0 1 0 0,0-1 0 0 0,0 1 0 0 0,-1 0 0 0 0,1-1 0 0 0,0 1-1 0 0,0 0 1 0 0,-1 0 0 0 0,1-1 0 0 0,0 1 0 0 0,-1 0-1 0 0,1 0 1 0 0,-1 0 0 0 0,0 0 0 0 0,-1-2 0 0 0,-8-4-194 0 0,8 6 218 0 0,0-1-1 0 0,0 1 1 0 0,0 0-1 0 0,0 0 1 0 0,0 0-1 0 0,0 0 1 0 0,0 0-1 0 0,0 0 1 0 0,-1 1 0 0 0,1-1-1 0 0,0 1 1 0 0,0 0-1 0 0,-1-1 1 0 0,-2 1-1 0 0,-1 1 40 0 0,-1-1-1 0 0,0 1 1 0 0,1 1-1 0 0,-1-1 1 0 0,1 1 0 0 0,-1 0-1 0 0,1 1 1 0 0,0-1-1 0 0,-11 8 1 0 0,1-1 227 0 0,1 2 0 0 0,-20 17 1 0 0,29-22-164 0 0,1 0 1 0 0,-1 0-1 0 0,1 0 1 0 0,-5 10-1 0 0,-1-1 66 0 0,10-13-131 0 0,1 1-1 0 0,-1 0 0 0 0,0 0 0 0 0,1 0 1 0 0,0 0-1 0 0,-1 0 0 0 0,1 0 1 0 0,1 0-1 0 0,-1 0 0 0 0,1 4 1 0 0,-1 4 171 0 0,1-10-140 0 0,0 0 0 0 0,-1 1 0 0 0,1-1 0 0 0,0 0 0 0 0,0 0 0 0 0,0 0 0 0 0,0 0 0 0 0,0 0 1 0 0,0 0-1 0 0,0 0 0 0 0,0 0 0 0 0,1 0 0 0 0,-1-1 0 0 0,0 1 0 0 0,2 1 0 0 0,25 12 1093 0 0,-14-9-1055 0 0,0 0-1 0 0,0-2 1 0 0,0 0 0 0 0,1 0 0 0 0,-1-1-1 0 0,23 0 1 0 0,21 3-1684 0 0,-47-3-231 0 0,-1 0 1 0 0,1 0-1 0 0,12 5 1 0 0,-18-5-660 0 0,1-2-501 0 0</inkml:trace>
</inkml:ink>
</file>

<file path=ppt/ink/ink8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9:03.791"/>
    </inkml:context>
    <inkml:brush xml:id="br0">
      <inkml:brushProperty name="width" value="0.035" units="cm"/>
      <inkml:brushProperty name="height" value="0.035" units="cm"/>
      <inkml:brushProperty name="color" value="#E71224"/>
    </inkml:brush>
  </inkml:definitions>
  <inkml:trace contextRef="#ctx0" brushRef="#br0">77 0 2924 0 0,'0'0'11460'0'0,"-6"3"-11810"0"0,4-3 358 0 0,0 1 1 0 0,0 0-1 0 0,1 0 0 0 0,-1 0 1 0 0,0 1-1 0 0,0-1 0 0 0,0 0 0 0 0,1 1 1 0 0,-1-1-1 0 0,1 1 0 0 0,-1-1 1 0 0,1 1-1 0 0,-1 0 0 0 0,1-1 1 0 0,0 1-1 0 0,0 0 0 0 0,0 0 1 0 0,0 0-1 0 0,0 0 0 0 0,1 0 1 0 0,-1 0-1 0 0,0 0 0 0 0,1 0 0 0 0,0 1 1 0 0,-1-1-1 0 0,1 0 0 0 0,0 0 1 0 0,0 0-1 0 0,0 3 0 0 0,-11 119 953 0 0,2 14 1278 0 0,7-117-2302 0 0,-8 129 167 0 0,4 38-309 0 0,6-186 107 0 0,0-1 1 0 0,1 1 0 0 0,-1 0-1 0 0,1-1 1 0 0,-1 1-1 0 0,1-1 1 0 0,-1 1-1 0 0,1-1 1 0 0,0 0-1 0 0,0 1 1 0 0,0-1 0 0 0,0 0-1 0 0,0 1 1 0 0,0-1-1 0 0,0 0 1 0 0,0 0-1 0 0,0 0 1 0 0,1 0-1 0 0,-1 0 1 0 0,0 0 0 0 0,1 0-1 0 0,-1 0 1 0 0,0-1-1 0 0,1 1 1 0 0,-1-1-1 0 0,3 1 1 0 0,-3 0-324 0 0,1 0 0 0 0,0-1 0 0 0,0 1 1 0 0,-1-1-1 0 0,1 0 0 0 0,0 1 0 0 0,0-1 0 0 0,0 0 0 0 0,0 0 1 0 0,-1 0-1 0 0,1 0 0 0 0,0-1 0 0 0,0 1 0 0 0,0 0 1 0 0,-1-1-1 0 0,1 1 0 0 0,0-1 0 0 0,-1 0 0 0 0,1 0 1 0 0,0 1-1 0 0,-1-1 0 0 0,4-2 0 0 0,1-7-3524 0 0</inkml:trace>
</inkml:ink>
</file>

<file path=ppt/ink/ink8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9:04.429"/>
    </inkml:context>
    <inkml:brush xml:id="br0">
      <inkml:brushProperty name="width" value="0.035" units="cm"/>
      <inkml:brushProperty name="height" value="0.035" units="cm"/>
      <inkml:brushProperty name="color" value="#E71224"/>
    </inkml:brush>
  </inkml:definitions>
  <inkml:trace contextRef="#ctx0" brushRef="#br0">133 2 296 0 0,'0'0'11247'0'0,"-4"0"-11109"0"0,-6 0-126 0 0,4-1 113 0 0,1 1 0 0 0,-1 0 1 0 0,1 0-1 0 0,-1 0 1 0 0,1 1-1 0 0,0 0 0 0 0,-1 0 1 0 0,1 0-1 0 0,0 1 0 0 0,-1 0 1 0 0,1 0-1 0 0,0 0 1 0 0,-5 3-1 0 0,7-2-137 0 0,0 0 1 0 0,0-1-1 0 0,0 1 1 0 0,0 0-1 0 0,0 1 0 0 0,1-1 1 0 0,-1 0-1 0 0,1 1 1 0 0,0-1-1 0 0,0 1 1 0 0,0 0-1 0 0,1 0 1 0 0,-1 0-1 0 0,1 0 0 0 0,0 0 1 0 0,0 0-1 0 0,0 0 1 0 0,1 0-1 0 0,-1 0 1 0 0,1 0-1 0 0,0 0 0 0 0,1 6 1 0 0,-1-8 12 0 0,0 0 0 0 0,0-1 1 0 0,0 1-1 0 0,0-1 0 0 0,0 1 1 0 0,0-1-1 0 0,1 1 0 0 0,-1-1 0 0 0,1 1 1 0 0,-1-1-1 0 0,1 0 0 0 0,0 1 1 0 0,-1-1-1 0 0,1 1 0 0 0,0-1 0 0 0,0 0 1 0 0,0 0-1 0 0,0 0 0 0 0,0 1 1 0 0,0-1-1 0 0,0 0 0 0 0,3 1 0 0 0,-1 0 18 0 0,0-1-1 0 0,0 0 0 0 0,0 0 1 0 0,0 0-1 0 0,0 0 1 0 0,1 0-1 0 0,-1-1 0 0 0,0 0 1 0 0,0 1-1 0 0,5-2 0 0 0,-3 2-14 0 0,0-1-1 0 0,0 0 1 0 0,0-1 0 0 0,0 1-1 0 0,0-1 1 0 0,0 0-1 0 0,0 0 1 0 0,0 0 0 0 0,0-1-1 0 0,0 0 1 0 0,0 0-1 0 0,-1 0 1 0 0,1-1 0 0 0,-1 1-1 0 0,0-1 1 0 0,1 0-1 0 0,5-6 1 0 0,-7 6 8 0 0,-1 1 0 0 0,0-1 0 0 0,0 0 0 0 0,0 0 1 0 0,0 0-1 0 0,0 0 0 0 0,-1 0 0 0 0,1 0 0 0 0,-1 0 0 0 0,0 0 0 0 0,0-1 0 0 0,0 1 1 0 0,0 0-1 0 0,0-1 0 0 0,-1 1 0 0 0,0-1 0 0 0,0 1 0 0 0,0 0 0 0 0,0-1 1 0 0,-1-4-1 0 0,1 0-9 0 0,0 6 5 0 0,-1 0 1 0 0,1 0-1 0 0,-1 1 1 0 0,0-1-1 0 0,1 0 1 0 0,-1 1-1 0 0,0-1 0 0 0,0 0 1 0 0,0 1-1 0 0,0 0 1 0 0,-2-2-1 0 0,-4-1 159 0 0,6 4-162 0 0,1 0 1 0 0,0 1 0 0 0,-1-1-1 0 0,1 1 1 0 0,0-1 0 0 0,-1 0 0 0 0,1 1-1 0 0,0-1 1 0 0,0 0 0 0 0,0 1 0 0 0,-1-1-1 0 0,1 1 1 0 0,0-1 0 0 0,0 1-1 0 0,0-1 1 0 0,0 0 0 0 0,0 1 0 0 0,0-1-1 0 0,0 1 1 0 0,0-1 0 0 0,0 1-1 0 0,0-1 1 0 0,0 1 0 0 0,0-1 0 0 0,0 3 17 0 0,0 0 0 0 0,0-1 1 0 0,0 1-1 0 0,0-1 0 0 0,1 1 0 0 0,-1-1 1 0 0,1 1-1 0 0,-1-1 0 0 0,1 1 1 0 0,0-1-1 0 0,0 0 0 0 0,0 1 0 0 0,0-1 1 0 0,0 0-1 0 0,1 0 0 0 0,-1 0 1 0 0,1 0-1 0 0,-1 0 0 0 0,1 0 0 0 0,0 0 1 0 0,0 0-1 0 0,0-1 0 0 0,0 1 1 0 0,2 1-1 0 0,6 5 51 0 0,5 4-106 0 0,1 0 0 0 0,26 13-1 0 0,-11-6-406 0 0,-9-9-2280 0 0,0 2-5031 0 0</inkml:trace>
</inkml:ink>
</file>

<file path=ppt/ink/ink8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9:04.803"/>
    </inkml:context>
    <inkml:brush xml:id="br0">
      <inkml:brushProperty name="width" value="0.035" units="cm"/>
      <inkml:brushProperty name="height" value="0.035" units="cm"/>
      <inkml:brushProperty name="color" value="#E71224"/>
    </inkml:brush>
  </inkml:definitions>
  <inkml:trace contextRef="#ctx0" brushRef="#br0">215 0 4512 0 0,'0'0'10075'0'0,"-9"8"-9949"0"0,-30 24 35 0 0,36-29-94 0 0,0-1 0 0 0,0 2 0 0 0,0-1 0 0 0,0 0-1 0 0,0 1 1 0 0,0-1 0 0 0,1 1 0 0 0,0 0 0 0 0,0 0 0 0 0,0 0 0 0 0,-2 5 0 0 0,-2 5 63 0 0,-21 61 736 0 0,-14 53-523 0 0,26-89-338 0 0,7-21-40 0 0,1 0 0 0 0,1 0 0 0 0,-5 27 1 0 0,5-20-4 0 0,4-20 8 0 0,1 0 1 0 0,0 1 0 0 0,0 0-1 0 0,0 9 1 0 0,1-1-167 0 0,0 11-203 0 0,0-9-2648 0 0,12-16-4852 0 0,-8-3 5731 0 0</inkml:trace>
</inkml:ink>
</file>

<file path=ppt/ink/ink8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9:05.132"/>
    </inkml:context>
    <inkml:brush xml:id="br0">
      <inkml:brushProperty name="width" value="0.035" units="cm"/>
      <inkml:brushProperty name="height" value="0.035" units="cm"/>
      <inkml:brushProperty name="color" value="#E71224"/>
    </inkml:brush>
  </inkml:definitions>
  <inkml:trace contextRef="#ctx0" brushRef="#br0">17 29 3432 0 0,'0'0'10647'0'0,"-2"-4"-10437"0"0,0 0-154 0 0,1 2-36 0 0,0 1 0 0 0,0-1 1 0 0,0 1-1 0 0,1 0 0 0 0,-1-1 0 0 0,1 1 0 0 0,-1-1 1 0 0,1 1-1 0 0,-1-1 0 0 0,1 0 0 0 0,0-2 268 0 0,-1 4-237 0 0,-3 0-38 0 0,3 0-33 0 0,1 25-215 0 0,1-20 244 0 0,0 0 1 0 0,0 0-1 0 0,1 0 0 0 0,-1 0 1 0 0,1-1-1 0 0,0 1 0 0 0,0 0 1 0 0,1-1-1 0 0,-1 1 0 0 0,1-1 1 0 0,7 8-1 0 0,11 21-116 0 0,-20-29 35 0 0,1-1 0 0 0,1 0 0 0 0,-1 0 0 0 0,0 0 0 0 0,1 0 0 0 0,-1 0 1 0 0,6 4-1 0 0,3 0-2589 0 0,-1-2-3418 0 0,-6-4 2393 0 0</inkml:trace>
</inkml:ink>
</file>

<file path=ppt/ink/ink8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9:05.847"/>
    </inkml:context>
    <inkml:brush xml:id="br0">
      <inkml:brushProperty name="width" value="0.035" units="cm"/>
      <inkml:brushProperty name="height" value="0.035" units="cm"/>
      <inkml:brushProperty name="color" value="#E71224"/>
    </inkml:brush>
  </inkml:definitions>
  <inkml:trace contextRef="#ctx0" brushRef="#br0">187 0 404 0 0,'0'0'11910'0'0,"-10"0"-11454"0"0,-3 0-404 0 0,-1 1 1 0 0,1 0-1 0 0,-25 7 1 0 0,33-7-39 0 0,1 0 0 0 0,0 0 0 0 0,0 1 0 0 0,0-1 0 0 0,0 1 0 0 0,0 0 0 0 0,0 0-1 0 0,0 1 1 0 0,1-1 0 0 0,-1 1 0 0 0,1 0 0 0 0,0 0 0 0 0,0 0 0 0 0,-3 4 0 0 0,3-3-4 0 0,2-3-23 0 0,0 1 0 0 0,0 0 1 0 0,0-1-1 0 0,0 1 0 0 0,0 0 0 0 0,0-1 1 0 0,1 1-1 0 0,-1 0 0 0 0,1 0 0 0 0,-1 0 0 0 0,1 0 1 0 0,0-1-1 0 0,0 1 0 0 0,-1 0 0 0 0,1 0 1 0 0,1 4-1 0 0,-1-4 21 0 0,0 0 0 0 0,0 0 0 0 0,0 0 1 0 0,0 0-1 0 0,1 0 0 0 0,-1 0 0 0 0,1 0 0 0 0,-1 0 1 0 0,1 0-1 0 0,0 0 0 0 0,0 0 0 0 0,0 0 0 0 0,0 0 0 0 0,0-1 1 0 0,2 4-1 0 0,0-2 58 0 0,1 0 0 0 0,-1 0 0 0 0,1-1 0 0 0,0 0 1 0 0,-1 1-1 0 0,9 2 0 0 0,19 7 278 0 0,-26-11-350 0 0,-1 0 0 0 0,1 1 1 0 0,-1 0-1 0 0,1-1 1 0 0,-1 2-1 0 0,0-1 1 0 0,0 0-1 0 0,0 1 1 0 0,0 0-1 0 0,0 0 1 0 0,-1 0-1 0 0,1 0 0 0 0,3 5 1 0 0,-6-7 7 0 0,-1 1-1 0 0,1-1 1 0 0,-1 0 0 0 0,1 1-1 0 0,-1-1 1 0 0,0 0 0 0 0,0 1 0 0 0,1-1-1 0 0,-1 0 1 0 0,0 1 0 0 0,0-1-1 0 0,0 0 1 0 0,-1 1 0 0 0,1-1 0 0 0,0 0-1 0 0,-1 1 1 0 0,1-1 0 0 0,0 0-1 0 0,-1 1 1 0 0,1-1 0 0 0,-1 0-1 0 0,0 0 1 0 0,1 0 0 0 0,-2 2 0 0 0,-21 25 95 0 0,23-28-97 0 0,-16 15-26 0 0,-1-1 0 0 0,-1 0 0 0 0,0-1-1 0 0,-25 13 1 0 0,28-21 337 0 0,5-2-710 0 0,20-8-11500 0 0</inkml:trace>
</inkml:ink>
</file>

<file path=ppt/ink/ink8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9:16.991"/>
    </inkml:context>
    <inkml:brush xml:id="br0">
      <inkml:brushProperty name="width" value="0.035" units="cm"/>
      <inkml:brushProperty name="height" value="0.035" units="cm"/>
      <inkml:brushProperty name="color" value="#E71224"/>
    </inkml:brush>
  </inkml:definitions>
  <inkml:trace contextRef="#ctx0" brushRef="#br0">1 370 3492 0 0,'1'2'230'0'0,"0"0"-1"0"0,0 1 1 0 0,0-1-1 0 0,-1 0 1 0 0,1 0-1 0 0,-1 0 1 0 0,1 1-1 0 0,-1-1 1 0 0,0 0-1 0 0,0 1 1 0 0,0 2-1 0 0,0-2-80 0 0,0 0-1 0 0,0 0 1 0 0,1 0 0 0 0,-1-1-1 0 0,0 1 1 0 0,1 0 0 0 0,0 0-1 0 0,1 2 1 0 0,1 4 71 0 0,-1 0 0 0 0,0 1-1 0 0,0-1 1 0 0,0 0 0 0 0,-1 1-1 0 0,-1-1 1 0 0,0 0 0 0 0,-1 11 0 0 0,1 0 279 0 0,0 73 1257 0 0,0-91-1526 0 0,-1 0 0 0 0,1 0-1 0 0,-1 0 1 0 0,1 0 0 0 0,-1 1 0 0 0,0-1-1 0 0,1 0 1 0 0,-1 0 0 0 0,0 0 0 0 0,-1 0-1 0 0,0 1 1 0 0,1-3 857 0 0,-5-35-829 0 0,1-240-572 0 0,10 45 481 0 0,6 175 70 0 0,-11 54-225 0 0,1-1 0 0 0,-1 1-1 0 0,0-1 1 0 0,1 1-1 0 0,-1-1 1 0 0,1 1-1 0 0,-1 0 1 0 0,1-1-1 0 0,0 1 1 0 0,-1 0 0 0 0,1-1-1 0 0,0 1 1 0 0,0 0-1 0 0,1-2 1 0 0,-1 3-76 0 0,29-2-232 0 0,-16 2 297 0 0,31 1-8 0 0,1-3 0 0 0,-1-1 1 0 0,56-11-1 0 0,-69 5-47 0 0,-22 5-321 0 0,1 1-1 0 0,-1 1 1 0 0,0 0 0 0 0,14-1 0 0 0,-23 3-432 0 0,-2 8-9126 0 0,-3-2 7482 0 0</inkml:trace>
</inkml:ink>
</file>

<file path=ppt/ink/ink8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9:17.257"/>
    </inkml:context>
    <inkml:brush xml:id="br0">
      <inkml:brushProperty name="width" value="0.035" units="cm"/>
      <inkml:brushProperty name="height" value="0.035" units="cm"/>
      <inkml:brushProperty name="color" value="#E71224"/>
    </inkml:brush>
  </inkml:definitions>
  <inkml:trace contextRef="#ctx0" brushRef="#br0">0 64 3232 0 0,'0'0'7119'0'0,"12"-2"-7036"0"0,1 1-68 0 0,-4 0-8 0 0,0 0 0 0 0,0 0 0 0 0,-1-1-1 0 0,1 0 1 0 0,-1 0 0 0 0,14-7-1 0 0,5-1-138 0 0,-1 1-1 0 0,2 1 1 0 0,38-6-1 0 0,-66 14 2 0 0,0 0 1 0 0,1 0-1 0 0,-1-1 0 0 0,0 1 0 0 0,1 0 0 0 0,-1 0 0 0 0,0 0 0 0 0,1 0 1 0 0,-1 0-1 0 0,1 0 0 0 0,-1 0 0 0 0,0 0 0 0 0,1 0 0 0 0,-1 0 1 0 0,1 0-1 0 0,-1 0 0 0 0,0 0 0 0 0,1 0 0 0 0,-1 0 0 0 0,1 0 0 0 0,-1 0 1 0 0,0 0-1 0 0,1 1 0 0 0,-1-1 0 0 0,0 0 0 0 0,1 0 0 0 0,-1 0 0 0 0,0 1 1 0 0,1-1-1 0 0,-1 0 0 0 0,0 0 0 0 0,0 1 0 0 0,1-1 0 0 0,-1 0 1 0 0,0 1-1 0 0,0-1 0 0 0,0 0 0 0 0,1 1 0 0 0,-1-1 0 0 0,0 0 0 0 0,0 1 1 0 0,0-1-1 0 0,0 0 0 0 0,0 1 0 0 0,1-1 0 0 0,-1 1 0 0 0,0-1 1 0 0,0 0-1 0 0,0 1 0 0 0,0-1 0 0 0,0 1 0 0 0,0-1 0 0 0,-1 0 0 0 0,1 1 1 0 0,0-1-1 0 0,0 0 0 0 0,0 1 0 0 0,0 0 0 0 0,-1 4-247 0 0,1 3-1150 0 0</inkml:trace>
</inkml:ink>
</file>

<file path=ppt/ink/ink8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9:17.488"/>
    </inkml:context>
    <inkml:brush xml:id="br0">
      <inkml:brushProperty name="width" value="0.035" units="cm"/>
      <inkml:brushProperty name="height" value="0.035" units="cm"/>
      <inkml:brushProperty name="color" value="#E71224"/>
    </inkml:brush>
  </inkml:definitions>
  <inkml:trace contextRef="#ctx0" brushRef="#br0">0 39 4288 0 0,'0'0'7268'0'0,"19"0"-7094"0"0,57 0 33 0 0,-65 0-117 0 0,1-1 0 0 0,-1 0 0 0 0,0-1 0 0 0,1 0 0 0 0,-1-1 0 0 0,15-5 0 0 0,3-2-94 0 0,-12 6-296 0 0,31-3 0 0 0,-8 8-7103 0 0</inkml:trace>
</inkml:ink>
</file>

<file path=ppt/ink/ink8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9:18.189"/>
    </inkml:context>
    <inkml:brush xml:id="br0">
      <inkml:brushProperty name="width" value="0.035" units="cm"/>
      <inkml:brushProperty name="height" value="0.035" units="cm"/>
      <inkml:brushProperty name="color" value="#E71224"/>
    </inkml:brush>
  </inkml:definitions>
  <inkml:trace contextRef="#ctx0" brushRef="#br0">150 47 2592 0 0,'0'0'10015'0'0,"-12"-7"-9915"0"0,-1-2-67 0 0,6 4-6 0 0,0 1-1 0 0,1 0 0 0 0,-1 0 0 0 0,-1 1 0 0 0,-8-4 0 0 0,14 6-19 0 0,0 1 0 0 0,0-1-1 0 0,1 1 1 0 0,-1-1 0 0 0,0 1-1 0 0,0 0 1 0 0,1 0 0 0 0,-1 0 0 0 0,0 0-1 0 0,0 0 1 0 0,0 0 0 0 0,1 1-1 0 0,-1-1 1 0 0,0 0 0 0 0,0 1-1 0 0,1 0 1 0 0,-1-1 0 0 0,1 1 0 0 0,-1 0-1 0 0,0 0 1 0 0,-1 1 0 0 0,0 0-12 0 0,0 1 0 0 0,1-1 0 0 0,-1 1 0 0 0,1 0 0 0 0,0-1 0 0 0,-1 1 0 0 0,1 0 0 0 0,0 0 0 0 0,1 1 0 0 0,-2 2 0 0 0,1-4 1 0 0,1 1 1 0 0,0-1-1 0 0,1 0 1 0 0,-1 1-1 0 0,0-1 1 0 0,1 1-1 0 0,-1-1 1 0 0,1 1 0 0 0,0-1-1 0 0,-1 1 1 0 0,1-1-1 0 0,0 1 1 0 0,1-1-1 0 0,-1 1 1 0 0,0-1-1 0 0,1 1 1 0 0,0-1-1 0 0,-1 0 1 0 0,1 1-1 0 0,0-1 1 0 0,0 0-1 0 0,2 3 1 0 0,-1-2 13 0 0,0 0 0 0 0,1-1 0 0 0,-1 0 0 0 0,1 0 0 0 0,-1 1 0 0 0,1-1 0 0 0,0-1-1 0 0,0 1 1 0 0,0 0 0 0 0,0-1 0 0 0,0 0 0 0 0,0 1 0 0 0,0-1 0 0 0,1 0 0 0 0,5 0 0 0 0,-5 0-2 0 0,0 0 0 0 0,0 0-1 0 0,0 0 1 0 0,0-1 0 0 0,0 1-1 0 0,1-1 1 0 0,-1 0 0 0 0,0-1-1 0 0,0 1 1 0 0,0-1 0 0 0,0 0-1 0 0,0 0 1 0 0,0 0 0 0 0,7-3 0 0 0,-7 2 6 0 0,-3 1-6 0 0,0 1 1 0 0,0 0 0 0 0,0-1 0 0 0,0 1-1 0 0,0-1 1 0 0,0 1 0 0 0,0-1 0 0 0,0 0-1 0 0,-1 1 1 0 0,1-1 0 0 0,0 0 0 0 0,0 1-1 0 0,-1-1 1 0 0,1 0 0 0 0,0 0 0 0 0,-1 0-1 0 0,1 0 1 0 0,-1 0 0 0 0,1 0-1 0 0,-1 0 1 0 0,1 0 0 0 0,-1 0 0 0 0,0 0-1 0 0,0 0 1 0 0,1 0 0 0 0,-1 0 0 0 0,0 0-1 0 0,0 0 1 0 0,0 0 0 0 0,0 0 0 0 0,0 0-1 0 0,0-2 1 0 0,5-44 391 0 0,-5 40-452 0 0,1-4 1073 0 0,9 19-534 0 0,-4 0-473 0 0,4 4 6 0 0,16 9 6 0 0,-20-15-49 0 0,1-1 1 0 0,-1 0 0 0 0,14 8-1 0 0,-2-3-43 0 0,8 4-1093 0 0,8 4-8900 0 0,-28-17 6982 0 0</inkml:trace>
</inkml:ink>
</file>

<file path=ppt/ink/ink8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9:18.564"/>
    </inkml:context>
    <inkml:brush xml:id="br0">
      <inkml:brushProperty name="width" value="0.035" units="cm"/>
      <inkml:brushProperty name="height" value="0.035" units="cm"/>
      <inkml:brushProperty name="color" value="#E71224"/>
    </inkml:brush>
  </inkml:definitions>
  <inkml:trace contextRef="#ctx0" brushRef="#br0">122 0 36 0 0,'0'0'10520'0'0,"-15"4"-10445"0"0,-44 10 20 0 0,57-14-65 0 0,0 1 1 0 0,0 0-1 0 0,0-1 1 0 0,0 1-1 0 0,0 0 1 0 0,0 0-1 0 0,0 0 1 0 0,0 0-1 0 0,1 0 1 0 0,-1 1-1 0 0,0-1 1 0 0,1 1-1 0 0,-1-1 1 0 0,1 1-1 0 0,-1-1 1 0 0,1 1-1 0 0,0 0 1 0 0,-1 0-1 0 0,1-1 1 0 0,0 1-1 0 0,0 0 1 0 0,0 0-1 0 0,1 0 1 0 0,-1 0-1 0 0,0 0 1 0 0,1 0-1 0 0,0 1 1 0 0,-1-1 0 0 0,1 0-1 0 0,0 0 1 0 0,0 0-1 0 0,0 3 1 0 0,-3 14 176 0 0,2-17-195 0 0,1 0 0 0 0,-1 0 1 0 0,0 0-1 0 0,1 0 0 0 0,-1 0 1 0 0,1 0-1 0 0,-1 0 0 0 0,1 0 1 0 0,0 0-1 0 0,0 0 0 0 0,0 0 1 0 0,0 0-1 0 0,1 0 0 0 0,-1 0 1 0 0,0 0-1 0 0,1 0 0 0 0,0 0 1 0 0,-1 0-1 0 0,1 0 1 0 0,0 0-1 0 0,0 0 0 0 0,0 0 1 0 0,0-1-1 0 0,0 1 0 0 0,0 0 1 0 0,1-1-1 0 0,-1 1 0 0 0,1-1 1 0 0,-1 1-1 0 0,1-1 0 0 0,-1 0 1 0 0,1 1-1 0 0,0-1 0 0 0,-1 0 1 0 0,1 0-1 0 0,0 0 0 0 0,0-1 1 0 0,0 1-1 0 0,0 0 0 0 0,4 0 1 0 0,8 2-40 0 0,1 0 1 0 0,-1-2-1 0 0,1 1 1 0 0,26-2-1 0 0,-26-1-162 0 0,-10 1-241 0 0,-1 0-1 0 0,1-1 1 0 0,-1 0-1 0 0,1 0 1 0 0,-1 0 0 0 0,0 0-1 0 0,0-1 1 0 0,1 1-1 0 0,-1-1 1 0 0,0 0-1 0 0,0-1 1 0 0,-1 1-1 0 0,6-5 1 0 0,-1 2-1508 0 0,3-3-798 0 0</inkml:trace>
</inkml:ink>
</file>

<file path=ppt/ink/ink8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9:19.291"/>
    </inkml:context>
    <inkml:brush xml:id="br0">
      <inkml:brushProperty name="width" value="0.035" units="cm"/>
      <inkml:brushProperty name="height" value="0.035" units="cm"/>
      <inkml:brushProperty name="color" value="#E71224"/>
    </inkml:brush>
  </inkml:definitions>
  <inkml:trace contextRef="#ctx0" brushRef="#br0">13 1 3500 0 0,'0'0'9777'0'0,"-2"4"-10099"0"0,-1 4 457 0 0,1 1 0 0 0,0-1 0 0 0,1 0 0 0 0,0 1 1 0 0,0-1-1 0 0,1 1 0 0 0,-1-1 0 0 0,2 1 1 0 0,0 0-1 0 0,0-1 0 0 0,3 15 0 0 0,4 15 574 0 0,0 2-568 0 0,-3-24-97 0 0,0-1 0 0 0,2 21 0 0 0,1 2 1 0 0,2 11-11 0 0,5 20 7 0 0,-10-38-42 0 0,1 2-33 0 0,-2-23 30 0 0,-1-1-1 0 0,0 1 1 0 0,-1 0 0 0 0,0 0-1 0 0,1 19 1 0 0,8 21-139 0 0,0-31 363 0 0,-11-47-266 0 0,-1 15-2 0 0,1 10 36 0 0,-1-1 1 0 0,1 1 0 0 0,0-1-1 0 0,0 1 1 0 0,1-1-1 0 0,-1 1 1 0 0,1-1 0 0 0,-1 1-1 0 0,1-1 1 0 0,0 1-1 0 0,2-5 1 0 0,13-29-16 0 0,-13 28-14 0 0,-3 8 39 0 0,0 0-1 0 0,1 0 1 0 0,-1 0-1 0 0,0 0 1 0 0,1 0-1 0 0,-1 0 1 0 0,1 1-1 0 0,-1-1 1 0 0,1 0-1 0 0,-1 0 1 0 0,1 0 0 0 0,0 0-1 0 0,-1 1 1 0 0,1-1-1 0 0,2-1 1 0 0,9-8-35 0 0,-8 7 18 0 0,-1 0-1 0 0,0 0 1 0 0,1 0-1 0 0,0 1 0 0 0,0 0 1 0 0,0 0-1 0 0,0 0 1 0 0,0 0-1 0 0,0 0 1 0 0,0 1-1 0 0,1-1 1 0 0,-1 1-1 0 0,0 0 0 0 0,1 1 1 0 0,8-1-1 0 0,-11 2 20 0 0,-1 0 1 0 0,1-1-1 0 0,-1 1 0 0 0,1 0 0 0 0,-1 1 0 0 0,1-1 0 0 0,-1 0 0 0 0,0 0 0 0 0,1 1 1 0 0,-1-1-1 0 0,0 0 0 0 0,0 1 0 0 0,0 0 0 0 0,0-1 0 0 0,0 1 0 0 0,1 1 0 0 0,4 7 28 0 0,-3-7-14 0 0,0 0 0 0 0,-1 1 0 0 0,1-1 1 0 0,-1 1-1 0 0,0 0 0 0 0,0 0 0 0 0,0-1 0 0 0,-1 1 1 0 0,1 0-1 0 0,0 5 0 0 0,0 1 42 0 0,-1 1 1 0 0,0 20-1 0 0,4 33-57 0 0,-5-61-124 0 0,0 0 0 0 0,1-1 0 0 0,-1 1 1 0 0,0 0-1 0 0,1 0 0 0 0,0-1 0 0 0,0 1 1 0 0,0 0-1 0 0,0-1 0 0 0,0 1 0 0 0,0-1 1 0 0,1 1-1 0 0,-1-1 0 0 0,1 0 0 0 0,0 1 1 0 0,3 3-1 0 0,-1-4-1075 0 0,-3-1 875 0 0,-1 0-1 0 0,1-1 1 0 0,0 1 0 0 0,0-1-1 0 0,0 1 1 0 0,0-1 0 0 0,0 1 0 0 0,0-1-1 0 0,0 0 1 0 0,0 1 0 0 0,0-1 0 0 0,0 0-1 0 0,0 0 1 0 0,0 0 0 0 0,0 0-1 0 0,0 0 1 0 0,1 0 0 0 0,-1 0 0 0 0,0 0-1 0 0,1 0 1 0 0,13 0-3456 0 0</inkml:trace>
</inkml:ink>
</file>

<file path=ppt/ink/ink8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9:20.035"/>
    </inkml:context>
    <inkml:brush xml:id="br0">
      <inkml:brushProperty name="width" value="0.035" units="cm"/>
      <inkml:brushProperty name="height" value="0.035" units="cm"/>
      <inkml:brushProperty name="color" value="#E71224"/>
    </inkml:brush>
  </inkml:definitions>
  <inkml:trace contextRef="#ctx0" brushRef="#br0">24 257 7329 0 0,'0'0'7804'0'0,"-3"5"-8098"0"0,1-1 372 0 0,0 0 0 0 0,1 0 0 0 0,-1 0-1 0 0,1 0 1 0 0,0 0 0 0 0,0 0 0 0 0,0 1 0 0 0,1-1-1 0 0,0 0 1 0 0,-1 1 0 0 0,2-1 0 0 0,-1 1 0 0 0,0-1-1 0 0,2 6 1 0 0,3 34 674 0 0,-3-29-645 0 0,-1 0 0 0 0,8 28-1 0 0,-5-27-95 0 0,-2 1 0 0 0,0-1 0 0 0,-1 1 0 0 0,0 0-1 0 0,-3 27 1 0 0,0 4-109 0 0,2-31 26 0 0,0-26 194 0 0,5-190-1480 0 0,-5 183 1318 0 0,1-16 45 0 0,-2 1 0 0 0,-1 0 0 0 0,-7-32 0 0 0,-17-74 737 0 0,25 126-585 0 0,0 0 0 0 0,0 0 0 0 0,2-13 0 0 0,0 0 252 0 0,-1 22-405 0 0,0 0-1 0 0,1 1 1 0 0,-1-1-1 0 0,0 0 1 0 0,1 1-1 0 0,-1-1 1 0 0,1 1-1 0 0,0-1 1 0 0,0 0-1 0 0,-1 1 1 0 0,1 0-1 0 0,0-1 1 0 0,0 1-1 0 0,0-1 1 0 0,1 1-1 0 0,-1 0 1 0 0,0 0 0 0 0,0 0-1 0 0,1 0 1 0 0,-1 0-1 0 0,1 0 1 0 0,-1 0-1 0 0,1 0 1 0 0,-1 0-1 0 0,1 1 1 0 0,-1-1-1 0 0,1 1 1 0 0,0-1-1 0 0,-1 1 1 0 0,1 0-1 0 0,2-1 1 0 0,8-1-90 0 0,-1 1 0 0 0,1 0-1 0 0,17 2 1 0 0,-17-1 171 0 0,160 7 22 0 0,-8 1-1044 0 0,-163-8 464 0 0</inkml:trace>
</inkml:ink>
</file>

<file path=ppt/ink/ink8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9:20.330"/>
    </inkml:context>
    <inkml:brush xml:id="br0">
      <inkml:brushProperty name="width" value="0.035" units="cm"/>
      <inkml:brushProperty name="height" value="0.035" units="cm"/>
      <inkml:brushProperty name="color" value="#E71224"/>
    </inkml:brush>
  </inkml:definitions>
  <inkml:trace contextRef="#ctx0" brushRef="#br0">0 39 3216 0 0,'0'0'9157'0'0,"19"-1"-9046"0"0,5 1-81 0 0,-9 0-5 0 0,0 0 1 0 0,0-1-1 0 0,24-5 0 0 0,12-8 256 0 0,-4 0-1401 0 0,-14 11-6322 0 0</inkml:trace>
</inkml:ink>
</file>

<file path=ppt/ink/ink8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9:20.860"/>
    </inkml:context>
    <inkml:brush xml:id="br0">
      <inkml:brushProperty name="width" value="0.035" units="cm"/>
      <inkml:brushProperty name="height" value="0.035" units="cm"/>
      <inkml:brushProperty name="color" value="#E71224"/>
    </inkml:brush>
  </inkml:definitions>
  <inkml:trace contextRef="#ctx0" brushRef="#br0">0 199 4000 0 0,'0'0'6698'0'0,"0"11"-6638"0"0,0 52 892 0 0,2-63 206 0 0,-2 0-1129 0 0,1 0 0 0 0,-1 0 0 0 0,0 0 0 0 0,0 0 0 0 0,1 0 0 0 0,-1 0 1 0 0,0 0-1 0 0,1 0 0 0 0,-1 0 0 0 0,0 0 0 0 0,1 0 0 0 0,-1 0 0 0 0,0 0 1 0 0,0 0-1 0 0,1 0 0 0 0,-1 0 0 0 0,0 0 0 0 0,1 0 0 0 0,-1 0 0 0 0,0 0 0 0 0,0-1 1 0 0,1 1-1 0 0,-1 0 0 0 0,0 0 0 0 0,0 0 0 0 0,0 0 0 0 0,1-1 0 0 0,-1 1 0 0 0,0 0 1 0 0,0 0-1 0 0,0-1 0 0 0,1 1 0 0 0,-1 0 0 0 0,0 0 0 0 0,0-1 0 0 0,0 1 0 0 0,0-1 1 0 0,1-5-77 0 0,0 0 0 0 0,0-1-1 0 0,0 1 1 0 0,3-9 0 0 0,-2 8-27 0 0,0 0 0 0 0,0 1 0 0 0,-1-1 0 0 0,1-12 0 0 0,3-74-194 0 0,-5 92 272 0 0,1 0 0 0 0,-1 0 0 0 0,0 0 0 0 0,1 0-1 0 0,-1 0 1 0 0,0 0 0 0 0,1 0 0 0 0,-1 0 0 0 0,1 0 0 0 0,-1 0 0 0 0,1 0 0 0 0,0 0-1 0 0,0 1 1 0 0,-1-1 0 0 0,1 0 0 0 0,0 0 0 0 0,1-1 0 0 0,-1 2 3 0 0,0-1 1 0 0,0 0-1 0 0,0 1 1 0 0,0-1-1 0 0,-1 0 1 0 0,1 0 0 0 0,0 0-1 0 0,-1 0 1 0 0,1 1-1 0 0,-1-1 1 0 0,1 0-1 0 0,-1 0 1 0 0,1 0-1 0 0,-1 0 1 0 0,0 0-1 0 0,1 0 1 0 0,-1-2 0 0 0,2 0 1 0 0,-1 1 0 0 0,1 0 0 0 0,0 0 1 0 0,0 0-1 0 0,0 0 0 0 0,0 1 0 0 0,0-1 1 0 0,0 0-1 0 0,1 1 0 0 0,3-3 0 0 0,11-8 51 0 0,-15 10-68 0 0,0 1 1 0 0,0-1-1 0 0,0 1 1 0 0,0-1-1 0 0,0 1 1 0 0,0 0-1 0 0,1 0 0 0 0,-1 0 1 0 0,0 0-1 0 0,1 0 1 0 0,-1 0-1 0 0,0 1 1 0 0,3-1-1 0 0,36-2-314 0 0,-34 4-553 0 0,1 0 0 0 0,-1 0-1 0 0,1 0 1 0 0,-1 1 0 0 0,1 0 0 0 0,-1 1 0 0 0,0-1 0 0 0,13 8-1 0 0,-12-6 47 0 0,3 0-1201 0 0</inkml:trace>
</inkml:ink>
</file>

<file path=ppt/ink/ink8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9:21.315"/>
    </inkml:context>
    <inkml:brush xml:id="br0">
      <inkml:brushProperty name="width" value="0.035" units="cm"/>
      <inkml:brushProperty name="height" value="0.035" units="cm"/>
      <inkml:brushProperty name="color" value="#E71224"/>
    </inkml:brush>
  </inkml:definitions>
  <inkml:trace contextRef="#ctx0" brushRef="#br0">49 110 1232 0 0,'0'0'8652'0'0,"8"0"-8626"0"0,4 0-35 0 0,-2 0-34 0 0,1 0-1 0 0,-1-1 0 0 0,1 0 1 0 0,-1-1-1 0 0,1 0 0 0 0,17-6 1 0 0,41-23-4844 0 0,-68 29 4751 0 0,-1 0 1 0 0,1 0-1 0 0,-1 0 1 0 0,0 0-1 0 0,0 0 0 0 0,1 0 1 0 0,-1 0-1 0 0,-1 0 0 0 0,1 0 1 0 0,0 0-1 0 0,0 0 1 0 0,-1 0-1 0 0,0-2 0 0 0,-25-12-1090 0 0,18 12 1828 0 0,1 1 0 0 0,0 1-1 0 0,-1-1 1 0 0,-12-1 0 0 0,15 3-260 0 0,1 0 1 0 0,0 1-1 0 0,0 0 1 0 0,0-1-1 0 0,0 2 1 0 0,-1-1-1 0 0,1 0 1 0 0,0 1-1 0 0,0 0 1 0 0,0 0-1 0 0,0 0 1 0 0,0 0-1 0 0,0 1 1 0 0,0-1-1 0 0,1 1 1 0 0,-1 0-1 0 0,0 0 1 0 0,1 1 0 0 0,-4 2-1 0 0,-15 14 151 0 0,10-5-199 0 0,9-11-193 0 0,0 0 0 0 0,1 0 1 0 0,-1 0-1 0 0,0 1 0 0 0,1-1 1 0 0,0 1-1 0 0,0 0 0 0 0,0-1 0 0 0,0 1 1 0 0,1 0-1 0 0,-1 0 0 0 0,1 0 1 0 0,0 0-1 0 0,-1 9 0 0 0,0 9 95 0 0,2-20-182 0 0,-1 0-1 0 0,1 0 0 0 0,-1 1 1 0 0,1-1-1 0 0,0 0 0 0 0,0 1 1 0 0,0-1-1 0 0,0 0 0 0 0,0 1 1 0 0,0-1-1 0 0,1 0 1 0 0,-1 1-1 0 0,1-1 0 0 0,0 0 1 0 0,-1 0-1 0 0,1 1 0 0 0,0-1 1 0 0,0 0-1 0 0,1 0 1 0 0,-1 0-1 0 0,0 0 0 0 0,1 0 1 0 0,2 3-1 0 0,4 0 38 0 0,-1 1 1 0 0,1-1-1 0 0,0-1 1 0 0,0 0-1 0 0,0 0 1 0 0,1 0-1 0 0,-1-1 0 0 0,1 0 1 0 0,13 2-1 0 0,33 2-1543 0 0,-2-8-5192 0 0,-42-1 3710 0 0,0-4-652 0 0</inkml:trace>
</inkml:ink>
</file>

<file path=ppt/ink/ink8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9:22.200"/>
    </inkml:context>
    <inkml:brush xml:id="br0">
      <inkml:brushProperty name="width" value="0.035" units="cm"/>
      <inkml:brushProperty name="height" value="0.035" units="cm"/>
      <inkml:brushProperty name="color" value="#E71224"/>
    </inkml:brush>
  </inkml:definitions>
  <inkml:trace contextRef="#ctx0" brushRef="#br0">176 12 4776 0 0,'0'0'9246'0'0,"-12"-2"-9219"0"0,-5-1-18 0 0,9 1-1 0 0,-1 0 0 0 0,0 1-1 0 0,1 0 1 0 0,-17 0 0 0 0,22 2-7 0 0,0-1-1 0 0,0 1 1 0 0,1 0-1 0 0,-1 0 1 0 0,0 0-1 0 0,1 0 1 0 0,-1 0 0 0 0,1 0-1 0 0,-1 1 1 0 0,1 0-1 0 0,0-1 1 0 0,0 1-1 0 0,0 0 1 0 0,0 0-1 0 0,0 0 1 0 0,0 0-1 0 0,0 0 1 0 0,-1 3-1 0 0,-16 15-4 0 0,16-18-10 0 0,1 1 0 0 0,0 0 0 0 0,0 0 0 0 0,0 0-1 0 0,0 0 1 0 0,0 1 0 0 0,1-1 0 0 0,0 0 0 0 0,-1 1-1 0 0,1-1 1 0 0,0 1 0 0 0,1-1 0 0 0,-1 1 0 0 0,1-1 0 0 0,-1 1-1 0 0,1 0 1 0 0,1 4 0 0 0,-1-7 15 0 0,0 0 0 0 0,0 0 1 0 0,0 0-1 0 0,0 0 0 0 0,1 0 0 0 0,-1 0 0 0 0,0 0 1 0 0,1 0-1 0 0,-1 0 0 0 0,1 0 0 0 0,-1 0 0 0 0,1 0 1 0 0,-1 0-1 0 0,1 0 0 0 0,0 0 0 0 0,-1 0 0 0 0,1 0 1 0 0,0-1-1 0 0,0 1 0 0 0,1 1 0 0 0,1 0 12 0 0,0-1-1 0 0,0 1 0 0 0,0-1 1 0 0,0 0-1 0 0,0 1 1 0 0,0-2-1 0 0,4 2 0 0 0,5 0 30 0 0,1 0 0 0 0,21-1 0 0 0,-29-2-44 0 0,-1 1 0 0 0,1-1 0 0 0,-1 0 0 0 0,0 0 0 0 0,0-1 0 0 0,0 1 0 0 0,0-1 0 0 0,0 0 0 0 0,0 0 0 0 0,0 0-1 0 0,0 0 1 0 0,-1-1 0 0 0,1 0 0 0 0,5-5 0 0 0,-7 4 21 0 0,0 0-1 0 0,-1 0 0 0 0,1 0 0 0 0,-1-1 0 0 0,0 1 1 0 0,0 0-1 0 0,0-1 0 0 0,0 1 0 0 0,-1-1 1 0 0,0 1-1 0 0,0-1 0 0 0,0 0 0 0 0,0 1 0 0 0,-1-1 1 0 0,0 1-1 0 0,0 0 0 0 0,0-1 0 0 0,0 1 1 0 0,-1 0-1 0 0,-2-6 0 0 0,3 5 150 0 0,-3 4-55 0 0,3 1-249 0 0,-5 19 6 0 0,5 11 209 0 0,0-20-12 0 0,1 0 0 0 0,0 0 0 0 0,0 0 0 0 0,1 0 0 0 0,0 1 0 0 0,5 18 0 0 0,16 41 57 0 0,5-1-84 0 0,-18-47-98 0 0,-8-19 50 0 0,1 1 1 0 0,-1 0 0 0 0,1-1 0 0 0,-1 0 0 0 0,1 1 0 0 0,0-1 0 0 0,5 5-1 0 0,-5-6-4 0 0,0-1-1 0 0,1 0 0 0 0,-1 1 0 0 0,0-1 0 0 0,1 0 0 0 0,-1-1 0 0 0,1 1 0 0 0,-1 0 1 0 0,1-1-1 0 0,-1 1 0 0 0,1-1 0 0 0,0 0 0 0 0,-1 0 0 0 0,1 0 0 0 0,4-1 1 0 0,-3 1-101 0 0,-1 0 0 0 0,1 0 0 0 0,-1-1 1 0 0,1 0-1 0 0,-1 0 0 0 0,1 0 0 0 0,-1 0 1 0 0,1 0-1 0 0,-1-1 0 0 0,0 1 0 0 0,6-4 1 0 0,-2-2-57 0 0,-6 6 136 0 0,0 0 0 0 0,0 0-1 0 0,1 0 1 0 0,-1 0 0 0 0,0 0 0 0 0,0-1 0 0 0,0 1 0 0 0,0 0 0 0 0,-1-1 0 0 0,1 1 0 0 0,0-1 0 0 0,0 1 0 0 0,0-3 0 0 0,3-8 29 0 0,-2 8 33 0 0,0 0-1 0 0,0 0 1 0 0,-1-1 0 0 0,0 1 0 0 0,0-1 0 0 0,0 0 0 0 0,0 1 0 0 0,-1-7 0 0 0,0 6-3 0 0,-1-1 0 0 0,0 1 0 0 0,-1-1 1 0 0,1 1-1 0 0,-1 0 0 0 0,0 0 0 0 0,0 0 1 0 0,-1 0-1 0 0,0 0 0 0 0,0 1 1 0 0,0-1-1 0 0,0 1 0 0 0,0-1 0 0 0,-1 1 1 0 0,0 0-1 0 0,-8-6 0 0 0,-10-9 258 0 0,12 14 154 0 0,1 1 0 0 0,-1 1 0 0 0,0 0 0 0 0,0 0 0 0 0,0 1 1 0 0,0 0-1 0 0,-1 1 0 0 0,-13-1 0 0 0,23 2-237 0 0,28-2-419 0 0,119-9-446 0 0,-97 10-2442 0 0,-1 1-3856 0 0,-43-1 4348 0 0,1 0-483 0 0</inkml:trace>
</inkml:ink>
</file>

<file path=ppt/ink/ink8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9:22.575"/>
    </inkml:context>
    <inkml:brush xml:id="br0">
      <inkml:brushProperty name="width" value="0.035" units="cm"/>
      <inkml:brushProperty name="height" value="0.035" units="cm"/>
      <inkml:brushProperty name="color" value="#E71224"/>
    </inkml:brush>
  </inkml:definitions>
  <inkml:trace contextRef="#ctx0" brushRef="#br0">1 77 5408 0 0,'0'0'7147'0'0,"1"10"-7082"0"0,8 32 12 0 0,-9-40-61 0 0,1 0-1 0 0,0-1 1 0 0,0 1-1 0 0,0 0 1 0 0,0-1-1 0 0,0 1 1 0 0,0-1-1 0 0,0 1 1 0 0,0-1-1 0 0,1 0 1 0 0,-1 1-1 0 0,0-1 1 0 0,1 0-1 0 0,0 0 1 0 0,-1 0-1 0 0,1 0 1 0 0,-1 0-1 0 0,1 0 1 0 0,0-1-1 0 0,0 1 1 0 0,-1 0-1 0 0,1-1 1 0 0,2 1-1 0 0,0 0 19 0 0,2 1-35 0 0,1-1 1 0 0,-1 0-1 0 0,1 0 1 0 0,-1 0-1 0 0,1-1 1 0 0,-1 0-1 0 0,1 0 1 0 0,-1-1-1 0 0,1 1 1 0 0,6-3-1 0 0,-9 1-37 0 0,-1 0-1 0 0,1 0 1 0 0,-1-1-1 0 0,1 1 1 0 0,-1-1-1 0 0,0 0 1 0 0,0 0-1 0 0,5-6 1 0 0,2-1-197 0 0,-8 7 142 0 0,0 0 1 0 0,0-1-1 0 0,0 1 0 0 0,0-1 1 0 0,0 0-1 0 0,-1 1 1 0 0,1-1-1 0 0,-1 0 0 0 0,0 0 1 0 0,1-7-1 0 0,4-16-806 0 0,1-6-1252 0 0,-7 18-4689 0 0</inkml:trace>
</inkml:ink>
</file>

<file path=ppt/ink/ink8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9:22.962"/>
    </inkml:context>
    <inkml:brush xml:id="br0">
      <inkml:brushProperty name="width" value="0.035" units="cm"/>
      <inkml:brushProperty name="height" value="0.035" units="cm"/>
      <inkml:brushProperty name="color" value="#E71224"/>
    </inkml:brush>
  </inkml:definitions>
  <inkml:trace contextRef="#ctx0" brushRef="#br0">54 139 564 0 0,'0'0'10878'0'0,"12"0"-10742"0"0,36-2 4 0 0,-45 2-127 0 0,0 0-1 0 0,0-1 1 0 0,0 1-1 0 0,0-1 0 0 0,-1 0 1 0 0,1 1-1 0 0,0-1 0 0 0,0 0 1 0 0,-1-1-1 0 0,1 1 0 0 0,0 0 1 0 0,-1-1-1 0 0,0 0 1 0 0,1 1-1 0 0,-1-1 0 0 0,4-4 1 0 0,11-7 0 0 0,-15 12-19 0 0,0 0 1 0 0,0 0-1 0 0,0 0 1 0 0,0 0 0 0 0,-1-1-1 0 0,1 1 1 0 0,0-1-1 0 0,-1 1 1 0 0,1-1-1 0 0,-1 0 1 0 0,1 0-1 0 0,-1 1 1 0 0,0-1-1 0 0,0 0 1 0 0,0 0 0 0 0,0 0-1 0 0,0 0 1 0 0,0-3-1 0 0,1-1-196 0 0,-1-1-1 0 0,0 1 1 0 0,0-1-1 0 0,-1-12 1 0 0,0 18 189 0 0,-1 0 0 0 0,1 0 0 0 0,-1 0 0 0 0,1 0 1 0 0,-1 0-1 0 0,1 0 0 0 0,-1 0 0 0 0,1 1 0 0 0,-1-1 1 0 0,0 0-1 0 0,0 0 0 0 0,1 1 0 0 0,-1-1 0 0 0,0 0 0 0 0,0 1 1 0 0,0-1-1 0 0,0 1 0 0 0,0-1 0 0 0,0 1 0 0 0,0-1 1 0 0,-1 0-1 0 0,-2 0 52 0 0,1 0 1 0 0,-1 0-1 0 0,1 0 0 0 0,-1 0 1 0 0,1 0-1 0 0,-6 1 1 0 0,-5-1 157 0 0,-41 3 879 0 0,51-1-996 0 0,1-1 1 0 0,-1 1-1 0 0,1 0 0 0 0,0 0 1 0 0,0 0-1 0 0,-1 0 0 0 0,1 1 1 0 0,0-1-1 0 0,0 1 0 0 0,0 0 1 0 0,0 0-1 0 0,0 0 1 0 0,-4 4-1 0 0,-10 9 287 0 0,15-14-318 0 0,0 0 0 0 0,0 0 1 0 0,1 1-1 0 0,-1-1 0 0 0,0 0 0 0 0,0 1 0 0 0,1 0 0 0 0,-1-1 0 0 0,1 1 1 0 0,0 0-1 0 0,-1-1 0 0 0,1 1 0 0 0,0 0 0 0 0,0 0 0 0 0,0 0 0 0 0,0 0 0 0 0,1 0 1 0 0,-2 4-1 0 0,1 8 107 0 0,0-12-144 0 0,1 0-1 0 0,-1 0 1 0 0,1 0 0 0 0,0 0-1 0 0,0 0 1 0 0,0 0-1 0 0,0-1 1 0 0,0 1 0 0 0,0 0-1 0 0,1 0 1 0 0,-1 0-1 0 0,1 2 1 0 0,1 0 5 0 0,1-1 1 0 0,-1 1-1 0 0,0 0 0 0 0,1-1 1 0 0,0 0-1 0 0,0 1 0 0 0,0-1 1 0 0,0 0-1 0 0,0-1 0 0 0,1 1 1 0 0,0-1-1 0 0,-1 1 0 0 0,1-1 0 0 0,4 2 1 0 0,1 0-73 0 0,0 0 0 0 0,1 0 0 0 0,-1-1 0 0 0,20 3 0 0 0,15 0-3572 0 0,-14-5-3324 0 0,-21-1 3682 0 0</inkml:trace>
</inkml:ink>
</file>

<file path=ppt/ink/ink8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9:23.411"/>
    </inkml:context>
    <inkml:brush xml:id="br0">
      <inkml:brushProperty name="width" value="0.035" units="cm"/>
      <inkml:brushProperty name="height" value="0.035" units="cm"/>
      <inkml:brushProperty name="color" value="#E71224"/>
    </inkml:brush>
  </inkml:definitions>
  <inkml:trace contextRef="#ctx0" brushRef="#br0">1 186 2004 0 0,'0'0'5168'0'0,"4"5"-5133"0"0,10 16-33 0 0,-10-16-22 0 0,1-17-1972 0 0,-5-54-2590 0 0,0-31 14235 0 0,1 95-9551 0 0,-1 1-1 0 0,0-1 1 0 0,1 0 0 0 0,-1 1-1 0 0,1-1 1 0 0,-1 0-1 0 0,1 1 1 0 0,0-1-1 0 0,0 1 1 0 0,0-1-1 0 0,0 1 1 0 0,0-1 0 0 0,0 1-1 0 0,0 0 1 0 0,0-1-1 0 0,0 1 1 0 0,1 0-1 0 0,-1 0 1 0 0,0 0 0 0 0,1 0-1 0 0,-1 0 1 0 0,1 0-1 0 0,-1 1 1 0 0,1-1-1 0 0,0 0 1 0 0,-1 1 0 0 0,1-1-1 0 0,0 1 1 0 0,3-1-1 0 0,5-1 11 0 0,0 0-1 0 0,0 1 1 0 0,18 0-1 0 0,-27 1-113 0 0,0 1 0 0 0,0-1 0 0 0,1 0-1 0 0,-1 0 1 0 0,0 1 0 0 0,0-1 0 0 0,0 0-1 0 0,0 1 1 0 0,0-1 0 0 0,0 1 0 0 0,0 0-1 0 0,1-1 1 0 0,-2 1 0 0 0,1 0 0 0 0,0-1 0 0 0,0 1-1 0 0,0 0 1 0 0,0 0 0 0 0,0 0 0 0 0,-1 0-1 0 0,1 0 1 0 0,0 0 0 0 0,-1 0 0 0 0,1 0-1 0 0,-1 0 1 0 0,1 2 0 0 0,12 15-34 0 0,-9-13 19 0 0,-1 0 0 0 0,1 0 0 0 0,-1 0 0 0 0,0 1 0 0 0,-1 0 0 0 0,1-1 0 0 0,-1 1 0 0 0,2 10 0 0 0,-1-5-6 0 0,-1 1-54 0 0,-2-11 55 0 0,0 0 0 0 0,0 0 0 0 0,0 1 0 0 0,1-1 0 0 0,-1 0 0 0 0,0 0 0 0 0,0 0 0 0 0,1 0-1 0 0,-1 1 1 0 0,1-1 0 0 0,-1 0 0 0 0,2 1 0 0 0,4 8-738 0 0,-5-8 161 0 0,0-1-1 0 0,0 1 1 0 0,1 0 0 0 0,-1-1 0 0 0,0 1 0 0 0,1 0 0 0 0,-1-1 0 0 0,1 0 0 0 0,-1 1 0 0 0,1-1-1 0 0,0 0 1 0 0,-1 0 0 0 0,4 2 0 0 0,4-1-2682 0 0</inkml:trace>
</inkml:ink>
</file>

<file path=ppt/ink/ink8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9:23.864"/>
    </inkml:context>
    <inkml:brush xml:id="br0">
      <inkml:brushProperty name="width" value="0.035" units="cm"/>
      <inkml:brushProperty name="height" value="0.035" units="cm"/>
      <inkml:brushProperty name="color" value="#E71224"/>
    </inkml:brush>
  </inkml:definitions>
  <inkml:trace contextRef="#ctx0" brushRef="#br0">210 0 2560 0 0,'0'0'10114'0'0,"-16"3"-9983"0"0,-51 7 12 0 0,62-9-92 0 0,0-1-1 0 0,0 2 1 0 0,0-1 0 0 0,0 1-1 0 0,0-1 1 0 0,0 1 0 0 0,1 1 0 0 0,-1-1-1 0 0,1 1 1 0 0,-1-1 0 0 0,1 1-1 0 0,0 1 1 0 0,0-1 0 0 0,0 0 0 0 0,-4 6-1 0 0,-7 6 92 0 0,12-12-117 0 0,0 1-1 0 0,-1 0 1 0 0,1-1 0 0 0,1 2-1 0 0,-1-1 1 0 0,1 0-1 0 0,-1 0 1 0 0,1 1-1 0 0,0-1 1 0 0,1 1 0 0 0,-1 0-1 0 0,1 0 1 0 0,0-1-1 0 0,0 1 1 0 0,0 0-1 0 0,1 0 1 0 0,0 0 0 0 0,0 0-1 0 0,1 5 1 0 0,-1-8 21 0 0,1 0 0 0 0,-1 0 0 0 0,1 0 0 0 0,0 0 0 0 0,0 0 0 0 0,0 0 0 0 0,0 0 1 0 0,1 0-1 0 0,-1 0 0 0 0,0 0 0 0 0,1-1 0 0 0,-1 1 0 0 0,1 0 0 0 0,-1-1 0 0 0,1 1 0 0 0,0-1 1 0 0,0 0-1 0 0,0 0 0 0 0,0 0 0 0 0,0 0 0 0 0,0 0 0 0 0,3 1 0 0 0,4 2 70 0 0,1 0-1 0 0,-1-1 0 0 0,0-1 0 0 0,13 3 0 0 0,9-1-293 0 0,43-1 0 0 0,-57-3-2798 0 0,34-5 0 0 0,-33 0-1602 0 0,-7 0 1203 0 0</inkml:trace>
</inkml:ink>
</file>

<file path=ppt/ink/ink8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9:24.256"/>
    </inkml:context>
    <inkml:brush xml:id="br0">
      <inkml:brushProperty name="width" value="0.035" units="cm"/>
      <inkml:brushProperty name="height" value="0.035" units="cm"/>
      <inkml:brushProperty name="color" value="#E71224"/>
    </inkml:brush>
  </inkml:definitions>
  <inkml:trace contextRef="#ctx0" brushRef="#br0">198 1 5849 0 0,'0'0'8722'0'0,"-7"15"-8402"0"0,-45 88 1070 0 0,25-51-981 0 0,3 3 210 0 0,19-46-556 0 0,1 0 0 0 0,-1 0 0 0 0,-4 19 1 0 0,-13 22-87 0 0,1 11-85 0 0,11-28 101 0 0,7-25-331 0 0,1 0 0 0 0,0 0 0 0 0,0 0 0 0 0,1 0 1 0 0,-1 14-1 0 0,2-20-196 0 0,2 6-4043 0 0,9-6-766 0 0,-2-2 2276 0 0</inkml:trace>
</inkml:ink>
</file>

<file path=ppt/ink/ink8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9:24.752"/>
    </inkml:context>
    <inkml:brush xml:id="br0">
      <inkml:brushProperty name="width" value="0.035" units="cm"/>
      <inkml:brushProperty name="height" value="0.035" units="cm"/>
      <inkml:brushProperty name="color" value="#E71224"/>
    </inkml:brush>
  </inkml:definitions>
  <inkml:trace contextRef="#ctx0" brushRef="#br0">22 36 1092 0 0,'0'0'10652'0'0,"-4"-6"-10414"0"0,-10-17 21 0 0,10 17 3926 0 0,32 28-4434 0 0,-13-6 331 0 0,-11-12-63 0 0,0 0 0 0 0,0 0 0 0 0,-1 0 0 0 0,1 1-1 0 0,-1-1 1 0 0,4 9 0 0 0,9 7 14 0 0,0-3-56 0 0,-10-9-7 0 0,-6-7 23 0 0,1-1 1 0 0,-1 1-1 0 0,1-1 0 0 0,-1 0 1 0 0,1 1-1 0 0,-1-1 0 0 0,0 1 1 0 0,1-1-1 0 0,-1 1 0 0 0,0 0 1 0 0,0-1-1 0 0,1 1 0 0 0,-1-1 1 0 0,0 1-1 0 0,0 0 0 0 0,0-1 1 0 0,0 1-1 0 0,0-1 0 0 0,0 2 0 0 0,15 8-941 0 0,-10-6-2061 0 0</inkml:trace>
</inkml:ink>
</file>

<file path=ppt/ink/ink8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9:39.464"/>
    </inkml:context>
    <inkml:brush xml:id="br0">
      <inkml:brushProperty name="width" value="0.035" units="cm"/>
      <inkml:brushProperty name="height" value="0.035" units="cm"/>
      <inkml:brushProperty name="color" value="#E71224"/>
    </inkml:brush>
  </inkml:definitions>
  <inkml:trace contextRef="#ctx0" brushRef="#br0">1 28 2816 0 0,'0'0'8356'0'0,"0"-5"-8182"0"0,0-13-32 0 0,0 14 1691 0 0,0 24-1782 0 0,0-9 22 0 0,0-3-24 0 0,0 1 0 0 0,0-1 0 0 0,1 0 0 0 0,3 14 0 0 0,-1-4 19 0 0,0 0 1 0 0,-1 0-1 0 0,-1 0 0 0 0,0 0 0 0 0,-3 22 1 0 0,0 6-166 0 0,14-27-1719 0 0,-8-13-1075 0 0,-1-2-1376 0 0,-16-29-762 0 0</inkml:trace>
</inkml:ink>
</file>

<file path=ppt/ink/ink8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9:40.145"/>
    </inkml:context>
    <inkml:brush xml:id="br0">
      <inkml:brushProperty name="width" value="0.035" units="cm"/>
      <inkml:brushProperty name="height" value="0.035" units="cm"/>
      <inkml:brushProperty name="color" value="#E71224"/>
    </inkml:brush>
  </inkml:definitions>
  <inkml:trace contextRef="#ctx0" brushRef="#br0">14 1 4912 0 0,'0'0'7564'0'0,"-2"3"-8012"0"0,-1 6 452 0 0,1 0 0 0 0,0 0 0 0 0,0 0 0 0 0,1 0 0 0 0,0 0 0 0 0,1 0 0 0 0,0 0 0 0 0,1 14 0 0 0,0 5-2 0 0,4 62 38 0 0,1-30-40 0 0,-1 45-36 0 0,-5-51 89 0 0,0-31-3921 0 0,11-23 796 0 0,-6-2 966 0 0,-21 0-971 0 0</inkml:trace>
</inkml:ink>
</file>

<file path=ppt/ink/ink8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9:40.519"/>
    </inkml:context>
    <inkml:brush xml:id="br0">
      <inkml:brushProperty name="width" value="0.035" units="cm"/>
      <inkml:brushProperty name="height" value="0.035" units="cm"/>
      <inkml:brushProperty name="color" value="#E71224"/>
    </inkml:brush>
  </inkml:definitions>
  <inkml:trace contextRef="#ctx0" brushRef="#br0">10 28 760 0 0,'0'0'10656'0'0,"-2"-2"-10916"0"0,-5-3 244 0 0,43-7 466 0 0,-6 9-696 0 0,51-3 506 0 0,-27 11-3777 0 0,-47-1-863 0 0,-3-2 2393 0 0</inkml:trace>
</inkml:ink>
</file>

<file path=ppt/ink/ink8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9:41.439"/>
    </inkml:context>
    <inkml:brush xml:id="br0">
      <inkml:brushProperty name="width" value="0.035" units="cm"/>
      <inkml:brushProperty name="height" value="0.035" units="cm"/>
      <inkml:brushProperty name="color" value="#E71224"/>
    </inkml:brush>
  </inkml:definitions>
  <inkml:trace contextRef="#ctx0" brushRef="#br0">157 153 1536 0 0,'0'0'7441'0'0,"-6"0"-7228"0"0,-8 0-173 0 0,-53 1 2290 0 0,62 0-2284 0 0,0 1 0 0 0,0 0 0 0 0,0 1 0 0 0,0-1 0 0 0,1 1-1 0 0,-1 0 1 0 0,-5 5 0 0 0,-8 15-13 0 0,17-21-35 0 0,0-1-1 0 0,0 1 1 0 0,1-1-1 0 0,-1 1 1 0 0,0-1-1 0 0,1 1 1 0 0,-1 0-1 0 0,1 0 1 0 0,-1-1-1 0 0,1 1 1 0 0,0 0-1 0 0,0-1 1 0 0,0 4-1 0 0,1 31-52 0 0,0-20 49 0 0,-1-14 5 0 0,0-1 0 0 0,0 1 0 0 0,1-1 0 0 0,-1 1 0 0 0,0 0 0 0 0,1-1 0 0 0,-1 1 0 0 0,1-1 0 0 0,0 1 0 0 0,0-1 0 0 0,0 1 0 0 0,-1-1 0 0 0,1 0 0 0 0,0 1 0 0 0,1-1 0 0 0,-1 0-1 0 0,0 0 1 0 0,0 0 0 0 0,0 0 0 0 0,1 0 0 0 0,-1 0 0 0 0,1 0 0 0 0,-1 0 0 0 0,0 0 0 0 0,1-1 0 0 0,0 1 0 0 0,-1 0 0 0 0,1-1 0 0 0,1 1 0 0 0,2 0 18 0 0,0 0 0 0 0,0 0 0 0 0,0-1 0 0 0,-1 1 0 0 0,1-1 0 0 0,0 0 0 0 0,0-1-1 0 0,0 1 1 0 0,7-2 0 0 0,-9 0-11 0 0,-1 1-1 0 0,1-1 0 0 0,0 1 0 0 0,0-1 1 0 0,-1 0-1 0 0,1 0 0 0 0,-1 0 0 0 0,0 0 1 0 0,0-1-1 0 0,0 1 0 0 0,0-1 0 0 0,0 1 1 0 0,0-1-1 0 0,0 0 0 0 0,-1 0 0 0 0,3-5 0 0 0,2-6-7 0 0,-1 1-1 0 0,4-18 1 0 0,-8 23-2 0 0,0 1 0 0 0,0-1 0 0 0,-1 0 0 0 0,0 0 0 0 0,0 0-1 0 0,-1 1 1 0 0,0-1 0 0 0,0 0 0 0 0,-1 0 0 0 0,0 1 0 0 0,-1-1 0 0 0,-4-9 0 0 0,-15-36-35 0 0,19 37 70 0 0,-3 9 19 0 0,5 6-10 0 0,-1 0 1 0 0,1-1-1 0 0,0 1 0 0 0,0-1 1 0 0,0 1-1 0 0,0-1 0 0 0,0 1 0 0 0,0-1 1 0 0,0 0-1 0 0,0 0 0 0 0,1 1 1 0 0,-1-1-1 0 0,1 0 0 0 0,-1 0 1 0 0,1-2-1 0 0,0 3 314 0 0,0 25-559 0 0,0-21 219 0 0,0 0 0 0 0,0 0 0 0 0,0 0 0 0 0,1 1 0 0 0,-1-1 0 0 0,1 0 0 0 0,0 0 0 0 0,0 0 0 0 0,0 0 0 0 0,1-1 0 0 0,-1 1 0 0 0,3 3 0 0 0,0 2 16 0 0,4 6 39 0 0,0 2 5 0 0,20 29 0 0 0,-11-16-57 0 0,-13-23-39 0 0,0 1-1 0 0,0-1 0 0 0,-1 0 1 0 0,1 1-1 0 0,-1 0 1 0 0,2 7-1 0 0,8 6-684 0 0,-1-6-2608 0 0,-9-10 799 0 0,4-1 435 0 0,-6-2 818 0 0,-4-5-961 0 0,-25-25 1175 0 0</inkml:trace>
</inkml:ink>
</file>

<file path=ppt/ink/ink8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41.565"/>
    </inkml:context>
    <inkml:brush xml:id="br0">
      <inkml:brushProperty name="width" value="0.035" units="cm"/>
      <inkml:brushProperty name="height" value="0.035" units="cm"/>
      <inkml:brushProperty name="color" value="#E71224"/>
    </inkml:brush>
  </inkml:definitions>
  <inkml:trace contextRef="#ctx0" brushRef="#br0">165 38 308 0 0,'0'0'8235'0'0,"-6"-4"-6638"0"0,2 4-1595 0 0,3 0 16 0 0,-10 15 107 0 0,11-14-113 0 0,0 1 1 0 0,-1-1-1 0 0,1 0 1 0 0,-1 0-1 0 0,0 1 0 0 0,0-1 1 0 0,1 0-1 0 0,-1 0 1 0 0,0 0-1 0 0,0 0 0 0 0,-2 2 1 0 0,-8 12 142 0 0,2 8 28 0 0,-1 0 0 0 0,-13 21-1 0 0,-12 26 112 0 0,24-49-237 0 0,-1 6-37 0 0,2 0 10 0 0,8-23-47 0 0,0 0 1 0 0,1 0-1 0 0,-1 1 1 0 0,1-1-1 0 0,0 1 1 0 0,0-1 0 0 0,0 1-1 0 0,1 5 1 0 0,0-10 106 0 0,21-21 1150 0 0,40-57-1203 0 0,-51 65-44 0 0,0-1-1 0 0,-1 0 1 0 0,13-28-1 0 0,-14 26 17 0 0,1 0 0 0 0,16-22 0 0 0,-24 36 2 0 0,1-1-1 0 0,0 0 0 0 0,-1 1 0 0 0,1-1 0 0 0,-1 0 0 0 0,0 0 0 0 0,1-4 1 0 0,-1 4-11 0 0,0 0 0 0 0,0 1 0 0 0,-1 0 1 0 0,2-1-1 0 0,-1 1 0 0 0,0-1 0 0 0,0 1 1 0 0,3-3-1 0 0,-3 4 3 0 0,0 0 0 0 0,0 0 0 0 0,0 0 0 0 0,0 0 0 0 0,-1-1 1 0 0,1 1-1 0 0,0 0 0 0 0,-1 0 0 0 0,1 0 0 0 0,-1-1 0 0 0,1 1 0 0 0,-1 0 0 0 0,0-1 0 0 0,0 1 1 0 0,1 0-1 0 0,-1-1 0 0 0,0 1 0 0 0,0 0 0 0 0,0-1 0 0 0,-1-1 0 0 0,6-6 16 0 0,-4 9-5 0 0,-1-1 0 0 0,1 0 0 0 0,-1 0 0 0 0,1 1 0 0 0,-1-1 1 0 0,1 0-1 0 0,-1 0 0 0 0,1 1 0 0 0,-1-1 0 0 0,0 0 0 0 0,1 0 0 0 0,-1 0 0 0 0,0 0 0 0 0,0 0 1 0 0,0 0-1 0 0,0-1 0 0 0,1 2-17 0 0,-1 0 1 0 0,0-1-1 0 0,0 1 0 0 0,0 0 1 0 0,1-1-1 0 0,-1 1 0 0 0,0 0 1 0 0,1-1-1 0 0,-1 1 0 0 0,0 0 1 0 0,1 0-1 0 0,-1 0 0 0 0,0-1 1 0 0,1 1-1 0 0,-1 0 0 0 0,0 0 1 0 0,1 0-1 0 0,-1 0 0 0 0,0-1 1 0 0,1 1-1 0 0,-1 0 0 0 0,1 0 1 0 0,-1 0-1 0 0,0 0 0 0 0,1 0 1 0 0,-1 0-1 0 0,1 0 0 0 0,-1 0 1 0 0,0 0-1 0 0,1 1 0 0 0,-1-1 1 0 0,1 0-1 0 0,-1 0 0 0 0,0 0 1 0 0,1 0-1 0 0,-1 0 0 0 0,0 1 1 0 0,1-1-1 0 0,-1 0 0 0 0,0 0 1 0 0,1 1-1 0 0,-1-1 0 0 0,1 1 1 0 0,15 8-124 0 0,9 19 110 0 0,-12-13 32 0 0,1-1 0 0 0,17 15 0 0 0,-15-7-7 0 0,-10-17-23 0 0,-1 0 0 0 0,0 0 1 0 0,-1 0-1 0 0,1 1 0 0 0,3 6 0 0 0,10 12-36 0 0,13 17-2773 0 0,-28-37 1495 0 0,-3-3 1135 0 0,1-1 0 0 0,-1 1-1 0 0,0-1 1 0 0,1 1 0 0 0,-1-1 0 0 0,0 0 0 0 0,1 1 0 0 0,-1-1-1 0 0,1 0 1 0 0,-1 0 0 0 0,1 1 0 0 0,-1-1 0 0 0,0 0 0 0 0,1 0-1 0 0,-1 0 1 0 0,1 1 0 0 0,-1-1 0 0 0,1 0 0 0 0,-1 0 0 0 0,1 0-1 0 0,-1 0 1 0 0,2 0 0 0 0,8 0-2468 0 0</inkml:trace>
</inkml:ink>
</file>

<file path=ppt/ink/ink8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44.429"/>
    </inkml:context>
    <inkml:brush xml:id="br0">
      <inkml:brushProperty name="width" value="0.035" units="cm"/>
      <inkml:brushProperty name="height" value="0.035" units="cm"/>
      <inkml:brushProperty name="color" value="#E71224"/>
    </inkml:brush>
  </inkml:definitions>
  <inkml:trace contextRef="#ctx0" brushRef="#br0">89 54 1052 0 0,'0'0'6651'0'0,"-2"-7"-6449"0"0,-1-1-111 0 0,2 5-58 0 0,0 0 1 0 0,0 0 0 0 0,0 0 0 0 0,0 1 0 0 0,1-1 0 0 0,-1 0-1 0 0,1 0 1 0 0,0-5 0 0 0,0 8 77 0 0,-1-1 0 0 0,1 1 0 0 0,-1-1-1 0 0,1 1 1 0 0,0-1 0 0 0,-1 1 0 0 0,1-1 0 0 0,-1 1-1 0 0,1-1 1 0 0,-1 1 0 0 0,0 0 0 0 0,1-1 0 0 0,-1 1-1 0 0,1 0 1 0 0,-1-1 0 0 0,0 1 0 0 0,1 0 0 0 0,-1 0-1 0 0,0 0 1 0 0,1-1 0 0 0,-1 1 0 0 0,0 0 0 0 0,1 0-1 0 0,-1 0 1 0 0,-1 0 0 0 0,1 0 228 0 0,0 0-319 0 0,-2 0-10 0 0,2 0-14 0 0,-5 8-195 0 0,1 9 222 0 0,4-16-23 0 0,1 0 0 0 0,-1 0 0 0 0,0 0 0 0 0,1 0-1 0 0,-1 0 1 0 0,1 0 0 0 0,0 1 0 0 0,-1-1 0 0 0,1 0 0 0 0,0 0 0 0 0,0 1 0 0 0,-1 0-1 0 0,-4 79 78 0 0,5 167 180 0 0,5-157-174 0 0,6-33-28 0 0,-11 94 75 0 0,11-92-127 0 0,0 25 29 0 0,-11 266 125 0 0,6-314-108 0 0,-1 27 20 0 0,1 8-11 0 0,-1-8 25 0 0,1-26-24 0 0,-1 15-21 0 0,1 19 13 0 0,-1 3-23 0 0,-5 168 166 0 0,0-183-103 0 0,-5 1-50 0 0,5 201 49 0 0,-11-192-38 0 0,5-11-12 0 0,1 125-4 0 0,5-35 32 0 0,-6-66-86 0 0,-5 53 4 0 0,11 122 13 0 0,-11-206-1 0 0,0 25 27 0 0,11 236-1 0 0,-5-246-2 0 0,-1 28-2 0 0,1 121-60 0 0,-1-135 66 0 0,1 171 28 0 0,5-250-55 0 0,0 14 22 0 0,0 0-1 0 0,-1 0 1 0 0,0-1 0 0 0,-7 27-1 0 0,5-25-15 0 0,0 0 1 0 0,1 0-1 0 0,1 1 0 0 0,1-1 0 0 0,1 18 1 0 0,0 7 139 0 0,-6-18-172 0 0,5-23 12 0 0,7-6-8207 0 0,-7 5 7943 0 0,0 0 0 0 0,0-1 0 0 0,0 1 0 0 0,1-1 0 0 0,-1 1 0 0 0,0 0-1 0 0,0-1 1 0 0,0 0 0 0 0,-8 10-2529 0 0</inkml:trace>
</inkml:ink>
</file>

<file path=ppt/ink/ink8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9:36.103"/>
    </inkml:context>
    <inkml:brush xml:id="br0">
      <inkml:brushProperty name="width" value="0.035" units="cm"/>
      <inkml:brushProperty name="height" value="0.035" units="cm"/>
      <inkml:brushProperty name="color" value="#E71224"/>
    </inkml:brush>
  </inkml:definitions>
  <inkml:trace contextRef="#ctx0" brushRef="#br0">39 97 1996 0 0,'-2'0'1329'0'0,"2"0"-1225"0"0,0 1 1 0 0,-1-1-1 0 0,1 0 0 0 0,-1 0 0 0 0,1 0 1 0 0,-1 0-1 0 0,1 0 0 0 0,-1 0 0 0 0,1 0 1 0 0,-1 0-1 0 0,1 0 0 0 0,-1 0 0 0 0,1 0 1 0 0,0 0-1 0 0,-1 0 0 0 0,1 0 0 0 0,-1-1 1 0 0,1 1-1 0 0,-1 0 0 0 0,1 0 0 0 0,0 0 1 0 0,-1-1-1 0 0,1 1 0 0 0,-1 0 0 0 0,1-1 1 0 0,0 1-1 0 0,-1 0 0 0 0,1-1 0 0 0,0 1 1 0 0,0 0-1 0 0,-1-1 0 0 0,1 1 0 0 0,0-1 1 0 0,0 1-1 0 0,-1 0 0 0 0,1-1 0 0 0,0 1 1 0 0,0-1-1 0 0,0 1 0 0 0,0-1 0 0 0,0 1 1 0 0,0 0-1 0 0,-1-1 0 0 0,1 1 0 0 0,1-1 1 0 0,-5-3 111 0 0,4 3-93 0 0,-1 1 0 0 0,0-1 0 0 0,1 1 0 0 0,-1-1 1 0 0,1 1-1 0 0,-1-1 0 0 0,1 0 0 0 0,-1 1 0 0 0,1-1 1 0 0,-1 0-1 0 0,1 1 0 0 0,0-1 0 0 0,0 0 0 0 0,-1 1 1 0 0,1-1-1 0 0,0-1 0 0 0,-6-1 615 0 0,0 1 1272 0 0,12 0-1364 0 0,9 0-639 0 0,1 0 0 0 0,-1 2 0 0 0,29 1 0 0 0,-32 0 22 0 0,-1 0 0 0 0,1-1 0 0 0,-1 0-1 0 0,1-1 1 0 0,21-5 0 0 0,67-17 110 0 0,-70 19-109 0 0,9-3 134 0 0,-37 6-122 0 0,40-12 178 0 0,-29 9-216 0 0,-12 3-50 0 0,0 1-1 0 0,0-1 0 0 0,0 1 1 0 0,0 0-1 0 0,0-1 1 0 0,0 1-1 0 0,0 0 0 0 0,0 0 1 0 0,0 0-1 0 0,0-1 0 0 0,0 1 1 0 0,0 0-1 0 0,0 1 0 0 0,1-1 1 0 0,-1 0-1 0 0,0 0 1 0 0,0 0-1 0 0,1 1 0 0 0,-1-1-423 0 0,5 1-1125 0 0,-3 1 124 0 0,-23-7-8732 0 0</inkml:trace>
</inkml:ink>
</file>

<file path=ppt/ink/ink8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9:37.630"/>
    </inkml:context>
    <inkml:brush xml:id="br0">
      <inkml:brushProperty name="width" value="0.035" units="cm"/>
      <inkml:brushProperty name="height" value="0.035" units="cm"/>
      <inkml:brushProperty name="color" value="#E71224"/>
    </inkml:brush>
  </inkml:definitions>
  <inkml:trace contextRef="#ctx0" brushRef="#br0">21 77 1056 0 0,'0'0'8105'0'0,"-5"-17"-6153"0"0,-3 15 376 0 0,1 0-2044 0 0,17 0 98 0 0,5-1-284 0 0,-1-1 0 0 0,18-6 0 0 0,12-4-32 0 0,-27 9-20 0 0,-6 2 23 0 0,0 0 0 0 0,0 1 0 0 0,19-2 0 0 0,-8-2-98 0 0,-21 6 21 0 0,27 0-283 0 0,-28 0 273 0 0,1 0 0 0 0,-1 0-1 0 0,1 0 1 0 0,0 0-1 0 0,-1 0 1 0 0,1 0 0 0 0,-1 1-1 0 0,1-1 1 0 0,-1 0 0 0 0,1 0-1 0 0,0 0 1 0 0,-1 1-1 0 0,1-1 1 0 0,-1 0 0 0 0,1 1-1 0 0,-1-1 1 0 0,1 0 0 0 0,-1 1-1 0 0,0-1 1 0 0,1 1-1 0 0,-1-1 1 0 0,1 0 0 0 0,-1 1-1 0 0,0-1 1 0 0,0 1 0 0 0,1-1-1 0 0,-1 1 1 0 0,0 0-1 0 0,0-1 1 0 0,1 1 0 0 0,-1 0-1 0 0,1 19-4661 0 0,-2-12-3676 0 0,-8-43 7519 0 0</inkml:trace>
</inkml:ink>
</file>

<file path=ppt/ink/ink8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9:43.132"/>
    </inkml:context>
    <inkml:brush xml:id="br0">
      <inkml:brushProperty name="width" value="0.035" units="cm"/>
      <inkml:brushProperty name="height" value="0.035" units="cm"/>
      <inkml:brushProperty name="color" value="#E71224"/>
    </inkml:brush>
  </inkml:definitions>
  <inkml:trace contextRef="#ctx0" brushRef="#br0">223 82 1320 0 0,'0'0'10644'0'0,"-1"-6"-10400"0"0,-3-25 631 0 0,3 28-768 0 0,0 1 1 0 0,0 0-1 0 0,0 0 0 0 0,0 0 0 0 0,0 0 1 0 0,0 1-1 0 0,-1-1 0 0 0,1 0 0 0 0,-1 0 0 0 0,1 1 1 0 0,-1-1-1 0 0,0 1 0 0 0,1-1 0 0 0,-1 1 1 0 0,0 0-1 0 0,0 0 0 0 0,0-1 0 0 0,-2 0 1 0 0,-4-3 30 0 0,6 4-156 0 0,-1 0 0 0 0,1 0 0 0 0,0 0 0 0 0,-1 1 0 0 0,1-1 0 0 0,-1 0 0 0 0,1 1 0 0 0,-1 0 0 0 0,1-1 1 0 0,-1 1-1 0 0,0 0 0 0 0,1 0 0 0 0,-5 1 0 0 0,1 0 0 0 0,0 0-1 0 0,0 0 1 0 0,1 1-1 0 0,-11 3 1 0 0,8-1 4 0 0,-1 1 0 0 0,1-1 0 0 0,1 2 0 0 0,-1-1 0 0 0,1 1 0 0 0,0 0-1 0 0,-10 11 1 0 0,2 11-36 0 0,12-22 43 0 0,1 1-1 0 0,-1-1 0 0 0,1 1 0 0 0,1 0 1 0 0,-1 0-1 0 0,1-1 0 0 0,0 1 0 0 0,1 0 1 0 0,-1 0-1 0 0,1 0 0 0 0,2 14 0 0 0,-1 6 7 0 0,0-22 7 0 0,0 0 0 0 0,0-1 0 0 0,0 1 0 0 0,1 0 0 0 0,0 0 0 0 0,0 0 0 0 0,0-1 0 0 0,0 1 0 0 0,1-1 0 0 0,3 5 0 0 0,10 18 46 0 0,2 9 14 0 0,-12-24-58 0 0,0 0 1 0 0,0 0 0 0 0,6 23-1 0 0,-5 0 22 0 0,-3-25-56 0 0,-1 1 1 0 0,0 0 0 0 0,-1 1 0 0 0,0-1 0 0 0,0 0-1 0 0,-1 1 1 0 0,-1-1 0 0 0,-1 15 0 0 0,1-13-158 0 0,0-13-101 0 0,-11-13-12040 0 0,10 14 11374 0 0,13 9 11 0 0</inkml:trace>
</inkml:ink>
</file>

<file path=ppt/ink/ink8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9:43.380"/>
    </inkml:context>
    <inkml:brush xml:id="br0">
      <inkml:brushProperty name="width" value="0.035" units="cm"/>
      <inkml:brushProperty name="height" value="0.035" units="cm"/>
      <inkml:brushProperty name="color" value="#E71224"/>
    </inkml:brush>
  </inkml:definitions>
  <inkml:trace contextRef="#ctx0" brushRef="#br0">1 142 2140 0 0,'0'0'8802'0'0,"12"-13"-8653"0"0,37-42 25 0 0,-43 48-150 0 0,1 0-1 0 0,0 1 1 0 0,0 0 0 0 0,0 0-1 0 0,1 0 1 0 0,0 1-1 0 0,0 0 1 0 0,0 1 0 0 0,0 0-1 0 0,1 0 1 0 0,0 1-1 0 0,-1 0 1 0 0,17-3 0 0 0,-23 6-174 0 0,0-1 0 0 0,0 1 0 0 0,0 0 0 0 0,0 0 0 0 0,0 0 0 0 0,1 0 0 0 0,-1 0 0 0 0,0 0 0 0 0,0 1-1 0 0,0-1 1 0 0,0 1 0 0 0,3 0 0 0 0,-4-1-80 0 0,-1 1-1 0 0,1-1 1 0 0,0 1-1 0 0,0-1 1 0 0,0 1 0 0 0,0-1-1 0 0,-1 1 1 0 0,1-1-1 0 0,0 1 1 0 0,-1 0-1 0 0,1-1 1 0 0,0 1-1 0 0,-1 0 1 0 0,1 0-1 0 0,-1-1 1 0 0,1 1-1 0 0,-1 0 1 0 0,1 0-1 0 0,-1 0 1 0 0,0 0-1 0 0,1 0 1 0 0,-1 0-1 0 0,0 0 1 0 0,0-1-1 0 0,0 1 1 0 0,1 2-1 0 0,-1 3-1963 0 0</inkml:trace>
</inkml:ink>
</file>

<file path=ppt/ink/ink8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9:43.938"/>
    </inkml:context>
    <inkml:brush xml:id="br0">
      <inkml:brushProperty name="width" value="0.035" units="cm"/>
      <inkml:brushProperty name="height" value="0.035" units="cm"/>
      <inkml:brushProperty name="color" value="#E71224"/>
    </inkml:brush>
  </inkml:definitions>
  <inkml:trace contextRef="#ctx0" brushRef="#br0">24 18 3304 0 0,'0'0'8530'0'0,"-1"-2"-8418"0"0,-6-8-155 0 0,4 14 38 0 0,3 8 11 0 0,-6 36-45 0 0,7-47 56 0 0,-1 1 0 0 0,0-1-1 0 0,1 1 1 0 0,-1 0 0 0 0,1-1 0 0 0,-1 1-1 0 0,1-1 1 0 0,0 1 0 0 0,0-1 0 0 0,0 0-1 0 0,0 1 1 0 0,0-1 0 0 0,0 0 0 0 0,0 1-1 0 0,0-1 1 0 0,0 0 0 0 0,0 0 0 0 0,1 0-1 0 0,-1 0 1 0 0,0 0 0 0 0,1 0 0 0 0,-1-1-1 0 0,1 1 1 0 0,-1 0 0 0 0,1-1 0 0 0,-1 1-1 0 0,1-1 1 0 0,0 0 0 0 0,-1 1 0 0 0,1-1-1 0 0,0 0 1 0 0,-1 0 0 0 0,1 0 0 0 0,-1 0-1 0 0,1 0 1 0 0,0 0 0 0 0,-1-1 0 0 0,1 1-1 0 0,0 0 1 0 0,-1-1 0 0 0,1 1 0 0 0,-1-1-1 0 0,1 0 1 0 0,-1 1 0 0 0,1-1 0 0 0,1-2-1 0 0,-2 2 31 0 0,0-1 0 0 0,0 1 0 0 0,0-1 0 0 0,0 0 0 0 0,0 0-1 0 0,0 1 1 0 0,-1-1 0 0 0,1 0 0 0 0,-1 0 0 0 0,1 0-1 0 0,-1 0 1 0 0,0 0 0 0 0,1-3 0 0 0,0-29 317 0 0,-1 33-333 0 0,0 0-30 0 0,-1 0 1 0 0,1-1-1 0 0,0 1 1 0 0,-1 0-1 0 0,1-1 1 0 0,-1 1 0 0 0,1 0-1 0 0,-1-1 1 0 0,1 1-1 0 0,-1 0 1 0 0,0 0 0 0 0,0 0-1 0 0,0 0 1 0 0,0 0-1 0 0,0 0 1 0 0,0 0-1 0 0,0 0 1 0 0,0 0 0 0 0,0 0-1 0 0,0 0 1 0 0,0 1-1 0 0,-1-1 1 0 0,1 0-1 0 0,0 1 1 0 0,0-1 0 0 0,-1 1-1 0 0,1 0 1 0 0,-1-1-1 0 0,1 1 1 0 0,-2 0-1 0 0,-2-1-38 0 0,0 0 0 0 0,0 0-1 0 0,0 1 1 0 0,0 0-1 0 0,-1 0 1 0 0,-8 1-1 0 0,13-1-8 0 0,1 1 0 0 0,0-1-1 0 0,0 0 1 0 0,-1 0 0 0 0,1 1 0 0 0,0-1-1 0 0,0 0 1 0 0,0 1 0 0 0,-1-1 0 0 0,1 0-1 0 0,0 1 1 0 0,0-1 0 0 0,0 0 0 0 0,0 1-1 0 0,0-1 1 0 0,-1 0 0 0 0,1 1 0 0 0,0-1-1 0 0,0 1 1 0 0,0-1 0 0 0,0 0 0 0 0,0 1-1 0 0,0-1 1 0 0,0 0 0 0 0,1 1 0 0 0,-1-1-1 0 0,0 1 1 0 0,0 0-418 0 0,0 1-1 0 0,0-1 1 0 0,0 0 0 0 0,1 0-1 0 0,-1 0 1 0 0,0 1-1 0 0,1-1 1 0 0,-1 0 0 0 0,1 0-1 0 0,-1 0 1 0 0,1 0-1 0 0,-1 0 1 0 0,2 2 0 0 0,7-2-1972 0 0,-9-1 2393 0 0,0 0 1 0 0,0 0 0 0 0,0 0 0 0 0,1 0-1 0 0,-1 0 1 0 0,0 0 0 0 0,0 0 0 0 0,0 0-1 0 0,0 1 1 0 0,0-1 0 0 0,0 0 0 0 0,0 0-1 0 0,0 0 1 0 0,1 0 0 0 0,-1 0 0 0 0,0 0-1 0 0,0 0 1 0 0,0 0 0 0 0,0 0 0 0 0,0-1-1 0 0,0 1 1 0 0,0 0 0 0 0,0 0 0 0 0,1 0-1 0 0,-1 0 1 0 0,0 0 0 0 0,0 0 0 0 0,0 0-1 0 0,0 0 1 0 0,0 0 0 0 0,0 0 0 0 0,0 0-1 0 0,0 0 1 0 0,0 0 0 0 0,0 0 0 0 0,0 0-1 0 0,1-1 1 0 0,-1 1 0 0 0,0 0 0 0 0,0 0-1 0 0,0 0 1 0 0,0 0 0 0 0,0 0 0 0 0,0 0-1 0 0,0 0 1 0 0,0 0 0 0 0,0 0 0 0 0,0-1-1 0 0,0 1 1 0 0,0 0 0 0 0,0 0 0 0 0,0 0-1 0 0,0 0 1 0 0,0 0 0 0 0,0 0 0 0 0,0 0-1 0 0,0 0 1 0 0,0-1 0 0 0,0 1 0 0 0,0 0-1 0 0,0 0 1 0 0,0 0 0 0 0,0 0 0 0 0,0 0-1 0 0,-1 0 1 0 0,-16-16-426 0 0</inkml:trace>
</inkml:ink>
</file>

<file path=ppt/ink/ink8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9:45.157"/>
    </inkml:context>
    <inkml:brush xml:id="br0">
      <inkml:brushProperty name="width" value="0.035" units="cm"/>
      <inkml:brushProperty name="height" value="0.035" units="cm"/>
      <inkml:brushProperty name="color" value="#E71224"/>
    </inkml:brush>
  </inkml:definitions>
  <inkml:trace contextRef="#ctx0" brushRef="#br0">246 13 3760 0 0,'0'0'6654'0'0,"-8"-1"-6565"0"0,-29-4 606 0 0,-45-1 0 0 0,75 6-662 0 0,0 1-1 0 0,0-1 1 0 0,1 2-1 0 0,-1-1 1 0 0,0 1-1 0 0,0 0 1 0 0,1 0 0 0 0,0 0-1 0 0,-1 1 1 0 0,1 0-1 0 0,-6 4 1 0 0,9-4-40 0 0,0 1 0 0 0,0-1 0 0 0,0 1 0 0 0,1-1 0 0 0,-1 1 0 0 0,1 0 0 0 0,0 0 0 0 0,0 0 0 0 0,0 0 0 0 0,1 0 1 0 0,0 0-1 0 0,-1 0 0 0 0,1 1 0 0 0,1-1 0 0 0,-1 6 0 0 0,0-6 13 0 0,0 0 1 0 0,1-1-1 0 0,0 1 0 0 0,0 0 1 0 0,0 0-1 0 0,1 0 1 0 0,-1-1-1 0 0,1 1 0 0 0,0 0 1 0 0,0-1-1 0 0,0 1 1 0 0,0 0-1 0 0,1-1 0 0 0,-1 1 1 0 0,1-1-1 0 0,0 0 1 0 0,0 0-1 0 0,3 4 0 0 0,23 21 134 0 0,-1 1 0 0 0,27 38 0 0 0,-44-54-112 0 0,-6-9-24 0 0,-1 0 0 0 0,0 1 0 0 0,0-1-1 0 0,0 1 1 0 0,0 0 0 0 0,3 9-1 0 0,-2-4 6 0 0,2 8-1 0 0,0 46-96 0 0,-6-53-43 0 0,0-7-71 0 0,0 0-1 0 0,0 0 1 0 0,0 0 0 0 0,0 1-1 0 0,-1-1 1 0 0,0 0 0 0 0,0 0-1 0 0,-1 4 1 0 0,-1-2-1200 0 0,-5 4-3309 0 0</inkml:trace>
</inkml:ink>
</file>

<file path=ppt/ink/ink8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9:45.436"/>
    </inkml:context>
    <inkml:brush xml:id="br0">
      <inkml:brushProperty name="width" value="0.035" units="cm"/>
      <inkml:brushProperty name="height" value="0.035" units="cm"/>
      <inkml:brushProperty name="color" value="#E71224"/>
    </inkml:brush>
  </inkml:definitions>
  <inkml:trace contextRef="#ctx0" brushRef="#br0">1 84 780 0 0,'0'0'8409'0'0,"11"-5"-8318"0"0,93-36 365 0 0,-17 7-586 0 0,-84 33-313 0 0,-1 0-1 0 0,1 1 1 0 0,0-1-1 0 0,0 1 1 0 0,-1 0-1 0 0,1 0 1 0 0,4 0-1 0 0,1 0-3054 0 0</inkml:trace>
</inkml:ink>
</file>

<file path=ppt/ink/ink8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9:45.839"/>
    </inkml:context>
    <inkml:brush xml:id="br0">
      <inkml:brushProperty name="width" value="0.035" units="cm"/>
      <inkml:brushProperty name="height" value="0.035" units="cm"/>
      <inkml:brushProperty name="color" value="#E71224"/>
    </inkml:brush>
  </inkml:definitions>
  <inkml:trace contextRef="#ctx0" brushRef="#br0">11 1 1420 0 0,'0'0'8962'0'0,"-1"15"-8904"0"0,-2 2-42 0 0,0 9 34 0 0,-1 42 1 0 0,10-29-78 0 0,-6-36-178 0 0,1-1 1 0 0,-1 1 0 0 0,1 0 0 0 0,0 0 0 0 0,-1-1 0 0 0,1 1-1 0 0,1 0 1 0 0,-1-1 0 0 0,0 1 0 0 0,1-1 0 0 0,-1 0 0 0 0,3 4-1 0 0</inkml:trace>
</inkml:ink>
</file>

<file path=ppt/ink/ink8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49"/>
    </inkml:context>
    <inkml:brush xml:id="br0">
      <inkml:brushProperty name="width" value="0.035" units="cm"/>
      <inkml:brushProperty name="height" value="0.035" units="cm"/>
      <inkml:brushProperty name="color" value="#E71224"/>
    </inkml:brush>
  </inkml:definitions>
  <inkml:trace contextRef="#ctx0" brushRef="#br0">362 4846 3864 0 0,'0'0'7264'0'0,"-3"-2"-7830"0"0,-12-5 580 0 0,11 5 2389 0 0,4-275-697 0 0,-11 210-1166 0 0,6-2-450 0 0,0 11-94 0 0,-6-10 62 0 0,11-99 136 0 0,-11 99-198 0 0,5-112-36 0 0,6-208 179 0 0,6 287-52 0 0,-7 64-45 0 0,0 18-32 0 0,1 0 0 0 0,1 0-1 0 0,4-30 1 0 0,-3 34 1 0 0,0 0 1 0 0,-2-1-1 0 0,-1-29 0 0 0,-1 4 77 0 0,2-114 13 0 0,-5 52-60 0 0,5 80-24 0 0,0 1 10 0 0,0-1 1 0 0,-5-26 0 0 0,3 26-17 0 0,0 1 0 0 0,3-45 0 0 0,1 18-32 0 0,-2-328 109 0 0,-5 278-76 0 0,5-183 58 0 0,-6 218-66 0 0,1-34-10 0 0,5-113 10 0 0,-11 131 9 0 0,11-230-46 0 0,-11 188 86 0 0,0 15-43 0 0,11-83-24 0 0,11 123 60 0 0,-12 54-43 0 0,2 0 1 0 0,0 0-1 0 0,0 0 0 0 0,7-25 0 0 0,-7 30-6 0 0,0 0 0 0 0,0-1-1 0 0,0 1 1 0 0,-1-1 0 0 0,-2-13 0 0 0,1-5 27 0 0,1-116 165 0 0,-11 109-227 0 0,0-20 108 0 0,11 53-72 0 0,0 1 1 0 0,0-1 0 0 0,-1 0 0 0 0,1 1 0 0 0,0-1-1 0 0,0 0 1 0 0,0 1 0 0 0,0-1 0 0 0,-1 0 0 0 0,1 1 0 0 0,0-1-1 0 0,-1 0 1 0 0,1 1 0 0 0,0-1 0 0 0,-1 1 0 0 0,1-1 0 0 0,-1 1-1 0 0,0-1 1 0 0,1 0 0 0 0,-1 1-1 0 0,1-1 1 0 0,-1 1 0 0 0,1-1-1 0 0,-1 1 1 0 0,1-1 0 0 0,0 0-1 0 0,-1 1 1 0 0,1-1 0 0 0,0 0-1 0 0,-1 1 1 0 0,1-1 0 0 0,0 0-1 0 0,0 1 1 0 0,0-1 0 0 0,0 0-1 0 0,0 1 1 0 0,0-2 0 0 0,-6-11-24 0 0,1-3-6 0 0,5 15 30 0 0,-1-1 1 0 0,1 1 0 0 0,0-1-1 0 0,0 1 1 0 0,-1-1 0 0 0,1 1 0 0 0,0 0-1 0 0,-1-1 1 0 0,0 1 0 0 0,1 0 0 0 0,-2-2-1 0 0,1 1 1 0 0,1 1 0 0 0,-1 0 0 0 0,0 0 0 0 0,1-1-1 0 0,-1 1 1 0 0,1 0 0 0 0,0-1 0 0 0,-1 1 0 0 0,1-1 0 0 0,0 1-1 0 0,0-3 1 0 0,-11-29 51 0 0,11 25-11 0 0,0 8-47 0 0,0-1 0 0 0,1 1 0 0 0,-1 0 0 0 0,0-1 0 0 0,0 1 0 0 0,0-1 0 0 0,0 1 0 0 0,0-1 0 0 0,0 1-1 0 0,0-1 1 0 0,0 1 0 0 0,0-1 0 0 0,0 1 0 0 0,0-1 0 0 0,0 1 0 0 0,0-1 0 0 0,0 1 0 0 0,0-1 0 0 0,0 1 0 0 0,-1-1 0 0 0,1 1-1 0 0,0-1 1 0 0,0 1 0 0 0,0-1 0 0 0,-1 1 0 0 0,1 0 0 0 0,0-1 0 0 0,-1 1 0 0 0,1 0 0 0 0,0-1 0 0 0,-1 1 0 0 0,1 0-1 0 0,-1-1 1 0 0,1 1 0 0 0,0 0 0 0 0,-1 0 0 0 0,1-1 0 0 0,-1 1 0 0 0,1 0 0 0 0,-1 0 0 0 0,1 0 0 0 0,-1 0 0 0 0,1-1-1 0 0,-1 1 1 0 0,1 0 0 0 0,-1 0 0 0 0,0 3 3 0 0,0-1-1 0 0,1 0 1 0 0,-1 0-1 0 0,0 1 1 0 0,0-1-1 0 0,0 0 1 0 0,-1 0-1 0 0,-1 3 0 0 0,2 7 57 0 0,1-11-51 0 0,0 0-1 0 0,1-1 0 0 0,-1 1 0 0 0,0 0 0 0 0,0 0 1 0 0,0 0-1 0 0,0-1 0 0 0,0 1 0 0 0,-1 0 0 0 0,1 0 1 0 0,0 0-1 0 0,0-1 0 0 0,0 1 0 0 0,-1 0 0 0 0,1 0 0 0 0,0-1 1 0 0,-1 2-1 0 0,-1 1 0 0 0,-1 0 0 0 0,1 0 1 0 0,1 1-1 0 0,-1-1 0 0 0,-2 8 1 0 0,2-7 3 0 0,1 0 1 0 0,-1 0-1 0 0,0-1 1 0 0,0 1-1 0 0,-1 0 1 0 0,-2 4-1 0 0,3-6 2 0 0,0 1-1 0 0,1-1 0 0 0,-1 1 1 0 0,1 0-1 0 0,0 0 0 0 0,0-1 1 0 0,0 1-1 0 0,0 0 0 0 0,0 4 1 0 0,-8 18-6 0 0,-8 18 7 0 0,1-2-17 0 0,-28 42 86 0 0,22-38-85 0 0,12-24 13 0 0,-1 1-59 0 0,16-31 126 0 0,0-1 0 0 0,0 0 1 0 0,4-14-1 0 0,-1 3-53 0 0,17-40-57 0 0,43-76 0 0 0,-63 130 38 0 0,-2 3 6 0 0,-1-1-1 0 0,1 1 1 0 0,-1 0 0 0 0,1-1 0 0 0,-2 1-1 0 0,1-1 1 0 0,0 0 0 0 0,-1 0-1 0 0,0 0 1 0 0,0 1 0 0 0,0-1-1 0 0,-1 0 1 0 0,1-6 0 0 0,10-18 17 0 0,0 3-311 0 0,-8 25 284 0 0,1-1 1 0 0,0 0 0 0 0,0 1 0 0 0,0 0-1 0 0,8-2 1 0 0,10-5-51 0 0,-19 7 60 0 0,-1-1-1 0 0,0 1 1 0 0,1 0-1 0 0,-1 1 1 0 0,1-1-1 0 0,-1 0 1 0 0,1 1-1 0 0,-1-1 0 0 0,1 1 1 0 0,-1 0-1 0 0,5 0 1 0 0,-6 0-8 0 0,-1 0-1 0 0,10 0-37 0 0,12 0 30 0 0,-21 0 12 0 0,-1 0-1 0 0,1 0 0 0 0,-1 0 1 0 0,1 0-1 0 0,-1 0 0 0 0,0 0 1 0 0,1 0-1 0 0,-1 1 0 0 0,1-1 1 0 0,-1 0-1 0 0,1 0 0 0 0,-1 0 1 0 0,0 0-1 0 0,1 1 0 0 0,-1-1 1 0 0,1 0-1 0 0,-1 0 0 0 0,0 1 1 0 0,1-1-1 0 0,-1 0 0 0 0,0 1 1 0 0,0-1-1 0 0,1 0 0 0 0,-1 1 1 0 0,0-1-1 0 0,0 0 0 0 0,1 1 1 0 0,-1-1-1 0 0,0 1 0 0 0,0-1 1 0 0,1 1-1 0 0,20 28 72 0 0,-13-18-13 0 0,-3-2-40 0 0,1 0 1 0 0,13 14-1 0 0,-2 2-2 0 0,-7-17-2 0 0,-1 0 1 0 0,15 18-1 0 0,-17-18-4 0 0,0 0-1 0 0,0-1 1 0 0,1 1 0 0 0,15 10-1 0 0,0 2 12 0 0,24 10-64 0 0,-25-10-31 0 0,-18-16-207 0 0,1 1 0 0 0,-1-1 0 0 0,1 0 0 0 0,0-1 0 0 0,0 1 0 0 0,6 2 0 0 0,11 15-5444 0 0,-13-16 3176 0 0,-7 3-613 0 0</inkml:trace>
</inkml:ink>
</file>

<file path=ppt/ink/ink8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50"/>
    </inkml:context>
    <inkml:brush xml:id="br0">
      <inkml:brushProperty name="width" value="0.035" units="cm"/>
      <inkml:brushProperty name="height" value="0.035" units="cm"/>
      <inkml:brushProperty name="color" value="#E71224"/>
    </inkml:brush>
  </inkml:definitions>
  <inkml:trace contextRef="#ctx0" brushRef="#br0">17 9 736 0 0,'0'0'9522'0'0,"0"-8"-7449"0"0,0 472-19 0 0,-11-381-2098 0 0,10-78 1199 0 0,-1 1-3983 0 0,4-13-3525 0 0,3-9 447 0 0,-14 40 5497 0 0</inkml:trace>
</inkml:ink>
</file>

<file path=ppt/ink/ink8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51"/>
    </inkml:context>
    <inkml:brush xml:id="br0">
      <inkml:brushProperty name="width" value="0.035" units="cm"/>
      <inkml:brushProperty name="height" value="0.035" units="cm"/>
      <inkml:brushProperty name="color" value="#E71224"/>
    </inkml:brush>
  </inkml:definitions>
  <inkml:trace contextRef="#ctx0" brushRef="#br0">2 40 1948 0 0,'0'0'9071'0'0,"-1"-2"-9296"0"0,1 1 235 0 0,0 1-1 0 0,0-1 1 0 0,0 1-1 0 0,0-1 1 0 0,0 0 0 0 0,0 1-1 0 0,0-1 1 0 0,0 1-1 0 0,0-1 1 0 0,0 1-1 0 0,0-1 1 0 0,0 1-1 0 0,1-1 1 0 0,-1 1-1 0 0,0-1 1 0 0,0 1 0 0 0,1-1-1 0 0,-1 1 1 0 0,0-1-1 0 0,0 1 1 0 0,1-1-1 0 0,-1 1 1 0 0,1 0-1 0 0,-1-1 1 0 0,0 1-1 0 0,1-1 1 0 0,-1 1 0 0 0,1 0-1 0 0,-1-1 1 0 0,1 1-1 0 0,25-11 233 0 0,-16 8-195 0 0,0 1-1 0 0,0 0 0 0 0,16 0 1 0 0,40 0-77 0 0,-7 2-1489 0 0,-41 0-6082 0 0,-67 0 5233 0 0</inkml:trace>
</inkml:ink>
</file>

<file path=ppt/ink/ink8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52"/>
    </inkml:context>
    <inkml:brush xml:id="br0">
      <inkml:brushProperty name="width" value="0.035" units="cm"/>
      <inkml:brushProperty name="height" value="0.035" units="cm"/>
      <inkml:brushProperty name="color" value="#E71224"/>
    </inkml:brush>
  </inkml:definitions>
  <inkml:trace contextRef="#ctx0" brushRef="#br0">72 1 532 0 0,'0'0'8387'0'0,"-5"4"-8210"0"0,-1 1-88 0 0,3-4-37 0 0,1 1 0 0 0,0 0 1 0 0,0-1-1 0 0,-1 1 1 0 0,1 0-1 0 0,1 0 0 0 0,-1 0 1 0 0,-2 4-1 0 0,-4 5 894 0 0,-17 31 136 0 0,23-36-1049 0 0,1 1-1 0 0,-1-1 0 0 0,1 0 0 0 0,1 0 0 0 0,-1 1 0 0 0,1 7 0 0 0,0 62 70 0 0,1-74-103 0 0,-1-1 1 0 0,1 1-1 0 0,-1-1 1 0 0,1 1-1 0 0,0-1 0 0 0,-1 1 1 0 0,1-1-1 0 0,0 0 1 0 0,0 0-1 0 0,0 1 0 0 0,0-1 1 0 0,0 0-1 0 0,0 0 1 0 0,0 0-1 0 0,1 0 0 0 0,-1 0 1 0 0,0 0-1 0 0,1 0 0 0 0,-1-1 1 0 0,0 1-1 0 0,1 0 1 0 0,-1-1-1 0 0,3 1 0 0 0,-3-1 21 0 0,32-1 709 0 0,-29-1-720 0 0,0-1 0 0 0,0 0 1 0 0,-1 0-1 0 0,1-1 1 0 0,-1 1-1 0 0,0-1 1 0 0,0 0-1 0 0,0 0 1 0 0,0 0-1 0 0,-1 0 0 0 0,0 0 1 0 0,0 0-1 0 0,2-6 1 0 0,-1 5-10 0 0,-1 0 1 0 0,-1-1 0 0 0,1 1-1 0 0,-1-1 1 0 0,0 1-1 0 0,0-1 1 0 0,-1 1-1 0 0,1-1 1 0 0,-1 0 0 0 0,0 1-1 0 0,-1-1 1 0 0,0 0-1 0 0,1 1 1 0 0,-2-1-1 0 0,1 1 1 0 0,-1-1 0 0 0,-3-8-1 0 0,2 9-7 0 0,-1-1 12 0 0,1 0 1 0 0,-1 1-1 0 0,0-1 1 0 0,-1 0-1 0 0,0 1 1 0 0,1 0-1 0 0,-2 0 1 0 0,1 1-1 0 0,-12-8 1 0 0,17 12-46 0 0,-1 0 1 0 0,1 0-1 0 0,-1 0 1 0 0,1 0-1 0 0,-1 0 1 0 0,1 0 0 0 0,-1 0-1 0 0,1 1 1 0 0,0-1-1 0 0,-1 0 1 0 0,1 0-1 0 0,-1 1 1 0 0,1-1 0 0 0,-1 0-1 0 0,1 0 1 0 0,0 1-1 0 0,-1-1 1 0 0,1 0 0 0 0,0 1-1 0 0,-1-1 1 0 0,1 1-1 0 0,0-1 1 0 0,0 0-1 0 0,-1 1 1 0 0,1-1 0 0 0,0 1-1 0 0,0-1 1 0 0,0 1-1 0 0,-1-1 1 0 0,1 1 0 0 0,0 0-1 0 0,-6 17-1614 0 0,6-18 1429 0 0,-1 1 0 0 0,1 0 0 0 0,0 0 0 0 0,0 0 0 0 0,0-1 0 0 0,0 1 0 0 0,0 0 0 0 0,0 0 0 0 0,0 0-1 0 0,0 0 1 0 0,0-1 0 0 0,1 1 0 0 0,-1 0 0 0 0,0 0 0 0 0,0 0 0 0 0,1-1 0 0 0,-1 1 0 0 0,0 0 0 0 0,1 0 0 0 0,-1-1 0 0 0,1 1 0 0 0,-1 0 0 0 0,1-1 0 0 0,-1 1 0 0 0,1-1 0 0 0,0 1 0 0 0,-1 0 0 0 0,1-1 0 0 0,1 1 0 0 0,-2 0 79 0 0,2-9-1671 0 0,-2-36 512 0 0</inkml:trace>
</inkml:ink>
</file>

<file path=ppt/ink/ink8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53"/>
    </inkml:context>
    <inkml:brush xml:id="br0">
      <inkml:brushProperty name="width" value="0.035" units="cm"/>
      <inkml:brushProperty name="height" value="0.035" units="cm"/>
      <inkml:brushProperty name="color" value="#E71224"/>
    </inkml:brush>
  </inkml:definitions>
  <inkml:trace contextRef="#ctx0" brushRef="#br0">31 2 936 0 0,'0'0'11129'0'0,"-2"-1"-10724"0"0,1 1-388 0 0,1 0 1 0 0,-1 0-1 0 0,1 0 0 0 0,0 0 1 0 0,-1-1-1 0 0,1 1 0 0 0,-1 0 1 0 0,1 0-1 0 0,-1 0 0 0 0,1 0 1 0 0,-1 0-1 0 0,1 0 1 0 0,-1 1-1 0 0,1-1 0 0 0,-1 0 1 0 0,1 0-1 0 0,0 0 0 0 0,-1 0 1 0 0,1 0-1 0 0,-1 1 0 0 0,1-1 1 0 0,0 0-1 0 0,-1 0 0 0 0,1 1 1 0 0,-1-1-1 0 0,1 0 1 0 0,0 1-1 0 0,-1-1 0 0 0,1 1 1 0 0,-5 15 253 0 0,3-6-312 0 0,-2 10 73 0 0,2 1 0 0 0,0 0 0 0 0,2 1 0 0 0,2 22 1 0 0,-1 5 79 0 0,4-30-69 0 0,1 2-61 0 0,-7-3 168 0 0,1 13-1949 0 0,6-4-4979 0 0,-6-26 6267 0 0,0-3-848 0 0,0-3 803 0 0,-5-49-2110 0 0</inkml:trace>
</inkml:ink>
</file>

<file path=ppt/ink/ink8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54"/>
    </inkml:context>
    <inkml:brush xml:id="br0">
      <inkml:brushProperty name="width" value="0.035" units="cm"/>
      <inkml:brushProperty name="height" value="0.035" units="cm"/>
      <inkml:brushProperty name="color" value="#E71224"/>
    </inkml:brush>
  </inkml:definitions>
  <inkml:trace contextRef="#ctx0" brushRef="#br0">66 52 932 0 0,'0'0'8993'0'0,"-16"-6"-6979"0"0,16 5-2011 0 0,0 1 0 0 0,0 0 1 0 0,0-1-1 0 0,0 1 0 0 0,0 0 0 0 0,0 0 0 0 0,0-1 1 0 0,0 1-1 0 0,0 0 0 0 0,-1-1 0 0 0,1 1 0 0 0,0 0 1 0 0,0-1-1 0 0,0 1 0 0 0,0 0 0 0 0,-1 0 0 0 0,1-1 1 0 0,0 1-1 0 0,0 0 0 0 0,-1 0 0 0 0,1-1 0 0 0,0 1 1 0 0,0 0-1 0 0,-1 0 0 0 0,1 0 0 0 0,0 0 0 0 0,-1-1 0 0 0,1 1 6 0 0,-1 0-1 0 0,1 0 1 0 0,0-1-1 0 0,-1 1 1 0 0,1 0-1 0 0,-1 0 1 0 0,1-1-1 0 0,0 1 1 0 0,0 0-1 0 0,-1-1 1 0 0,1 1-1 0 0,0 0 1 0 0,-1-1-1 0 0,1 1 1 0 0,0-1-1 0 0,0 1 1 0 0,0-1-1 0 0,-1 1 1 0 0,1 0-1 0 0,0-1 0 0 0,0 1 1 0 0,0-1-1 0 0,0 1 1 0 0,0-1-1 0 0,0 1 1 0 0,0-1-1 0 0,0 0 1 0 0,0 0 12 0 0,1 0 1 0 0,-1 0-1 0 0,0 0 1 0 0,0 0-1 0 0,0 0 0 0 0,0 0 1 0 0,0 0-1 0 0,0 0 1 0 0,0 0-1 0 0,-1 0 1 0 0,1 0-1 0 0,0 0 0 0 0,0 0 1 0 0,-1 0-1 0 0,1 0 1 0 0,-1 0-1 0 0,1 1 1 0 0,0-1-1 0 0,-1 0 0 0 0,0 0 1 0 0,1 0-1 0 0,-1 0 1 0 0,0 1-1 0 0,1-1 1 0 0,-1 0-1 0 0,0 1 0 0 0,-1-2 1 0 0,1 2 730 0 0,2 2-1161 0 0,-1 1 412 0 0,1 0 0 0 0,-1-1 0 0 0,0 1 1 0 0,0-1-1 0 0,0 1 0 0 0,0 0 1 0 0,0-1-1 0 0,-1 1 0 0 0,1 0 1 0 0,-1-1-1 0 0,-1 4 0 0 0,-1 15 18 0 0,3-3 57 0 0,0-3-59 0 0,0 0 1 0 0,-1-1 0 0 0,-3 19-1 0 0,2-23 11 0 0,1 0-1 0 0,1 1 0 0 0,0 17 1 0 0,0-18-6 0 0,1-1-1 0 0,-2 1 1 0 0,1 0 0 0 0,-4 15 0 0 0,1-13-225 0 0,0 0 0 0 0,1 0-1 0 0,0 21 1 0 0,5-37-1192 0 0,1 0 0 0 0,0 0 0 0 0,0 1 0 0 0,7-5 1 0 0,-6 5-64 0 0,-2 1-213 0 0,-6 5 114 0 0,-28 24 342 0 0</inkml:trace>
</inkml:ink>
</file>

<file path=ppt/ink/ink8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55"/>
    </inkml:context>
    <inkml:brush xml:id="br0">
      <inkml:brushProperty name="width" value="0.035" units="cm"/>
      <inkml:brushProperty name="height" value="0.035" units="cm"/>
      <inkml:brushProperty name="color" value="#E71224"/>
    </inkml:brush>
  </inkml:definitions>
  <inkml:trace contextRef="#ctx0" brushRef="#br0">30 32 524 0 0,'0'0'9658'0'0,"-2"-3"-9599"0"0,0 1-5 0 0,1 1-25 0 0,0 0 0 0 0,1 1 0 0 0,-1-1 0 0 0,1 0 0 0 0,-1 0 0 0 0,1 0-1 0 0,-1 1 1 0 0,1-1 0 0 0,-1 0 0 0 0,1 0 0 0 0,0 0 0 0 0,-1 0 0 0 0,1 0 0 0 0,0 0 0 0 0,0 0-1 0 0,0-1 1 0 0,-1 1 4 0 0,1 0-1 0 0,-1 1 1 0 0,1-1-1 0 0,-1 0 1 0 0,1 1 0 0 0,-1-1-1 0 0,1 1 1 0 0,-1-1-1 0 0,0 0 1 0 0,1 1-1 0 0,-1-1 1 0 0,0 1-1 0 0,0 0 1 0 0,1-1-1 0 0,-1 1 1 0 0,0 0-1 0 0,0-1 1 0 0,0 1-1 0 0,1 0 1 0 0,-1 0 0 0 0,0 0-1 0 0,0-1 1 0 0,0 1-1 0 0,-1 0 1 0 0,3 0-171 0 0,11 1 181 0 0,66 5 193 0 0,-67-4-244 0 0,-1-2 3 0 0,-6 0-1 0 0,-1 0 0 0 0,1 0-1 0 0,0 0 1 0 0,0 1 0 0 0,0-1 0 0 0,-1 1-1 0 0,1 0 1 0 0,4 2 0 0 0,-8-3-10 0 0,29 10-3369 0 0,-18-5 1119 0 0,-7-4 973 0 0,-42-17-3419 0 0</inkml:trace>
</inkml:ink>
</file>

<file path=ppt/ink/ink8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56"/>
    </inkml:context>
    <inkml:brush xml:id="br0">
      <inkml:brushProperty name="width" value="0.035" units="cm"/>
      <inkml:brushProperty name="height" value="0.035" units="cm"/>
      <inkml:brushProperty name="color" value="#E71224"/>
    </inkml:brush>
  </inkml:definitions>
  <inkml:trace contextRef="#ctx0" brushRef="#br0">17 0 804 0 0,'0'0'9368'0'0,"-11"27"-8872"0"0,5 15-56 0 0,6 55 238 0 0,0-96-695 0 0,1-1-1 0 0,-1 0 1 0 0,0 1-1 0 0,0-1 0 0 0,0 0 1 0 0,0 1-1 0 0,0-1 0 0 0,1 0 1 0 0,-1 1-1 0 0,0-1 1 0 0,0 0-1 0 0,1 1 0 0 0,-1-1 1 0 0,0 0-1 0 0,1 0 1 0 0,-1 1-1 0 0,0-1 0 0 0,1 0 1 0 0,-1 0-1 0 0,0 0 0 0 0,1 0 1 0 0,-1 1-1 0 0,0-1 1 0 0,1 0-1 0 0,-1 0 0 0 0,0 0 1 0 0,1 0-1 0 0,-1 0 0 0 0,1 0 1 0 0,-1 0-1 0 0,7 1-4151 0 0,-23-10-2902 0 0</inkml:trace>
</inkml:ink>
</file>

<file path=ppt/ink/ink8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57"/>
    </inkml:context>
    <inkml:brush xml:id="br0">
      <inkml:brushProperty name="width" value="0.035" units="cm"/>
      <inkml:brushProperty name="height" value="0.035" units="cm"/>
      <inkml:brushProperty name="color" value="#E71224"/>
    </inkml:brush>
  </inkml:definitions>
  <inkml:trace contextRef="#ctx0" brushRef="#br0">50 53 1116 0 0,'0'0'6507'0'0,"-4"-1"-6413"0"0,-41-4 2277 0 0,44 5-2175 0 0,30 0 1288 0 0,-16-1-1381 0 0,0-1 0 0 0,1 0 1 0 0,-1 0-1 0 0,22-8 0 0 0,19-4-25 0 0,-28 11 33 0 0,0 1 1 0 0,28 2 0 0 0,-19 1-112 0 0,-34-1 15 0 0,17-2-5 0 0,-14 1-17 0 0,-5 2 3 0 0,22-10-467 0 0,-41 15-11769 0 0</inkml:trace>
</inkml:ink>
</file>

<file path=ppt/ink/ink9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58"/>
    </inkml:context>
    <inkml:brush xml:id="br0">
      <inkml:brushProperty name="width" value="0.035" units="cm"/>
      <inkml:brushProperty name="height" value="0.035" units="cm"/>
      <inkml:brushProperty name="color" value="#E71224"/>
    </inkml:brush>
  </inkml:definitions>
  <inkml:trace contextRef="#ctx0" brushRef="#br0">245 75 2212 0 0,'0'0'7522'0'0,"-12"-7"-7432"0"0,-59-33 398 0 0,65 36-302 0 0,-1 1 0 0 0,0-1 0 0 0,0 1 0 0 0,0 0 0 0 0,0 1 0 0 0,0 0 1 0 0,-1 0-1 0 0,1 1 0 0 0,-1-1 0 0 0,-12 1 0 0 0,18 1-159 0 0,1 0-5 0 0,-1 0-29 0 0,1-1-1 0 0,-1 1 0 0 0,0 0 0 0 0,0 0 1 0 0,0 0-1 0 0,0 1 0 0 0,1-1 0 0 0,-1 0 0 0 0,0 1 1 0 0,0-1-1 0 0,1 1 0 0 0,-1-1 0 0 0,0 1 0 0 0,1 0 1 0 0,-1 0-1 0 0,0 0 0 0 0,1 0 0 0 0,-1 0 1 0 0,1 0-1 0 0,0 0 0 0 0,-1 0 0 0 0,1 1 0 0 0,0-1 1 0 0,0 0-1 0 0,0 1 0 0 0,0-1 0 0 0,0 1 0 0 0,0-1 1 0 0,0 1-1 0 0,0 0 0 0 0,0-1 0 0 0,0 3 1 0 0,-4 7-17 0 0,-6 22-35 0 0,10-27 53 0 0,0-1 0 0 0,0 1-1 0 0,1-1 1 0 0,-1 1 0 0 0,1-1-1 0 0,0 1 1 0 0,2 7 0 0 0,-1 7-1 0 0,-1-15 11 0 0,0 0-1 0 0,1 1 0 0 0,0-1 1 0 0,0 0-1 0 0,0 0 0 0 0,3 9 1 0 0,-2-9-6 0 0,0 7-10 0 0,3 3 47 0 0,6 25 33 0 0,22 37-82 0 0,-19-43 34 0 0,-5-5-43 0 0,-6-15 30 0 0,-2-11 1 0 0,-1 0 0 0 0,1 0 1 0 0,-1 0-1 0 0,0-1 0 0 0,0 1 0 0 0,0 0 0 0 0,0 0 0 0 0,0 0 0 0 0,-1 3 1 0 0,0-2-88 0 0,0 0 1 0 0,1 0 0 0 0,0 0 0 0 0,0 0 0 0 0,0 0-1 0 0,0 0 1 0 0,2 6 0 0 0,7-10-3886 0 0,-18 0-3643 0 0</inkml:trace>
</inkml:ink>
</file>

<file path=ppt/ink/ink9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59"/>
    </inkml:context>
    <inkml:brush xml:id="br0">
      <inkml:brushProperty name="width" value="0.035" units="cm"/>
      <inkml:brushProperty name="height" value="0.035" units="cm"/>
      <inkml:brushProperty name="color" value="#E71224"/>
    </inkml:brush>
  </inkml:definitions>
  <inkml:trace contextRef="#ctx0" brushRef="#br0">0 10 1100 0 0,'0'0'5230'0'0,"39"2"-1207"0"0,-10-2-3765 0 0,55-7 0 0 0,-33 3-357 0 0,-51 4 70 0 0,18 0-2182 0 0,-8-1-1505 0 0,-38 2-1098 0 0</inkml:trace>
</inkml:ink>
</file>

<file path=ppt/ink/ink9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60"/>
    </inkml:context>
    <inkml:brush xml:id="br0">
      <inkml:brushProperty name="width" value="0.035" units="cm"/>
      <inkml:brushProperty name="height" value="0.035" units="cm"/>
      <inkml:brushProperty name="color" value="#E71224"/>
    </inkml:brush>
  </inkml:definitions>
  <inkml:trace contextRef="#ctx0" brushRef="#br0">12 387 2500 0 0,'0'0'8155'0'0,"-2"-4"-7976"0"0,0 1-85 0 0,1 2-36 0 0,0 0 0 0 0,1 0 0 0 0,-1 0-1 0 0,0 0 1 0 0,1 0 0 0 0,-1 0 0 0 0,1 0 0 0 0,-1-1 0 0 0,1 1-1 0 0,0 0 1 0 0,-1 0 0 0 0,1-1 0 0 0,0 0 0 0 0,0 1 58 0 0,5-9-150 0 0,16 1 34 0 0,-19 8 4 0 0,0 0-1 0 0,-1 0 1 0 0,1 0 0 0 0,0 1 0 0 0,0-1-1 0 0,0 0 1 0 0,0 1 0 0 0,0-1 0 0 0,0 1-1 0 0,3 0 1 0 0,6-1 15 0 0,0-1-1 0 0,-1 0 1 0 0,1 0-1 0 0,0-1 1 0 0,-1-1-1 0 0,0 0 1 0 0,16-8-1 0 0,-12 6 33 0 0,1 0-1 0 0,0 0 1 0 0,22-4 0 0 0,13-2-4 0 0,-29 6 0 0 0,39-6-1 0 0,-4 0 389 0 0,-10 8-382 0 0,79 2 0 0 0,-71 2 18 0 0,-40 1-72 0 0,0 0 0 0 0,21 5 0 0 0,-21-3 21 0 0,0 0 1 0 0,21 0-1 0 0,362-1 447 0 0,-374-1-379 0 0,0 2 1 0 0,45 11-1 0 0,-19-4 20 0 0,-31-7 7 0 0,-1-2 1 0 0,1 0-1 0 0,17-2 0 0 0,-4 0-5 0 0,-13 0 1 0 0,34-6 0 0 0,9 0-83 0 0,166 9-26 0 0,-146 4 21 0 0,-31-1-1 0 0,33 4-21 0 0,-47-4 41 0 0,40-1 1 0 0,195-5 150 0 0,0 0-89 0 0,-250 0-70 0 0,0-2 0 0 0,0 0 0 0 0,-1-1 0 0 0,23-8 0 0 0,37-6-6 0 0,-25 12-101 0 0,93 1 0 0 0,-7 2 293 0 0,96 3 80 0 0,-167 4-336 0 0,75 2 76 0 0,254-12 338 0 0,-73-1-104 0 0,-304 9-239 0 0,1 0 1 0 0,0 1-1 0 0,39 11 1 0 0,-29-8 91 0 0,-1-2-1 0 0,0-1 1 0 0,47-1 0 0 0,-78-2-146 0 0,-1 0 42 0 0,0 1 0 0 0,0-1 1 0 0,0 1-1 0 0,0-1 0 0 0,0 1 1 0 0,0-1-1 0 0,0 0 0 0 0,0 1 0 0 0,0-1 1 0 0,0 1-1 0 0,0-1 0 0 0,-1 1 1 0 0,1-1-1 0 0,0 0 0 0 0,0 1 0 0 0,-1-1 1 0 0,1 0-1 0 0,0 1 0 0 0,0-1 0 0 0,-1 0 1 0 0,1 1-1 0 0,0-1 0 0 0,-1 0 1 0 0,1 1-1 0 0,0-1 0 0 0,-1 0 0 0 0,1 0 1 0 0,-1 1-1 0 0,1-1 0 0 0,0 0 1 0 0,-1 0-1 0 0,1 0 0 0 0,-1 0 0 0 0,1 0 1 0 0,-1 0-1 0 0,1 0 0 0 0,0 0 0 0 0,-1 0 1 0 0,1 0-1 0 0,-1 0 0 0 0,1 0 1 0 0,-1 0-1 0 0,1 0 0 0 0,-1 0 0 0 0,1 0 1 0 0,0 0-1 0 0,-1 0 0 0 0,0-1 1 0 0,-7 1-103 0 0,4-1 89 0 0,0 1 1 0 0,-1-1-1 0 0,1 0 1 0 0,0-1-1 0 0,0 1 1 0 0,-1-1-1 0 0,1 0 1 0 0,0 0-1 0 0,-3-2 1 0 0,-20-9-17 0 0,14 7 19 0 0,1-1 1 0 0,0 0 0 0 0,1-1-1 0 0,-1 0 1 0 0,-18-18 0 0 0,10 8-29 0 0,-24-15 1 0 0,-85-62 59 0 0,90 62 99 0 0,26 24-62 0 0,12 7-245 0 0,10 4 131 0 0,19 7 61 0 0,31 6 0 0 0,-40-11-37 0 0,-1 0 0 0 0,0 1 0 0 0,1 2 0 0 0,-2-1 0 0 0,30 17-1 0 0,-21-8-5 0 0,-15-9 19 0 0,0 1 0 0 0,-1-1-1 0 0,0 2 1 0 0,0-1 0 0 0,16 18-1 0 0,-17-16 1 0 0,-8-8-3 0 0,1 0 1 0 0,-1 1-1 0 0,1-1 0 0 0,-1 0 1 0 0,0 1-1 0 0,0-1 1 0 0,1 1-1 0 0,-1-1 0 0 0,0 1 1 0 0,0 0-1 0 0,-1-1 1 0 0,1 1-1 0 0,0 0 0 0 0,-1 0 1 0 0,1 0-1 0 0,-1 0 1 0 0,1-1-1 0 0,-1 3 0 0 0,6 13 91 0 0,-6-16-84 0 0,1 0 0 0 0,0 0 0 0 0,-1 0 0 0 0,0 0 1 0 0,1 0-1 0 0,-1 0 0 0 0,1 0 0 0 0,-1 0 0 0 0,0 0 0 0 0,0 0 0 0 0,0 0 0 0 0,1 0 0 0 0,-1 0 0 0 0,0 0 0 0 0,0 0 0 0 0,0 0 0 0 0,-1 0 0 0 0,1 0 0 0 0,0 0 0 0 0,0 0 0 0 0,-1 0 0 0 0,1 0 0 0 0,0 0 0 0 0,-1 0 0 0 0,1 0 0 0 0,-1 0 0 0 0,1 0 0 0 0,-1 0 0 0 0,0 1 0 0 0,-4 3 136 0 0,-1 0 1 0 0,1 0-1 0 0,-1 0 0 0 0,0-1 0 0 0,0 0 0 0 0,-1 0 0 0 0,1 0 0 0 0,-13 4 0 0 0,-8 6 676 0 0,6-1-804 0 0,0 2 0 0 0,1 0 0 0 0,1 1-1 0 0,0 1 1 0 0,-16 20 0 0 0,31-33-53 0 0,2-2 22 0 0,0 0 0 0 0,0 0 0 0 0,0 0 0 0 0,1 0-1 0 0,-1 0 1 0 0,1 0 0 0 0,-1 1 0 0 0,1-1 0 0 0,0 0 0 0 0,0 1 0 0 0,0-1 0 0 0,-1 5 0 0 0,1-4 530 0 0,-1 7-2891 0 0,6-15-806 0 0,12-23-301 0 0,-13 23 2548 0 0,1 0-1 0 0,-2 0 1 0 0,1 0 0 0 0,0 0-1 0 0,-1 0 1 0 0,0-1-1 0 0,1-5 1 0 0,-2 9 636 0 0,-1-1-781 0 0,-5 11 16 0 0,-35 71-1207 0 0</inkml:trace>
</inkml:ink>
</file>

<file path=ppt/ink/ink9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61"/>
    </inkml:context>
    <inkml:brush xml:id="br0">
      <inkml:brushProperty name="width" value="0.035" units="cm"/>
      <inkml:brushProperty name="height" value="0.035" units="cm"/>
      <inkml:brushProperty name="color" value="#E71224"/>
    </inkml:brush>
  </inkml:definitions>
  <inkml:trace contextRef="#ctx0" brushRef="#br0">33 1 4280 0 0,'0'0'8925'0'0,"-4"4"-8630"0"0,1-1-267 0 0,0 0 1 0 0,1 1-1 0 0,-1-1 1 0 0,1 1-1 0 0,-1 0 0 0 0,1 0 1 0 0,0 0-1 0 0,1 0 1 0 0,-1 0-1 0 0,1 0 1 0 0,-1 0-1 0 0,1 0 0 0 0,1 1 1 0 0,-1-1-1 0 0,0 8 1 0 0,1 97 263 0 0,2-104-373 0 0,0 0 1 0 0,1 0-1 0 0,-1 0 1 0 0,1-1-1 0 0,0 1 1 0 0,6 5-1 0 0,21 11-7598 0 0,-24-18 4823 0 0</inkml:trace>
</inkml:ink>
</file>

<file path=ppt/ink/ink9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62"/>
    </inkml:context>
    <inkml:brush xml:id="br0">
      <inkml:brushProperty name="width" value="0.035" units="cm"/>
      <inkml:brushProperty name="height" value="0.035" units="cm"/>
      <inkml:brushProperty name="color" value="#E71224"/>
    </inkml:brush>
  </inkml:definitions>
  <inkml:trace contextRef="#ctx0" brushRef="#br0">13 75 1152 0 0,'0'0'3388'0'0,"-5"-16"-2941"0"0,-1-7 806 0 0,6-12 2272 0 0,-2 35-2582 0 0,9 0 239 0 0,16 0-494 0 0,-5-1-597 0 0,1 1 1 0 0,-1 2-1 0 0,37 5 1 0 0,-39-4-58 0 0,0-1 0 0 0,0-1 0 0 0,0-1 0 0 0,23-2 0 0 0,5 0 141 0 0,-6 2-278 0 0,-37 0 94 0 0,1 0-269 0 0,0 0 19 0 0,0 1-1 0 0,0-1 0 0 0,0 0 1 0 0,1 1-1 0 0,-1-1 0 0 0,0 1 0 0 0,3 1 1 0 0,7 10-3211 0 0,-9-5-2682 0 0,-29-31 4952 0 0</inkml:trace>
</inkml:ink>
</file>

<file path=ppt/ink/ink9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63"/>
    </inkml:context>
    <inkml:brush xml:id="br0">
      <inkml:brushProperty name="width" value="0.035" units="cm"/>
      <inkml:brushProperty name="height" value="0.035" units="cm"/>
      <inkml:brushProperty name="color" value="#E71224"/>
    </inkml:brush>
  </inkml:definitions>
  <inkml:trace contextRef="#ctx0" brushRef="#br0">205 79 932 0 0,'0'0'9764'0'0,"-4"-8"-9457"0"0,0 0-201 0 0,3 5-63 0 0,0 0 0 0 0,0 1-1 0 0,-1-1 1 0 0,1 0 0 0 0,-1 1 0 0 0,0-1-1 0 0,0 1 1 0 0,0-1 0 0 0,0 1-1 0 0,0 0 1 0 0,-4-3 0 0 0,0-7 862 0 0,-3 3 166 0 0,8 8-1031 0 0,1 0-1 0 0,0 1 1 0 0,-1-1-1 0 0,1 1 1 0 0,-1-1-1 0 0,1 1 1 0 0,-1-1-1 0 0,1 1 0 0 0,-1-1 1 0 0,0 1-1 0 0,1 0 1 0 0,-1-1-1 0 0,1 1 1 0 0,-1 0-1 0 0,0-1 0 0 0,1 1 1 0 0,-1 0-1 0 0,0 0 1 0 0,1 0-1 0 0,-1 0 1 0 0,0 0-1 0 0,0-1 1 0 0,1 1-1 0 0,-1 0 0 0 0,0 0 1 0 0,-1 1-1 0 0,1-1 49 0 0,-30 0-97 0 0,24 0 21 0 0,0 0 1 0 0,-1 1-1 0 0,1 0 1 0 0,0 1-1 0 0,0-1 1 0 0,-10 5-1 0 0,-2 9-218 0 0,18-14 201 0 0,0 0 0 0 0,0 0 0 0 0,0 0 0 0 0,0 0 1 0 0,0 0-1 0 0,1 1 0 0 0,-1-1 0 0 0,0 0 0 0 0,0 0 1 0 0,1 1-1 0 0,-1-1 0 0 0,1 0 0 0 0,-1 1 0 0 0,0 0 1 0 0,-8 16-78 0 0,8-16 76 0 0,0-1 0 0 0,0 1 0 0 0,0-1 0 0 0,0 1 0 0 0,1 0 0 0 0,-1-1 0 0 0,1 1 0 0 0,-1 0 0 0 0,1-1 0 0 0,-1 1 1 0 0,1 0-1 0 0,0-1 0 0 0,0 4 0 0 0,1 30-50 0 0,0-19 43 0 0,-2-1 12 0 0,1-11 2 0 0,0-1 0 0 0,-1 1-1 0 0,1 0 1 0 0,1-1 0 0 0,-1 1 0 0 0,0 0-1 0 0,1-1 1 0 0,0 1 0 0 0,0 0 0 0 0,0-1 0 0 0,2 4-1 0 0,-1-1 2 0 0,1-1 1 0 0,-1 0-1 0 0,0 1 0 0 0,-1-1 0 0 0,2 7 0 0 0,-2-6-1 0 0,1 0 0 0 0,-1-1 0 0 0,1 1 0 0 0,1 0 0 0 0,2 5 0 0 0,17 45-12 0 0,-16-43 21 0 0,-1 0-1 0 0,0 0 0 0 0,-1 1 1 0 0,4 19-1 0 0,2 4 4 0 0,-10-33-11 0 0,1-1-1 0 0,-1 1 0 0 0,1 0 0 0 0,-1 0 0 0 0,0 0 1 0 0,-1 4-1 0 0,1-5 0 0 0,0 0 0 0 0,-1 0 0 0 0,1 0 0 0 0,0-1 0 0 0,1 1 0 0 0,-1 0-1 0 0,0 0 1 0 0,1 0 0 0 0,0 0 0 0 0,0-1 0 0 0,1 4 0 0 0,-1-2-1 0 0,0-1-1 0 0,0 1 0 0 0,0-1 1 0 0,0 1-1 0 0,0-1 1 0 0,-1 1-1 0 0,0 0 0 0 0,0-1 1 0 0,0 5-1 0 0,0-4 0 0 0,0 1 0 0 0,0-1 0 0 0,0 0 0 0 0,1 0 0 0 0,0 0-1 0 0,1 5 1 0 0,4 25-98 0 0,-6-23 1015 0 0,0-7-2686 0 0</inkml:trace>
</inkml:ink>
</file>

<file path=ppt/ink/ink9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64"/>
    </inkml:context>
    <inkml:brush xml:id="br0">
      <inkml:brushProperty name="width" value="0.035" units="cm"/>
      <inkml:brushProperty name="height" value="0.035" units="cm"/>
      <inkml:brushProperty name="color" value="#E71224"/>
    </inkml:brush>
  </inkml:definitions>
  <inkml:trace contextRef="#ctx0" brushRef="#br0">7 40 640 0 0,'0'0'10960'0'0,"-2"-2"-10865"0"0,2 2-96 0 0,0 0 1 0 0,0 0-1 0 0,-1 0 0 0 0,1 0 0 0 0,0 0 1 0 0,0 0-1 0 0,0-1 0 0 0,0 1 0 0 0,-1 0 0 0 0,1 0 1 0 0,0 0-1 0 0,0 0 0 0 0,0 0 0 0 0,0 0 1 0 0,-1 0-1 0 0,1 0 0 0 0,0-1 0 0 0,0 1 1 0 0,0 0-1 0 0,0 0 0 0 0,0 0 0 0 0,0 0 1 0 0,-1 0-1 0 0,1-1 0 0 0,0 1 0 0 0,0 0 1 0 0,0 0-1 0 0,0 0 0 0 0,0-1 0 0 0,0 1 0 0 0,0 0 1 0 0,0 0-1 0 0,0 0 0 0 0,0 0 0 0 0,0-1 1 0 0,0 1-1 0 0,0 0 0 0 0,0 0 0 0 0,0 0 1 0 0,0-1-1 0 0,0 1 0 0 0,0 0 0 0 0,0 0 1 0 0,0 0-1 0 0,0 0 0 0 0,0-1 0 0 0,1 1 1 0 0,-1 0-1 0 0,0 0 0 0 0,0 0 0 0 0,0 0 1 0 0,0-1-1 0 0,0 1 0 0 0,0 0 0 0 0,1 0 0 0 0,-1 0 1 0 0,0 0-1 0 0,0 0 0 0 0,0 0 0 0 0,0 0 1 0 0,0-1-1 0 0,1 1 0 0 0,18 0 195 0 0,-17 0-174 0 0,1 1 1 0 0,-1-1-1 0 0,1 0 1 0 0,-1 0-1 0 0,1 0 1 0 0,0 0-1 0 0,-1-1 1 0 0,1 1 0 0 0,-1-1-1 0 0,0 1 1 0 0,1-1-1 0 0,-1 0 1 0 0,4-2-1 0 0,-3 2 8 0 0,0-1 0 0 0,0 1 0 0 0,0 0 0 0 0,0 0-1 0 0,0 0 1 0 0,1 0 0 0 0,3 0 0 0 0,9-2-27 0 0,-9 0-48 0 0,1 1-1 0 0,0 0 0 0 0,0 1 1 0 0,-1 0-1 0 0,14 0 0 0 0,6 0-2474 0 0,-25 1 2208 0 0,9 5-4322 0 0,-6-1 2622 0 0</inkml:trace>
</inkml:ink>
</file>

<file path=ppt/ink/ink9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65"/>
    </inkml:context>
    <inkml:brush xml:id="br0">
      <inkml:brushProperty name="width" value="0.035" units="cm"/>
      <inkml:brushProperty name="height" value="0.035" units="cm"/>
      <inkml:brushProperty name="color" value="#E71224"/>
    </inkml:brush>
  </inkml:definitions>
  <inkml:trace contextRef="#ctx0" brushRef="#br0">6 16 3028 0 0,'0'0'5725'0'0,"0"2"-5609"0"0,-5 111 1022 0 0,5-111-1137 0 0,1-1 0 0 0,-1 0 1 0 0,1 1-1 0 0,0-1 0 0 0,0 0 1 0 0,-1 1-1 0 0,1-1 0 0 0,0 0 0 0 0,0 0 1 0 0,0 0-1 0 0,0 0 0 0 0,1 0 0 0 0,-1 0 1 0 0,0 0-1 0 0,0 0 0 0 0,0-1 1 0 0,1 1-1 0 0,-1 0 0 0 0,0-1 0 0 0,1 1 1 0 0,-1-1-1 0 0,3 1 0 0 0,-3-1 35 0 0,22-1 1566 0 0,-19-3-1556 0 0,0-1 0 0 0,-1 0 0 0 0,0 0 0 0 0,0 0 0 0 0,0 0 0 0 0,0-1 0 0 0,-1 1 0 0 0,0-1 0 0 0,2-7 1 0 0,-1 0 6 0 0,-2 1 1 0 0,1-1-1 0 0,-1-18 1 0 0,-1 30-52 0 0,-1 0 0 0 0,1 1-1 0 0,0-1 1 0 0,0 0 0 0 0,0 0 0 0 0,-1 1 0 0 0,1-1-1 0 0,0 1 1 0 0,-1-1 0 0 0,1 0 0 0 0,-1 1-1 0 0,1-1 1 0 0,-1 1 0 0 0,1-1 0 0 0,-1 1 0 0 0,1-1-1 0 0,-1 1 1 0 0,1-1 0 0 0,-1 1 0 0 0,1-1-1 0 0,-2 1 1 0 0,-5-8 90 0 0,4 7-67 0 0,1 0 0 0 0,-1 1 0 0 0,0-1 0 0 0,0 1 0 0 0,1 0 0 0 0,-1 0 0 0 0,0 0 0 0 0,-4 0 0 0 0,4 1-50 0 0,2-1-9 0 0,-10 4-210 0 0,11 11-3497 0 0,0-10-2744 0 0,0-23 4309 0 0</inkml:trace>
</inkml:ink>
</file>

<file path=ppt/ink/ink9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66"/>
    </inkml:context>
    <inkml:brush xml:id="br0">
      <inkml:brushProperty name="width" value="0.035" units="cm"/>
      <inkml:brushProperty name="height" value="0.035" units="cm"/>
      <inkml:brushProperty name="color" value="#E71224"/>
    </inkml:brush>
  </inkml:definitions>
  <inkml:trace contextRef="#ctx0" brushRef="#br0">24 61 1132 0 0,'0'-7'4292'0'0,"-1"5"-4029"0"0,1 0 1 0 0,0 0-1 0 0,0-1 1 0 0,0 1 0 0 0,0 0-1 0 0,1 0 1 0 0,-1 0 0 0 0,1 0-1 0 0,-1 0 1 0 0,1 1 0 0 0,-1-1-1 0 0,2-2 1 0 0,-1 3-293 0 0,-1 1 0 0 0,0-1 0 0 0,1 0 0 0 0,-1 1 0 0 0,0-1 0 0 0,0 1 0 0 0,1-1 0 0 0,-1 0 0 0 0,0 1 0 0 0,0-1 0 0 0,0 0 0 0 0,0 1 0 0 0,0-1 0 0 0,0 0 0 0 0,0 1 0 0 0,0-1 0 0 0,0 0 0 0 0,0 1 0 0 0,0-1 0 0 0,0 0 0 0 0,0 1 0 0 0,0-1 0 0 0,-1 0 0 0 0,1 1 0 0 0,0-1 0 0 0,-1 1 0 0 0,1-1 0 0 0,0 0 0 0 0,-1 1 0 0 0,1-1 0 0 0,0 1 0 0 0,-1-1 0 0 0,1 1 0 0 0,-1-1 0 0 0,1 1 0 0 0,-1 0 0 0 0,0-1 0 0 0,1 1 0 0 0,-1 0 0 0 0,1-1 0 0 0,-1 1 0 0 0,0 0 0 0 0,1 0 0 0 0,-1-1 0 0 0,1 1 0 0 0,-1 0 0 0 0,0 0 0 0 0,1 0 0 0 0,-1 0 0 0 0,0 0 0 0 0,1 0 0 0 0,-2 0 0 0 0,1 0-129 0 0,-10 12-1201 0 0,10-6 1217 0 0,1-6 146 0 0,0 0 0 0 0,0 0 1 0 0,0 1-1 0 0,0-1 0 0 0,0 0 0 0 0,-1 1 1 0 0,1-1-1 0 0,0 0 0 0 0,0 1 0 0 0,0-1 1 0 0,0 0-1 0 0,0 1 0 0 0,0-1 0 0 0,0 0 1 0 0,0 1-1 0 0,0-1 0 0 0,0 0 0 0 0,1 1 0 0 0,-1-1 1 0 0,0 0-1 0 0,0 1 0 0 0,0-1 0 0 0,0 0 1 0 0,0 0-1 0 0,0 1 0 0 0,1-1 0 0 0,-1 0 1 0 0,0 0-1 0 0,0 1 0 0 0,1-1 0 0 0,-1 0 1 0 0,0 0-1 0 0,0 1 0 0 0,1-1 0 0 0,-1 0 1 0 0,0 0-1 0 0,0 0 0 0 0,1 0 0 0 0,-1 1 1 0 0,0-1-1 0 0,1 0 0 0 0,0 0 390 0 0,0 0-493 0 0,3 0 94 0 0,-4 6-5411 0 0,-5-12 4709 0 0</inkml:trace>
</inkml:ink>
</file>

<file path=ppt/ink/ink9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67"/>
    </inkml:context>
    <inkml:brush xml:id="br0">
      <inkml:brushProperty name="width" value="0.035" units="cm"/>
      <inkml:brushProperty name="height" value="0.035" units="cm"/>
      <inkml:brushProperty name="color" value="#E71224"/>
    </inkml:brush>
  </inkml:definitions>
  <inkml:trace contextRef="#ctx0" brushRef="#br0">1 1 2228 0 0</inkml:trace>
</inkml:ink>
</file>

<file path=ppt/ink/ink9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68"/>
    </inkml:context>
    <inkml:brush xml:id="br0">
      <inkml:brushProperty name="width" value="0.035" units="cm"/>
      <inkml:brushProperty name="height" value="0.035" units="cm"/>
      <inkml:brushProperty name="color" value="#E71224"/>
    </inkml:brush>
  </inkml:definitions>
  <inkml:trace contextRef="#ctx0" brushRef="#br0">12 11 2228 0 0,'-10'12'3765'0'0,"9"-24"-370"0"0,1 6-3840 0 0,1 5 407 0 0,1 0-1 0 0,0 1 1 0 0,0-1 0 0 0,0 1-1 0 0,0-1 1 0 0,0 1 0 0 0,0 0-1 0 0,0-1 1 0 0,0 1 0 0 0,2 1-1 0 0,47 2-7885 0 0,-114-6 7327 0 0</inkml:trace>
</inkml:ink>
</file>

<file path=ppt/ink/ink9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69"/>
    </inkml:context>
    <inkml:brush xml:id="br0">
      <inkml:brushProperty name="width" value="0.035" units="cm"/>
      <inkml:brushProperty name="height" value="0.035" units="cm"/>
      <inkml:brushProperty name="color" value="#E71224"/>
    </inkml:brush>
  </inkml:definitions>
  <inkml:trace contextRef="#ctx0" brushRef="#br0">0 17 1428 0 0,'0'0'3220'0'0,"55"-17"-6672"0"0</inkml:trace>
</inkml:ink>
</file>

<file path=ppt/ink/ink9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70"/>
    </inkml:context>
    <inkml:brush xml:id="br0">
      <inkml:brushProperty name="width" value="0.035" units="cm"/>
      <inkml:brushProperty name="height" value="0.035" units="cm"/>
      <inkml:brushProperty name="color" value="#E71224"/>
    </inkml:brush>
  </inkml:definitions>
  <inkml:trace contextRef="#ctx0" brushRef="#br0">0 21 804 0 0,'0'0'6347'0'0,"10"-3"-9654"0"0,3-2 3069 0 0,30-7-999 0 0,-37 11 342 0 0,-1 1 65 0 0</inkml:trace>
</inkml:ink>
</file>

<file path=ppt/ink/ink9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71"/>
    </inkml:context>
    <inkml:brush xml:id="br0">
      <inkml:brushProperty name="width" value="0.035" units="cm"/>
      <inkml:brushProperty name="height" value="0.035" units="cm"/>
      <inkml:brushProperty name="color" value="#E71224"/>
    </inkml:brush>
  </inkml:definitions>
  <inkml:trace contextRef="#ctx0" brushRef="#br0">0 2 1176 0 0,'0'0'4018'0'0,"5"0"-3966"0"0,-2 0-40 0 0,-2-1-9 0 0,1 1 0 0 0,-1 0-1 0 0,1 0 1 0 0,-1-1-1 0 0,1 1 1 0 0,-1 0-1 0 0,1 1 1 0 0,-1-1-1 0 0,1 0 1 0 0,-1 0-1 0 0,0 1 1 0 0,1-1-1 0 0,-1 0 1 0 0,3 2-1 0 0,10 4 105 0 0,-7-3-564 0 0,-11-4-3086 0 0,-45-9 2140 0 0</inkml:trace>
</inkml:ink>
</file>

<file path=ppt/ink/ink9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72"/>
    </inkml:context>
    <inkml:brush xml:id="br0">
      <inkml:brushProperty name="width" value="0.035" units="cm"/>
      <inkml:brushProperty name="height" value="0.035" units="cm"/>
      <inkml:brushProperty name="color" value="#E71224"/>
    </inkml:brush>
  </inkml:definitions>
  <inkml:trace contextRef="#ctx0" brushRef="#br0">1 1 1392 0 0,'0'0'6045'0'0,"8"1"-6764"0"0,25 3 670 0 0,11 0-1226 0 0,-19-3-2395 0 0,-20-1 2382 0 0</inkml:trace>
</inkml:ink>
</file>

<file path=ppt/ink/ink9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73"/>
    </inkml:context>
    <inkml:brush xml:id="br0">
      <inkml:brushProperty name="width" value="0.035" units="cm"/>
      <inkml:brushProperty name="height" value="0.035" units="cm"/>
      <inkml:brushProperty name="color" value="#E71224"/>
    </inkml:brush>
  </inkml:definitions>
  <inkml:trace contextRef="#ctx0" brushRef="#br0">1 10 1964 0 0,'0'0'7774'0'0,"4"-1"-8871"0"0,19-6-212 0 0,0 5-3749 0 0,-29 4 3618 0 0,-38 6 606 0 0</inkml:trace>
</inkml:ink>
</file>

<file path=ppt/ink/ink9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74"/>
    </inkml:context>
    <inkml:brush xml:id="br0">
      <inkml:brushProperty name="width" value="0.035" units="cm"/>
      <inkml:brushProperty name="height" value="0.035" units="cm"/>
      <inkml:brushProperty name="color" value="#E71224"/>
    </inkml:brush>
  </inkml:definitions>
  <inkml:trace contextRef="#ctx0" brushRef="#br0">1 67 2100 0 0,'0'0'6050'0'0,"0"-7"-5971"0"0,0-37-130 0 0,3 28-855 0 0,-6 34-6366 0 0</inkml:trace>
</inkml:ink>
</file>

<file path=ppt/ink/ink9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75"/>
    </inkml:context>
    <inkml:brush xml:id="br0">
      <inkml:brushProperty name="width" value="0.035" units="cm"/>
      <inkml:brushProperty name="height" value="0.035" units="cm"/>
      <inkml:brushProperty name="color" value="#E71224"/>
    </inkml:brush>
  </inkml:definitions>
  <inkml:trace contextRef="#ctx0" brushRef="#br0">17 56 3328 0 0,'0'0'5809'0'0,"-16"-56"-14786"0"0</inkml:trace>
</inkml:ink>
</file>

<file path=ppt/ink/ink9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76"/>
    </inkml:context>
    <inkml:brush xml:id="br0">
      <inkml:brushProperty name="width" value="0.035" units="cm"/>
      <inkml:brushProperty name="height" value="0.035" units="cm"/>
      <inkml:brushProperty name="color" value="#E71224"/>
    </inkml:brush>
  </inkml:definitions>
  <inkml:trace contextRef="#ctx0" brushRef="#br0">11 52 1748 0 0,'0'0'5953'0'0,"-1"-7"-9504"0"0,-7-23 3130 0 0,8 30 397 0 0,0 0-1 0 0,0 0 1 0 0,-1-1 0 0 0,1 1-1 0 0,0 0 1 0 0,0 0-1 0 0,0-1 1 0 0,0 1 0 0 0,0 0-1 0 0,-1-1 1 0 0,1 1 0 0 0,0 0-1 0 0,0-1 1 0 0,0 1 0 0 0,0 0-1 0 0,0-1 1 0 0,0 1-1 0 0,0 0 1 0 0,0 0 0 0 0,0-1-1 0 0,0 1 1 0 0,0 0 0 0 0,0-1-1 0 0,0 1 1 0 0,1 0-1 0 0,-1-1 1 0 0,0 1 0 0 0,0 0-1 0 0,0-1 1 0 0,0 1 0 0 0,0 0-1 0 0,1 0 1 0 0,-1-1 0 0 0,0 1-1 0 0,0 0 1 0 0,1 0-1 0 0,-1-1 1 0 0,0 1 0 0 0,0 0-1 0 0,1 0 1 0 0,-1 0 0 0 0,0 0-1 0 0,1-1 1 0 0,1 0-1343 0 0,2-1 541 0 0</inkml:trace>
</inkml:ink>
</file>

<file path=ppt/ink/ink9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77"/>
    </inkml:context>
    <inkml:brush xml:id="br0">
      <inkml:brushProperty name="width" value="0.035" units="cm"/>
      <inkml:brushProperty name="height" value="0.035" units="cm"/>
      <inkml:brushProperty name="color" value="#E71224"/>
    </inkml:brush>
  </inkml:definitions>
  <inkml:trace contextRef="#ctx0" brushRef="#br0">6 84 1668 0 0,'0'0'7560'0'0,"0"-13"-8529"0"0,-5-57-1595 0 0,8 70 848 0 0,2-1 992 0 0,-3 15-1192 0 0,-7 56 577 0 0</inkml:trace>
</inkml:ink>
</file>

<file path=ppt/ink/ink9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78"/>
    </inkml:context>
    <inkml:brush xml:id="br0">
      <inkml:brushProperty name="width" value="0.035" units="cm"/>
      <inkml:brushProperty name="height" value="0.035" units="cm"/>
      <inkml:brushProperty name="color" value="#E71224"/>
    </inkml:brush>
  </inkml:definitions>
  <inkml:trace contextRef="#ctx0" brushRef="#br0">18 88 2556 0 0,'0'0'6870'0'0,"-2"-14"-6639"0"0,-9-40 14 0 0,7 42-1165 0 0,3 21-499 0 0,3 8-4650 0 0,-2-50 4575 0 0</inkml:trace>
</inkml:ink>
</file>

<file path=ppt/ink/ink9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79"/>
    </inkml:context>
    <inkml:brush xml:id="br0">
      <inkml:brushProperty name="width" value="0.035" units="cm"/>
      <inkml:brushProperty name="height" value="0.035" units="cm"/>
      <inkml:brushProperty name="color" value="#E71224"/>
    </inkml:brush>
  </inkml:definitions>
  <inkml:trace contextRef="#ctx0" brushRef="#br0">1 1 400 0 0,'0'0'2420'0'0</inkml:trace>
</inkml:ink>
</file>

<file path=ppt/ink/ink9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80"/>
    </inkml:context>
    <inkml:brush xml:id="br0">
      <inkml:brushProperty name="width" value="0.035" units="cm"/>
      <inkml:brushProperty name="height" value="0.035" units="cm"/>
      <inkml:brushProperty name="color" value="#E71224"/>
    </inkml:brush>
  </inkml:definitions>
  <inkml:trace contextRef="#ctx0" brushRef="#br0">1 34 484 0 0,'68'82'655'0'0,"-55"-63"-144"0"0,-16-19-495 0 0,2 0 34 0 0,-4 10 314 0 0,5-10-342 0 0,0 1 1 0 0,0-1-1 0 0,0 0 1 0 0,0 1 0 0 0,0-1-1 0 0,-1 1 1 0 0,1-1-1 0 0,0 0 1 0 0,0 1 0 0 0,0-1-1 0 0,-1 1 1 0 0,1-1-1 0 0,0 0 1 0 0,-1 1 0 0 0,1-1-1 0 0,0 0 1 0 0,-1 0-1 0 0,1 1 1 0 0,0-1 0 0 0,-1 0-1 0 0,1 0 1 0 0,-1 1 0 0 0,1-1-1 0 0,0 0 1 0 0,-1 0-1 0 0,1 0 1 0 0,-1 0 0 0 0,1 0-1 0 0,-1 0 1 0 0,1 1-1 0 0,0-1 1 0 0,-1 0 0 0 0,0 0-1 0 0,-21 6 1798 0 0,21-6-1379 0 0,18-11-938 0 0,-17 11 493 0 0,1 0 1 0 0,0 0-1 0 0,0-1 1 0 0,0 1-1 0 0,0 0 0 0 0,-1-1 1 0 0,1 1-1 0 0,0-1 1 0 0,0 1-1 0 0,-1-1 1 0 0,1 1-1 0 0,0-1 1 0 0,-1 0-1 0 0,1 1 1 0 0,0-1-1 0 0,-1 0 0 0 0,1 1 1 0 0,-1-1-1 0 0,1 0 1 0 0,-1 0-1 0 0,0 0 1 0 0,1 1-1 0 0,-1-1 1 0 0,0 0-1 0 0,1 0 1 0 0,-1 0-1 0 0,0-1 0 0 0,1 1-3 0 0,0 0 0 0 0,0 0 0 0 0,1 1-1 0 0,-1-1 1 0 0,0 0 0 0 0,0 1 0 0 0,1-1-1 0 0,-1 0 1 0 0,0 1 0 0 0,1 0 0 0 0,6-1 8682 0 0,-19-12-7341 0 0,0-22-997 0 0,11-1-1004 0 0,0 12-4760 0 0,8 14 1774 0 0,-4 6 1640 0 0,-3 7 27 0 0,-14 33 953 0 0</inkml:trace>
</inkml:ink>
</file>

<file path=ppt/ink/ink9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81"/>
    </inkml:context>
    <inkml:brush xml:id="br0">
      <inkml:brushProperty name="width" value="0.035" units="cm"/>
      <inkml:brushProperty name="height" value="0.035" units="cm"/>
      <inkml:brushProperty name="color" value="#E71224"/>
    </inkml:brush>
  </inkml:definitions>
  <inkml:trace contextRef="#ctx0" brushRef="#br0">12 121 1332 0 0,'0'0'6415'0'0,"-2"-14"-6401"0"0,0-4-452 0 0,-1-4-859 0 0,0 0-1 0 0,2-22 0 0 0,3 59-439 0 0,7 90 44 0 0</inkml:trace>
</inkml:ink>
</file>

<file path=ppt/ink/ink9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82"/>
    </inkml:context>
    <inkml:brush xml:id="br0">
      <inkml:brushProperty name="width" value="0.035" units="cm"/>
      <inkml:brushProperty name="height" value="0.035" units="cm"/>
      <inkml:brushProperty name="color" value="#E71224"/>
    </inkml:brush>
  </inkml:definitions>
  <inkml:trace contextRef="#ctx0" brushRef="#br0">21 174 3268 0 0,'0'0'7618'0'0,"-4"-17"-7842"0"0,-10-53 112 0 0,11 43-329 0 0,8 18-7 0 0,-5 9 403 0 0,1-1 0 0 0,-1 1 0 0 0,1-1 0 0 0,-1 1-1 0 0,0-1 1 0 0,1 1 0 0 0,-1-1 0 0 0,0 1 0 0 0,1-1-1 0 0,-1 1 1 0 0,0-1 0 0 0,0 0 0 0 0,1 1-1 0 0,-1-1 1 0 0,0 1 0 0 0,0-1 0 0 0,0 0 0 0 0,0 1-1 0 0,0-1 1 0 0,0 0 0 0 0,0 0 0 0 0,5-31-5462 0 0,-5 27 3855 0 0</inkml:trace>
</inkml:ink>
</file>

<file path=ppt/ink/ink9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83"/>
    </inkml:context>
    <inkml:brush xml:id="br0">
      <inkml:brushProperty name="width" value="0.035" units="cm"/>
      <inkml:brushProperty name="height" value="0.035" units="cm"/>
      <inkml:brushProperty name="color" value="#E71224"/>
    </inkml:brush>
  </inkml:definitions>
  <inkml:trace contextRef="#ctx0" brushRef="#br0">1 124 5477 0 0,'0'0'4324'0'0,"1"-17"-6778"0"0,3-52 1712 0 0,2 37-3339 0 0,-6 27 2589 0 0</inkml:trace>
</inkml:ink>
</file>

<file path=ppt/ink/ink9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84"/>
    </inkml:context>
    <inkml:brush xml:id="br0">
      <inkml:brushProperty name="width" value="0.035" units="cm"/>
      <inkml:brushProperty name="height" value="0.035" units="cm"/>
      <inkml:brushProperty name="color" value="#E71224"/>
    </inkml:brush>
  </inkml:definitions>
  <inkml:trace contextRef="#ctx0" brushRef="#br0">17 141 4780 0 0,'0'0'5299'0'0,"-2"-17"-5684"0"0,-9-49 183 0 0,10 63-13 0 0,0 1 0 0 0,0-1 0 0 0,1 1 0 0 0,0-1 0 0 0,-1 1 0 0 0,1-1 0 0 0,0 0 0 0 0,0 1 0 0 0,0-1 0 0 0,1 1 0 0 0,-1-1 0 0 0,1 1 0 0 0,1-5 0 0 0,0-6-3395 0 0,-2 8 1822 0 0</inkml:trace>
</inkml:ink>
</file>

<file path=ppt/ink/ink9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85"/>
    </inkml:context>
    <inkml:brush xml:id="br0">
      <inkml:brushProperty name="width" value="0.035" units="cm"/>
      <inkml:brushProperty name="height" value="0.035" units="cm"/>
      <inkml:brushProperty name="color" value="#E71224"/>
    </inkml:brush>
  </inkml:definitions>
  <inkml:trace contextRef="#ctx0" brushRef="#br0">22 166 4472 0 0,'0'0'6121'0'0,"-3"-18"-6209"0"0,-12-55 63 0 0,12 46-58 0 0,5 19-58 0 0,1-3-639 0 0,-3 11 655 0 0,0-1 0 0 0,0 0 1 0 0,1 0-1 0 0,-1 1 1 0 0,0-1-1 0 0,1 0 1 0 0,-1 1-1 0 0,0-1 1 0 0,1 1-1 0 0,-1-1 1 0 0,1 0-1 0 0,-1 1 1 0 0,1-1-1 0 0,-1 1 1 0 0,1-1-1 0 0,-1 1 0 0 0,2-1 1 0 0,-1 0-150 0 0,-1 1 0 0 0,1 0 0 0 0,-1-1 0 0 0,1 1 0 0 0,0-1 0 0 0,-1 1 1 0 0,1-1-1 0 0,-1 0 0 0 0,1 1 0 0 0,-1-1 0 0 0,0 0 0 0 0,1 1 0 0 0,-1-1 0 0 0,0 0 0 0 0,1 1 0 0 0,-1-1 0 0 0,0-1 1 0 0,0-4-1975 0 0</inkml:trace>
</inkml:ink>
</file>

<file path=ppt/ink/ink9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86"/>
    </inkml:context>
    <inkml:brush xml:id="br0">
      <inkml:brushProperty name="width" value="0.035" units="cm"/>
      <inkml:brushProperty name="height" value="0.035" units="cm"/>
      <inkml:brushProperty name="color" value="#E71224"/>
    </inkml:brush>
  </inkml:definitions>
  <inkml:trace contextRef="#ctx0" brushRef="#br0">89 59 2572 0 0,'0'0'5854'0'0,"-1"-27"-5727"0"0,0 27-135 0 0,0 0-1 0 0,-1 0 0 0 0,1 0 0 0 0,0 1 0 0 0,0-1 0 0 0,-1 0 0 0 0,1 1 0 0 0,0-1 0 0 0,0 1 0 0 0,0-1 0 0 0,0 1 0 0 0,-1 0 0 0 0,1-1 0 0 0,0 1 1 0 0,0 0-1 0 0,0 0 0 0 0,1 0 0 0 0,-1-1 0 0 0,0 1 0 0 0,0 0 0 0 0,0 0 0 0 0,1 0 0 0 0,-1 1 0 0 0,0-1 0 0 0,1 0 0 0 0,-1 0 0 0 0,1 0 0 0 0,-1 0 1 0 0,1 1-1 0 0,0-1 0 0 0,-1 1 0 0 0,0 6 57 0 0,0 0 0 0 0,0 0 1 0 0,1 16-1 0 0,0-15-48 0 0,1-8 7 0 0,-1 0-1 0 0,1-1 1 0 0,-1 1-1 0 0,1-1 0 0 0,0 1 1 0 0,-1 0-1 0 0,1-1 1 0 0,0 0-1 0 0,0 1 0 0 0,-1-1 1 0 0,1 1-1 0 0,0-1 1 0 0,0 0-1 0 0,0 1 0 0 0,0-1 1 0 0,0 0-1 0 0,-1 0 1 0 0,1 0-1 0 0,0 0 0 0 0,0 0 1 0 0,0 0-1 0 0,0 0 1 0 0,0 0-1 0 0,0 0 0 0 0,-1 0 1 0 0,2-1-1 0 0,25-3 253 0 0,-14-5-199 0 0,-11 8-41 0 0,1-1-1 0 0,-1 1 1 0 0,0-1-1 0 0,1 0 1 0 0,-1 1-1 0 0,0-1 1 0 0,0 0-1 0 0,0 0 1 0 0,0 0-1 0 0,0 0 1 0 0,-1-1-1 0 0,1 1 1 0 0,-1 0-1 0 0,1-1 1 0 0,-1 1 0 0 0,0-1-1 0 0,0 0 1 0 0,0 1-1 0 0,0-1 1 0 0,-1 0-1 0 0,1 0 1 0 0,-1 1-1 0 0,1-1 1 0 0,-1 0-1 0 0,0-3 1 0 0,-1 6-18 0 0,1-1 1 0 0,-1 1-1 0 0,1 0 0 0 0,-1-1 1 0 0,1 1-1 0 0,-1-1 0 0 0,0 1 1 0 0,1 0-1 0 0,-1 0 0 0 0,0-1 1 0 0,1 1-1 0 0,-1 0 0 0 0,0 0 1 0 0,1 0-1 0 0,-1 0 0 0 0,0 0 1 0 0,1 0-1 0 0,-1 0 0 0 0,0 0 1 0 0,1 0-1 0 0,-2 0 0 0 0,-22 0 15 0 0,19 0-15 0 0,2 0 16 0 0,0 1 0 0 0,0-1 0 0 0,0 1 0 0 0,0-1 0 0 0,1 1 0 0 0,-1 0 0 0 0,0 0 0 0 0,0 0 0 0 0,1 1 0 0 0,-1-1 0 0 0,1 0 0 0 0,-1 1 1 0 0,1 0-1 0 0,0 0 0 0 0,-1-1 0 0 0,1 2 0 0 0,0-1 0 0 0,0 0 0 0 0,0 0 0 0 0,-1 3 0 0 0,-4 0 9 0 0,6-4-24 0 0,1-1-1 0 0,0 0 1 0 0,-1 0-1 0 0,1 1 1 0 0,0-1-1 0 0,-1 0 1 0 0,1 1-1 0 0,0-1 1 0 0,-1 0-1 0 0,1 1 0 0 0,0-1 1 0 0,0 1-1 0 0,-1-1 1 0 0,1 0-1 0 0,0 1 1 0 0,0-1-1 0 0,0 1 1 0 0,0-1-1 0 0,-1 1 1 0 0,1-1-1 0 0,0 1 1 0 0,0-1-1 0 0,0 1 1 0 0,0-1-1 0 0,0 0 0 0 0,0 1 1 0 0,0-1-1 0 0,0 1 1 0 0,1-1-1 0 0,-1 1 1 0 0,0 0-1 0 0,-3 8-11 0 0,3-8 9 0 0,0-1 1 0 0,-1 1-1 0 0,1-1 1 0 0,0 1-1 0 0,0 0 1 0 0,-1-1-1 0 0,1 1 1 0 0,0 0-1 0 0,0-1 1 0 0,0 1-1 0 0,0 0 1 0 0,0-1 0 0 0,0 1-1 0 0,0 0 1 0 0,0-1-1 0 0,0 1 1 0 0,0-1-1 0 0,0 1 1 0 0,0 0-1 0 0,0-1 1 0 0,1 1-1 0 0,-1 0 1 0 0,0-1-1 0 0,1 1 1 0 0,-1-1-1 0 0,0 1 1 0 0,1 0 0 0 0,-1-1-1 0 0,1 1 1 0 0,1 1 15 0 0,0-1 1 0 0,-1 0-1 0 0,1 1 1 0 0,0-1-1 0 0,0 0 1 0 0,0 0 0 0 0,0-1-1 0 0,0 1 1 0 0,0 0-1 0 0,0-1 1 0 0,0 1 0 0 0,1-1-1 0 0,-1 1 1 0 0,0-1-1 0 0,0 0 1 0 0,0 0-1 0 0,0 0 1 0 0,1 0 0 0 0,-1-1-1 0 0,4 0 1 0 0,-3 0-13 0 0,-1 1 0 0 0,1-1 1 0 0,0 0-1 0 0,-1 0 0 0 0,1 0 1 0 0,-1 0-1 0 0,1 0 1 0 0,-1 0-1 0 0,0-1 0 0 0,0 1 1 0 0,1-1-1 0 0,-1 0 0 0 0,0 1 1 0 0,0-1-1 0 0,-1 0 0 0 0,1 0 1 0 0,2-3-1 0 0,-3 3-7 0 0,0 0 4 0 0,1-1 0 0 0,-1 1 0 0 0,0 0 0 0 0,0 0-1 0 0,-1-1 1 0 0,1 1 0 0 0,0 0 0 0 0,-1-1 0 0 0,1 1 0 0 0,-1-1 0 0 0,0 1 0 0 0,0-5 0 0 0,-1 6-8 0 0,0 0 1 0 0,0 0-1 0 0,0 0 1 0 0,0 0-1 0 0,0 0 1 0 0,-1 0-1 0 0,1 0 1 0 0,0 0-1 0 0,0 1 1 0 0,-1-1-1 0 0,1 1 1 0 0,0-1-1 0 0,-1 1 1 0 0,1-1-1 0 0,-2 1 1 0 0,-26-8-37 0 0,27 7 46 0 0,-4 0 32 0 0,0 0 0 0 0,1 0 1 0 0,-1 0-1 0 0,0 1 0 0 0,0 0 1 0 0,0 0-1 0 0,0 1 0 0 0,1-1 1 0 0,-12 4-1 0 0,15-3-35 0 0,1 0 1 0 0,-1 0 0 0 0,1 1-1 0 0,-1-1 1 0 0,1 0-1 0 0,-1 1 1 0 0,1 0-1 0 0,0-1 1 0 0,0 1-1 0 0,0 0 1 0 0,0-1-1 0 0,0 1 1 0 0,0 0-1 0 0,0 0 1 0 0,1 0-1 0 0,-1 0 1 0 0,1 0-1 0 0,-1 3 1 0 0,-1 41 43 0 0,3-28 6 0 0,-1-17-45 0 0,0 0 0 0 0,1 0 1 0 0,-1 0-1 0 0,0-1 0 0 0,1 1 0 0 0,-1 0 0 0 0,0 0 0 0 0,1-1 0 0 0,-1 1 0 0 0,1 0 0 0 0,-1 0 0 0 0,1-1 0 0 0,0 1 1 0 0,-1 0-1 0 0,1-1 0 0 0,-1 1 0 0 0,1-1 0 0 0,0 1 0 0 0,0-1 0 0 0,-1 1 0 0 0,1-1 0 0 0,0 0 0 0 0,0 1 0 0 0,0-1 1 0 0,-1 0-1 0 0,1 0 0 0 0,0 1 0 0 0,0-1 0 0 0,0 0 0 0 0,1 0 0 0 0,29 2 307 0 0,-28-2-266 0 0,0 0-30 0 0,-1-1 0 0 0,1 1 1 0 0,-1-1-1 0 0,1 1 0 0 0,-1-1 0 0 0,1 0 0 0 0,-1 0 0 0 0,0 0 1 0 0,1-1-1 0 0,-1 1 0 0 0,0 0 0 0 0,0-1 0 0 0,0 1 1 0 0,0-1-1 0 0,0 0 0 0 0,0 0 0 0 0,0 0 0 0 0,-1 0 0 0 0,3-2 1 0 0,1-4-17 0 0,-1 1 0 0 0,0 0 0 0 0,0-1 1 0 0,5-11-1 0 0,-9 17 1 0 0,1 0 1 0 0,-1 0-1 0 0,1-1 1 0 0,-1 1-1 0 0,1 0 1 0 0,-1 0-1 0 0,0-1 1 0 0,0 1-1 0 0,0 0 0 0 0,-1 0 1 0 0,1-1-1 0 0,0 1 1 0 0,-1 0-1 0 0,0 0 1 0 0,1 0-1 0 0,-1 0 1 0 0,0 0-1 0 0,0 0 0 0 0,0 0 1 0 0,0 0-1 0 0,0 0 1 0 0,-1 0-1 0 0,1 0 1 0 0,-1 0-1 0 0,1 1 1 0 0,-3-3-1 0 0,-16-4 52 0 0,20 8-52 0 0,-1 0 0 0 0,0-1 0 0 0,0 1 0 0 0,0 0-1 0 0,1 0 1 0 0,-1 0 0 0 0,0 0 0 0 0,0-1 0 0 0,0 1 0 0 0,0 0-1 0 0,1 1 1 0 0,-1-1 0 0 0,0 0 0 0 0,0 0 0 0 0,0 0 0 0 0,1 0 0 0 0,-1 1-1 0 0,0-1 1 0 0,0 0 0 0 0,0 1 0 0 0,1-1 0 0 0,-1 0 0 0 0,0 1-1 0 0,1-1 1 0 0,-1 1 0 0 0,0-1 0 0 0,1 1 0 0 0,-1 0 0 0 0,0 0-1 0 0,-8 13-3 0 0,7-12 3 0 0,1 0 1 0 0,-1 0-1 0 0,1 0 0 0 0,0 0 1 0 0,0 0-1 0 0,0 0 0 0 0,0 0 1 0 0,0 0-1 0 0,0 1 0 0 0,1-1 0 0 0,-1 0 1 0 0,1 0-1 0 0,-1 4 0 0 0,0 1 10 0 0,-1 10-48 0 0,2-16 41 0 0,0-1 0 0 0,0 0 0 0 0,0 1 0 0 0,0-1 0 0 0,0 0 1 0 0,1 1-1 0 0,-1-1 0 0 0,0 0 0 0 0,0 1 0 0 0,0-1 1 0 0,0 0-1 0 0,1 0 0 0 0,-1 1 0 0 0,0-1 0 0 0,0 0 0 0 0,1 0 1 0 0,-1 1-1 0 0,0-1 0 0 0,1 0 0 0 0,-1 0 0 0 0,0 0 1 0 0,1 0-1 0 0,-1 1 0 0 0,0-1 0 0 0,1 0 0 0 0,-1 0 0 0 0,0 0 1 0 0,1 0-1 0 0,-1 0 0 0 0,0 0 0 0 0,1 0 0 0 0,-1 0 1 0 0,0 0-1 0 0,1 0 0 0 0,-1 0 0 0 0,0 0 0 0 0,1 0 1 0 0,-1 0-1 0 0,0-1 0 0 0,1 1 0 0 0,-1 0 0 0 0,0 0 0 0 0,1 0 1 0 0,-1 0-1 0 0,0 0 0 0 0,1-1 0 0 0,-1 1 0 0 0,3-2 25 0 0,-1 1 0 0 0,1-1-1 0 0,-1 0 1 0 0,1 0 0 0 0,-1 0-1 0 0,0 0 1 0 0,0-1 0 0 0,0 1-1 0 0,0-1 1 0 0,2-3 0 0 0,15-29-111 0 0,-18 34 93 0 0,0-1 0 0 0,-1 1-1 0 0,1-1 1 0 0,-1 1 0 0 0,1-1 0 0 0,-1 1-1 0 0,1-1 1 0 0,-1 1 0 0 0,0-1-1 0 0,1 0 1 0 0,-1 1 0 0 0,0-1-1 0 0,0 1 1 0 0,0-1 0 0 0,0 0-1 0 0,-1 1 1 0 0,0-3 0 0 0,0 3-9 0 0,0 0 0 0 0,0 0-1 0 0,0 0 1 0 0,0 0 0 0 0,-1 0 0 0 0,1 0 0 0 0,0 0 0 0 0,-1 1 0 0 0,1-1-1 0 0,0 0 1 0 0,-1 1 0 0 0,1-1 0 0 0,-1 1 0 0 0,1 0 0 0 0,-1 0 0 0 0,1-1-1 0 0,-1 1 1 0 0,1 0 0 0 0,-1 0 0 0 0,1 0 0 0 0,-4 1 0 0 0,2 3-29 0 0,-1-1 0 0 0,1 1 0 0 0,-1 0 0 0 0,1 1 0 0 0,0-1 0 0 0,-4 9 0 0 0,-4 40-21 0 0,12-52 61 0 0,3-1-7 0 0,-3 0 7 0 0,0 0 18 0 0,0 0 0 0 0,0-1 0 0 0,0 1 0 0 0,1 0 0 0 0,-1 0 0 0 0,0-1 0 0 0,0 1 0 0 0,0-1 0 0 0,0 1 0 0 0,1-1 0 0 0,-1 0 0 0 0,0 1-1 0 0,1-2 1 0 0,6-9 19 0 0,-6 9-48 0 0,0 0 1 0 0,0 0-1 0 0,0 0 1 0 0,-1 0-1 0 0,1-1 1 0 0,-1 1-1 0 0,0 0 1 0 0,1-1-1 0 0,-1 1 1 0 0,0-1-1 0 0,0-3 1 0 0,-1 5 22 0 0,4 15-5888 0 0,-8-28-325 0 0</inkml:trace>
</inkml:ink>
</file>

<file path=ppt/ink/ink9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87"/>
    </inkml:context>
    <inkml:brush xml:id="br0">
      <inkml:brushProperty name="width" value="0.035" units="cm"/>
      <inkml:brushProperty name="height" value="0.035" units="cm"/>
      <inkml:brushProperty name="color" value="#E71224"/>
    </inkml:brush>
  </inkml:definitions>
  <inkml:trace contextRef="#ctx0" brushRef="#br0">5 2191 64 0 0,'0'0'5606'0'0,"-5"-23"36"0"0,16 3-4857 0 0,-9 18-696 0 0,0-1 0 0 0,-1 0 0 0 0,0 0 0 0 0,1 1 0 0 0,-1-1 0 0 0,0 0 1 0 0,0-5-1 0 0,9-17 325 0 0,-4 12-177 0 0,-6 12-239 0 0,1-1 1 0 0,-1 1-1 0 0,1 0 1 0 0,-1 0 0 0 0,1 0-1 0 0,0-1 1 0 0,-1 1 0 0 0,1 0-1 0 0,0 0 1 0 0,0 0-1 0 0,0 0 1 0 0,1-1 0 0 0,11-10-32 0 0,-12 11 33 0 0,-1 1 1 0 0,1-1-1 0 0,0 1 1 0 0,-1-1-1 0 0,1 1 1 0 0,0-1-1 0 0,-1 0 0 0 0,1 1 1 0 0,-1-1-1 0 0,1 0 1 0 0,-1 0-1 0 0,1 1 1 0 0,-1-1-1 0 0,0 0 1 0 0,1 0-1 0 0,-1 0 0 0 0,0 1 1 0 0,0-1-1 0 0,1 0 1 0 0,-1-2-1 0 0,17-9 34 0 0,9-15 2 0 0,1-2 48 0 0,-26 29-84 0 0,-1 0 0 0 0,0 0 1 0 0,0 0-1 0 0,0 0 1 0 0,0 0-1 0 0,1 0 0 0 0,-1-1 1 0 0,0 1-1 0 0,0 0 1 0 0,0 0-1 0 0,0 0 0 0 0,0 0 1 0 0,0 0-1 0 0,0-1 1 0 0,1 1-1 0 0,-1 0 0 0 0,0 0 1 0 0,0 0-1 0 0,0 0 0 0 0,0-1 1 0 0,0 1-1 0 0,0 0 1 0 0,0 0-1 0 0,0 0 0 0 0,0 0 1 0 0,0-1-1 0 0,0 1 1 0 0,0 0-1 0 0,0 0 0 0 0,0 0 1 0 0,0-1-1 0 0,0 1 1 0 0,0 0-1 0 0,0 0 0 0 0,0 0 1 0 0,0 0-1 0 0,0-1 1 0 0,0 1-1 0 0,-1 0 0 0 0,1 0 1 0 0,0 0-1 0 0,0-1 1 0 0,0 1-2 0 0,0 0 1 0 0,-1 0 0 0 0,1 0-1 0 0,0-1 1 0 0,0 1 0 0 0,0 0-1 0 0,0 0 1 0 0,0-1-1 0 0,0 1 1 0 0,0 0 0 0 0,0 0-1 0 0,0-1 1 0 0,0 1 0 0 0,0 0-1 0 0,0-1 1 0 0,0 1 0 0 0,0 0-1 0 0,0 0 1 0 0,0-1 0 0 0,0 1-1 0 0,0 0 1 0 0,0 0 0 0 0,0-1-1 0 0,0 1 1 0 0,1 0 0 0 0,-1 0-1 0 0,0 0 1 0 0,0-1 0 0 0,0 1-1 0 0,0 0 1 0 0,1 0-1 0 0,-1 0 1 0 0,0-1 0 0 0,0 1-1 0 0,0 0 1 0 0,1 0 0 0 0,-1 0-1 0 0,0 0 1 0 0,0 0 0 0 0,0-1-1 0 0,1 1 1 0 0,-1 0 0 0 0,0 0-1 0 0,0 0 1 0 0,1 0 0 0 0,-1 0-1 0 0,0 0 1 0 0,1 0 0 0 0,1-1-15 0 0,-1 0 13 0 0,0 1 0 0 0,0 0 0 0 0,0-1 0 0 0,0 1 0 0 0,-1-1 0 0 0,1 1 0 0 0,0-1 1 0 0,0 1-1 0 0,-1-1 0 0 0,1 1 0 0 0,0-1 0 0 0,-1 0 0 0 0,1 0 0 0 0,-1 1 0 0 0,1-1 0 0 0,-1 0 0 0 0,1 0 1 0 0,-1 1-1 0 0,1-1 0 0 0,-1-1 0 0 0,9-5 26 0 0,-8 6-22 0 0,0 1 0 0 0,-1 0 1 0 0,1 0-1 0 0,0-1 1 0 0,0 1-1 0 0,-1-1 0 0 0,1 1 1 0 0,0 0-1 0 0,-1-1 0 0 0,1 1 1 0 0,-1-1-1 0 0,1 0 1 0 0,0 1-1 0 0,-1-1 0 0 0,0 1 1 0 0,1-1-1 0 0,-1 0 1 0 0,1 1-1 0 0,-1-1 0 0 0,0 0 1 0 0,1 1-1 0 0,-1-2 1 0 0,2-1 2 0 0,6-1-14 0 0,-5 3-10 0 0,-3 0 15 0 0,1 1 1 0 0,0 0-1 0 0,-1-1 0 0 0,1 1 1 0 0,-1-1-1 0 0,1 1 1 0 0,-1-1-1 0 0,1 1 0 0 0,0-1 1 0 0,-1 0-1 0 0,0 1 0 0 0,1-1 1 0 0,-1 1-1 0 0,1-1 0 0 0,-1 0 1 0 0,0 1-1 0 0,1-1 1 0 0,-1 0-1 0 0,0-1 0 0 0,8-4 26 0 0,-7 6-21 0 0,0 0 1 0 0,-1-1-1 0 0,1 1 0 0 0,0 0 0 0 0,0-1 1 0 0,-1 1-1 0 0,1-1 0 0 0,0 1 0 0 0,-1-1 1 0 0,1 1-1 0 0,0-1 0 0 0,-1 1 0 0 0,1-1 1 0 0,-1 0-1 0 0,1 1 0 0 0,-1-1 0 0 0,1 0 1 0 0,-1 1-1 0 0,1-1 0 0 0,-1 0 1 0 0,0 0-1 0 0,1 1 0 0 0,-1-1 0 0 0,0-1 1 0 0,9-3-47 0 0,-8 5 43 0 0,0-1 0 0 0,0 1 0 0 0,-1 0 0 0 0,1 0 0 0 0,0-1-1 0 0,0 1 1 0 0,0-1 0 0 0,-1 1 0 0 0,1-1 0 0 0,0 1 0 0 0,0-1 0 0 0,-1 1-1 0 0,1-1 1 0 0,-1 0 0 0 0,1 1 0 0 0,0-2 0 0 0,-1 1 2 0 0,0 1 0 0 0,0 0 1 0 0,1-1-1 0 0,-1 1 0 0 0,0 0 1 0 0,0-1-1 0 0,0 1 0 0 0,0 0 0 0 0,1-1 1 0 0,-1 1-1 0 0,0 0 0 0 0,0-1 1 0 0,1 1-1 0 0,-1 0 0 0 0,0-1 0 0 0,0 1 1 0 0,1 0-1 0 0,-1 0 0 0 0,0-1 0 0 0,1 1 1 0 0,-1 0-1 0 0,0 0 0 0 0,1 0 1 0 0,-1 0-1 0 0,0 0 0 0 0,1-1 0 0 0,-1 1 1 0 0,1 0-1 0 0,-1 0 0 0 0,0 0 1 0 0,1 0-1 0 0,-1 0 0 0 0,0 0 0 0 0,1 0 1 0 0,0 0-1 0 0,-1 0 1 0 0,1 0-1 0 0,-1 0 1 0 0,0 0 0 0 0,1 0-1 0 0,-1 0 1 0 0,1 0 0 0 0,-1 0-1 0 0,1 0 1 0 0,-1 0 0 0 0,0 0-1 0 0,1 0 1 0 0,-1 0 0 0 0,1-1-1 0 0,-1 1 1 0 0,0 0 0 0 0,1 0-1 0 0,-1 0 1 0 0,0-1 0 0 0,1 1-1 0 0,-1 0 1 0 0,0-1 0 0 0,1 1-1 0 0,-1 0 1 0 0,0-1 0 0 0,0 1-1 0 0,1 0 1 0 0,-1-1 0 0 0,0 1-1 0 0,0 0 1 0 0,1-1 0 0 0,-1 1-1 0 0,0-1 1 0 0,0 1 0 0 0,0 0-1 0 0,0-2 1 0 0,28-16-31 0 0,-25 16 31 0 0,0 1 1 0 0,-1-1-1 0 0,1 0 1 0 0,0 1-1 0 0,-1-1 1 0 0,1-1-1 0 0,-1 1 1 0 0,4-4-1 0 0,16-13 24 0 0,6-8-36 0 0,-11 14-36 0 0,-14 11 35 0 0,-1-1-1 0 0,1 1 1 0 0,-1 0 0 0 0,1 0-1 0 0,0 1 1 0 0,0-1 0 0 0,5-1-1 0 0,8-8-5 0 0,11-1 37 0 0,-23 9-20 0 0,0 1 0 0 0,1 0-1 0 0,-1-1 1 0 0,0 0 0 0 0,0 0 0 0 0,4-3 0 0 0,3-2-18 0 0,-11 8 22 0 0,1 0 1 0 0,0-1-1 0 0,-1 1 1 0 0,1 0-1 0 0,-1-1 1 0 0,1 1-1 0 0,0 0 1 0 0,-1-1-1 0 0,1 1 1 0 0,-1 0-1 0 0,1-1 1 0 0,-1 1 0 0 0,1-1-1 0 0,-1 1 1 0 0,1-1-1 0 0,-1 0 1 0 0,0 1-1 0 0,1-1 1 0 0,-1 1-1 0 0,0-1 1 0 0,1 0-1 0 0,-1 1 1 0 0,0-1-1 0 0,0 0 1 0 0,0 0 0 0 0,1 0-3 0 0,-1 1 1 0 0,0-1 0 0 0,0 1 0 0 0,0-1 0 0 0,1 1 0 0 0,-1-1-1 0 0,0 1 1 0 0,1-1 0 0 0,-1 1 0 0 0,0-1 0 0 0,1 1 0 0 0,-1-1-1 0 0,0 1 1 0 0,1-1 0 0 0,-1 1 0 0 0,1 0 0 0 0,-1-1 0 0 0,1 1-1 0 0,-1 0 1 0 0,1 0 0 0 0,-1-1 0 0 0,1 1 0 0 0,-1 0 0 0 0,2 0 0 0 0,-2-1-2 0 0,1 1 0 0 0,0 0 0 0 0,-1 0 0 0 0,1-1 1 0 0,-1 1-1 0 0,1 0 0 0 0,0-1 0 0 0,-1 1 0 0 0,1 0 1 0 0,-1-1-1 0 0,1 1 0 0 0,-1-1 0 0 0,1 1 0 0 0,-1-1 1 0 0,1 1-1 0 0,-1-1 0 0 0,0 1 0 0 0,1-1 0 0 0,-1 0 1 0 0,0 1-1 0 0,1-1 0 0 0,-1 1 0 0 0,0-1 0 0 0,0 0 1 0 0,0 0-1 0 0,3-2-22 0 0,0 0 0 0 0,-1 0 0 0 0,1 0 0 0 0,0 1 1 0 0,0 0-1 0 0,1-1 0 0 0,-1 1 0 0 0,5-2 0 0 0,-7 4 20 0 0,0-1 1 0 0,0 0-1 0 0,0 1 0 0 0,0-1 0 0 0,0 0 1 0 0,0 1-1 0 0,0-1 0 0 0,0 0 0 0 0,-1 0 1 0 0,1 0-1 0 0,0 0 0 0 0,1-1 0 0 0,7-7 96 0 0,15-14-167 0 0,-4 9 40 0 0,-9 7 18 0 0,10-7 24 0 0,32-17 0 0 0,-29 18 33 0 0,5-2 18 0 0,-12-2-94 0 0,-13 15 35 0 0,0 1 0 0 0,-1-1 1 0 0,1 0-1 0 0,-1-1 0 0 0,1 1 1 0 0,-1-1-1 0 0,0 1 0 0 0,0-1 1 0 0,0 0-1 0 0,3-3 0 0 0,20-10 6 0 0,-19 13 17 0 0,-6 3-23 0 0,-1 0 0 0 0,0 0 0 0 0,1 0 0 0 0,-1 0 0 0 0,1 0 0 0 0,-1-1 0 0 0,1 1 0 0 0,-1 0 0 0 0,0 0 0 0 0,1 0 0 0 0,-1-1 0 0 0,1 1 0 0 0,-1 0 0 0 0,0-1 0 0 0,1 1 0 0 0,-1 0 0 0 0,0-1 0 0 0,0 1 0 0 0,1 0 0 0 0,-1-1 0 0 0,0 1 0 0 0,0-1 0 0 0,1 1 0 0 0,-1 0 0 0 0,0-1 0 0 0,0 1 1 0 0,0-1-1 0 0,0 1 0 0 0,0-1 0 0 0,0 1 0 0 0,1-1 0 0 0,6-3 19 0 0,-6 4-19 0 0,0-1 0 0 0,0 1 0 0 0,0 0 1 0 0,0-1-1 0 0,0 1 0 0 0,0-1 0 0 0,0 1 1 0 0,0-1-1 0 0,-1 1 0 0 0,1-1 0 0 0,0 0 1 0 0,0 1-1 0 0,-1-1 0 0 0,1 0 0 0 0,1-1 1 0 0,-2 2-2 0 0,0-1 0 0 0,0 0 0 0 0,0 0 0 0 0,0 1 1 0 0,0-1-1 0 0,1 0 0 0 0,-1 0 0 0 0,0 1 0 0 0,1-1 1 0 0,-1 0-1 0 0,1 1 0 0 0,-1-1 0 0 0,0 1 0 0 0,1-1 1 0 0,0 1-1 0 0,-1-1 0 0 0,1 0 0 0 0,-1 1 0 0 0,1 0 1 0 0,-1-1-1 0 0,1 1 0 0 0,0-1 0 0 0,-1 1 0 0 0,2-1 1 0 0,-1 1-1 0 0,-1 0 0 0 0,1 0 0 0 0,-1-1 1 0 0,1 1-1 0 0,0 0 0 0 0,-1-1 0 0 0,1 1 1 0 0,-1-1-1 0 0,1 1 0 0 0,-1-1 0 0 0,1 1 0 0 0,-1-1 1 0 0,1 1-1 0 0,-1-1 0 0 0,0 1 0 0 0,1-1 1 0 0,-1 0-1 0 0,0 1 0 0 0,1-1 0 0 0,-1 1 1 0 0,0-1-1 0 0,0 0 0 0 0,1-1 0 0 0,-1 2 2 0 0,0-1-1 0 0,0 0 0 0 0,0 1 0 0 0,1-1 1 0 0,-1 0-1 0 0,0 0 0 0 0,1 1 0 0 0,-1-1 1 0 0,1 1-1 0 0,-1-1 0 0 0,1 0 1 0 0,-1 1-1 0 0,1-1 0 0 0,-1 1 0 0 0,1-1 1 0 0,-1 1-1 0 0,1 0 0 0 0,0-1 0 0 0,-1 1 1 0 0,1-1-1 0 0,0 1 0 0 0,0-1 1 0 0,0 1-3 0 0,0 0 1 0 0,-1 0-1 0 0,1 0 0 0 0,-1-1 1 0 0,1 1-1 0 0,-1 0 1 0 0,1-1-1 0 0,-1 1 1 0 0,1-1-1 0 0,-1 1 1 0 0,1 0-1 0 0,-1-1 1 0 0,1 1-1 0 0,-1-1 1 0 0,1 1-1 0 0,-1-1 1 0 0,0 0-1 0 0,0 1 1 0 0,1-1-1 0 0,-1 1 1 0 0,0-2-1 0 0,1 1-2 0 0,0-1 0 0 0,0 1-1 0 0,0-1 1 0 0,0 1 0 0 0,0 0-1 0 0,1-1 1 0 0,-1 1 0 0 0,0 0-1 0 0,0 0 1 0 0,1 0 0 0 0,1-2-1 0 0,4-3 7 0 0,-2 1 4 0 0,-2 1-6 0 0,0 0 0 0 0,1 1 1 0 0,0-1-1 0 0,-1 1 0 0 0,7-5 1 0 0,-6 6 0 0 0,0-1 0 0 0,-1 0 0 0 0,0 0 1 0 0,1 0-1 0 0,-1-1 0 0 0,2-3 1 0 0,19-18-29 0 0,31-23 6 0 0,-33 23 66 0 0,-22 25-46 0 0,2-2-2 0 0,0 1 1 0 0,0 0 0 0 0,0-1-1 0 0,-1 1 1 0 0,1-1 0 0 0,0 0-1 0 0,-1 0 1 0 0,1 0 0 0 0,-1 1-1 0 0,0-1 1 0 0,1-1 0 0 0,0-1-1 0 0,-2 3 2 0 0,0 1 0 0 0,0-1 0 0 0,1 0 0 0 0,-1 1 0 0 0,0-1 0 0 0,1 1 0 0 0,-1-1 0 0 0,1 1 0 0 0,-1-1 0 0 0,1 1 0 0 0,-1-1 0 0 0,0 1 0 0 0,1-1 0 0 0,0 1 0 0 0,-1 0 0 0 0,1-1 0 0 0,-1 1 0 0 0,1 0 0 0 0,0-1-1 0 0,0 1 1 0 0,0-1 0 0 0,0 1-1 0 0,-1 0 1 0 0,1-1 0 0 0,0 1 0 0 0,-1-1-1 0 0,1 1 1 0 0,0-1 0 0 0,-1 0-1 0 0,1 1 1 0 0,0-1 0 0 0,-1 1-1 0 0,1-1 1 0 0,-1 0 0 0 0,1 0-1 0 0,-1 1 1 0 0,0-1 0 0 0,1 0-1 0 0,-1 0 1 0 0,0 0 0 0 0,1 0-1 0 0,-1 0 1 0 0,0 0 0 0 0,0 0 0 0 0,0 1 0 0 0,1-1-1 0 0,-1 0 1 0 0,0 0 0 0 0,1 1 0 0 0,-1-1 0 0 0,1 0 0 0 0,-1 1-1 0 0,0-1 1 0 0,1 1 0 0 0,0-1 0 0 0,-1 0 0 0 0,1 1-1 0 0,-1-1 1 0 0,1 1 0 0 0,-1 0 0 0 0,1-1 0 0 0,0 1 0 0 0,-1-1-1 0 0,1 1 1 0 0,1-1 0 0 0,-2 1 1 0 0,1 0 0 0 0,0 0 0 0 0,-1-1 0 0 0,1 1 0 0 0,-1 0 0 0 0,1-1 0 0 0,-1 1 0 0 0,1 0 0 0 0,-1-1 0 0 0,1 1 0 0 0,-1-1 1 0 0,1 1-1 0 0,-1-1 0 0 0,0 1 0 0 0,1-1 0 0 0,-1 1 0 0 0,0-1 0 0 0,1 1 0 0 0,-1-1 0 0 0,0 0 0 0 0,1 0 0 0 0,-1 0 0 0 0,0 0 0 0 0,0 0 1 0 0,0 1-1 0 0,1-1 0 0 0,-1 0 0 0 0,0 1 1 0 0,1-1-1 0 0,-1 0 0 0 0,0 0 0 0 0,1 1 1 0 0,-1-1-1 0 0,1 1 0 0 0,-1-1 0 0 0,1 0 1 0 0,0 1-1 0 0,-1-1 0 0 0,1 1 0 0 0,-1-1 1 0 0,1 1-1 0 0,0 0 0 0 0,-1-1 0 0 0,1 1 1 0 0,1-1-1 0 0,-2 1-2 0 0,1 0 1 0 0,-1 0-1 0 0,1-1 1 0 0,0 1-1 0 0,-1 0 1 0 0,1-1-1 0 0,-1 1 1 0 0,1-1-1 0 0,-1 1 1 0 0,1 0 0 0 0,-1-1-1 0 0,1 1 1 0 0,-1-1-1 0 0,0 1 1 0 0,1-1-1 0 0,-1 0 1 0 0,0 1-1 0 0,1-1 1 0 0,-1 1-1 0 0,0-1 1 0 0,1-1-1 0 0,-1 1 1 0 0,0 1 1 0 0,0-1-1 0 0,0 0 0 0 0,1 0 0 0 0,-1 1 0 0 0,0-1 0 0 0,1 0 0 0 0,-1 1 1 0 0,0-1-1 0 0,1 0 0 0 0,-1 1 0 0 0,1-1 0 0 0,-1 0 0 0 0,1 1 0 0 0,-1-1 1 0 0,1 1-1 0 0,-1-1 0 0 0,1 1 0 0 0,0-1 0 0 0,-1 1 0 0 0,1 0 1 0 0,1-1-1 0 0,-2 1 2 0 0,1-1 1 0 0,0 1 0 0 0,-1-1 0 0 0,1 1 0 0 0,0 0 0 0 0,-1-1 0 0 0,1 0-1 0 0,-1 1 1 0 0,1-1 0 0 0,0 1 0 0 0,-1-1 0 0 0,1 0 0 0 0,-1 1-1 0 0,0-1 1 0 0,1 0 0 0 0,-1 1 0 0 0,0-1 0 0 0,1 0 0 0 0,-1 0-1 0 0,0 1 1 0 0,0-1 0 0 0,1-1 0 0 0,-1 1-1 0 0,0 0-1 0 0,0 1 1 0 0,1-1-1 0 0,-1 0 1 0 0,0 0 0 0 0,1 1-1 0 0,-1-1 1 0 0,0 0 0 0 0,1 1-1 0 0,-1-1 1 0 0,1 0 0 0 0,0 1-1 0 0,-1-1 1 0 0,1 1 0 0 0,-1-1-1 0 0,1 0 1 0 0,0 1 0 0 0,0-1-1 0 0,0 1-1 0 0,0-1 0 0 0,0 0-1 0 0,0 1 1 0 0,0-1 0 0 0,-1 0 0 0 0,1 0 0 0 0,0 1-1 0 0,0-1 1 0 0,-1 0 0 0 0,1 0 0 0 0,-1 0-1 0 0,1 0 1 0 0,-1 0 0 0 0,1 0 0 0 0,-1 0-1 0 0,1 0 1 0 0,-1 0 0 0 0,0 0 0 0 0,1-2 0 0 0,22-28 24 0 0,9-13-26 0 0,0 9 20 0 0,-29 30-1 0 0,0 1-1 0 0,0-1 1 0 0,0-1 0 0 0,0 1 0 0 0,-1 0 0 0 0,4-12 0 0 0,-6 17-18 0 0,0-1-1 0 0,0 0 1 0 0,1 0-1 0 0,-1 0 1 0 0,1 0-1 0 0,-1 1 1 0 0,1-1-1 0 0,-1 0 1 0 0,1 0 0 0 0,-1 1-1 0 0,1-1 1 0 0,0 0-1 0 0,-1 1 1 0 0,1-1-1 0 0,0 1 1 0 0,0-1-1 0 0,1 0 1 0 0,-2 1-1 0 0,1-1 0 0 0,0 1 1 0 0,0-1-1 0 0,-1 1 0 0 0,1-1 0 0 0,0 1 1 0 0,-1-1-1 0 0,1 0 0 0 0,0 1 0 0 0,-1-1 1 0 0,1 0-1 0 0,-1 0 0 0 0,1 1 0 0 0,-1-1 1 0 0,0 0-1 0 0,1 0 0 0 0,0-1 0 0 0,17-21-17 0 0,-3 6 49 0 0,11-16 92 0 0,-10 6 131 0 0,-4 8-198 0 0,-11 19-54 0 0,-1-1 1 0 0,1 1-1 0 0,-1 0 0 0 0,1-1 1 0 0,-1 1-1 0 0,1-1 0 0 0,-1 1 0 0 0,0-1 1 0 0,1 0-1 0 0,-1 1 0 0 0,0-1 1 0 0,1 1-1 0 0,-1-1 0 0 0,0 1 1 0 0,0-1-1 0 0,0 0 0 0 0,0 1 1 0 0,0-1-1 0 0,1 0 0 0 0,-1 1 0 0 0,0-2 1 0 0,0 1-3 0 0,0 0 1 0 0,0 0-1 0 0,0 0 1 0 0,0 0-1 0 0,0 0 1 0 0,1 0-1 0 0,-1 0 1 0 0,0 0-1 0 0,1 0 1 0 0,-1 0-1 0 0,1 1 1 0 0,-1-1-1 0 0,1 0 1 0 0,-1 0-1 0 0,1 0 1 0 0,-1 1-1 0 0,1-1 1 0 0,0 0-1 0 0,0 0 1 0 0,-1 1-1 0 0,3-2 1 0 0,-2 2 1 0 0,-1-1-1 0 0,1 1 1 0 0,0-1-1 0 0,-1 0 1 0 0,1 1-1 0 0,0-1 1 0 0,-1 0-1 0 0,1 1 1 0 0,-1-1 0 0 0,1 0-1 0 0,-1 1 1 0 0,1-1-1 0 0,-1 0 1 0 0,0 0-1 0 0,1 0 1 0 0,-1 0-1 0 0,0 1 1 0 0,1-1 0 0 0,-1 0-1 0 0,0 0 1 0 0,0 0-1 0 0,0 0 1 0 0,0 0-1 0 0,0-1 1 0 0,0 1 1 0 0,1 0 0 0 0,-1 0 0 0 0,1 0 0 0 0,-1 0 0 0 0,1 0 0 0 0,-1 0 0 0 0,1 0 0 0 0,0 0 0 0 0,-1 0 0 0 0,1 0 0 0 0,0 1 0 0 0,0-1 0 0 0,1-1 0 0 0,-1 1-6 0 0,0 1 0 0 0,0-1 0 0 0,0 0 0 0 0,0 0 0 0 0,0 0 0 0 0,0 0 0 0 0,-1 0 0 0 0,1 0 0 0 0,0 0 1 0 0,-1 0-1 0 0,1 0 0 0 0,-1 0 0 0 0,1 0 0 0 0,0-1 0 0 0,-1 1 4 0 0,0 0 0 0 0,1 1 0 0 0,-1-1 0 0 0,0 0 0 0 0,1 1 0 0 0,-1-1 0 0 0,0 1 0 0 0,1-1 0 0 0,-1 0 0 0 0,1 1 0 0 0,-1-1 0 0 0,1 1 0 0 0,-1 0 1 0 0,1-1-1 0 0,-1 1 0 0 0,1-1 0 0 0,-1 1 0 0 0,1 0 0 0 0,1-1 0 0 0,-1 1 0 0 0,-1-1 1 0 0,1 1-1 0 0,0 0 0 0 0,0-1 1 0 0,-1 1-1 0 0,1-1 0 0 0,0 1 1 0 0,-1-1-1 0 0,1 1 0 0 0,-1-1 1 0 0,1 0-1 0 0,-1 1 0 0 0,1-1 1 0 0,-1 0-1 0 0,1 1 0 0 0,-1-1 1 0 0,0 0-1 0 0,1 0 0 0 0,-1 1 1 0 0,0-1-1 0 0,1-1 0 0 0,-1 1 0 0 0,0 0-1 0 0,0 1 0 0 0,1-1 1 0 0,-1 0-1 0 0,0 0 0 0 0,1 1 1 0 0,-1-1-1 0 0,0 0 0 0 0,1 0 0 0 0,-1 1 1 0 0,1-1-1 0 0,-1 0 0 0 0,1 1 1 0 0,0-1-1 0 0,-1 1 0 0 0,1-1 1 0 0,-1 1-1 0 0,1-1 0 0 0,0 1 1 0 0,1-1-1 0 0,-1 0 1 0 0,-1 1-1 0 0,1 0 1 0 0,0-1-1 0 0,-1 1 1 0 0,1-1-1 0 0,0 1 1 0 0,-1-1 0 0 0,1 0-1 0 0,-1 1 1 0 0,1-1-1 0 0,-1 1 1 0 0,1-1-1 0 0,-1 0 1 0 0,1 0 0 0 0,-1 1-1 0 0,0-1 1 0 0,1 0-1 0 0,-1 0 1 0 0,0 1-1 0 0,1-2 1 0 0,-1 1 4 0 0,0 0 0 0 0,1 0 1 0 0,-1 0-1 0 0,1 0 0 0 0,-1 0 0 0 0,1 1 0 0 0,-1-1 0 0 0,1 0 1 0 0,-1 0-1 0 0,1 1 0 0 0,0-1 0 0 0,-1 0 0 0 0,1 1 1 0 0,0-1-1 0 0,0 1 0 0 0,1-2 0 0 0,-2 2-4 0 0,1-1-1 0 0,0 1 1 0 0,0-1-1 0 0,0 1 1 0 0,-1-1-1 0 0,1 0 1 0 0,0 1-1 0 0,-1-1 1 0 0,1 0-1 0 0,0 0 1 0 0,-1 0-1 0 0,1 0 1 0 0,-1 1-1 0 0,1-1 1 0 0,-1 0-1 0 0,1-2 1 0 0,-1 2-4 0 0,1 0-1 0 0,-1 0 1 0 0,1 0 0 0 0,0 0 0 0 0,0 0 0 0 0,-1-1 0 0 0,1 1 0 0 0,0 1 0 0 0,0-1-1 0 0,0 0 1 0 0,0 0 0 0 0,2-1 0 0 0,8-9-32 0 0,-10 9 30 0 0,1-1 1 0 0,0 1-1 0 0,0 0 0 0 0,0 0 0 0 0,0 0 0 0 0,0 0 1 0 0,0 0-1 0 0,0 1 0 0 0,5-3 0 0 0,13-13-24 0 0,-12 10 89 0 0,-7 7-56 0 0,0 0-1 0 0,-1-1 1 0 0,1 1 0 0 0,0-1-1 0 0,0 1 1 0 0,-1-1 0 0 0,1 1-1 0 0,0-1 1 0 0,-1 1 0 0 0,1-1 0 0 0,0 0-1 0 0,-1 1 1 0 0,1-1 0 0 0,-1 0-1 0 0,1 0 1 0 0,-1 1 0 0 0,0-1-1 0 0,1 0 1 0 0,-1 0 0 0 0,0 0 0 0 0,1 0-1 0 0,-1 0 0 0 0,0 0 0 0 0,0 0 0 0 0,1 0-1 0 0,-1 1 1 0 0,0-1 0 0 0,1 0 0 0 0,-1 0 0 0 0,1 1-1 0 0,-1-1 1 0 0,1 0 0 0 0,-1 1 0 0 0,1-1-1 0 0,0 1 1 0 0,-1-1 0 0 0,1 0 0 0 0,0 1 0 0 0,0-1-1 0 0,0 0-2 0 0,0 1-1 0 0,0-1 1 0 0,0 1-1 0 0,0-1 1 0 0,0 0 0 0 0,-1 0-1 0 0,1 1 1 0 0,0-1-1 0 0,-1 0 1 0 0,1 0-1 0 0,0 0 1 0 0,-1 0-1 0 0,1 0 1 0 0,-1 0-1 0 0,0 0 1 0 0,1 0-1 0 0,-1 0 1 0 0,1-2-1 0 0,-1 2 3 0 0,0 0 0 0 0,1 0 1 0 0,-1 0-1 0 0,1 0 0 0 0,-1 0 0 0 0,1 0 0 0 0,-1 0 0 0 0,1 0 0 0 0,0 0 0 0 0,0 0 0 0 0,-1 0 0 0 0,1 0 0 0 0,0 0 1 0 0,0 1-1 0 0,1-2 0 0 0,-1 2 0 0 0,0-1 0 0 0,0 0 0 0 0,0 0 0 0 0,-1 1 0 0 0,1-1 1 0 0,0 0-1 0 0,0 0 0 0 0,-1 0 0 0 0,1 1 0 0 0,-1-1 0 0 0,1 0 1 0 0,-1 0-1 0 0,1 0 0 0 0,0-2 0 0 0,-1 2 3 0 0,0-1-1 0 0,1 1 1 0 0,-1 0-1 0 0,1 0 1 0 0,-1-1-1 0 0,1 1 1 0 0,0 0 0 0 0,-1 0-1 0 0,1 0 1 0 0,0-1-1 0 0,0 1 1 0 0,0 0-1 0 0,0 0 1 0 0,1-1-1 0 0,-1 1-4 0 0,0 1 0 0 0,0-1-1 0 0,0 0 1 0 0,0 0 0 0 0,-1 0-1 0 0,1 0 1 0 0,0 0-1 0 0,-1 0 1 0 0,1-1 0 0 0,0 1-1 0 0,-1 0 1 0 0,1 0-1 0 0,0-3 1 0 0,-1 3 1 0 0,1 0-1 0 0,-1-1 1 0 0,1 1-1 0 0,-1 0 1 0 0,1 0-1 0 0,0-1 1 0 0,0 1-1 0 0,0 0 1 0 0,0 0-1 0 0,0 0 1 0 0,0 0 0 0 0,1-1-1 0 0,-1 1 3 0 0,0 1 0 0 0,0-1 0 0 0,0 0 0 0 0,0 0 0 0 0,0 0 0 0 0,0 0 0 0 0,-1-1 0 0 0,1 1 0 0 0,0 0 0 0 0,-1 0 0 0 0,2-2 0 0 0,-2 2-1 0 0,0 0 0 0 0,0 0 1 0 0,1 0-1 0 0,-1 0 0 0 0,0 0 0 0 0,1 0 1 0 0,-1 0-1 0 0,1 0 0 0 0,-1 1 0 0 0,1-1 0 0 0,0 0 1 0 0,-1 0-1 0 0,1 0 0 0 0,0 1 0 0 0,-1-1 1 0 0,1 0-1 0 0,0 1 0 0 0,0-1 0 0 0,0 1 0 0 0,1-1 1 0 0,-1 0-1 0 0,0 1 1 0 0,0-1-1 0 0,0 1 1 0 0,-1-1 0 0 0,1 0-1 0 0,0 1 1 0 0,0-1-1 0 0,0 0 1 0 0,-1 0-1 0 0,1 0 1 0 0,0 1 0 0 0,-1-1-1 0 0,1 0 1 0 0,-1 0-1 0 0,1 0 1 0 0,-1 0-1 0 0,1 0 1 0 0,-1 0-1 0 0,0 0 1 0 0,1-2 0 0 0,-1 2-1 0 0,1 0 1 0 0,-1 0 0 0 0,0 1 0 0 0,1-1 0 0 0,-1 0-1 0 0,1 0 1 0 0,-1 1 0 0 0,1-1 0 0 0,-1 0 0 0 0,1 0-1 0 0,-1 1 1 0 0,1-1 0 0 0,0 1 0 0 0,-1-1 0 0 0,2 0-1 0 0,-1 0 1 0 0,0 0 0 0 0,0 1 0 0 0,0-1 0 0 0,0 0 0 0 0,0 0-1 0 0,0 0 1 0 0,-1 1 0 0 0,1-1 0 0 0,0 0 0 0 0,-1 0 0 0 0,1 0 0 0 0,0 0-1 0 0,-1 0 1 0 0,1-1 0 0 0,-1 1 0 0 0,0 0 0 0 0,1-2 0 0 0,-1 3-4 0 0,1-1 1 0 0,-1 0 0 0 0,0 0 0 0 0,1 1-1 0 0,-1-1 1 0 0,0 1 0 0 0,1-1 0 0 0,-1 0-1 0 0,1 1 1 0 0,-1-1 0 0 0,1 1-1 0 0,0-1 1 0 0,-1 1 0 0 0,1-1 0 0 0,-1 1-1 0 0,1-1 1 0 0,1 1 0 0 0,-1-1 2 0 0,0 1-1 0 0,-1-1 1 0 0,1 1 0 0 0,0-1 0 0 0,0 1-1 0 0,-1-1 1 0 0,1 1 0 0 0,0-1 0 0 0,-1 0-1 0 0,1 1 1 0 0,-1-1 0 0 0,1 0-1 0 0,-1 0 1 0 0,1 1 0 0 0,-1-1 0 0 0,1 0-1 0 0,-1 0 1 0 0,0 0 0 0 0,1-1 0 0 0,2-2-1 0 0,0 0 0 0 0,1-1 0 0 0,0 1 1 0 0,-1 1-1 0 0,1-1 0 0 0,7-5 1 0 0,-1-1 11 0 0,3-2-9 0 0,14-13 34 0 0,0-4 85 0 0,-25 21-109 0 0,-2 7-14 0 0,0 1 1 0 0,0 0-1 0 0,0-1 0 0 0,0 1 0 0 0,0 0 0 0 0,0-1 0 0 0,0 1 0 0 0,0 0 0 0 0,0 0 0 0 0,0-1 0 0 0,0 1 0 0 0,0 0 0 0 0,0-1 0 0 0,0 1 0 0 0,0 0 0 0 0,1-1 0 0 0,-1 1 1 0 0,0 0-1 0 0,0 0 0 0 0,0-1 0 0 0,0 1 0 0 0,1 0 0 0 0,-1 0 0 0 0,0-1 0 0 0,0 1 0 0 0,1 0 0 0 0,-1 0 0 0 0,0 0 0 0 0,1 0 0 0 0,-1-1 0 0 0,1 1 0 0 0,0-1 0 0 0,0 0 0 0 0,-1 1 0 0 0,1-1-1 0 0,0 0 1 0 0,-1 0 0 0 0,1 0 0 0 0,-1 1 0 0 0,1-1 0 0 0,-1 0-1 0 0,1 0 1 0 0,-1 0 0 0 0,1 0 0 0 0,-1 0 0 0 0,0-1 0 0 0,7-10-6 0 0,0-1-32 0 0,-5 12 46 0 0,-1 0 0 0 0,0 0 0 0 0,1-1 0 0 0,-1 1 0 0 0,0-1 1 0 0,0 1-1 0 0,0-1 0 0 0,0 1 0 0 0,0-1 0 0 0,-1 0 0 0 0,1 1 1 0 0,0-1-1 0 0,-1 0 0 0 0,1 0 0 0 0,-1 1 0 0 0,0-1 1 0 0,1 0-1 0 0,-1 0 0 0 0,0-3 0 0 0,4-4-4 0 0,-3 8-4 0 0,-1 0 0 0 0,1 0 0 0 0,0 0 0 0 0,-1 0 0 0 0,1 0 0 0 0,0 0 0 0 0,-1 0-1 0 0,0-1 1 0 0,1 1 0 0 0,-1 0 0 0 0,0 0 0 0 0,1 0 0 0 0,-1-1 0 0 0,0 1 0 0 0,0 0 0 0 0,0 0 0 0 0,0-2 0 0 0,0 3-3 0 0,-1 0 1 0 0,1 0-1 0 0,0 0 1 0 0,-1-1-1 0 0,1 1 1 0 0,0 0-1 0 0,0 0 1 0 0,-1 0-1 0 0,1 0 1 0 0,0 0-1 0 0,-1 0 1 0 0,1 0-1 0 0,0 0 1 0 0,-1 0-1 0 0,1 0 1 0 0,0 0-1 0 0,0 0 1 0 0,-1 0-1 0 0,1 0 1 0 0,0 0-1 0 0,-1 0 1 0 0,1 0-1 0 0,0 0 1 0 0,-1 1-1 0 0,1-1 1 0 0,0 0-1 0 0,0 0 1 0 0,-1 0-1 0 0,1 0 1 0 0,0 1-1 0 0,0-1 1 0 0,-1 0-1 0 0,1 0 1 0 0,0 0-1 0 0,0 1 1 0 0,-1-1-1 0 0,-18 13-163 0 0,10-8 193 0 0,8-4-33 0 0,0 0 0 0 0,0 0 0 0 0,0-1 0 0 0,0 1 0 0 0,0 0 0 0 0,0 0 1 0 0,0 0-1 0 0,0 0 0 0 0,0 0 0 0 0,0 0 0 0 0,1 0 0 0 0,-1 0 0 0 0,0 0 0 0 0,1 1 0 0 0,-1-1 0 0 0,1 0 0 0 0,-1 0 0 0 0,1 1 0 0 0,0-1 0 0 0,-1 0 0 0 0,1 3 0 0 0,-4 0-1 0 0,3-3 8 0 0,1-1 0 0 0,-1 0 0 0 0,1 0 0 0 0,0 0 0 0 0,-1 1 0 0 0,1-1-1 0 0,-1 0 1 0 0,1 1 0 0 0,0-1 0 0 0,0 0 0 0 0,-1 1 0 0 0,1-1-1 0 0,0 0 1 0 0,-1 1 0 0 0,1-1 0 0 0,0 0 0 0 0,0 1 0 0 0,0-1 0 0 0,-1 1-1 0 0,1-1 1 0 0,0 1 0 0 0,0-1 0 0 0,0 0 0 0 0,0 2 0 0 0,-5 2 4 0 0,0 1-281 0 0,17-6-14 0 0,-10 0 303 0 0,0 0-1 0 0,-1 0 1 0 0,1 0 0 0 0,0 0 0 0 0,0-1 0 0 0,-1 1 0 0 0,1 0 0 0 0,-1-1 0 0 0,1 1 0 0 0,-1-1 0 0 0,0 0 0 0 0,1 1 0 0 0,-1-1 0 0 0,0 0 0 0 0,1-3 0 0 0,-2 4 104 0 0,0 1 4 0 0,0 0-118 0 0,-1-1 0 0 0,1 1 0 0 0,-1-1 0 0 0,1 1 1 0 0,-1-1-1 0 0,1 1 0 0 0,-1-1 0 0 0,1 1 0 0 0,-1 0 1 0 0,0-1-1 0 0,1 1 0 0 0,-1 0 0 0 0,0-1 0 0 0,1 1 0 0 0,-1 0 1 0 0,0 0-1 0 0,1 0 0 0 0,-1 0 0 0 0,0 0 0 0 0,1 0 1 0 0,-1 0-1 0 0,0 0 0 0 0,0 0 0 0 0,1 0 0 0 0,-1 0 0 0 0,-1 0 1 0 0,-23 7-6 0 0,24-7 5 0 0,0 0 1 0 0,0 1 0 0 0,0-1-1 0 0,0 0 1 0 0,0 1 0 0 0,1-1-1 0 0,-1 1 1 0 0,0 0-1 0 0,0-1 1 0 0,0 1 0 0 0,0 0-1 0 0,1-1 1 0 0,-1 1-1 0 0,0 0 1 0 0,0 0 0 0 0,1-1-1 0 0,-1 1 1 0 0,1 0-1 0 0,-1 0 1 0 0,1 0 0 0 0,-1 1-1 0 0,1-1-2 0 0,0 0 0 0 0,-1-1 0 0 0,1 1 0 0 0,0-1 0 0 0,0 1-1 0 0,-1-1 1 0 0,1 1 0 0 0,0-1 0 0 0,-1 1 0 0 0,1 0 0 0 0,0-1 0 0 0,-1 0-1 0 0,1 1 1 0 0,-1-1 0 0 0,1 1 0 0 0,-1-1 0 0 0,1 0 0 0 0,-1 1 0 0 0,1-1-1 0 0,-1 0 1 0 0,1 1 0 0 0,-1-1 0 0 0,0 0 0 0 0,0 1-3 0 0,0-1 1 0 0,1 0 0 0 0,-1 1-1 0 0,0-1 1 0 0,1 0-1 0 0,-1 1 1 0 0,1-1 0 0 0,-1 1-1 0 0,0-1 1 0 0,1 1-1 0 0,-1-1 1 0 0,1 1-1 0 0,-1-1 1 0 0,1 1 0 0 0,0 0-1 0 0,-1-1 1 0 0,1 1-1 0 0,-1 0 1 0 0,1-1-1 0 0,0 1 1 0 0,0 0 0 0 0,-1-1-1 0 0,1 1 1 0 0,0 1-1 0 0,-6 31-192 0 0,11-32 246 0 0,0 0 1 0 0,-1-1-1 0 0,1 0 1 0 0,0 1-1 0 0,7-2 1 0 0,-9 1-39 0 0,0-1-7 0 0,-1 1 0 0 0,1-1 0 0 0,0 0 0 0 0,-1 0 0 0 0,1 0-1 0 0,-1 0 1 0 0,1-1 0 0 0,-1 1 0 0 0,0-1 0 0 0,1 1 0 0 0,-1-1 0 0 0,0 0 0 0 0,0 0 0 0 0,0 0 0 0 0,0 0 0 0 0,1-3 0 0 0,10-7 60 0 0,-13 11-57 0 0,1 1 0 0 0,-1 0 0 0 0,0-1 0 0 0,1 1 0 0 0,-1-1 0 0 0,0 1 0 0 0,0-1 0 0 0,1 1 1 0 0,-1-1-1 0 0,0 1 0 0 0,0-1 0 0 0,0 1 0 0 0,0-1 0 0 0,1 1 0 0 0,-1-1 0 0 0,0 1 0 0 0,0-1 0 0 0,0 1 0 0 0,0-1 0 0 0,0 1 0 0 0,0-1 0 0 0,0 1 0 0 0,-1-1 0 0 0,1 1 0 0 0,0-1 0 0 0,0 1 0 0 0,0-1 0 0 0,0 1 0 0 0,-1-1 0 0 0,1 1 0 0 0,0 0 0 0 0,-1-2 0 0 0,-10-9-68 0 0,10 11 52 0 0,-37-5-123 0 0,35 5 129 0 0,0 0 1 0 0,1 0-1 0 0,-1 0 1 0 0,0 0-1 0 0,1 0 1 0 0,-1 1-1 0 0,1-1 1 0 0,-1 1-1 0 0,0 0 1 0 0,1 0-1 0 0,0 0 1 0 0,-5 2-1 0 0,-7 5 10 0 0,12-7-12 0 0,0 0 1 0 0,0-1 0 0 0,0 1 0 0 0,0 0-1 0 0,0 0 1 0 0,1 0 0 0 0,-1 1 0 0 0,0-1-1 0 0,1 0 1 0 0,-1 1 0 0 0,1-1 0 0 0,-1 1-1 0 0,1-1 1 0 0,0 1 0 0 0,0 0 0 0 0,0-1-1 0 0,-2 4 1 0 0,3-3-5 0 0,0-1 1 0 0,-1 1-1 0 0,1 0 1 0 0,-1-1-1 0 0,1 1 1 0 0,-1-1-1 0 0,1 1 1 0 0,-1-1-1 0 0,0 1 1 0 0,0-1-1 0 0,0 0 1 0 0,1 1-1 0 0,-4 1 0 0 0,3-1 1 0 0,0-1-1 0 0,0 0 0 0 0,0 1 1 0 0,0-1-1 0 0,0 1 0 0 0,0-1 1 0 0,1 1-1 0 0,-1 0 0 0 0,0-1 0 0 0,1 1 1 0 0,-1 0-1 0 0,1-1 0 0 0,-1 1 1 0 0,1 2-1 0 0,0-3 7 0 0,0 0 0 0 0,0-1 0 0 0,0 1 0 0 0,0 0 0 0 0,0 0 0 0 0,0 0 0 0 0,0 0 0 0 0,0-1 1 0 0,0 1-1 0 0,1 0 0 0 0,-1 0 0 0 0,0 0 0 0 0,0-1 0 0 0,1 1 0 0 0,-1 0 0 0 0,1 0 0 0 0,-1-1 0 0 0,1 1 0 0 0,-1 0 0 0 0,1-1 0 0 0,-1 1 0 0 0,1 0 0 0 0,0-1 0 0 0,0 2 0 0 0,22 0 278 0 0,-16-2-248 0 0,-2 0-19 0 0,0 0-1 0 0,0-1 0 0 0,0 1 0 0 0,0-1 1 0 0,1-1-1 0 0,-1 1 0 0 0,0-1 0 0 0,-1 1 1 0 0,1-1-1 0 0,0-1 0 0 0,0 1 0 0 0,5-5 1 0 0,-8 6-3 0 0,0 0 0 0 0,0-1 0 0 0,-1 1 1 0 0,1-1-1 0 0,0 0 0 0 0,-1 1 0 0 0,1-1 1 0 0,-1 0-1 0 0,0 0 0 0 0,1 0 0 0 0,-1 0 1 0 0,0 0-1 0 0,0 0 0 0 0,0 0 0 0 0,-1 0 1 0 0,1-1-1 0 0,0 1 0 0 0,-1 0 0 0 0,0 0 0 0 0,1-1 1 0 0,-1 1-1 0 0,0 0 0 0 0,0 0 0 0 0,0-1 1 0 0,-1-3-1 0 0,1 1-39 0 0,-4 3 5 0 0,1 1 1 0 0,-1 0-1 0 0,1 0 1 0 0,-1 1-1 0 0,0-1 0 0 0,1 1 1 0 0,-1 0-1 0 0,0 0 0 0 0,1 0 1 0 0,-1 0-1 0 0,-6 2 1 0 0,-17 19 0 0 0,21-15 22 0 0,5-5-7 0 0,0 1-1 0 0,1 0 1 0 0,-1 0-1 0 0,0 0 1 0 0,0 0-1 0 0,1 0 0 0 0,-1 0 1 0 0,1 0-1 0 0,0 0 1 0 0,-1 0-1 0 0,1 0 1 0 0,0 1-1 0 0,0-1 1 0 0,0 0-1 0 0,1 4 0 0 0,0 5-4 0 0,3-10 40 0 0,0 0 0 0 0,0 0 0 0 0,0 0 0 0 0,-1-1 1 0 0,1 1-1 0 0,0-1 0 0 0,0 0 0 0 0,0 0 0 0 0,7-2 1 0 0,-9 1-12 0 0,25-12 67 0 0,-26 12-71 0 0,0 0 0 0 0,0 0-1 0 0,0 0 1 0 0,0 0-1 0 0,0-1 1 0 0,0 1-1 0 0,0 0 1 0 0,0 0 0 0 0,-1-1-1 0 0,1 1 1 0 0,0 0-1 0 0,-1-1 1 0 0,1 1 0 0 0,-1-1-1 0 0,0 1 1 0 0,1-1-1 0 0,-1 1 1 0 0,0-1-1 0 0,0-1 1 0 0,0 1 0 0 0,0 1 0 0 0,0 0 0 0 0,0 0 0 0 0,0 0 0 0 0,0-1 0 0 0,0 1 0 0 0,-1 0 0 0 0,1 0 0 0 0,0 0 0 0 0,-1 0-1 0 0,1 0 1 0 0,-1-1 0 0 0,0 0 0 0 0,0 2-23 0 0,1-1 0 0 0,-1 1 0 0 0,1 0 0 0 0,-1-1 0 0 0,1 1 0 0 0,-1 0 0 0 0,0 0 0 0 0,1-1 0 0 0,-1 1-1 0 0,1 0 1 0 0,-1 0 0 0 0,0 0 0 0 0,1 0 0 0 0,-1 0 0 0 0,0 0 0 0 0,1 0 0 0 0,-1 0 0 0 0,0 0 0 0 0,1 0 0 0 0,-1 0 0 0 0,1 1-1 0 0,-1-1 1 0 0,0 0 0 0 0,1 0 0 0 0,-1 1 0 0 0,0-1 0 0 0,-1 2-18 0 0,1-1-1 0 0,-1 1 1 0 0,1 0-1 0 0,0 0 1 0 0,0 0-1 0 0,-1-1 1 0 0,1 1-1 0 0,0 0 1 0 0,1 0-1 0 0,-1 1 1 0 0,-1 1-1 0 0,-1 6-184 0 0,-3 9-3068 0 0,8-4-3439 0 0,2-10 3586 0 0</inkml:trace>
</inkml:ink>
</file>

<file path=ppt/ink/ink9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88"/>
    </inkml:context>
    <inkml:brush xml:id="br0">
      <inkml:brushProperty name="width" value="0.035" units="cm"/>
      <inkml:brushProperty name="height" value="0.035" units="cm"/>
      <inkml:brushProperty name="color" value="#E71224"/>
    </inkml:brush>
  </inkml:definitions>
  <inkml:trace contextRef="#ctx0" brushRef="#br0">6 11 480 0 0,'-1'-5'4030'0'0,"-2"0"-4096"0"0,2 5-48 0 0</inkml:trace>
</inkml:ink>
</file>

<file path=ppt/ink/ink9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89"/>
    </inkml:context>
    <inkml:brush xml:id="br0">
      <inkml:brushProperty name="width" value="0.035" units="cm"/>
      <inkml:brushProperty name="height" value="0.035" units="cm"/>
      <inkml:brushProperty name="color" value="#E71224"/>
    </inkml:brush>
  </inkml:definitions>
  <inkml:trace contextRef="#ctx0" brushRef="#br0">0 1 592 0 0</inkml:trace>
</inkml:ink>
</file>

<file path=ppt/ink/ink9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90"/>
    </inkml:context>
    <inkml:brush xml:id="br0">
      <inkml:brushProperty name="width" value="0.035" units="cm"/>
      <inkml:brushProperty name="height" value="0.035" units="cm"/>
      <inkml:brushProperty name="color" value="#E71224"/>
    </inkml:brush>
  </inkml:definitions>
  <inkml:trace contextRef="#ctx0" brushRef="#br0">17 1 592 0 0,'-1'6'41'0'0,"-2"3"1545"0"0,2-16 3014 0 0,-10 3-89 0 0,16 70-4302 0 0,1-15-6 0 0,-6-38-148 0 0,-1-9-644 0 0,1-1 0 0 0,0 1 0 0 0,0 0 0 0 0,0-1 0 0 0,1 1 0 0 0,-1 0 0 0 0,1-1 0 0 0,0 1 0 0 0,1 4 0 0 0,-1-3-1170 0 0,-2-10-225 0 0,-3-36-180 0 0</inkml:trace>
</inkml:ink>
</file>

<file path=ppt/ink/ink9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91"/>
    </inkml:context>
    <inkml:brush xml:id="br0">
      <inkml:brushProperty name="width" value="0.035" units="cm"/>
      <inkml:brushProperty name="height" value="0.035" units="cm"/>
      <inkml:brushProperty name="color" value="#E71224"/>
    </inkml:brush>
  </inkml:definitions>
  <inkml:trace contextRef="#ctx0" brushRef="#br0">11 14 320 0 0,'0'0'3801'0'0,"-4"-8"-3548"0"0,3 8-169 0 0,-4-6 4467 0 0,4 6-4562 0 0,1 29 978 0 0,0 131 238 0 0,0-159-1221 0 0,0 6-329 0 0</inkml:trace>
</inkml:ink>
</file>

<file path=ppt/ink/ink9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92"/>
    </inkml:context>
    <inkml:brush xml:id="br0">
      <inkml:brushProperty name="width" value="0.035" units="cm"/>
      <inkml:brushProperty name="height" value="0.035" units="cm"/>
      <inkml:brushProperty name="color" value="#E71224"/>
    </inkml:brush>
  </inkml:definitions>
  <inkml:trace contextRef="#ctx0" brushRef="#br0">6 7 1252 0 0,'0'0'7066'0'0,"-5"-6"-3764"0"0,5 323-2715 0 0,1-315-152 0 0,6-5-4086 0 0,1-3-1708 0 0,-3-2 2944 0 0,-5 8 2404 0 0,0 0 0 0 0,-1 0 1 0 0,1 0-1 0 0,0 0 0 0 0,0 1 0 0 0,0-1 0 0 0,0 0 0 0 0,0 0 0 0 0,0 0 0 0 0,0 0 1 0 0,0 0-1 0 0,0 0 0 0 0,0 0 0 0 0,0 0 0 0 0,0 0 0 0 0,-1 0 0 0 0,1 0 0 0 0,0 0 0 0 0,0 0 1 0 0,0 0-1 0 0,0 0 0 0 0,0 0 0 0 0,0 0 0 0 0,0 0 0 0 0,0 0 0 0 0,0 0 0 0 0,0 0 1 0 0,0 0-1 0 0,-1-1 0 0 0,1 1 0 0 0,0 0 0 0 0,0 0 0 0 0,0 0 0 0 0,0 0 0 0 0,0 0 1 0 0,0 0-1 0 0,0 0 0 0 0,0 0 0 0 0,0 0 0 0 0,0 0 0 0 0,0 0 0 0 0,0 0 0 0 0,0 0 1 0 0,0 0-1 0 0,0 0 0 0 0,0-1 0 0 0,0 1 0 0 0,0 0 0 0 0,0 0 0 0 0,0 0 0 0 0,0 0 1 0 0,0 0-1 0 0,0 0 0 0 0,0 0 0 0 0,0 0 0 0 0,0 0 0 0 0,0 0 0 0 0,0 0 0 0 0,0-1 0 0 0,0 1 1 0 0,0 0-1 0 0,-18 17-532 0 0</inkml:trace>
</inkml:ink>
</file>

<file path=ppt/ink/ink9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93"/>
    </inkml:context>
    <inkml:brush xml:id="br0">
      <inkml:brushProperty name="width" value="0.035" units="cm"/>
      <inkml:brushProperty name="height" value="0.035" units="cm"/>
      <inkml:brushProperty name="color" value="#E71224"/>
    </inkml:brush>
  </inkml:definitions>
  <inkml:trace contextRef="#ctx0" brushRef="#br0">23 112 648 0 0,'0'0'3994'0'0,"-4"0"-3968"0"0,-11-2 6 0 0,12 2 2631 0 0,18-10-102 0 0,52-17-1914 0 0,36 11-452 0 0,-89 13-176 0 0,-1-1-1 0 0,1 0 1 0 0,19-10 0 0 0,-1 1-1 0 0,16-4-95 0 0,-15 16-346 0 0,-25 11-1524 0 0,-6-2-5671 0 0,-16-26 6824 0 0</inkml:trace>
</inkml:ink>
</file>

<file path=ppt/ink/ink9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94"/>
    </inkml:context>
    <inkml:brush xml:id="br0">
      <inkml:brushProperty name="width" value="0.035" units="cm"/>
      <inkml:brushProperty name="height" value="0.035" units="cm"/>
      <inkml:brushProperty name="color" value="#E71224"/>
    </inkml:brush>
  </inkml:definitions>
  <inkml:trace contextRef="#ctx0" brushRef="#br0">12 46 852 0 0,'0'0'8006'0'0,"0"-6"-5247"0"0,0-13-2570 0 0,0 12-132 0 0,-1-5 604 0 0,0 12-671 0 0,1 0-1 0 0,0 0 0 0 0,0 0 0 0 0,-1 0 1 0 0,1-1-1 0 0,0 1 0 0 0,0 0 1 0 0,-1 0-1 0 0,1 0 0 0 0,0 0 1 0 0,0 0-1 0 0,-1 0 0 0 0,1-1 0 0 0,0 1 1 0 0,0 0-1 0 0,-1 0 0 0 0,1 0 1 0 0,0 0-1 0 0,-1 0 0 0 0,1 0 1 0 0,0 0-1 0 0,0 0 0 0 0,-1 0 0 0 0,1 1 1 0 0,0-1-1 0 0,-1 0 0 0 0,1 0 1 0 0,0 0-1 0 0,0 0 0 0 0,-1 0 1 0 0,1 0-1 0 0,-1 1 0 0 0,0 26 39 0 0,2-23-27 0 0,-1 52-113 0 0,4-47 169 0 0,-3-8-333 0 0,-1 0 0 0 0,1 0 0 0 0,0 0 0 0 0,-1 0 0 0 0,1 0 0 0 0,-1 0 0 0 0,1 0 0 0 0,-1 0 0 0 0,1 0 0 0 0,-1 1 0 0 0,0-1 0 0 0,1 2 0 0 0,1 2-1204 0 0,-10-31-5597 0 0</inkml:trace>
</inkml:ink>
</file>

<file path=ppt/ink/ink9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95"/>
    </inkml:context>
    <inkml:brush xml:id="br0">
      <inkml:brushProperty name="width" value="0.035" units="cm"/>
      <inkml:brushProperty name="height" value="0.035" units="cm"/>
      <inkml:brushProperty name="color" value="#E71224"/>
    </inkml:brush>
  </inkml:definitions>
  <inkml:trace contextRef="#ctx0" brushRef="#br0">117 156 1380 0 0,'0'0'7308'0'0,"0"-4"-7095"0"0,0-21 1748 0 0,-18 23-449 0 0,-13 2-1147 0 0,30 0-303 0 0,-16 0 93 0 0,13 0-155 0 0,3 0-6 0 0,-2 3-14 0 0,-1 0 0 0 0,1 0 1 0 0,0 0-1 0 0,0 1 0 0 0,0-1 0 0 0,1 1 1 0 0,-3 4-1 0 0,2-1-11 0 0,0 0-1 0 0,0 0 1 0 0,1 0 0 0 0,0 1 0 0 0,0-1 0 0 0,1 1-1 0 0,0-1 1 0 0,0 1 0 0 0,1-1 0 0 0,0 11-1 0 0,1-18 32 0 0,-1 1 0 0 0,0 0-1 0 0,0-1 1 0 0,1 1-1 0 0,-1-1 1 0 0,0 1-1 0 0,1 0 1 0 0,-1-1-1 0 0,0 1 1 0 0,1-1-1 0 0,-1 1 1 0 0,1-1-1 0 0,-1 1 1 0 0,1-1-1 0 0,0 1 1 0 0,-1-1-1 0 0,1 0 1 0 0,-1 1-1 0 0,1-1 1 0 0,0 0-1 0 0,-1 1 1 0 0,1-1-1 0 0,-1 0 1 0 0,1 0-1 0 0,0 0 1 0 0,0 0 0 0 0,0 1-1 0 0,24 1 64 0 0,-23-2-58 0 0,0 0 0 0 0,1-1 0 0 0,-1 1-1 0 0,1-1 1 0 0,-1 1 0 0 0,0-1 0 0 0,0 0-1 0 0,0 0 1 0 0,1 0 0 0 0,-1 0 0 0 0,0 0-1 0 0,0-1 1 0 0,0 1 0 0 0,-1 0-1 0 0,1-1 1 0 0,0 0 0 0 0,2-2 0 0 0,2-3 10 0 0,-1 0 1 0 0,-1 0-1 0 0,7-11 1 0 0,-6 11-11 0 0,-5 6-5 0 0,1 1 0 0 0,-1-1 1 0 0,1 0-1 0 0,-1 1 0 0 0,0-1 1 0 0,1 0-1 0 0,-1 1 0 0 0,0-1 1 0 0,1 0-1 0 0,-1 0 0 0 0,0 1 1 0 0,0-1-1 0 0,1 0 0 0 0,-1 0 1 0 0,0 1-1 0 0,0-1 0 0 0,0 0 1 0 0,0-1-1 0 0,0-1 0 0 0,1-1 1 0 0,-1 0-1 0 0,1 1 0 0 0,0-1 0 0 0,0 1 1 0 0,0 0-1 0 0,1-1 0 0 0,1-4 1 0 0,-1 5 6 0 0,0 0 0 0 0,-1-1 1 0 0,1 0-1 0 0,-1 1 1 0 0,0-1-1 0 0,0 0 1 0 0,0 1-1 0 0,0-7 1 0 0,-1-74 12 0 0,-11 64 37 0 0,10 19-60 0 0,1 1 0 0 0,0 0-1 0 0,-1 0 1 0 0,1 0 0 0 0,0 0 0 0 0,-1 0 0 0 0,1 0 0 0 0,0 0-1 0 0,-1 0 1 0 0,1 0 0 0 0,0 0 0 0 0,-1 0 0 0 0,1 0 0 0 0,0 0-1 0 0,-1 0 1 0 0,1 0 0 0 0,0 0 0 0 0,-1 0 0 0 0,1 0 0 0 0,0 0-1 0 0,-1 0 1 0 0,1 1 0 0 0,0-1 0 0 0,-1 0 0 0 0,1 0 0 0 0,0 0-1 0 0,0 1 1 0 0,-1-1 0 0 0,1 0 0 0 0,0 0 0 0 0,0 1 0 0 0,-1-1-1 0 0,1 0 1 0 0,0 1 0 0 0,-1 5 16 0 0,1 0 0 0 0,0 0 0 0 0,1 0 0 0 0,-1 0 0 0 0,1-1 0 0 0,0 1 0 0 0,1 0 0 0 0,-1 0 0 0 0,1-1 0 0 0,0 1 0 0 0,5 9 0 0 0,10 34 84 0 0,-16-47-94 0 0,0 0 1 0 0,1 0 0 0 0,-1 0-1 0 0,0 0 1 0 0,0 0 0 0 0,0 1-1 0 0,-1-1 1 0 0,1 0-1 0 0,0 1 1 0 0,-1-1 0 0 0,0 1-1 0 0,1-1 1 0 0,-1 4 0 0 0,11 27 12 0 0,-6-21-39 0 0,-5-11 21 0 0,1 0-1 0 0,0 0 0 0 0,-1 0 0 0 0,1 0 1 0 0,-1 0-1 0 0,1 0 0 0 0,-1 0 0 0 0,1 0 1 0 0,-1 0-1 0 0,0 1 0 0 0,0-1 0 0 0,0 0 1 0 0,1 2-1 0 0,-1-2-54 0 0,0 0 0 0 0,0 0-1 0 0,1 0 1 0 0,-1 1 0 0 0,1-1 0 0 0,-1 0 0 0 0,1 0 0 0 0,-1 0-1 0 0,1 0 1 0 0,-1 0 0 0 0,1 0 0 0 0,0 0 0 0 0,0 0 0 0 0,-1 0-1 0 0,1 0 1 0 0,0-1 0 0 0,0 1 0 0 0,0 0 0 0 0,0-1 0 0 0,0 1 0 0 0,0 0-1 0 0,0-1 1 0 0,0 1 0 0 0,0-1 0 0 0,3 1 0 0 0,13 0-10864 0 0,-44-6 10376 0 0</inkml:trace>
</inkml:ink>
</file>

<file path=ppt/ink/ink9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96"/>
    </inkml:context>
    <inkml:brush xml:id="br0">
      <inkml:brushProperty name="width" value="0.035" units="cm"/>
      <inkml:brushProperty name="height" value="0.035" units="cm"/>
      <inkml:brushProperty name="color" value="#E71224"/>
    </inkml:brush>
  </inkml:definitions>
  <inkml:trace contextRef="#ctx0" brushRef="#br0">40 157 1944 0 0,'0'0'9194'0'0,"-6"-14"-9571"0"0,-16-43 316 0 0,21 54-9 0 0,0 0 1 0 0,0 0 0 0 0,0 0 0 0 0,0 0-1 0 0,0-1 1 0 0,1 1 0 0 0,0 0 0 0 0,-1 0-1 0 0,1-6 1 0 0,1 8-21 0 0,-1 0 1 0 0,0 0-1 0 0,0 0 0 0 0,0 0 1 0 0,0 0-1 0 0,0 0 0 0 0,-1 0 0 0 0,1 0 1 0 0,0 1-1 0 0,0-1 0 0 0,-1 0 1 0 0,1 0-1 0 0,0 0 0 0 0,-2-1 0 0 0,2 0-351 0 0,-1 1-1 0 0,1-1 0 0 0,0 0 1 0 0,-1 0-1 0 0,1 1 0 0 0,0-1 0 0 0,0 0 1 0 0,0 0-1 0 0,1-2 0 0 0,-1-4-1801 0 0,0 2 766 0 0</inkml:trace>
</inkml:ink>
</file>

<file path=ppt/ink/ink9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97"/>
    </inkml:context>
    <inkml:brush xml:id="br0">
      <inkml:brushProperty name="width" value="0.035" units="cm"/>
      <inkml:brushProperty name="height" value="0.035" units="cm"/>
      <inkml:brushProperty name="color" value="#E71224"/>
    </inkml:brush>
  </inkml:definitions>
  <inkml:trace contextRef="#ctx0" brushRef="#br0">12 70 2984 0 0,'0'0'4561'0'0,"-2"-10"-4659"0"0,-1-1 74 0 0,2 6-29 0 0,-1 0 0 0 0,1 0 0 0 0,0 0 0 0 0,1 0 0 0 0,-1 0 0 0 0,1-6 0 0 0,5 4-1506 0 0,-1 6 224 0 0,-2 9-2168 0 0,-2 54 2848 0 0</inkml:trace>
</inkml:ink>
</file>

<file path=ppt/ink/ink9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98"/>
    </inkml:context>
    <inkml:brush xml:id="br0">
      <inkml:brushProperty name="width" value="0.035" units="cm"/>
      <inkml:brushProperty name="height" value="0.035" units="cm"/>
      <inkml:brushProperty name="color" value="#E71224"/>
    </inkml:brush>
  </inkml:definitions>
  <inkml:trace contextRef="#ctx0" brushRef="#br0">23 86 2928 0 0,'0'0'6724'0'0,"-4"-9"-6876"0"0,-10-30 112 0 0,13 37-115 0 0,0 1-1 0 0,1-1 0 0 0,-1 0 1 0 0,1 1-1 0 0,-1-1 0 0 0,1 1 0 0 0,0-1 1 0 0,0 0-1 0 0,-1 1 0 0 0,1-1 1 0 0,0 0-1 0 0,1 1 0 0 0,-1-1 1 0 0,1-2-1 0 0,8-4-4679 0 0,-6 6 3022 0 0,-16 25 1336 0 0</inkml:trace>
</inkml:ink>
</file>

<file path=ppt/ink/ink9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699"/>
    </inkml:context>
    <inkml:brush xml:id="br0">
      <inkml:brushProperty name="width" value="0.035" units="cm"/>
      <inkml:brushProperty name="height" value="0.035" units="cm"/>
      <inkml:brushProperty name="color" value="#E71224"/>
    </inkml:brush>
  </inkml:definitions>
  <inkml:trace contextRef="#ctx0" brushRef="#br0">20 69 2020 0 0,'0'0'7483'0'0,"-3"-8"-7553"0"0,-12-26 23 0 0,15 34-36 0 0,0-1 0 0 0,-1 0 0 0 0,1 0 1 0 0,0 0-1 0 0,0 1 0 0 0,0-1 1 0 0,0 0-1 0 0,0 0 0 0 0,0 0 0 0 0,0 1 1 0 0,0-1-1 0 0,0 0 0 0 0,0 0 0 0 0,0 0 1 0 0,1 1-1 0 0,-1-1 0 0 0,0 0 1 0 0,0 0-1 0 0,1 0 0 0 0,-1 1 0 0 0,1-1 1 0 0,-1 0-1 0 0,1 1 0 0 0,-1-1 1 0 0,1 0-1 0 0,-1 1 0 0 0,1-1 0 0 0,-1 1 1 0 0,1-1-1 0 0,0 1 0 0 0,1-2 1 0 0,-2 2-23 0 0,0 0 0 0 0,0 0 0 0 0,1-1 0 0 0,-1 1 0 0 0,0 0 1 0 0,0 0-1 0 0,1 0 0 0 0,-1-1 0 0 0,0 1 0 0 0,1 0 1 0 0,-1 0-1 0 0,0 0 0 0 0,1 0 0 0 0,-1 0 0 0 0,0-1 0 0 0,1 1 1 0 0,-1 0-1 0 0,0 0 0 0 0,1 0 0 0 0,-1 0 0 0 0,0 0 1 0 0,1 0-1 0 0,-1 0 0 0 0,0 0 0 0 0,1 0 0 0 0,-1 1 0 0 0,0-1 1 0 0,1 0-1 0 0,-1 0 0 0 0,0 0 0 0 0,1 0 0 0 0,-1 0 0 0 0,0 0 1 0 0,1 1-1 0 0,-1-1 0 0 0,0 0 0 0 0,0 0 0 0 0,1 1 1 0 0,-1-1-1 0 0,0 0 0 0 0,0 0 0 0 0,1 1 0 0 0,-1-1 0 0 0,0 0 1 0 0,0 0-1 0 0,0 1 0 0 0,0-1 0 0 0,1 0 0 0 0,-1 1 1 0 0,0-1-1 0 0,0 0 0 0 0,0 1 0 0 0,0-1 0 0 0,0 1 0 0 0,-5 60-868 0 0</inkml:trace>
</inkml:ink>
</file>

<file path=ppt/ink/ink9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700"/>
    </inkml:context>
    <inkml:brush xml:id="br0">
      <inkml:brushProperty name="width" value="0.035" units="cm"/>
      <inkml:brushProperty name="height" value="0.035" units="cm"/>
      <inkml:brushProperty name="color" value="#E71224"/>
    </inkml:brush>
  </inkml:definitions>
  <inkml:trace contextRef="#ctx0" brushRef="#br0">5 78 4264 0 0,'0'0'5487'0'0,"-1"-11"-5762"0"0,-3-34 132 0 0,4 32-401 0 0,3 10 185 0 0,-1-2-4793 0 0,-2 17 3518 0 0,0 53-10 0 0</inkml:trace>
</inkml:ink>
</file>

<file path=ppt/ink/ink9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701"/>
    </inkml:context>
    <inkml:brush xml:id="br0">
      <inkml:brushProperty name="width" value="0.035" units="cm"/>
      <inkml:brushProperty name="height" value="0.035" units="cm"/>
      <inkml:brushProperty name="color" value="#E71224"/>
    </inkml:brush>
  </inkml:definitions>
  <inkml:trace contextRef="#ctx0" brushRef="#br0">17 156 1960 0 0,'7'-109'3849'0'0,"-7"107"-3724"0"0,0 0 1 0 0,0 0 0 0 0,0 0-1 0 0,0 0 1 0 0,0 1 0 0 0,0-1-1 0 0,-1 0 1 0 0,1 0 0 0 0,-1 0-1 0 0,0 0 1 0 0,0-1 0 0 0,-8-2 1376 0 0,9 5-1474 0 0,0 0 0 0 0,0 0 0 0 0,-1 0 0 0 0,1 0 1 0 0,0 0-1 0 0,0 0 0 0 0,0 0 0 0 0,-1 0 1 0 0,1 0-1 0 0,0 0 0 0 0,0 0 0 0 0,0 0 1 0 0,-1 0-1 0 0,1 0 0 0 0,0 0 0 0 0,0 0 1 0 0,0-1-1 0 0,0 1 0 0 0,-1 0 0 0 0,1 0 1 0 0,0 0-1 0 0,0 0 0 0 0,0 0 0 0 0,0-1 0 0 0,0 1 1 0 0,0 0-1 0 0,-1 0 0 0 0,1 0 0 0 0,0 0 1 0 0,0-1-1 0 0,0 1 0 0 0,0 0 0 0 0,0 0 1 0 0,0 0-1 0 0,0 0 0 0 0,0-1 0 0 0,0 1 1 0 0,0 0-1 0 0,0 0 0 0 0,0-1 0 0 0,-3-3 364 0 0,3 4-434 0 0,0 0 1 0 0,0 0-1 0 0,0 0 0 0 0,0 0 0 0 0,-1-1 0 0 0,1 1 0 0 0,0 0 0 0 0,0 0 0 0 0,0 0 0 0 0,0 0 0 0 0,0 0 0 0 0,0 0 1 0 0,-1-1-1 0 0,1 1 0 0 0,0 0 0 0 0,0 0 0 0 0,0 0 0 0 0,0 0 0 0 0,0-1 0 0 0,0 1 0 0 0,0 0 0 0 0,0 0 0 0 0,0 0 1 0 0,0 0-1 0 0,0-1 0 0 0,0 1 0 0 0,0 0 0 0 0,0 0 0 0 0,0 0 0 0 0,0 0 0 0 0,0-1 0 0 0,0 1 0 0 0,0 0 0 0 0,0 0 1 0 0,0 0-1 0 0,0 0 0 0 0,0-1 0 0 0,0 1 0 0 0,0 0 0 0 0,1 0 0 0 0,-1 0 0 0 0,0 0 0 0 0,0-1 0 0 0,0 1 0 0 0,0 0 1 0 0,0 0-1 0 0,0 0 0 0 0,1 0 0 0 0,-1 0 0 0 0,0 0 0 0 0,0 0 0 0 0,0 0 0 0 0,0-1 0 0 0,0 1 0 0 0,1 0 0 0 0,-1 0 1 0 0,0 0-1 0 0,0 0 0 0 0,0 0 0 0 0,0 0 0 0 0,1 0 0 0 0,-1 0 0 0 0,1 0-841 0 0,-7 6-5962 0 0</inkml:trace>
</inkml:ink>
</file>

<file path=ppt/ink/ink9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702"/>
    </inkml:context>
    <inkml:brush xml:id="br0">
      <inkml:brushProperty name="width" value="0.035" units="cm"/>
      <inkml:brushProperty name="height" value="0.035" units="cm"/>
      <inkml:brushProperty name="color" value="#E71224"/>
    </inkml:brush>
  </inkml:definitions>
  <inkml:trace contextRef="#ctx0" brushRef="#br0">1 0 1860 0 0,'0'0'5041'0'0</inkml:trace>
</inkml:ink>
</file>

<file path=ppt/ink/ink9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703"/>
    </inkml:context>
    <inkml:brush xml:id="br0">
      <inkml:brushProperty name="width" value="0.035" units="cm"/>
      <inkml:brushProperty name="height" value="0.035" units="cm"/>
      <inkml:brushProperty name="color" value="#E71224"/>
    </inkml:brush>
  </inkml:definitions>
  <inkml:trace contextRef="#ctx0" brushRef="#br0">1 9 2528 0 0,'0'0'5184'0'0,"12"-1"-5376"0"0,49-4-47 0 0,-8 3-2924 0 0,-39 3 1215 0 0,-1 0 682 0 0</inkml:trace>
</inkml:ink>
</file>

<file path=ppt/ink/ink9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704"/>
    </inkml:context>
    <inkml:brush xml:id="br0">
      <inkml:brushProperty name="width" value="0.035" units="cm"/>
      <inkml:brushProperty name="height" value="0.035" units="cm"/>
      <inkml:brushProperty name="color" value="#E71224"/>
    </inkml:brush>
  </inkml:definitions>
  <inkml:trace contextRef="#ctx0" brushRef="#br0">1 21 1428 0 0,'0'0'4407'0'0,"12"-3"-4695"0"0,46-12-488 0 0,-47 13-3046 0 0,-92 22 2873 0 0</inkml:trace>
</inkml:ink>
</file>

<file path=ppt/ink/ink9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705"/>
    </inkml:context>
    <inkml:brush xml:id="br0">
      <inkml:brushProperty name="width" value="0.035" units="cm"/>
      <inkml:brushProperty name="height" value="0.035" units="cm"/>
      <inkml:brushProperty name="color" value="#E71224"/>
    </inkml:brush>
  </inkml:definitions>
  <inkml:trace contextRef="#ctx0" brushRef="#br0">0 67 1592 0 0,'0'0'6522'0'0,"18"-10"-6585"0"0,52-29 49 0 0,-66 37 2 0 0,-1 0-1 0 0,1 0 1 0 0,-1 0 0 0 0,1 0 0 0 0,0 1 0 0 0,0-1 0 0 0,-1 1 0 0 0,1 0-1 0 0,0 0 1 0 0,0 1 0 0 0,0-1 0 0 0,0 1 0 0 0,0 0 0 0 0,1 0 0 0 0,4 0-1 0 0,7 2-128 0 0,0-3-686 0 0,-11 1 129 0 0,1-1 0 0 0,0 2 0 0 0,-1-1 1 0 0,1 0-1 0 0,0 1 0 0 0,10 3 0 0 0,-11-2-367 0 0</inkml:trace>
</inkml:ink>
</file>

<file path=ppt/ink/ink9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706"/>
    </inkml:context>
    <inkml:brush xml:id="br0">
      <inkml:brushProperty name="width" value="0.035" units="cm"/>
      <inkml:brushProperty name="height" value="0.035" units="cm"/>
      <inkml:brushProperty name="color" value="#E71224"/>
    </inkml:brush>
  </inkml:definitions>
  <inkml:trace contextRef="#ctx0" brushRef="#br0">0 26 1300 0 0,'0'0'6608'0'0,"7"-2"-6529"0"0,32-14-47 0 0,-27 14-99 0 0,1 0 0 0 0,-1 0 0 0 0,1 1 0 0 0,-1 1 0 0 0,21 1 0 0 0,-5 0-1197 0 0,-22-1 618 0 0,0 1 0 0 0,1 0 0 0 0,-1 0 0 0 0,8 2 0 0 0,3 1-907 0 0,-11-3 507 0 0</inkml:trace>
</inkml:ink>
</file>

<file path=ppt/ink/ink9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707"/>
    </inkml:context>
    <inkml:brush xml:id="br0">
      <inkml:brushProperty name="width" value="0.035" units="cm"/>
      <inkml:brushProperty name="height" value="0.035" units="cm"/>
      <inkml:brushProperty name="color" value="#E71224"/>
    </inkml:brush>
  </inkml:definitions>
  <inkml:trace contextRef="#ctx0" brushRef="#br0">1 41 320 0 0,'0'0'6531'0'0,"13"-4"-6377"0"0,4 1-104 0 0,-10 1-15 0 0,-1 1 1 0 0,1-1-1 0 0,0 0 0 0 0,-1 0 1 0 0,1-1-1 0 0,11-6 1 0 0,-13 6-101 0 0,0 1 0 0 0,1 0 0 0 0,0 1 0 0 0,-1-1 0 0 0,1 1 0 0 0,0 0 0 0 0,0 1 0 0 0,0-1 0 0 0,0 1 0 0 0,-1 0 0 0 0,1 1 0 0 0,7 0 0 0 0,16 7-4600 0 0,-24-8 3192 0 0</inkml:trace>
</inkml:ink>
</file>

<file path=ppt/ink/ink9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708"/>
    </inkml:context>
    <inkml:brush xml:id="br0">
      <inkml:brushProperty name="width" value="0.035" units="cm"/>
      <inkml:brushProperty name="height" value="0.035" units="cm"/>
      <inkml:brushProperty name="color" value="#E71224"/>
    </inkml:brush>
  </inkml:definitions>
  <inkml:trace contextRef="#ctx0" brushRef="#br0">0 29 2060 0 0,'0'0'7636'0'0,"7"-4"-7952"0"0,-6 4 302 0 0,3-4-104 0 0,1 1 0 0 0,0 1 0 0 0,0-1 1 0 0,0 1-1 0 0,0 0 0 0 0,0 0 0 0 0,1 0 0 0 0,-1 1 0 0 0,0 0 0 0 0,1 0 0 0 0,7 0 0 0 0,22 1-4877 0 0,-20 0 2987 0 0</inkml:trace>
</inkml:ink>
</file>

<file path=ppt/ink/ink9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709"/>
    </inkml:context>
    <inkml:brush xml:id="br0">
      <inkml:brushProperty name="width" value="0.035" units="cm"/>
      <inkml:brushProperty name="height" value="0.035" units="cm"/>
      <inkml:brushProperty name="color" value="#E71224"/>
    </inkml:brush>
  </inkml:definitions>
  <inkml:trace contextRef="#ctx0" brushRef="#br0">0 36 4880 0 0,'0'0'4560'0'0,"12"-4"-6437"0"0,15-6 247 0 0,32-7-1 0 0,-46 13-562 0 0,-3 4 684 0 0</inkml:trace>
</inkml:ink>
</file>

<file path=ppt/ink/ink9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710"/>
    </inkml:context>
    <inkml:brush xml:id="br0">
      <inkml:brushProperty name="width" value="0.035" units="cm"/>
      <inkml:brushProperty name="height" value="0.035" units="cm"/>
      <inkml:brushProperty name="color" value="#E71224"/>
    </inkml:brush>
  </inkml:definitions>
  <inkml:trace contextRef="#ctx0" brushRef="#br0">0 25 4028 0 0,'0'0'5087'0'0,"12"-4"-5649"0"0,36-11 260 0 0,-45 14-61 0 0,0 0-1 0 0,0 0 1 0 0,0 0-1 0 0,0 1 1 0 0,0-1-1 0 0,0 1 0 0 0,0 0 1 0 0,1 0-1 0 0,-1 0 1 0 0,0 0-1 0 0,0 0 1 0 0,0 1-1 0 0,0-1 1 0 0,0 1-1 0 0,0 0 0 0 0,4 2 1 0 0,-3-2-160 0 0,2 3-989 0 0</inkml:trace>
</inkml:ink>
</file>

<file path=ppt/ink/ink9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711"/>
    </inkml:context>
    <inkml:brush xml:id="br0">
      <inkml:brushProperty name="width" value="0.035" units="cm"/>
      <inkml:brushProperty name="height" value="0.035" units="cm"/>
      <inkml:brushProperty name="color" value="#E71224"/>
    </inkml:brush>
  </inkml:definitions>
  <inkml:trace contextRef="#ctx0" brushRef="#br0">0 46 3572 0 0,'0'0'5786'0'0,"10"-5"-6944"0"0,-5 3 1069 0 0,46-20-604 0 0,-7 12-2595 0 0,1 4 1168 0 0,-35 5 762 0 0</inkml:trace>
</inkml:ink>
</file>

<file path=ppt/ink/ink9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712"/>
    </inkml:context>
    <inkml:brush xml:id="br0">
      <inkml:brushProperty name="width" value="0.035" units="cm"/>
      <inkml:brushProperty name="height" value="0.035" units="cm"/>
      <inkml:brushProperty name="color" value="#E71224"/>
    </inkml:brush>
  </inkml:definitions>
  <inkml:trace contextRef="#ctx0" brushRef="#br0">1 31 3240 0 0,'0'0'5699'0'0,"7"-4"-7108"0"0,1 0 1152 0 0,25-11-802 0 0,-10 7-2817 0 0,-31 13 2481 0 0,-55 21 452 0 0</inkml:trace>
</inkml:ink>
</file>

<file path=ppt/ink/ink9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713"/>
    </inkml:context>
    <inkml:brush xml:id="br0">
      <inkml:brushProperty name="width" value="0.035" units="cm"/>
      <inkml:brushProperty name="height" value="0.035" units="cm"/>
      <inkml:brushProperty name="color" value="#E71224"/>
    </inkml:brush>
  </inkml:definitions>
  <inkml:trace contextRef="#ctx0" brushRef="#br0">0 5 280 0 0,'0'0'8677'0'0,"6"-1"-10303"0"0,5 1 1364 0 0,55-3-4988 0 0,-61 3 4215 0 0</inkml:trace>
</inkml:ink>
</file>

<file path=ppt/ink/ink9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714"/>
    </inkml:context>
    <inkml:brush xml:id="br0">
      <inkml:brushProperty name="width" value="0.035" units="cm"/>
      <inkml:brushProperty name="height" value="0.035" units="cm"/>
      <inkml:brushProperty name="color" value="#E71224"/>
    </inkml:brush>
  </inkml:definitions>
  <inkml:trace contextRef="#ctx0" brushRef="#br0">0 7 1304 0 0,'122'-6'469'0'0,"-117"6"-2242"0"0</inkml:trace>
</inkml:ink>
</file>

<file path=ppt/ink/ink9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715"/>
    </inkml:context>
    <inkml:brush xml:id="br0">
      <inkml:brushProperty name="width" value="0.035" units="cm"/>
      <inkml:brushProperty name="height" value="0.035" units="cm"/>
      <inkml:brushProperty name="color" value="#E71224"/>
    </inkml:brush>
  </inkml:definitions>
  <inkml:trace contextRef="#ctx0" brushRef="#br0">12 17 1504 0 0,'0'0'2856'0'0,"-6"-16"-3202"0"0,6 16 347 0 0,0 0 0 0 0,0 0 0 0 0,0 0 0 0 0,0 0 0 0 0,0 0 0 0 0,0 0 0 0 0,0 0 0 0 0,0 1 0 0 0,0-1 1 0 0,0 0-1 0 0,0 0 0 0 0,0 0 0 0 0,-1 0 0 0 0,1 0 0 0 0,0 0 0 0 0,0 0 0 0 0,0 0 0 0 0,0 0 0 0 0,0 0 0 0 0,0 0 0 0 0,0 0 0 0 0,0 0 1 0 0,0 0-1 0 0,0 0 0 0 0,0 0 0 0 0,0 0 0 0 0,0 0 0 0 0,-1 0 0 0 0,1 0 0 0 0,0-1 0 0 0,0 1 0 0 0,0 0 0 0 0,0 0 0 0 0,0 0 1 0 0,0 0-1 0 0,0 0 0 0 0,0 0 0 0 0,0 0 0 0 0,0 0 0 0 0,0 0 0 0 0,0 0 0 0 0,0 0 0 0 0,0 0 0 0 0,0 0 0 0 0,0 0 0 0 0,0 0 1 0 0,0 0-1 0 0,0 0 0 0 0,0-1 0 0 0,0 1 0 0 0,0 0 0 0 0,-3 9-3007 0 0</inkml:trace>
</inkml:ink>
</file>

<file path=ppt/ink/ink9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716"/>
    </inkml:context>
    <inkml:brush xml:id="br0">
      <inkml:brushProperty name="width" value="0.035" units="cm"/>
      <inkml:brushProperty name="height" value="0.035" units="cm"/>
      <inkml:brushProperty name="color" value="#E71224"/>
    </inkml:brush>
  </inkml:definitions>
  <inkml:trace contextRef="#ctx0" brushRef="#br0">341 192 320 0 0,'0'0'5399'0'0,"-12"-16"-2015"0"0,0 14-2916 0 0,0 0 0 0 0,0 0 0 0 0,-1 2 0 0 0,-14 0 0 0 0,24 0-289 0 0,1 0-154 0 0,0 0-29 0 0,-89-2 89 0 0,90 2-93 0 0,-15 3-35 0 0,-4 2-249 0 0,9-3 619 0 0,-1 1-1 0 0,1-2 1 0 0,-1 0-1 0 0,-14 0 1 0 0,24-1-303 0 0,0-1-17 0 0,0 1 1 0 0,0 0-1 0 0,0-1 0 0 0,0 1 0 0 0,1-1 0 0 0,-1 0 0 0 0,0 0 1 0 0,0 1-1 0 0,-2-3 0 0 0,4 1-10 0 0,-1 0-15 0 0,-8 1 2 0 0,-2 0-107 0 0,10-1 124 0 0,1 2-10 0 0,23-23-66 0 0,-16 17 72 0 0,-6 5 1 0 0,0 1 1 0 0,0-1 0 0 0,0 1-1 0 0,0-1 1 0 0,0 1 0 0 0,0-1 0 0 0,0 0-1 0 0,0 0 1 0 0,-1 1 0 0 0,1-1 0 0 0,0 0-1 0 0,-1 0 1 0 0,1 0 0 0 0,1-2 0 0 0,0 0-4 0 0,0 0 0 0 0,0 0 0 0 0,0 0 0 0 0,1 0 0 0 0,-1 0 1 0 0,1 0-1 0 0,0 1 0 0 0,5-5 0 0 0,-4 4-5 0 0,16-27-32 0 0,-12 17 35 0 0,-5 9 9 0 0,-1 0-28 0 0,1 0 0 0 0,-1 1 0 0 0,1-1 0 0 0,0 1 0 0 0,0 0 0 0 0,6-5 0 0 0,2-2-23 0 0,-11 9 47 0 0,0 1 2 0 0,0 0 1 0 0,0 0-1 0 0,0 0 1 0 0,0-1-1 0 0,0 1 0 0 0,0 0 1 0 0,0 0-1 0 0,0 0 1 0 0,0-1-1 0 0,0 1 1 0 0,0 0-1 0 0,0 0 1 0 0,0 0-1 0 0,0 0 0 0 0,0-1 1 0 0,0 1-1 0 0,0 0 1 0 0,0 0-1 0 0,0 0 1 0 0,0 0-1 0 0,0-1 1 0 0,0 1-1 0 0,0 0 0 0 0,0 0 1 0 0,0 0-1 0 0,1 0 1 0 0,-1 0-1 0 0,0-1 1 0 0,0 1-1 0 0,0 0 1 0 0,0 0-1 0 0,0 0 0 0 0,0 0 1 0 0,1 0-1 0 0,-1 0 1 0 0,0 0-1 0 0,0 0 1 0 0,0-1-1 0 0,0 1 1 0 0,0 0-1 0 0,1 0 0 0 0,-1 0 1 0 0,0 0-1 0 0,0 0 1 0 0,0 0-1 0 0,0 0 1 0 0,1 0-1 0 0,-1 0 1 0 0,0 0-1 0 0,0 0 0 0 0,0 0 1 0 0,1 0-1 0 0,-1 0 1 0 0,0 0-1 0 0,1 0-6 0 0,-6 25-346 0 0,0-10 387 0 0,3-13-31 0 0,1 0 1 0 0,0 0-1 0 0,0 0 0 0 0,-1 0 1 0 0,1 1-1 0 0,1-1 0 0 0,-1 0 1 0 0,-1 4-1 0 0,2-4-4 0 0,-1 0 0 0 0,1 0 0 0 0,-1 0 0 0 0,0 0-1 0 0,0 0 1 0 0,0 0 0 0 0,0 0 0 0 0,0 0 0 0 0,0 0 0 0 0,-3 2 0 0 0,-6 13-4 0 0,10-15 3 0 0,-1 0 0 0 0,0-1 0 0 0,1 1 1 0 0,-1-1-1 0 0,0 1 0 0 0,0-1 0 0 0,0 1 0 0 0,0-1 0 0 0,0 1 0 0 0,0-1 0 0 0,-3 2 0 0 0,-5 15 12 0 0,9-17-10 0 0,0 0 0 0 0,-1 1 0 0 0,1-1 0 0 0,-1 1 1 0 0,1-1-1 0 0,-1 0 0 0 0,1 0 0 0 0,-1 1 0 0 0,0-1 0 0 0,0 0 0 0 0,0 0 0 0 0,1 0 1 0 0,-1 0-1 0 0,0 0 0 0 0,0 0 0 0 0,-2 1 0 0 0,2-1-1 0 0,1-1-1 0 0,-1 0 1 0 0,1 0-1 0 0,0 0 1 0 0,0 0-1 0 0,-1 0 1 0 0,1 1-1 0 0,0-1 1 0 0,0 0 0 0 0,-1 0-1 0 0,1 0 1 0 0,0 1-1 0 0,0-1 1 0 0,0 0-1 0 0,0 0 1 0 0,-1 1-1 0 0,1-1 1 0 0,0 0 0 0 0,0 0-1 0 0,0 1 1 0 0,0-1-1 0 0,0 0 1 0 0,0 1-1 0 0,0-1 1 0 0,0 0-1 0 0,0 0 1 0 0,0 1 0 0 0,0-1-1 0 0,0 0 1 0 0,0 1-1 0 0,0-1 1 0 0,0 0-1 0 0,0 1 1 0 0,0-1-1 0 0,0 0 1 0 0,0 0-1 0 0,0 1 1 0 0,0-1 0 0 0,1 0-1 0 0,-1 1 32 0 0,-2-1-20 0 0,-1 0 56 0 0,2 8-23 0 0,1-6-44 0 0,0-2 52 0 0,-1 0-41 0 0,0 1 0 0 0,0-1 0 0 0,0 1 1 0 0,0-1-1 0 0,0 1 0 0 0,0-1 0 0 0,0 1 0 0 0,0-1 1 0 0,1 1-1 0 0,-1 0 0 0 0,0 0 0 0 0,0-1 0 0 0,0 1 1 0 0,1 0-1 0 0,-1 0 0 0 0,0 0 0 0 0,1 0 0 0 0,-1 1 0 0 0,1-1-10 0 0,0-1 12 0 0,0 1-8 0 0,0 0 198 0 0,2-1-199 0 0,0 0 0 0 0,0 1 0 0 0,1-1 0 0 0,-1 1 1 0 0,0-1-1 0 0,0 1 0 0 0,0 0 0 0 0,0 0 0 0 0,3 2 0 0 0,3 1 1 0 0,14 11 84 0 0,-21-14-74 0 0,10 8 4 0 0,0-3-81 0 0,-10-6 60 0 0,-1 0 0 0 0,0 0 1 0 0,0 0-1 0 0,0 0 0 0 0,1 0 1 0 0,-1 0-1 0 0,0 0 0 0 0,0 0 1 0 0,1 0-1 0 0,-1 0 0 0 0,0 1 0 0 0,0-1 1 0 0,0 0-1 0 0,0 0 0 0 0,1 0 1 0 0,-1 0-1 0 0,0 1 0 0 0,0-1 0 0 0,0 0 1 0 0,0 0-1 0 0,0 0 0 0 0,1 1 1 0 0,-1-1-1 0 0,0 0 0 0 0,0 0 0 0 0,0 0 1 0 0,0 1-1 0 0,0-1 0 0 0,0 0 1 0 0,0 0-1 0 0,0 1 0 0 0,0-1 0 0 0,0 0 1 0 0,0 0-1 0 0,0 0 0 0 0,0 1 1 0 0,0-1-1 0 0,2 4-156 0 0,0-1-1 0 0,1 0 1 0 0,-1 0 0 0 0,1 0-1 0 0,0 0 1 0 0,0-1 0 0 0,6 5 0 0 0,1 1-3362 0 0,-42-36-4626 0 0</inkml:trace>
</inkml:ink>
</file>

<file path=ppt/ink/ink9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717"/>
    </inkml:context>
    <inkml:brush xml:id="br0">
      <inkml:brushProperty name="width" value="0.035" units="cm"/>
      <inkml:brushProperty name="height" value="0.035" units="cm"/>
      <inkml:brushProperty name="color" value="#E71224"/>
    </inkml:brush>
  </inkml:definitions>
  <inkml:trace contextRef="#ctx0" brushRef="#br0">22 52 880 0 0,'0'0'6118'0'0,"-2"-1"-6051"0"0,2 0-69 0 0,-1 0 10 0 0,0 1 0 0 0,1-1 1 0 0,-1 0-1 0 0,0 1 0 0 0,0-1 0 0 0,0 0 1 0 0,0 1-1 0 0,0-1 0 0 0,0 1 0 0 0,0 0 1 0 0,0-1-1 0 0,0 1 0 0 0,0 0 0 0 0,0-1 1 0 0,0 1-1 0 0,0 0 0 0 0,-3 0 3026 0 0,36 0-2050 0 0,-24 0-905 0 0,-4-1-29 0 0,0 1 1 0 0,1 0 0 0 0,-1 0-1 0 0,0 1 1 0 0,0-1 0 0 0,0 1-1 0 0,0-1 1 0 0,0 1 0 0 0,0 1-1 0 0,8 2 1 0 0,17 6 4 0 0,-12-5-30 0 0,24 7 52 0 0,-33-10-32 0 0,-1-1-1 0 0,0 0 1 0 0,0-1-1 0 0,8 0 0 0 0,-14 0 4 0 0,27 0 181 0 0,12 0-202 0 0,23 0-23 0 0,-62 0 5 0 0,11-2 59 0 0,-8 2-69 0 0,-2 0-1 0 0,1 0-2 0 0,-2 0-11 0 0,28-2 64 0 0,-25 2-37 0 0,1 0-5 0 0,-4 0 5 0 0,-1-1-9 0 0,0 1 1 0 0,0 0-1 0 0,0 0 0 0 0,0-1 0 0 0,1 1 0 0 0,-1 0 0 0 0,0 0 1 0 0,0-1-1 0 0,1 1 0 0 0,-1 0 0 0 0,0 0 0 0 0,0 0 1 0 0,1-1-1 0 0,-1 1 0 0 0,0 0 0 0 0,1 0 0 0 0,-1 0 0 0 0,0 0 1 0 0,0 0-1 0 0,1-1 0 0 0,-1 1 0 0 0,0 0 0 0 0,1 0 0 0 0,-1 0 1 0 0,0 0-1 0 0,1 0 0 0 0,-1 0 0 0 0,0 0 0 0 0,1 0 1 0 0,-1 0-1 0 0,2 1 1747 0 0,-10-5-1792 0 0,0 0 0 0 0,0-1 0 0 0,0 0 0 0 0,-12-10 0 0 0,7 4 12 0 0,-14-7-23 0 0,26 18 47 0 0,0 0-1 0 0,1-1 0 0 0,-1 1 1 0 0,0 0-1 0 0,0-1 1 0 0,1 1-1 0 0,-1-1 0 0 0,0 1 1 0 0,0-1-1 0 0,1 1 0 0 0,-1-1 1 0 0,1 1-1 0 0,-1-1 1 0 0,0 0-1 0 0,1 1 0 0 0,-1-2 1 0 0,3 0-235 0 0,6 7 158 0 0,59 53 157 0 0,-60-50-76 0 0,1 0-8 0 0,-7-7 11 0 0,0-1-1 0 0,0 1 1 0 0,0 0-1 0 0,0-1 1 0 0,0 1-1 0 0,0 0 1 0 0,0 0-1 0 0,0 0 0 0 0,0 0 1 0 0,-1 0-1 0 0,1 0 1 0 0,0 0-1 0 0,-1 0 1 0 0,1 0-1 0 0,0 2 1 0 0,8 8 6 0 0,-7-8 10 0 0,-2-2-16 0 0,0 0-1 0 0,0-1 1 0 0,1 1-1 0 0,-1-1 1 0 0,0 1-1 0 0,0-1 1 0 0,1 0-1 0 0,-1 1 1 0 0,0-1-1 0 0,1 1 1 0 0,-1-1-1 0 0,1 1 1 0 0,-1-1-1 0 0,0 0 1 0 0,1 1-1 0 0,-1-1 1 0 0,1 0-1 0 0,-1 0 1 0 0,1 1-1 0 0,-1-1 0 0 0,2 0 1 0 0,-2 1 8 0 0,0-1 0 0 0,0 0 0 0 0,0 0-1 0 0,1 0 1 0 0,-1 0 0 0 0,0 1 0 0 0,0-1 0 0 0,0 0 0 0 0,0 0 0 0 0,0 1-1 0 0,1-1 1 0 0,-1 0 0 0 0,0 0 0 0 0,0 0 0 0 0,0 1 0 0 0,0-1 0 0 0,0 0-1 0 0,0 0 1 0 0,0 1 0 0 0,0-1 0 0 0,0 0 0 0 0,0 1 0 0 0,0-1 0 0 0,0 0-1 0 0,0 0 1 0 0,0 1 0 0 0,0-1 0 0 0,0 0 0 0 0,0 0 0 0 0,-1 0 0 0 0,1 1-1 0 0,0-1 1 0 0,0 0 0 0 0,0 0 0 0 0,0 1 0 0 0,0-1 0 0 0,-1 0 0 0 0,1 0-1 0 0,-5 10 47 0 0,-34 21 196 0 0,36-29-264 0 0,1 1-1 0 0,-1-1 1 0 0,0 0-1 0 0,1 0 1 0 0,-1 0-1 0 0,0 0 1 0 0,-4 1-1 0 0,6-3 4 0 0,1 1-32 0 0,0-1 0 0 0,0 0-1 0 0,0 0 1 0 0,0 0 0 0 0,0 0-1 0 0,0 0 1 0 0,0 1 0 0 0,0-1-1 0 0,0 0 1 0 0,0 0 0 0 0,0 0-1 0 0,0 0 1 0 0,1 0 0 0 0,-1 0 0 0 0,0 1-1 0 0,0-1 1 0 0,0 0 0 0 0,0 0-1 0 0,0 0 1 0 0,0 0 0 0 0,0 0-1 0 0,0 0 1 0 0,0 0 0 0 0,1 0-1 0 0,-1 0 1 0 0,0 1 0 0 0,0-1-1 0 0,0 0 1 0 0,0 0 0 0 0,0 0-1 0 0,0 0 1 0 0,1 0 0 0 0,-1 0-1 0 0,0 0 1 0 0,0 0 0 0 0,0 0-1 0 0,0 0 1 0 0,0 0 0 0 0,1 0 0 0 0,-1 0-1 0 0,0 0 1 0 0,0 0 0 0 0,0 0-1 0 0,0 0 1 0 0,10-4-502 0 0,5-6-998 0 0,7-8-2922 0 0,-10 11 1721 0 0,-14 8 1311 0 0,-1 1 1153 0 0,-55 33-1250 0 0</inkml:trace>
</inkml:ink>
</file>

<file path=ppt/ink/ink9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718"/>
    </inkml:context>
    <inkml:brush xml:id="br0">
      <inkml:brushProperty name="width" value="0.035" units="cm"/>
      <inkml:brushProperty name="height" value="0.035" units="cm"/>
      <inkml:brushProperty name="color" value="#E71224"/>
    </inkml:brush>
  </inkml:definitions>
  <inkml:trace contextRef="#ctx0" brushRef="#br0">3 25 356 0 0,'0'2'60'0'0,"0"3"6537"0"0,0-35-4106 0 0,0 28-1878 0 0,0 20-842 0 0,-1 7 437 0 0,0-16-155 0 0,1 0 0 0 0,-1 0 0 0 0,2 0 0 0 0,-1 0 0 0 0,1 0 0 0 0,1 0 0 0 0,0-1 0 0 0,3 11 0 0 0,-4-15-33 0 0,0 0-1 0 0,0 0 1 0 0,-1 0-1 0 0,0 0 1 0 0,1 0-1 0 0,-1 0 1 0 0,-1 0 0 0 0,0 5-1 0 0,1 6-14 0 0,3-11 81 0 0,-3-3-42 0 0,1-1 0 0 0,-1 1 0 0 0,1-1-1 0 0,0 1 1 0 0,-1 0 0 0 0,1-1 0 0 0,-1 1 0 0 0,0 0 0 0 0,1 0 0 0 0,-1-1 0 0 0,0 1 0 0 0,1 0-1 0 0,-1 0 1 0 0,0 0 0 0 0,0-1 0 0 0,0 1 0 0 0,1 0 0 0 0,-1 0 0 0 0,0 1 0 0 0,0 7-284 0 0,0-7-2043 0 0,0-9-868 0 0,0-5 249 0 0,0 28-240 0 0</inkml:trace>
</inkml:ink>
</file>

<file path=ppt/ink/ink9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719"/>
    </inkml:context>
    <inkml:brush xml:id="br0">
      <inkml:brushProperty name="width" value="0.035" units="cm"/>
      <inkml:brushProperty name="height" value="0.035" units="cm"/>
      <inkml:brushProperty name="color" value="#E71224"/>
    </inkml:brush>
  </inkml:definitions>
  <inkml:trace contextRef="#ctx0" brushRef="#br0">374 103 1180 0 0,'0'0'7752'0'0,"-5"-3"-7464"0"0,2 3-197 0 0,2-1-65 0 0,0 1 0 0 0,0 0-1 0 0,0-1 1 0 0,0 1 0 0 0,0-1 0 0 0,0 1 0 0 0,-1-1-1 0 0,1 1 1 0 0,0-1 0 0 0,0 1 0 0 0,1-1 0 0 0,-1 0 0 0 0,0 0-1 0 0,0 0 1 0 0,0 0 0 0 0,0 1 0 0 0,1-1 0 0 0,-1 0 0 0 0,0 0-1 0 0,1 0 1 0 0,-1 0 0 0 0,1-1 0 0 0,-1 1 0 0 0,1 0-1 0 0,-1-2 1 0 0,0 2 84 0 0,1-1 0 0 0,-1 0-1 0 0,0 0 1 0 0,0 0 0 0 0,0 0-1 0 0,0 1 1 0 0,0-1 0 0 0,0 0-1 0 0,0 1 1 0 0,-1-1 0 0 0,1 1 0 0 0,-1 0-1 0 0,1-1 1 0 0,-1 1 0 0 0,1 0-1 0 0,-1 0 1 0 0,0 0 0 0 0,-2-1-1 0 0,-40-20 1064 0 0,29 17-1155 0 0,1 0 1 0 0,-2 0-1 0 0,1 1 1 0 0,0 1-1 0 0,-1 1 1 0 0,1 0-1 0 0,-1 1 1 0 0,0 1-1 0 0,1 0 1 0 0,-22 4 0 0 0,34-3-62 0 0,-1 1 1 0 0,1-1-1 0 0,0 1 1 0 0,0 0 0 0 0,-1 0-1 0 0,1 0 1 0 0,0 1 0 0 0,1-1-1 0 0,-1 1 1 0 0,0 0 0 0 0,1-1-1 0 0,-1 1 1 0 0,1 0-1 0 0,-2 5 1 0 0,-27 46-122 0 0,29-51 165 0 0,0 4-12 0 0,1 0 0 0 0,0 0 0 0 0,0 0 1 0 0,1 0-1 0 0,0 0 0 0 0,0 1 0 0 0,2 11 0 0 0,0 8-9 0 0,-2-15 47 0 0,2 0-1 0 0,0 0 0 0 0,1 0 1 0 0,0 0-1 0 0,0 0 1 0 0,1-1-1 0 0,9 18 0 0 0,-6-12 20 0 0,0-1 0 0 0,7 30-1 0 0,12 26 106 0 0,1 4 82 0 0,10 22-1 0 0,-27-75-163 0 0,-8-21-66 0 0,-1 0 1 0 0,1 1 0 0 0,-1-1 0 0 0,0 1 0 0 0,0-1 0 0 0,0 1 0 0 0,-1-1-1 0 0,1 1 1 0 0,0-1 0 0 0,-1 4 0 0 0,1-1-22 0 0,0 0 1 0 0,0 0-1 0 0,0 0 0 0 0,1 0 0 0 0,-1 0 1 0 0,1-1-1 0 0,0 1 0 0 0,6 7 1 0 0,-7-2-870 0 0,-1-19-9155 0 0</inkml:trace>
</inkml:ink>
</file>

<file path=ppt/ink/ink9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720"/>
    </inkml:context>
    <inkml:brush xml:id="br0">
      <inkml:brushProperty name="width" value="0.035" units="cm"/>
      <inkml:brushProperty name="height" value="0.035" units="cm"/>
      <inkml:brushProperty name="color" value="#E71224"/>
    </inkml:brush>
  </inkml:definitions>
  <inkml:trace contextRef="#ctx0" brushRef="#br0">1 109 1256 0 0,'0'0'5991'0'0,"13"-2"-5507"0"0,11-1-94 0 0,-1 0 0 0 0,0-2 1 0 0,0-1-1 0 0,39-15 0 0 0,-36 8-259 0 0,1 2 0 0 0,1 1 0 0 0,0 2 0 0 0,0 0 0 0 0,0 2 0 0 0,1 1 0 0 0,58-2 0 0 0,-51 23-1334 0 0,-22-1-4148 0 0</inkml:trace>
</inkml:ink>
</file>

<file path=ppt/ink/ink9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721"/>
    </inkml:context>
    <inkml:brush xml:id="br0">
      <inkml:brushProperty name="width" value="0.035" units="cm"/>
      <inkml:brushProperty name="height" value="0.035" units="cm"/>
      <inkml:brushProperty name="color" value="#E71224"/>
    </inkml:brush>
  </inkml:definitions>
  <inkml:trace contextRef="#ctx0" brushRef="#br0">200 0 1140 0 0,'0'0'8280'0'0,"-6"2"-8174"0"0,2-1-88 0 0,0 1 1 0 0,1-1-1 0 0,-1 1 0 0 0,1-1 0 0 0,-1 1 1 0 0,1 0-1 0 0,-1 0 0 0 0,1 0 0 0 0,0 1 1 0 0,0-1-1 0 0,0 1 0 0 0,1 0 0 0 0,-1 0 1 0 0,1 0-1 0 0,-4 4 0 0 0,-10 16 348 0 0,1 1-1 0 0,0 0 1 0 0,2 2-1 0 0,1-1 1 0 0,-16 49-1 0 0,17-40-254 0 0,3 1 0 0 0,0-1-1 0 0,3 1 1 0 0,0 1 0 0 0,2 40 0 0 0,3-70-97 0 0,0 0 1 0 0,0-1 0 0 0,1 1-1 0 0,0 0 1 0 0,0-1 0 0 0,0 1-1 0 0,1-1 1 0 0,-1 1 0 0 0,1-1-1 0 0,1 1 1 0 0,-1-1 0 0 0,1 0-1 0 0,0 0 1 0 0,0-1 0 0 0,1 1-1 0 0,-1 0 1 0 0,1-1-1 0 0,0 0 1 0 0,0 0 0 0 0,0 0-1 0 0,1 0 1 0 0,0-1 0 0 0,-1 0-1 0 0,1 0 1 0 0,0 0 0 0 0,0 0-1 0 0,1-1 1 0 0,-1 0 0 0 0,1 0-1 0 0,-1-1 1 0 0,9 2 0 0 0,21 1-56 0 0,0-3 0 0 0,0-1 0 0 0,0-1 0 0 0,62-11 1 0 0,-78 9-595 0 0,21 2-6473 0 0,-38-3 4498 0 0</inkml:trace>
</inkml:ink>
</file>

<file path=ppt/ink/ink9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722"/>
    </inkml:context>
    <inkml:brush xml:id="br0">
      <inkml:brushProperty name="width" value="0.035" units="cm"/>
      <inkml:brushProperty name="height" value="0.035" units="cm"/>
      <inkml:brushProperty name="color" value="#E71224"/>
    </inkml:brush>
  </inkml:definitions>
  <inkml:trace contextRef="#ctx0" brushRef="#br0">0 1 1112 0 0,'0'0'8334'0'0,"10"18"-8112"0"0,-6-11-185 0 0,72 147 942 0 0,4 61 1883 0 0,-65-167-2574 0 0,10 21-100 0 0,-14-42-191 0 0,-10-23-21 0 0,0 0 0 0 0,0 1-1 0 0,1-1 1 0 0,-1 0 0 0 0,1 0-1 0 0,0 0 1 0 0,0-1 0 0 0,1 1-1 0 0,-1 0 1 0 0,1-1 0 0 0,0 1 0 0 0,0-1-1 0 0,0 0 1 0 0,5 4 0 0 0,-6-6-375 0 0,8-29-4346 0 0,-10-3 198 0 0,0 6 731 0 0</inkml:trace>
</inkml:ink>
</file>

<file path=ppt/ink/ink9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723"/>
    </inkml:context>
    <inkml:brush xml:id="br0">
      <inkml:brushProperty name="width" value="0.035" units="cm"/>
      <inkml:brushProperty name="height" value="0.035" units="cm"/>
      <inkml:brushProperty name="color" value="#E71224"/>
    </inkml:brush>
  </inkml:definitions>
  <inkml:trace contextRef="#ctx0" brushRef="#br0">0 92 1180 0 0,'0'0'8287'0'0,"22"-7"-8153"0"0,166-53-333 0 0,-141 50-851 0 0,4-2-4409 0 0,-49 9 3978 0 0</inkml:trace>
</inkml:ink>
</file>

<file path=ppt/ink/ink9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724"/>
    </inkml:context>
    <inkml:brush xml:id="br0">
      <inkml:brushProperty name="width" value="0.035" units="cm"/>
      <inkml:brushProperty name="height" value="0.035" units="cm"/>
      <inkml:brushProperty name="color" value="#E71224"/>
    </inkml:brush>
  </inkml:definitions>
  <inkml:trace contextRef="#ctx0" brushRef="#br0">1 1 56 0 0,'0'0'7398'0'0,"13"1"-6874"0"0,3 1-332 0 0,1 1 0 0 0,-1 0-1 0 0,0 1 1 0 0,0 1 0 0 0,-1 0 0 0 0,1 1-1 0 0,-1 1 1 0 0,-1 0 0 0 0,1 1-1 0 0,-1 1 1 0 0,14 11 0 0 0,-10-3 102 0 0,-1 1 0 0 0,-1 1-1 0 0,-1 0 1 0 0,-1 1 0 0 0,0 0 0 0 0,-2 1 0 0 0,17 36-1 0 0,51 168 1498 0 0,-79-222-1765 0 0,21 127 877 0 0,-16-108-955 0 0,-1-1 0 0 0,-2 1 0 0 0,0 0 0 0 0,0 36 0 0 0,-36-54-6202 0 0,6-4 1759 0 0</inkml:trace>
</inkml:ink>
</file>

<file path=ppt/ink/ink9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725"/>
    </inkml:context>
    <inkml:brush xml:id="br0">
      <inkml:brushProperty name="width" value="0.035" units="cm"/>
      <inkml:brushProperty name="height" value="0.035" units="cm"/>
      <inkml:brushProperty name="color" value="#E71224"/>
    </inkml:brush>
  </inkml:definitions>
  <inkml:trace contextRef="#ctx0" brushRef="#br0">10 0 1844 0 0,'0'0'6869'0'0,"-1"0"-6991"0"0,-8 0 3083 0 0,11 34-2101 0 0,16 8-439 0 0,-12-33-320 0 0,-1 0 0 0 0,-1 0 1 0 0,1 0-1 0 0,-1 0 1 0 0,-1 1-1 0 0,0-1 0 0 0,0 1 1 0 0,2 20-1 0 0,-2-14 112 0 0,0 0-1 0 0,2 0 0 0 0,6 17 1 0 0,-7-23-141 0 0,-2 0 0 0 0,1 0 1 0 0,-1 0-1 0 0,0 1 0 0 0,0 13 0 0 0,1 11 79 0 0,7 98 135 0 0,0-15 28 0 0,0-33-116 0 0,-7-62-186 0 0,-3-22-13 0 0,0 1-1 0 0,0-1 1 0 0,0 1 0 0 0,0 0 0 0 0,0-1 0 0 0,1 1 0 0 0,-1-1-1 0 0,0 1 1 0 0,1-1 0 0 0,-1 1 0 0 0,1-1 0 0 0,0 1 0 0 0,-1-1-1 0 0,1 1 1 0 0,1 1 0 0 0,1-4-2509 0 0,-3-11 906 0 0,-1-6-2525 0 0,1-4-242 0 0</inkml:trace>
</inkml:ink>
</file>

<file path=ppt/ink/ink9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3:47.726"/>
    </inkml:context>
    <inkml:brush xml:id="br0">
      <inkml:brushProperty name="width" value="0.035" units="cm"/>
      <inkml:brushProperty name="height" value="0.035" units="cm"/>
      <inkml:brushProperty name="color" value="#E71224"/>
    </inkml:brush>
  </inkml:definitions>
  <inkml:trace contextRef="#ctx0" brushRef="#br0">0 97 892 0 0,'0'0'4447'0'0,"6"0"1138"0"0,18-3-4261 0 0,-3-2-1112 0 0,0 0 0 0 0,0 1-1 0 0,0 1 1 0 0,0 2 0 0 0,32 0 0 0 0,1-1-175 0 0,283-6-11 0 0,-335 8-14 0 0,-1 0 0 0 0,0 0 0 0 0,0 0 1 0 0,0 0-1 0 0,0 0 0 0 0,0 0 0 0 0,0 0 0 0 0,0-1 0 0 0,0 1 1 0 0,0 0-1 0 0,0-1 0 0 0,0 1 0 0 0,0 0 0 0 0,0-1 0 0 0,0 1 1 0 0,0-1-1 0 0,0 0 0 0 0,0 1 0 0 0,0-1 0 0 0,-1 0 1 0 0,1 1-1 0 0,0-1 0 0 0,0 0 0 0 0,-1 0 0 0 0,1 0 0 0 0,-1 0 1 0 0,2-1-1 0 0,1-33-3845 0 0,-3 32 3223 0 0,0 3 476 0 0,0 0-1 0 0,0-1 0 0 0,0 1 0 0 0,0 0 1 0 0,0-1-1 0 0,0 1 0 0 0,0 0 1 0 0,0-1-1 0 0,0 1 0 0 0,-1 0 1 0 0,1-1-1 0 0,0 1 0 0 0,0 0 1 0 0,0 0-1 0 0,-1-1 0 0 0,1 1 1 0 0,0 0-1 0 0,0 0 0 0 0,-1-1 1 0 0,1 1-1 0 0,0 0 0 0 0,-1 0 0 0 0,1 0 1 0 0,0-1-1 0 0,0 1 0 0 0,-1 0 1 0 0,1 0-1 0 0,0 0 0 0 0,-1 0 1 0 0,1 0-1 0 0,-1 0 0 0 0,-2-1-827 0 0,-7-3-3246 0 0</inkml:trace>
</inkml:ink>
</file>

<file path=ppt/ink/ink9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01.273"/>
    </inkml:context>
    <inkml:brush xml:id="br0">
      <inkml:brushProperty name="width" value="0.035" units="cm"/>
      <inkml:brushProperty name="height" value="0.035" units="cm"/>
      <inkml:brushProperty name="color" value="#E71224"/>
    </inkml:brush>
  </inkml:definitions>
  <inkml:trace contextRef="#ctx0" brushRef="#br0">362 4846 3864 0 0,'0'0'7264'0'0,"-3"-2"-7830"0"0,-12-5 580 0 0,11 5 2389 0 0,4-275-697 0 0,-11 210-1166 0 0,6-2-450 0 0,0 11-94 0 0,-6-10 62 0 0,11-99 136 0 0,-11 99-198 0 0,5-112-36 0 0,6-208 179 0 0,6 287-52 0 0,-7 64-45 0 0,0 18-32 0 0,1 0 0 0 0,1 0-1 0 0,4-30 1 0 0,-3 34 1 0 0,0 0 1 0 0,-2-1-1 0 0,-1-29 0 0 0,-1 4 77 0 0,2-114 13 0 0,-5 52-60 0 0,5 80-24 0 0,0 1 10 0 0,0-1 1 0 0,-5-26 0 0 0,3 26-17 0 0,0 1 0 0 0,3-45 0 0 0,1 18-32 0 0,-2-328 109 0 0,-5 278-76 0 0,5-183 58 0 0,-6 218-66 0 0,1-34-10 0 0,5-113 10 0 0,-11 131 9 0 0,11-230-46 0 0,-11 188 86 0 0,0 15-43 0 0,11-83-24 0 0,11 123 60 0 0,-12 54-43 0 0,2 0 1 0 0,0 0-1 0 0,0 0 0 0 0,7-25 0 0 0,-7 30-6 0 0,0 0 0 0 0,0-1-1 0 0,0 1 1 0 0,-1-1 0 0 0,-2-13 0 0 0,1-5 27 0 0,1-116 165 0 0,-11 109-227 0 0,0-20 108 0 0,11 53-72 0 0,0 1 1 0 0,0-1 0 0 0,-1 0 0 0 0,1 1 0 0 0,0-1-1 0 0,0 0 1 0 0,0 1 0 0 0,0-1 0 0 0,-1 0 0 0 0,1 1 0 0 0,0-1-1 0 0,-1 0 1 0 0,1 1 0 0 0,0-1 0 0 0,-1 1 0 0 0,1-1 0 0 0,-1 1-1 0 0,0-1 1 0 0,1 0 0 0 0,-1 1-1 0 0,1-1 1 0 0,-1 1 0 0 0,1-1-1 0 0,-1 1 1 0 0,1-1 0 0 0,0 0-1 0 0,-1 1 1 0 0,1-1 0 0 0,0 0-1 0 0,-1 1 1 0 0,1-1 0 0 0,0 0-1 0 0,0 1 1 0 0,0-1 0 0 0,0 0-1 0 0,0 1 1 0 0,0-2 0 0 0,-6-11-24 0 0,1-3-6 0 0,5 15 30 0 0,-1-1 1 0 0,1 1 0 0 0,0-1-1 0 0,0 1 1 0 0,-1-1 0 0 0,1 1 0 0 0,0 0-1 0 0,-1-1 1 0 0,0 1 0 0 0,1 0 0 0 0,-2-2-1 0 0,1 1 1 0 0,1 1 0 0 0,-1 0 0 0 0,0 0 0 0 0,1-1-1 0 0,-1 1 1 0 0,1 0 0 0 0,0-1 0 0 0,-1 1 0 0 0,1-1 0 0 0,0 1-1 0 0,0-3 1 0 0,-11-29 51 0 0,11 25-11 0 0,0 8-47 0 0,0-1 0 0 0,1 1 0 0 0,-1 0 0 0 0,0-1 0 0 0,0 1 0 0 0,0-1 0 0 0,0 1 0 0 0,0-1 0 0 0,0 1-1 0 0,0-1 1 0 0,0 1 0 0 0,0-1 0 0 0,0 1 0 0 0,0-1 0 0 0,0 1 0 0 0,0-1 0 0 0,0 1 0 0 0,0-1 0 0 0,0 1 0 0 0,-1-1 0 0 0,1 1-1 0 0,0-1 1 0 0,0 1 0 0 0,0-1 0 0 0,-1 1 0 0 0,1 0 0 0 0,0-1 0 0 0,-1 1 0 0 0,1 0 0 0 0,0-1 0 0 0,-1 1 0 0 0,1 0-1 0 0,-1-1 1 0 0,1 1 0 0 0,0 0 0 0 0,-1 0 0 0 0,1-1 0 0 0,-1 1 0 0 0,1 0 0 0 0,-1 0 0 0 0,1 0 0 0 0,-1 0 0 0 0,1-1-1 0 0,-1 1 1 0 0,1 0 0 0 0,-1 0 0 0 0,0 3 3 0 0,0-1-1 0 0,1 0 1 0 0,-1 0-1 0 0,0 1 1 0 0,0-1-1 0 0,0 0 1 0 0,-1 0-1 0 0,-1 3 0 0 0,2 7 57 0 0,1-11-51 0 0,0 0-1 0 0,1-1 0 0 0,-1 1 0 0 0,0 0 0 0 0,0 0 1 0 0,0 0-1 0 0,0-1 0 0 0,0 1 0 0 0,-1 0 0 0 0,1 0 1 0 0,0 0-1 0 0,0-1 0 0 0,0 1 0 0 0,-1 0 0 0 0,1 0 0 0 0,0-1 1 0 0,-1 2-1 0 0,-1 1 0 0 0,-1 0 0 0 0,1 0 1 0 0,1 1-1 0 0,-1-1 0 0 0,-2 8 1 0 0,2-7 3 0 0,1 0 1 0 0,-1 0-1 0 0,0-1 1 0 0,0 1-1 0 0,-1 0 1 0 0,-2 4-1 0 0,3-6 2 0 0,0 1-1 0 0,1-1 0 0 0,-1 1 1 0 0,1 0-1 0 0,0 0 0 0 0,0-1 1 0 0,0 1-1 0 0,0 0 0 0 0,0 4 1 0 0,-8 18-6 0 0,-8 18 7 0 0,1-2-17 0 0,-28 42 86 0 0,22-38-85 0 0,12-24 13 0 0,-1 1-59 0 0,16-31 126 0 0,0-1 0 0 0,0 0 1 0 0,4-14-1 0 0,-1 3-53 0 0,17-40-57 0 0,43-76 0 0 0,-63 130 38 0 0,-2 3 6 0 0,-1-1-1 0 0,1 1 1 0 0,-1 0 0 0 0,1-1 0 0 0,-2 1-1 0 0,1-1 1 0 0,0 0 0 0 0,-1 0-1 0 0,0 0 1 0 0,0 1 0 0 0,0-1-1 0 0,-1 0 1 0 0,1-6 0 0 0,10-18 17 0 0,0 3-311 0 0,-8 25 284 0 0,1-1 1 0 0,0 0 0 0 0,0 1 0 0 0,0 0-1 0 0,8-2 1 0 0,10-5-51 0 0,-19 7 60 0 0,-1-1-1 0 0,0 1 1 0 0,1 0-1 0 0,-1 1 1 0 0,1-1-1 0 0,-1 0 1 0 0,1 1-1 0 0,-1-1 0 0 0,1 1 1 0 0,-1 0-1 0 0,5 0 1 0 0,-6 0-8 0 0,-1 0-1 0 0,10 0-37 0 0,12 0 30 0 0,-21 0 12 0 0,-1 0-1 0 0,1 0 0 0 0,-1 0 1 0 0,1 0-1 0 0,-1 0 0 0 0,0 0 1 0 0,1 0-1 0 0,-1 1 0 0 0,1-1 1 0 0,-1 0-1 0 0,1 0 0 0 0,-1 0 1 0 0,0 0-1 0 0,1 1 0 0 0,-1-1 1 0 0,1 0-1 0 0,-1 0 0 0 0,0 1 1 0 0,1-1-1 0 0,-1 0 0 0 0,0 1 1 0 0,0-1-1 0 0,1 0 0 0 0,-1 1 1 0 0,0-1-1 0 0,0 0 0 0 0,1 1 1 0 0,-1-1-1 0 0,0 1 0 0 0,0-1 1 0 0,1 1-1 0 0,20 28 72 0 0,-13-18-13 0 0,-3-2-40 0 0,1 0 1 0 0,13 14-1 0 0,-2 2-2 0 0,-7-17-2 0 0,-1 0 1 0 0,15 18-1 0 0,-17-18-4 0 0,0 0-1 0 0,0-1 1 0 0,1 1 0 0 0,15 10-1 0 0,0 2 12 0 0,24 10-64 0 0,-25-10-31 0 0,-18-16-207 0 0,1 1 0 0 0,-1-1 0 0 0,1 0 0 0 0,0-1 0 0 0,0 1 0 0 0,6 2 0 0 0,11 15-5444 0 0,-13-16 3176 0 0,-7 3-613 0 0</inkml:trace>
</inkml:ink>
</file>

<file path=ppt/ink/ink9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08.355"/>
    </inkml:context>
    <inkml:brush xml:id="br0">
      <inkml:brushProperty name="width" value="0.035" units="cm"/>
      <inkml:brushProperty name="height" value="0.035" units="cm"/>
      <inkml:brushProperty name="color" value="#E71224"/>
    </inkml:brush>
  </inkml:definitions>
  <inkml:trace contextRef="#ctx0" brushRef="#br0">17 9 736 0 0,'0'0'9522'0'0,"0"-8"-7449"0"0,0 472-19 0 0,-11-381-2098 0 0,10-78 1199 0 0,-1 1-3983 0 0,4-13-3525 0 0,3-9 447 0 0,-14 40 5497 0 0</inkml:trace>
</inkml:ink>
</file>

<file path=ppt/ink/ink9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08.803"/>
    </inkml:context>
    <inkml:brush xml:id="br0">
      <inkml:brushProperty name="width" value="0.035" units="cm"/>
      <inkml:brushProperty name="height" value="0.035" units="cm"/>
      <inkml:brushProperty name="color" value="#E71224"/>
    </inkml:brush>
  </inkml:definitions>
  <inkml:trace contextRef="#ctx0" brushRef="#br0">2 40 1948 0 0,'0'0'9071'0'0,"-1"-2"-9296"0"0,1 1 235 0 0,0 1-1 0 0,0-1 1 0 0,0 1-1 0 0,0-1 1 0 0,0 0 0 0 0,0 1-1 0 0,0-1 1 0 0,0 1-1 0 0,0-1 1 0 0,0 1-1 0 0,0-1 1 0 0,0 1-1 0 0,1-1 1 0 0,-1 1-1 0 0,0-1 1 0 0,0 1 0 0 0,1-1-1 0 0,-1 1 1 0 0,0-1-1 0 0,0 1 1 0 0,1-1-1 0 0,-1 1 1 0 0,1 0-1 0 0,-1-1 1 0 0,0 1-1 0 0,1-1 1 0 0,-1 1 0 0 0,1 0-1 0 0,-1-1 1 0 0,1 1-1 0 0,25-11 233 0 0,-16 8-195 0 0,0 1-1 0 0,0 0 0 0 0,16 0 1 0 0,40 0-77 0 0,-7 2-1489 0 0,-41 0-6082 0 0,-67 0 5233 0 0</inkml:trace>
</inkml:ink>
</file>

<file path=ppt/ink/ink9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09.509"/>
    </inkml:context>
    <inkml:brush xml:id="br0">
      <inkml:brushProperty name="width" value="0.035" units="cm"/>
      <inkml:brushProperty name="height" value="0.035" units="cm"/>
      <inkml:brushProperty name="color" value="#E71224"/>
    </inkml:brush>
  </inkml:definitions>
  <inkml:trace contextRef="#ctx0" brushRef="#br0">72 1 532 0 0,'0'0'8387'0'0,"-5"4"-8210"0"0,-1 1-88 0 0,3-4-37 0 0,1 1 0 0 0,0 0 1 0 0,0-1-1 0 0,-1 1 1 0 0,1 0-1 0 0,1 0 0 0 0,-1 0 1 0 0,-2 4-1 0 0,-4 5 894 0 0,-17 31 136 0 0,23-36-1049 0 0,1 1-1 0 0,-1-1 0 0 0,1 0 0 0 0,1 0 0 0 0,-1 1 0 0 0,1 7 0 0 0,0 62 70 0 0,1-74-103 0 0,-1-1 1 0 0,1 1-1 0 0,-1-1 1 0 0,1 1-1 0 0,0-1 0 0 0,-1 1 1 0 0,1-1-1 0 0,0 0 1 0 0,0 0-1 0 0,0 1 0 0 0,0-1 1 0 0,0 0-1 0 0,0 0 1 0 0,0 0-1 0 0,1 0 0 0 0,-1 0 1 0 0,0 0-1 0 0,1 0 0 0 0,-1-1 1 0 0,0 1-1 0 0,1 0 1 0 0,-1-1-1 0 0,3 1 0 0 0,-3-1 21 0 0,32-1 709 0 0,-29-1-720 0 0,0-1 0 0 0,0 0 1 0 0,-1 0-1 0 0,1-1 1 0 0,-1 1-1 0 0,0-1 1 0 0,0 0-1 0 0,0 0 1 0 0,0 0-1 0 0,-1 0 0 0 0,0 0 1 0 0,0 0-1 0 0,2-6 1 0 0,-1 5-10 0 0,-1 0 1 0 0,-1-1 0 0 0,1 1-1 0 0,-1-1 1 0 0,0 1-1 0 0,0-1 1 0 0,-1 1-1 0 0,1-1 1 0 0,-1 0 0 0 0,0 1-1 0 0,-1-1 1 0 0,0 0-1 0 0,1 1 1 0 0,-2-1-1 0 0,1 1 1 0 0,-1-1 0 0 0,-3-8-1 0 0,2 9-7 0 0,-1-1 12 0 0,1 0 1 0 0,-1 1-1 0 0,0-1 1 0 0,-1 0-1 0 0,0 1 1 0 0,1 0-1 0 0,-2 0 1 0 0,1 1-1 0 0,-12-8 1 0 0,17 12-46 0 0,-1 0 1 0 0,1 0-1 0 0,-1 0 1 0 0,1 0-1 0 0,-1 0 1 0 0,1 0 0 0 0,-1 0-1 0 0,1 1 1 0 0,0-1-1 0 0,-1 0 1 0 0,1 0-1 0 0,-1 1 1 0 0,1-1 0 0 0,-1 0-1 0 0,1 0 1 0 0,0 1-1 0 0,-1-1 1 0 0,1 0 0 0 0,0 1-1 0 0,-1-1 1 0 0,1 1-1 0 0,0-1 1 0 0,0 0-1 0 0,-1 1 1 0 0,1-1 0 0 0,0 1-1 0 0,0-1 1 0 0,0 1-1 0 0,-1-1 1 0 0,1 1 0 0 0,0 0-1 0 0,-6 17-1614 0 0,6-18 1429 0 0,-1 1 0 0 0,1 0 0 0 0,0 0 0 0 0,0 0 0 0 0,0-1 0 0 0,0 1 0 0 0,0 0 0 0 0,0 0 0 0 0,0 0-1 0 0,0 0 1 0 0,0-1 0 0 0,1 1 0 0 0,-1 0 0 0 0,0 0 0 0 0,0 0 0 0 0,1-1 0 0 0,-1 1 0 0 0,0 0 0 0 0,1 0 0 0 0,-1-1 0 0 0,1 1 0 0 0,-1 0 0 0 0,1-1 0 0 0,-1 1 0 0 0,1-1 0 0 0,0 1 0 0 0,-1 0 0 0 0,1-1 0 0 0,1 1 0 0 0,-2 0 79 0 0,2-9-1671 0 0,-2-36 512 0 0</inkml:trace>
</inkml:ink>
</file>

<file path=ppt/ink/ink9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10.670"/>
    </inkml:context>
    <inkml:brush xml:id="br0">
      <inkml:brushProperty name="width" value="0.035" units="cm"/>
      <inkml:brushProperty name="height" value="0.035" units="cm"/>
      <inkml:brushProperty name="color" value="#E71224"/>
    </inkml:brush>
  </inkml:definitions>
  <inkml:trace contextRef="#ctx0" brushRef="#br0">31 2 936 0 0,'0'0'11129'0'0,"-2"-1"-10724"0"0,1 1-388 0 0,1 0 1 0 0,-1 0-1 0 0,1 0 0 0 0,0 0 1 0 0,-1-1-1 0 0,1 1 0 0 0,-1 0 1 0 0,1 0-1 0 0,-1 0 0 0 0,1 0 1 0 0,-1 0-1 0 0,1 0 1 0 0,-1 1-1 0 0,1-1 0 0 0,-1 0 1 0 0,1 0-1 0 0,0 0 0 0 0,-1 0 1 0 0,1 0-1 0 0,-1 1 0 0 0,1-1 1 0 0,0 0-1 0 0,-1 0 0 0 0,1 1 1 0 0,-1-1-1 0 0,1 0 1 0 0,0 1-1 0 0,-1-1 0 0 0,1 1 1 0 0,-5 15 253 0 0,3-6-312 0 0,-2 10 73 0 0,2 1 0 0 0,0 0 0 0 0,2 1 0 0 0,2 22 1 0 0,-1 5 79 0 0,4-30-69 0 0,1 2-61 0 0,-7-3 168 0 0,1 13-1949 0 0,6-4-4979 0 0,-6-26 6267 0 0,0-3-848 0 0,0-3 803 0 0,-5-49-2110 0 0</inkml:trace>
</inkml:ink>
</file>

<file path=ppt/ink/ink9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14.922"/>
    </inkml:context>
    <inkml:brush xml:id="br0">
      <inkml:brushProperty name="width" value="0.035" units="cm"/>
      <inkml:brushProperty name="height" value="0.035" units="cm"/>
      <inkml:brushProperty name="color" value="#E71224"/>
    </inkml:brush>
  </inkml:definitions>
  <inkml:trace contextRef="#ctx0" brushRef="#br0">66 52 932 0 0,'0'0'8993'0'0,"-16"-6"-6979"0"0,16 5-2011 0 0,0 1 0 0 0,0 0 1 0 0,0-1-1 0 0,0 1 0 0 0,0 0 0 0 0,0 0 0 0 0,0-1 1 0 0,0 1-1 0 0,0 0 0 0 0,-1-1 0 0 0,1 1 0 0 0,0 0 1 0 0,0-1-1 0 0,0 1 0 0 0,0 0 0 0 0,-1 0 0 0 0,1-1 1 0 0,0 1-1 0 0,0 0 0 0 0,-1 0 0 0 0,1-1 0 0 0,0 1 1 0 0,0 0-1 0 0,-1 0 0 0 0,1 0 0 0 0,0 0 0 0 0,-1-1 0 0 0,1 1 6 0 0,-1 0-1 0 0,1 0 1 0 0,0-1-1 0 0,-1 1 1 0 0,1 0-1 0 0,-1 0 1 0 0,1-1-1 0 0,0 1 1 0 0,0 0-1 0 0,-1-1 1 0 0,1 1-1 0 0,0 0 1 0 0,-1-1-1 0 0,1 1 1 0 0,0-1-1 0 0,0 1 1 0 0,0-1-1 0 0,-1 1 1 0 0,1 0-1 0 0,0-1 0 0 0,0 1 1 0 0,0-1-1 0 0,0 1 1 0 0,0-1-1 0 0,0 1 1 0 0,0-1-1 0 0,0 0 1 0 0,0 0 12 0 0,1 0 1 0 0,-1 0-1 0 0,0 0 1 0 0,0 0-1 0 0,0 0 0 0 0,0 0 1 0 0,0 0-1 0 0,0 0 1 0 0,0 0-1 0 0,-1 0 1 0 0,1 0-1 0 0,0 0 0 0 0,0 0 1 0 0,-1 0-1 0 0,1 0 1 0 0,-1 0-1 0 0,1 1 1 0 0,0-1-1 0 0,-1 0 0 0 0,0 0 1 0 0,1 0-1 0 0,-1 0 1 0 0,0 1-1 0 0,1-1 1 0 0,-1 0-1 0 0,0 1 0 0 0,-1-2 1 0 0,1 2 730 0 0,2 2-1161 0 0,-1 1 412 0 0,1 0 0 0 0,-1-1 0 0 0,0 1 1 0 0,0-1-1 0 0,0 1 0 0 0,0 0 1 0 0,0-1-1 0 0,-1 1 0 0 0,1 0 1 0 0,-1-1-1 0 0,-1 4 0 0 0,-1 15 18 0 0,3-3 57 0 0,0-3-59 0 0,0 0 1 0 0,-1-1 0 0 0,-3 19-1 0 0,2-23 11 0 0,1 0-1 0 0,1 1 0 0 0,0 17 1 0 0,0-18-6 0 0,1-1-1 0 0,-2 1 1 0 0,1 0 0 0 0,-4 15 0 0 0,1-13-225 0 0,0 0 0 0 0,1 0-1 0 0,0 21 1 0 0,5-37-1192 0 0,1 0 0 0 0,0 0 0 0 0,0 1 0 0 0,7-5 1 0 0,-6 5-64 0 0,-2 1-213 0 0,-6 5 114 0 0,-28 24 342 0 0</inkml:trace>
</inkml:ink>
</file>

<file path=ppt/ink/ink9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15.712"/>
    </inkml:context>
    <inkml:brush xml:id="br0">
      <inkml:brushProperty name="width" value="0.035" units="cm"/>
      <inkml:brushProperty name="height" value="0.035" units="cm"/>
      <inkml:brushProperty name="color" value="#E71224"/>
    </inkml:brush>
  </inkml:definitions>
  <inkml:trace contextRef="#ctx0" brushRef="#br0">30 32 524 0 0,'0'0'9658'0'0,"-2"-3"-9599"0"0,0 1-5 0 0,1 1-25 0 0,0 0 0 0 0,1 1 0 0 0,-1-1 0 0 0,1 0 0 0 0,-1 0 0 0 0,1 0-1 0 0,-1 1 1 0 0,1-1 0 0 0,-1 0 0 0 0,1 0 0 0 0,0 0 0 0 0,-1 0 0 0 0,1 0 0 0 0,0 0 0 0 0,0 0-1 0 0,0-1 1 0 0,-1 1 4 0 0,1 0-1 0 0,-1 1 1 0 0,1-1-1 0 0,-1 0 1 0 0,1 1 0 0 0,-1-1-1 0 0,1 1 1 0 0,-1-1-1 0 0,0 0 1 0 0,1 1-1 0 0,-1-1 1 0 0,0 1-1 0 0,0 0 1 0 0,1-1-1 0 0,-1 1 1 0 0,0 0-1 0 0,0-1 1 0 0,0 1-1 0 0,1 0 1 0 0,-1 0 0 0 0,0 0-1 0 0,0-1 1 0 0,0 1-1 0 0,-1 0 1 0 0,3 0-171 0 0,11 1 181 0 0,66 5 193 0 0,-67-4-244 0 0,-1-2 3 0 0,-6 0-1 0 0,-1 0 0 0 0,1 0-1 0 0,0 0 1 0 0,0 1 0 0 0,0-1 0 0 0,-1 1-1 0 0,1 0 1 0 0,4 2 0 0 0,-8-3-10 0 0,29 10-3369 0 0,-18-5 1119 0 0,-7-4 973 0 0,-42-17-3419 0 0</inkml:trace>
</inkml:ink>
</file>

<file path=ppt/ink/ink9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16.210"/>
    </inkml:context>
    <inkml:brush xml:id="br0">
      <inkml:brushProperty name="width" value="0.035" units="cm"/>
      <inkml:brushProperty name="height" value="0.035" units="cm"/>
      <inkml:brushProperty name="color" value="#E71224"/>
    </inkml:brush>
  </inkml:definitions>
  <inkml:trace contextRef="#ctx0" brushRef="#br0">17 0 804 0 0,'0'0'9368'0'0,"-11"27"-8872"0"0,5 15-56 0 0,6 55 238 0 0,0-96-695 0 0,1-1-1 0 0,-1 0 1 0 0,0 1-1 0 0,0-1 0 0 0,0 0 1 0 0,0 1-1 0 0,0-1 0 0 0,1 0 1 0 0,-1 1-1 0 0,0-1 1 0 0,0 0-1 0 0,1 1 0 0 0,-1-1 1 0 0,0 0-1 0 0,1 0 1 0 0,-1 1-1 0 0,0-1 0 0 0,1 0 1 0 0,-1 0-1 0 0,0 0 0 0 0,1 0 1 0 0,-1 1-1 0 0,0-1 1 0 0,1 0-1 0 0,-1 0 0 0 0,0 0 1 0 0,1 0-1 0 0,-1 0 0 0 0,1 0 1 0 0,-1 0-1 0 0,7 1-4151 0 0,-23-10-2902 0 0</inkml:trace>
</inkml:ink>
</file>

<file path=ppt/ink/ink9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27.286"/>
    </inkml:context>
    <inkml:brush xml:id="br0">
      <inkml:brushProperty name="width" value="0.035" units="cm"/>
      <inkml:brushProperty name="height" value="0.035" units="cm"/>
      <inkml:brushProperty name="color" value="#E71224"/>
    </inkml:brush>
  </inkml:definitions>
  <inkml:trace contextRef="#ctx0" brushRef="#br0">50 53 1116 0 0,'0'0'6507'0'0,"-4"-1"-6413"0"0,-41-4 2277 0 0,44 5-2175 0 0,30 0 1288 0 0,-16-1-1381 0 0,0-1 0 0 0,1 0 1 0 0,-1 0-1 0 0,22-8 0 0 0,19-4-25 0 0,-28 11 33 0 0,0 1 1 0 0,28 2 0 0 0,-19 1-112 0 0,-34-1 15 0 0,17-2-5 0 0,-14 1-17 0 0,-5 2 3 0 0,22-10-467 0 0,-41 15-11769 0 0</inkml:trace>
</inkml:ink>
</file>

<file path=ppt/ink/ink9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28.388"/>
    </inkml:context>
    <inkml:brush xml:id="br0">
      <inkml:brushProperty name="width" value="0.035" units="cm"/>
      <inkml:brushProperty name="height" value="0.035" units="cm"/>
      <inkml:brushProperty name="color" value="#E71224"/>
    </inkml:brush>
  </inkml:definitions>
  <inkml:trace contextRef="#ctx0" brushRef="#br0">245 75 2212 0 0,'0'0'7522'0'0,"-12"-7"-7432"0"0,-59-33 398 0 0,65 36-302 0 0,-1 1 0 0 0,0-1 0 0 0,0 1 0 0 0,0 0 0 0 0,0 1 0 0 0,0 0 1 0 0,-1 0-1 0 0,1 1 0 0 0,-1-1 0 0 0,-12 1 0 0 0,18 1-159 0 0,1 0-5 0 0,-1 0-29 0 0,1-1-1 0 0,-1 1 0 0 0,0 0 0 0 0,0 0 1 0 0,0 0-1 0 0,0 1 0 0 0,1-1 0 0 0,-1 0 0 0 0,0 1 1 0 0,0-1-1 0 0,1 1 0 0 0,-1-1 0 0 0,0 1 0 0 0,1 0 1 0 0,-1 0-1 0 0,0 0 0 0 0,1 0 0 0 0,-1 0 1 0 0,1 0-1 0 0,0 0 0 0 0,-1 0 0 0 0,1 1 0 0 0,0-1 1 0 0,0 0-1 0 0,0 1 0 0 0,0-1 0 0 0,0 1 0 0 0,0-1 1 0 0,0 1-1 0 0,0 0 0 0 0,0-1 0 0 0,0 3 1 0 0,-4 7-17 0 0,-6 22-35 0 0,10-27 53 0 0,0-1 0 0 0,0 1-1 0 0,1-1 1 0 0,-1 1 0 0 0,1-1-1 0 0,0 1 1 0 0,2 7 0 0 0,-1 7-1 0 0,-1-15 11 0 0,0 0-1 0 0,1 1 0 0 0,0-1 1 0 0,0 0-1 0 0,0 0 0 0 0,3 9 1 0 0,-2-9-6 0 0,0 7-10 0 0,3 3 47 0 0,6 25 33 0 0,22 37-82 0 0,-19-43 34 0 0,-5-5-43 0 0,-6-15 30 0 0,-2-11 1 0 0,-1 0 0 0 0,1 0 1 0 0,-1 0-1 0 0,0-1 0 0 0,0 1 0 0 0,0 0 0 0 0,0 0 0 0 0,0 0 0 0 0,-1 3 1 0 0,0-2-88 0 0,0 0 1 0 0,1 0 0 0 0,0 0 0 0 0,0 0 0 0 0,0 0-1 0 0,0 0 1 0 0,2 6 0 0 0,7-10-3886 0 0,-18 0-3643 0 0</inkml:trace>
</inkml:ink>
</file>

<file path=ppt/ink/ink9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28.949"/>
    </inkml:context>
    <inkml:brush xml:id="br0">
      <inkml:brushProperty name="width" value="0.035" units="cm"/>
      <inkml:brushProperty name="height" value="0.035" units="cm"/>
      <inkml:brushProperty name="color" value="#E71224"/>
    </inkml:brush>
  </inkml:definitions>
  <inkml:trace contextRef="#ctx0" brushRef="#br0">0 10 1100 0 0,'0'0'5230'0'0,"39"2"-1207"0"0,-10-2-3765 0 0,55-7 0 0 0,-33 3-357 0 0,-51 4 70 0 0,18 0-2182 0 0,-8-1-1505 0 0,-38 2-1098 0 0</inkml:trace>
</inkml:ink>
</file>

<file path=ppt/ink/ink9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04.958"/>
    </inkml:context>
    <inkml:brush xml:id="br0">
      <inkml:brushProperty name="width" value="0.035" units="cm"/>
      <inkml:brushProperty name="height" value="0.035" units="cm"/>
      <inkml:brushProperty name="color" value="#E71224"/>
    </inkml:brush>
  </inkml:definitions>
  <inkml:trace contextRef="#ctx0" brushRef="#br0">12 387 2500 0 0,'0'0'8155'0'0,"-2"-4"-7976"0"0,0 1-85 0 0,1 2-36 0 0,0 0 0 0 0,1 0 0 0 0,-1 0-1 0 0,0 0 1 0 0,1 0 0 0 0,-1 0 0 0 0,1 0 0 0 0,-1-1 0 0 0,1 1-1 0 0,0 0 1 0 0,-1 0 0 0 0,1-1 0 0 0,0 0 0 0 0,0 1 58 0 0,5-9-150 0 0,16 1 34 0 0,-19 8 4 0 0,0 0-1 0 0,-1 0 1 0 0,1 0 0 0 0,0 1 0 0 0,0-1-1 0 0,0 0 1 0 0,0 1 0 0 0,0-1 0 0 0,0 1-1 0 0,3 0 1 0 0,6-1 15 0 0,0-1-1 0 0,-1 0 1 0 0,1 0-1 0 0,0-1 1 0 0,-1-1-1 0 0,0 0 1 0 0,16-8-1 0 0,-12 6 33 0 0,1 0-1 0 0,0 0 1 0 0,22-4 0 0 0,13-2-4 0 0,-29 6 0 0 0,39-6-1 0 0,-4 0 389 0 0,-10 8-382 0 0,79 2 0 0 0,-71 2 18 0 0,-40 1-72 0 0,0 0 0 0 0,21 5 0 0 0,-21-3 21 0 0,0 0 1 0 0,21 0-1 0 0,362-1 447 0 0,-374-1-379 0 0,0 2 1 0 0,45 11-1 0 0,-19-4 20 0 0,-31-7 7 0 0,-1-2 1 0 0,1 0-1 0 0,17-2 0 0 0,-4 0-5 0 0,-13 0 1 0 0,34-6 0 0 0,9 0-83 0 0,166 9-26 0 0,-146 4 21 0 0,-31-1-1 0 0,33 4-21 0 0,-47-4 41 0 0,40-1 1 0 0,195-5 150 0 0,0 0-89 0 0,-250 0-70 0 0,0-2 0 0 0,0 0 0 0 0,-1-1 0 0 0,23-8 0 0 0,37-6-6 0 0,-25 12-101 0 0,93 1 0 0 0,-7 2 293 0 0,96 3 80 0 0,-167 4-336 0 0,75 2 76 0 0,254-12 338 0 0,-73-1-104 0 0,-304 9-239 0 0,1 0 1 0 0,0 1-1 0 0,39 11 1 0 0,-29-8 91 0 0,-1-2-1 0 0,0-1 1 0 0,47-1 0 0 0,-78-2-146 0 0,-1 0 42 0 0,0 1 0 0 0,0-1 1 0 0,0 1-1 0 0,0-1 0 0 0,0 1 1 0 0,0-1-1 0 0,0 0 0 0 0,0 1 0 0 0,0-1 1 0 0,0 1-1 0 0,0-1 0 0 0,-1 1 1 0 0,1-1-1 0 0,0 0 0 0 0,0 1 0 0 0,-1-1 1 0 0,1 0-1 0 0,0 1 0 0 0,0-1 0 0 0,-1 0 1 0 0,1 1-1 0 0,0-1 0 0 0,-1 0 1 0 0,1 1-1 0 0,0-1 0 0 0,-1 0 0 0 0,1 0 1 0 0,-1 1-1 0 0,1-1 0 0 0,0 0 1 0 0,-1 0-1 0 0,1 0 0 0 0,-1 0 0 0 0,1 0 1 0 0,-1 0-1 0 0,1 0 0 0 0,0 0 0 0 0,-1 0 1 0 0,1 0-1 0 0,-1 0 0 0 0,1 0 1 0 0,-1 0-1 0 0,1 0 0 0 0,-1 0 0 0 0,1 0 1 0 0,0 0-1 0 0,-1 0 0 0 0,0-1 1 0 0,-7 1-103 0 0,4-1 89 0 0,0 1 1 0 0,-1-1-1 0 0,1 0 1 0 0,0-1-1 0 0,0 1 1 0 0,-1-1-1 0 0,1 0 1 0 0,0 0-1 0 0,-3-2 1 0 0,-20-9-17 0 0,14 7 19 0 0,1-1 1 0 0,0 0 0 0 0,1-1-1 0 0,-1 0 1 0 0,-18-18 0 0 0,10 8-29 0 0,-24-15 1 0 0,-85-62 59 0 0,90 62 99 0 0,26 24-62 0 0,12 7-245 0 0,10 4 131 0 0,19 7 61 0 0,31 6 0 0 0,-40-11-37 0 0,-1 0 0 0 0,0 1 0 0 0,1 2 0 0 0,-2-1 0 0 0,30 17-1 0 0,-21-8-5 0 0,-15-9 19 0 0,0 1 0 0 0,-1-1-1 0 0,0 2 1 0 0,0-1 0 0 0,16 18-1 0 0,-17-16 1 0 0,-8-8-3 0 0,1 0 1 0 0,-1 1-1 0 0,1-1 0 0 0,-1 0 1 0 0,0 1-1 0 0,0-1 1 0 0,1 1-1 0 0,-1-1 0 0 0,0 1 1 0 0,0 0-1 0 0,-1-1 1 0 0,1 1-1 0 0,0 0 0 0 0,-1 0 1 0 0,1 0-1 0 0,-1 0 1 0 0,1-1-1 0 0,-1 3 0 0 0,6 13 91 0 0,-6-16-84 0 0,1 0 0 0 0,0 0 0 0 0,-1 0 0 0 0,0 0 1 0 0,1 0-1 0 0,-1 0 0 0 0,1 0 0 0 0,-1 0 0 0 0,0 0 0 0 0,0 0 0 0 0,0 0 0 0 0,1 0 0 0 0,-1 0 0 0 0,0 0 0 0 0,0 0 0 0 0,0 0 0 0 0,-1 0 0 0 0,1 0 0 0 0,0 0 0 0 0,0 0 0 0 0,-1 0 0 0 0,1 0 0 0 0,0 0 0 0 0,-1 0 0 0 0,1 0 0 0 0,-1 0 0 0 0,1 0 0 0 0,-1 0 0 0 0,0 1 0 0 0,-4 3 136 0 0,-1 0 1 0 0,1 0-1 0 0,-1 0 0 0 0,0-1 0 0 0,0 0 0 0 0,-1 0 0 0 0,1 0 0 0 0,-13 4 0 0 0,-8 6 676 0 0,6-1-804 0 0,0 2 0 0 0,1 0 0 0 0,1 1-1 0 0,0 1 1 0 0,-16 20 0 0 0,31-33-53 0 0,2-2 22 0 0,0 0 0 0 0,0 0 0 0 0,0 0 0 0 0,1 0-1 0 0,-1 0 1 0 0,1 0 0 0 0,-1 1 0 0 0,1-1 0 0 0,0 0 0 0 0,0 1 0 0 0,0-1 0 0 0,-1 5 0 0 0,1-4 530 0 0,-1 7-2891 0 0,6-15-806 0 0,12-23-301 0 0,-13 23 2548 0 0,1 0-1 0 0,-2 0 1 0 0,1 0 0 0 0,0 0-1 0 0,-1 0 1 0 0,0-1-1 0 0,1-5 1 0 0,-2 9 636 0 0,-1-1-781 0 0,-5 11 16 0 0,-35 71-1207 0 0</inkml:trace>
</inkml:ink>
</file>

<file path=ppt/ink/ink9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07.047"/>
    </inkml:context>
    <inkml:brush xml:id="br0">
      <inkml:brushProperty name="width" value="0.035" units="cm"/>
      <inkml:brushProperty name="height" value="0.035" units="cm"/>
      <inkml:brushProperty name="color" value="#E71224"/>
    </inkml:brush>
  </inkml:definitions>
  <inkml:trace contextRef="#ctx0" brushRef="#br0">33 1 4280 0 0,'0'0'8925'0'0,"-4"4"-8630"0"0,1-1-267 0 0,0 0 1 0 0,1 1-1 0 0,-1-1 1 0 0,1 1-1 0 0,-1 0 0 0 0,1 0 1 0 0,0 0-1 0 0,1 0 1 0 0,-1 0-1 0 0,1 0 1 0 0,-1 0-1 0 0,1 0 0 0 0,1 1 1 0 0,-1-1-1 0 0,0 8 1 0 0,1 97 263 0 0,2-104-373 0 0,0 0 1 0 0,1 0-1 0 0,-1 0 1 0 0,1-1-1 0 0,0 1 1 0 0,6 5-1 0 0,21 11-7598 0 0,-24-18 4823 0 0</inkml:trace>
</inkml:ink>
</file>

<file path=ppt/ink/ink9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22.701"/>
    </inkml:context>
    <inkml:brush xml:id="br0">
      <inkml:brushProperty name="width" value="0.035" units="cm"/>
      <inkml:brushProperty name="height" value="0.035" units="cm"/>
      <inkml:brushProperty name="color" value="#E71224"/>
    </inkml:brush>
  </inkml:definitions>
  <inkml:trace contextRef="#ctx0" brushRef="#br0">13 75 1152 0 0,'0'0'3388'0'0,"-5"-16"-2941"0"0,-1-7 806 0 0,6-12 2272 0 0,-2 35-2582 0 0,9 0 239 0 0,16 0-494 0 0,-5-1-597 0 0,1 1 1 0 0,-1 2-1 0 0,37 5 1 0 0,-39-4-58 0 0,0-1 0 0 0,0-1 0 0 0,0-1 0 0 0,23-2 0 0 0,5 0 141 0 0,-6 2-278 0 0,-37 0 94 0 0,1 0-269 0 0,0 0 19 0 0,0 1-1 0 0,0-1 0 0 0,0 0 1 0 0,1 1-1 0 0,-1-1 0 0 0,0 1 0 0 0,3 1 1 0 0,7 10-3211 0 0,-9-5-2682 0 0,-29-31 4952 0 0</inkml:trace>
</inkml:ink>
</file>

<file path=ppt/ink/ink9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24.341"/>
    </inkml:context>
    <inkml:brush xml:id="br0">
      <inkml:brushProperty name="width" value="0.035" units="cm"/>
      <inkml:brushProperty name="height" value="0.035" units="cm"/>
      <inkml:brushProperty name="color" value="#E71224"/>
    </inkml:brush>
  </inkml:definitions>
  <inkml:trace contextRef="#ctx0" brushRef="#br0">205 79 932 0 0,'0'0'9764'0'0,"-4"-8"-9457"0"0,0 0-201 0 0,3 5-63 0 0,0 0 0 0 0,0 1-1 0 0,-1-1 1 0 0,1 0 0 0 0,-1 1 0 0 0,0-1-1 0 0,0 1 1 0 0,0-1 0 0 0,0 1-1 0 0,0 0 1 0 0,-4-3 0 0 0,0-7 862 0 0,-3 3 166 0 0,8 8-1031 0 0,1 0-1 0 0,0 1 1 0 0,-1-1-1 0 0,1 1 1 0 0,-1-1-1 0 0,1 1 1 0 0,-1-1-1 0 0,1 1 0 0 0,-1-1 1 0 0,0 1-1 0 0,1 0 1 0 0,-1-1-1 0 0,1 1 1 0 0,-1 0-1 0 0,0-1 0 0 0,1 1 1 0 0,-1 0-1 0 0,0 0 1 0 0,1 0-1 0 0,-1 0 1 0 0,0 0-1 0 0,0-1 1 0 0,1 1-1 0 0,-1 0 0 0 0,0 0 1 0 0,-1 1-1 0 0,1-1 49 0 0,-30 0-97 0 0,24 0 21 0 0,0 0 1 0 0,-1 1-1 0 0,1 0 1 0 0,0 1-1 0 0,0-1 1 0 0,-10 5-1 0 0,-2 9-218 0 0,18-14 201 0 0,0 0 0 0 0,0 0 0 0 0,0 0 0 0 0,0 0 1 0 0,0 0-1 0 0,1 1 0 0 0,-1-1 0 0 0,0 0 0 0 0,0 0 1 0 0,1 1-1 0 0,-1-1 0 0 0,1 0 0 0 0,-1 1 0 0 0,0 0 1 0 0,-8 16-78 0 0,8-16 76 0 0,0-1 0 0 0,0 1 0 0 0,0-1 0 0 0,0 1 0 0 0,1 0 0 0 0,-1-1 0 0 0,1 1 0 0 0,-1 0 0 0 0,1-1 0 0 0,-1 1 1 0 0,1 0-1 0 0,0-1 0 0 0,0 4 0 0 0,1 30-50 0 0,0-19 43 0 0,-2-1 12 0 0,1-11 2 0 0,0-1 0 0 0,-1 1-1 0 0,1 0 1 0 0,1-1 0 0 0,-1 1 0 0 0,0 0-1 0 0,1-1 1 0 0,0 1 0 0 0,0 0 0 0 0,0-1 0 0 0,2 4-1 0 0,-1-1 2 0 0,1-1 1 0 0,-1 0-1 0 0,0 1 0 0 0,-1-1 0 0 0,2 7 0 0 0,-2-6-1 0 0,1 0 0 0 0,-1-1 0 0 0,1 1 0 0 0,1 0 0 0 0,2 5 0 0 0,17 45-12 0 0,-16-43 21 0 0,-1 0-1 0 0,0 0 0 0 0,-1 1 1 0 0,4 19-1 0 0,2 4 4 0 0,-10-33-11 0 0,1-1-1 0 0,-1 1 0 0 0,1 0 0 0 0,-1 0 0 0 0,0 0 1 0 0,-1 4-1 0 0,1-5 0 0 0,0 0 0 0 0,-1 0 0 0 0,1 0 0 0 0,0-1 0 0 0,1 1 0 0 0,-1 0-1 0 0,0 0 1 0 0,1 0 0 0 0,0 0 0 0 0,0-1 0 0 0,1 4 0 0 0,-1-2-1 0 0,0-1-1 0 0,0 1 0 0 0,0-1 1 0 0,0 1-1 0 0,0-1 1 0 0,-1 1-1 0 0,0 0 0 0 0,0-1 1 0 0,0 5-1 0 0,0-4 0 0 0,0 1 0 0 0,0-1 0 0 0,0 0 0 0 0,1 0 0 0 0,0 0-1 0 0,1 5 1 0 0,4 25-98 0 0,-6-23 1015 0 0,0-7-2686 0 0</inkml:trace>
</inkml:ink>
</file>

<file path=ppt/ink/ink9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24.807"/>
    </inkml:context>
    <inkml:brush xml:id="br0">
      <inkml:brushProperty name="width" value="0.035" units="cm"/>
      <inkml:brushProperty name="height" value="0.035" units="cm"/>
      <inkml:brushProperty name="color" value="#E71224"/>
    </inkml:brush>
  </inkml:definitions>
  <inkml:trace contextRef="#ctx0" brushRef="#br0">7 40 640 0 0,'0'0'10960'0'0,"-2"-2"-10865"0"0,2 2-96 0 0,0 0 1 0 0,0 0-1 0 0,-1 0 0 0 0,1 0 0 0 0,0 0 1 0 0,0 0-1 0 0,0-1 0 0 0,0 1 0 0 0,-1 0 0 0 0,1 0 1 0 0,0 0-1 0 0,0 0 0 0 0,0 0 0 0 0,0 0 1 0 0,-1 0-1 0 0,1 0 0 0 0,0-1 0 0 0,0 1 1 0 0,0 0-1 0 0,0 0 0 0 0,0 0 0 0 0,0 0 1 0 0,-1 0-1 0 0,1-1 0 0 0,0 1 0 0 0,0 0 1 0 0,0 0-1 0 0,0 0 0 0 0,0-1 0 0 0,0 1 0 0 0,0 0 1 0 0,0 0-1 0 0,0 0 0 0 0,0 0 0 0 0,0-1 1 0 0,0 1-1 0 0,0 0 0 0 0,0 0 0 0 0,0 0 1 0 0,0-1-1 0 0,0 1 0 0 0,0 0 0 0 0,0 0 1 0 0,0 0-1 0 0,0 0 0 0 0,0-1 0 0 0,1 1 1 0 0,-1 0-1 0 0,0 0 0 0 0,0 0 0 0 0,0 0 1 0 0,0-1-1 0 0,0 1 0 0 0,0 0 0 0 0,1 0 0 0 0,-1 0 1 0 0,0 0-1 0 0,0 0 0 0 0,0 0 0 0 0,0 0 1 0 0,0-1-1 0 0,1 1 0 0 0,18 0 195 0 0,-17 0-174 0 0,1 1 1 0 0,-1-1-1 0 0,1 0 1 0 0,-1 0-1 0 0,1 0 1 0 0,0 0-1 0 0,-1-1 1 0 0,1 1 0 0 0,-1-1-1 0 0,0 1 1 0 0,1-1-1 0 0,-1 0 1 0 0,4-2-1 0 0,-3 2 8 0 0,0-1 0 0 0,0 1 0 0 0,0 0 0 0 0,0 0-1 0 0,0 0 1 0 0,1 0 0 0 0,3 0 0 0 0,9-2-27 0 0,-9 0-48 0 0,1 1-1 0 0,0 0 0 0 0,0 1 1 0 0,-1 0-1 0 0,14 0 0 0 0,6 0-2474 0 0,-25 1 2208 0 0,9 5-4322 0 0,-6-1 2622 0 0</inkml:trace>
</inkml:ink>
</file>

<file path=ppt/ink/ink9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25.490"/>
    </inkml:context>
    <inkml:brush xml:id="br0">
      <inkml:brushProperty name="width" value="0.035" units="cm"/>
      <inkml:brushProperty name="height" value="0.035" units="cm"/>
      <inkml:brushProperty name="color" value="#E71224"/>
    </inkml:brush>
  </inkml:definitions>
  <inkml:trace contextRef="#ctx0" brushRef="#br0">6 16 3028 0 0,'0'0'5725'0'0,"0"2"-5609"0"0,-5 111 1022 0 0,5-111-1137 0 0,1-1 0 0 0,-1 0 1 0 0,1 1-1 0 0,0-1 0 0 0,0 0 1 0 0,-1 1-1 0 0,1-1 0 0 0,0 0 0 0 0,0 0 1 0 0,0 0-1 0 0,0 0 0 0 0,1 0 0 0 0,-1 0 1 0 0,0 0-1 0 0,0 0 0 0 0,0-1 1 0 0,1 1-1 0 0,-1 0 0 0 0,0-1 0 0 0,1 1 1 0 0,-1-1-1 0 0,3 1 0 0 0,-3-1 35 0 0,22-1 1566 0 0,-19-3-1556 0 0,0-1 0 0 0,-1 0 0 0 0,0 0 0 0 0,0 0 0 0 0,0 0 0 0 0,0-1 0 0 0,-1 1 0 0 0,0-1 0 0 0,2-7 1 0 0,-1 0 6 0 0,-2 1 1 0 0,1-1-1 0 0,-1-18 1 0 0,-1 30-52 0 0,-1 0 0 0 0,1 1-1 0 0,0-1 1 0 0,0 0 0 0 0,0 0 0 0 0,-1 1 0 0 0,1-1-1 0 0,0 1 1 0 0,-1-1 0 0 0,1 0 0 0 0,-1 1-1 0 0,1-1 1 0 0,-1 1 0 0 0,1-1 0 0 0,-1 1 0 0 0,1-1-1 0 0,-1 1 1 0 0,1-1 0 0 0,-1 1 0 0 0,1-1-1 0 0,-2 1 1 0 0,-5-8 90 0 0,4 7-67 0 0,1 0 0 0 0,-1 1 0 0 0,0-1 0 0 0,0 1 0 0 0,1 0 0 0 0,-1 0 0 0 0,0 0 0 0 0,-4 0 0 0 0,4 1-50 0 0,2-1-9 0 0,-10 4-210 0 0,11 11-3497 0 0,0-10-2744 0 0,0-23 4309 0 0</inkml:trace>
</inkml:ink>
</file>

<file path=ppt/ink/ink9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48.413"/>
    </inkml:context>
    <inkml:brush xml:id="br0">
      <inkml:brushProperty name="width" value="0.035" units="cm"/>
      <inkml:brushProperty name="height" value="0.035" units="cm"/>
      <inkml:brushProperty name="color" value="#E71224"/>
    </inkml:brush>
  </inkml:definitions>
  <inkml:trace contextRef="#ctx0" brushRef="#br0">24 61 1132 0 0,'0'-7'4292'0'0,"-1"5"-4029"0"0,1 0 1 0 0,0 0-1 0 0,0-1 1 0 0,0 1 0 0 0,0 0-1 0 0,1 0 1 0 0,-1 0 0 0 0,1 0-1 0 0,-1 0 1 0 0,1 1 0 0 0,-1-1-1 0 0,2-2 1 0 0,-1 3-293 0 0,-1 1 0 0 0,0-1 0 0 0,1 0 0 0 0,-1 1 0 0 0,0-1 0 0 0,0 1 0 0 0,1-1 0 0 0,-1 0 0 0 0,0 1 0 0 0,0-1 0 0 0,0 0 0 0 0,0 1 0 0 0,0-1 0 0 0,0 0 0 0 0,0 1 0 0 0,0-1 0 0 0,0 0 0 0 0,0 1 0 0 0,0-1 0 0 0,0 0 0 0 0,0 1 0 0 0,0-1 0 0 0,-1 0 0 0 0,1 1 0 0 0,0-1 0 0 0,-1 1 0 0 0,1-1 0 0 0,0 0 0 0 0,-1 1 0 0 0,1-1 0 0 0,0 1 0 0 0,-1-1 0 0 0,1 1 0 0 0,-1-1 0 0 0,1 1 0 0 0,-1 0 0 0 0,0-1 0 0 0,1 1 0 0 0,-1 0 0 0 0,1-1 0 0 0,-1 1 0 0 0,0 0 0 0 0,1 0 0 0 0,-1-1 0 0 0,1 1 0 0 0,-1 0 0 0 0,0 0 0 0 0,1 0 0 0 0,-1 0 0 0 0,0 0 0 0 0,1 0 0 0 0,-2 0 0 0 0,1 0-129 0 0,-10 12-1201 0 0,10-6 1217 0 0,1-6 146 0 0,0 0 0 0 0,0 0 1 0 0,0 1-1 0 0,0-1 0 0 0,0 0 0 0 0,-1 1 1 0 0,1-1-1 0 0,0 0 0 0 0,0 1 0 0 0,0-1 1 0 0,0 0-1 0 0,0 1 0 0 0,0-1 0 0 0,0 0 1 0 0,0 1-1 0 0,0-1 0 0 0,0 0 0 0 0,1 1 0 0 0,-1-1 1 0 0,0 0-1 0 0,0 1 0 0 0,0-1 0 0 0,0 0 1 0 0,0 0-1 0 0,0 1 0 0 0,1-1 0 0 0,-1 0 1 0 0,0 0-1 0 0,0 1 0 0 0,1-1 0 0 0,-1 0 1 0 0,0 0-1 0 0,0 1 0 0 0,1-1 0 0 0,-1 0 1 0 0,0 0-1 0 0,0 0 0 0 0,1 0 0 0 0,-1 1 1 0 0,0-1-1 0 0,1 0 0 0 0,0 0 390 0 0,0 0-493 0 0,3 0 94 0 0,-4 6-5411 0 0,-5-12 4709 0 0</inkml:trace>
</inkml:ink>
</file>

<file path=ppt/ink/ink9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48.521"/>
    </inkml:context>
    <inkml:brush xml:id="br0">
      <inkml:brushProperty name="width" value="0.035" units="cm"/>
      <inkml:brushProperty name="height" value="0.035" units="cm"/>
      <inkml:brushProperty name="color" value="#E71224"/>
    </inkml:brush>
  </inkml:definitions>
  <inkml:trace contextRef="#ctx0" brushRef="#br0">1 1 2228 0 0</inkml:trace>
</inkml:ink>
</file>

<file path=ppt/ink/ink9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48.630"/>
    </inkml:context>
    <inkml:brush xml:id="br0">
      <inkml:brushProperty name="width" value="0.035" units="cm"/>
      <inkml:brushProperty name="height" value="0.035" units="cm"/>
      <inkml:brushProperty name="color" value="#E71224"/>
    </inkml:brush>
  </inkml:definitions>
  <inkml:trace contextRef="#ctx0" brushRef="#br0">12 11 2228 0 0,'-10'12'3765'0'0,"9"-24"-370"0"0,1 6-3840 0 0,1 5 407 0 0,1 0-1 0 0,0 1 1 0 0,0-1 0 0 0,0 1-1 0 0,0-1 1 0 0,0 1 0 0 0,0 0-1 0 0,0-1 1 0 0,0 1 0 0 0,2 1-1 0 0,47 2-7885 0 0,-114-6 7327 0 0</inkml:trace>
</inkml:ink>
</file>

<file path=ppt/ink/ink9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48.830"/>
    </inkml:context>
    <inkml:brush xml:id="br0">
      <inkml:brushProperty name="width" value="0.035" units="cm"/>
      <inkml:brushProperty name="height" value="0.035" units="cm"/>
      <inkml:brushProperty name="color" value="#E71224"/>
    </inkml:brush>
  </inkml:definitions>
  <inkml:trace contextRef="#ctx0" brushRef="#br0">0 17 1428 0 0,'0'0'3220'0'0,"55"-17"-6672"0"0</inkml:trace>
</inkml:ink>
</file>

<file path=ppt/ink/ink9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49.023"/>
    </inkml:context>
    <inkml:brush xml:id="br0">
      <inkml:brushProperty name="width" value="0.035" units="cm"/>
      <inkml:brushProperty name="height" value="0.035" units="cm"/>
      <inkml:brushProperty name="color" value="#E71224"/>
    </inkml:brush>
  </inkml:definitions>
  <inkml:trace contextRef="#ctx0" brushRef="#br0">0 21 804 0 0,'0'0'6347'0'0,"10"-3"-9654"0"0,3-2 3069 0 0,30-7-999 0 0,-37 11 342 0 0,-1 1 65 0 0</inkml:trace>
</inkml:ink>
</file>

<file path=ppt/ink/ink9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49.239"/>
    </inkml:context>
    <inkml:brush xml:id="br0">
      <inkml:brushProperty name="width" value="0.035" units="cm"/>
      <inkml:brushProperty name="height" value="0.035" units="cm"/>
      <inkml:brushProperty name="color" value="#E71224"/>
    </inkml:brush>
  </inkml:definitions>
  <inkml:trace contextRef="#ctx0" brushRef="#br0">0 2 1176 0 0,'0'0'4018'0'0,"5"0"-3966"0"0,-2 0-40 0 0,-2-1-9 0 0,1 1 0 0 0,-1 0-1 0 0,1 0 1 0 0,-1-1-1 0 0,1 1 1 0 0,-1 0-1 0 0,1 1 1 0 0,-1-1-1 0 0,1 0 1 0 0,-1 0-1 0 0,0 1 1 0 0,1-1-1 0 0,-1 0 1 0 0,3 2-1 0 0,10 4 105 0 0,-7-3-564 0 0,-11-4-3086 0 0,-45-9 2140 0 0</inkml:trace>
</inkml:ink>
</file>

<file path=ppt/ink/ink9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49.503"/>
    </inkml:context>
    <inkml:brush xml:id="br0">
      <inkml:brushProperty name="width" value="0.035" units="cm"/>
      <inkml:brushProperty name="height" value="0.035" units="cm"/>
      <inkml:brushProperty name="color" value="#E71224"/>
    </inkml:brush>
  </inkml:definitions>
  <inkml:trace contextRef="#ctx0" brushRef="#br0">1 1 1392 0 0,'0'0'6045'0'0,"8"1"-6764"0"0,25 3 670 0 0,11 0-1226 0 0,-19-3-2395 0 0,-20-1 2382 0 0</inkml:trace>
</inkml:ink>
</file>

<file path=ppt/ink/ink9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49.712"/>
    </inkml:context>
    <inkml:brush xml:id="br0">
      <inkml:brushProperty name="width" value="0.035" units="cm"/>
      <inkml:brushProperty name="height" value="0.035" units="cm"/>
      <inkml:brushProperty name="color" value="#E71224"/>
    </inkml:brush>
  </inkml:definitions>
  <inkml:trace contextRef="#ctx0" brushRef="#br0">1 10 1964 0 0,'0'0'7774'0'0,"4"-1"-8871"0"0,19-6-212 0 0,0 5-3749 0 0,-29 4 3618 0 0,-38 6 606 0 0</inkml:trace>
</inkml:ink>
</file>

<file path=ppt/ink/ink9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0.660"/>
    </inkml:context>
    <inkml:brush xml:id="br0">
      <inkml:brushProperty name="width" value="0.035" units="cm"/>
      <inkml:brushProperty name="height" value="0.035" units="cm"/>
      <inkml:brushProperty name="color" value="#E71224"/>
    </inkml:brush>
  </inkml:definitions>
  <inkml:trace contextRef="#ctx0" brushRef="#br0">1 67 2100 0 0,'0'0'6050'0'0,"0"-7"-5971"0"0,0-37-130 0 0,3 28-855 0 0,-6 34-6366 0 0</inkml:trace>
</inkml:ink>
</file>

<file path=ppt/ink/ink9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0.845"/>
    </inkml:context>
    <inkml:brush xml:id="br0">
      <inkml:brushProperty name="width" value="0.035" units="cm"/>
      <inkml:brushProperty name="height" value="0.035" units="cm"/>
      <inkml:brushProperty name="color" value="#E71224"/>
    </inkml:brush>
  </inkml:definitions>
  <inkml:trace contextRef="#ctx0" brushRef="#br0">17 56 3328 0 0,'0'0'5809'0'0,"-16"-56"-14786"0"0</inkml:trace>
</inkml:ink>
</file>

<file path=ppt/ink/ink9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1.061"/>
    </inkml:context>
    <inkml:brush xml:id="br0">
      <inkml:brushProperty name="width" value="0.035" units="cm"/>
      <inkml:brushProperty name="height" value="0.035" units="cm"/>
      <inkml:brushProperty name="color" value="#E71224"/>
    </inkml:brush>
  </inkml:definitions>
  <inkml:trace contextRef="#ctx0" brushRef="#br0">11 52 1748 0 0,'0'0'5953'0'0,"-1"-7"-9504"0"0,-7-23 3130 0 0,8 30 397 0 0,0 0-1 0 0,0 0 1 0 0,-1-1 0 0 0,1 1-1 0 0,0 0 1 0 0,0 0-1 0 0,0-1 1 0 0,0 1 0 0 0,0 0-1 0 0,-1-1 1 0 0,1 1 0 0 0,0 0-1 0 0,0-1 1 0 0,0 1 0 0 0,0 0-1 0 0,0-1 1 0 0,0 1-1 0 0,0 0 1 0 0,0 0 0 0 0,0-1-1 0 0,0 1 1 0 0,0 0 0 0 0,0-1-1 0 0,0 1 1 0 0,1 0-1 0 0,-1-1 1 0 0,0 1 0 0 0,0 0-1 0 0,0-1 1 0 0,0 1 0 0 0,0 0-1 0 0,1 0 1 0 0,-1-1 0 0 0,0 1-1 0 0,0 0 1 0 0,1 0-1 0 0,-1-1 1 0 0,0 1 0 0 0,0 0-1 0 0,1 0 1 0 0,-1 0 0 0 0,0 0-1 0 0,1-1 1 0 0,1 0-1343 0 0,2-1 541 0 0</inkml:trace>
</inkml:ink>
</file>

<file path=ppt/ink/ink9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1.263"/>
    </inkml:context>
    <inkml:brush xml:id="br0">
      <inkml:brushProperty name="width" value="0.035" units="cm"/>
      <inkml:brushProperty name="height" value="0.035" units="cm"/>
      <inkml:brushProperty name="color" value="#E71224"/>
    </inkml:brush>
  </inkml:definitions>
  <inkml:trace contextRef="#ctx0" brushRef="#br0">6 84 1668 0 0,'0'0'7560'0'0,"0"-13"-8529"0"0,-5-57-1595 0 0,8 70 848 0 0,2-1 992 0 0,-3 15-1192 0 0,-7 56 577 0 0</inkml:trace>
</inkml:ink>
</file>

<file path=ppt/ink/ink9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1.511"/>
    </inkml:context>
    <inkml:brush xml:id="br0">
      <inkml:brushProperty name="width" value="0.035" units="cm"/>
      <inkml:brushProperty name="height" value="0.035" units="cm"/>
      <inkml:brushProperty name="color" value="#E71224"/>
    </inkml:brush>
  </inkml:definitions>
  <inkml:trace contextRef="#ctx0" brushRef="#br0">18 88 2556 0 0,'0'0'6870'0'0,"-2"-14"-6639"0"0,-9-40 14 0 0,7 42-1165 0 0,3 21-499 0 0,3 8-4650 0 0,-2-50 4575 0 0</inkml:trace>
</inkml:ink>
</file>

<file path=ppt/ink/ink9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2.437"/>
    </inkml:context>
    <inkml:brush xml:id="br0">
      <inkml:brushProperty name="width" value="0.035" units="cm"/>
      <inkml:brushProperty name="height" value="0.035" units="cm"/>
      <inkml:brushProperty name="color" value="#E71224"/>
    </inkml:brush>
  </inkml:definitions>
  <inkml:trace contextRef="#ctx0" brushRef="#br0">1 1 400 0 0,'0'0'2420'0'0</inkml:trace>
</inkml:ink>
</file>

<file path=ppt/ink/ink10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2.916"/>
    </inkml:context>
    <inkml:brush xml:id="br0">
      <inkml:brushProperty name="width" value="0.035" units="cm"/>
      <inkml:brushProperty name="height" value="0.035" units="cm"/>
      <inkml:brushProperty name="color" value="#E71224"/>
    </inkml:brush>
  </inkml:definitions>
  <inkml:trace contextRef="#ctx0" brushRef="#br0">1 34 484 0 0,'68'82'655'0'0,"-55"-63"-144"0"0,-16-19-495 0 0,2 0 34 0 0,-4 10 314 0 0,5-10-342 0 0,0 1 1 0 0,0-1-1 0 0,0 0 1 0 0,0 1 0 0 0,0-1-1 0 0,-1 1 1 0 0,1-1-1 0 0,0 0 1 0 0,0 1 0 0 0,0-1-1 0 0,-1 1 1 0 0,1-1-1 0 0,0 0 1 0 0,-1 1 0 0 0,1-1-1 0 0,0 0 1 0 0,-1 0-1 0 0,1 1 1 0 0,0-1 0 0 0,-1 0-1 0 0,1 0 1 0 0,-1 1 0 0 0,1-1-1 0 0,0 0 1 0 0,-1 0-1 0 0,1 0 1 0 0,-1 0 0 0 0,1 0-1 0 0,-1 0 1 0 0,1 1-1 0 0,0-1 1 0 0,-1 0 0 0 0,0 0-1 0 0,-21 6 1798 0 0,21-6-1379 0 0,18-11-938 0 0,-17 11 493 0 0,1 0 1 0 0,0 0-1 0 0,0-1 1 0 0,0 1-1 0 0,0 0 0 0 0,-1-1 1 0 0,1 1-1 0 0,0-1 1 0 0,0 1-1 0 0,-1-1 1 0 0,1 1-1 0 0,0-1 1 0 0,-1 0-1 0 0,1 1 1 0 0,0-1-1 0 0,-1 0 0 0 0,1 1 1 0 0,-1-1-1 0 0,1 0 1 0 0,-1 0-1 0 0,0 0 1 0 0,1 1-1 0 0,-1-1 1 0 0,0 0-1 0 0,1 0 1 0 0,-1 0-1 0 0,0-1 0 0 0,1 1-3 0 0,0 0 0 0 0,0 0 0 0 0,1 1-1 0 0,-1-1 1 0 0,0 0 0 0 0,0 1 0 0 0,1-1-1 0 0,-1 0 1 0 0,0 1 0 0 0,1 0 0 0 0,6-1 8682 0 0,-19-12-7341 0 0,0-22-997 0 0,11-1-1004 0 0,0 12-4760 0 0,8 14 1774 0 0,-4 6 1640 0 0,-3 7 27 0 0,-14 33 953 0 0</inkml:trace>
</inkml:ink>
</file>

<file path=ppt/ink/ink10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3.101"/>
    </inkml:context>
    <inkml:brush xml:id="br0">
      <inkml:brushProperty name="width" value="0.035" units="cm"/>
      <inkml:brushProperty name="height" value="0.035" units="cm"/>
      <inkml:brushProperty name="color" value="#E71224"/>
    </inkml:brush>
  </inkml:definitions>
  <inkml:trace contextRef="#ctx0" brushRef="#br0">12 121 1332 0 0,'0'0'6415'0'0,"-2"-14"-6401"0"0,0-4-452 0 0,-1-4-859 0 0,0 0-1 0 0,2-22 0 0 0,3 59-439 0 0,7 90 44 0 0</inkml:trace>
</inkml:ink>
</file>

<file path=ppt/ink/ink10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3.301"/>
    </inkml:context>
    <inkml:brush xml:id="br0">
      <inkml:brushProperty name="width" value="0.035" units="cm"/>
      <inkml:brushProperty name="height" value="0.035" units="cm"/>
      <inkml:brushProperty name="color" value="#E71224"/>
    </inkml:brush>
  </inkml:definitions>
  <inkml:trace contextRef="#ctx0" brushRef="#br0">21 174 3268 0 0,'0'0'7618'0'0,"-4"-17"-7842"0"0,-10-53 112 0 0,11 43-329 0 0,8 18-7 0 0,-5 9 403 0 0,1-1 0 0 0,-1 1 0 0 0,1-1 0 0 0,-1 1-1 0 0,0-1 1 0 0,1 1 0 0 0,-1-1 0 0 0,0 1 0 0 0,1-1-1 0 0,-1 1 1 0 0,0-1 0 0 0,0 0 0 0 0,1 1-1 0 0,-1-1 1 0 0,0 1 0 0 0,0-1 0 0 0,0 0 0 0 0,0 1-1 0 0,0-1 1 0 0,0 0 0 0 0,0 0 0 0 0,5-31-5462 0 0,-5 27 3855 0 0</inkml:trace>
</inkml:ink>
</file>

<file path=ppt/ink/ink10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3.505"/>
    </inkml:context>
    <inkml:brush xml:id="br0">
      <inkml:brushProperty name="width" value="0.035" units="cm"/>
      <inkml:brushProperty name="height" value="0.035" units="cm"/>
      <inkml:brushProperty name="color" value="#E71224"/>
    </inkml:brush>
  </inkml:definitions>
  <inkml:trace contextRef="#ctx0" brushRef="#br0">1 124 5477 0 0,'0'0'4324'0'0,"1"-17"-6778"0"0,3-52 1712 0 0,2 37-3339 0 0,-6 27 2589 0 0</inkml:trace>
</inkml:ink>
</file>

<file path=ppt/ink/ink10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3.722"/>
    </inkml:context>
    <inkml:brush xml:id="br0">
      <inkml:brushProperty name="width" value="0.035" units="cm"/>
      <inkml:brushProperty name="height" value="0.035" units="cm"/>
      <inkml:brushProperty name="color" value="#E71224"/>
    </inkml:brush>
  </inkml:definitions>
  <inkml:trace contextRef="#ctx0" brushRef="#br0">17 141 4780 0 0,'0'0'5299'0'0,"-2"-17"-5684"0"0,-9-49 183 0 0,10 63-13 0 0,0 1 0 0 0,0-1 0 0 0,1 1 0 0 0,0-1 0 0 0,-1 1 0 0 0,1-1 0 0 0,0 0 0 0 0,0 1 0 0 0,0-1 0 0 0,1 1 0 0 0,-1-1 0 0 0,1 1 0 0 0,1-5 0 0 0,0-6-3395 0 0,-2 8 1822 0 0</inkml:trace>
</inkml:ink>
</file>

<file path=ppt/ink/ink10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3.956"/>
    </inkml:context>
    <inkml:brush xml:id="br0">
      <inkml:brushProperty name="width" value="0.035" units="cm"/>
      <inkml:brushProperty name="height" value="0.035" units="cm"/>
      <inkml:brushProperty name="color" value="#E71224"/>
    </inkml:brush>
  </inkml:definitions>
  <inkml:trace contextRef="#ctx0" brushRef="#br0">22 166 4472 0 0,'0'0'6121'0'0,"-3"-18"-6209"0"0,-12-55 63 0 0,12 46-58 0 0,5 19-58 0 0,1-3-639 0 0,-3 11 655 0 0,0-1 0 0 0,0 0 1 0 0,1 0-1 0 0,-1 1 1 0 0,0-1-1 0 0,1 0 1 0 0,-1 1-1 0 0,0-1 1 0 0,1 1-1 0 0,-1-1 1 0 0,1 0-1 0 0,-1 1 1 0 0,1-1-1 0 0,-1 1 1 0 0,1-1-1 0 0,-1 1 0 0 0,2-1 1 0 0,-1 0-150 0 0,-1 1 0 0 0,1 0 0 0 0,-1-1 0 0 0,1 1 0 0 0,0-1 0 0 0,-1 1 1 0 0,1-1-1 0 0,-1 0 0 0 0,1 1 0 0 0,-1-1 0 0 0,0 0 0 0 0,1 1 0 0 0,-1-1 0 0 0,0 0 0 0 0,1 1 0 0 0,-1-1 0 0 0,0-1 1 0 0,0-4-1975 0 0</inkml:trace>
</inkml:ink>
</file>

<file path=ppt/ink/ink10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00.284"/>
    </inkml:context>
    <inkml:brush xml:id="br0">
      <inkml:brushProperty name="width" value="0.035" units="cm"/>
      <inkml:brushProperty name="height" value="0.035" units="cm"/>
      <inkml:brushProperty name="color" value="#E71224"/>
    </inkml:brush>
  </inkml:definitions>
  <inkml:trace contextRef="#ctx0" brushRef="#br0">89 59 2572 0 0,'0'0'5854'0'0,"-1"-27"-5727"0"0,0 27-135 0 0,0 0-1 0 0,-1 0 0 0 0,1 0 0 0 0,0 1 0 0 0,0-1 0 0 0,-1 0 0 0 0,1 1 0 0 0,0-1 0 0 0,0 1 0 0 0,0-1 0 0 0,0 1 0 0 0,-1 0 0 0 0,1-1 0 0 0,0 1 1 0 0,0 0-1 0 0,0 0 0 0 0,1 0 0 0 0,-1-1 0 0 0,0 1 0 0 0,0 0 0 0 0,0 0 0 0 0,1 0 0 0 0,-1 1 0 0 0,0-1 0 0 0,1 0 0 0 0,-1 0 0 0 0,1 0 0 0 0,-1 0 1 0 0,1 1-1 0 0,0-1 0 0 0,-1 1 0 0 0,0 6 57 0 0,0 0 0 0 0,0 0 1 0 0,1 16-1 0 0,0-15-48 0 0,1-8 7 0 0,-1 0-1 0 0,1-1 1 0 0,-1 1-1 0 0,1-1 0 0 0,0 1 1 0 0,-1 0-1 0 0,1-1 1 0 0,0 0-1 0 0,0 1 0 0 0,-1-1 1 0 0,1 1-1 0 0,0-1 1 0 0,0 0-1 0 0,0 1 0 0 0,0-1 1 0 0,0 0-1 0 0,-1 0 1 0 0,1 0-1 0 0,0 0 0 0 0,0 0 1 0 0,0 0-1 0 0,0 0 1 0 0,0 0-1 0 0,0 0 0 0 0,-1 0 1 0 0,2-1-1 0 0,25-3 253 0 0,-14-5-199 0 0,-11 8-41 0 0,1-1-1 0 0,-1 1 1 0 0,0-1-1 0 0,1 0 1 0 0,-1 1-1 0 0,0-1 1 0 0,0 0-1 0 0,0 0 1 0 0,0 0-1 0 0,0 0 1 0 0,-1-1-1 0 0,1 1 1 0 0,-1 0-1 0 0,1-1 1 0 0,-1 1 0 0 0,0-1-1 0 0,0 0 1 0 0,0 1-1 0 0,0-1 1 0 0,-1 0-1 0 0,1 0 1 0 0,-1 1-1 0 0,1-1 1 0 0,-1 0-1 0 0,0-3 1 0 0,-1 6-18 0 0,1-1 1 0 0,-1 1-1 0 0,1 0 0 0 0,-1-1 1 0 0,1 1-1 0 0,-1-1 0 0 0,0 1 1 0 0,1 0-1 0 0,-1 0 0 0 0,0-1 1 0 0,1 1-1 0 0,-1 0 0 0 0,0 0 1 0 0,1 0-1 0 0,-1 0 0 0 0,0 0 1 0 0,1 0-1 0 0,-1 0 0 0 0,0 0 1 0 0,1 0-1 0 0,-2 0 0 0 0,-22 0 15 0 0,19 0-15 0 0,2 0 16 0 0,0 1 0 0 0,0-1 0 0 0,0 1 0 0 0,0-1 0 0 0,1 1 0 0 0,-1 0 0 0 0,0 0 0 0 0,0 0 0 0 0,1 1 0 0 0,-1-1 0 0 0,1 0 0 0 0,-1 1 1 0 0,1 0-1 0 0,0 0 0 0 0,-1-1 0 0 0,1 2 0 0 0,0-1 0 0 0,0 0 0 0 0,0 0 0 0 0,-1 3 0 0 0,-4 0 9 0 0,6-4-24 0 0,1-1-1 0 0,0 0 1 0 0,-1 0-1 0 0,1 1 1 0 0,0-1-1 0 0,-1 0 1 0 0,1 1-1 0 0,0-1 1 0 0,-1 0-1 0 0,1 1 0 0 0,0-1 1 0 0,0 1-1 0 0,-1-1 1 0 0,1 0-1 0 0,0 1 1 0 0,0-1-1 0 0,0 1 1 0 0,0-1-1 0 0,-1 1 1 0 0,1-1-1 0 0,0 1 1 0 0,0-1-1 0 0,0 1 1 0 0,0-1-1 0 0,0 0 0 0 0,0 1 1 0 0,0-1-1 0 0,0 1 1 0 0,1-1-1 0 0,-1 1 1 0 0,0 0-1 0 0,-3 8-11 0 0,3-8 9 0 0,0-1 1 0 0,-1 1-1 0 0,1-1 1 0 0,0 1-1 0 0,0 0 1 0 0,-1-1-1 0 0,1 1 1 0 0,0 0-1 0 0,0-1 1 0 0,0 1-1 0 0,0 0 1 0 0,0-1 0 0 0,0 1-1 0 0,0 0 1 0 0,0-1-1 0 0,0 1 1 0 0,0-1-1 0 0,0 1 1 0 0,0 0-1 0 0,0-1 1 0 0,1 1-1 0 0,-1 0 1 0 0,0-1-1 0 0,1 1 1 0 0,-1-1-1 0 0,0 1 1 0 0,1 0 0 0 0,-1-1-1 0 0,1 1 1 0 0,1 1 15 0 0,0-1 1 0 0,-1 0-1 0 0,1 1 1 0 0,0-1-1 0 0,0 0 1 0 0,0 0 0 0 0,0-1-1 0 0,0 1 1 0 0,0 0-1 0 0,0-1 1 0 0,0 1 0 0 0,1-1-1 0 0,-1 1 1 0 0,0-1-1 0 0,0 0 1 0 0,0 0-1 0 0,0 0 1 0 0,1 0 0 0 0,-1-1-1 0 0,4 0 1 0 0,-3 0-13 0 0,-1 1 0 0 0,1-1 1 0 0,0 0-1 0 0,-1 0 0 0 0,1 0 1 0 0,-1 0-1 0 0,1 0 1 0 0,-1 0-1 0 0,0-1 0 0 0,0 1 1 0 0,1-1-1 0 0,-1 0 0 0 0,0 1 1 0 0,0-1-1 0 0,-1 0 0 0 0,1 0 1 0 0,2-3-1 0 0,-3 3-7 0 0,0 0 4 0 0,1-1 0 0 0,-1 1 0 0 0,0 0 0 0 0,0 0-1 0 0,-1-1 1 0 0,1 1 0 0 0,0 0 0 0 0,-1-1 0 0 0,1 1 0 0 0,-1-1 0 0 0,0 1 0 0 0,0-5 0 0 0,-1 6-8 0 0,0 0 1 0 0,0 0-1 0 0,0 0 1 0 0,0 0-1 0 0,0 0 1 0 0,-1 0-1 0 0,1 0 1 0 0,0 0-1 0 0,0 1 1 0 0,-1-1-1 0 0,1 1 1 0 0,0-1-1 0 0,-1 1 1 0 0,1-1-1 0 0,-2 1 1 0 0,-26-8-37 0 0,27 7 46 0 0,-4 0 32 0 0,0 0 0 0 0,1 0 1 0 0,-1 0-1 0 0,0 1 0 0 0,0 0 1 0 0,0 0-1 0 0,0 1 0 0 0,1-1 1 0 0,-12 4-1 0 0,15-3-35 0 0,1 0 1 0 0,-1 0 0 0 0,1 1-1 0 0,-1-1 1 0 0,1 0-1 0 0,-1 1 1 0 0,1 0-1 0 0,0-1 1 0 0,0 1-1 0 0,0 0 1 0 0,0-1-1 0 0,0 1 1 0 0,0 0-1 0 0,0 0 1 0 0,1 0-1 0 0,-1 0 1 0 0,1 0-1 0 0,-1 3 1 0 0,-1 41 43 0 0,3-28 6 0 0,-1-17-45 0 0,0 0 0 0 0,1 0 1 0 0,-1 0-1 0 0,0-1 0 0 0,1 1 0 0 0,-1 0 0 0 0,0 0 0 0 0,1-1 0 0 0,-1 1 0 0 0,1 0 0 0 0,-1 0 0 0 0,1-1 0 0 0,0 1 1 0 0,-1 0-1 0 0,1-1 0 0 0,-1 1 0 0 0,1-1 0 0 0,0 1 0 0 0,0-1 0 0 0,-1 1 0 0 0,1-1 0 0 0,0 0 0 0 0,0 1 0 0 0,0-1 1 0 0,-1 0-1 0 0,1 0 0 0 0,0 1 0 0 0,0-1 0 0 0,0 0 0 0 0,1 0 0 0 0,29 2 307 0 0,-28-2-266 0 0,0 0-30 0 0,-1-1 0 0 0,1 1 1 0 0,-1-1-1 0 0,1 1 0 0 0,-1-1 0 0 0,1 0 0 0 0,-1 0 0 0 0,0 0 1 0 0,1-1-1 0 0,-1 1 0 0 0,0 0 0 0 0,0-1 0 0 0,0 1 1 0 0,0-1-1 0 0,0 0 0 0 0,0 0 0 0 0,0 0 0 0 0,-1 0 0 0 0,3-2 1 0 0,1-4-17 0 0,-1 1 0 0 0,0 0 0 0 0,0-1 1 0 0,5-11-1 0 0,-9 17 1 0 0,1 0 1 0 0,-1 0-1 0 0,1-1 1 0 0,-1 1-1 0 0,1 0 1 0 0,-1 0-1 0 0,0-1 1 0 0,0 1-1 0 0,0 0 0 0 0,-1 0 1 0 0,1-1-1 0 0,0 1 1 0 0,-1 0-1 0 0,0 0 1 0 0,1 0-1 0 0,-1 0 1 0 0,0 0-1 0 0,0 0 0 0 0,0 0 1 0 0,0 0-1 0 0,0 0 1 0 0,-1 0-1 0 0,1 0 1 0 0,-1 0-1 0 0,1 1 1 0 0,-3-3-1 0 0,-16-4 52 0 0,20 8-52 0 0,-1 0 0 0 0,0-1 0 0 0,0 1 0 0 0,0 0-1 0 0,1 0 1 0 0,-1 0 0 0 0,0 0 0 0 0,0-1 0 0 0,0 1 0 0 0,0 0-1 0 0,1 1 1 0 0,-1-1 0 0 0,0 0 0 0 0,0 0 0 0 0,0 0 0 0 0,1 0 0 0 0,-1 1-1 0 0,0-1 1 0 0,0 0 0 0 0,0 1 0 0 0,1-1 0 0 0,-1 0 0 0 0,0 1-1 0 0,1-1 1 0 0,-1 1 0 0 0,0-1 0 0 0,1 1 0 0 0,-1 0 0 0 0,0 0-1 0 0,-8 13-3 0 0,7-12 3 0 0,1 0 1 0 0,-1 0-1 0 0,1 0 0 0 0,0 0 1 0 0,0 0-1 0 0,0 0 0 0 0,0 0 1 0 0,0 0-1 0 0,0 1 0 0 0,1-1 0 0 0,-1 0 1 0 0,1 0-1 0 0,-1 4 0 0 0,0 1 10 0 0,-1 10-48 0 0,2-16 41 0 0,0-1 0 0 0,0 0 0 0 0,0 1 0 0 0,0-1 0 0 0,0 0 1 0 0,1 1-1 0 0,-1-1 0 0 0,0 0 0 0 0,0 1 0 0 0,0-1 1 0 0,0 0-1 0 0,1 0 0 0 0,-1 1 0 0 0,0-1 0 0 0,0 0 0 0 0,1 0 1 0 0,-1 1-1 0 0,0-1 0 0 0,1 0 0 0 0,-1 0 0 0 0,0 0 1 0 0,1 0-1 0 0,-1 1 0 0 0,0-1 0 0 0,1 0 0 0 0,-1 0 0 0 0,0 0 1 0 0,1 0-1 0 0,-1 0 0 0 0,0 0 0 0 0,1 0 0 0 0,-1 0 1 0 0,0 0-1 0 0,1 0 0 0 0,-1 0 0 0 0,0 0 0 0 0,1 0 1 0 0,-1 0-1 0 0,0-1 0 0 0,1 1 0 0 0,-1 0 0 0 0,0 0 0 0 0,1 0 1 0 0,-1 0-1 0 0,0 0 0 0 0,1-1 0 0 0,-1 1 0 0 0,3-2 25 0 0,-1 1 0 0 0,1-1-1 0 0,-1 0 1 0 0,1 0 0 0 0,-1 0-1 0 0,0 0 1 0 0,0-1 0 0 0,0 1-1 0 0,0-1 1 0 0,2-3 0 0 0,15-29-111 0 0,-18 34 93 0 0,0-1 0 0 0,-1 1-1 0 0,1-1 1 0 0,-1 1 0 0 0,1-1 0 0 0,-1 1-1 0 0,1-1 1 0 0,-1 1 0 0 0,0-1-1 0 0,1 0 1 0 0,-1 1 0 0 0,0-1-1 0 0,0 1 1 0 0,0-1 0 0 0,0 0-1 0 0,-1 1 1 0 0,0-3 0 0 0,0 3-9 0 0,0 0 0 0 0,0 0-1 0 0,0 0 1 0 0,0 0 0 0 0,-1 0 0 0 0,1 0 0 0 0,0 0 0 0 0,-1 1 0 0 0,1-1-1 0 0,0 0 1 0 0,-1 1 0 0 0,1-1 0 0 0,-1 1 0 0 0,1 0 0 0 0,-1 0 0 0 0,1-1-1 0 0,-1 1 1 0 0,1 0 0 0 0,-1 0 0 0 0,1 0 0 0 0,-4 1 0 0 0,2 3-29 0 0,-1-1 0 0 0,1 1 0 0 0,-1 0 0 0 0,1 1 0 0 0,0-1 0 0 0,-4 9 0 0 0,-4 40-21 0 0,12-52 61 0 0,3-1-7 0 0,-3 0 7 0 0,0 0 18 0 0,0 0 0 0 0,0-1 0 0 0,0 1 0 0 0,1 0 0 0 0,-1 0 0 0 0,0-1 0 0 0,0 1 0 0 0,0-1 0 0 0,0 1 0 0 0,1-1 0 0 0,-1 0 0 0 0,0 1-1 0 0,1-2 1 0 0,6-9 19 0 0,-6 9-48 0 0,0 0 1 0 0,0 0-1 0 0,0 0 1 0 0,-1 0-1 0 0,1-1 1 0 0,-1 1-1 0 0,0 0 1 0 0,1-1-1 0 0,-1 1 1 0 0,0-1-1 0 0,0-3 1 0 0,-1 5 22 0 0,4 15-5888 0 0,-8-28-325 0 0</inkml:trace>
</inkml:ink>
</file>

<file path=ppt/ink/ink10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04.227"/>
    </inkml:context>
    <inkml:brush xml:id="br0">
      <inkml:brushProperty name="width" value="0.035" units="cm"/>
      <inkml:brushProperty name="height" value="0.035" units="cm"/>
      <inkml:brushProperty name="color" value="#E71224"/>
    </inkml:brush>
  </inkml:definitions>
  <inkml:trace contextRef="#ctx0" brushRef="#br0">5 2191 64 0 0,'0'0'5606'0'0,"-5"-23"36"0"0,16 3-4857 0 0,-9 18-696 0 0,0-1 0 0 0,-1 0 0 0 0,0 0 0 0 0,1 1 0 0 0,-1-1 0 0 0,0 0 1 0 0,0-5-1 0 0,9-17 325 0 0,-4 12-177 0 0,-6 12-239 0 0,1-1 1 0 0,-1 1-1 0 0,1 0 1 0 0,-1 0 0 0 0,1 0-1 0 0,0-1 1 0 0,-1 1 0 0 0,1 0-1 0 0,0 0 1 0 0,0 0-1 0 0,0 0 1 0 0,1-1 0 0 0,11-10-32 0 0,-12 11 33 0 0,-1 1 1 0 0,1-1-1 0 0,0 1 1 0 0,-1-1-1 0 0,1 1 1 0 0,0-1-1 0 0,-1 0 0 0 0,1 1 1 0 0,-1-1-1 0 0,1 0 1 0 0,-1 0-1 0 0,1 1 1 0 0,-1-1-1 0 0,0 0 1 0 0,1 0-1 0 0,-1 0 0 0 0,0 1 1 0 0,0-1-1 0 0,1 0 1 0 0,-1-2-1 0 0,17-9 34 0 0,9-15 2 0 0,1-2 48 0 0,-26 29-84 0 0,-1 0 0 0 0,0 0 1 0 0,0 0-1 0 0,0 0 1 0 0,0 0-1 0 0,1 0 0 0 0,-1-1 1 0 0,0 1-1 0 0,0 0 1 0 0,0 0-1 0 0,0 0 0 0 0,0 0 1 0 0,0 0-1 0 0,0-1 1 0 0,1 1-1 0 0,-1 0 0 0 0,0 0 1 0 0,0 0-1 0 0,0 0 0 0 0,0-1 1 0 0,0 1-1 0 0,0 0 1 0 0,0 0-1 0 0,0 0 0 0 0,0 0 1 0 0,0-1-1 0 0,0 1 1 0 0,0 0-1 0 0,0 0 0 0 0,0 0 1 0 0,0-1-1 0 0,0 1 1 0 0,0 0-1 0 0,0 0 0 0 0,0 0 1 0 0,0 0-1 0 0,0-1 1 0 0,0 1-1 0 0,-1 0 0 0 0,1 0 1 0 0,0 0-1 0 0,0-1 1 0 0,0 1-2 0 0,0 0 1 0 0,-1 0 0 0 0,1 0-1 0 0,0-1 1 0 0,0 1 0 0 0,0 0-1 0 0,0 0 1 0 0,0-1-1 0 0,0 1 1 0 0,0 0 0 0 0,0 0-1 0 0,0-1 1 0 0,0 1 0 0 0,0 0-1 0 0,0-1 1 0 0,0 1 0 0 0,0 0-1 0 0,0 0 1 0 0,0-1 0 0 0,0 1-1 0 0,0 0 1 0 0,0 0 0 0 0,0-1-1 0 0,0 1 1 0 0,1 0 0 0 0,-1 0-1 0 0,0 0 1 0 0,0-1 0 0 0,0 1-1 0 0,0 0 1 0 0,1 0-1 0 0,-1 0 1 0 0,0-1 0 0 0,0 1-1 0 0,0 0 1 0 0,1 0 0 0 0,-1 0-1 0 0,0 0 1 0 0,0 0 0 0 0,0-1-1 0 0,1 1 1 0 0,-1 0 0 0 0,0 0-1 0 0,0 0 1 0 0,1 0 0 0 0,-1 0-1 0 0,0 0 1 0 0,1 0 0 0 0,1-1-15 0 0,-1 0 13 0 0,0 1 0 0 0,0 0 0 0 0,0-1 0 0 0,0 1 0 0 0,-1-1 0 0 0,1 1 0 0 0,0-1 1 0 0,0 1-1 0 0,-1-1 0 0 0,1 1 0 0 0,0-1 0 0 0,-1 0 0 0 0,1 0 0 0 0,-1 1 0 0 0,1-1 0 0 0,-1 0 0 0 0,1 0 1 0 0,-1 1-1 0 0,1-1 0 0 0,-1-1 0 0 0,9-5 26 0 0,-8 6-22 0 0,0 1 0 0 0,-1 0 1 0 0,1 0-1 0 0,0-1 1 0 0,0 1-1 0 0,-1-1 0 0 0,1 1 1 0 0,0 0-1 0 0,-1-1 0 0 0,1 1 1 0 0,-1-1-1 0 0,1 0 1 0 0,0 1-1 0 0,-1-1 0 0 0,0 1 1 0 0,1-1-1 0 0,-1 0 1 0 0,1 1-1 0 0,-1-1 0 0 0,0 0 1 0 0,1 1-1 0 0,-1-2 1 0 0,2-1 2 0 0,6-1-14 0 0,-5 3-10 0 0,-3 0 15 0 0,1 1 1 0 0,0 0-1 0 0,-1-1 0 0 0,1 1 1 0 0,-1-1-1 0 0,1 1 1 0 0,-1-1-1 0 0,1 1 0 0 0,0-1 1 0 0,-1 0-1 0 0,0 1 0 0 0,1-1 1 0 0,-1 1-1 0 0,1-1 0 0 0,-1 0 1 0 0,0 1-1 0 0,1-1 1 0 0,-1 0-1 0 0,0-1 0 0 0,8-4 26 0 0,-7 6-21 0 0,0 0 1 0 0,-1-1-1 0 0,1 1 0 0 0,0 0 0 0 0,0-1 1 0 0,-1 1-1 0 0,1-1 0 0 0,0 1 0 0 0,-1-1 1 0 0,1 1-1 0 0,0-1 0 0 0,-1 1 0 0 0,1-1 1 0 0,-1 0-1 0 0,1 1 0 0 0,-1-1 0 0 0,1 0 1 0 0,-1 1-1 0 0,1-1 0 0 0,-1 0 1 0 0,0 0-1 0 0,1 1 0 0 0,-1-1 0 0 0,0-1 1 0 0,9-3-47 0 0,-8 5 43 0 0,0-1 0 0 0,0 1 0 0 0,-1 0 0 0 0,1 0 0 0 0,0-1-1 0 0,0 1 1 0 0,0-1 0 0 0,-1 1 0 0 0,1-1 0 0 0,0 1 0 0 0,0-1 0 0 0,-1 1-1 0 0,1-1 1 0 0,-1 0 0 0 0,1 1 0 0 0,0-2 0 0 0,-1 1 2 0 0,0 1 0 0 0,0 0 1 0 0,1-1-1 0 0,-1 1 0 0 0,0 0 1 0 0,0-1-1 0 0,0 1 0 0 0,0 0 0 0 0,1-1 1 0 0,-1 1-1 0 0,0 0 0 0 0,0-1 1 0 0,1 1-1 0 0,-1 0 0 0 0,0-1 0 0 0,0 1 1 0 0,1 0-1 0 0,-1 0 0 0 0,0-1 0 0 0,1 1 1 0 0,-1 0-1 0 0,0 0 0 0 0,1 0 1 0 0,-1 0-1 0 0,0 0 0 0 0,1-1 0 0 0,-1 1 1 0 0,1 0-1 0 0,-1 0 0 0 0,0 0 1 0 0,1 0-1 0 0,-1 0 0 0 0,0 0 0 0 0,1 0 1 0 0,0 0-1 0 0,-1 0 1 0 0,1 0-1 0 0,-1 0 1 0 0,0 0 0 0 0,1 0-1 0 0,-1 0 1 0 0,1 0 0 0 0,-1 0-1 0 0,1 0 1 0 0,-1 0 0 0 0,0 0-1 0 0,1 0 1 0 0,-1 0 0 0 0,1-1-1 0 0,-1 1 1 0 0,0 0 0 0 0,1 0-1 0 0,-1 0 1 0 0,0-1 0 0 0,1 1-1 0 0,-1 0 1 0 0,0-1 0 0 0,1 1-1 0 0,-1 0 1 0 0,0-1 0 0 0,0 1-1 0 0,1 0 1 0 0,-1-1 0 0 0,0 1-1 0 0,0 0 1 0 0,1-1 0 0 0,-1 1-1 0 0,0-1 1 0 0,0 1 0 0 0,0 0-1 0 0,0-2 1 0 0,28-16-31 0 0,-25 16 31 0 0,0 1 1 0 0,-1-1-1 0 0,1 0 1 0 0,0 1-1 0 0,-1-1 1 0 0,1-1-1 0 0,-1 1 1 0 0,4-4-1 0 0,16-13 24 0 0,6-8-36 0 0,-11 14-36 0 0,-14 11 35 0 0,-1-1-1 0 0,1 1 1 0 0,-1 0 0 0 0,1 0-1 0 0,0 1 1 0 0,0-1 0 0 0,5-1-1 0 0,8-8-5 0 0,11-1 37 0 0,-23 9-20 0 0,0 1 0 0 0,1 0-1 0 0,-1-1 1 0 0,0 0 0 0 0,0 0 0 0 0,4-3 0 0 0,3-2-18 0 0,-11 8 22 0 0,1 0 1 0 0,0-1-1 0 0,-1 1 1 0 0,1 0-1 0 0,-1-1 1 0 0,1 1-1 0 0,0 0 1 0 0,-1-1-1 0 0,1 1 1 0 0,-1 0-1 0 0,1-1 1 0 0,-1 1 0 0 0,1-1-1 0 0,-1 1 1 0 0,1-1-1 0 0,-1 0 1 0 0,0 1-1 0 0,1-1 1 0 0,-1 1-1 0 0,0-1 1 0 0,1 0-1 0 0,-1 1 1 0 0,0-1-1 0 0,0 0 1 0 0,0 0 0 0 0,1 0-3 0 0,-1 1 1 0 0,0-1 0 0 0,0 1 0 0 0,0-1 0 0 0,1 1 0 0 0,-1-1-1 0 0,0 1 1 0 0,1-1 0 0 0,-1 1 0 0 0,0-1 0 0 0,1 1 0 0 0,-1-1-1 0 0,0 1 1 0 0,1-1 0 0 0,-1 1 0 0 0,1 0 0 0 0,-1-1 0 0 0,1 1-1 0 0,-1 0 1 0 0,1 0 0 0 0,-1-1 0 0 0,1 1 0 0 0,-1 0 0 0 0,2 0 0 0 0,-2-1-2 0 0,1 1 0 0 0,0 0 0 0 0,-1 0 0 0 0,1-1 1 0 0,-1 1-1 0 0,1 0 0 0 0,0-1 0 0 0,-1 1 0 0 0,1 0 1 0 0,-1-1-1 0 0,1 1 0 0 0,-1-1 0 0 0,1 1 0 0 0,-1-1 1 0 0,1 1-1 0 0,-1-1 0 0 0,0 1 0 0 0,1-1 0 0 0,-1 0 1 0 0,0 1-1 0 0,1-1 0 0 0,-1 1 0 0 0,0-1 0 0 0,0 0 1 0 0,0 0-1 0 0,3-2-22 0 0,0 0 0 0 0,-1 0 0 0 0,1 0 0 0 0,0 1 1 0 0,0 0-1 0 0,1-1 0 0 0,-1 1 0 0 0,5-2 0 0 0,-7 4 20 0 0,0-1 1 0 0,0 0-1 0 0,0 1 0 0 0,0-1 0 0 0,0 0 1 0 0,0 1-1 0 0,0-1 0 0 0,0 0 0 0 0,-1 0 1 0 0,1 0-1 0 0,0 0 0 0 0,1-1 0 0 0,7-7 96 0 0,15-14-167 0 0,-4 9 40 0 0,-9 7 18 0 0,10-7 24 0 0,32-17 0 0 0,-29 18 33 0 0,5-2 18 0 0,-12-2-94 0 0,-13 15 35 0 0,0 1 0 0 0,-1-1 1 0 0,1 0-1 0 0,-1-1 0 0 0,1 1 1 0 0,-1-1-1 0 0,0 1 0 0 0,0-1 1 0 0,0 0-1 0 0,3-3 0 0 0,20-10 6 0 0,-19 13 17 0 0,-6 3-23 0 0,-1 0 0 0 0,0 0 0 0 0,1 0 0 0 0,-1 0 0 0 0,1 0 0 0 0,-1-1 0 0 0,1 1 0 0 0,-1 0 0 0 0,0 0 0 0 0,1 0 0 0 0,-1-1 0 0 0,1 1 0 0 0,-1 0 0 0 0,0-1 0 0 0,1 1 0 0 0,-1 0 0 0 0,0-1 0 0 0,0 1 0 0 0,1 0 0 0 0,-1-1 0 0 0,0 1 0 0 0,0-1 0 0 0,1 1 0 0 0,-1 0 0 0 0,0-1 0 0 0,0 1 1 0 0,0-1-1 0 0,0 1 0 0 0,0-1 0 0 0,0 1 0 0 0,1-1 0 0 0,6-3 19 0 0,-6 4-19 0 0,0-1 0 0 0,0 1 0 0 0,0 0 1 0 0,0-1-1 0 0,0 1 0 0 0,0-1 0 0 0,0 1 1 0 0,0-1-1 0 0,-1 1 0 0 0,1-1 0 0 0,0 0 1 0 0,0 1-1 0 0,-1-1 0 0 0,1 0 0 0 0,1-1 1 0 0,-2 2-2 0 0,0-1 0 0 0,0 0 0 0 0,0 0 0 0 0,0 1 1 0 0,0-1-1 0 0,1 0 0 0 0,-1 0 0 0 0,0 1 0 0 0,1-1 1 0 0,-1 0-1 0 0,1 1 0 0 0,-1-1 0 0 0,0 1 0 0 0,1-1 1 0 0,0 1-1 0 0,-1-1 0 0 0,1 0 0 0 0,-1 1 0 0 0,1 0 1 0 0,-1-1-1 0 0,1 1 0 0 0,0-1 0 0 0,-1 1 0 0 0,2-1 1 0 0,-1 1-1 0 0,-1 0 0 0 0,1 0 0 0 0,-1-1 1 0 0,1 1-1 0 0,0 0 0 0 0,-1-1 0 0 0,1 1 1 0 0,-1-1-1 0 0,1 1 0 0 0,-1-1 0 0 0,1 1 0 0 0,-1-1 1 0 0,1 1-1 0 0,-1-1 0 0 0,0 1 0 0 0,1-1 1 0 0,-1 0-1 0 0,0 1 0 0 0,1-1 0 0 0,-1 1 1 0 0,0-1-1 0 0,0 0 0 0 0,1-1 0 0 0,-1 2 2 0 0,0-1-1 0 0,0 0 0 0 0,0 1 0 0 0,1-1 1 0 0,-1 0-1 0 0,0 0 0 0 0,1 1 0 0 0,-1-1 1 0 0,1 1-1 0 0,-1-1 0 0 0,1 0 1 0 0,-1 1-1 0 0,1-1 0 0 0,-1 1 0 0 0,1-1 1 0 0,-1 1-1 0 0,1 0 0 0 0,0-1 0 0 0,-1 1 1 0 0,1-1-1 0 0,0 1 0 0 0,0-1 1 0 0,0 1-3 0 0,0 0 1 0 0,-1 0-1 0 0,1 0 0 0 0,-1-1 1 0 0,1 1-1 0 0,-1 0 1 0 0,1-1-1 0 0,-1 1 1 0 0,1-1-1 0 0,-1 1 1 0 0,1 0-1 0 0,-1-1 1 0 0,1 1-1 0 0,-1-1 1 0 0,1 1-1 0 0,-1-1 1 0 0,0 0-1 0 0,0 1 1 0 0,1-1-1 0 0,-1 1 1 0 0,0-2-1 0 0,1 1-2 0 0,0-1 0 0 0,0 1-1 0 0,0-1 1 0 0,0 1 0 0 0,0 0-1 0 0,1-1 1 0 0,-1 1 0 0 0,0 0-1 0 0,0 0 1 0 0,1 0 0 0 0,1-2-1 0 0,4-3 7 0 0,-2 1 4 0 0,-2 1-6 0 0,0 0 0 0 0,1 1 1 0 0,0-1-1 0 0,-1 1 0 0 0,7-5 1 0 0,-6 6 0 0 0,0-1 0 0 0,-1 0 0 0 0,0 0 1 0 0,1 0-1 0 0,-1-1 0 0 0,2-3 1 0 0,19-18-29 0 0,31-23 6 0 0,-33 23 66 0 0,-22 25-46 0 0,2-2-2 0 0,0 1 1 0 0,0 0 0 0 0,0-1-1 0 0,-1 1 1 0 0,1-1 0 0 0,0 0-1 0 0,-1 0 1 0 0,1 0 0 0 0,-1 1-1 0 0,0-1 1 0 0,1-1 0 0 0,0-1-1 0 0,-2 3 2 0 0,0 1 0 0 0,0-1 0 0 0,1 0 0 0 0,-1 1 0 0 0,0-1 0 0 0,1 1 0 0 0,-1-1 0 0 0,1 1 0 0 0,-1-1 0 0 0,1 1 0 0 0,-1-1 0 0 0,0 1 0 0 0,1-1 0 0 0,0 1 0 0 0,-1 0 0 0 0,1-1 0 0 0,-1 1 0 0 0,1 0 0 0 0,0-1-1 0 0,0 1 1 0 0,0-1 0 0 0,0 1-1 0 0,-1 0 1 0 0,1-1 0 0 0,0 1 0 0 0,-1-1-1 0 0,1 1 1 0 0,0-1 0 0 0,-1 0-1 0 0,1 1 1 0 0,0-1 0 0 0,-1 1-1 0 0,1-1 1 0 0,-1 0 0 0 0,1 0-1 0 0,-1 1 1 0 0,0-1 0 0 0,1 0-1 0 0,-1 0 1 0 0,0 0 0 0 0,1 0-1 0 0,-1 0 1 0 0,0 0 0 0 0,0 0 0 0 0,0 1 0 0 0,1-1-1 0 0,-1 0 1 0 0,0 0 0 0 0,1 1 0 0 0,-1-1 0 0 0,1 0 0 0 0,-1 1-1 0 0,0-1 1 0 0,1 1 0 0 0,0-1 0 0 0,-1 0 0 0 0,1 1-1 0 0,-1-1 1 0 0,1 1 0 0 0,-1 0 0 0 0,1-1 0 0 0,0 1 0 0 0,-1-1-1 0 0,1 1 1 0 0,1-1 0 0 0,-2 1 1 0 0,1 0 0 0 0,0 0 0 0 0,-1-1 0 0 0,1 1 0 0 0,-1 0 0 0 0,1-1 0 0 0,-1 1 0 0 0,1 0 0 0 0,-1-1 0 0 0,1 1 0 0 0,-1-1 1 0 0,1 1-1 0 0,-1-1 0 0 0,0 1 0 0 0,1-1 0 0 0,-1 1 0 0 0,0-1 0 0 0,1 1 0 0 0,-1-1 0 0 0,0 0 0 0 0,1 0 0 0 0,-1 0 0 0 0,0 0 0 0 0,0 0 1 0 0,0 1-1 0 0,1-1 0 0 0,-1 0 0 0 0,0 1 1 0 0,1-1-1 0 0,-1 0 0 0 0,0 0 0 0 0,1 1 1 0 0,-1-1-1 0 0,1 1 0 0 0,-1-1 0 0 0,1 0 1 0 0,0 1-1 0 0,-1-1 0 0 0,1 1 0 0 0,-1-1 1 0 0,1 1-1 0 0,0 0 0 0 0,-1-1 0 0 0,1 1 1 0 0,1-1-1 0 0,-2 1-2 0 0,1 0 1 0 0,-1 0-1 0 0,1-1 1 0 0,0 1-1 0 0,-1 0 1 0 0,1-1-1 0 0,-1 1 1 0 0,1-1-1 0 0,-1 1 1 0 0,1 0 0 0 0,-1-1-1 0 0,1 1 1 0 0,-1-1-1 0 0,0 1 1 0 0,1-1-1 0 0,-1 0 1 0 0,0 1-1 0 0,1-1 1 0 0,-1 1-1 0 0,0-1 1 0 0,1-1-1 0 0,-1 1 1 0 0,0 1 1 0 0,0-1-1 0 0,0 0 0 0 0,1 0 0 0 0,-1 1 0 0 0,0-1 0 0 0,1 0 0 0 0,-1 1 1 0 0,0-1-1 0 0,1 0 0 0 0,-1 1 0 0 0,1-1 0 0 0,-1 0 0 0 0,1 1 0 0 0,-1-1 1 0 0,1 1-1 0 0,-1-1 0 0 0,1 1 0 0 0,0-1 0 0 0,-1 1 0 0 0,1 0 1 0 0,1-1-1 0 0,-2 1 2 0 0,1-1 1 0 0,0 1 0 0 0,-1-1 0 0 0,1 1 0 0 0,0 0 0 0 0,-1-1 0 0 0,1 0-1 0 0,-1 1 1 0 0,1-1 0 0 0,0 1 0 0 0,-1-1 0 0 0,1 0 0 0 0,-1 1-1 0 0,0-1 1 0 0,1 0 0 0 0,-1 1 0 0 0,0-1 0 0 0,1 0 0 0 0,-1 0-1 0 0,0 1 1 0 0,0-1 0 0 0,1-1 0 0 0,-1 1-1 0 0,0 0-1 0 0,0 1 1 0 0,1-1-1 0 0,-1 0 1 0 0,0 0 0 0 0,1 1-1 0 0,-1-1 1 0 0,0 0 0 0 0,1 1-1 0 0,-1-1 1 0 0,1 0 0 0 0,0 1-1 0 0,-1-1 1 0 0,1 1 0 0 0,-1-1-1 0 0,1 0 1 0 0,0 1 0 0 0,0-1-1 0 0,0 1-1 0 0,0-1 0 0 0,0 0-1 0 0,0 1 1 0 0,0-1 0 0 0,-1 0 0 0 0,1 0 0 0 0,0 1-1 0 0,0-1 1 0 0,-1 0 0 0 0,1 0 0 0 0,-1 0-1 0 0,1 0 1 0 0,-1 0 0 0 0,1 0 0 0 0,-1 0-1 0 0,1 0 1 0 0,-1 0 0 0 0,0 0 0 0 0,1-2 0 0 0,22-28 24 0 0,9-13-26 0 0,0 9 20 0 0,-29 30-1 0 0,0 1-1 0 0,0-1 1 0 0,0-1 0 0 0,0 1 0 0 0,-1 0 0 0 0,4-12 0 0 0,-6 17-18 0 0,0-1-1 0 0,0 0 1 0 0,1 0-1 0 0,-1 0 1 0 0,1 0-1 0 0,-1 1 1 0 0,1-1-1 0 0,-1 0 1 0 0,1 0 0 0 0,-1 1-1 0 0,1-1 1 0 0,0 0-1 0 0,-1 1 1 0 0,1-1-1 0 0,0 1 1 0 0,0-1-1 0 0,1 0 1 0 0,-2 1-1 0 0,1-1 0 0 0,0 1 1 0 0,0-1-1 0 0,-1 1 0 0 0,1-1 0 0 0,0 1 1 0 0,-1-1-1 0 0,1 0 0 0 0,0 1 0 0 0,-1-1 1 0 0,1 0-1 0 0,-1 0 0 0 0,1 1 0 0 0,-1-1 1 0 0,0 0-1 0 0,1 0 0 0 0,0-1 0 0 0,17-21-17 0 0,-3 6 49 0 0,11-16 92 0 0,-10 6 131 0 0,-4 8-198 0 0,-11 19-54 0 0,-1-1 1 0 0,1 1-1 0 0,-1 0 0 0 0,1-1 1 0 0,-1 1-1 0 0,1-1 0 0 0,-1 1 0 0 0,0-1 1 0 0,1 0-1 0 0,-1 1 0 0 0,0-1 1 0 0,1 1-1 0 0,-1-1 0 0 0,0 1 1 0 0,0-1-1 0 0,0 0 0 0 0,0 1 1 0 0,0-1-1 0 0,1 0 0 0 0,-1 1 0 0 0,0-2 1 0 0,0 1-3 0 0,0 0 1 0 0,0 0-1 0 0,0 0 1 0 0,0 0-1 0 0,0 0 1 0 0,1 0-1 0 0,-1 0 1 0 0,0 0-1 0 0,1 0 1 0 0,-1 0-1 0 0,1 1 1 0 0,-1-1-1 0 0,1 0 1 0 0,-1 0-1 0 0,1 0 1 0 0,-1 1-1 0 0,1-1 1 0 0,0 0-1 0 0,0 0 1 0 0,-1 1-1 0 0,3-2 1 0 0,-2 2 1 0 0,-1-1-1 0 0,1 1 1 0 0,0-1-1 0 0,-1 0 1 0 0,1 1-1 0 0,0-1 1 0 0,-1 0-1 0 0,1 1 1 0 0,-1-1 0 0 0,1 0-1 0 0,-1 1 1 0 0,1-1-1 0 0,-1 0 1 0 0,0 0-1 0 0,1 0 1 0 0,-1 0-1 0 0,0 1 1 0 0,1-1 0 0 0,-1 0-1 0 0,0 0 1 0 0,0 0-1 0 0,0 0 1 0 0,0 0-1 0 0,0-1 1 0 0,0 1 1 0 0,1 0 0 0 0,-1 0 0 0 0,1 0 0 0 0,-1 0 0 0 0,1 0 0 0 0,-1 0 0 0 0,1 0 0 0 0,0 0 0 0 0,-1 0 0 0 0,1 0 0 0 0,0 1 0 0 0,0-1 0 0 0,1-1 0 0 0,-1 1-6 0 0,0 1 0 0 0,0-1 0 0 0,0 0 0 0 0,0 0 0 0 0,0 0 0 0 0,0 0 0 0 0,-1 0 0 0 0,1 0 0 0 0,0 0 1 0 0,-1 0-1 0 0,1 0 0 0 0,-1 0 0 0 0,1 0 0 0 0,0-1 0 0 0,-1 1 4 0 0,0 0 0 0 0,1 1 0 0 0,-1-1 0 0 0,0 0 0 0 0,1 1 0 0 0,-1-1 0 0 0,0 1 0 0 0,1-1 0 0 0,-1 0 0 0 0,1 1 0 0 0,-1-1 0 0 0,1 1 0 0 0,-1 0 1 0 0,1-1-1 0 0,-1 1 0 0 0,1-1 0 0 0,-1 1 0 0 0,1 0 0 0 0,1-1 0 0 0,-1 1 0 0 0,-1-1 1 0 0,1 1-1 0 0,0 0 0 0 0,0-1 1 0 0,-1 1-1 0 0,1-1 0 0 0,0 1 1 0 0,-1-1-1 0 0,1 1 0 0 0,-1-1 1 0 0,1 0-1 0 0,-1 1 0 0 0,1-1 1 0 0,-1 0-1 0 0,1 1 0 0 0,-1-1 1 0 0,0 0-1 0 0,1 0 0 0 0,-1 1 1 0 0,0-1-1 0 0,1-1 0 0 0,-1 1 0 0 0,0 0-1 0 0,0 1 0 0 0,1-1 1 0 0,-1 0-1 0 0,0 0 0 0 0,1 1 1 0 0,-1-1-1 0 0,0 0 0 0 0,1 0 0 0 0,-1 1 1 0 0,1-1-1 0 0,-1 0 0 0 0,1 1 1 0 0,0-1-1 0 0,-1 1 0 0 0,1-1 1 0 0,-1 1-1 0 0,1-1 0 0 0,0 1 1 0 0,1-1-1 0 0,-1 0 1 0 0,-1 1-1 0 0,1 0 1 0 0,0-1-1 0 0,-1 1 1 0 0,1-1-1 0 0,0 1 1 0 0,-1-1 0 0 0,1 0-1 0 0,-1 1 1 0 0,1-1-1 0 0,-1 1 1 0 0,1-1-1 0 0,-1 0 1 0 0,1 0 0 0 0,-1 1-1 0 0,0-1 1 0 0,1 0-1 0 0,-1 0 1 0 0,0 1-1 0 0,1-2 1 0 0,-1 1 4 0 0,0 0 0 0 0,1 0 1 0 0,-1 0-1 0 0,1 0 0 0 0,-1 0 0 0 0,1 1 0 0 0,-1-1 0 0 0,1 0 1 0 0,-1 0-1 0 0,1 1 0 0 0,0-1 0 0 0,-1 0 0 0 0,1 1 1 0 0,0-1-1 0 0,0 1 0 0 0,1-2 0 0 0,-2 2-4 0 0,1-1-1 0 0,0 1 1 0 0,0-1-1 0 0,0 1 1 0 0,-1-1-1 0 0,1 0 1 0 0,0 1-1 0 0,-1-1 1 0 0,1 0-1 0 0,0 0 1 0 0,-1 0-1 0 0,1 0 1 0 0,-1 1-1 0 0,1-1 1 0 0,-1 0-1 0 0,1-2 1 0 0,-1 2-4 0 0,1 0-1 0 0,-1 0 1 0 0,1 0 0 0 0,0 0 0 0 0,0 0 0 0 0,-1-1 0 0 0,1 1 0 0 0,0 1 0 0 0,0-1-1 0 0,0 0 1 0 0,0 0 0 0 0,2-1 0 0 0,8-9-32 0 0,-10 9 30 0 0,1-1 1 0 0,0 1-1 0 0,0 0 0 0 0,0 0 0 0 0,0 0 0 0 0,0 0 1 0 0,0 0-1 0 0,0 1 0 0 0,5-3 0 0 0,13-13-24 0 0,-12 10 89 0 0,-7 7-56 0 0,0 0-1 0 0,-1-1 1 0 0,1 1 0 0 0,0-1-1 0 0,0 1 1 0 0,-1-1 0 0 0,1 1-1 0 0,0-1 1 0 0,-1 1 0 0 0,1-1 0 0 0,0 0-1 0 0,-1 1 1 0 0,1-1 0 0 0,-1 0-1 0 0,1 0 1 0 0,-1 1 0 0 0,0-1-1 0 0,1 0 1 0 0,-1 0 0 0 0,0 0 0 0 0,1 0-1 0 0,-1 0 0 0 0,0 0 0 0 0,0 0 0 0 0,1 0-1 0 0,-1 1 1 0 0,0-1 0 0 0,1 0 0 0 0,-1 0 0 0 0,1 1-1 0 0,-1-1 1 0 0,1 0 0 0 0,-1 1 0 0 0,1-1-1 0 0,0 1 1 0 0,-1-1 0 0 0,1 0 0 0 0,0 1 0 0 0,0-1-1 0 0,0 0-2 0 0,0 1-1 0 0,0-1 1 0 0,0 1-1 0 0,0-1 1 0 0,0 0 0 0 0,-1 0-1 0 0,1 1 1 0 0,0-1-1 0 0,-1 0 1 0 0,1 0-1 0 0,0 0 1 0 0,-1 0-1 0 0,1 0 1 0 0,-1 0-1 0 0,0 0 1 0 0,1 0-1 0 0,-1 0 1 0 0,1-2-1 0 0,-1 2 3 0 0,0 0 0 0 0,1 0 1 0 0,-1 0-1 0 0,1 0 0 0 0,-1 0 0 0 0,1 0 0 0 0,-1 0 0 0 0,1 0 0 0 0,0 0 0 0 0,0 0 0 0 0,-1 0 0 0 0,1 0 0 0 0,0 0 1 0 0,0 1-1 0 0,1-2 0 0 0,-1 2 0 0 0,0-1 0 0 0,0 0 0 0 0,0 0 0 0 0,-1 1 0 0 0,1-1 1 0 0,0 0-1 0 0,0 0 0 0 0,-1 0 0 0 0,1 1 0 0 0,-1-1 0 0 0,1 0 1 0 0,-1 0-1 0 0,1 0 0 0 0,0-2 0 0 0,-1 2 3 0 0,0-1-1 0 0,1 1 1 0 0,-1 0-1 0 0,1 0 1 0 0,-1-1-1 0 0,1 1 1 0 0,0 0 0 0 0,-1 0-1 0 0,1 0 1 0 0,0-1-1 0 0,0 1 1 0 0,0 0-1 0 0,0 0 1 0 0,1-1-1 0 0,-1 1-4 0 0,0 1 0 0 0,0-1-1 0 0,0 0 1 0 0,0 0 0 0 0,-1 0-1 0 0,1 0 1 0 0,0 0-1 0 0,-1 0 1 0 0,1-1 0 0 0,0 1-1 0 0,-1 0 1 0 0,1 0-1 0 0,0-3 1 0 0,-1 3 1 0 0,1 0-1 0 0,-1-1 1 0 0,1 1-1 0 0,-1 0 1 0 0,1 0-1 0 0,0-1 1 0 0,0 1-1 0 0,0 0 1 0 0,0 0-1 0 0,0 0 1 0 0,0 0 0 0 0,1-1-1 0 0,-1 1 3 0 0,0 1 0 0 0,0-1 0 0 0,0 0 0 0 0,0 0 0 0 0,0 0 0 0 0,0 0 0 0 0,-1-1 0 0 0,1 1 0 0 0,0 0 0 0 0,-1 0 0 0 0,2-2 0 0 0,-2 2-1 0 0,0 0 0 0 0,0 0 1 0 0,1 0-1 0 0,-1 0 0 0 0,0 0 0 0 0,1 0 1 0 0,-1 0-1 0 0,1 0 0 0 0,-1 1 0 0 0,1-1 0 0 0,0 0 1 0 0,-1 0-1 0 0,1 0 0 0 0,0 1 0 0 0,-1-1 1 0 0,1 0-1 0 0,0 1 0 0 0,0-1 0 0 0,0 1 0 0 0,1-1 1 0 0,-1 0-1 0 0,0 1 1 0 0,0-1-1 0 0,0 1 1 0 0,-1-1 0 0 0,1 0-1 0 0,0 1 1 0 0,0-1-1 0 0,0 0 1 0 0,-1 0-1 0 0,1 0 1 0 0,0 1 0 0 0,-1-1-1 0 0,1 0 1 0 0,-1 0-1 0 0,1 0 1 0 0,-1 0-1 0 0,1 0 1 0 0,-1 0-1 0 0,0 0 1 0 0,1-2 0 0 0,-1 2-1 0 0,1 0 1 0 0,-1 0 0 0 0,0 1 0 0 0,1-1 0 0 0,-1 0-1 0 0,1 0 1 0 0,-1 1 0 0 0,1-1 0 0 0,-1 0 0 0 0,1 0-1 0 0,-1 1 1 0 0,1-1 0 0 0,0 1 0 0 0,-1-1 0 0 0,2 0-1 0 0,-1 0 1 0 0,0 0 0 0 0,0 1 0 0 0,0-1 0 0 0,0 0 0 0 0,0 0-1 0 0,0 0 1 0 0,-1 1 0 0 0,1-1 0 0 0,0 0 0 0 0,-1 0 0 0 0,1 0 0 0 0,0 0-1 0 0,-1 0 1 0 0,1-1 0 0 0,-1 1 0 0 0,0 0 0 0 0,1-2 0 0 0,-1 3-4 0 0,1-1 1 0 0,-1 0 0 0 0,0 0 0 0 0,1 1-1 0 0,-1-1 1 0 0,0 1 0 0 0,1-1 0 0 0,-1 0-1 0 0,1 1 1 0 0,-1-1 0 0 0,1 1-1 0 0,0-1 1 0 0,-1 1 0 0 0,1-1 0 0 0,-1 1-1 0 0,1-1 1 0 0,1 1 0 0 0,-1-1 2 0 0,0 1-1 0 0,-1-1 1 0 0,1 1 0 0 0,0-1 0 0 0,0 1-1 0 0,-1-1 1 0 0,1 1 0 0 0,0-1 0 0 0,-1 0-1 0 0,1 1 1 0 0,-1-1 0 0 0,1 0-1 0 0,-1 0 1 0 0,1 1 0 0 0,-1-1 0 0 0,1 0-1 0 0,-1 0 1 0 0,0 0 0 0 0,1-1 0 0 0,2-2-1 0 0,0 0 0 0 0,1-1 0 0 0,0 1 1 0 0,-1 1-1 0 0,1-1 0 0 0,7-5 1 0 0,-1-1 11 0 0,3-2-9 0 0,14-13 34 0 0,0-4 85 0 0,-25 21-109 0 0,-2 7-14 0 0,0 1 1 0 0,0 0-1 0 0,0-1 0 0 0,0 1 0 0 0,0 0 0 0 0,0-1 0 0 0,0 1 0 0 0,0 0 0 0 0,0 0 0 0 0,0-1 0 0 0,0 1 0 0 0,0 0 0 0 0,0-1 0 0 0,0 1 0 0 0,0 0 0 0 0,1-1 0 0 0,-1 1 1 0 0,0 0-1 0 0,0 0 0 0 0,0-1 0 0 0,0 1 0 0 0,1 0 0 0 0,-1 0 0 0 0,0-1 0 0 0,0 1 0 0 0,1 0 0 0 0,-1 0 0 0 0,0 0 0 0 0,1 0 0 0 0,-1-1 0 0 0,1 1 0 0 0,0-1 0 0 0,0 0 0 0 0,-1 1 0 0 0,1-1-1 0 0,0 0 1 0 0,-1 0 0 0 0,1 0 0 0 0,-1 1 0 0 0,1-1 0 0 0,-1 0-1 0 0,1 0 1 0 0,-1 0 0 0 0,1 0 0 0 0,-1 0 0 0 0,0-1 0 0 0,7-10-6 0 0,0-1-32 0 0,-5 12 46 0 0,-1 0 0 0 0,0 0 0 0 0,1-1 0 0 0,-1 1 0 0 0,0-1 1 0 0,0 1-1 0 0,0-1 0 0 0,0 1 0 0 0,0-1 0 0 0,-1 0 0 0 0,1 1 1 0 0,0-1-1 0 0,-1 0 0 0 0,1 0 0 0 0,-1 1 0 0 0,0-1 1 0 0,1 0-1 0 0,-1 0 0 0 0,0-3 0 0 0,4-4-4 0 0,-3 8-4 0 0,-1 0 0 0 0,1 0 0 0 0,0 0 0 0 0,-1 0 0 0 0,1 0 0 0 0,0 0 0 0 0,-1 0-1 0 0,0-1 1 0 0,1 1 0 0 0,-1 0 0 0 0,0 0 0 0 0,1 0 0 0 0,-1-1 0 0 0,0 1 0 0 0,0 0 0 0 0,0 0 0 0 0,0-2 0 0 0,0 3-3 0 0,-1 0 1 0 0,1 0-1 0 0,0 0 1 0 0,-1-1-1 0 0,1 1 1 0 0,0 0-1 0 0,0 0 1 0 0,-1 0-1 0 0,1 0 1 0 0,0 0-1 0 0,-1 0 1 0 0,1 0-1 0 0,0 0 1 0 0,-1 0-1 0 0,1 0 1 0 0,0 0-1 0 0,0 0 1 0 0,-1 0-1 0 0,1 0 1 0 0,0 0-1 0 0,-1 0 1 0 0,1 0-1 0 0,0 0 1 0 0,-1 1-1 0 0,1-1 1 0 0,0 0-1 0 0,0 0 1 0 0,-1 0-1 0 0,1 0 1 0 0,0 1-1 0 0,0-1 1 0 0,-1 0-1 0 0,1 0 1 0 0,0 0-1 0 0,0 1 1 0 0,-1-1-1 0 0,-18 13-163 0 0,10-8 193 0 0,8-4-33 0 0,0 0 0 0 0,0 0 0 0 0,0-1 0 0 0,0 1 0 0 0,0 0 0 0 0,0 0 1 0 0,0 0-1 0 0,0 0 0 0 0,0 0 0 0 0,0 0 0 0 0,1 0 0 0 0,-1 0 0 0 0,0 0 0 0 0,1 1 0 0 0,-1-1 0 0 0,1 0 0 0 0,-1 0 0 0 0,1 1 0 0 0,0-1 0 0 0,-1 0 0 0 0,1 3 0 0 0,-4 0-1 0 0,3-3 8 0 0,1-1 0 0 0,-1 0 0 0 0,1 0 0 0 0,0 0 0 0 0,-1 1 0 0 0,1-1-1 0 0,-1 0 1 0 0,1 1 0 0 0,0-1 0 0 0,0 0 0 0 0,-1 1 0 0 0,1-1-1 0 0,0 0 1 0 0,-1 1 0 0 0,1-1 0 0 0,0 0 0 0 0,0 1 0 0 0,0-1 0 0 0,-1 1-1 0 0,1-1 1 0 0,0 1 0 0 0,0-1 0 0 0,0 0 0 0 0,0 2 0 0 0,-5 2 4 0 0,0 1-281 0 0,17-6-14 0 0,-10 0 303 0 0,0 0-1 0 0,-1 0 1 0 0,1 0 0 0 0,0 0 0 0 0,0-1 0 0 0,-1 1 0 0 0,1 0 0 0 0,-1-1 0 0 0,1 1 0 0 0,-1-1 0 0 0,0 0 0 0 0,1 1 0 0 0,-1-1 0 0 0,0 0 0 0 0,1-3 0 0 0,-2 4 104 0 0,0 1 4 0 0,0 0-118 0 0,-1-1 0 0 0,1 1 0 0 0,-1-1 0 0 0,1 1 1 0 0,-1-1-1 0 0,1 1 0 0 0,-1-1 0 0 0,1 1 0 0 0,-1 0 1 0 0,0-1-1 0 0,1 1 0 0 0,-1 0 0 0 0,0-1 0 0 0,1 1 0 0 0,-1 0 1 0 0,0 0-1 0 0,1 0 0 0 0,-1 0 0 0 0,0 0 0 0 0,1 0 1 0 0,-1 0-1 0 0,0 0 0 0 0,0 0 0 0 0,1 0 0 0 0,-1 0 0 0 0,-1 0 1 0 0,-23 7-6 0 0,24-7 5 0 0,0 0 1 0 0,0 1 0 0 0,0-1-1 0 0,0 0 1 0 0,0 1 0 0 0,1-1-1 0 0,-1 1 1 0 0,0 0-1 0 0,0-1 1 0 0,0 1 0 0 0,0 0-1 0 0,1-1 1 0 0,-1 1-1 0 0,0 0 1 0 0,0 0 0 0 0,1-1-1 0 0,-1 1 1 0 0,1 0-1 0 0,-1 0 1 0 0,1 0 0 0 0,-1 1-1 0 0,1-1-2 0 0,0 0 0 0 0,-1-1 0 0 0,1 1 0 0 0,0-1 0 0 0,0 1-1 0 0,-1-1 1 0 0,1 1 0 0 0,0-1 0 0 0,-1 1 0 0 0,1 0 0 0 0,0-1 0 0 0,-1 0-1 0 0,1 1 1 0 0,-1-1 0 0 0,1 1 0 0 0,-1-1 0 0 0,1 0 0 0 0,-1 1 0 0 0,1-1-1 0 0,-1 0 1 0 0,1 1 0 0 0,-1-1 0 0 0,0 0 0 0 0,0 1-3 0 0,0-1 1 0 0,1 0 0 0 0,-1 1-1 0 0,0-1 1 0 0,1 0-1 0 0,-1 1 1 0 0,1-1 0 0 0,-1 1-1 0 0,0-1 1 0 0,1 1-1 0 0,-1-1 1 0 0,1 1-1 0 0,-1-1 1 0 0,1 1 0 0 0,0 0-1 0 0,-1-1 1 0 0,1 1-1 0 0,-1 0 1 0 0,1-1-1 0 0,0 1 1 0 0,0 0 0 0 0,-1-1-1 0 0,1 1 1 0 0,0 1-1 0 0,-6 31-192 0 0,11-32 246 0 0,0 0 1 0 0,-1-1-1 0 0,1 0 1 0 0,0 1-1 0 0,7-2 1 0 0,-9 1-39 0 0,0-1-7 0 0,-1 1 0 0 0,1-1 0 0 0,0 0 0 0 0,-1 0 0 0 0,1 0-1 0 0,-1 0 1 0 0,1-1 0 0 0,-1 1 0 0 0,0-1 0 0 0,1 1 0 0 0,-1-1 0 0 0,0 0 0 0 0,0 0 0 0 0,0 0 0 0 0,0 0 0 0 0,1-3 0 0 0,10-7 60 0 0,-13 11-57 0 0,1 1 0 0 0,-1 0 0 0 0,0-1 0 0 0,1 1 0 0 0,-1-1 0 0 0,0 1 0 0 0,0-1 0 0 0,1 1 1 0 0,-1-1-1 0 0,0 1 0 0 0,0-1 0 0 0,0 1 0 0 0,0-1 0 0 0,1 1 0 0 0,-1-1 0 0 0,0 1 0 0 0,0-1 0 0 0,0 1 0 0 0,0-1 0 0 0,0 1 0 0 0,0-1 0 0 0,0 1 0 0 0,-1-1 0 0 0,1 1 0 0 0,0-1 0 0 0,0 1 0 0 0,0-1 0 0 0,0 1 0 0 0,-1-1 0 0 0,1 1 0 0 0,0 0 0 0 0,-1-2 0 0 0,-10-9-68 0 0,10 11 52 0 0,-37-5-123 0 0,35 5 129 0 0,0 0 1 0 0,1 0-1 0 0,-1 0 1 0 0,0 0-1 0 0,1 0 1 0 0,-1 1-1 0 0,1-1 1 0 0,-1 1-1 0 0,0 0 1 0 0,1 0-1 0 0,0 0 1 0 0,-5 2-1 0 0,-7 5 10 0 0,12-7-12 0 0,0 0 1 0 0,0-1 0 0 0,0 1 0 0 0,0 0-1 0 0,0 0 1 0 0,1 0 0 0 0,-1 1 0 0 0,0-1-1 0 0,1 0 1 0 0,-1 1 0 0 0,1-1 0 0 0,-1 1-1 0 0,1-1 1 0 0,0 1 0 0 0,0 0 0 0 0,0-1-1 0 0,-2 4 1 0 0,3-3-5 0 0,0-1 1 0 0,-1 1-1 0 0,1 0 1 0 0,-1-1-1 0 0,1 1 1 0 0,-1-1-1 0 0,1 1 1 0 0,-1-1-1 0 0,0 1 1 0 0,0-1-1 0 0,0 0 1 0 0,1 1-1 0 0,-4 1 0 0 0,3-1 1 0 0,0-1-1 0 0,0 0 0 0 0,0 1 1 0 0,0-1-1 0 0,0 1 0 0 0,0-1 1 0 0,1 1-1 0 0,-1 0 0 0 0,0-1 0 0 0,1 1 1 0 0,-1 0-1 0 0,1-1 0 0 0,-1 1 1 0 0,1 2-1 0 0,0-3 7 0 0,0 0 0 0 0,0-1 0 0 0,0 1 0 0 0,0 0 0 0 0,0 0 0 0 0,0 0 0 0 0,0 0 0 0 0,0-1 1 0 0,0 1-1 0 0,1 0 0 0 0,-1 0 0 0 0,0 0 0 0 0,0-1 0 0 0,1 1 0 0 0,-1 0 0 0 0,1 0 0 0 0,-1-1 0 0 0,1 1 0 0 0,-1 0 0 0 0,1-1 0 0 0,-1 1 0 0 0,1 0 0 0 0,0-1 0 0 0,0 2 0 0 0,22 0 278 0 0,-16-2-248 0 0,-2 0-19 0 0,0 0-1 0 0,0-1 0 0 0,0 1 0 0 0,0-1 1 0 0,1-1-1 0 0,-1 1 0 0 0,0-1 0 0 0,-1 1 1 0 0,1-1-1 0 0,0-1 0 0 0,0 1 0 0 0,5-5 1 0 0,-8 6-3 0 0,0 0 0 0 0,0-1 0 0 0,-1 1 1 0 0,1-1-1 0 0,0 0 0 0 0,-1 1 0 0 0,1-1 1 0 0,-1 0-1 0 0,0 0 0 0 0,1 0 0 0 0,-1 0 1 0 0,0 0-1 0 0,0 0 0 0 0,0 0 0 0 0,-1 0 1 0 0,1-1-1 0 0,0 1 0 0 0,-1 0 0 0 0,0 0 0 0 0,1-1 1 0 0,-1 1-1 0 0,0 0 0 0 0,0 0 0 0 0,0-1 1 0 0,-1-3-1 0 0,1 1-39 0 0,-4 3 5 0 0,1 1 1 0 0,-1 0-1 0 0,1 0 1 0 0,-1 1-1 0 0,0-1 0 0 0,1 1 1 0 0,-1 0-1 0 0,0 0 0 0 0,1 0 1 0 0,-1 0-1 0 0,-6 2 1 0 0,-17 19 0 0 0,21-15 22 0 0,5-5-7 0 0,0 1-1 0 0,1 0 1 0 0,-1 0-1 0 0,0 0 1 0 0,0 0-1 0 0,1 0 0 0 0,-1 0 1 0 0,1 0-1 0 0,0 0 1 0 0,-1 0-1 0 0,1 0 1 0 0,0 1-1 0 0,0-1 1 0 0,0 0-1 0 0,1 4 0 0 0,0 5-4 0 0,3-10 40 0 0,0 0 0 0 0,0 0 0 0 0,0 0 0 0 0,-1-1 1 0 0,1 1-1 0 0,0-1 0 0 0,0 0 0 0 0,0 0 0 0 0,7-2 1 0 0,-9 1-12 0 0,25-12 67 0 0,-26 12-71 0 0,0 0 0 0 0,0 0-1 0 0,0 0 1 0 0,0 0-1 0 0,0-1 1 0 0,0 1-1 0 0,0 0 1 0 0,0 0 0 0 0,-1-1-1 0 0,1 1 1 0 0,0 0-1 0 0,-1-1 1 0 0,1 1 0 0 0,-1-1-1 0 0,0 1 1 0 0,1-1-1 0 0,-1 1 1 0 0,0-1-1 0 0,0-1 1 0 0,0 1 0 0 0,0 1 0 0 0,0 0 0 0 0,0 0 0 0 0,0 0 0 0 0,0-1 0 0 0,0 1 0 0 0,-1 0 0 0 0,1 0 0 0 0,0 0 0 0 0,-1 0-1 0 0,1 0 1 0 0,-1-1 0 0 0,0 0 0 0 0,0 2-23 0 0,1-1 0 0 0,-1 1 0 0 0,1 0 0 0 0,-1-1 0 0 0,1 1 0 0 0,-1 0 0 0 0,0 0 0 0 0,1-1 0 0 0,-1 1-1 0 0,1 0 1 0 0,-1 0 0 0 0,0 0 0 0 0,1 0 0 0 0,-1 0 0 0 0,0 0 0 0 0,1 0 0 0 0,-1 0 0 0 0,0 0 0 0 0,1 0 0 0 0,-1 0 0 0 0,1 1-1 0 0,-1-1 1 0 0,0 0 0 0 0,1 0 0 0 0,-1 1 0 0 0,0-1 0 0 0,-1 2-18 0 0,1-1-1 0 0,-1 1 1 0 0,1 0-1 0 0,0 0 1 0 0,0 0-1 0 0,-1-1 1 0 0,1 1-1 0 0,0 0 1 0 0,1 0-1 0 0,-1 1 1 0 0,-1 1-1 0 0,-1 6-184 0 0,-3 9-3068 0 0,8-4-3439 0 0,2-10 3586 0 0</inkml:trace>
</inkml:ink>
</file>

<file path=ppt/ink/ink10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30.022"/>
    </inkml:context>
    <inkml:brush xml:id="br0">
      <inkml:brushProperty name="width" value="0.035" units="cm"/>
      <inkml:brushProperty name="height" value="0.035" units="cm"/>
      <inkml:brushProperty name="color" value="#E71224"/>
    </inkml:brush>
  </inkml:definitions>
  <inkml:trace contextRef="#ctx0" brushRef="#br0">6 11 480 0 0,'-1'-5'4030'0'0,"-2"0"-4096"0"0,2 5-48 0 0</inkml:trace>
</inkml:ink>
</file>

<file path=ppt/ink/ink10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30.316"/>
    </inkml:context>
    <inkml:brush xml:id="br0">
      <inkml:brushProperty name="width" value="0.035" units="cm"/>
      <inkml:brushProperty name="height" value="0.035" units="cm"/>
      <inkml:brushProperty name="color" value="#E71224"/>
    </inkml:brush>
  </inkml:definitions>
  <inkml:trace contextRef="#ctx0" brushRef="#br0">0 1 592 0 0</inkml:trace>
</inkml:ink>
</file>

<file path=ppt/ink/ink10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30.735"/>
    </inkml:context>
    <inkml:brush xml:id="br0">
      <inkml:brushProperty name="width" value="0.035" units="cm"/>
      <inkml:brushProperty name="height" value="0.035" units="cm"/>
      <inkml:brushProperty name="color" value="#E71224"/>
    </inkml:brush>
  </inkml:definitions>
  <inkml:trace contextRef="#ctx0" brushRef="#br0">17 1 592 0 0,'-1'6'41'0'0,"-2"3"1545"0"0,2-16 3014 0 0,-10 3-89 0 0,16 70-4302 0 0,1-15-6 0 0,-6-38-148 0 0,-1-9-644 0 0,1-1 0 0 0,0 1 0 0 0,0 0 0 0 0,0-1 0 0 0,1 1 0 0 0,-1 0 0 0 0,1-1 0 0 0,0 1 0 0 0,1 4 0 0 0,-1-3-1170 0 0,-2-10-225 0 0,-3-36-180 0 0</inkml:trace>
</inkml:ink>
</file>

<file path=ppt/ink/ink10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33.137"/>
    </inkml:context>
    <inkml:brush xml:id="br0">
      <inkml:brushProperty name="width" value="0.035" units="cm"/>
      <inkml:brushProperty name="height" value="0.035" units="cm"/>
      <inkml:brushProperty name="color" value="#E71224"/>
    </inkml:brush>
  </inkml:definitions>
  <inkml:trace contextRef="#ctx0" brushRef="#br0">11 14 320 0 0,'0'0'3801'0'0,"-4"-8"-3548"0"0,3 8-169 0 0,-4-6 4467 0 0,4 6-4562 0 0,1 29 978 0 0,0 131 238 0 0,0-159-1221 0 0,0 6-329 0 0</inkml:trace>
</inkml:ink>
</file>

<file path=ppt/ink/ink10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35.282"/>
    </inkml:context>
    <inkml:brush xml:id="br0">
      <inkml:brushProperty name="width" value="0.035" units="cm"/>
      <inkml:brushProperty name="height" value="0.035" units="cm"/>
      <inkml:brushProperty name="color" value="#E71224"/>
    </inkml:brush>
  </inkml:definitions>
  <inkml:trace contextRef="#ctx0" brushRef="#br0">6 7 1252 0 0,'0'0'7066'0'0,"-5"-6"-3764"0"0,5 323-2715 0 0,1-315-152 0 0,6-5-4086 0 0,1-3-1708 0 0,-3-2 2944 0 0,-5 8 2404 0 0,0 0 0 0 0,-1 0 1 0 0,1 0-1 0 0,0 0 0 0 0,0 1 0 0 0,0-1 0 0 0,0 0 0 0 0,0 0 0 0 0,0 0 0 0 0,0 0 1 0 0,0 0-1 0 0,0 0 0 0 0,0 0 0 0 0,0 0 0 0 0,0 0 0 0 0,-1 0 0 0 0,1 0 0 0 0,0 0 0 0 0,0 0 1 0 0,0 0-1 0 0,0 0 0 0 0,0 0 0 0 0,0 0 0 0 0,0 0 0 0 0,0 0 0 0 0,0 0 0 0 0,0 0 1 0 0,0 0-1 0 0,-1-1 0 0 0,1 1 0 0 0,0 0 0 0 0,0 0 0 0 0,0 0 0 0 0,0 0 0 0 0,0 0 1 0 0,0 0-1 0 0,0 0 0 0 0,0 0 0 0 0,0 0 0 0 0,0 0 0 0 0,0 0 0 0 0,0 0 0 0 0,0 0 1 0 0,0 0-1 0 0,0 0 0 0 0,0-1 0 0 0,0 1 0 0 0,0 0 0 0 0,0 0 0 0 0,0 0 0 0 0,0 0 1 0 0,0 0-1 0 0,0 0 0 0 0,0 0 0 0 0,0 0 0 0 0,0 0 0 0 0,0 0 0 0 0,0 0 0 0 0,0-1 0 0 0,0 1 1 0 0,0 0-1 0 0,-18 17-532 0 0</inkml:trace>
</inkml:ink>
</file>

<file path=ppt/ink/ink10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36.169"/>
    </inkml:context>
    <inkml:brush xml:id="br0">
      <inkml:brushProperty name="width" value="0.035" units="cm"/>
      <inkml:brushProperty name="height" value="0.035" units="cm"/>
      <inkml:brushProperty name="color" value="#E71224"/>
    </inkml:brush>
  </inkml:definitions>
  <inkml:trace contextRef="#ctx0" brushRef="#br0">23 112 648 0 0,'0'0'3994'0'0,"-4"0"-3968"0"0,-11-2 6 0 0,12 2 2631 0 0,18-10-102 0 0,52-17-1914 0 0,36 11-452 0 0,-89 13-176 0 0,-1-1-1 0 0,1 0 1 0 0,19-10 0 0 0,-1 1-1 0 0,16-4-95 0 0,-15 16-346 0 0,-25 11-1524 0 0,-6-2-5671 0 0,-16-26 6824 0 0</inkml:trace>
</inkml:ink>
</file>

<file path=ppt/ink/ink10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37.491"/>
    </inkml:context>
    <inkml:brush xml:id="br0">
      <inkml:brushProperty name="width" value="0.035" units="cm"/>
      <inkml:brushProperty name="height" value="0.035" units="cm"/>
      <inkml:brushProperty name="color" value="#E71224"/>
    </inkml:brush>
  </inkml:definitions>
  <inkml:trace contextRef="#ctx0" brushRef="#br0">12 46 852 0 0,'0'0'8006'0'0,"0"-6"-5247"0"0,0-13-2570 0 0,0 12-132 0 0,-1-5 604 0 0,0 12-671 0 0,1 0-1 0 0,0 0 0 0 0,0 0 0 0 0,-1 0 1 0 0,1-1-1 0 0,0 1 0 0 0,0 0 1 0 0,-1 0-1 0 0,1 0 0 0 0,0 0 1 0 0,0 0-1 0 0,-1 0 0 0 0,1-1 0 0 0,0 1 1 0 0,0 0-1 0 0,-1 0 0 0 0,1 0 1 0 0,0 0-1 0 0,-1 0 0 0 0,1 0 1 0 0,0 0-1 0 0,0 0 0 0 0,-1 0 0 0 0,1 1 1 0 0,0-1-1 0 0,-1 0 0 0 0,1 0 1 0 0,0 0-1 0 0,0 0 0 0 0,-1 0 1 0 0,1 0-1 0 0,-1 1 0 0 0,0 26 39 0 0,2-23-27 0 0,-1 52-113 0 0,4-47 169 0 0,-3-8-333 0 0,-1 0 0 0 0,1 0 0 0 0,0 0 0 0 0,-1 0 0 0 0,1 0 0 0 0,-1 0 0 0 0,1 0 0 0 0,-1 0 0 0 0,1 0 0 0 0,-1 1 0 0 0,0-1 0 0 0,1 2 0 0 0,1 2-1204 0 0,-10-31-5597 0 0</inkml:trace>
</inkml:ink>
</file>

<file path=ppt/ink/ink10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38.947"/>
    </inkml:context>
    <inkml:brush xml:id="br0">
      <inkml:brushProperty name="width" value="0.035" units="cm"/>
      <inkml:brushProperty name="height" value="0.035" units="cm"/>
      <inkml:brushProperty name="color" value="#E71224"/>
    </inkml:brush>
  </inkml:definitions>
  <inkml:trace contextRef="#ctx0" brushRef="#br0">117 156 1380 0 0,'0'0'7308'0'0,"0"-4"-7095"0"0,0-21 1748 0 0,-18 23-449 0 0,-13 2-1147 0 0,30 0-303 0 0,-16 0 93 0 0,13 0-155 0 0,3 0-6 0 0,-2 3-14 0 0,-1 0 0 0 0,1 0 1 0 0,0 0-1 0 0,0 1 0 0 0,0-1 0 0 0,1 1 1 0 0,-3 4-1 0 0,2-1-11 0 0,0 0-1 0 0,0 0 1 0 0,1 0 0 0 0,0 1 0 0 0,0-1 0 0 0,1 1-1 0 0,0-1 1 0 0,0 1 0 0 0,1-1 0 0 0,0 11-1 0 0,1-18 32 0 0,-1 1 0 0 0,0 0-1 0 0,0-1 1 0 0,1 1-1 0 0,-1-1 1 0 0,0 1-1 0 0,1 0 1 0 0,-1-1-1 0 0,0 1 1 0 0,1-1-1 0 0,-1 1 1 0 0,1-1-1 0 0,-1 1 1 0 0,1-1-1 0 0,0 1 1 0 0,-1-1-1 0 0,1 0 1 0 0,-1 1-1 0 0,1-1 1 0 0,0 0-1 0 0,-1 1 1 0 0,1-1-1 0 0,-1 0 1 0 0,1 0-1 0 0,0 0 1 0 0,0 0 0 0 0,0 1-1 0 0,24 1 64 0 0,-23-2-58 0 0,0 0 0 0 0,1-1 0 0 0,-1 1-1 0 0,1-1 1 0 0,-1 1 0 0 0,0-1 0 0 0,0 0-1 0 0,0 0 1 0 0,1 0 0 0 0,-1 0 0 0 0,0 0-1 0 0,0-1 1 0 0,0 1 0 0 0,-1 0-1 0 0,1-1 1 0 0,0 0 0 0 0,2-2 0 0 0,2-3 10 0 0,-1 0 1 0 0,-1 0-1 0 0,7-11 1 0 0,-6 11-11 0 0,-5 6-5 0 0,1 1 0 0 0,-1-1 1 0 0,1 0-1 0 0,-1 1 0 0 0,0-1 1 0 0,1 0-1 0 0,-1 1 0 0 0,0-1 1 0 0,1 0-1 0 0,-1 0 0 0 0,0 1 1 0 0,0-1-1 0 0,1 0 0 0 0,-1 0 1 0 0,0 1-1 0 0,0-1 0 0 0,0 0 1 0 0,0-1-1 0 0,0-1 0 0 0,1-1 1 0 0,-1 0-1 0 0,1 1 0 0 0,0-1 0 0 0,0 1 1 0 0,0 0-1 0 0,1-1 0 0 0,1-4 1 0 0,-1 5 6 0 0,0 0 0 0 0,-1-1 1 0 0,1 0-1 0 0,-1 1 1 0 0,0-1-1 0 0,0 0 1 0 0,0 1-1 0 0,0-7 1 0 0,-1-74 12 0 0,-11 64 37 0 0,10 19-60 0 0,1 1 0 0 0,0 0-1 0 0,-1 0 1 0 0,1 0 0 0 0,0 0 0 0 0,-1 0 0 0 0,1 0 0 0 0,0 0-1 0 0,-1 0 1 0 0,1 0 0 0 0,0 0 0 0 0,-1 0 0 0 0,1 0 0 0 0,0 0-1 0 0,-1 0 1 0 0,1 0 0 0 0,0 0 0 0 0,-1 0 0 0 0,1 0 0 0 0,0 0-1 0 0,-1 0 1 0 0,1 1 0 0 0,0-1 0 0 0,-1 0 0 0 0,1 0 0 0 0,0 0-1 0 0,0 1 1 0 0,-1-1 0 0 0,1 0 0 0 0,0 0 0 0 0,0 1 0 0 0,-1-1-1 0 0,1 0 1 0 0,0 1 0 0 0,-1 5 16 0 0,1 0 0 0 0,0 0 0 0 0,1 0 0 0 0,-1 0 0 0 0,1-1 0 0 0,0 1 0 0 0,1 0 0 0 0,-1 0 0 0 0,1-1 0 0 0,0 1 0 0 0,5 9 0 0 0,10 34 84 0 0,-16-47-94 0 0,0 0 1 0 0,1 0 0 0 0,-1 0-1 0 0,0 0 1 0 0,0 0 0 0 0,0 1-1 0 0,-1-1 1 0 0,1 0-1 0 0,0 1 1 0 0,-1-1 0 0 0,0 1-1 0 0,1-1 1 0 0,-1 4 0 0 0,11 27 12 0 0,-6-21-39 0 0,-5-11 21 0 0,1 0-1 0 0,0 0 0 0 0,-1 0 0 0 0,1 0 1 0 0,-1 0-1 0 0,1 0 0 0 0,-1 0 0 0 0,1 0 1 0 0,-1 0-1 0 0,0 1 0 0 0,0-1 0 0 0,0 0 1 0 0,1 2-1 0 0,-1-2-54 0 0,0 0 0 0 0,0 0-1 0 0,1 0 1 0 0,-1 1 0 0 0,1-1 0 0 0,-1 0 0 0 0,1 0 0 0 0,-1 0-1 0 0,1 0 1 0 0,-1 0 0 0 0,1 0 0 0 0,0 0 0 0 0,0 0 0 0 0,-1 0-1 0 0,1 0 1 0 0,0-1 0 0 0,0 1 0 0 0,0 0 0 0 0,0-1 0 0 0,0 1 0 0 0,0 0-1 0 0,0-1 1 0 0,0 1 0 0 0,0-1 0 0 0,3 1 0 0 0,13 0-10864 0 0,-44-6 10376 0 0</inkml:trace>
</inkml:ink>
</file>

<file path=ppt/ink/ink10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4.171"/>
    </inkml:context>
    <inkml:brush xml:id="br0">
      <inkml:brushProperty name="width" value="0.035" units="cm"/>
      <inkml:brushProperty name="height" value="0.035" units="cm"/>
      <inkml:brushProperty name="color" value="#E71224"/>
    </inkml:brush>
  </inkml:definitions>
  <inkml:trace contextRef="#ctx0" brushRef="#br0">40 157 1944 0 0,'0'0'9194'0'0,"-6"-14"-9571"0"0,-16-43 316 0 0,21 54-9 0 0,0 0 1 0 0,0 0 0 0 0,0 0 0 0 0,0 0-1 0 0,0-1 1 0 0,1 1 0 0 0,0 0 0 0 0,-1 0-1 0 0,1-6 1 0 0,1 8-21 0 0,-1 0 1 0 0,0 0-1 0 0,0 0 0 0 0,0 0 1 0 0,0 0-1 0 0,0 0 0 0 0,-1 0 0 0 0,1 0 1 0 0,0 1-1 0 0,0-1 0 0 0,-1 0 1 0 0,1 0-1 0 0,0 0 0 0 0,-2-1 0 0 0,2 0-351 0 0,-1 1-1 0 0,1-1 0 0 0,0 0 1 0 0,-1 0-1 0 0,1 1 0 0 0,0-1 0 0 0,0 0 1 0 0,0 0-1 0 0,1-2 0 0 0,-1-4-1801 0 0,0 2 766 0 0</inkml:trace>
</inkml:ink>
</file>

<file path=ppt/ink/ink10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4.371"/>
    </inkml:context>
    <inkml:brush xml:id="br0">
      <inkml:brushProperty name="width" value="0.035" units="cm"/>
      <inkml:brushProperty name="height" value="0.035" units="cm"/>
      <inkml:brushProperty name="color" value="#E71224"/>
    </inkml:brush>
  </inkml:definitions>
  <inkml:trace contextRef="#ctx0" brushRef="#br0">12 70 2984 0 0,'0'0'4561'0'0,"-2"-10"-4659"0"0,-1-1 74 0 0,2 6-29 0 0,-1 0 0 0 0,1 0 0 0 0,0 0 0 0 0,1 0 0 0 0,-1 0 0 0 0,1-6 0 0 0,5 4-1506 0 0,-1 6 224 0 0,-2 9-2168 0 0,-2 54 2848 0 0</inkml:trace>
</inkml:ink>
</file>

<file path=ppt/ink/ink10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4.619"/>
    </inkml:context>
    <inkml:brush xml:id="br0">
      <inkml:brushProperty name="width" value="0.035" units="cm"/>
      <inkml:brushProperty name="height" value="0.035" units="cm"/>
      <inkml:brushProperty name="color" value="#E71224"/>
    </inkml:brush>
  </inkml:definitions>
  <inkml:trace contextRef="#ctx0" brushRef="#br0">23 86 2928 0 0,'0'0'6724'0'0,"-4"-9"-6876"0"0,-10-30 112 0 0,13 37-115 0 0,0 1-1 0 0,1-1 0 0 0,-1 0 1 0 0,1 1-1 0 0,-1-1 0 0 0,1 1 0 0 0,0-1 1 0 0,0 0-1 0 0,-1 1 0 0 0,1-1 1 0 0,0 0-1 0 0,1 1 0 0 0,-1-1 1 0 0,1-2-1 0 0,8-4-4679 0 0,-6 6 3022 0 0,-16 25 1336 0 0</inkml:trace>
</inkml:ink>
</file>

<file path=ppt/ink/ink10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4.805"/>
    </inkml:context>
    <inkml:brush xml:id="br0">
      <inkml:brushProperty name="width" value="0.035" units="cm"/>
      <inkml:brushProperty name="height" value="0.035" units="cm"/>
      <inkml:brushProperty name="color" value="#E71224"/>
    </inkml:brush>
  </inkml:definitions>
  <inkml:trace contextRef="#ctx0" brushRef="#br0">20 69 2020 0 0,'0'0'7483'0'0,"-3"-8"-7553"0"0,-12-26 23 0 0,15 34-36 0 0,0-1 0 0 0,-1 0 0 0 0,1 0 1 0 0,0 0-1 0 0,0 1 0 0 0,0-1 1 0 0,0 0-1 0 0,0 0 0 0 0,0 0 0 0 0,0 1 1 0 0,0-1-1 0 0,0 0 0 0 0,0 0 0 0 0,0 0 1 0 0,1 1-1 0 0,-1-1 0 0 0,0 0 1 0 0,0 0-1 0 0,1 0 0 0 0,-1 1 0 0 0,1-1 1 0 0,-1 0-1 0 0,1 1 0 0 0,-1-1 1 0 0,1 0-1 0 0,-1 1 0 0 0,1-1 0 0 0,-1 1 1 0 0,1-1-1 0 0,0 1 0 0 0,1-2 1 0 0,-2 2-23 0 0,0 0 0 0 0,0 0 0 0 0,1-1 0 0 0,-1 1 0 0 0,0 0 1 0 0,0 0-1 0 0,1 0 0 0 0,-1-1 0 0 0,0 1 0 0 0,1 0 1 0 0,-1 0-1 0 0,0 0 0 0 0,1 0 0 0 0,-1 0 0 0 0,0-1 0 0 0,1 1 1 0 0,-1 0-1 0 0,0 0 0 0 0,1 0 0 0 0,-1 0 0 0 0,0 0 1 0 0,1 0-1 0 0,-1 0 0 0 0,0 0 0 0 0,1 0 0 0 0,-1 1 0 0 0,0-1 1 0 0,1 0-1 0 0,-1 0 0 0 0,0 0 0 0 0,1 0 0 0 0,-1 0 0 0 0,0 0 1 0 0,1 1-1 0 0,-1-1 0 0 0,0 0 0 0 0,0 0 0 0 0,1 1 1 0 0,-1-1-1 0 0,0 0 0 0 0,0 0 0 0 0,1 1 0 0 0,-1-1 0 0 0,0 0 1 0 0,0 0-1 0 0,0 1 0 0 0,0-1 0 0 0,1 0 0 0 0,-1 1 1 0 0,0-1-1 0 0,0 0 0 0 0,0 1 0 0 0,0-1 0 0 0,0 1 0 0 0,-5 60-868 0 0</inkml:trace>
</inkml:ink>
</file>

<file path=ppt/ink/ink10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4.989"/>
    </inkml:context>
    <inkml:brush xml:id="br0">
      <inkml:brushProperty name="width" value="0.035" units="cm"/>
      <inkml:brushProperty name="height" value="0.035" units="cm"/>
      <inkml:brushProperty name="color" value="#E71224"/>
    </inkml:brush>
  </inkml:definitions>
  <inkml:trace contextRef="#ctx0" brushRef="#br0">5 78 4264 0 0,'0'0'5487'0'0,"-1"-11"-5762"0"0,-3-34 132 0 0,4 32-401 0 0,3 10 185 0 0,-1-2-4793 0 0,-2 17 3518 0 0,0 53-10 0 0</inkml:trace>
</inkml:ink>
</file>

<file path=ppt/ink/ink10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5.174"/>
    </inkml:context>
    <inkml:brush xml:id="br0">
      <inkml:brushProperty name="width" value="0.035" units="cm"/>
      <inkml:brushProperty name="height" value="0.035" units="cm"/>
      <inkml:brushProperty name="color" value="#E71224"/>
    </inkml:brush>
  </inkml:definitions>
  <inkml:trace contextRef="#ctx0" brushRef="#br0">17 156 1960 0 0,'7'-109'3849'0'0,"-7"107"-3724"0"0,0 0 1 0 0,0 0 0 0 0,0 0-1 0 0,0 0 1 0 0,0 1 0 0 0,0-1-1 0 0,-1 0 1 0 0,1 0 0 0 0,-1 0-1 0 0,0 0 1 0 0,0-1 0 0 0,-8-2 1376 0 0,9 5-1474 0 0,0 0 0 0 0,0 0 0 0 0,-1 0 0 0 0,1 0 1 0 0,0 0-1 0 0,0 0 0 0 0,0 0 0 0 0,-1 0 1 0 0,1 0-1 0 0,0 0 0 0 0,0 0 0 0 0,0 0 1 0 0,-1 0-1 0 0,1 0 0 0 0,0 0 0 0 0,0 0 1 0 0,0-1-1 0 0,0 1 0 0 0,-1 0 0 0 0,1 0 1 0 0,0 0-1 0 0,0 0 0 0 0,0 0 0 0 0,0-1 0 0 0,0 1 1 0 0,0 0-1 0 0,-1 0 0 0 0,1 0 0 0 0,0 0 1 0 0,0-1-1 0 0,0 1 0 0 0,0 0 0 0 0,0 0 1 0 0,0 0-1 0 0,0 0 0 0 0,0-1 0 0 0,0 1 1 0 0,0 0-1 0 0,0 0 0 0 0,0-1 0 0 0,-3-3 364 0 0,3 4-434 0 0,0 0 1 0 0,0 0-1 0 0,0 0 0 0 0,0 0 0 0 0,-1-1 0 0 0,1 1 0 0 0,0 0 0 0 0,0 0 0 0 0,0 0 0 0 0,0 0 0 0 0,0 0 0 0 0,0 0 1 0 0,-1-1-1 0 0,1 1 0 0 0,0 0 0 0 0,0 0 0 0 0,0 0 0 0 0,0 0 0 0 0,0-1 0 0 0,0 1 0 0 0,0 0 0 0 0,0 0 0 0 0,0 0 1 0 0,0 0-1 0 0,0-1 0 0 0,0 1 0 0 0,0 0 0 0 0,0 0 0 0 0,0 0 0 0 0,0 0 0 0 0,0-1 0 0 0,0 1 0 0 0,0 0 0 0 0,0 0 1 0 0,0 0-1 0 0,0 0 0 0 0,0-1 0 0 0,0 1 0 0 0,0 0 0 0 0,1 0 0 0 0,-1 0 0 0 0,0 0 0 0 0,0-1 0 0 0,0 1 0 0 0,0 0 1 0 0,0 0-1 0 0,0 0 0 0 0,1 0 0 0 0,-1 0 0 0 0,0 0 0 0 0,0 0 0 0 0,0 0 0 0 0,0-1 0 0 0,0 1 0 0 0,1 0 0 0 0,-1 0 1 0 0,0 0-1 0 0,0 0 0 0 0,0 0 0 0 0,0 0 0 0 0,1 0 0 0 0,-1 0 0 0 0,1 0-841 0 0,-7 6-5962 0 0</inkml:trace>
</inkml:ink>
</file>

<file path=ppt/ink/ink10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6.126"/>
    </inkml:context>
    <inkml:brush xml:id="br0">
      <inkml:brushProperty name="width" value="0.035" units="cm"/>
      <inkml:brushProperty name="height" value="0.035" units="cm"/>
      <inkml:brushProperty name="color" value="#E71224"/>
    </inkml:brush>
  </inkml:definitions>
  <inkml:trace contextRef="#ctx0" brushRef="#br0">1 0 1860 0 0,'0'0'5041'0'0</inkml:trace>
</inkml:ink>
</file>

<file path=ppt/ink/ink10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6.341"/>
    </inkml:context>
    <inkml:brush xml:id="br0">
      <inkml:brushProperty name="width" value="0.035" units="cm"/>
      <inkml:brushProperty name="height" value="0.035" units="cm"/>
      <inkml:brushProperty name="color" value="#E71224"/>
    </inkml:brush>
  </inkml:definitions>
  <inkml:trace contextRef="#ctx0" brushRef="#br0">1 9 2528 0 0,'0'0'5184'0'0,"12"-1"-5376"0"0,49-4-47 0 0,-8 3-2924 0 0,-39 3 1215 0 0,-1 0 682 0 0</inkml:trace>
</inkml:ink>
</file>

<file path=ppt/ink/ink10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6.525"/>
    </inkml:context>
    <inkml:brush xml:id="br0">
      <inkml:brushProperty name="width" value="0.035" units="cm"/>
      <inkml:brushProperty name="height" value="0.035" units="cm"/>
      <inkml:brushProperty name="color" value="#E71224"/>
    </inkml:brush>
  </inkml:definitions>
  <inkml:trace contextRef="#ctx0" brushRef="#br0">1 21 1428 0 0,'0'0'4407'0'0,"12"-3"-4695"0"0,46-12-488 0 0,-47 13-3046 0 0,-92 22 2873 0 0</inkml:trace>
</inkml:ink>
</file>

<file path=ppt/ink/ink10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6.742"/>
    </inkml:context>
    <inkml:brush xml:id="br0">
      <inkml:brushProperty name="width" value="0.035" units="cm"/>
      <inkml:brushProperty name="height" value="0.035" units="cm"/>
      <inkml:brushProperty name="color" value="#E71224"/>
    </inkml:brush>
  </inkml:definitions>
  <inkml:trace contextRef="#ctx0" brushRef="#br0">0 67 1592 0 0,'0'0'6522'0'0,"18"-10"-6585"0"0,52-29 49 0 0,-66 37 2 0 0,-1 0-1 0 0,1 0 1 0 0,-1 0 0 0 0,1 0 0 0 0,0 1 0 0 0,0-1 0 0 0,-1 1 0 0 0,1 0-1 0 0,0 0 1 0 0,0 1 0 0 0,0-1 0 0 0,0 1 0 0 0,0 0 0 0 0,1 0 0 0 0,4 0-1 0 0,7 2-128 0 0,0-3-686 0 0,-11 1 129 0 0,1-1 0 0 0,0 2 0 0 0,-1-1 1 0 0,1 0-1 0 0,0 1 0 0 0,10 3 0 0 0,-11-2-367 0 0</inkml:trace>
</inkml:ink>
</file>

<file path=ppt/ink/ink10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6.925"/>
    </inkml:context>
    <inkml:brush xml:id="br0">
      <inkml:brushProperty name="width" value="0.035" units="cm"/>
      <inkml:brushProperty name="height" value="0.035" units="cm"/>
      <inkml:brushProperty name="color" value="#E71224"/>
    </inkml:brush>
  </inkml:definitions>
  <inkml:trace contextRef="#ctx0" brushRef="#br0">0 26 1300 0 0,'0'0'6608'0'0,"7"-2"-6529"0"0,32-14-47 0 0,-27 14-99 0 0,1 0 0 0 0,-1 0 0 0 0,1 1 0 0 0,-1 1 0 0 0,21 1 0 0 0,-5 0-1197 0 0,-22-1 618 0 0,0 1 0 0 0,1 0 0 0 0,-1 0 0 0 0,8 2 0 0 0,3 1-907 0 0,-11-3 507 0 0</inkml:trace>
</inkml:ink>
</file>

<file path=ppt/ink/ink10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7.095"/>
    </inkml:context>
    <inkml:brush xml:id="br0">
      <inkml:brushProperty name="width" value="0.035" units="cm"/>
      <inkml:brushProperty name="height" value="0.035" units="cm"/>
      <inkml:brushProperty name="color" value="#E71224"/>
    </inkml:brush>
  </inkml:definitions>
  <inkml:trace contextRef="#ctx0" brushRef="#br0">1 41 320 0 0,'0'0'6531'0'0,"13"-4"-6377"0"0,4 1-104 0 0,-10 1-15 0 0,-1 1 1 0 0,1-1-1 0 0,0 0 0 0 0,-1 0 1 0 0,1-1-1 0 0,11-6 1 0 0,-13 6-101 0 0,0 1 0 0 0,1 0 0 0 0,0 1 0 0 0,-1-1 0 0 0,1 1 0 0 0,0 0 0 0 0,0 1 0 0 0,0-1 0 0 0,0 1 0 0 0,-1 0 0 0 0,1 1 0 0 0,7 0 0 0 0,16 7-4600 0 0,-24-8 3192 0 0</inkml:trace>
</inkml:ink>
</file>

<file path=ppt/ink/ink10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7.281"/>
    </inkml:context>
    <inkml:brush xml:id="br0">
      <inkml:brushProperty name="width" value="0.035" units="cm"/>
      <inkml:brushProperty name="height" value="0.035" units="cm"/>
      <inkml:brushProperty name="color" value="#E71224"/>
    </inkml:brush>
  </inkml:definitions>
  <inkml:trace contextRef="#ctx0" brushRef="#br0">0 29 2060 0 0,'0'0'7636'0'0,"7"-4"-7952"0"0,-6 4 302 0 0,3-4-104 0 0,1 1 0 0 0,0 1 0 0 0,0-1 1 0 0,0 1-1 0 0,0 0 0 0 0,0 0 0 0 0,1 0 0 0 0,-1 1 0 0 0,0 0 0 0 0,1 0 0 0 0,7 0 0 0 0,22 1-4877 0 0,-20 0 2987 0 0</inkml:trace>
</inkml:ink>
</file>

<file path=ppt/ink/ink10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7.465"/>
    </inkml:context>
    <inkml:brush xml:id="br0">
      <inkml:brushProperty name="width" value="0.035" units="cm"/>
      <inkml:brushProperty name="height" value="0.035" units="cm"/>
      <inkml:brushProperty name="color" value="#E71224"/>
    </inkml:brush>
  </inkml:definitions>
  <inkml:trace contextRef="#ctx0" brushRef="#br0">0 36 4880 0 0,'0'0'4560'0'0,"12"-4"-6437"0"0,15-6 247 0 0,32-7-1 0 0,-46 13-562 0 0,-3 4 684 0 0</inkml:trace>
</inkml:ink>
</file>

<file path=ppt/ink/ink10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7.668"/>
    </inkml:context>
    <inkml:brush xml:id="br0">
      <inkml:brushProperty name="width" value="0.035" units="cm"/>
      <inkml:brushProperty name="height" value="0.035" units="cm"/>
      <inkml:brushProperty name="color" value="#E71224"/>
    </inkml:brush>
  </inkml:definitions>
  <inkml:trace contextRef="#ctx0" brushRef="#br0">0 25 4028 0 0,'0'0'5087'0'0,"12"-4"-5649"0"0,36-11 260 0 0,-45 14-61 0 0,0 0-1 0 0,0 0 1 0 0,0 0-1 0 0,0 1 1 0 0,0-1-1 0 0,0 1 0 0 0,0 0 1 0 0,1 0-1 0 0,-1 0 1 0 0,0 0-1 0 0,0 0 1 0 0,0 1-1 0 0,0-1 1 0 0,0 1-1 0 0,0 0 0 0 0,4 2 1 0 0,-3-2-160 0 0,2 3-989 0 0</inkml:trace>
</inkml:ink>
</file>

<file path=ppt/ink/ink10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7.859"/>
    </inkml:context>
    <inkml:brush xml:id="br0">
      <inkml:brushProperty name="width" value="0.035" units="cm"/>
      <inkml:brushProperty name="height" value="0.035" units="cm"/>
      <inkml:brushProperty name="color" value="#E71224"/>
    </inkml:brush>
  </inkml:definitions>
  <inkml:trace contextRef="#ctx0" brushRef="#br0">0 46 3572 0 0,'0'0'5786'0'0,"10"-5"-6944"0"0,-5 3 1069 0 0,46-20-604 0 0,-7 12-2595 0 0,1 4 1168 0 0,-35 5 762 0 0</inkml:trace>
</inkml:ink>
</file>

<file path=ppt/ink/ink10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8.013"/>
    </inkml:context>
    <inkml:brush xml:id="br0">
      <inkml:brushProperty name="width" value="0.035" units="cm"/>
      <inkml:brushProperty name="height" value="0.035" units="cm"/>
      <inkml:brushProperty name="color" value="#E71224"/>
    </inkml:brush>
  </inkml:definitions>
  <inkml:trace contextRef="#ctx0" brushRef="#br0">1 31 3240 0 0,'0'0'5699'0'0,"7"-4"-7108"0"0,1 0 1152 0 0,25-11-802 0 0,-10 7-2817 0 0,-31 13 2481 0 0,-55 21 452 0 0</inkml:trace>
</inkml:ink>
</file>

<file path=ppt/ink/ink10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8.168"/>
    </inkml:context>
    <inkml:brush xml:id="br0">
      <inkml:brushProperty name="width" value="0.035" units="cm"/>
      <inkml:brushProperty name="height" value="0.035" units="cm"/>
      <inkml:brushProperty name="color" value="#E71224"/>
    </inkml:brush>
  </inkml:definitions>
  <inkml:trace contextRef="#ctx0" brushRef="#br0">0 5 280 0 0,'0'0'8677'0'0,"6"-1"-10303"0"0,5 1 1364 0 0,55-3-4988 0 0,-61 3 4215 0 0</inkml:trace>
</inkml:ink>
</file>

<file path=ppt/ink/ink10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8.276"/>
    </inkml:context>
    <inkml:brush xml:id="br0">
      <inkml:brushProperty name="width" value="0.035" units="cm"/>
      <inkml:brushProperty name="height" value="0.035" units="cm"/>
      <inkml:brushProperty name="color" value="#E71224"/>
    </inkml:brush>
  </inkml:definitions>
  <inkml:trace contextRef="#ctx0" brushRef="#br0">0 7 1304 0 0,'122'-6'469'0'0,"-117"6"-2242"0"0</inkml:trace>
</inkml:ink>
</file>

<file path=ppt/ink/ink10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54.692"/>
    </inkml:context>
    <inkml:brush xml:id="br0">
      <inkml:brushProperty name="width" value="0.035" units="cm"/>
      <inkml:brushProperty name="height" value="0.035" units="cm"/>
      <inkml:brushProperty name="color" value="#E71224"/>
    </inkml:brush>
  </inkml:definitions>
  <inkml:trace contextRef="#ctx0" brushRef="#br0">12 17 1504 0 0,'0'0'2856'0'0,"-6"-16"-3202"0"0,6 16 347 0 0,0 0 0 0 0,0 0 0 0 0,0 0 0 0 0,0 0 0 0 0,0 0 0 0 0,0 0 0 0 0,0 0 0 0 0,0 1 0 0 0,0-1 1 0 0,0 0-1 0 0,0 0 0 0 0,0 0 0 0 0,-1 0 0 0 0,1 0 0 0 0,0 0 0 0 0,0 0 0 0 0,0 0 0 0 0,0 0 0 0 0,0 0 0 0 0,0 0 0 0 0,0 0 0 0 0,0 0 1 0 0,0 0-1 0 0,0 0 0 0 0,0 0 0 0 0,0 0 0 0 0,0 0 0 0 0,-1 0 0 0 0,1 0 0 0 0,0-1 0 0 0,0 1 0 0 0,0 0 0 0 0,0 0 0 0 0,0 0 1 0 0,0 0-1 0 0,0 0 0 0 0,0 0 0 0 0,0 0 0 0 0,0 0 0 0 0,0 0 0 0 0,0 0 0 0 0,0 0 0 0 0,0 0 0 0 0,0 0 0 0 0,0 0 0 0 0,0 0 1 0 0,0 0-1 0 0,0 0 0 0 0,0-1 0 0 0,0 1 0 0 0,0 0 0 0 0,-3 9-3007 0 0</inkml:trace>
</inkml:ink>
</file>

<file path=ppt/ink/ink10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2:33.832"/>
    </inkml:context>
    <inkml:brush xml:id="br0">
      <inkml:brushProperty name="width" value="0.035" units="cm"/>
      <inkml:brushProperty name="height" value="0.035" units="cm"/>
      <inkml:brushProperty name="color" value="#E71224"/>
    </inkml:brush>
  </inkml:definitions>
  <inkml:trace contextRef="#ctx0" brushRef="#br0">12 71 596 0 0,'0'0'6002'0'0,"-11"-9"-4605"0"0,11 10-1366 0 0,0 0 1 0 0,1-1-1 0 0,-1 1 0 0 0,0 0 0 0 0,0-1 0 0 0,1 1 0 0 0,-1-1 0 0 0,0 1 0 0 0,1 0 0 0 0,-1-1 0 0 0,1 1 0 0 0,-1-1 0 0 0,1 1 0 0 0,-1-1 1 0 0,1 0-1 0 0,-1 1 0 0 0,1-1 0 0 0,0 1 0 0 0,-1-1 0 0 0,1 0 0 0 0,-1 1 0 0 0,1-1 0 0 0,0 0 0 0 0,-1 0 0 0 0,1 0 0 0 0,0 0 0 0 0,-1 1 0 0 0,1-1 1 0 0,0 0-1 0 0,-1 0 0 0 0,2 0 0 0 0,31 0 580 0 0,-21 0-212 0 0,19 0-430 0 0,58 6 42 0 0,-85-6-6 0 0,1-1 1 0 0,-1 0-1 0 0,0 0 1 0 0,0 0-1 0 0,0-1 1 0 0,0 1-1 0 0,4-3 1 0 0,-3 2-16 0 0,0-1 1 0 0,0 2 0 0 0,0-1 0 0 0,0 0-1 0 0,1 1 1 0 0,-1 0 0 0 0,9-1 0 0 0,158-4 12 0 0,-161 6 3 0 0,-2 1 2 0 0,0-1 1 0 0,0-1-1 0 0,0 1 1 0 0,0-1-1 0 0,0-1 1 0 0,11-3-1 0 0,-19 5-24 0 0,33 0-10 0 0,31 0 3 0 0,-62 0 20 0 0,0 0 0 0 0,0 1 0 0 0,0-1 0 0 0,0 1 0 0 0,0 0 1 0 0,0 0-1 0 0,3 1 0 0 0,-2 0 14 0 0,-1-1-1 0 0,0 0 1 0 0,1 0 0 0 0,-1 0 0 0 0,1 0 0 0 0,-1 0-1 0 0,7-1 1 0 0,-10 0-8 0 0,16 0 7 0 0,0 0-1 0 0,0 1 0 0 0,23 5 0 0 0,-28-2-9 0 0,-9-3 2 0 0,0 0-1 0 0,0 0 1 0 0,0 0-1 0 0,0-1 1 0 0,0 1-1 0 0,0-1 1 0 0,1 0-1 0 0,-1 1 1 0 0,0-1-1 0 0,3 0 1 0 0,-3 0-2 0 0,47 2 348 0 0,-49-2-305 0 0,24-2 41 0 0,12-4 101 0 0,-14 1 48 0 0,-21 5-213 0 0,3-2 122 0 0,1-1 0 0 0,0 0 0 0 0,0 1 0 0 0,0 0 0 0 0,8-2 0 0 0,6 1-346 0 0,-19 3 254 0 0,0 0 0 0 0,0 0 0 0 0,0 0 0 0 0,0 0 0 0 0,0 0 0 0 0,0 0 0 0 0,0 0 0 0 0,0 0-1 0 0,0 0 1 0 0,0 0 0 0 0,-1 0 0 0 0,1 0 0 0 0,0 0 0 0 0,0 0 0 0 0,0-1 0 0 0,0 1 0 0 0,0 0 0 0 0,0 0 0 0 0,0 0 0 0 0,0 0 0 0 0,0 0-1 0 0,0 0 1 0 0,0 0 0 0 0,0 0 0 0 0,0 0 0 0 0,0 0 0 0 0,0 0 0 0 0,0 0 0 0 0,-1 0 0 0 0,1 0 0 0 0,0-1 0 0 0,0 1 0 0 0,0 0-1 0 0,0 0 1 0 0,0 0 0 0 0,0 0 0 0 0,0 0 0 0 0,0 0 0 0 0,0 0 0 0 0,0 0 0 0 0,0 0 0 0 0,0 0 0 0 0,0-1 0 0 0,0 1 0 0 0,0 0 0 0 0,1 0-1 0 0,-1 0 1 0 0,0 0 0 0 0,0 0 0 0 0,0 0 0 0 0,0 0 0 0 0,0 0 0 0 0,-6-1-53 0 0,1 0 0 0 0,0 0 0 0 0,-1-1 0 0 0,1 1 0 0 0,0-1 0 0 0,0-1 0 0 0,0 1 0 0 0,-8-6 0 0 0,-24-6-3 0 0,31 10 47 0 0,5 3-9 0 0,-2 2-550 0 0,6 1 355 0 0,25 20 205 0 0,14 1-50 0 0,-25-9 19 0 0,-16-13-33 0 0,0 0 20 0 0,-1-1 1 0 0,0 0-1 0 0,1 0 0 0 0,-1 0 0 0 0,0 1 0 0 0,1-1 1 0 0,-1 0-1 0 0,0 1 0 0 0,0-1 0 0 0,1 0 1 0 0,-1 1-1 0 0,0-1 0 0 0,0 0 0 0 0,0 1 1 0 0,1-1-1 0 0,-1 1 0 0 0,0-1 0 0 0,0 0 0 0 0,0 1 1 0 0,0-1-1 0 0,0 1 0 0 0,0-1 0 0 0,0 0 1 0 0,0 1-1 0 0,0 0 54 0 0,0 19 477 0 0,-1-14-489 0 0,-1-1 1 0 0,0 1 0 0 0,-1 0-1 0 0,1-1 1 0 0,-1 0 0 0 0,0 0-1 0 0,0 0 1 0 0,-1 0 0 0 0,0 0-1 0 0,-6 6 1 0 0,-2-1-99 0 0,10-11-529 0 0,5-8-897 0 0,11-30-5261 0 0,-12 32 4178 0 0,-5 12 509 0 0,-11 51 911 0 0</inkml:trace>
</inkml:ink>
</file>

<file path=ppt/ink/ink10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2:36.353"/>
    </inkml:context>
    <inkml:brush xml:id="br0">
      <inkml:brushProperty name="width" value="0.035" units="cm"/>
      <inkml:brushProperty name="height" value="0.035" units="cm"/>
      <inkml:brushProperty name="color" value="#E71224"/>
    </inkml:brush>
  </inkml:definitions>
  <inkml:trace contextRef="#ctx0" brushRef="#br0">50 104 512 0 0,'0'0'5097'0'0,"-5"1"-4885"0"0,-18 4 2090 0 0,22-8 661 0 0,-9-8-2630 0 0,6 8-340 0 0,4 3 7 0 0,0 0 1 0 0,-1 0 0 0 0,1 0 0 0 0,0 0-1 0 0,-1-1 1 0 0,1 1 0 0 0,0 0 0 0 0,-1 0-1 0 0,1 0 1 0 0,0-1 0 0 0,-1 1 0 0 0,1 0-1 0 0,0-1 1 0 0,-1 1 0 0 0,1 0 0 0 0,0-1-1 0 0,0 1 1 0 0,0 0 0 0 0,-1-1 0 0 0,1 1-1 0 0,0 0 1 0 0,0-1 0 0 0,0 1 0 0 0,0 0-1 0 0,-1-1 1 0 0,1 0 15 0 0,13-3-259 0 0,97-2 228 0 0,-89 5 32 0 0,-1-1 0 0 0,31-8 0 0 0,-24 5-46 0 0,-14 3-2 0 0,-1 1 1 0 0,19 1-1 0 0,-17 0 47 0 0,53 7-13 0 0,-66-7 1 0 0,21 0-28 0 0,81 0 318 0 0,-102 0-295 0 0,-12-11 559 0 0,-1 1 68 0 0,-15-9 0 0 0,5 5-508 0 0,15 10-175 0 0,14 2 474 0 0,-7 2-323 0 0,28 16-572 0 0,-21-12 478 0 0,20 11 10 0 0,-26-14-12 0 0,0-1 0 0 0,1 1 0 0 0,-1 0 0 0 0,0-1 0 0 0,0 1-1 0 0,0 0 1 0 0,0 0 0 0 0,-1 0 0 0 0,1 0 0 0 0,0 0-1 0 0,0 0 1 0 0,0 0 0 0 0,-1 0 0 0 0,1 0 0 0 0,0 2 0 0 0,0-2 3 0 0,-1 0 0 0 0,0-1 0 0 0,1 1 0 0 0,-1 0 0 0 0,1-1 0 0 0,-1 1 1 0 0,1 0-1 0 0,-1-1 0 0 0,1 1 0 0 0,0-1 0 0 0,-1 1 0 0 0,1-1 1 0 0,0 1-1 0 0,-1-1 0 0 0,1 1 0 0 0,0-1 0 0 0,0 1-1 0 0,0-1 0 0 0,0 1-1 0 0,0-1 1 0 0,0 1 0 0 0,-1-1 0 0 0,1 1-1 0 0,0-1 1 0 0,-1 1 0 0 0,1 0-1 0 0,0-1 1 0 0,-1 1 0 0 0,1 0 0 0 0,-1 0-1 0 0,1 0 1 0 0,-1-1 0 0 0,1 1-1 0 0,-1 1 1 0 0,0-2 1 0 0,1 1-1 0 0,-1-1 0 0 0,0 1 0 0 0,0-1 0 0 0,0 1 0 0 0,0-1 0 0 0,1 1 0 0 0,-1-1 1 0 0,0 1-1 0 0,0-1 0 0 0,1 1 0 0 0,-1-1 0 0 0,0 1 0 0 0,1-1 0 0 0,-1 0 0 0 0,1 1 1 0 0,-1-1-1 0 0,0 0 0 0 0,1 1 0 0 0,-1-1 0 0 0,1 0 0 0 0,-1 0 0 0 0,1 1 0 0 0,-1-1 1 0 0,1 0-1 0 0,-1 0 0 0 0,1 0 0 0 0,-1 0 0 0 0,1 0 0 0 0,-1 1 37 0 0,1 0 0 0 0,-1 0 0 0 0,0 0-1 0 0,-1 0 1 0 0,1 0 0 0 0,0 0 0 0 0,0 0-1 0 0,0-1 1 0 0,0 1 0 0 0,-1 0 0 0 0,1 0 0 0 0,0 0-1 0 0,-1 0 1 0 0,1-1 0 0 0,-1 1 0 0 0,1 0-1 0 0,-1 0 1 0 0,0 0 0 0 0,-37 28 583 0 0,36-27-620 0 0,1-2 0 0 0,0 1 0 0 0,0 0 0 0 0,0-1 0 0 0,0 1 0 0 0,0 0-1 0 0,0 0 1 0 0,0-1 0 0 0,0 1 0 0 0,0 0 0 0 0,1 0 0 0 0,-1 0 0 0 0,0 0 0 0 0,1 0-1 0 0,-1 1 1 0 0,0-1 0 0 0,1 0 0 0 0,-1 2 0 0 0,1-2-11 0 0,0-2-102 0 0,0 1 97 0 0,0 0-1 0 0,-1-1 1 0 0,1 1-1 0 0,0 0 1 0 0,0 0 0 0 0,0-1-1 0 0,0 1 1 0 0,0 0-1 0 0,0 0 1 0 0,0-1-1 0 0,0 1 1 0 0,0 0-1 0 0,0-1 1 0 0,0 1 0 0 0,0 0-1 0 0,1 0 1 0 0,-1-1-1 0 0,0 1 1 0 0,0 0-1 0 0,0 0 1 0 0,0-1 0 0 0,0 1-1 0 0,0 0 1 0 0,1 0-1 0 0,-1-1 1 0 0,0 1-1 0 0,0 0 1 0 0,0 0-1 0 0,1 0 1 0 0,-1-1 0 0 0,0 1-1 0 0,0 0 1 0 0,0 0-1 0 0,1 0 1 0 0,7-10-586 0 0,18-6-2904 0 0,-14 11-5453 0 0,-61 40 8099 0 0</inkml:trace>
</inkml:ink>
</file>

<file path=ppt/ink/ink10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2:38.916"/>
    </inkml:context>
    <inkml:brush xml:id="br0">
      <inkml:brushProperty name="width" value="0.035" units="cm"/>
      <inkml:brushProperty name="height" value="0.035" units="cm"/>
      <inkml:brushProperty name="color" value="#E71224"/>
    </inkml:brush>
  </inkml:definitions>
  <inkml:trace contextRef="#ctx0" brushRef="#br0">507 71 340 0 0,'0'0'3024'0'0,"-10"-5"-1979"0"0,3 3 7308 0 0,-22 2-7999 0 0,10-1-360 0 0,-36 5 0 0 0,31-1-24 0 0,2 0 62 0 0,-41 1 1 0 0,-57-2 181 0 0,118-2-218 0 0,-22 4-99 0 0,19-2 96 0 0,0 0 0 0 0,1 0 0 0 0,-1 0 1 0 0,0-1-1 0 0,0 0 0 0 0,0 0 0 0 0,-8 0 0 0 0,12-1 14 0 0,0 1 2 0 0,-2 0-11 0 0,2-1-4 0 0,0 0-6 0 0,-3 0 6 0 0,2 1-2 0 0,-1-1 1 0 0,0 1 0 0 0,1-1 0 0 0,-1 1 0 0 0,1 0 0 0 0,0 0 0 0 0,-1 0 0 0 0,-2 2 0 0 0,3-1 13 0 0,-1-1 0 0 0,0 0-1 0 0,0 0 1 0 0,1 0 0 0 0,-1 0 0 0 0,0 0 0 0 0,0 0-1 0 0,-5 0 1 0 0,-4 1 126 0 0,6-2-488 0 0,14 2 285 0 0,22 5 97 0 0,9 34-19 0 0,-23-31-17 0 0,-15-10 691 0 0,0-4-692 0 0,-1-1-1 0 0,-1 1 1 0 0,1-1 0 0 0,0 1-1 0 0,-1 0 1 0 0,0-1 0 0 0,0 1-1 0 0,0 0 1 0 0,-1 0 0 0 0,0 0-1 0 0,-2-5 1 0 0,3 6 2 0 0,0 1 5 0 0,0 1 0 0 0,0-1 0 0 0,0 0 0 0 0,0 1 0 0 0,0-1 0 0 0,0 1 0 0 0,0 0 0 0 0,-1-1 0 0 0,1 1 0 0 0,-2-2 0 0 0,-35-36-16 0 0,37 36 31 0 0,-3 2-3 0 0,3 1-17 0 0,12-2-238 0 0,-7 2 254 0 0,0 0 0 0 0,0-1 0 0 0,-1 1 0 0 0,1-1 0 0 0,0 0 0 0 0,0 0 0 0 0,0 0 0 0 0,-1 0-1 0 0,5-3 1 0 0,9-2 70 0 0,-14 5-65 0 0,-1 0 0 0 0,0 0 1 0 0,0 0-1 0 0,0-1 0 0 0,0 1 1 0 0,0 0-1 0 0,-1-1 0 0 0,1 1 0 0 0,2-3 1 0 0,13-9 41 0 0,-16 8-686 0 0,-1 4 538 0 0,0 1 0 0 0,0 0 1 0 0,0 0-1 0 0,0 0 0 0 0,0 0 0 0 0,0-1 0 0 0,0 1 0 0 0,0 0 0 0 0,0 0 1 0 0,0 0-1 0 0,0-1 0 0 0,0 1 0 0 0,0 0 0 0 0,0 0 0 0 0,0 0 1 0 0,0 0-1 0 0,0-1 0 0 0,0 1 0 0 0,0 0 0 0 0,0 0 0 0 0,0 0 0 0 0,0 0 1 0 0,0-1-1 0 0,0 1 0 0 0,0 0 0 0 0,1 0 0 0 0,-1 0 0 0 0,0 0 0 0 0,0-1 1 0 0,0 1-1 0 0,0 0 0 0 0,0 0 0 0 0,0 0 0 0 0,1 0 0 0 0,-1 0 1 0 0,0 0-1 0 0,0 0 0 0 0,0-1 0 0 0,0 1 0 0 0,0 0 0 0 0,1 0 0 0 0,-1 0 1 0 0,0 0-1 0 0,0 0 0 0 0,0 0 0 0 0,1 0 0 0 0,-1 0 0 0 0,0 0 0 0 0,0 0 1 0 0,0 0-1 0 0,0 0 0 0 0,1 0 0 0 0,-1 0 0 0 0,0 0 0 0 0,8 1-5457 0 0,-21 0 3441 0 0</inkml:trace>
</inkml:ink>
</file>

<file path=ppt/ink/ink10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2:42.004"/>
    </inkml:context>
    <inkml:brush xml:id="br0">
      <inkml:brushProperty name="width" value="0.035" units="cm"/>
      <inkml:brushProperty name="height" value="0.035" units="cm"/>
      <inkml:brushProperty name="color" value="#E71224"/>
    </inkml:brush>
  </inkml:definitions>
  <inkml:trace contextRef="#ctx0" brushRef="#br0">983 109 1576 0 0,'0'0'6537'0'0,"-3"0"-6363"0"0,-8 0 24 0 0,8 0 2417 0 0,-19 0-2023 0 0,18 0-590 0 0,3 0 2 0 0,-5 0 2 0 0,6 0-3 0 0,-1 0 0 0 0,0 0 0 0 0,0 0-1 0 0,0 0 1 0 0,1 0 0 0 0,-1 0 0 0 0,0 0-1 0 0,0 0 1 0 0,0 0 0 0 0,1 0-1 0 0,-1 0 1 0 0,0 1 0 0 0,0-1 0 0 0,1 0-1 0 0,-1 1 1 0 0,0-1 0 0 0,0 0 0 0 0,1 1-1 0 0,-1-1 1 0 0,0 1 0 0 0,0 0 0 0 0,1-1 0 0 0,-1 1 1 0 0,1-1 0 0 0,0 0-1 0 0,-1 1 1 0 0,1-1 0 0 0,-1 0-1 0 0,1 0 1 0 0,-1 1-1 0 0,1-1 1 0 0,-1 0 0 0 0,1 0-1 0 0,-1 0 1 0 0,1 1 0 0 0,-1-1-1 0 0,1 0 1 0 0,-1 0 0 0 0,0 0-1 0 0,1 0 1 0 0,-1 0 0 0 0,1 0-1 0 0,-2-1 1 0 0,-28 9 115 0 0,29-7-107 0 0,-23 1-17 0 0,-44-4 58 0 0,37 1-67 0 0,0 0-1 0 0,-60 9 0 0 0,66-6 24 0 0,-31-2-1 0 0,35 0-14 0 0,-104-6-21 0 0,119 6 21 0 0,1 1 1 0 0,0 0 0 0 0,0 0 0 0 0,0 0-1 0 0,-7 3 1 0 0,7-1 27 0 0,-1-2 1 0 0,0 1-1 0 0,0-1 0 0 0,0 1 0 0 0,-10-1 1 0 0,-116-1 265 0 0,22 2-340 0 0,89 1 143 0 0,20-3-82 0 0,-27-3 245 0 0,24 3-234 0 0,3 0-19 0 0,1 0-3 0 0,0 0 0 0 0,0 0 0 0 0,0 0 0 0 0,0 0 1 0 0,0 0-1 0 0,0 0 0 0 0,0-1 0 0 0,0 1 0 0 0,0 0 0 0 0,0 0 0 0 0,0 0 0 0 0,0 0 1 0 0,0 0-1 0 0,0 0 0 0 0,0 0 0 0 0,0-1 0 0 0,0 1 0 0 0,0 0 0 0 0,0 0 1 0 0,0 0-1 0 0,-1 0 0 0 0,1 0 0 0 0,0 0 0 0 0,0 0 0 0 0,0 0 0 0 0,0 0 0 0 0,0 0 1 0 0,0 0-1 0 0,0 0 0 0 0,0 0 0 0 0,-1 0 0 0 0,1 0 0 0 0,0-1 0 0 0,0 1 1 0 0,0 0-1 0 0,0 0 0 0 0,0 0 0 0 0,0 0 0 0 0,0 0 0 0 0,-1 0 0 0 0,1 1 0 0 0,0-1 1 0 0,0 0-1 0 0,0 0 0 0 0,0 0 0 0 0,0 0 0 0 0,0 0 0 0 0,0 0 0 0 0,-1 0 1 0 0,1 0-1 0 0,0 0 0 0 0,0 0 0 0 0,0 0 0 0 0,0 0 0 0 0,-6 0-22 0 0,5 0 16 0 0,-6 0-98 0 0,4 0-41 0 0,9 0 132 0 0,-3 0 20 0 0,-1 1-1 0 0,1-1 0 0 0,0 0 0 0 0,-1 1 0 0 0,1 0 0 0 0,0 0 0 0 0,-1-1 0 0 0,1 1 0 0 0,-1 1 0 0 0,1-1 0 0 0,-1 0 0 0 0,1 1 0 0 0,-1-1 0 0 0,0 1 1 0 0,0 0-1 0 0,0-1 0 0 0,0 1 0 0 0,0 0 0 0 0,0 0 0 0 0,2 5 0 0 0,2 0 4 0 0,-3 1-17 0 0,-3-7 10 0 0,0-1 0 0 0,0 0-1 0 0,0 1 1 0 0,0-1 0 0 0,0 1 0 0 0,0-1-1 0 0,0 0 1 0 0,0 1 0 0 0,0-1 0 0 0,0 1 0 0 0,1-1-1 0 0,-1 0 1 0 0,0 1 0 0 0,0-1 0 0 0,0 0 0 0 0,1 1-1 0 0,-1-1 1 0 0,0 0 0 0 0,0 1 0 0 0,1-1-1 0 0,-1 0 1 0 0,0 1 0 0 0,1-1 0 0 0,33 33 110 0 0,-16-16-146 0 0,-10-13 3046 0 0,-8-38-2861 0 0,0 33-158 0 0,0-1 0 0 0,0 0 0 0 0,-1 0 0 0 0,1 0 0 0 0,-1 1-1 0 0,1-1 1 0 0,-1 0 0 0 0,0 0 0 0 0,1 1 0 0 0,-1-1 0 0 0,0 1 0 0 0,0-1 0 0 0,0 0 0 0 0,0 1 0 0 0,-3-3 0 0 0,-4-6-38 0 0,1 1-24 0 0,5 8 67 0 0,1-1 0 0 0,-1 0 0 0 0,1 0-1 0 0,-1 0 1 0 0,1 0 0 0 0,0 0 0 0 0,-1 0 0 0 0,1-1 0 0 0,0 1 0 0 0,-1-4-1 0 0,2 5 3 0 0,0 0-1 0 0,0 1 0 0 0,-1-1 0 0 0,1 0 0 0 0,0 0 0 0 0,-1 0 0 0 0,1 1 0 0 0,-1-1 0 0 0,1 0 0 0 0,-1 1 1 0 0,0-1-1 0 0,1 0 0 0 0,-1 1 0 0 0,1-1 0 0 0,-1 1 0 0 0,0-1 0 0 0,0 1 0 0 0,1-1 0 0 0,-2 0 1 0 0,1 1 0 0 0,1 0 0 0 0,-1-1 0 0 0,0 1 0 0 0,1-1 0 0 0,-1 1 0 0 0,0-1 0 0 0,1 1 0 0 0,-1-1 0 0 0,0 1 0 0 0,1-1 0 0 0,-1 0 0 0 0,1 1 0 0 0,0-1 0 0 0,-1 0 0 0 0,1 1 0 0 0,-1-1 0 0 0,1 0 0 0 0,-1-1 0 0 0,-1-1-1 0 0,2 3 2 0 0,0 0 0 0 0,0 0 0 0 0,-1 0 0 0 0,1-1 0 0 0,0 1 0 0 0,0 0 1 0 0,0 0-1 0 0,-1 0 0 0 0,1 0 0 0 0,0 0 0 0 0,0 0 0 0 0,0 0 0 0 0,0-1 0 0 0,-1 1 0 0 0,1 0 0 0 0,0 0 0 0 0,0 0 0 0 0,0 0 0 0 0,0-1 0 0 0,0 1 1 0 0,0 0-1 0 0,0 0 0 0 0,0 0 0 0 0,-1-1 0 0 0,1 1 0 0 0,0 0 0 0 0,0 0 0 0 0,0 0 0 0 0,0-1 0 0 0,0 1 0 0 0,0 0 0 0 0,0 0 0 0 0,0 0 0 0 0,0-1 1 0 0,0 1-1 0 0,0 0 0 0 0,0 0 0 0 0,0 0 0 0 0,1-1 0 0 0,-1 1 0 0 0,0 0 0 0 0,0-1 1 0 0,0 1 0 0 0,0 0-1 0 0,0-1 1 0 0,0 1 0 0 0,-1 0 0 0 0,1 0-1 0 0,0-1 1 0 0,0 1 0 0 0,0 0-1 0 0,0 0 1 0 0,0-1 0 0 0,-1 1 0 0 0,1 0-1 0 0,0 0 1 0 0,0 0 0 0 0,-1-1 0 0 0,1 1-1 0 0,0 0 1 0 0,0 0 0 0 0,0 0 0 0 0,-1 0-1 0 0,1-1 1 0 0,0 1 0 0 0,-1 0 0 0 0,1 0-1 0 0,0 0 1 0 0,0 0 0 0 0,-1 0 0 0 0,1 0-1 0 0,0 0 1 0 0,-1 0 0 0 0,1 0 0 0 0,-9-3 10 0 0,8 3-2 0 0,1-2-8 0 0,0 2-13 0 0,3 0-516 0 0,0 0 554 0 0,0 0 1 0 0,0 0-1 0 0,0-1 1 0 0,0 1-1 0 0,-1-1 1 0 0,1 0 0 0 0,0 1-1 0 0,3-3 1 0 0,-6 3-37 0 0,11-5 33 0 0,-1 0 1 0 0,0 0-1 0 0,16-12 1 0 0,-6 3-16 0 0,12-13 10 0 0,-14 11-11 0 0,-14 12-2713 0 0</inkml:trace>
</inkml:ink>
</file>

<file path=ppt/ink/ink10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4:11.464"/>
    </inkml:context>
    <inkml:brush xml:id="br0">
      <inkml:brushProperty name="width" value="0.035" units="cm"/>
      <inkml:brushProperty name="height" value="0.035" units="cm"/>
      <inkml:brushProperty name="color" value="#E71224"/>
    </inkml:brush>
  </inkml:definitions>
  <inkml:trace contextRef="#ctx0" brushRef="#br0">1 0 1292 0 0,'0'0'1324'0'0</inkml:trace>
</inkml:ink>
</file>

<file path=ppt/ink/ink10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4:11.558"/>
    </inkml:context>
    <inkml:brush xml:id="br0">
      <inkml:brushProperty name="width" value="0.035" units="cm"/>
      <inkml:brushProperty name="height" value="0.035" units="cm"/>
      <inkml:brushProperty name="color" value="#E71224"/>
    </inkml:brush>
  </inkml:definitions>
  <inkml:trace contextRef="#ctx0" brushRef="#br0">72 0 204 0 0,'-61'21'848'0'0,"61"-19"-540"0"0,0 0-272 0 0,-5 0-36 0 0,5 0-28 0 0,-6 0-20 0 0,6 0-40 0 0,0 0-188 0 0,0 0-172 0 0</inkml:trace>
</inkml:ink>
</file>

<file path=ppt/ink/ink10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4:12.484"/>
    </inkml:context>
    <inkml:brush xml:id="br0">
      <inkml:brushProperty name="width" value="0.035" units="cm"/>
      <inkml:brushProperty name="height" value="0.035" units="cm"/>
      <inkml:brushProperty name="color" value="#E71224"/>
    </inkml:brush>
  </inkml:definitions>
  <inkml:trace contextRef="#ctx0" brushRef="#br0">28 75 20 0 0,'0'0'5625'0'0,"0"-3"-5364"0"0,0-13 813 0 0,0 16-799 0 0,-7-11-127 0 0,6 11-60 0 0,1 0 0 0 0,-1-1-1 0 0,1 1 1 0 0,-1-1-1 0 0,1 1 1 0 0,-1-1 0 0 0,1 1-1 0 0,-1-1 1 0 0,1 1 0 0 0,-1-1-1 0 0,1 0 1 0 0,-1 1 0 0 0,1-1-1 0 0,0 0 1 0 0,0 1-1 0 0,-1-1 1 0 0,1 0 0 0 0,0 1-1 0 0,0-1 1 0 0,0 0 0 0 0,-1 0-1 0 0,-5-11 679 0 0,4-4-149 0 0,3 13 127 0 0,0 15-464 0 0,-7 37-120 0 0,6 42-40 0 0,6-58-69 0 0,-7-25 17 0 0,1-7-56 0 0,0-1-1 0 0,-1 1 0 0 0,1 0 1 0 0,0 0-1 0 0,0 0 0 0 0,0-1 0 0 0,0 1 1 0 0,0 0-1 0 0,0 0 0 0 0,0 0 0 0 0,0-1 1 0 0,0 1-1 0 0,0 0 0 0 0,0 0 1 0 0,1 0-1 0 0,-1-1 0 0 0,0 1 0 0 0,0 0 1 0 0,1 0-1 0 0,-1-1 0 0 0,1 1 0 0 0,-1 0 1 0 0,1-1-1 0 0,-1 1 0 0 0,1 0 1 0 0,0 0-1 0 0,0-1-42 0 0,11 5-9534 0 0,-29-10 6719 0 0</inkml:trace>
</inkml:ink>
</file>

<file path=ppt/ink/ink10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05.500"/>
    </inkml:context>
    <inkml:brush xml:id="br0">
      <inkml:brushProperty name="width" value="0.035" units="cm"/>
      <inkml:brushProperty name="height" value="0.035" units="cm"/>
      <inkml:brushProperty name="color" value="#E71224"/>
    </inkml:brush>
  </inkml:definitions>
  <inkml:trace contextRef="#ctx0" brushRef="#br0">1 44 984 0 0,'0'0'6789'0'0,"1"-43"-2615"0"0,-1 42-4061 0 0,1 1 1 0 0,-1 0-1 0 0,0 0 0 0 0,0 0 0 0 0,0 0 1 0 0,0 0-1 0 0,1 0 0 0 0,-1 0 1 0 0,0 0-1 0 0,0 0 0 0 0,0 0 0 0 0,1 0 1 0 0,-1 1-1 0 0,0-1 0 0 0,0 0 1 0 0,0 0-1 0 0,0 0 0 0 0,1 0 0 0 0,-1 0 1 0 0,0 0-1 0 0,0 0 0 0 0,0 0 0 0 0,0 0 1 0 0,0 1-1 0 0,0-1 0 0 0,1 0 1 0 0,-1 0-1 0 0,0 0 0 0 0,0 0 0 0 0,0 0 1 0 0,0 1-1 0 0,0-1 0 0 0,0 0 0 0 0,0 0 1 0 0,0 0-1 0 0,0 0 0 0 0,0 1 1 0 0,1-1-1 0 0,-1 0 0 0 0,0 0 0 0 0,0 0 1 0 0,0 0-1 0 0,0 1 0 0 0,0-1 1 0 0,0 0-1 0 0,0 0 0 0 0,0 0 0 0 0,-1 1 1 0 0,1-1-1 0 0,3 21 1369 0 0,-2 29-2322 0 0,-1-43 1402 0 0,1 41-337 0 0,2-1 1 0 0,3 0-1 0 0,1 0 0 0 0,3 0 1 0 0,21 62-1 0 0,-20-70-57 0 0,-1 1 0 0 0,7 75 0 0 0,-5-35 63 0 0,-2 0-80 0 0,-7-58-112 0 0,4 8 16 0 0,-6-26-79 0 0,5 11 196 0 0,-3-12 128 0 0,-2-9 210 0 0,-1-41-74 0 0,-2 47-628 0 0,0 0-1 0 0,0 0 1 0 0,0-1-1 0 0,0 1 1 0 0,1-1-1 0 0,-1 1 1 0 0,0-1-1 0 0,0 1 1 0 0,0-1-1 0 0,0 0 0 0 0,1 0 1 0 0,-1 0-1 0 0,-2-2 1 0 0,2-3-754 0 0,0 0 0 0 0,0 1 0 0 0,1-1 0 0 0,-1 0 0 0 0,2-1 0 0 0,-2-9 1 0 0,0-9-4205 0 0,0 16 3627 0 0,1 2-488 0 0,4 13 302 0 0,28 90-1123 0 0</inkml:trace>
</inkml:ink>
</file>

<file path=ppt/ink/ink10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06.215"/>
    </inkml:context>
    <inkml:brush xml:id="br0">
      <inkml:brushProperty name="width" value="0.035" units="cm"/>
      <inkml:brushProperty name="height" value="0.035" units="cm"/>
      <inkml:brushProperty name="color" value="#E71224"/>
    </inkml:brush>
  </inkml:definitions>
  <inkml:trace contextRef="#ctx0" brushRef="#br0">1 15 460 0 0,'0'0'8396'0'0,"28"3"1196"0"0,-16-2-10444 0 0,196-13 1733 0 0,-207 12-884 0 0,16-6-16217 0 0,-34 12 13966 0 0</inkml:trace>
</inkml:ink>
</file>

<file path=ppt/ink/ink10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08.046"/>
    </inkml:context>
    <inkml:brush xml:id="br0">
      <inkml:brushProperty name="width" value="0.035" units="cm"/>
      <inkml:brushProperty name="height" value="0.035" units="cm"/>
      <inkml:brushProperty name="color" value="#E71224"/>
    </inkml:brush>
  </inkml:definitions>
  <inkml:trace contextRef="#ctx0" brushRef="#br0">279 121 812 0 0,'0'0'11616'0'0,"-3"-6"-11380"0"0,-1 0-143 0 0,3 5-54 0 0,-1-1-1 0 0,1 0 1 0 0,0 1 0 0 0,0-1 0 0 0,0 0 0 0 0,0 0 0 0 0,0 0 0 0 0,0 0 0 0 0,1 0-1 0 0,-1 0 1 0 0,1 0 0 0 0,-1 0 0 0 0,1 0 0 0 0,-1-4 0 0 0,0 1 282 0 0,-1 1 1 0 0,0-1-1 0 0,0 1 1 0 0,-1 0-1 0 0,1-1 0 0 0,-1 1 1 0 0,0 0-1 0 0,0 1 1 0 0,-6-6-1 0 0,-4 0 223 0 0,10 7-477 0 0,0-1 1 0 0,0 1 0 0 0,-1 0 0 0 0,1 0-1 0 0,-1 1 1 0 0,0-1 0 0 0,1 1 0 0 0,-1 0 0 0 0,0 0-1 0 0,0 0 1 0 0,0 0 0 0 0,0 1 0 0 0,-7-1-1 0 0,7 1-91 0 0,-1-1 1 0 0,1 1-1 0 0,0 1 0 0 0,-1-1 0 0 0,1 1 0 0 0,0-1 1 0 0,0 1-1 0 0,-1 0 0 0 0,1 1 0 0 0,0-1 0 0 0,0 1 0 0 0,0-1 1 0 0,1 1-1 0 0,-1 1 0 0 0,0-1 0 0 0,1 0 0 0 0,-1 1 0 0 0,1 0 1 0 0,0 0-1 0 0,0 0 0 0 0,0 0 0 0 0,0 0 0 0 0,0 1 0 0 0,1-1 1 0 0,-1 1-1 0 0,1-1 0 0 0,0 1 0 0 0,0 0 0 0 0,1 0 0 0 0,-3 7 1 0 0,-13 38-44 0 0,12-38 74 0 0,1-1 0 0 0,1 1 0 0 0,-1 0 0 0 0,2 0 1 0 0,-1 0-1 0 0,2 0 0 0 0,-1 11 0 0 0,-3 21-49 0 0,4-38 31 0 0,0 1 0 0 0,0 0 0 0 0,0 0 0 0 0,1 0 0 0 0,0 0 0 0 0,0 0 0 0 0,0 0 0 0 0,1 0 0 0 0,0 0 0 0 0,0 0 0 0 0,0-1 0 0 0,4 9 0 0 0,12 25 66 0 0,2-1 0 0 0,43 65 0 0 0,29 33 297 0 0,-89-134-390 0 0,13 20-3119 0 0,-16-15 834 0 0,-15-7 460 0 0,5-5-1987 0 0,-7-9-773 0 0</inkml:trace>
</inkml:ink>
</file>

<file path=ppt/ink/ink10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08.369"/>
    </inkml:context>
    <inkml:brush xml:id="br0">
      <inkml:brushProperty name="width" value="0.035" units="cm"/>
      <inkml:brushProperty name="height" value="0.035" units="cm"/>
      <inkml:brushProperty name="color" value="#E71224"/>
    </inkml:brush>
  </inkml:definitions>
  <inkml:trace contextRef="#ctx0" brushRef="#br0">0 67 1596 0 0,'0'0'9216'0'0,"10"0"-8673"0"0,63-11 1032 0 0,135-38 0 0 0,-208 49-1582 0 0,19-3-985 0 0,1 1 0 0 0,-1 1 0 0 0,0 0 0 0 0,23 3 0 0 0,-4-1-3220 0 0,-27-1 1806 0 0</inkml:trace>
</inkml:ink>
</file>

<file path=ppt/ink/ink10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08.838"/>
    </inkml:context>
    <inkml:brush xml:id="br0">
      <inkml:brushProperty name="width" value="0.035" units="cm"/>
      <inkml:brushProperty name="height" value="0.035" units="cm"/>
      <inkml:brushProperty name="color" value="#E71224"/>
    </inkml:brush>
  </inkml:definitions>
  <inkml:trace contextRef="#ctx0" brushRef="#br0">141 0 1516 0 0,'0'0'12493'0'0,"-12"7"-12475"0"0,4-3 4 0 0,2-1 21 0 0,0 0-1 0 0,0 1 1 0 0,0 0 0 0 0,0 0-1 0 0,1 0 1 0 0,0 0 0 0 0,0 1 0 0 0,0 0-1 0 0,0 0 1 0 0,1 0 0 0 0,-7 11-1 0 0,1 1 242 0 0,6-12-198 0 0,2 0-1 0 0,-1 0 1 0 0,0 0 0 0 0,1 1 0 0 0,0-1-1 0 0,0 0 1 0 0,-2 10 0 0 0,-1 13 166 0 0,1-10-95 0 0,0 0 0 0 0,2 1-1 0 0,-1 21 1 0 0,3-23-80 0 0,0 0 0 0 0,2-1 0 0 0,-1 1 0 0 0,2 0 0 0 0,7 24 0 0 0,-7-32-55 0 0,1 0-1 0 0,0 0 1 0 0,0-1 0 0 0,1 0 0 0 0,0 0-1 0 0,1 0 1 0 0,0-1 0 0 0,0 0 0 0 0,0 0-1 0 0,1 0 1 0 0,11 8 0 0 0,-5-5 2 0 0,1 0-1 0 0,-1-1 1 0 0,2-1 0 0 0,-1 0-1 0 0,1-1 1 0 0,0 0 0 0 0,1-1 0 0 0,24 5-1 0 0,-25-8-2312 0 0,0-1 0 0 0,30 1-1 0 0,-37-5-1671 0 0,-6-12-284 0 0</inkml:trace>
</inkml:ink>
</file>

<file path=ppt/ink/ink10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09.228"/>
    </inkml:context>
    <inkml:brush xml:id="br0">
      <inkml:brushProperty name="width" value="0.035" units="cm"/>
      <inkml:brushProperty name="height" value="0.035" units="cm"/>
      <inkml:brushProperty name="color" value="#E71224"/>
    </inkml:brush>
  </inkml:definitions>
  <inkml:trace contextRef="#ctx0" brushRef="#br0">1 0 1596 0 0,'0'0'12752'0'0,"6"7"-13125"0"0,10 14 992 0 0,-1 0 0 0 0,-1 1 0 0 0,-1 1 0 0 0,-2 1 0 0 0,15 36 0 0 0,1 2-178 0 0,7 22-35 0 0,-24-57-229 0 0,1 1-1 0 0,24 41 1 0 0,-27-54-255 0 0,0 1 1 0 0,10 32 0 0 0,-12-31-32 0 0,-3-6 815 0 0,-2 1-3968 0 0,-5-5-1698 0 0,-8-12 572 0 0,-15-17-1413 0 0</inkml:trace>
</inkml:ink>
</file>

<file path=ppt/ink/ink10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09.446"/>
    </inkml:context>
    <inkml:brush xml:id="br0">
      <inkml:brushProperty name="width" value="0.035" units="cm"/>
      <inkml:brushProperty name="height" value="0.035" units="cm"/>
      <inkml:brushProperty name="color" value="#E71224"/>
    </inkml:brush>
  </inkml:definitions>
  <inkml:trace contextRef="#ctx0" brushRef="#br0">1 176 880 0 0,'0'0'14405'0'0,"25"-6"-14198"0"0,79-18-67 0 0,-94 22-158 0 0,-1-1-1 0 0,0 0 1 0 0,0-1-1 0 0,-1 0 0 0 0,1 0 1 0 0,-1-1-1 0 0,0 0 1 0 0,0-1-1 0 0,0 0 1 0 0,-1 0-1 0 0,0-1 1 0 0,0 1-1 0 0,-1-1 1 0 0,8-11-1 0 0,-11 14-149 0 0,1-1-205 0 0,16-21-1719 0 0,-14 8-3110 0 0,-6 11 1367 0 0</inkml:trace>
</inkml:ink>
</file>

<file path=ppt/ink/ink10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09.907"/>
    </inkml:context>
    <inkml:brush xml:id="br0">
      <inkml:brushProperty name="width" value="0.035" units="cm"/>
      <inkml:brushProperty name="height" value="0.035" units="cm"/>
      <inkml:brushProperty name="color" value="#E71224"/>
    </inkml:brush>
  </inkml:definitions>
  <inkml:trace contextRef="#ctx0" brushRef="#br0">1 1 1140 0 0,'0'0'10255'0'0,"16"7"-9448"0"0,137 54 1970 0 0,-131-54-2444 0 0,-1 1-1 0 0,0 1 0 0 0,-1 1 0 0 0,0 1 0 0 0,21 14 0 0 0,-32-18-244 0 0,0 1-1 0 0,0 0 0 0 0,0 0 1 0 0,-1 1-1 0 0,0 0 0 0 0,-1 0 1 0 0,0 1-1 0 0,0 0 0 0 0,-1 0 1 0 0,-1 1-1 0 0,8 17 0 0 0,-1 4 75 0 0,-1 1 0 0 0,-2 0 0 0 0,-1 1 0 0 0,-1 0-1 0 0,-2 0 1 0 0,1 59 0 0 0,4 72 129 0 0,-10-156-296 0 0,1 1-1 0 0,0-1 0 0 0,0 0 1 0 0,1 0-1 0 0,0 0 0 0 0,1 0 1 0 0,5 13-1 0 0,-8-22-8 0 0,0 0-1 0 0,1 0 1 0 0,-1 1-1 0 0,0-1 1 0 0,0 0-1 0 0,0 0 1 0 0,0 0-1 0 0,0 0 0 0 0,0 0 1 0 0,1 1-1 0 0,-1-1 1 0 0,0 0-1 0 0,0 0 1 0 0,0 0-1 0 0,0 0 1 0 0,0 1-1 0 0,0-1 1 0 0,0 0-1 0 0,0 0 1 0 0,0 0-1 0 0,0 1 1 0 0,0-1-1 0 0,0 0 1 0 0,0 0-1 0 0,0 0 1 0 0,0 1-1 0 0,0-1 1 0 0,0 0-1 0 0,0 0 1 0 0,0 0-1 0 0,0 0 1 0 0,0 1-1 0 0,0-1 1 0 0,-1 0-1 0 0,1 0 1 0 0,0 0-1 0 0,0 0 1 0 0,0 1-1 0 0,0-1 1 0 0,0 0-1 0 0,0 0 0 0 0,0 0 1 0 0,-1 0-1 0 0,1 0 1 0 0,0 0-1 0 0,0 1 1 0 0,0-1-1 0 0,0 0 1 0 0,-1 0-1 0 0,1 0 1 0 0,0 0-1 0 0,0 0 1 0 0,0 0-1 0 0,-1 0 1 0 0,-15-1-699 0 0,-12-8-1935 0 0,11 4-1532 0 0,-18 1-1676 0 0</inkml:trace>
</inkml:ink>
</file>

<file path=ppt/ink/ink10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10.910"/>
    </inkml:context>
    <inkml:brush xml:id="br0">
      <inkml:brushProperty name="width" value="0.035" units="cm"/>
      <inkml:brushProperty name="height" value="0.035" units="cm"/>
      <inkml:brushProperty name="color" value="#E71224"/>
    </inkml:brush>
  </inkml:definitions>
  <inkml:trace contextRef="#ctx0" brushRef="#br0">11 1 1464 0 0,'0'0'12186'0'0,"6"7"-11926"0"0,-2-2 3290 0 0,-4 145-595 0 0,0-65-6505 0 0,-6-97 536 0 0,2 6 1259 0 0,-6-12-4228 0 0</inkml:trace>
</inkml:ink>
</file>

<file path=ppt/ink/ink10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01.273"/>
    </inkml:context>
    <inkml:brush xml:id="br0">
      <inkml:brushProperty name="width" value="0.035" units="cm"/>
      <inkml:brushProperty name="height" value="0.035" units="cm"/>
      <inkml:brushProperty name="color" value="#E71224"/>
    </inkml:brush>
  </inkml:definitions>
  <inkml:trace contextRef="#ctx0" brushRef="#br0">362 4846 3864 0 0,'0'0'7264'0'0,"-3"-2"-7830"0"0,-12-5 580 0 0,11 5 2389 0 0,4-275-697 0 0,-11 210-1166 0 0,6-2-450 0 0,0 11-94 0 0,-6-10 62 0 0,11-99 136 0 0,-11 99-198 0 0,5-112-36 0 0,6-208 179 0 0,6 287-52 0 0,-7 64-45 0 0,0 18-32 0 0,1 0 0 0 0,1 0-1 0 0,4-30 1 0 0,-3 34 1 0 0,0 0 1 0 0,-2-1-1 0 0,-1-29 0 0 0,-1 4 77 0 0,2-114 13 0 0,-5 52-60 0 0,5 80-24 0 0,0 1 10 0 0,0-1 1 0 0,-5-26 0 0 0,3 26-17 0 0,0 1 0 0 0,3-45 0 0 0,1 18-32 0 0,-2-328 109 0 0,-5 278-76 0 0,5-183 58 0 0,-6 218-66 0 0,1-34-10 0 0,5-113 10 0 0,-11 131 9 0 0,11-230-46 0 0,-11 188 86 0 0,0 15-43 0 0,11-83-24 0 0,11 123 60 0 0,-12 54-43 0 0,2 0 1 0 0,0 0-1 0 0,0 0 0 0 0,7-25 0 0 0,-7 30-6 0 0,0 0 0 0 0,0-1-1 0 0,0 1 1 0 0,-1-1 0 0 0,-2-13 0 0 0,1-5 27 0 0,1-116 165 0 0,-11 109-227 0 0,0-20 108 0 0,11 53-72 0 0,0 1 1 0 0,0-1 0 0 0,-1 0 0 0 0,1 1 0 0 0,0-1-1 0 0,0 0 1 0 0,0 1 0 0 0,0-1 0 0 0,-1 0 0 0 0,1 1 0 0 0,0-1-1 0 0,-1 0 1 0 0,1 1 0 0 0,0-1 0 0 0,-1 1 0 0 0,1-1 0 0 0,-1 1-1 0 0,0-1 1 0 0,1 0 0 0 0,-1 1-1 0 0,1-1 1 0 0,-1 1 0 0 0,1-1-1 0 0,-1 1 1 0 0,1-1 0 0 0,0 0-1 0 0,-1 1 1 0 0,1-1 0 0 0,0 0-1 0 0,-1 1 1 0 0,1-1 0 0 0,0 0-1 0 0,0 1 1 0 0,0-1 0 0 0,0 0-1 0 0,0 1 1 0 0,0-2 0 0 0,-6-11-24 0 0,1-3-6 0 0,5 15 30 0 0,-1-1 1 0 0,1 1 0 0 0,0-1-1 0 0,0 1 1 0 0,-1-1 0 0 0,1 1 0 0 0,0 0-1 0 0,-1-1 1 0 0,0 1 0 0 0,1 0 0 0 0,-2-2-1 0 0,1 1 1 0 0,1 1 0 0 0,-1 0 0 0 0,0 0 0 0 0,1-1-1 0 0,-1 1 1 0 0,1 0 0 0 0,0-1 0 0 0,-1 1 0 0 0,1-1 0 0 0,0 1-1 0 0,0-3 1 0 0,-11-29 51 0 0,11 25-11 0 0,0 8-47 0 0,0-1 0 0 0,1 1 0 0 0,-1 0 0 0 0,0-1 0 0 0,0 1 0 0 0,0-1 0 0 0,0 1 0 0 0,0-1 0 0 0,0 1-1 0 0,0-1 1 0 0,0 1 0 0 0,0-1 0 0 0,0 1 0 0 0,0-1 0 0 0,0 1 0 0 0,0-1 0 0 0,0 1 0 0 0,0-1 0 0 0,0 1 0 0 0,-1-1 0 0 0,1 1-1 0 0,0-1 1 0 0,0 1 0 0 0,0-1 0 0 0,-1 1 0 0 0,1 0 0 0 0,0-1 0 0 0,-1 1 0 0 0,1 0 0 0 0,0-1 0 0 0,-1 1 0 0 0,1 0-1 0 0,-1-1 1 0 0,1 1 0 0 0,0 0 0 0 0,-1 0 0 0 0,1-1 0 0 0,-1 1 0 0 0,1 0 0 0 0,-1 0 0 0 0,1 0 0 0 0,-1 0 0 0 0,1-1-1 0 0,-1 1 1 0 0,1 0 0 0 0,-1 0 0 0 0,0 3 3 0 0,0-1-1 0 0,1 0 1 0 0,-1 0-1 0 0,0 1 1 0 0,0-1-1 0 0,0 0 1 0 0,-1 0-1 0 0,-1 3 0 0 0,2 7 57 0 0,1-11-51 0 0,0 0-1 0 0,1-1 0 0 0,-1 1 0 0 0,0 0 0 0 0,0 0 1 0 0,0 0-1 0 0,0-1 0 0 0,0 1 0 0 0,-1 0 0 0 0,1 0 1 0 0,0 0-1 0 0,0-1 0 0 0,0 1 0 0 0,-1 0 0 0 0,1 0 0 0 0,0-1 1 0 0,-1 2-1 0 0,-1 1 0 0 0,-1 0 0 0 0,1 0 1 0 0,1 1-1 0 0,-1-1 0 0 0,-2 8 1 0 0,2-7 3 0 0,1 0 1 0 0,-1 0-1 0 0,0-1 1 0 0,0 1-1 0 0,-1 0 1 0 0,-2 4-1 0 0,3-6 2 0 0,0 1-1 0 0,1-1 0 0 0,-1 1 1 0 0,1 0-1 0 0,0 0 0 0 0,0-1 1 0 0,0 1-1 0 0,0 0 0 0 0,0 4 1 0 0,-8 18-6 0 0,-8 18 7 0 0,1-2-17 0 0,-28 42 86 0 0,22-38-85 0 0,12-24 13 0 0,-1 1-59 0 0,16-31 126 0 0,0-1 0 0 0,0 0 1 0 0,4-14-1 0 0,-1 3-53 0 0,17-40-57 0 0,43-76 0 0 0,-63 130 38 0 0,-2 3 6 0 0,-1-1-1 0 0,1 1 1 0 0,-1 0 0 0 0,1-1 0 0 0,-2 1-1 0 0,1-1 1 0 0,0 0 0 0 0,-1 0-1 0 0,0 0 1 0 0,0 1 0 0 0,0-1-1 0 0,-1 0 1 0 0,1-6 0 0 0,10-18 17 0 0,0 3-311 0 0,-8 25 284 0 0,1-1 1 0 0,0 0 0 0 0,0 1 0 0 0,0 0-1 0 0,8-2 1 0 0,10-5-51 0 0,-19 7 60 0 0,-1-1-1 0 0,0 1 1 0 0,1 0-1 0 0,-1 1 1 0 0,1-1-1 0 0,-1 0 1 0 0,1 1-1 0 0,-1-1 0 0 0,1 1 1 0 0,-1 0-1 0 0,5 0 1 0 0,-6 0-8 0 0,-1 0-1 0 0,10 0-37 0 0,12 0 30 0 0,-21 0 12 0 0,-1 0-1 0 0,1 0 0 0 0,-1 0 1 0 0,1 0-1 0 0,-1 0 0 0 0,0 0 1 0 0,1 0-1 0 0,-1 1 0 0 0,1-1 1 0 0,-1 0-1 0 0,1 0 0 0 0,-1 0 1 0 0,0 0-1 0 0,1 1 0 0 0,-1-1 1 0 0,1 0-1 0 0,-1 0 0 0 0,0 1 1 0 0,1-1-1 0 0,-1 0 0 0 0,0 1 1 0 0,0-1-1 0 0,1 0 0 0 0,-1 1 1 0 0,0-1-1 0 0,0 0 0 0 0,1 1 1 0 0,-1-1-1 0 0,0 1 0 0 0,0-1 1 0 0,1 1-1 0 0,20 28 72 0 0,-13-18-13 0 0,-3-2-40 0 0,1 0 1 0 0,13 14-1 0 0,-2 2-2 0 0,-7-17-2 0 0,-1 0 1 0 0,15 18-1 0 0,-17-18-4 0 0,0 0-1 0 0,0-1 1 0 0,1 1 0 0 0,15 10-1 0 0,0 2 12 0 0,24 10-64 0 0,-25-10-31 0 0,-18-16-207 0 0,1 1 0 0 0,-1-1 0 0 0,1 0 0 0 0,0-1 0 0 0,0 1 0 0 0,6 2 0 0 0,11 15-5444 0 0,-13-16 3176 0 0,-7 3-613 0 0</inkml:trace>
</inkml:ink>
</file>

<file path=ppt/ink/ink10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08.355"/>
    </inkml:context>
    <inkml:brush xml:id="br0">
      <inkml:brushProperty name="width" value="0.035" units="cm"/>
      <inkml:brushProperty name="height" value="0.035" units="cm"/>
      <inkml:brushProperty name="color" value="#E71224"/>
    </inkml:brush>
  </inkml:definitions>
  <inkml:trace contextRef="#ctx0" brushRef="#br0">17 9 736 0 0,'0'0'9522'0'0,"0"-8"-7449"0"0,0 472-19 0 0,-11-381-2098 0 0,10-78 1199 0 0,-1 1-3983 0 0,4-13-3525 0 0,3-9 447 0 0,-14 40 5497 0 0</inkml:trace>
</inkml:ink>
</file>

<file path=ppt/ink/ink10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08.803"/>
    </inkml:context>
    <inkml:brush xml:id="br0">
      <inkml:brushProperty name="width" value="0.035" units="cm"/>
      <inkml:brushProperty name="height" value="0.035" units="cm"/>
      <inkml:brushProperty name="color" value="#E71224"/>
    </inkml:brush>
  </inkml:definitions>
  <inkml:trace contextRef="#ctx0" brushRef="#br0">2 40 1948 0 0,'0'0'9071'0'0,"-1"-2"-9296"0"0,1 1 235 0 0,0 1-1 0 0,0-1 1 0 0,0 1-1 0 0,0-1 1 0 0,0 0 0 0 0,0 1-1 0 0,0-1 1 0 0,0 1-1 0 0,0-1 1 0 0,0 1-1 0 0,0-1 1 0 0,0 1-1 0 0,1-1 1 0 0,-1 1-1 0 0,0-1 1 0 0,0 1 0 0 0,1-1-1 0 0,-1 1 1 0 0,0-1-1 0 0,0 1 1 0 0,1-1-1 0 0,-1 1 1 0 0,1 0-1 0 0,-1-1 1 0 0,0 1-1 0 0,1-1 1 0 0,-1 1 0 0 0,1 0-1 0 0,-1-1 1 0 0,1 1-1 0 0,25-11 233 0 0,-16 8-195 0 0,0 1-1 0 0,0 0 0 0 0,16 0 1 0 0,40 0-77 0 0,-7 2-1489 0 0,-41 0-6082 0 0,-67 0 5233 0 0</inkml:trace>
</inkml:ink>
</file>

<file path=ppt/ink/ink10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09.509"/>
    </inkml:context>
    <inkml:brush xml:id="br0">
      <inkml:brushProperty name="width" value="0.035" units="cm"/>
      <inkml:brushProperty name="height" value="0.035" units="cm"/>
      <inkml:brushProperty name="color" value="#E71224"/>
    </inkml:brush>
  </inkml:definitions>
  <inkml:trace contextRef="#ctx0" brushRef="#br0">72 1 532 0 0,'0'0'8387'0'0,"-5"4"-8210"0"0,-1 1-88 0 0,3-4-37 0 0,1 1 0 0 0,0 0 1 0 0,0-1-1 0 0,-1 1 1 0 0,1 0-1 0 0,1 0 0 0 0,-1 0 1 0 0,-2 4-1 0 0,-4 5 894 0 0,-17 31 136 0 0,23-36-1049 0 0,1 1-1 0 0,-1-1 0 0 0,1 0 0 0 0,1 0 0 0 0,-1 1 0 0 0,1 7 0 0 0,0 62 70 0 0,1-74-103 0 0,-1-1 1 0 0,1 1-1 0 0,-1-1 1 0 0,1 1-1 0 0,0-1 0 0 0,-1 1 1 0 0,1-1-1 0 0,0 0 1 0 0,0 0-1 0 0,0 1 0 0 0,0-1 1 0 0,0 0-1 0 0,0 0 1 0 0,0 0-1 0 0,1 0 0 0 0,-1 0 1 0 0,0 0-1 0 0,1 0 0 0 0,-1-1 1 0 0,0 1-1 0 0,1 0 1 0 0,-1-1-1 0 0,3 1 0 0 0,-3-1 21 0 0,32-1 709 0 0,-29-1-720 0 0,0-1 0 0 0,0 0 1 0 0,-1 0-1 0 0,1-1 1 0 0,-1 1-1 0 0,0-1 1 0 0,0 0-1 0 0,0 0 1 0 0,0 0-1 0 0,-1 0 0 0 0,0 0 1 0 0,0 0-1 0 0,2-6 1 0 0,-1 5-10 0 0,-1 0 1 0 0,-1-1 0 0 0,1 1-1 0 0,-1-1 1 0 0,0 1-1 0 0,0-1 1 0 0,-1 1-1 0 0,1-1 1 0 0,-1 0 0 0 0,0 1-1 0 0,-1-1 1 0 0,0 0-1 0 0,1 1 1 0 0,-2-1-1 0 0,1 1 1 0 0,-1-1 0 0 0,-3-8-1 0 0,2 9-7 0 0,-1-1 12 0 0,1 0 1 0 0,-1 1-1 0 0,0-1 1 0 0,-1 0-1 0 0,0 1 1 0 0,1 0-1 0 0,-2 0 1 0 0,1 1-1 0 0,-12-8 1 0 0,17 12-46 0 0,-1 0 1 0 0,1 0-1 0 0,-1 0 1 0 0,1 0-1 0 0,-1 0 1 0 0,1 0 0 0 0,-1 0-1 0 0,1 1 1 0 0,0-1-1 0 0,-1 0 1 0 0,1 0-1 0 0,-1 1 1 0 0,1-1 0 0 0,-1 0-1 0 0,1 0 1 0 0,0 1-1 0 0,-1-1 1 0 0,1 0 0 0 0,0 1-1 0 0,-1-1 1 0 0,1 1-1 0 0,0-1 1 0 0,0 0-1 0 0,-1 1 1 0 0,1-1 0 0 0,0 1-1 0 0,0-1 1 0 0,0 1-1 0 0,-1-1 1 0 0,1 1 0 0 0,0 0-1 0 0,-6 17-1614 0 0,6-18 1429 0 0,-1 1 0 0 0,1 0 0 0 0,0 0 0 0 0,0 0 0 0 0,0-1 0 0 0,0 1 0 0 0,0 0 0 0 0,0 0 0 0 0,0 0-1 0 0,0 0 1 0 0,0-1 0 0 0,1 1 0 0 0,-1 0 0 0 0,0 0 0 0 0,0 0 0 0 0,1-1 0 0 0,-1 1 0 0 0,0 0 0 0 0,1 0 0 0 0,-1-1 0 0 0,1 1 0 0 0,-1 0 0 0 0,1-1 0 0 0,-1 1 0 0 0,1-1 0 0 0,0 1 0 0 0,-1 0 0 0 0,1-1 0 0 0,1 1 0 0 0,-2 0 79 0 0,2-9-1671 0 0,-2-36 512 0 0</inkml:trace>
</inkml:ink>
</file>

<file path=ppt/ink/ink10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10.670"/>
    </inkml:context>
    <inkml:brush xml:id="br0">
      <inkml:brushProperty name="width" value="0.035" units="cm"/>
      <inkml:brushProperty name="height" value="0.035" units="cm"/>
      <inkml:brushProperty name="color" value="#E71224"/>
    </inkml:brush>
  </inkml:definitions>
  <inkml:trace contextRef="#ctx0" brushRef="#br0">31 2 936 0 0,'0'0'11129'0'0,"-2"-1"-10724"0"0,1 1-388 0 0,1 0 1 0 0,-1 0-1 0 0,1 0 0 0 0,0 0 1 0 0,-1-1-1 0 0,1 1 0 0 0,-1 0 1 0 0,1 0-1 0 0,-1 0 0 0 0,1 0 1 0 0,-1 0-1 0 0,1 0 1 0 0,-1 1-1 0 0,1-1 0 0 0,-1 0 1 0 0,1 0-1 0 0,0 0 0 0 0,-1 0 1 0 0,1 0-1 0 0,-1 1 0 0 0,1-1 1 0 0,0 0-1 0 0,-1 0 0 0 0,1 1 1 0 0,-1-1-1 0 0,1 0 1 0 0,0 1-1 0 0,-1-1 0 0 0,1 1 1 0 0,-5 15 253 0 0,3-6-312 0 0,-2 10 73 0 0,2 1 0 0 0,0 0 0 0 0,2 1 0 0 0,2 22 1 0 0,-1 5 79 0 0,4-30-69 0 0,1 2-61 0 0,-7-3 168 0 0,1 13-1949 0 0,6-4-4979 0 0,-6-26 6267 0 0,0-3-848 0 0,0-3 803 0 0,-5-49-2110 0 0</inkml:trace>
</inkml:ink>
</file>

<file path=ppt/ink/ink10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14.922"/>
    </inkml:context>
    <inkml:brush xml:id="br0">
      <inkml:brushProperty name="width" value="0.035" units="cm"/>
      <inkml:brushProperty name="height" value="0.035" units="cm"/>
      <inkml:brushProperty name="color" value="#E71224"/>
    </inkml:brush>
  </inkml:definitions>
  <inkml:trace contextRef="#ctx0" brushRef="#br0">66 52 932 0 0,'0'0'8993'0'0,"-16"-6"-6979"0"0,16 5-2011 0 0,0 1 0 0 0,0 0 1 0 0,0-1-1 0 0,0 1 0 0 0,0 0 0 0 0,0 0 0 0 0,0-1 1 0 0,0 1-1 0 0,0 0 0 0 0,-1-1 0 0 0,1 1 0 0 0,0 0 1 0 0,0-1-1 0 0,0 1 0 0 0,0 0 0 0 0,-1 0 0 0 0,1-1 1 0 0,0 1-1 0 0,0 0 0 0 0,-1 0 0 0 0,1-1 0 0 0,0 1 1 0 0,0 0-1 0 0,-1 0 0 0 0,1 0 0 0 0,0 0 0 0 0,-1-1 0 0 0,1 1 6 0 0,-1 0-1 0 0,1 0 1 0 0,0-1-1 0 0,-1 1 1 0 0,1 0-1 0 0,-1 0 1 0 0,1-1-1 0 0,0 1 1 0 0,0 0-1 0 0,-1-1 1 0 0,1 1-1 0 0,0 0 1 0 0,-1-1-1 0 0,1 1 1 0 0,0-1-1 0 0,0 1 1 0 0,0-1-1 0 0,-1 1 1 0 0,1 0-1 0 0,0-1 0 0 0,0 1 1 0 0,0-1-1 0 0,0 1 1 0 0,0-1-1 0 0,0 1 1 0 0,0-1-1 0 0,0 0 1 0 0,0 0 12 0 0,1 0 1 0 0,-1 0-1 0 0,0 0 1 0 0,0 0-1 0 0,0 0 0 0 0,0 0 1 0 0,0 0-1 0 0,0 0 1 0 0,0 0-1 0 0,-1 0 1 0 0,1 0-1 0 0,0 0 0 0 0,0 0 1 0 0,-1 0-1 0 0,1 0 1 0 0,-1 0-1 0 0,1 1 1 0 0,0-1-1 0 0,-1 0 0 0 0,0 0 1 0 0,1 0-1 0 0,-1 0 1 0 0,0 1-1 0 0,1-1 1 0 0,-1 0-1 0 0,0 1 0 0 0,-1-2 1 0 0,1 2 730 0 0,2 2-1161 0 0,-1 1 412 0 0,1 0 0 0 0,-1-1 0 0 0,0 1 1 0 0,0-1-1 0 0,0 1 0 0 0,0 0 1 0 0,0-1-1 0 0,-1 1 0 0 0,1 0 1 0 0,-1-1-1 0 0,-1 4 0 0 0,-1 15 18 0 0,3-3 57 0 0,0-3-59 0 0,0 0 1 0 0,-1-1 0 0 0,-3 19-1 0 0,2-23 11 0 0,1 0-1 0 0,1 1 0 0 0,0 17 1 0 0,0-18-6 0 0,1-1-1 0 0,-2 1 1 0 0,1 0 0 0 0,-4 15 0 0 0,1-13-225 0 0,0 0 0 0 0,1 0-1 0 0,0 21 1 0 0,5-37-1192 0 0,1 0 0 0 0,0 0 0 0 0,0 1 0 0 0,7-5 1 0 0,-6 5-64 0 0,-2 1-213 0 0,-6 5 114 0 0,-28 24 342 0 0</inkml:trace>
</inkml:ink>
</file>

<file path=ppt/ink/ink10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15.712"/>
    </inkml:context>
    <inkml:brush xml:id="br0">
      <inkml:brushProperty name="width" value="0.035" units="cm"/>
      <inkml:brushProperty name="height" value="0.035" units="cm"/>
      <inkml:brushProperty name="color" value="#E71224"/>
    </inkml:brush>
  </inkml:definitions>
  <inkml:trace contextRef="#ctx0" brushRef="#br0">30 32 524 0 0,'0'0'9658'0'0,"-2"-3"-9599"0"0,0 1-5 0 0,1 1-25 0 0,0 0 0 0 0,1 1 0 0 0,-1-1 0 0 0,1 0 0 0 0,-1 0 0 0 0,1 0-1 0 0,-1 1 1 0 0,1-1 0 0 0,-1 0 0 0 0,1 0 0 0 0,0 0 0 0 0,-1 0 0 0 0,1 0 0 0 0,0 0 0 0 0,0 0-1 0 0,0-1 1 0 0,-1 1 4 0 0,1 0-1 0 0,-1 1 1 0 0,1-1-1 0 0,-1 0 1 0 0,1 1 0 0 0,-1-1-1 0 0,1 1 1 0 0,-1-1-1 0 0,0 0 1 0 0,1 1-1 0 0,-1-1 1 0 0,0 1-1 0 0,0 0 1 0 0,1-1-1 0 0,-1 1 1 0 0,0 0-1 0 0,0-1 1 0 0,0 1-1 0 0,1 0 1 0 0,-1 0 0 0 0,0 0-1 0 0,0-1 1 0 0,0 1-1 0 0,-1 0 1 0 0,3 0-171 0 0,11 1 181 0 0,66 5 193 0 0,-67-4-244 0 0,-1-2 3 0 0,-6 0-1 0 0,-1 0 0 0 0,1 0-1 0 0,0 0 1 0 0,0 1 0 0 0,0-1 0 0 0,-1 1-1 0 0,1 0 1 0 0,4 2 0 0 0,-8-3-10 0 0,29 10-3369 0 0,-18-5 1119 0 0,-7-4 973 0 0,-42-17-3419 0 0</inkml:trace>
</inkml:ink>
</file>

<file path=ppt/ink/ink10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16.210"/>
    </inkml:context>
    <inkml:brush xml:id="br0">
      <inkml:brushProperty name="width" value="0.035" units="cm"/>
      <inkml:brushProperty name="height" value="0.035" units="cm"/>
      <inkml:brushProperty name="color" value="#E71224"/>
    </inkml:brush>
  </inkml:definitions>
  <inkml:trace contextRef="#ctx0" brushRef="#br0">17 0 804 0 0,'0'0'9368'0'0,"-11"27"-8872"0"0,5 15-56 0 0,6 55 238 0 0,0-96-695 0 0,1-1-1 0 0,-1 0 1 0 0,0 1-1 0 0,0-1 0 0 0,0 0 1 0 0,0 1-1 0 0,0-1 0 0 0,1 0 1 0 0,-1 1-1 0 0,0-1 1 0 0,0 0-1 0 0,1 1 0 0 0,-1-1 1 0 0,0 0-1 0 0,1 0 1 0 0,-1 1-1 0 0,0-1 0 0 0,1 0 1 0 0,-1 0-1 0 0,0 0 0 0 0,1 0 1 0 0,-1 1-1 0 0,0-1 1 0 0,1 0-1 0 0,-1 0 0 0 0,0 0 1 0 0,1 0-1 0 0,-1 0 0 0 0,1 0 1 0 0,-1 0-1 0 0,7 1-4151 0 0,-23-10-2902 0 0</inkml:trace>
</inkml:ink>
</file>

<file path=ppt/ink/ink10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27.286"/>
    </inkml:context>
    <inkml:brush xml:id="br0">
      <inkml:brushProperty name="width" value="0.035" units="cm"/>
      <inkml:brushProperty name="height" value="0.035" units="cm"/>
      <inkml:brushProperty name="color" value="#E71224"/>
    </inkml:brush>
  </inkml:definitions>
  <inkml:trace contextRef="#ctx0" brushRef="#br0">50 53 1116 0 0,'0'0'6507'0'0,"-4"-1"-6413"0"0,-41-4 2277 0 0,44 5-2175 0 0,30 0 1288 0 0,-16-1-1381 0 0,0-1 0 0 0,1 0 1 0 0,-1 0-1 0 0,22-8 0 0 0,19-4-25 0 0,-28 11 33 0 0,0 1 1 0 0,28 2 0 0 0,-19 1-112 0 0,-34-1 15 0 0,17-2-5 0 0,-14 1-17 0 0,-5 2 3 0 0,22-10-467 0 0,-41 15-11769 0 0</inkml:trace>
</inkml:ink>
</file>

<file path=ppt/ink/ink10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28.388"/>
    </inkml:context>
    <inkml:brush xml:id="br0">
      <inkml:brushProperty name="width" value="0.035" units="cm"/>
      <inkml:brushProperty name="height" value="0.035" units="cm"/>
      <inkml:brushProperty name="color" value="#E71224"/>
    </inkml:brush>
  </inkml:definitions>
  <inkml:trace contextRef="#ctx0" brushRef="#br0">245 75 2212 0 0,'0'0'7522'0'0,"-12"-7"-7432"0"0,-59-33 398 0 0,65 36-302 0 0,-1 1 0 0 0,0-1 0 0 0,0 1 0 0 0,0 0 0 0 0,0 1 0 0 0,0 0 1 0 0,-1 0-1 0 0,1 1 0 0 0,-1-1 0 0 0,-12 1 0 0 0,18 1-159 0 0,1 0-5 0 0,-1 0-29 0 0,1-1-1 0 0,-1 1 0 0 0,0 0 0 0 0,0 0 1 0 0,0 0-1 0 0,0 1 0 0 0,1-1 0 0 0,-1 0 0 0 0,0 1 1 0 0,0-1-1 0 0,1 1 0 0 0,-1-1 0 0 0,0 1 0 0 0,1 0 1 0 0,-1 0-1 0 0,0 0 0 0 0,1 0 0 0 0,-1 0 1 0 0,1 0-1 0 0,0 0 0 0 0,-1 0 0 0 0,1 1 0 0 0,0-1 1 0 0,0 0-1 0 0,0 1 0 0 0,0-1 0 0 0,0 1 0 0 0,0-1 1 0 0,0 1-1 0 0,0 0 0 0 0,0-1 0 0 0,0 3 1 0 0,-4 7-17 0 0,-6 22-35 0 0,10-27 53 0 0,0-1 0 0 0,0 1-1 0 0,1-1 1 0 0,-1 1 0 0 0,1-1-1 0 0,0 1 1 0 0,2 7 0 0 0,-1 7-1 0 0,-1-15 11 0 0,0 0-1 0 0,1 1 0 0 0,0-1 1 0 0,0 0-1 0 0,0 0 0 0 0,3 9 1 0 0,-2-9-6 0 0,0 7-10 0 0,3 3 47 0 0,6 25 33 0 0,22 37-82 0 0,-19-43 34 0 0,-5-5-43 0 0,-6-15 30 0 0,-2-11 1 0 0,-1 0 0 0 0,1 0 1 0 0,-1 0-1 0 0,0-1 0 0 0,0 1 0 0 0,0 0 0 0 0,0 0 0 0 0,0 0 0 0 0,-1 3 1 0 0,0-2-88 0 0,0 0 1 0 0,1 0 0 0 0,0 0 0 0 0,0 0 0 0 0,0 0-1 0 0,0 0 1 0 0,2 6 0 0 0,7-10-3886 0 0,-18 0-3643 0 0</inkml:trace>
</inkml:ink>
</file>

<file path=ppt/ink/ink10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28.949"/>
    </inkml:context>
    <inkml:brush xml:id="br0">
      <inkml:brushProperty name="width" value="0.035" units="cm"/>
      <inkml:brushProperty name="height" value="0.035" units="cm"/>
      <inkml:brushProperty name="color" value="#E71224"/>
    </inkml:brush>
  </inkml:definitions>
  <inkml:trace contextRef="#ctx0" brushRef="#br0">0 10 1100 0 0,'0'0'5230'0'0,"39"2"-1207"0"0,-10-2-3765 0 0,55-7 0 0 0,-33 3-357 0 0,-51 4 70 0 0,18 0-2182 0 0,-8-1-1505 0 0,-38 2-1098 0 0</inkml:trace>
</inkml:ink>
</file>

<file path=ppt/ink/ink10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04.958"/>
    </inkml:context>
    <inkml:brush xml:id="br0">
      <inkml:brushProperty name="width" value="0.035" units="cm"/>
      <inkml:brushProperty name="height" value="0.035" units="cm"/>
      <inkml:brushProperty name="color" value="#E71224"/>
    </inkml:brush>
  </inkml:definitions>
  <inkml:trace contextRef="#ctx0" brushRef="#br0">12 387 2500 0 0,'0'0'8155'0'0,"-2"-4"-7976"0"0,0 1-85 0 0,1 2-36 0 0,0 0 0 0 0,1 0 0 0 0,-1 0-1 0 0,0 0 1 0 0,1 0 0 0 0,-1 0 0 0 0,1 0 0 0 0,-1-1 0 0 0,1 1-1 0 0,0 0 1 0 0,-1 0 0 0 0,1-1 0 0 0,0 0 0 0 0,0 1 58 0 0,5-9-150 0 0,16 1 34 0 0,-19 8 4 0 0,0 0-1 0 0,-1 0 1 0 0,1 0 0 0 0,0 1 0 0 0,0-1-1 0 0,0 0 1 0 0,0 1 0 0 0,0-1 0 0 0,0 1-1 0 0,3 0 1 0 0,6-1 15 0 0,0-1-1 0 0,-1 0 1 0 0,1 0-1 0 0,0-1 1 0 0,-1-1-1 0 0,0 0 1 0 0,16-8-1 0 0,-12 6 33 0 0,1 0-1 0 0,0 0 1 0 0,22-4 0 0 0,13-2-4 0 0,-29 6 0 0 0,39-6-1 0 0,-4 0 389 0 0,-10 8-382 0 0,79 2 0 0 0,-71 2 18 0 0,-40 1-72 0 0,0 0 0 0 0,21 5 0 0 0,-21-3 21 0 0,0 0 1 0 0,21 0-1 0 0,362-1 447 0 0,-374-1-379 0 0,0 2 1 0 0,45 11-1 0 0,-19-4 20 0 0,-31-7 7 0 0,-1-2 1 0 0,1 0-1 0 0,17-2 0 0 0,-4 0-5 0 0,-13 0 1 0 0,34-6 0 0 0,9 0-83 0 0,166 9-26 0 0,-146 4 21 0 0,-31-1-1 0 0,33 4-21 0 0,-47-4 41 0 0,40-1 1 0 0,195-5 150 0 0,0 0-89 0 0,-250 0-70 0 0,0-2 0 0 0,0 0 0 0 0,-1-1 0 0 0,23-8 0 0 0,37-6-6 0 0,-25 12-101 0 0,93 1 0 0 0,-7 2 293 0 0,96 3 80 0 0,-167 4-336 0 0,75 2 76 0 0,254-12 338 0 0,-73-1-104 0 0,-304 9-239 0 0,1 0 1 0 0,0 1-1 0 0,39 11 1 0 0,-29-8 91 0 0,-1-2-1 0 0,0-1 1 0 0,47-1 0 0 0,-78-2-146 0 0,-1 0 42 0 0,0 1 0 0 0,0-1 1 0 0,0 1-1 0 0,0-1 0 0 0,0 1 1 0 0,0-1-1 0 0,0 0 0 0 0,0 1 0 0 0,0-1 1 0 0,0 1-1 0 0,0-1 0 0 0,-1 1 1 0 0,1-1-1 0 0,0 0 0 0 0,0 1 0 0 0,-1-1 1 0 0,1 0-1 0 0,0 1 0 0 0,0-1 0 0 0,-1 0 1 0 0,1 1-1 0 0,0-1 0 0 0,-1 0 1 0 0,1 1-1 0 0,0-1 0 0 0,-1 0 0 0 0,1 0 1 0 0,-1 1-1 0 0,1-1 0 0 0,0 0 1 0 0,-1 0-1 0 0,1 0 0 0 0,-1 0 0 0 0,1 0 1 0 0,-1 0-1 0 0,1 0 0 0 0,0 0 0 0 0,-1 0 1 0 0,1 0-1 0 0,-1 0 0 0 0,1 0 1 0 0,-1 0-1 0 0,1 0 0 0 0,-1 0 0 0 0,1 0 1 0 0,0 0-1 0 0,-1 0 0 0 0,0-1 1 0 0,-7 1-103 0 0,4-1 89 0 0,0 1 1 0 0,-1-1-1 0 0,1 0 1 0 0,0-1-1 0 0,0 1 1 0 0,-1-1-1 0 0,1 0 1 0 0,0 0-1 0 0,-3-2 1 0 0,-20-9-17 0 0,14 7 19 0 0,1-1 1 0 0,0 0 0 0 0,1-1-1 0 0,-1 0 1 0 0,-18-18 0 0 0,10 8-29 0 0,-24-15 1 0 0,-85-62 59 0 0,90 62 99 0 0,26 24-62 0 0,12 7-245 0 0,10 4 131 0 0,19 7 61 0 0,31 6 0 0 0,-40-11-37 0 0,-1 0 0 0 0,0 1 0 0 0,1 2 0 0 0,-2-1 0 0 0,30 17-1 0 0,-21-8-5 0 0,-15-9 19 0 0,0 1 0 0 0,-1-1-1 0 0,0 2 1 0 0,0-1 0 0 0,16 18-1 0 0,-17-16 1 0 0,-8-8-3 0 0,1 0 1 0 0,-1 1-1 0 0,1-1 0 0 0,-1 0 1 0 0,0 1-1 0 0,0-1 1 0 0,1 1-1 0 0,-1-1 0 0 0,0 1 1 0 0,0 0-1 0 0,-1-1 1 0 0,1 1-1 0 0,0 0 0 0 0,-1 0 1 0 0,1 0-1 0 0,-1 0 1 0 0,1-1-1 0 0,-1 3 0 0 0,6 13 91 0 0,-6-16-84 0 0,1 0 0 0 0,0 0 0 0 0,-1 0 0 0 0,0 0 1 0 0,1 0-1 0 0,-1 0 0 0 0,1 0 0 0 0,-1 0 0 0 0,0 0 0 0 0,0 0 0 0 0,0 0 0 0 0,1 0 0 0 0,-1 0 0 0 0,0 0 0 0 0,0 0 0 0 0,0 0 0 0 0,-1 0 0 0 0,1 0 0 0 0,0 0 0 0 0,0 0 0 0 0,-1 0 0 0 0,1 0 0 0 0,0 0 0 0 0,-1 0 0 0 0,1 0 0 0 0,-1 0 0 0 0,1 0 0 0 0,-1 0 0 0 0,0 1 0 0 0,-4 3 136 0 0,-1 0 1 0 0,1 0-1 0 0,-1 0 0 0 0,0-1 0 0 0,0 0 0 0 0,-1 0 0 0 0,1 0 0 0 0,-13 4 0 0 0,-8 6 676 0 0,6-1-804 0 0,0 2 0 0 0,1 0 0 0 0,1 1-1 0 0,0 1 1 0 0,-16 20 0 0 0,31-33-53 0 0,2-2 22 0 0,0 0 0 0 0,0 0 0 0 0,0 0 0 0 0,1 0-1 0 0,-1 0 1 0 0,1 0 0 0 0,-1 1 0 0 0,1-1 0 0 0,0 0 0 0 0,0 1 0 0 0,0-1 0 0 0,-1 5 0 0 0,1-4 530 0 0,-1 7-2891 0 0,6-15-806 0 0,12-23-301 0 0,-13 23 2548 0 0,1 0-1 0 0,-2 0 1 0 0,1 0 0 0 0,0 0-1 0 0,-1 0 1 0 0,0-1-1 0 0,1-5 1 0 0,-2 9 636 0 0,-1-1-781 0 0,-5 11 16 0 0,-35 71-1207 0 0</inkml:trace>
</inkml:ink>
</file>

<file path=ppt/ink/ink10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07.047"/>
    </inkml:context>
    <inkml:brush xml:id="br0">
      <inkml:brushProperty name="width" value="0.035" units="cm"/>
      <inkml:brushProperty name="height" value="0.035" units="cm"/>
      <inkml:brushProperty name="color" value="#E71224"/>
    </inkml:brush>
  </inkml:definitions>
  <inkml:trace contextRef="#ctx0" brushRef="#br0">33 1 4280 0 0,'0'0'8925'0'0,"-4"4"-8630"0"0,1-1-267 0 0,0 0 1 0 0,1 1-1 0 0,-1-1 1 0 0,1 1-1 0 0,-1 0 0 0 0,1 0 1 0 0,0 0-1 0 0,1 0 1 0 0,-1 0-1 0 0,1 0 1 0 0,-1 0-1 0 0,1 0 0 0 0,1 1 1 0 0,-1-1-1 0 0,0 8 1 0 0,1 97 263 0 0,2-104-373 0 0,0 0 1 0 0,1 0-1 0 0,-1 0 1 0 0,1-1-1 0 0,0 1 1 0 0,6 5-1 0 0,21 11-7598 0 0,-24-18 4823 0 0</inkml:trace>
</inkml:ink>
</file>

<file path=ppt/ink/ink10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22.701"/>
    </inkml:context>
    <inkml:brush xml:id="br0">
      <inkml:brushProperty name="width" value="0.035" units="cm"/>
      <inkml:brushProperty name="height" value="0.035" units="cm"/>
      <inkml:brushProperty name="color" value="#E71224"/>
    </inkml:brush>
  </inkml:definitions>
  <inkml:trace contextRef="#ctx0" brushRef="#br0">13 75 1152 0 0,'0'0'3388'0'0,"-5"-16"-2941"0"0,-1-7 806 0 0,6-12 2272 0 0,-2 35-2582 0 0,9 0 239 0 0,16 0-494 0 0,-5-1-597 0 0,1 1 1 0 0,-1 2-1 0 0,37 5 1 0 0,-39-4-58 0 0,0-1 0 0 0,0-1 0 0 0,0-1 0 0 0,23-2 0 0 0,5 0 141 0 0,-6 2-278 0 0,-37 0 94 0 0,1 0-269 0 0,0 0 19 0 0,0 1-1 0 0,0-1 0 0 0,0 0 1 0 0,1 1-1 0 0,-1-1 0 0 0,0 1 0 0 0,3 1 1 0 0,7 10-3211 0 0,-9-5-2682 0 0,-29-31 4952 0 0</inkml:trace>
</inkml:ink>
</file>

<file path=ppt/ink/ink10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24.341"/>
    </inkml:context>
    <inkml:brush xml:id="br0">
      <inkml:brushProperty name="width" value="0.035" units="cm"/>
      <inkml:brushProperty name="height" value="0.035" units="cm"/>
      <inkml:brushProperty name="color" value="#E71224"/>
    </inkml:brush>
  </inkml:definitions>
  <inkml:trace contextRef="#ctx0" brushRef="#br0">205 79 932 0 0,'0'0'9764'0'0,"-4"-8"-9457"0"0,0 0-201 0 0,3 5-63 0 0,0 0 0 0 0,0 1-1 0 0,-1-1 1 0 0,1 0 0 0 0,-1 1 0 0 0,0-1-1 0 0,0 1 1 0 0,0-1 0 0 0,0 1-1 0 0,0 0 1 0 0,-4-3 0 0 0,0-7 862 0 0,-3 3 166 0 0,8 8-1031 0 0,1 0-1 0 0,0 1 1 0 0,-1-1-1 0 0,1 1 1 0 0,-1-1-1 0 0,1 1 1 0 0,-1-1-1 0 0,1 1 0 0 0,-1-1 1 0 0,0 1-1 0 0,1 0 1 0 0,-1-1-1 0 0,1 1 1 0 0,-1 0-1 0 0,0-1 0 0 0,1 1 1 0 0,-1 0-1 0 0,0 0 1 0 0,1 0-1 0 0,-1 0 1 0 0,0 0-1 0 0,0-1 1 0 0,1 1-1 0 0,-1 0 0 0 0,0 0 1 0 0,-1 1-1 0 0,1-1 49 0 0,-30 0-97 0 0,24 0 21 0 0,0 0 1 0 0,-1 1-1 0 0,1 0 1 0 0,0 1-1 0 0,0-1 1 0 0,-10 5-1 0 0,-2 9-218 0 0,18-14 201 0 0,0 0 0 0 0,0 0 0 0 0,0 0 0 0 0,0 0 1 0 0,0 0-1 0 0,1 1 0 0 0,-1-1 0 0 0,0 0 0 0 0,0 0 1 0 0,1 1-1 0 0,-1-1 0 0 0,1 0 0 0 0,-1 1 0 0 0,0 0 1 0 0,-8 16-78 0 0,8-16 76 0 0,0-1 0 0 0,0 1 0 0 0,0-1 0 0 0,0 1 0 0 0,1 0 0 0 0,-1-1 0 0 0,1 1 0 0 0,-1 0 0 0 0,1-1 0 0 0,-1 1 1 0 0,1 0-1 0 0,0-1 0 0 0,0 4 0 0 0,1 30-50 0 0,0-19 43 0 0,-2-1 12 0 0,1-11 2 0 0,0-1 0 0 0,-1 1-1 0 0,1 0 1 0 0,1-1 0 0 0,-1 1 0 0 0,0 0-1 0 0,1-1 1 0 0,0 1 0 0 0,0 0 0 0 0,0-1 0 0 0,2 4-1 0 0,-1-1 2 0 0,1-1 1 0 0,-1 0-1 0 0,0 1 0 0 0,-1-1 0 0 0,2 7 0 0 0,-2-6-1 0 0,1 0 0 0 0,-1-1 0 0 0,1 1 0 0 0,1 0 0 0 0,2 5 0 0 0,17 45-12 0 0,-16-43 21 0 0,-1 0-1 0 0,0 0 0 0 0,-1 1 1 0 0,4 19-1 0 0,2 4 4 0 0,-10-33-11 0 0,1-1-1 0 0,-1 1 0 0 0,1 0 0 0 0,-1 0 0 0 0,0 0 1 0 0,-1 4-1 0 0,1-5 0 0 0,0 0 0 0 0,-1 0 0 0 0,1 0 0 0 0,0-1 0 0 0,1 1 0 0 0,-1 0-1 0 0,0 0 1 0 0,1 0 0 0 0,0 0 0 0 0,0-1 0 0 0,1 4 0 0 0,-1-2-1 0 0,0-1-1 0 0,0 1 0 0 0,0-1 1 0 0,0 1-1 0 0,0-1 1 0 0,-1 1-1 0 0,0 0 0 0 0,0-1 1 0 0,0 5-1 0 0,0-4 0 0 0,0 1 0 0 0,0-1 0 0 0,0 0 0 0 0,1 0 0 0 0,0 0-1 0 0,1 5 1 0 0,4 25-98 0 0,-6-23 1015 0 0,0-7-2686 0 0</inkml:trace>
</inkml:ink>
</file>

<file path=ppt/ink/ink10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24.807"/>
    </inkml:context>
    <inkml:brush xml:id="br0">
      <inkml:brushProperty name="width" value="0.035" units="cm"/>
      <inkml:brushProperty name="height" value="0.035" units="cm"/>
      <inkml:brushProperty name="color" value="#E71224"/>
    </inkml:brush>
  </inkml:definitions>
  <inkml:trace contextRef="#ctx0" brushRef="#br0">7 40 640 0 0,'0'0'10960'0'0,"-2"-2"-10865"0"0,2 2-96 0 0,0 0 1 0 0,0 0-1 0 0,-1 0 0 0 0,1 0 0 0 0,0 0 1 0 0,0 0-1 0 0,0-1 0 0 0,0 1 0 0 0,-1 0 0 0 0,1 0 1 0 0,0 0-1 0 0,0 0 0 0 0,0 0 0 0 0,0 0 1 0 0,-1 0-1 0 0,1 0 0 0 0,0-1 0 0 0,0 1 1 0 0,0 0-1 0 0,0 0 0 0 0,0 0 0 0 0,0 0 1 0 0,-1 0-1 0 0,1-1 0 0 0,0 1 0 0 0,0 0 1 0 0,0 0-1 0 0,0 0 0 0 0,0-1 0 0 0,0 1 0 0 0,0 0 1 0 0,0 0-1 0 0,0 0 0 0 0,0 0 0 0 0,0-1 1 0 0,0 1-1 0 0,0 0 0 0 0,0 0 0 0 0,0 0 1 0 0,0-1-1 0 0,0 1 0 0 0,0 0 0 0 0,0 0 1 0 0,0 0-1 0 0,0 0 0 0 0,0-1 0 0 0,1 1 1 0 0,-1 0-1 0 0,0 0 0 0 0,0 0 0 0 0,0 0 1 0 0,0-1-1 0 0,0 1 0 0 0,0 0 0 0 0,1 0 0 0 0,-1 0 1 0 0,0 0-1 0 0,0 0 0 0 0,0 0 0 0 0,0 0 1 0 0,0-1-1 0 0,1 1 0 0 0,18 0 195 0 0,-17 0-174 0 0,1 1 1 0 0,-1-1-1 0 0,1 0 1 0 0,-1 0-1 0 0,1 0 1 0 0,0 0-1 0 0,-1-1 1 0 0,1 1 0 0 0,-1-1-1 0 0,0 1 1 0 0,1-1-1 0 0,-1 0 1 0 0,4-2-1 0 0,-3 2 8 0 0,0-1 0 0 0,0 1 0 0 0,0 0 0 0 0,0 0-1 0 0,0 0 1 0 0,1 0 0 0 0,3 0 0 0 0,9-2-27 0 0,-9 0-48 0 0,1 1-1 0 0,0 0 0 0 0,0 1 1 0 0,-1 0-1 0 0,14 0 0 0 0,6 0-2474 0 0,-25 1 2208 0 0,9 5-4322 0 0,-6-1 2622 0 0</inkml:trace>
</inkml:ink>
</file>

<file path=ppt/ink/ink10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25.490"/>
    </inkml:context>
    <inkml:brush xml:id="br0">
      <inkml:brushProperty name="width" value="0.035" units="cm"/>
      <inkml:brushProperty name="height" value="0.035" units="cm"/>
      <inkml:brushProperty name="color" value="#E71224"/>
    </inkml:brush>
  </inkml:definitions>
  <inkml:trace contextRef="#ctx0" brushRef="#br0">6 16 3028 0 0,'0'0'5725'0'0,"0"2"-5609"0"0,-5 111 1022 0 0,5-111-1137 0 0,1-1 0 0 0,-1 0 1 0 0,1 1-1 0 0,0-1 0 0 0,0 0 1 0 0,-1 1-1 0 0,1-1 0 0 0,0 0 0 0 0,0 0 1 0 0,0 0-1 0 0,0 0 0 0 0,1 0 0 0 0,-1 0 1 0 0,0 0-1 0 0,0 0 0 0 0,0-1 1 0 0,1 1-1 0 0,-1 0 0 0 0,0-1 0 0 0,1 1 1 0 0,-1-1-1 0 0,3 1 0 0 0,-3-1 35 0 0,22-1 1566 0 0,-19-3-1556 0 0,0-1 0 0 0,-1 0 0 0 0,0 0 0 0 0,0 0 0 0 0,0 0 0 0 0,0-1 0 0 0,-1 1 0 0 0,0-1 0 0 0,2-7 1 0 0,-1 0 6 0 0,-2 1 1 0 0,1-1-1 0 0,-1-18 1 0 0,-1 30-52 0 0,-1 0 0 0 0,1 1-1 0 0,0-1 1 0 0,0 0 0 0 0,0 0 0 0 0,-1 1 0 0 0,1-1-1 0 0,0 1 1 0 0,-1-1 0 0 0,1 0 0 0 0,-1 1-1 0 0,1-1 1 0 0,-1 1 0 0 0,1-1 0 0 0,-1 1 0 0 0,1-1-1 0 0,-1 1 1 0 0,1-1 0 0 0,-1 1 0 0 0,1-1-1 0 0,-2 1 1 0 0,-5-8 90 0 0,4 7-67 0 0,1 0 0 0 0,-1 1 0 0 0,0-1 0 0 0,0 1 0 0 0,1 0 0 0 0,-1 0 0 0 0,0 0 0 0 0,-4 0 0 0 0,4 1-50 0 0,2-1-9 0 0,-10 4-210 0 0,11 11-3497 0 0,0-10-2744 0 0,0-23 4309 0 0</inkml:trace>
</inkml:ink>
</file>

<file path=ppt/ink/ink10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48.413"/>
    </inkml:context>
    <inkml:brush xml:id="br0">
      <inkml:brushProperty name="width" value="0.035" units="cm"/>
      <inkml:brushProperty name="height" value="0.035" units="cm"/>
      <inkml:brushProperty name="color" value="#E71224"/>
    </inkml:brush>
  </inkml:definitions>
  <inkml:trace contextRef="#ctx0" brushRef="#br0">24 61 1132 0 0,'0'-7'4292'0'0,"-1"5"-4029"0"0,1 0 1 0 0,0 0-1 0 0,0-1 1 0 0,0 1 0 0 0,0 0-1 0 0,1 0 1 0 0,-1 0 0 0 0,1 0-1 0 0,-1 0 1 0 0,1 1 0 0 0,-1-1-1 0 0,2-2 1 0 0,-1 3-293 0 0,-1 1 0 0 0,0-1 0 0 0,1 0 0 0 0,-1 1 0 0 0,0-1 0 0 0,0 1 0 0 0,1-1 0 0 0,-1 0 0 0 0,0 1 0 0 0,0-1 0 0 0,0 0 0 0 0,0 1 0 0 0,0-1 0 0 0,0 0 0 0 0,0 1 0 0 0,0-1 0 0 0,0 0 0 0 0,0 1 0 0 0,0-1 0 0 0,0 0 0 0 0,0 1 0 0 0,0-1 0 0 0,-1 0 0 0 0,1 1 0 0 0,0-1 0 0 0,-1 1 0 0 0,1-1 0 0 0,0 0 0 0 0,-1 1 0 0 0,1-1 0 0 0,0 1 0 0 0,-1-1 0 0 0,1 1 0 0 0,-1-1 0 0 0,1 1 0 0 0,-1 0 0 0 0,0-1 0 0 0,1 1 0 0 0,-1 0 0 0 0,1-1 0 0 0,-1 1 0 0 0,0 0 0 0 0,1 0 0 0 0,-1-1 0 0 0,1 1 0 0 0,-1 0 0 0 0,0 0 0 0 0,1 0 0 0 0,-1 0 0 0 0,0 0 0 0 0,1 0 0 0 0,-2 0 0 0 0,1 0-129 0 0,-10 12-1201 0 0,10-6 1217 0 0,1-6 146 0 0,0 0 0 0 0,0 0 1 0 0,0 1-1 0 0,0-1 0 0 0,0 0 0 0 0,-1 1 1 0 0,1-1-1 0 0,0 0 0 0 0,0 1 0 0 0,0-1 1 0 0,0 0-1 0 0,0 1 0 0 0,0-1 0 0 0,0 0 1 0 0,0 1-1 0 0,0-1 0 0 0,0 0 0 0 0,1 1 0 0 0,-1-1 1 0 0,0 0-1 0 0,0 1 0 0 0,0-1 0 0 0,0 0 1 0 0,0 0-1 0 0,0 1 0 0 0,1-1 0 0 0,-1 0 1 0 0,0 0-1 0 0,0 1 0 0 0,1-1 0 0 0,-1 0 1 0 0,0 0-1 0 0,0 1 0 0 0,1-1 0 0 0,-1 0 1 0 0,0 0-1 0 0,0 0 0 0 0,1 0 0 0 0,-1 1 1 0 0,0-1-1 0 0,1 0 0 0 0,0 0 390 0 0,0 0-493 0 0,3 0 94 0 0,-4 6-5411 0 0,-5-12 4709 0 0</inkml:trace>
</inkml:ink>
</file>

<file path=ppt/ink/ink10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48.521"/>
    </inkml:context>
    <inkml:brush xml:id="br0">
      <inkml:brushProperty name="width" value="0.035" units="cm"/>
      <inkml:brushProperty name="height" value="0.035" units="cm"/>
      <inkml:brushProperty name="color" value="#E71224"/>
    </inkml:brush>
  </inkml:definitions>
  <inkml:trace contextRef="#ctx0" brushRef="#br0">1 1 2228 0 0</inkml:trace>
</inkml:ink>
</file>

<file path=ppt/ink/ink10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48.630"/>
    </inkml:context>
    <inkml:brush xml:id="br0">
      <inkml:brushProperty name="width" value="0.035" units="cm"/>
      <inkml:brushProperty name="height" value="0.035" units="cm"/>
      <inkml:brushProperty name="color" value="#E71224"/>
    </inkml:brush>
  </inkml:definitions>
  <inkml:trace contextRef="#ctx0" brushRef="#br0">12 11 2228 0 0,'-10'12'3765'0'0,"9"-24"-370"0"0,1 6-3840 0 0,1 5 407 0 0,1 0-1 0 0,0 1 1 0 0,0-1 0 0 0,0 1-1 0 0,0-1 1 0 0,0 1 0 0 0,0 0-1 0 0,0-1 1 0 0,0 1 0 0 0,2 1-1 0 0,47 2-7885 0 0,-114-6 7327 0 0</inkml:trace>
</inkml:ink>
</file>

<file path=ppt/ink/ink10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48.830"/>
    </inkml:context>
    <inkml:brush xml:id="br0">
      <inkml:brushProperty name="width" value="0.035" units="cm"/>
      <inkml:brushProperty name="height" value="0.035" units="cm"/>
      <inkml:brushProperty name="color" value="#E71224"/>
    </inkml:brush>
  </inkml:definitions>
  <inkml:trace contextRef="#ctx0" brushRef="#br0">0 17 1428 0 0,'0'0'3220'0'0,"55"-17"-6672"0"0</inkml:trace>
</inkml:ink>
</file>

<file path=ppt/ink/ink10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49.023"/>
    </inkml:context>
    <inkml:brush xml:id="br0">
      <inkml:brushProperty name="width" value="0.035" units="cm"/>
      <inkml:brushProperty name="height" value="0.035" units="cm"/>
      <inkml:brushProperty name="color" value="#E71224"/>
    </inkml:brush>
  </inkml:definitions>
  <inkml:trace contextRef="#ctx0" brushRef="#br0">0 21 804 0 0,'0'0'6347'0'0,"10"-3"-9654"0"0,3-2 3069 0 0,30-7-999 0 0,-37 11 342 0 0,-1 1 65 0 0</inkml:trace>
</inkml:ink>
</file>

<file path=ppt/ink/ink10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49.239"/>
    </inkml:context>
    <inkml:brush xml:id="br0">
      <inkml:brushProperty name="width" value="0.035" units="cm"/>
      <inkml:brushProperty name="height" value="0.035" units="cm"/>
      <inkml:brushProperty name="color" value="#E71224"/>
    </inkml:brush>
  </inkml:definitions>
  <inkml:trace contextRef="#ctx0" brushRef="#br0">0 2 1176 0 0,'0'0'4018'0'0,"5"0"-3966"0"0,-2 0-40 0 0,-2-1-9 0 0,1 1 0 0 0,-1 0-1 0 0,1 0 1 0 0,-1-1-1 0 0,1 1 1 0 0,-1 0-1 0 0,1 1 1 0 0,-1-1-1 0 0,1 0 1 0 0,-1 0-1 0 0,0 1 1 0 0,1-1-1 0 0,-1 0 1 0 0,3 2-1 0 0,10 4 105 0 0,-7-3-564 0 0,-11-4-3086 0 0,-45-9 2140 0 0</inkml:trace>
</inkml:ink>
</file>

<file path=ppt/ink/ink10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49.503"/>
    </inkml:context>
    <inkml:brush xml:id="br0">
      <inkml:brushProperty name="width" value="0.035" units="cm"/>
      <inkml:brushProperty name="height" value="0.035" units="cm"/>
      <inkml:brushProperty name="color" value="#E71224"/>
    </inkml:brush>
  </inkml:definitions>
  <inkml:trace contextRef="#ctx0" brushRef="#br0">1 1 1392 0 0,'0'0'6045'0'0,"8"1"-6764"0"0,25 3 670 0 0,11 0-1226 0 0,-19-3-2395 0 0,-20-1 2382 0 0</inkml:trace>
</inkml:ink>
</file>

<file path=ppt/ink/ink10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49.712"/>
    </inkml:context>
    <inkml:brush xml:id="br0">
      <inkml:brushProperty name="width" value="0.035" units="cm"/>
      <inkml:brushProperty name="height" value="0.035" units="cm"/>
      <inkml:brushProperty name="color" value="#E71224"/>
    </inkml:brush>
  </inkml:definitions>
  <inkml:trace contextRef="#ctx0" brushRef="#br0">1 10 1964 0 0,'0'0'7774'0'0,"4"-1"-8871"0"0,19-6-212 0 0,0 5-3749 0 0,-29 4 3618 0 0,-38 6 606 0 0</inkml:trace>
</inkml:ink>
</file>

<file path=ppt/ink/ink10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0.660"/>
    </inkml:context>
    <inkml:brush xml:id="br0">
      <inkml:brushProperty name="width" value="0.035" units="cm"/>
      <inkml:brushProperty name="height" value="0.035" units="cm"/>
      <inkml:brushProperty name="color" value="#E71224"/>
    </inkml:brush>
  </inkml:definitions>
  <inkml:trace contextRef="#ctx0" brushRef="#br0">1 67 2100 0 0,'0'0'6050'0'0,"0"-7"-5971"0"0,0-37-130 0 0,3 28-855 0 0,-6 34-6366 0 0</inkml:trace>
</inkml:ink>
</file>

<file path=ppt/ink/ink10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0.845"/>
    </inkml:context>
    <inkml:brush xml:id="br0">
      <inkml:brushProperty name="width" value="0.035" units="cm"/>
      <inkml:brushProperty name="height" value="0.035" units="cm"/>
      <inkml:brushProperty name="color" value="#E71224"/>
    </inkml:brush>
  </inkml:definitions>
  <inkml:trace contextRef="#ctx0" brushRef="#br0">17 56 3328 0 0,'0'0'5809'0'0,"-16"-56"-14786"0"0</inkml:trace>
</inkml:ink>
</file>

<file path=ppt/ink/ink10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1.061"/>
    </inkml:context>
    <inkml:brush xml:id="br0">
      <inkml:brushProperty name="width" value="0.035" units="cm"/>
      <inkml:brushProperty name="height" value="0.035" units="cm"/>
      <inkml:brushProperty name="color" value="#E71224"/>
    </inkml:brush>
  </inkml:definitions>
  <inkml:trace contextRef="#ctx0" brushRef="#br0">11 52 1748 0 0,'0'0'5953'0'0,"-1"-7"-9504"0"0,-7-23 3130 0 0,8 30 397 0 0,0 0-1 0 0,0 0 1 0 0,-1-1 0 0 0,1 1-1 0 0,0 0 1 0 0,0 0-1 0 0,0-1 1 0 0,0 1 0 0 0,0 0-1 0 0,-1-1 1 0 0,1 1 0 0 0,0 0-1 0 0,0-1 1 0 0,0 1 0 0 0,0 0-1 0 0,0-1 1 0 0,0 1-1 0 0,0 0 1 0 0,0 0 0 0 0,0-1-1 0 0,0 1 1 0 0,0 0 0 0 0,0-1-1 0 0,0 1 1 0 0,1 0-1 0 0,-1-1 1 0 0,0 1 0 0 0,0 0-1 0 0,0-1 1 0 0,0 1 0 0 0,0 0-1 0 0,1 0 1 0 0,-1-1 0 0 0,0 1-1 0 0,0 0 1 0 0,1 0-1 0 0,-1-1 1 0 0,0 1 0 0 0,0 0-1 0 0,1 0 1 0 0,-1 0 0 0 0,0 0-1 0 0,1-1 1 0 0,1 0-1343 0 0,2-1 541 0 0</inkml:trace>
</inkml:ink>
</file>

<file path=ppt/ink/ink10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1.263"/>
    </inkml:context>
    <inkml:brush xml:id="br0">
      <inkml:brushProperty name="width" value="0.035" units="cm"/>
      <inkml:brushProperty name="height" value="0.035" units="cm"/>
      <inkml:brushProperty name="color" value="#E71224"/>
    </inkml:brush>
  </inkml:definitions>
  <inkml:trace contextRef="#ctx0" brushRef="#br0">6 84 1668 0 0,'0'0'7560'0'0,"0"-13"-8529"0"0,-5-57-1595 0 0,8 70 848 0 0,2-1 992 0 0,-3 15-1192 0 0,-7 56 577 0 0</inkml:trace>
</inkml:ink>
</file>

<file path=ppt/ink/ink10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1.511"/>
    </inkml:context>
    <inkml:brush xml:id="br0">
      <inkml:brushProperty name="width" value="0.035" units="cm"/>
      <inkml:brushProperty name="height" value="0.035" units="cm"/>
      <inkml:brushProperty name="color" value="#E71224"/>
    </inkml:brush>
  </inkml:definitions>
  <inkml:trace contextRef="#ctx0" brushRef="#br0">18 88 2556 0 0,'0'0'6870'0'0,"-2"-14"-6639"0"0,-9-40 14 0 0,7 42-1165 0 0,3 21-499 0 0,3 8-4650 0 0,-2-50 4575 0 0</inkml:trace>
</inkml:ink>
</file>

<file path=ppt/ink/ink10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2.437"/>
    </inkml:context>
    <inkml:brush xml:id="br0">
      <inkml:brushProperty name="width" value="0.035" units="cm"/>
      <inkml:brushProperty name="height" value="0.035" units="cm"/>
      <inkml:brushProperty name="color" value="#E71224"/>
    </inkml:brush>
  </inkml:definitions>
  <inkml:trace contextRef="#ctx0" brushRef="#br0">1 1 400 0 0,'0'0'2420'0'0</inkml:trace>
</inkml:ink>
</file>

<file path=ppt/ink/ink10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2.916"/>
    </inkml:context>
    <inkml:brush xml:id="br0">
      <inkml:brushProperty name="width" value="0.035" units="cm"/>
      <inkml:brushProperty name="height" value="0.035" units="cm"/>
      <inkml:brushProperty name="color" value="#E71224"/>
    </inkml:brush>
  </inkml:definitions>
  <inkml:trace contextRef="#ctx0" brushRef="#br0">1 34 484 0 0,'68'82'655'0'0,"-55"-63"-144"0"0,-16-19-495 0 0,2 0 34 0 0,-4 10 314 0 0,5-10-342 0 0,0 1 1 0 0,0-1-1 0 0,0 0 1 0 0,0 1 0 0 0,0-1-1 0 0,-1 1 1 0 0,1-1-1 0 0,0 0 1 0 0,0 1 0 0 0,0-1-1 0 0,-1 1 1 0 0,1-1-1 0 0,0 0 1 0 0,-1 1 0 0 0,1-1-1 0 0,0 0 1 0 0,-1 0-1 0 0,1 1 1 0 0,0-1 0 0 0,-1 0-1 0 0,1 0 1 0 0,-1 1 0 0 0,1-1-1 0 0,0 0 1 0 0,-1 0-1 0 0,1 0 1 0 0,-1 0 0 0 0,1 0-1 0 0,-1 0 1 0 0,1 1-1 0 0,0-1 1 0 0,-1 0 0 0 0,0 0-1 0 0,-21 6 1798 0 0,21-6-1379 0 0,18-11-938 0 0,-17 11 493 0 0,1 0 1 0 0,0 0-1 0 0,0-1 1 0 0,0 1-1 0 0,0 0 0 0 0,-1-1 1 0 0,1 1-1 0 0,0-1 1 0 0,0 1-1 0 0,-1-1 1 0 0,1 1-1 0 0,0-1 1 0 0,-1 0-1 0 0,1 1 1 0 0,0-1-1 0 0,-1 0 0 0 0,1 1 1 0 0,-1-1-1 0 0,1 0 1 0 0,-1 0-1 0 0,0 0 1 0 0,1 1-1 0 0,-1-1 1 0 0,0 0-1 0 0,1 0 1 0 0,-1 0-1 0 0,0-1 0 0 0,1 1-3 0 0,0 0 0 0 0,0 0 0 0 0,1 1-1 0 0,-1-1 1 0 0,0 0 0 0 0,0 1 0 0 0,1-1-1 0 0,-1 0 1 0 0,0 1 0 0 0,1 0 0 0 0,6-1 8682 0 0,-19-12-7341 0 0,0-22-997 0 0,11-1-1004 0 0,0 12-4760 0 0,8 14 1774 0 0,-4 6 1640 0 0,-3 7 27 0 0,-14 33 953 0 0</inkml:trace>
</inkml:ink>
</file>

<file path=ppt/ink/ink10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3.101"/>
    </inkml:context>
    <inkml:brush xml:id="br0">
      <inkml:brushProperty name="width" value="0.035" units="cm"/>
      <inkml:brushProperty name="height" value="0.035" units="cm"/>
      <inkml:brushProperty name="color" value="#E71224"/>
    </inkml:brush>
  </inkml:definitions>
  <inkml:trace contextRef="#ctx0" brushRef="#br0">12 121 1332 0 0,'0'0'6415'0'0,"-2"-14"-6401"0"0,0-4-452 0 0,-1-4-859 0 0,0 0-1 0 0,2-22 0 0 0,3 59-439 0 0,7 90 44 0 0</inkml:trace>
</inkml:ink>
</file>

<file path=ppt/ink/ink10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3.301"/>
    </inkml:context>
    <inkml:brush xml:id="br0">
      <inkml:brushProperty name="width" value="0.035" units="cm"/>
      <inkml:brushProperty name="height" value="0.035" units="cm"/>
      <inkml:brushProperty name="color" value="#E71224"/>
    </inkml:brush>
  </inkml:definitions>
  <inkml:trace contextRef="#ctx0" brushRef="#br0">21 174 3268 0 0,'0'0'7618'0'0,"-4"-17"-7842"0"0,-10-53 112 0 0,11 43-329 0 0,8 18-7 0 0,-5 9 403 0 0,1-1 0 0 0,-1 1 0 0 0,1-1 0 0 0,-1 1-1 0 0,0-1 1 0 0,1 1 0 0 0,-1-1 0 0 0,0 1 0 0 0,1-1-1 0 0,-1 1 1 0 0,0-1 0 0 0,0 0 0 0 0,1 1-1 0 0,-1-1 1 0 0,0 1 0 0 0,0-1 0 0 0,0 0 0 0 0,0 1-1 0 0,0-1 1 0 0,0 0 0 0 0,0 0 0 0 0,5-31-5462 0 0,-5 27 3855 0 0</inkml:trace>
</inkml:ink>
</file>

<file path=ppt/ink/ink10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3.505"/>
    </inkml:context>
    <inkml:brush xml:id="br0">
      <inkml:brushProperty name="width" value="0.035" units="cm"/>
      <inkml:brushProperty name="height" value="0.035" units="cm"/>
      <inkml:brushProperty name="color" value="#E71224"/>
    </inkml:brush>
  </inkml:definitions>
  <inkml:trace contextRef="#ctx0" brushRef="#br0">1 124 5477 0 0,'0'0'4324'0'0,"1"-17"-6778"0"0,3-52 1712 0 0,2 37-3339 0 0,-6 27 2589 0 0</inkml:trace>
</inkml:ink>
</file>

<file path=ppt/ink/ink10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3.722"/>
    </inkml:context>
    <inkml:brush xml:id="br0">
      <inkml:brushProperty name="width" value="0.035" units="cm"/>
      <inkml:brushProperty name="height" value="0.035" units="cm"/>
      <inkml:brushProperty name="color" value="#E71224"/>
    </inkml:brush>
  </inkml:definitions>
  <inkml:trace contextRef="#ctx0" brushRef="#br0">17 141 4780 0 0,'0'0'5299'0'0,"-2"-17"-5684"0"0,-9-49 183 0 0,10 63-13 0 0,0 1 0 0 0,0-1 0 0 0,1 1 0 0 0,0-1 0 0 0,-1 1 0 0 0,1-1 0 0 0,0 0 0 0 0,0 1 0 0 0,0-1 0 0 0,1 1 0 0 0,-1-1 0 0 0,1 1 0 0 0,1-5 0 0 0,0-6-3395 0 0,-2 8 1822 0 0</inkml:trace>
</inkml:ink>
</file>

<file path=ppt/ink/ink10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3.956"/>
    </inkml:context>
    <inkml:brush xml:id="br0">
      <inkml:brushProperty name="width" value="0.035" units="cm"/>
      <inkml:brushProperty name="height" value="0.035" units="cm"/>
      <inkml:brushProperty name="color" value="#E71224"/>
    </inkml:brush>
  </inkml:definitions>
  <inkml:trace contextRef="#ctx0" brushRef="#br0">22 166 4472 0 0,'0'0'6121'0'0,"-3"-18"-6209"0"0,-12-55 63 0 0,12 46-58 0 0,5 19-58 0 0,1-3-639 0 0,-3 11 655 0 0,0-1 0 0 0,0 0 1 0 0,1 0-1 0 0,-1 1 1 0 0,0-1-1 0 0,1 0 1 0 0,-1 1-1 0 0,0-1 1 0 0,1 1-1 0 0,-1-1 1 0 0,1 0-1 0 0,-1 1 1 0 0,1-1-1 0 0,-1 1 1 0 0,1-1-1 0 0,-1 1 0 0 0,2-1 1 0 0,-1 0-150 0 0,-1 1 0 0 0,1 0 0 0 0,-1-1 0 0 0,1 1 0 0 0,0-1 0 0 0,-1 1 1 0 0,1-1-1 0 0,-1 0 0 0 0,1 1 0 0 0,-1-1 0 0 0,0 0 0 0 0,1 1 0 0 0,-1-1 0 0 0,0 0 0 0 0,1 1 0 0 0,-1-1 0 0 0,0-1 1 0 0,0-4-1975 0 0</inkml:trace>
</inkml:ink>
</file>

<file path=ppt/ink/ink10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00.284"/>
    </inkml:context>
    <inkml:brush xml:id="br0">
      <inkml:brushProperty name="width" value="0.035" units="cm"/>
      <inkml:brushProperty name="height" value="0.035" units="cm"/>
      <inkml:brushProperty name="color" value="#E71224"/>
    </inkml:brush>
  </inkml:definitions>
  <inkml:trace contextRef="#ctx0" brushRef="#br0">89 59 2572 0 0,'0'0'5854'0'0,"-1"-27"-5727"0"0,0 27-135 0 0,0 0-1 0 0,-1 0 0 0 0,1 0 0 0 0,0 1 0 0 0,0-1 0 0 0,-1 0 0 0 0,1 1 0 0 0,0-1 0 0 0,0 1 0 0 0,0-1 0 0 0,0 1 0 0 0,-1 0 0 0 0,1-1 0 0 0,0 1 1 0 0,0 0-1 0 0,0 0 0 0 0,1 0 0 0 0,-1-1 0 0 0,0 1 0 0 0,0 0 0 0 0,0 0 0 0 0,1 0 0 0 0,-1 1 0 0 0,0-1 0 0 0,1 0 0 0 0,-1 0 0 0 0,1 0 0 0 0,-1 0 1 0 0,1 1-1 0 0,0-1 0 0 0,-1 1 0 0 0,0 6 57 0 0,0 0 0 0 0,0 0 1 0 0,1 16-1 0 0,0-15-48 0 0,1-8 7 0 0,-1 0-1 0 0,1-1 1 0 0,-1 1-1 0 0,1-1 0 0 0,0 1 1 0 0,-1 0-1 0 0,1-1 1 0 0,0 0-1 0 0,0 1 0 0 0,-1-1 1 0 0,1 1-1 0 0,0-1 1 0 0,0 0-1 0 0,0 1 0 0 0,0-1 1 0 0,0 0-1 0 0,-1 0 1 0 0,1 0-1 0 0,0 0 0 0 0,0 0 1 0 0,0 0-1 0 0,0 0 1 0 0,0 0-1 0 0,0 0 0 0 0,-1 0 1 0 0,2-1-1 0 0,25-3 253 0 0,-14-5-199 0 0,-11 8-41 0 0,1-1-1 0 0,-1 1 1 0 0,0-1-1 0 0,1 0 1 0 0,-1 1-1 0 0,0-1 1 0 0,0 0-1 0 0,0 0 1 0 0,0 0-1 0 0,0 0 1 0 0,-1-1-1 0 0,1 1 1 0 0,-1 0-1 0 0,1-1 1 0 0,-1 1 0 0 0,0-1-1 0 0,0 0 1 0 0,0 1-1 0 0,0-1 1 0 0,-1 0-1 0 0,1 0 1 0 0,-1 1-1 0 0,1-1 1 0 0,-1 0-1 0 0,0-3 1 0 0,-1 6-18 0 0,1-1 1 0 0,-1 1-1 0 0,1 0 0 0 0,-1-1 1 0 0,1 1-1 0 0,-1-1 0 0 0,0 1 1 0 0,1 0-1 0 0,-1 0 0 0 0,0-1 1 0 0,1 1-1 0 0,-1 0 0 0 0,0 0 1 0 0,1 0-1 0 0,-1 0 0 0 0,0 0 1 0 0,1 0-1 0 0,-1 0 0 0 0,0 0 1 0 0,1 0-1 0 0,-2 0 0 0 0,-22 0 15 0 0,19 0-15 0 0,2 0 16 0 0,0 1 0 0 0,0-1 0 0 0,0 1 0 0 0,0-1 0 0 0,1 1 0 0 0,-1 0 0 0 0,0 0 0 0 0,0 0 0 0 0,1 1 0 0 0,-1-1 0 0 0,1 0 0 0 0,-1 1 1 0 0,1 0-1 0 0,0 0 0 0 0,-1-1 0 0 0,1 2 0 0 0,0-1 0 0 0,0 0 0 0 0,0 0 0 0 0,-1 3 0 0 0,-4 0 9 0 0,6-4-24 0 0,1-1-1 0 0,0 0 1 0 0,-1 0-1 0 0,1 1 1 0 0,0-1-1 0 0,-1 0 1 0 0,1 1-1 0 0,0-1 1 0 0,-1 0-1 0 0,1 1 0 0 0,0-1 1 0 0,0 1-1 0 0,-1-1 1 0 0,1 0-1 0 0,0 1 1 0 0,0-1-1 0 0,0 1 1 0 0,0-1-1 0 0,-1 1 1 0 0,1-1-1 0 0,0 1 1 0 0,0-1-1 0 0,0 1 1 0 0,0-1-1 0 0,0 0 0 0 0,0 1 1 0 0,0-1-1 0 0,0 1 1 0 0,1-1-1 0 0,-1 1 1 0 0,0 0-1 0 0,-3 8-11 0 0,3-8 9 0 0,0-1 1 0 0,-1 1-1 0 0,1-1 1 0 0,0 1-1 0 0,0 0 1 0 0,-1-1-1 0 0,1 1 1 0 0,0 0-1 0 0,0-1 1 0 0,0 1-1 0 0,0 0 1 0 0,0-1 0 0 0,0 1-1 0 0,0 0 1 0 0,0-1-1 0 0,0 1 1 0 0,0-1-1 0 0,0 1 1 0 0,0 0-1 0 0,0-1 1 0 0,1 1-1 0 0,-1 0 1 0 0,0-1-1 0 0,1 1 1 0 0,-1-1-1 0 0,0 1 1 0 0,1 0 0 0 0,-1-1-1 0 0,1 1 1 0 0,1 1 15 0 0,0-1 1 0 0,-1 0-1 0 0,1 1 1 0 0,0-1-1 0 0,0 0 1 0 0,0 0 0 0 0,0-1-1 0 0,0 1 1 0 0,0 0-1 0 0,0-1 1 0 0,0 1 0 0 0,1-1-1 0 0,-1 1 1 0 0,0-1-1 0 0,0 0 1 0 0,0 0-1 0 0,0 0 1 0 0,1 0 0 0 0,-1-1-1 0 0,4 0 1 0 0,-3 0-13 0 0,-1 1 0 0 0,1-1 1 0 0,0 0-1 0 0,-1 0 0 0 0,1 0 1 0 0,-1 0-1 0 0,1 0 1 0 0,-1 0-1 0 0,0-1 0 0 0,0 1 1 0 0,1-1-1 0 0,-1 0 0 0 0,0 1 1 0 0,0-1-1 0 0,-1 0 0 0 0,1 0 1 0 0,2-3-1 0 0,-3 3-7 0 0,0 0 4 0 0,1-1 0 0 0,-1 1 0 0 0,0 0 0 0 0,0 0-1 0 0,-1-1 1 0 0,1 1 0 0 0,0 0 0 0 0,-1-1 0 0 0,1 1 0 0 0,-1-1 0 0 0,0 1 0 0 0,0-5 0 0 0,-1 6-8 0 0,0 0 1 0 0,0 0-1 0 0,0 0 1 0 0,0 0-1 0 0,0 0 1 0 0,-1 0-1 0 0,1 0 1 0 0,0 0-1 0 0,0 1 1 0 0,-1-1-1 0 0,1 1 1 0 0,0-1-1 0 0,-1 1 1 0 0,1-1-1 0 0,-2 1 1 0 0,-26-8-37 0 0,27 7 46 0 0,-4 0 32 0 0,0 0 0 0 0,1 0 1 0 0,-1 0-1 0 0,0 1 0 0 0,0 0 1 0 0,0 0-1 0 0,0 1 0 0 0,1-1 1 0 0,-12 4-1 0 0,15-3-35 0 0,1 0 1 0 0,-1 0 0 0 0,1 1-1 0 0,-1-1 1 0 0,1 0-1 0 0,-1 1 1 0 0,1 0-1 0 0,0-1 1 0 0,0 1-1 0 0,0 0 1 0 0,0-1-1 0 0,0 1 1 0 0,0 0-1 0 0,0 0 1 0 0,1 0-1 0 0,-1 0 1 0 0,1 0-1 0 0,-1 3 1 0 0,-1 41 43 0 0,3-28 6 0 0,-1-17-45 0 0,0 0 0 0 0,1 0 1 0 0,-1 0-1 0 0,0-1 0 0 0,1 1 0 0 0,-1 0 0 0 0,0 0 0 0 0,1-1 0 0 0,-1 1 0 0 0,1 0 0 0 0,-1 0 0 0 0,1-1 0 0 0,0 1 1 0 0,-1 0-1 0 0,1-1 0 0 0,-1 1 0 0 0,1-1 0 0 0,0 1 0 0 0,0-1 0 0 0,-1 1 0 0 0,1-1 0 0 0,0 0 0 0 0,0 1 0 0 0,0-1 1 0 0,-1 0-1 0 0,1 0 0 0 0,0 1 0 0 0,0-1 0 0 0,0 0 0 0 0,1 0 0 0 0,29 2 307 0 0,-28-2-266 0 0,0 0-30 0 0,-1-1 0 0 0,1 1 1 0 0,-1-1-1 0 0,1 1 0 0 0,-1-1 0 0 0,1 0 0 0 0,-1 0 0 0 0,0 0 1 0 0,1-1-1 0 0,-1 1 0 0 0,0 0 0 0 0,0-1 0 0 0,0 1 1 0 0,0-1-1 0 0,0 0 0 0 0,0 0 0 0 0,0 0 0 0 0,-1 0 0 0 0,3-2 1 0 0,1-4-17 0 0,-1 1 0 0 0,0 0 0 0 0,0-1 1 0 0,5-11-1 0 0,-9 17 1 0 0,1 0 1 0 0,-1 0-1 0 0,1-1 1 0 0,-1 1-1 0 0,1 0 1 0 0,-1 0-1 0 0,0-1 1 0 0,0 1-1 0 0,0 0 0 0 0,-1 0 1 0 0,1-1-1 0 0,0 1 1 0 0,-1 0-1 0 0,0 0 1 0 0,1 0-1 0 0,-1 0 1 0 0,0 0-1 0 0,0 0 0 0 0,0 0 1 0 0,0 0-1 0 0,0 0 1 0 0,-1 0-1 0 0,1 0 1 0 0,-1 0-1 0 0,1 1 1 0 0,-3-3-1 0 0,-16-4 52 0 0,20 8-52 0 0,-1 0 0 0 0,0-1 0 0 0,0 1 0 0 0,0 0-1 0 0,1 0 1 0 0,-1 0 0 0 0,0 0 0 0 0,0-1 0 0 0,0 1 0 0 0,0 0-1 0 0,1 1 1 0 0,-1-1 0 0 0,0 0 0 0 0,0 0 0 0 0,0 0 0 0 0,1 0 0 0 0,-1 1-1 0 0,0-1 1 0 0,0 0 0 0 0,0 1 0 0 0,1-1 0 0 0,-1 0 0 0 0,0 1-1 0 0,1-1 1 0 0,-1 1 0 0 0,0-1 0 0 0,1 1 0 0 0,-1 0 0 0 0,0 0-1 0 0,-8 13-3 0 0,7-12 3 0 0,1 0 1 0 0,-1 0-1 0 0,1 0 0 0 0,0 0 1 0 0,0 0-1 0 0,0 0 0 0 0,0 0 1 0 0,0 0-1 0 0,0 1 0 0 0,1-1 0 0 0,-1 0 1 0 0,1 0-1 0 0,-1 4 0 0 0,0 1 10 0 0,-1 10-48 0 0,2-16 41 0 0,0-1 0 0 0,0 0 0 0 0,0 1 0 0 0,0-1 0 0 0,0 0 1 0 0,1 1-1 0 0,-1-1 0 0 0,0 0 0 0 0,0 1 0 0 0,0-1 1 0 0,0 0-1 0 0,1 0 0 0 0,-1 1 0 0 0,0-1 0 0 0,0 0 0 0 0,1 0 1 0 0,-1 1-1 0 0,0-1 0 0 0,1 0 0 0 0,-1 0 0 0 0,0 0 1 0 0,1 0-1 0 0,-1 1 0 0 0,0-1 0 0 0,1 0 0 0 0,-1 0 0 0 0,0 0 1 0 0,1 0-1 0 0,-1 0 0 0 0,0 0 0 0 0,1 0 0 0 0,-1 0 1 0 0,0 0-1 0 0,1 0 0 0 0,-1 0 0 0 0,0 0 0 0 0,1 0 1 0 0,-1 0-1 0 0,0-1 0 0 0,1 1 0 0 0,-1 0 0 0 0,0 0 0 0 0,1 0 1 0 0,-1 0-1 0 0,0 0 0 0 0,1-1 0 0 0,-1 1 0 0 0,3-2 25 0 0,-1 1 0 0 0,1-1-1 0 0,-1 0 1 0 0,1 0 0 0 0,-1 0-1 0 0,0 0 1 0 0,0-1 0 0 0,0 1-1 0 0,0-1 1 0 0,2-3 0 0 0,15-29-111 0 0,-18 34 93 0 0,0-1 0 0 0,-1 1-1 0 0,1-1 1 0 0,-1 1 0 0 0,1-1 0 0 0,-1 1-1 0 0,1-1 1 0 0,-1 1 0 0 0,0-1-1 0 0,1 0 1 0 0,-1 1 0 0 0,0-1-1 0 0,0 1 1 0 0,0-1 0 0 0,0 0-1 0 0,-1 1 1 0 0,0-3 0 0 0,0 3-9 0 0,0 0 0 0 0,0 0-1 0 0,0 0 1 0 0,0 0 0 0 0,-1 0 0 0 0,1 0 0 0 0,0 0 0 0 0,-1 1 0 0 0,1-1-1 0 0,0 0 1 0 0,-1 1 0 0 0,1-1 0 0 0,-1 1 0 0 0,1 0 0 0 0,-1 0 0 0 0,1-1-1 0 0,-1 1 1 0 0,1 0 0 0 0,-1 0 0 0 0,1 0 0 0 0,-4 1 0 0 0,2 3-29 0 0,-1-1 0 0 0,1 1 0 0 0,-1 0 0 0 0,1 1 0 0 0,0-1 0 0 0,-4 9 0 0 0,-4 40-21 0 0,12-52 61 0 0,3-1-7 0 0,-3 0 7 0 0,0 0 18 0 0,0 0 0 0 0,0-1 0 0 0,0 1 0 0 0,1 0 0 0 0,-1 0 0 0 0,0-1 0 0 0,0 1 0 0 0,0-1 0 0 0,0 1 0 0 0,1-1 0 0 0,-1 0 0 0 0,0 1-1 0 0,1-2 1 0 0,6-9 19 0 0,-6 9-48 0 0,0 0 1 0 0,0 0-1 0 0,0 0 1 0 0,-1 0-1 0 0,1-1 1 0 0,-1 1-1 0 0,0 0 1 0 0,1-1-1 0 0,-1 1 1 0 0,0-1-1 0 0,0-3 1 0 0,-1 5 22 0 0,4 15-5888 0 0,-8-28-325 0 0</inkml:trace>
</inkml:ink>
</file>

<file path=ppt/ink/ink10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04.227"/>
    </inkml:context>
    <inkml:brush xml:id="br0">
      <inkml:brushProperty name="width" value="0.035" units="cm"/>
      <inkml:brushProperty name="height" value="0.035" units="cm"/>
      <inkml:brushProperty name="color" value="#E71224"/>
    </inkml:brush>
  </inkml:definitions>
  <inkml:trace contextRef="#ctx0" brushRef="#br0">5 2191 64 0 0,'0'0'5606'0'0,"-5"-23"36"0"0,16 3-4857 0 0,-9 18-696 0 0,0-1 0 0 0,-1 0 0 0 0,0 0 0 0 0,1 1 0 0 0,-1-1 0 0 0,0 0 1 0 0,0-5-1 0 0,9-17 325 0 0,-4 12-177 0 0,-6 12-239 0 0,1-1 1 0 0,-1 1-1 0 0,1 0 1 0 0,-1 0 0 0 0,1 0-1 0 0,0-1 1 0 0,-1 1 0 0 0,1 0-1 0 0,0 0 1 0 0,0 0-1 0 0,0 0 1 0 0,1-1 0 0 0,11-10-32 0 0,-12 11 33 0 0,-1 1 1 0 0,1-1-1 0 0,0 1 1 0 0,-1-1-1 0 0,1 1 1 0 0,0-1-1 0 0,-1 0 0 0 0,1 1 1 0 0,-1-1-1 0 0,1 0 1 0 0,-1 0-1 0 0,1 1 1 0 0,-1-1-1 0 0,0 0 1 0 0,1 0-1 0 0,-1 0 0 0 0,0 1 1 0 0,0-1-1 0 0,1 0 1 0 0,-1-2-1 0 0,17-9 34 0 0,9-15 2 0 0,1-2 48 0 0,-26 29-84 0 0,-1 0 0 0 0,0 0 1 0 0,0 0-1 0 0,0 0 1 0 0,0 0-1 0 0,1 0 0 0 0,-1-1 1 0 0,0 1-1 0 0,0 0 1 0 0,0 0-1 0 0,0 0 0 0 0,0 0 1 0 0,0 0-1 0 0,0-1 1 0 0,1 1-1 0 0,-1 0 0 0 0,0 0 1 0 0,0 0-1 0 0,0 0 0 0 0,0-1 1 0 0,0 1-1 0 0,0 0 1 0 0,0 0-1 0 0,0 0 0 0 0,0 0 1 0 0,0-1-1 0 0,0 1 1 0 0,0 0-1 0 0,0 0 0 0 0,0 0 1 0 0,0-1-1 0 0,0 1 1 0 0,0 0-1 0 0,0 0 0 0 0,0 0 1 0 0,0 0-1 0 0,0-1 1 0 0,0 1-1 0 0,-1 0 0 0 0,1 0 1 0 0,0 0-1 0 0,0-1 1 0 0,0 1-2 0 0,0 0 1 0 0,-1 0 0 0 0,1 0-1 0 0,0-1 1 0 0,0 1 0 0 0,0 0-1 0 0,0 0 1 0 0,0-1-1 0 0,0 1 1 0 0,0 0 0 0 0,0 0-1 0 0,0-1 1 0 0,0 1 0 0 0,0 0-1 0 0,0-1 1 0 0,0 1 0 0 0,0 0-1 0 0,0 0 1 0 0,0-1 0 0 0,0 1-1 0 0,0 0 1 0 0,0 0 0 0 0,0-1-1 0 0,0 1 1 0 0,1 0 0 0 0,-1 0-1 0 0,0 0 1 0 0,0-1 0 0 0,0 1-1 0 0,0 0 1 0 0,1 0-1 0 0,-1 0 1 0 0,0-1 0 0 0,0 1-1 0 0,0 0 1 0 0,1 0 0 0 0,-1 0-1 0 0,0 0 1 0 0,0 0 0 0 0,0-1-1 0 0,1 1 1 0 0,-1 0 0 0 0,0 0-1 0 0,0 0 1 0 0,1 0 0 0 0,-1 0-1 0 0,0 0 1 0 0,1 0 0 0 0,1-1-15 0 0,-1 0 13 0 0,0 1 0 0 0,0 0 0 0 0,0-1 0 0 0,0 1 0 0 0,-1-1 0 0 0,1 1 0 0 0,0-1 1 0 0,0 1-1 0 0,-1-1 0 0 0,1 1 0 0 0,0-1 0 0 0,-1 0 0 0 0,1 0 0 0 0,-1 1 0 0 0,1-1 0 0 0,-1 0 0 0 0,1 0 1 0 0,-1 1-1 0 0,1-1 0 0 0,-1-1 0 0 0,9-5 26 0 0,-8 6-22 0 0,0 1 0 0 0,-1 0 1 0 0,1 0-1 0 0,0-1 1 0 0,0 1-1 0 0,-1-1 0 0 0,1 1 1 0 0,0 0-1 0 0,-1-1 0 0 0,1 1 1 0 0,-1-1-1 0 0,1 0 1 0 0,0 1-1 0 0,-1-1 0 0 0,0 1 1 0 0,1-1-1 0 0,-1 0 1 0 0,1 1-1 0 0,-1-1 0 0 0,0 0 1 0 0,1 1-1 0 0,-1-2 1 0 0,2-1 2 0 0,6-1-14 0 0,-5 3-10 0 0,-3 0 15 0 0,1 1 1 0 0,0 0-1 0 0,-1-1 0 0 0,1 1 1 0 0,-1-1-1 0 0,1 1 1 0 0,-1-1-1 0 0,1 1 0 0 0,0-1 1 0 0,-1 0-1 0 0,0 1 0 0 0,1-1 1 0 0,-1 1-1 0 0,1-1 0 0 0,-1 0 1 0 0,0 1-1 0 0,1-1 1 0 0,-1 0-1 0 0,0-1 0 0 0,8-4 26 0 0,-7 6-21 0 0,0 0 1 0 0,-1-1-1 0 0,1 1 0 0 0,0 0 0 0 0,0-1 1 0 0,-1 1-1 0 0,1-1 0 0 0,0 1 0 0 0,-1-1 1 0 0,1 1-1 0 0,0-1 0 0 0,-1 1 0 0 0,1-1 1 0 0,-1 0-1 0 0,1 1 0 0 0,-1-1 0 0 0,1 0 1 0 0,-1 1-1 0 0,1-1 0 0 0,-1 0 1 0 0,0 0-1 0 0,1 1 0 0 0,-1-1 0 0 0,0-1 1 0 0,9-3-47 0 0,-8 5 43 0 0,0-1 0 0 0,0 1 0 0 0,-1 0 0 0 0,1 0 0 0 0,0-1-1 0 0,0 1 1 0 0,0-1 0 0 0,-1 1 0 0 0,1-1 0 0 0,0 1 0 0 0,0-1 0 0 0,-1 1-1 0 0,1-1 1 0 0,-1 0 0 0 0,1 1 0 0 0,0-2 0 0 0,-1 1 2 0 0,0 1 0 0 0,0 0 1 0 0,1-1-1 0 0,-1 1 0 0 0,0 0 1 0 0,0-1-1 0 0,0 1 0 0 0,0 0 0 0 0,1-1 1 0 0,-1 1-1 0 0,0 0 0 0 0,0-1 1 0 0,1 1-1 0 0,-1 0 0 0 0,0-1 0 0 0,0 1 1 0 0,1 0-1 0 0,-1 0 0 0 0,0-1 0 0 0,1 1 1 0 0,-1 0-1 0 0,0 0 0 0 0,1 0 1 0 0,-1 0-1 0 0,0 0 0 0 0,1-1 0 0 0,-1 1 1 0 0,1 0-1 0 0,-1 0 0 0 0,0 0 1 0 0,1 0-1 0 0,-1 0 0 0 0,0 0 0 0 0,1 0 1 0 0,0 0-1 0 0,-1 0 1 0 0,1 0-1 0 0,-1 0 1 0 0,0 0 0 0 0,1 0-1 0 0,-1 0 1 0 0,1 0 0 0 0,-1 0-1 0 0,1 0 1 0 0,-1 0 0 0 0,0 0-1 0 0,1 0 1 0 0,-1 0 0 0 0,1-1-1 0 0,-1 1 1 0 0,0 0 0 0 0,1 0-1 0 0,-1 0 1 0 0,0-1 0 0 0,1 1-1 0 0,-1 0 1 0 0,0-1 0 0 0,1 1-1 0 0,-1 0 1 0 0,0-1 0 0 0,0 1-1 0 0,1 0 1 0 0,-1-1 0 0 0,0 1-1 0 0,0 0 1 0 0,1-1 0 0 0,-1 1-1 0 0,0-1 1 0 0,0 1 0 0 0,0 0-1 0 0,0-2 1 0 0,28-16-31 0 0,-25 16 31 0 0,0 1 1 0 0,-1-1-1 0 0,1 0 1 0 0,0 1-1 0 0,-1-1 1 0 0,1-1-1 0 0,-1 1 1 0 0,4-4-1 0 0,16-13 24 0 0,6-8-36 0 0,-11 14-36 0 0,-14 11 35 0 0,-1-1-1 0 0,1 1 1 0 0,-1 0 0 0 0,1 0-1 0 0,0 1 1 0 0,0-1 0 0 0,5-1-1 0 0,8-8-5 0 0,11-1 37 0 0,-23 9-20 0 0,0 1 0 0 0,1 0-1 0 0,-1-1 1 0 0,0 0 0 0 0,0 0 0 0 0,4-3 0 0 0,3-2-18 0 0,-11 8 22 0 0,1 0 1 0 0,0-1-1 0 0,-1 1 1 0 0,1 0-1 0 0,-1-1 1 0 0,1 1-1 0 0,0 0 1 0 0,-1-1-1 0 0,1 1 1 0 0,-1 0-1 0 0,1-1 1 0 0,-1 1 0 0 0,1-1-1 0 0,-1 1 1 0 0,1-1-1 0 0,-1 0 1 0 0,0 1-1 0 0,1-1 1 0 0,-1 1-1 0 0,0-1 1 0 0,1 0-1 0 0,-1 1 1 0 0,0-1-1 0 0,0 0 1 0 0,0 0 0 0 0,1 0-3 0 0,-1 1 1 0 0,0-1 0 0 0,0 1 0 0 0,0-1 0 0 0,1 1 0 0 0,-1-1-1 0 0,0 1 1 0 0,1-1 0 0 0,-1 1 0 0 0,0-1 0 0 0,1 1 0 0 0,-1-1-1 0 0,0 1 1 0 0,1-1 0 0 0,-1 1 0 0 0,1 0 0 0 0,-1-1 0 0 0,1 1-1 0 0,-1 0 1 0 0,1 0 0 0 0,-1-1 0 0 0,1 1 0 0 0,-1 0 0 0 0,2 0 0 0 0,-2-1-2 0 0,1 1 0 0 0,0 0 0 0 0,-1 0 0 0 0,1-1 1 0 0,-1 1-1 0 0,1 0 0 0 0,0-1 0 0 0,-1 1 0 0 0,1 0 1 0 0,-1-1-1 0 0,1 1 0 0 0,-1-1 0 0 0,1 1 0 0 0,-1-1 1 0 0,1 1-1 0 0,-1-1 0 0 0,0 1 0 0 0,1-1 0 0 0,-1 0 1 0 0,0 1-1 0 0,1-1 0 0 0,-1 1 0 0 0,0-1 0 0 0,0 0 1 0 0,0 0-1 0 0,3-2-22 0 0,0 0 0 0 0,-1 0 0 0 0,1 0 0 0 0,0 1 1 0 0,0 0-1 0 0,1-1 0 0 0,-1 1 0 0 0,5-2 0 0 0,-7 4 20 0 0,0-1 1 0 0,0 0-1 0 0,0 1 0 0 0,0-1 0 0 0,0 0 1 0 0,0 1-1 0 0,0-1 0 0 0,0 0 0 0 0,-1 0 1 0 0,1 0-1 0 0,0 0 0 0 0,1-1 0 0 0,7-7 96 0 0,15-14-167 0 0,-4 9 40 0 0,-9 7 18 0 0,10-7 24 0 0,32-17 0 0 0,-29 18 33 0 0,5-2 18 0 0,-12-2-94 0 0,-13 15 35 0 0,0 1 0 0 0,-1-1 1 0 0,1 0-1 0 0,-1-1 0 0 0,1 1 1 0 0,-1-1-1 0 0,0 1 0 0 0,0-1 1 0 0,0 0-1 0 0,3-3 0 0 0,20-10 6 0 0,-19 13 17 0 0,-6 3-23 0 0,-1 0 0 0 0,0 0 0 0 0,1 0 0 0 0,-1 0 0 0 0,1 0 0 0 0,-1-1 0 0 0,1 1 0 0 0,-1 0 0 0 0,0 0 0 0 0,1 0 0 0 0,-1-1 0 0 0,1 1 0 0 0,-1 0 0 0 0,0-1 0 0 0,1 1 0 0 0,-1 0 0 0 0,0-1 0 0 0,0 1 0 0 0,1 0 0 0 0,-1-1 0 0 0,0 1 0 0 0,0-1 0 0 0,1 1 0 0 0,-1 0 0 0 0,0-1 0 0 0,0 1 1 0 0,0-1-1 0 0,0 1 0 0 0,0-1 0 0 0,0 1 0 0 0,1-1 0 0 0,6-3 19 0 0,-6 4-19 0 0,0-1 0 0 0,0 1 0 0 0,0 0 1 0 0,0-1-1 0 0,0 1 0 0 0,0-1 0 0 0,0 1 1 0 0,0-1-1 0 0,-1 1 0 0 0,1-1 0 0 0,0 0 1 0 0,0 1-1 0 0,-1-1 0 0 0,1 0 0 0 0,1-1 1 0 0,-2 2-2 0 0,0-1 0 0 0,0 0 0 0 0,0 0 0 0 0,0 1 1 0 0,0-1-1 0 0,1 0 0 0 0,-1 0 0 0 0,0 1 0 0 0,1-1 1 0 0,-1 0-1 0 0,1 1 0 0 0,-1-1 0 0 0,0 1 0 0 0,1-1 1 0 0,0 1-1 0 0,-1-1 0 0 0,1 0 0 0 0,-1 1 0 0 0,1 0 1 0 0,-1-1-1 0 0,1 1 0 0 0,0-1 0 0 0,-1 1 0 0 0,2-1 1 0 0,-1 1-1 0 0,-1 0 0 0 0,1 0 0 0 0,-1-1 1 0 0,1 1-1 0 0,0 0 0 0 0,-1-1 0 0 0,1 1 1 0 0,-1-1-1 0 0,1 1 0 0 0,-1-1 0 0 0,1 1 0 0 0,-1-1 1 0 0,1 1-1 0 0,-1-1 0 0 0,0 1 0 0 0,1-1 1 0 0,-1 0-1 0 0,0 1 0 0 0,1-1 0 0 0,-1 1 1 0 0,0-1-1 0 0,0 0 0 0 0,1-1 0 0 0,-1 2 2 0 0,0-1-1 0 0,0 0 0 0 0,0 1 0 0 0,1-1 1 0 0,-1 0-1 0 0,0 0 0 0 0,1 1 0 0 0,-1-1 1 0 0,1 1-1 0 0,-1-1 0 0 0,1 0 1 0 0,-1 1-1 0 0,1-1 0 0 0,-1 1 0 0 0,1-1 1 0 0,-1 1-1 0 0,1 0 0 0 0,0-1 0 0 0,-1 1 1 0 0,1-1-1 0 0,0 1 0 0 0,0-1 1 0 0,0 1-3 0 0,0 0 1 0 0,-1 0-1 0 0,1 0 0 0 0,-1-1 1 0 0,1 1-1 0 0,-1 0 1 0 0,1-1-1 0 0,-1 1 1 0 0,1-1-1 0 0,-1 1 1 0 0,1 0-1 0 0,-1-1 1 0 0,1 1-1 0 0,-1-1 1 0 0,1 1-1 0 0,-1-1 1 0 0,0 0-1 0 0,0 1 1 0 0,1-1-1 0 0,-1 1 1 0 0,0-2-1 0 0,1 1-2 0 0,0-1 0 0 0,0 1-1 0 0,0-1 1 0 0,0 1 0 0 0,0 0-1 0 0,1-1 1 0 0,-1 1 0 0 0,0 0-1 0 0,0 0 1 0 0,1 0 0 0 0,1-2-1 0 0,4-3 7 0 0,-2 1 4 0 0,-2 1-6 0 0,0 0 0 0 0,1 1 1 0 0,0-1-1 0 0,-1 1 0 0 0,7-5 1 0 0,-6 6 0 0 0,0-1 0 0 0,-1 0 0 0 0,0 0 1 0 0,1 0-1 0 0,-1-1 0 0 0,2-3 1 0 0,19-18-29 0 0,31-23 6 0 0,-33 23 66 0 0,-22 25-46 0 0,2-2-2 0 0,0 1 1 0 0,0 0 0 0 0,0-1-1 0 0,-1 1 1 0 0,1-1 0 0 0,0 0-1 0 0,-1 0 1 0 0,1 0 0 0 0,-1 1-1 0 0,0-1 1 0 0,1-1 0 0 0,0-1-1 0 0,-2 3 2 0 0,0 1 0 0 0,0-1 0 0 0,1 0 0 0 0,-1 1 0 0 0,0-1 0 0 0,1 1 0 0 0,-1-1 0 0 0,1 1 0 0 0,-1-1 0 0 0,1 1 0 0 0,-1-1 0 0 0,0 1 0 0 0,1-1 0 0 0,0 1 0 0 0,-1 0 0 0 0,1-1 0 0 0,-1 1 0 0 0,1 0 0 0 0,0-1-1 0 0,0 1 1 0 0,0-1 0 0 0,0 1-1 0 0,-1 0 1 0 0,1-1 0 0 0,0 1 0 0 0,-1-1-1 0 0,1 1 1 0 0,0-1 0 0 0,-1 0-1 0 0,1 1 1 0 0,0-1 0 0 0,-1 1-1 0 0,1-1 1 0 0,-1 0 0 0 0,1 0-1 0 0,-1 1 1 0 0,0-1 0 0 0,1 0-1 0 0,-1 0 1 0 0,0 0 0 0 0,1 0-1 0 0,-1 0 1 0 0,0 0 0 0 0,0 0 0 0 0,0 1 0 0 0,1-1-1 0 0,-1 0 1 0 0,0 0 0 0 0,1 1 0 0 0,-1-1 0 0 0,1 0 0 0 0,-1 1-1 0 0,0-1 1 0 0,1 1 0 0 0,0-1 0 0 0,-1 0 0 0 0,1 1-1 0 0,-1-1 1 0 0,1 1 0 0 0,-1 0 0 0 0,1-1 0 0 0,0 1 0 0 0,-1-1-1 0 0,1 1 1 0 0,1-1 0 0 0,-2 1 1 0 0,1 0 0 0 0,0 0 0 0 0,-1-1 0 0 0,1 1 0 0 0,-1 0 0 0 0,1-1 0 0 0,-1 1 0 0 0,1 0 0 0 0,-1-1 0 0 0,1 1 0 0 0,-1-1 1 0 0,1 1-1 0 0,-1-1 0 0 0,0 1 0 0 0,1-1 0 0 0,-1 1 0 0 0,0-1 0 0 0,1 1 0 0 0,-1-1 0 0 0,0 0 0 0 0,1 0 0 0 0,-1 0 0 0 0,0 0 0 0 0,0 0 1 0 0,0 1-1 0 0,1-1 0 0 0,-1 0 0 0 0,0 1 1 0 0,1-1-1 0 0,-1 0 0 0 0,0 0 0 0 0,1 1 1 0 0,-1-1-1 0 0,1 1 0 0 0,-1-1 0 0 0,1 0 1 0 0,0 1-1 0 0,-1-1 0 0 0,1 1 0 0 0,-1-1 1 0 0,1 1-1 0 0,0 0 0 0 0,-1-1 0 0 0,1 1 1 0 0,1-1-1 0 0,-2 1-2 0 0,1 0 1 0 0,-1 0-1 0 0,1-1 1 0 0,0 1-1 0 0,-1 0 1 0 0,1-1-1 0 0,-1 1 1 0 0,1-1-1 0 0,-1 1 1 0 0,1 0 0 0 0,-1-1-1 0 0,1 1 1 0 0,-1-1-1 0 0,0 1 1 0 0,1-1-1 0 0,-1 0 1 0 0,0 1-1 0 0,1-1 1 0 0,-1 1-1 0 0,0-1 1 0 0,1-1-1 0 0,-1 1 1 0 0,0 1 1 0 0,0-1-1 0 0,0 0 0 0 0,1 0 0 0 0,-1 1 0 0 0,0-1 0 0 0,1 0 0 0 0,-1 1 1 0 0,0-1-1 0 0,1 0 0 0 0,-1 1 0 0 0,1-1 0 0 0,-1 0 0 0 0,1 1 0 0 0,-1-1 1 0 0,1 1-1 0 0,-1-1 0 0 0,1 1 0 0 0,0-1 0 0 0,-1 1 0 0 0,1 0 1 0 0,1-1-1 0 0,-2 1 2 0 0,1-1 1 0 0,0 1 0 0 0,-1-1 0 0 0,1 1 0 0 0,0 0 0 0 0,-1-1 0 0 0,1 0-1 0 0,-1 1 1 0 0,1-1 0 0 0,0 1 0 0 0,-1-1 0 0 0,1 0 0 0 0,-1 1-1 0 0,0-1 1 0 0,1 0 0 0 0,-1 1 0 0 0,0-1 0 0 0,1 0 0 0 0,-1 0-1 0 0,0 1 1 0 0,0-1 0 0 0,1-1 0 0 0,-1 1-1 0 0,0 0-1 0 0,0 1 1 0 0,1-1-1 0 0,-1 0 1 0 0,0 0 0 0 0,1 1-1 0 0,-1-1 1 0 0,0 0 0 0 0,1 1-1 0 0,-1-1 1 0 0,1 0 0 0 0,0 1-1 0 0,-1-1 1 0 0,1 1 0 0 0,-1-1-1 0 0,1 0 1 0 0,0 1 0 0 0,0-1-1 0 0,0 1-1 0 0,0-1 0 0 0,0 0-1 0 0,0 1 1 0 0,0-1 0 0 0,-1 0 0 0 0,1 0 0 0 0,0 1-1 0 0,0-1 1 0 0,-1 0 0 0 0,1 0 0 0 0,-1 0-1 0 0,1 0 1 0 0,-1 0 0 0 0,1 0 0 0 0,-1 0-1 0 0,1 0 1 0 0,-1 0 0 0 0,0 0 0 0 0,1-2 0 0 0,22-28 24 0 0,9-13-26 0 0,0 9 20 0 0,-29 30-1 0 0,0 1-1 0 0,0-1 1 0 0,0-1 0 0 0,0 1 0 0 0,-1 0 0 0 0,4-12 0 0 0,-6 17-18 0 0,0-1-1 0 0,0 0 1 0 0,1 0-1 0 0,-1 0 1 0 0,1 0-1 0 0,-1 1 1 0 0,1-1-1 0 0,-1 0 1 0 0,1 0 0 0 0,-1 1-1 0 0,1-1 1 0 0,0 0-1 0 0,-1 1 1 0 0,1-1-1 0 0,0 1 1 0 0,0-1-1 0 0,1 0 1 0 0,-2 1-1 0 0,1-1 0 0 0,0 1 1 0 0,0-1-1 0 0,-1 1 0 0 0,1-1 0 0 0,0 1 1 0 0,-1-1-1 0 0,1 0 0 0 0,0 1 0 0 0,-1-1 1 0 0,1 0-1 0 0,-1 0 0 0 0,1 1 0 0 0,-1-1 1 0 0,0 0-1 0 0,1 0 0 0 0,0-1 0 0 0,17-21-17 0 0,-3 6 49 0 0,11-16 92 0 0,-10 6 131 0 0,-4 8-198 0 0,-11 19-54 0 0,-1-1 1 0 0,1 1-1 0 0,-1 0 0 0 0,1-1 1 0 0,-1 1-1 0 0,1-1 0 0 0,-1 1 0 0 0,0-1 1 0 0,1 0-1 0 0,-1 1 0 0 0,0-1 1 0 0,1 1-1 0 0,-1-1 0 0 0,0 1 1 0 0,0-1-1 0 0,0 0 0 0 0,0 1 1 0 0,0-1-1 0 0,1 0 0 0 0,-1 1 0 0 0,0-2 1 0 0,0 1-3 0 0,0 0 1 0 0,0 0-1 0 0,0 0 1 0 0,0 0-1 0 0,0 0 1 0 0,1 0-1 0 0,-1 0 1 0 0,0 0-1 0 0,1 0 1 0 0,-1 0-1 0 0,1 1 1 0 0,-1-1-1 0 0,1 0 1 0 0,-1 0-1 0 0,1 0 1 0 0,-1 1-1 0 0,1-1 1 0 0,0 0-1 0 0,0 0 1 0 0,-1 1-1 0 0,3-2 1 0 0,-2 2 1 0 0,-1-1-1 0 0,1 1 1 0 0,0-1-1 0 0,-1 0 1 0 0,1 1-1 0 0,0-1 1 0 0,-1 0-1 0 0,1 1 1 0 0,-1-1 0 0 0,1 0-1 0 0,-1 1 1 0 0,1-1-1 0 0,-1 0 1 0 0,0 0-1 0 0,1 0 1 0 0,-1 0-1 0 0,0 1 1 0 0,1-1 0 0 0,-1 0-1 0 0,0 0 1 0 0,0 0-1 0 0,0 0 1 0 0,0 0-1 0 0,0-1 1 0 0,0 1 1 0 0,1 0 0 0 0,-1 0 0 0 0,1 0 0 0 0,-1 0 0 0 0,1 0 0 0 0,-1 0 0 0 0,1 0 0 0 0,0 0 0 0 0,-1 0 0 0 0,1 0 0 0 0,0 1 0 0 0,0-1 0 0 0,1-1 0 0 0,-1 1-6 0 0,0 1 0 0 0,0-1 0 0 0,0 0 0 0 0,0 0 0 0 0,0 0 0 0 0,0 0 0 0 0,-1 0 0 0 0,1 0 0 0 0,0 0 1 0 0,-1 0-1 0 0,1 0 0 0 0,-1 0 0 0 0,1 0 0 0 0,0-1 0 0 0,-1 1 4 0 0,0 0 0 0 0,1 1 0 0 0,-1-1 0 0 0,0 0 0 0 0,1 1 0 0 0,-1-1 0 0 0,0 1 0 0 0,1-1 0 0 0,-1 0 0 0 0,1 1 0 0 0,-1-1 0 0 0,1 1 0 0 0,-1 0 1 0 0,1-1-1 0 0,-1 1 0 0 0,1-1 0 0 0,-1 1 0 0 0,1 0 0 0 0,1-1 0 0 0,-1 1 0 0 0,-1-1 1 0 0,1 1-1 0 0,0 0 0 0 0,0-1 1 0 0,-1 1-1 0 0,1-1 0 0 0,0 1 1 0 0,-1-1-1 0 0,1 1 0 0 0,-1-1 1 0 0,1 0-1 0 0,-1 1 0 0 0,1-1 1 0 0,-1 0-1 0 0,1 1 0 0 0,-1-1 1 0 0,0 0-1 0 0,1 0 0 0 0,-1 1 1 0 0,0-1-1 0 0,1-1 0 0 0,-1 1 0 0 0,0 0-1 0 0,0 1 0 0 0,1-1 1 0 0,-1 0-1 0 0,0 0 0 0 0,1 1 1 0 0,-1-1-1 0 0,0 0 0 0 0,1 0 0 0 0,-1 1 1 0 0,1-1-1 0 0,-1 0 0 0 0,1 1 1 0 0,0-1-1 0 0,-1 1 0 0 0,1-1 1 0 0,-1 1-1 0 0,1-1 0 0 0,0 1 1 0 0,1-1-1 0 0,-1 0 1 0 0,-1 1-1 0 0,1 0 1 0 0,0-1-1 0 0,-1 1 1 0 0,1-1-1 0 0,0 1 1 0 0,-1-1 0 0 0,1 0-1 0 0,-1 1 1 0 0,1-1-1 0 0,-1 1 1 0 0,1-1-1 0 0,-1 0 1 0 0,1 0 0 0 0,-1 1-1 0 0,0-1 1 0 0,1 0-1 0 0,-1 0 1 0 0,0 1-1 0 0,1-2 1 0 0,-1 1 4 0 0,0 0 0 0 0,1 0 1 0 0,-1 0-1 0 0,1 0 0 0 0,-1 0 0 0 0,1 1 0 0 0,-1-1 0 0 0,1 0 1 0 0,-1 0-1 0 0,1 1 0 0 0,0-1 0 0 0,-1 0 0 0 0,1 1 1 0 0,0-1-1 0 0,0 1 0 0 0,1-2 0 0 0,-2 2-4 0 0,1-1-1 0 0,0 1 1 0 0,0-1-1 0 0,0 1 1 0 0,-1-1-1 0 0,1 0 1 0 0,0 1-1 0 0,-1-1 1 0 0,1 0-1 0 0,0 0 1 0 0,-1 0-1 0 0,1 0 1 0 0,-1 1-1 0 0,1-1 1 0 0,-1 0-1 0 0,1-2 1 0 0,-1 2-4 0 0,1 0-1 0 0,-1 0 1 0 0,1 0 0 0 0,0 0 0 0 0,0 0 0 0 0,-1-1 0 0 0,1 1 0 0 0,0 1 0 0 0,0-1-1 0 0,0 0 1 0 0,0 0 0 0 0,2-1 0 0 0,8-9-32 0 0,-10 9 30 0 0,1-1 1 0 0,0 1-1 0 0,0 0 0 0 0,0 0 0 0 0,0 0 0 0 0,0 0 1 0 0,0 0-1 0 0,0 1 0 0 0,5-3 0 0 0,13-13-24 0 0,-12 10 89 0 0,-7 7-56 0 0,0 0-1 0 0,-1-1 1 0 0,1 1 0 0 0,0-1-1 0 0,0 1 1 0 0,-1-1 0 0 0,1 1-1 0 0,0-1 1 0 0,-1 1 0 0 0,1-1 0 0 0,0 0-1 0 0,-1 1 1 0 0,1-1 0 0 0,-1 0-1 0 0,1 0 1 0 0,-1 1 0 0 0,0-1-1 0 0,1 0 1 0 0,-1 0 0 0 0,0 0 0 0 0,1 0-1 0 0,-1 0 0 0 0,0 0 0 0 0,0 0 0 0 0,1 0-1 0 0,-1 1 1 0 0,0-1 0 0 0,1 0 0 0 0,-1 0 0 0 0,1 1-1 0 0,-1-1 1 0 0,1 0 0 0 0,-1 1 0 0 0,1-1-1 0 0,0 1 1 0 0,-1-1 0 0 0,1 0 0 0 0,0 1 0 0 0,0-1-1 0 0,0 0-2 0 0,0 1-1 0 0,0-1 1 0 0,0 1-1 0 0,0-1 1 0 0,0 0 0 0 0,-1 0-1 0 0,1 1 1 0 0,0-1-1 0 0,-1 0 1 0 0,1 0-1 0 0,0 0 1 0 0,-1 0-1 0 0,1 0 1 0 0,-1 0-1 0 0,0 0 1 0 0,1 0-1 0 0,-1 0 1 0 0,1-2-1 0 0,-1 2 3 0 0,0 0 0 0 0,1 0 1 0 0,-1 0-1 0 0,1 0 0 0 0,-1 0 0 0 0,1 0 0 0 0,-1 0 0 0 0,1 0 0 0 0,0 0 0 0 0,0 0 0 0 0,-1 0 0 0 0,1 0 0 0 0,0 0 1 0 0,0 1-1 0 0,1-2 0 0 0,-1 2 0 0 0,0-1 0 0 0,0 0 0 0 0,0 0 0 0 0,-1 1 0 0 0,1-1 1 0 0,0 0-1 0 0,0 0 0 0 0,-1 0 0 0 0,1 1 0 0 0,-1-1 0 0 0,1 0 1 0 0,-1 0-1 0 0,1 0 0 0 0,0-2 0 0 0,-1 2 3 0 0,0-1-1 0 0,1 1 1 0 0,-1 0-1 0 0,1 0 1 0 0,-1-1-1 0 0,1 1 1 0 0,0 0 0 0 0,-1 0-1 0 0,1 0 1 0 0,0-1-1 0 0,0 1 1 0 0,0 0-1 0 0,0 0 1 0 0,1-1-1 0 0,-1 1-4 0 0,0 1 0 0 0,0-1-1 0 0,0 0 1 0 0,0 0 0 0 0,-1 0-1 0 0,1 0 1 0 0,0 0-1 0 0,-1 0 1 0 0,1-1 0 0 0,0 1-1 0 0,-1 0 1 0 0,1 0-1 0 0,0-3 1 0 0,-1 3 1 0 0,1 0-1 0 0,-1-1 1 0 0,1 1-1 0 0,-1 0 1 0 0,1 0-1 0 0,0-1 1 0 0,0 1-1 0 0,0 0 1 0 0,0 0-1 0 0,0 0 1 0 0,0 0 0 0 0,1-1-1 0 0,-1 1 3 0 0,0 1 0 0 0,0-1 0 0 0,0 0 0 0 0,0 0 0 0 0,0 0 0 0 0,0 0 0 0 0,-1-1 0 0 0,1 1 0 0 0,0 0 0 0 0,-1 0 0 0 0,2-2 0 0 0,-2 2-1 0 0,0 0 0 0 0,0 0 1 0 0,1 0-1 0 0,-1 0 0 0 0,0 0 0 0 0,1 0 1 0 0,-1 0-1 0 0,1 0 0 0 0,-1 1 0 0 0,1-1 0 0 0,0 0 1 0 0,-1 0-1 0 0,1 0 0 0 0,0 1 0 0 0,-1-1 1 0 0,1 0-1 0 0,0 1 0 0 0,0-1 0 0 0,0 1 0 0 0,1-1 1 0 0,-1 0-1 0 0,0 1 1 0 0,0-1-1 0 0,0 1 1 0 0,-1-1 0 0 0,1 0-1 0 0,0 1 1 0 0,0-1-1 0 0,0 0 1 0 0,-1 0-1 0 0,1 0 1 0 0,0 1 0 0 0,-1-1-1 0 0,1 0 1 0 0,-1 0-1 0 0,1 0 1 0 0,-1 0-1 0 0,1 0 1 0 0,-1 0-1 0 0,0 0 1 0 0,1-2 0 0 0,-1 2-1 0 0,1 0 1 0 0,-1 0 0 0 0,0 1 0 0 0,1-1 0 0 0,-1 0-1 0 0,1 0 1 0 0,-1 1 0 0 0,1-1 0 0 0,-1 0 0 0 0,1 0-1 0 0,-1 1 1 0 0,1-1 0 0 0,0 1 0 0 0,-1-1 0 0 0,2 0-1 0 0,-1 0 1 0 0,0 0 0 0 0,0 1 0 0 0,0-1 0 0 0,0 0 0 0 0,0 0-1 0 0,0 0 1 0 0,-1 1 0 0 0,1-1 0 0 0,0 0 0 0 0,-1 0 0 0 0,1 0 0 0 0,0 0-1 0 0,-1 0 1 0 0,1-1 0 0 0,-1 1 0 0 0,0 0 0 0 0,1-2 0 0 0,-1 3-4 0 0,1-1 1 0 0,-1 0 0 0 0,0 0 0 0 0,1 1-1 0 0,-1-1 1 0 0,0 1 0 0 0,1-1 0 0 0,-1 0-1 0 0,1 1 1 0 0,-1-1 0 0 0,1 1-1 0 0,0-1 1 0 0,-1 1 0 0 0,1-1 0 0 0,-1 1-1 0 0,1-1 1 0 0,1 1 0 0 0,-1-1 2 0 0,0 1-1 0 0,-1-1 1 0 0,1 1 0 0 0,0-1 0 0 0,0 1-1 0 0,-1-1 1 0 0,1 1 0 0 0,0-1 0 0 0,-1 0-1 0 0,1 1 1 0 0,-1-1 0 0 0,1 0-1 0 0,-1 0 1 0 0,1 1 0 0 0,-1-1 0 0 0,1 0-1 0 0,-1 0 1 0 0,0 0 0 0 0,1-1 0 0 0,2-2-1 0 0,0 0 0 0 0,1-1 0 0 0,0 1 1 0 0,-1 1-1 0 0,1-1 0 0 0,7-5 1 0 0,-1-1 11 0 0,3-2-9 0 0,14-13 34 0 0,0-4 85 0 0,-25 21-109 0 0,-2 7-14 0 0,0 1 1 0 0,0 0-1 0 0,0-1 0 0 0,0 1 0 0 0,0 0 0 0 0,0-1 0 0 0,0 1 0 0 0,0 0 0 0 0,0 0 0 0 0,0-1 0 0 0,0 1 0 0 0,0 0 0 0 0,0-1 0 0 0,0 1 0 0 0,0 0 0 0 0,1-1 0 0 0,-1 1 1 0 0,0 0-1 0 0,0 0 0 0 0,0-1 0 0 0,0 1 0 0 0,1 0 0 0 0,-1 0 0 0 0,0-1 0 0 0,0 1 0 0 0,1 0 0 0 0,-1 0 0 0 0,0 0 0 0 0,1 0 0 0 0,-1-1 0 0 0,1 1 0 0 0,0-1 0 0 0,0 0 0 0 0,-1 1 0 0 0,1-1-1 0 0,0 0 1 0 0,-1 0 0 0 0,1 0 0 0 0,-1 1 0 0 0,1-1 0 0 0,-1 0-1 0 0,1 0 1 0 0,-1 0 0 0 0,1 0 0 0 0,-1 0 0 0 0,0-1 0 0 0,7-10-6 0 0,0-1-32 0 0,-5 12 46 0 0,-1 0 0 0 0,0 0 0 0 0,1-1 0 0 0,-1 1 0 0 0,0-1 1 0 0,0 1-1 0 0,0-1 0 0 0,0 1 0 0 0,0-1 0 0 0,-1 0 0 0 0,1 1 1 0 0,0-1-1 0 0,-1 0 0 0 0,1 0 0 0 0,-1 1 0 0 0,0-1 1 0 0,1 0-1 0 0,-1 0 0 0 0,0-3 0 0 0,4-4-4 0 0,-3 8-4 0 0,-1 0 0 0 0,1 0 0 0 0,0 0 0 0 0,-1 0 0 0 0,1 0 0 0 0,0 0 0 0 0,-1 0-1 0 0,0-1 1 0 0,1 1 0 0 0,-1 0 0 0 0,0 0 0 0 0,1 0 0 0 0,-1-1 0 0 0,0 1 0 0 0,0 0 0 0 0,0 0 0 0 0,0-2 0 0 0,0 3-3 0 0,-1 0 1 0 0,1 0-1 0 0,0 0 1 0 0,-1-1-1 0 0,1 1 1 0 0,0 0-1 0 0,0 0 1 0 0,-1 0-1 0 0,1 0 1 0 0,0 0-1 0 0,-1 0 1 0 0,1 0-1 0 0,0 0 1 0 0,-1 0-1 0 0,1 0 1 0 0,0 0-1 0 0,0 0 1 0 0,-1 0-1 0 0,1 0 1 0 0,0 0-1 0 0,-1 0 1 0 0,1 0-1 0 0,0 0 1 0 0,-1 1-1 0 0,1-1 1 0 0,0 0-1 0 0,0 0 1 0 0,-1 0-1 0 0,1 0 1 0 0,0 1-1 0 0,0-1 1 0 0,-1 0-1 0 0,1 0 1 0 0,0 0-1 0 0,0 1 1 0 0,-1-1-1 0 0,-18 13-163 0 0,10-8 193 0 0,8-4-33 0 0,0 0 0 0 0,0 0 0 0 0,0-1 0 0 0,0 1 0 0 0,0 0 0 0 0,0 0 1 0 0,0 0-1 0 0,0 0 0 0 0,0 0 0 0 0,0 0 0 0 0,1 0 0 0 0,-1 0 0 0 0,0 0 0 0 0,1 1 0 0 0,-1-1 0 0 0,1 0 0 0 0,-1 0 0 0 0,1 1 0 0 0,0-1 0 0 0,-1 0 0 0 0,1 3 0 0 0,-4 0-1 0 0,3-3 8 0 0,1-1 0 0 0,-1 0 0 0 0,1 0 0 0 0,0 0 0 0 0,-1 1 0 0 0,1-1-1 0 0,-1 0 1 0 0,1 1 0 0 0,0-1 0 0 0,0 0 0 0 0,-1 1 0 0 0,1-1-1 0 0,0 0 1 0 0,-1 1 0 0 0,1-1 0 0 0,0 0 0 0 0,0 1 0 0 0,0-1 0 0 0,-1 1-1 0 0,1-1 1 0 0,0 1 0 0 0,0-1 0 0 0,0 0 0 0 0,0 2 0 0 0,-5 2 4 0 0,0 1-281 0 0,17-6-14 0 0,-10 0 303 0 0,0 0-1 0 0,-1 0 1 0 0,1 0 0 0 0,0 0 0 0 0,0-1 0 0 0,-1 1 0 0 0,1 0 0 0 0,-1-1 0 0 0,1 1 0 0 0,-1-1 0 0 0,0 0 0 0 0,1 1 0 0 0,-1-1 0 0 0,0 0 0 0 0,1-3 0 0 0,-2 4 104 0 0,0 1 4 0 0,0 0-118 0 0,-1-1 0 0 0,1 1 0 0 0,-1-1 0 0 0,1 1 1 0 0,-1-1-1 0 0,1 1 0 0 0,-1-1 0 0 0,1 1 0 0 0,-1 0 1 0 0,0-1-1 0 0,1 1 0 0 0,-1 0 0 0 0,0-1 0 0 0,1 1 0 0 0,-1 0 1 0 0,0 0-1 0 0,1 0 0 0 0,-1 0 0 0 0,0 0 0 0 0,1 0 1 0 0,-1 0-1 0 0,0 0 0 0 0,0 0 0 0 0,1 0 0 0 0,-1 0 0 0 0,-1 0 1 0 0,-23 7-6 0 0,24-7 5 0 0,0 0 1 0 0,0 1 0 0 0,0-1-1 0 0,0 0 1 0 0,0 1 0 0 0,1-1-1 0 0,-1 1 1 0 0,0 0-1 0 0,0-1 1 0 0,0 1 0 0 0,0 0-1 0 0,1-1 1 0 0,-1 1-1 0 0,0 0 1 0 0,0 0 0 0 0,1-1-1 0 0,-1 1 1 0 0,1 0-1 0 0,-1 0 1 0 0,1 0 0 0 0,-1 1-1 0 0,1-1-2 0 0,0 0 0 0 0,-1-1 0 0 0,1 1 0 0 0,0-1 0 0 0,0 1-1 0 0,-1-1 1 0 0,1 1 0 0 0,0-1 0 0 0,-1 1 0 0 0,1 0 0 0 0,0-1 0 0 0,-1 0-1 0 0,1 1 1 0 0,-1-1 0 0 0,1 1 0 0 0,-1-1 0 0 0,1 0 0 0 0,-1 1 0 0 0,1-1-1 0 0,-1 0 1 0 0,1 1 0 0 0,-1-1 0 0 0,0 0 0 0 0,0 1-3 0 0,0-1 1 0 0,1 0 0 0 0,-1 1-1 0 0,0-1 1 0 0,1 0-1 0 0,-1 1 1 0 0,1-1 0 0 0,-1 1-1 0 0,0-1 1 0 0,1 1-1 0 0,-1-1 1 0 0,1 1-1 0 0,-1-1 1 0 0,1 1 0 0 0,0 0-1 0 0,-1-1 1 0 0,1 1-1 0 0,-1 0 1 0 0,1-1-1 0 0,0 1 1 0 0,0 0 0 0 0,-1-1-1 0 0,1 1 1 0 0,0 1-1 0 0,-6 31-192 0 0,11-32 246 0 0,0 0 1 0 0,-1-1-1 0 0,1 0 1 0 0,0 1-1 0 0,7-2 1 0 0,-9 1-39 0 0,0-1-7 0 0,-1 1 0 0 0,1-1 0 0 0,0 0 0 0 0,-1 0 0 0 0,1 0-1 0 0,-1 0 1 0 0,1-1 0 0 0,-1 1 0 0 0,0-1 0 0 0,1 1 0 0 0,-1-1 0 0 0,0 0 0 0 0,0 0 0 0 0,0 0 0 0 0,0 0 0 0 0,1-3 0 0 0,10-7 60 0 0,-13 11-57 0 0,1 1 0 0 0,-1 0 0 0 0,0-1 0 0 0,1 1 0 0 0,-1-1 0 0 0,0 1 0 0 0,0-1 0 0 0,1 1 1 0 0,-1-1-1 0 0,0 1 0 0 0,0-1 0 0 0,0 1 0 0 0,0-1 0 0 0,1 1 0 0 0,-1-1 0 0 0,0 1 0 0 0,0-1 0 0 0,0 1 0 0 0,0-1 0 0 0,0 1 0 0 0,0-1 0 0 0,0 1 0 0 0,-1-1 0 0 0,1 1 0 0 0,0-1 0 0 0,0 1 0 0 0,0-1 0 0 0,0 1 0 0 0,-1-1 0 0 0,1 1 0 0 0,0 0 0 0 0,-1-2 0 0 0,-10-9-68 0 0,10 11 52 0 0,-37-5-123 0 0,35 5 129 0 0,0 0 1 0 0,1 0-1 0 0,-1 0 1 0 0,0 0-1 0 0,1 0 1 0 0,-1 1-1 0 0,1-1 1 0 0,-1 1-1 0 0,0 0 1 0 0,1 0-1 0 0,0 0 1 0 0,-5 2-1 0 0,-7 5 10 0 0,12-7-12 0 0,0 0 1 0 0,0-1 0 0 0,0 1 0 0 0,0 0-1 0 0,0 0 1 0 0,1 0 0 0 0,-1 1 0 0 0,0-1-1 0 0,1 0 1 0 0,-1 1 0 0 0,1-1 0 0 0,-1 1-1 0 0,1-1 1 0 0,0 1 0 0 0,0 0 0 0 0,0-1-1 0 0,-2 4 1 0 0,3-3-5 0 0,0-1 1 0 0,-1 1-1 0 0,1 0 1 0 0,-1-1-1 0 0,1 1 1 0 0,-1-1-1 0 0,1 1 1 0 0,-1-1-1 0 0,0 1 1 0 0,0-1-1 0 0,0 0 1 0 0,1 1-1 0 0,-4 1 0 0 0,3-1 1 0 0,0-1-1 0 0,0 0 0 0 0,0 1 1 0 0,0-1-1 0 0,0 1 0 0 0,0-1 1 0 0,1 1-1 0 0,-1 0 0 0 0,0-1 0 0 0,1 1 1 0 0,-1 0-1 0 0,1-1 0 0 0,-1 1 1 0 0,1 2-1 0 0,0-3 7 0 0,0 0 0 0 0,0-1 0 0 0,0 1 0 0 0,0 0 0 0 0,0 0 0 0 0,0 0 0 0 0,0 0 0 0 0,0-1 1 0 0,0 1-1 0 0,1 0 0 0 0,-1 0 0 0 0,0 0 0 0 0,0-1 0 0 0,1 1 0 0 0,-1 0 0 0 0,1 0 0 0 0,-1-1 0 0 0,1 1 0 0 0,-1 0 0 0 0,1-1 0 0 0,-1 1 0 0 0,1 0 0 0 0,0-1 0 0 0,0 2 0 0 0,22 0 278 0 0,-16-2-248 0 0,-2 0-19 0 0,0 0-1 0 0,0-1 0 0 0,0 1 0 0 0,0-1 1 0 0,1-1-1 0 0,-1 1 0 0 0,0-1 0 0 0,-1 1 1 0 0,1-1-1 0 0,0-1 0 0 0,0 1 0 0 0,5-5 1 0 0,-8 6-3 0 0,0 0 0 0 0,0-1 0 0 0,-1 1 1 0 0,1-1-1 0 0,0 0 0 0 0,-1 1 0 0 0,1-1 1 0 0,-1 0-1 0 0,0 0 0 0 0,1 0 0 0 0,-1 0 1 0 0,0 0-1 0 0,0 0 0 0 0,0 0 0 0 0,-1 0 1 0 0,1-1-1 0 0,0 1 0 0 0,-1 0 0 0 0,0 0 0 0 0,1-1 1 0 0,-1 1-1 0 0,0 0 0 0 0,0 0 0 0 0,0-1 1 0 0,-1-3-1 0 0,1 1-39 0 0,-4 3 5 0 0,1 1 1 0 0,-1 0-1 0 0,1 0 1 0 0,-1 1-1 0 0,0-1 0 0 0,1 1 1 0 0,-1 0-1 0 0,0 0 0 0 0,1 0 1 0 0,-1 0-1 0 0,-6 2 1 0 0,-17 19 0 0 0,21-15 22 0 0,5-5-7 0 0,0 1-1 0 0,1 0 1 0 0,-1 0-1 0 0,0 0 1 0 0,0 0-1 0 0,1 0 0 0 0,-1 0 1 0 0,1 0-1 0 0,0 0 1 0 0,-1 0-1 0 0,1 0 1 0 0,0 1-1 0 0,0-1 1 0 0,0 0-1 0 0,1 4 0 0 0,0 5-4 0 0,3-10 40 0 0,0 0 0 0 0,0 0 0 0 0,0 0 0 0 0,-1-1 1 0 0,1 1-1 0 0,0-1 0 0 0,0 0 0 0 0,0 0 0 0 0,7-2 1 0 0,-9 1-12 0 0,25-12 67 0 0,-26 12-71 0 0,0 0 0 0 0,0 0-1 0 0,0 0 1 0 0,0 0-1 0 0,0-1 1 0 0,0 1-1 0 0,0 0 1 0 0,0 0 0 0 0,-1-1-1 0 0,1 1 1 0 0,0 0-1 0 0,-1-1 1 0 0,1 1 0 0 0,-1-1-1 0 0,0 1 1 0 0,1-1-1 0 0,-1 1 1 0 0,0-1-1 0 0,0-1 1 0 0,0 1 0 0 0,0 1 0 0 0,0 0 0 0 0,0 0 0 0 0,0 0 0 0 0,0-1 0 0 0,0 1 0 0 0,-1 0 0 0 0,1 0 0 0 0,0 0 0 0 0,-1 0-1 0 0,1 0 1 0 0,-1-1 0 0 0,0 0 0 0 0,0 2-23 0 0,1-1 0 0 0,-1 1 0 0 0,1 0 0 0 0,-1-1 0 0 0,1 1 0 0 0,-1 0 0 0 0,0 0 0 0 0,1-1 0 0 0,-1 1-1 0 0,1 0 1 0 0,-1 0 0 0 0,0 0 0 0 0,1 0 0 0 0,-1 0 0 0 0,0 0 0 0 0,1 0 0 0 0,-1 0 0 0 0,0 0 0 0 0,1 0 0 0 0,-1 0 0 0 0,1 1-1 0 0,-1-1 1 0 0,0 0 0 0 0,1 0 0 0 0,-1 1 0 0 0,0-1 0 0 0,-1 2-18 0 0,1-1-1 0 0,-1 1 1 0 0,1 0-1 0 0,0 0 1 0 0,0 0-1 0 0,-1-1 1 0 0,1 1-1 0 0,0 0 1 0 0,1 0-1 0 0,-1 1 1 0 0,-1 1-1 0 0,-1 6-184 0 0,-3 9-3068 0 0,8-4-3439 0 0,2-10 3586 0 0</inkml:trace>
</inkml:ink>
</file>

<file path=ppt/ink/ink10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30.022"/>
    </inkml:context>
    <inkml:brush xml:id="br0">
      <inkml:brushProperty name="width" value="0.035" units="cm"/>
      <inkml:brushProperty name="height" value="0.035" units="cm"/>
      <inkml:brushProperty name="color" value="#E71224"/>
    </inkml:brush>
  </inkml:definitions>
  <inkml:trace contextRef="#ctx0" brushRef="#br0">6 11 480 0 0,'-1'-5'4030'0'0,"-2"0"-4096"0"0,2 5-48 0 0</inkml:trace>
</inkml:ink>
</file>

<file path=ppt/ink/ink10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30.316"/>
    </inkml:context>
    <inkml:brush xml:id="br0">
      <inkml:brushProperty name="width" value="0.035" units="cm"/>
      <inkml:brushProperty name="height" value="0.035" units="cm"/>
      <inkml:brushProperty name="color" value="#E71224"/>
    </inkml:brush>
  </inkml:definitions>
  <inkml:trace contextRef="#ctx0" brushRef="#br0">0 1 592 0 0</inkml:trace>
</inkml:ink>
</file>

<file path=ppt/ink/ink10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30.735"/>
    </inkml:context>
    <inkml:brush xml:id="br0">
      <inkml:brushProperty name="width" value="0.035" units="cm"/>
      <inkml:brushProperty name="height" value="0.035" units="cm"/>
      <inkml:brushProperty name="color" value="#E71224"/>
    </inkml:brush>
  </inkml:definitions>
  <inkml:trace contextRef="#ctx0" brushRef="#br0">17 1 592 0 0,'-1'6'41'0'0,"-2"3"1545"0"0,2-16 3014 0 0,-10 3-89 0 0,16 70-4302 0 0,1-15-6 0 0,-6-38-148 0 0,-1-9-644 0 0,1-1 0 0 0,0 1 0 0 0,0 0 0 0 0,0-1 0 0 0,1 1 0 0 0,-1 0 0 0 0,1-1 0 0 0,0 1 0 0 0,1 4 0 0 0,-1-3-1170 0 0,-2-10-225 0 0,-3-36-180 0 0</inkml:trace>
</inkml:ink>
</file>

<file path=ppt/ink/ink10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33.137"/>
    </inkml:context>
    <inkml:brush xml:id="br0">
      <inkml:brushProperty name="width" value="0.035" units="cm"/>
      <inkml:brushProperty name="height" value="0.035" units="cm"/>
      <inkml:brushProperty name="color" value="#E71224"/>
    </inkml:brush>
  </inkml:definitions>
  <inkml:trace contextRef="#ctx0" brushRef="#br0">11 14 320 0 0,'0'0'3801'0'0,"-4"-8"-3548"0"0,3 8-169 0 0,-4-6 4467 0 0,4 6-4562 0 0,1 29 978 0 0,0 131 238 0 0,0-159-1221 0 0,0 6-329 0 0</inkml:trace>
</inkml:ink>
</file>

<file path=ppt/ink/ink10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35.282"/>
    </inkml:context>
    <inkml:brush xml:id="br0">
      <inkml:brushProperty name="width" value="0.035" units="cm"/>
      <inkml:brushProperty name="height" value="0.035" units="cm"/>
      <inkml:brushProperty name="color" value="#E71224"/>
    </inkml:brush>
  </inkml:definitions>
  <inkml:trace contextRef="#ctx0" brushRef="#br0">6 7 1252 0 0,'0'0'7066'0'0,"-5"-6"-3764"0"0,5 323-2715 0 0,1-315-152 0 0,6-5-4086 0 0,1-3-1708 0 0,-3-2 2944 0 0,-5 8 2404 0 0,0 0 0 0 0,-1 0 1 0 0,1 0-1 0 0,0 0 0 0 0,0 1 0 0 0,0-1 0 0 0,0 0 0 0 0,0 0 0 0 0,0 0 0 0 0,0 0 1 0 0,0 0-1 0 0,0 0 0 0 0,0 0 0 0 0,0 0 0 0 0,0 0 0 0 0,-1 0 0 0 0,1 0 0 0 0,0 0 0 0 0,0 0 1 0 0,0 0-1 0 0,0 0 0 0 0,0 0 0 0 0,0 0 0 0 0,0 0 0 0 0,0 0 0 0 0,0 0 0 0 0,0 0 1 0 0,0 0-1 0 0,-1-1 0 0 0,1 1 0 0 0,0 0 0 0 0,0 0 0 0 0,0 0 0 0 0,0 0 0 0 0,0 0 1 0 0,0 0-1 0 0,0 0 0 0 0,0 0 0 0 0,0 0 0 0 0,0 0 0 0 0,0 0 0 0 0,0 0 0 0 0,0 0 1 0 0,0 0-1 0 0,0 0 0 0 0,0-1 0 0 0,0 1 0 0 0,0 0 0 0 0,0 0 0 0 0,0 0 0 0 0,0 0 1 0 0,0 0-1 0 0,0 0 0 0 0,0 0 0 0 0,0 0 0 0 0,0 0 0 0 0,0 0 0 0 0,0 0 0 0 0,0-1 0 0 0,0 1 1 0 0,0 0-1 0 0,-18 17-532 0 0</inkml:trace>
</inkml:ink>
</file>

<file path=ppt/ink/ink10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36.169"/>
    </inkml:context>
    <inkml:brush xml:id="br0">
      <inkml:brushProperty name="width" value="0.035" units="cm"/>
      <inkml:brushProperty name="height" value="0.035" units="cm"/>
      <inkml:brushProperty name="color" value="#E71224"/>
    </inkml:brush>
  </inkml:definitions>
  <inkml:trace contextRef="#ctx0" brushRef="#br0">23 112 648 0 0,'0'0'3994'0'0,"-4"0"-3968"0"0,-11-2 6 0 0,12 2 2631 0 0,18-10-102 0 0,52-17-1914 0 0,36 11-452 0 0,-89 13-176 0 0,-1-1-1 0 0,1 0 1 0 0,19-10 0 0 0,-1 1-1 0 0,16-4-95 0 0,-15 16-346 0 0,-25 11-1524 0 0,-6-2-5671 0 0,-16-26 6824 0 0</inkml:trace>
</inkml:ink>
</file>

<file path=ppt/ink/ink10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37.491"/>
    </inkml:context>
    <inkml:brush xml:id="br0">
      <inkml:brushProperty name="width" value="0.035" units="cm"/>
      <inkml:brushProperty name="height" value="0.035" units="cm"/>
      <inkml:brushProperty name="color" value="#E71224"/>
    </inkml:brush>
  </inkml:definitions>
  <inkml:trace contextRef="#ctx0" brushRef="#br0">12 46 852 0 0,'0'0'8006'0'0,"0"-6"-5247"0"0,0-13-2570 0 0,0 12-132 0 0,-1-5 604 0 0,0 12-671 0 0,1 0-1 0 0,0 0 0 0 0,0 0 0 0 0,-1 0 1 0 0,1-1-1 0 0,0 1 0 0 0,0 0 1 0 0,-1 0-1 0 0,1 0 0 0 0,0 0 1 0 0,0 0-1 0 0,-1 0 0 0 0,1-1 0 0 0,0 1 1 0 0,0 0-1 0 0,-1 0 0 0 0,1 0 1 0 0,0 0-1 0 0,-1 0 0 0 0,1 0 1 0 0,0 0-1 0 0,0 0 0 0 0,-1 0 0 0 0,1 1 1 0 0,0-1-1 0 0,-1 0 0 0 0,1 0 1 0 0,0 0-1 0 0,0 0 0 0 0,-1 0 1 0 0,1 0-1 0 0,-1 1 0 0 0,0 26 39 0 0,2-23-27 0 0,-1 52-113 0 0,4-47 169 0 0,-3-8-333 0 0,-1 0 0 0 0,1 0 0 0 0,0 0 0 0 0,-1 0 0 0 0,1 0 0 0 0,-1 0 0 0 0,1 0 0 0 0,-1 0 0 0 0,1 0 0 0 0,-1 1 0 0 0,0-1 0 0 0,1 2 0 0 0,1 2-1204 0 0,-10-31-5597 0 0</inkml:trace>
</inkml:ink>
</file>

<file path=ppt/ink/ink10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38.947"/>
    </inkml:context>
    <inkml:brush xml:id="br0">
      <inkml:brushProperty name="width" value="0.035" units="cm"/>
      <inkml:brushProperty name="height" value="0.035" units="cm"/>
      <inkml:brushProperty name="color" value="#E71224"/>
    </inkml:brush>
  </inkml:definitions>
  <inkml:trace contextRef="#ctx0" brushRef="#br0">117 156 1380 0 0,'0'0'7308'0'0,"0"-4"-7095"0"0,0-21 1748 0 0,-18 23-449 0 0,-13 2-1147 0 0,30 0-303 0 0,-16 0 93 0 0,13 0-155 0 0,3 0-6 0 0,-2 3-14 0 0,-1 0 0 0 0,1 0 1 0 0,0 0-1 0 0,0 1 0 0 0,0-1 0 0 0,1 1 1 0 0,-3 4-1 0 0,2-1-11 0 0,0 0-1 0 0,0 0 1 0 0,1 0 0 0 0,0 1 0 0 0,0-1 0 0 0,1 1-1 0 0,0-1 1 0 0,0 1 0 0 0,1-1 0 0 0,0 11-1 0 0,1-18 32 0 0,-1 1 0 0 0,0 0-1 0 0,0-1 1 0 0,1 1-1 0 0,-1-1 1 0 0,0 1-1 0 0,1 0 1 0 0,-1-1-1 0 0,0 1 1 0 0,1-1-1 0 0,-1 1 1 0 0,1-1-1 0 0,-1 1 1 0 0,1-1-1 0 0,0 1 1 0 0,-1-1-1 0 0,1 0 1 0 0,-1 1-1 0 0,1-1 1 0 0,0 0-1 0 0,-1 1 1 0 0,1-1-1 0 0,-1 0 1 0 0,1 0-1 0 0,0 0 1 0 0,0 0 0 0 0,0 1-1 0 0,24 1 64 0 0,-23-2-58 0 0,0 0 0 0 0,1-1 0 0 0,-1 1-1 0 0,1-1 1 0 0,-1 1 0 0 0,0-1 0 0 0,0 0-1 0 0,0 0 1 0 0,1 0 0 0 0,-1 0 0 0 0,0 0-1 0 0,0-1 1 0 0,0 1 0 0 0,-1 0-1 0 0,1-1 1 0 0,0 0 0 0 0,2-2 0 0 0,2-3 10 0 0,-1 0 1 0 0,-1 0-1 0 0,7-11 1 0 0,-6 11-11 0 0,-5 6-5 0 0,1 1 0 0 0,-1-1 1 0 0,1 0-1 0 0,-1 1 0 0 0,0-1 1 0 0,1 0-1 0 0,-1 1 0 0 0,0-1 1 0 0,1 0-1 0 0,-1 0 0 0 0,0 1 1 0 0,0-1-1 0 0,1 0 0 0 0,-1 0 1 0 0,0 1-1 0 0,0-1 0 0 0,0 0 1 0 0,0-1-1 0 0,0-1 0 0 0,1-1 1 0 0,-1 0-1 0 0,1 1 0 0 0,0-1 0 0 0,0 1 1 0 0,0 0-1 0 0,1-1 0 0 0,1-4 1 0 0,-1 5 6 0 0,0 0 0 0 0,-1-1 1 0 0,1 0-1 0 0,-1 1 1 0 0,0-1-1 0 0,0 0 1 0 0,0 1-1 0 0,0-7 1 0 0,-1-74 12 0 0,-11 64 37 0 0,10 19-60 0 0,1 1 0 0 0,0 0-1 0 0,-1 0 1 0 0,1 0 0 0 0,0 0 0 0 0,-1 0 0 0 0,1 0 0 0 0,0 0-1 0 0,-1 0 1 0 0,1 0 0 0 0,0 0 0 0 0,-1 0 0 0 0,1 0 0 0 0,0 0-1 0 0,-1 0 1 0 0,1 0 0 0 0,0 0 0 0 0,-1 0 0 0 0,1 0 0 0 0,0 0-1 0 0,-1 0 1 0 0,1 1 0 0 0,0-1 0 0 0,-1 0 0 0 0,1 0 0 0 0,0 0-1 0 0,0 1 1 0 0,-1-1 0 0 0,1 0 0 0 0,0 0 0 0 0,0 1 0 0 0,-1-1-1 0 0,1 0 1 0 0,0 1 0 0 0,-1 5 16 0 0,1 0 0 0 0,0 0 0 0 0,1 0 0 0 0,-1 0 0 0 0,1-1 0 0 0,0 1 0 0 0,1 0 0 0 0,-1 0 0 0 0,1-1 0 0 0,0 1 0 0 0,5 9 0 0 0,10 34 84 0 0,-16-47-94 0 0,0 0 1 0 0,1 0 0 0 0,-1 0-1 0 0,0 0 1 0 0,0 0 0 0 0,0 1-1 0 0,-1-1 1 0 0,1 0-1 0 0,0 1 1 0 0,-1-1 0 0 0,0 1-1 0 0,1-1 1 0 0,-1 4 0 0 0,11 27 12 0 0,-6-21-39 0 0,-5-11 21 0 0,1 0-1 0 0,0 0 0 0 0,-1 0 0 0 0,1 0 1 0 0,-1 0-1 0 0,1 0 0 0 0,-1 0 0 0 0,1 0 1 0 0,-1 0-1 0 0,0 1 0 0 0,0-1 0 0 0,0 0 1 0 0,1 2-1 0 0,-1-2-54 0 0,0 0 0 0 0,0 0-1 0 0,1 0 1 0 0,-1 1 0 0 0,1-1 0 0 0,-1 0 0 0 0,1 0 0 0 0,-1 0-1 0 0,1 0 1 0 0,-1 0 0 0 0,1 0 0 0 0,0 0 0 0 0,0 0 0 0 0,-1 0-1 0 0,1 0 1 0 0,0-1 0 0 0,0 1 0 0 0,0 0 0 0 0,0-1 0 0 0,0 1 0 0 0,0 0-1 0 0,0-1 1 0 0,0 1 0 0 0,0-1 0 0 0,3 1 0 0 0,13 0-10864 0 0,-44-6 10376 0 0</inkml:trace>
</inkml:ink>
</file>

<file path=ppt/ink/ink10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4.171"/>
    </inkml:context>
    <inkml:brush xml:id="br0">
      <inkml:brushProperty name="width" value="0.035" units="cm"/>
      <inkml:brushProperty name="height" value="0.035" units="cm"/>
      <inkml:brushProperty name="color" value="#E71224"/>
    </inkml:brush>
  </inkml:definitions>
  <inkml:trace contextRef="#ctx0" brushRef="#br0">40 157 1944 0 0,'0'0'9194'0'0,"-6"-14"-9571"0"0,-16-43 316 0 0,21 54-9 0 0,0 0 1 0 0,0 0 0 0 0,0 0 0 0 0,0 0-1 0 0,0-1 1 0 0,1 1 0 0 0,0 0 0 0 0,-1 0-1 0 0,1-6 1 0 0,1 8-21 0 0,-1 0 1 0 0,0 0-1 0 0,0 0 0 0 0,0 0 1 0 0,0 0-1 0 0,0 0 0 0 0,-1 0 0 0 0,1 0 1 0 0,0 1-1 0 0,0-1 0 0 0,-1 0 1 0 0,1 0-1 0 0,0 0 0 0 0,-2-1 0 0 0,2 0-351 0 0,-1 1-1 0 0,1-1 0 0 0,0 0 1 0 0,-1 0-1 0 0,1 1 0 0 0,0-1 0 0 0,0 0 1 0 0,0 0-1 0 0,1-2 0 0 0,-1-4-1801 0 0,0 2 766 0 0</inkml:trace>
</inkml:ink>
</file>

<file path=ppt/ink/ink1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4.371"/>
    </inkml:context>
    <inkml:brush xml:id="br0">
      <inkml:brushProperty name="width" value="0.035" units="cm"/>
      <inkml:brushProperty name="height" value="0.035" units="cm"/>
      <inkml:brushProperty name="color" value="#E71224"/>
    </inkml:brush>
  </inkml:definitions>
  <inkml:trace contextRef="#ctx0" brushRef="#br0">12 70 2984 0 0,'0'0'4561'0'0,"-2"-10"-4659"0"0,-1-1 74 0 0,2 6-29 0 0,-1 0 0 0 0,1 0 0 0 0,0 0 0 0 0,1 0 0 0 0,-1 0 0 0 0,1-6 0 0 0,5 4-1506 0 0,-1 6 224 0 0,-2 9-2168 0 0,-2 54 2848 0 0</inkml:trace>
</inkml:ink>
</file>

<file path=ppt/ink/ink1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4.619"/>
    </inkml:context>
    <inkml:brush xml:id="br0">
      <inkml:brushProperty name="width" value="0.035" units="cm"/>
      <inkml:brushProperty name="height" value="0.035" units="cm"/>
      <inkml:brushProperty name="color" value="#E71224"/>
    </inkml:brush>
  </inkml:definitions>
  <inkml:trace contextRef="#ctx0" brushRef="#br0">23 86 2928 0 0,'0'0'6724'0'0,"-4"-9"-6876"0"0,-10-30 112 0 0,13 37-115 0 0,0 1-1 0 0,1-1 0 0 0,-1 0 1 0 0,1 1-1 0 0,-1-1 0 0 0,1 1 0 0 0,0-1 1 0 0,0 0-1 0 0,-1 1 0 0 0,1-1 1 0 0,0 0-1 0 0,1 1 0 0 0,-1-1 1 0 0,1-2-1 0 0,8-4-4679 0 0,-6 6 3022 0 0,-16 25 1336 0 0</inkml:trace>
</inkml:ink>
</file>

<file path=ppt/ink/ink1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4.805"/>
    </inkml:context>
    <inkml:brush xml:id="br0">
      <inkml:brushProperty name="width" value="0.035" units="cm"/>
      <inkml:brushProperty name="height" value="0.035" units="cm"/>
      <inkml:brushProperty name="color" value="#E71224"/>
    </inkml:brush>
  </inkml:definitions>
  <inkml:trace contextRef="#ctx0" brushRef="#br0">20 69 2020 0 0,'0'0'7483'0'0,"-3"-8"-7553"0"0,-12-26 23 0 0,15 34-36 0 0,0-1 0 0 0,-1 0 0 0 0,1 0 1 0 0,0 0-1 0 0,0 1 0 0 0,0-1 1 0 0,0 0-1 0 0,0 0 0 0 0,0 0 0 0 0,0 1 1 0 0,0-1-1 0 0,0 0 0 0 0,0 0 0 0 0,0 0 1 0 0,1 1-1 0 0,-1-1 0 0 0,0 0 1 0 0,0 0-1 0 0,1 0 0 0 0,-1 1 0 0 0,1-1 1 0 0,-1 0-1 0 0,1 1 0 0 0,-1-1 1 0 0,1 0-1 0 0,-1 1 0 0 0,1-1 0 0 0,-1 1 1 0 0,1-1-1 0 0,0 1 0 0 0,1-2 1 0 0,-2 2-23 0 0,0 0 0 0 0,0 0 0 0 0,1-1 0 0 0,-1 1 0 0 0,0 0 1 0 0,0 0-1 0 0,1 0 0 0 0,-1-1 0 0 0,0 1 0 0 0,1 0 1 0 0,-1 0-1 0 0,0 0 0 0 0,1 0 0 0 0,-1 0 0 0 0,0-1 0 0 0,1 1 1 0 0,-1 0-1 0 0,0 0 0 0 0,1 0 0 0 0,-1 0 0 0 0,0 0 1 0 0,1 0-1 0 0,-1 0 0 0 0,0 0 0 0 0,1 0 0 0 0,-1 1 0 0 0,0-1 1 0 0,1 0-1 0 0,-1 0 0 0 0,0 0 0 0 0,1 0 0 0 0,-1 0 0 0 0,0 0 1 0 0,1 1-1 0 0,-1-1 0 0 0,0 0 0 0 0,0 0 0 0 0,1 1 1 0 0,-1-1-1 0 0,0 0 0 0 0,0 0 0 0 0,1 1 0 0 0,-1-1 0 0 0,0 0 1 0 0,0 0-1 0 0,0 1 0 0 0,0-1 0 0 0,1 0 0 0 0,-1 1 1 0 0,0-1-1 0 0,0 0 0 0 0,0 1 0 0 0,0-1 0 0 0,0 1 0 0 0,-5 60-868 0 0</inkml:trace>
</inkml:ink>
</file>

<file path=ppt/ink/ink1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4.989"/>
    </inkml:context>
    <inkml:brush xml:id="br0">
      <inkml:brushProperty name="width" value="0.035" units="cm"/>
      <inkml:brushProperty name="height" value="0.035" units="cm"/>
      <inkml:brushProperty name="color" value="#E71224"/>
    </inkml:brush>
  </inkml:definitions>
  <inkml:trace contextRef="#ctx0" brushRef="#br0">5 78 4264 0 0,'0'0'5487'0'0,"-1"-11"-5762"0"0,-3-34 132 0 0,4 32-401 0 0,3 10 185 0 0,-1-2-4793 0 0,-2 17 3518 0 0,0 53-10 0 0</inkml:trace>
</inkml:ink>
</file>

<file path=ppt/ink/ink1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5.174"/>
    </inkml:context>
    <inkml:brush xml:id="br0">
      <inkml:brushProperty name="width" value="0.035" units="cm"/>
      <inkml:brushProperty name="height" value="0.035" units="cm"/>
      <inkml:brushProperty name="color" value="#E71224"/>
    </inkml:brush>
  </inkml:definitions>
  <inkml:trace contextRef="#ctx0" brushRef="#br0">17 156 1960 0 0,'7'-109'3849'0'0,"-7"107"-3724"0"0,0 0 1 0 0,0 0 0 0 0,0 0-1 0 0,0 0 1 0 0,0 1 0 0 0,0-1-1 0 0,-1 0 1 0 0,1 0 0 0 0,-1 0-1 0 0,0 0 1 0 0,0-1 0 0 0,-8-2 1376 0 0,9 5-1474 0 0,0 0 0 0 0,0 0 0 0 0,-1 0 0 0 0,1 0 1 0 0,0 0-1 0 0,0 0 0 0 0,0 0 0 0 0,-1 0 1 0 0,1 0-1 0 0,0 0 0 0 0,0 0 0 0 0,0 0 1 0 0,-1 0-1 0 0,1 0 0 0 0,0 0 0 0 0,0 0 1 0 0,0-1-1 0 0,0 1 0 0 0,-1 0 0 0 0,1 0 1 0 0,0 0-1 0 0,0 0 0 0 0,0 0 0 0 0,0-1 0 0 0,0 1 1 0 0,0 0-1 0 0,-1 0 0 0 0,1 0 0 0 0,0 0 1 0 0,0-1-1 0 0,0 1 0 0 0,0 0 0 0 0,0 0 1 0 0,0 0-1 0 0,0 0 0 0 0,0-1 0 0 0,0 1 1 0 0,0 0-1 0 0,0 0 0 0 0,0-1 0 0 0,-3-3 364 0 0,3 4-434 0 0,0 0 1 0 0,0 0-1 0 0,0 0 0 0 0,0 0 0 0 0,-1-1 0 0 0,1 1 0 0 0,0 0 0 0 0,0 0 0 0 0,0 0 0 0 0,0 0 0 0 0,0 0 0 0 0,0 0 1 0 0,-1-1-1 0 0,1 1 0 0 0,0 0 0 0 0,0 0 0 0 0,0 0 0 0 0,0 0 0 0 0,0-1 0 0 0,0 1 0 0 0,0 0 0 0 0,0 0 0 0 0,0 0 1 0 0,0 0-1 0 0,0-1 0 0 0,0 1 0 0 0,0 0 0 0 0,0 0 0 0 0,0 0 0 0 0,0 0 0 0 0,0-1 0 0 0,0 1 0 0 0,0 0 0 0 0,0 0 1 0 0,0 0-1 0 0,0 0 0 0 0,0-1 0 0 0,0 1 0 0 0,0 0 0 0 0,1 0 0 0 0,-1 0 0 0 0,0 0 0 0 0,0-1 0 0 0,0 1 0 0 0,0 0 1 0 0,0 0-1 0 0,0 0 0 0 0,1 0 0 0 0,-1 0 0 0 0,0 0 0 0 0,0 0 0 0 0,0 0 0 0 0,0-1 0 0 0,0 1 0 0 0,1 0 0 0 0,-1 0 1 0 0,0 0-1 0 0,0 0 0 0 0,0 0 0 0 0,0 0 0 0 0,1 0 0 0 0,-1 0 0 0 0,1 0-841 0 0,-7 6-5962 0 0</inkml:trace>
</inkml:ink>
</file>

<file path=ppt/ink/ink1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6.126"/>
    </inkml:context>
    <inkml:brush xml:id="br0">
      <inkml:brushProperty name="width" value="0.035" units="cm"/>
      <inkml:brushProperty name="height" value="0.035" units="cm"/>
      <inkml:brushProperty name="color" value="#E71224"/>
    </inkml:brush>
  </inkml:definitions>
  <inkml:trace contextRef="#ctx0" brushRef="#br0">1 0 1860 0 0,'0'0'5041'0'0</inkml:trace>
</inkml:ink>
</file>

<file path=ppt/ink/ink1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6.341"/>
    </inkml:context>
    <inkml:brush xml:id="br0">
      <inkml:brushProperty name="width" value="0.035" units="cm"/>
      <inkml:brushProperty name="height" value="0.035" units="cm"/>
      <inkml:brushProperty name="color" value="#E71224"/>
    </inkml:brush>
  </inkml:definitions>
  <inkml:trace contextRef="#ctx0" brushRef="#br0">1 9 2528 0 0,'0'0'5184'0'0,"12"-1"-5376"0"0,49-4-47 0 0,-8 3-2924 0 0,-39 3 1215 0 0,-1 0 682 0 0</inkml:trace>
</inkml:ink>
</file>

<file path=ppt/ink/ink1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6.525"/>
    </inkml:context>
    <inkml:brush xml:id="br0">
      <inkml:brushProperty name="width" value="0.035" units="cm"/>
      <inkml:brushProperty name="height" value="0.035" units="cm"/>
      <inkml:brushProperty name="color" value="#E71224"/>
    </inkml:brush>
  </inkml:definitions>
  <inkml:trace contextRef="#ctx0" brushRef="#br0">1 21 1428 0 0,'0'0'4407'0'0,"12"-3"-4695"0"0,46-12-488 0 0,-47 13-3046 0 0,-92 22 2873 0 0</inkml:trace>
</inkml:ink>
</file>

<file path=ppt/ink/ink1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6.742"/>
    </inkml:context>
    <inkml:brush xml:id="br0">
      <inkml:brushProperty name="width" value="0.035" units="cm"/>
      <inkml:brushProperty name="height" value="0.035" units="cm"/>
      <inkml:brushProperty name="color" value="#E71224"/>
    </inkml:brush>
  </inkml:definitions>
  <inkml:trace contextRef="#ctx0" brushRef="#br0">0 67 1592 0 0,'0'0'6522'0'0,"18"-10"-6585"0"0,52-29 49 0 0,-66 37 2 0 0,-1 0-1 0 0,1 0 1 0 0,-1 0 0 0 0,1 0 0 0 0,0 1 0 0 0,0-1 0 0 0,-1 1 0 0 0,1 0-1 0 0,0 0 1 0 0,0 1 0 0 0,0-1 0 0 0,0 1 0 0 0,0 0 0 0 0,1 0 0 0 0,4 0-1 0 0,7 2-128 0 0,0-3-686 0 0,-11 1 129 0 0,1-1 0 0 0,0 2 0 0 0,-1-1 1 0 0,1 0-1 0 0,0 1 0 0 0,10 3 0 0 0,-11-2-367 0 0</inkml:trace>
</inkml:ink>
</file>

<file path=ppt/ink/ink1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6.925"/>
    </inkml:context>
    <inkml:brush xml:id="br0">
      <inkml:brushProperty name="width" value="0.035" units="cm"/>
      <inkml:brushProperty name="height" value="0.035" units="cm"/>
      <inkml:brushProperty name="color" value="#E71224"/>
    </inkml:brush>
  </inkml:definitions>
  <inkml:trace contextRef="#ctx0" brushRef="#br0">0 26 1300 0 0,'0'0'6608'0'0,"7"-2"-6529"0"0,32-14-47 0 0,-27 14-99 0 0,1 0 0 0 0,-1 0 0 0 0,1 1 0 0 0,-1 1 0 0 0,21 1 0 0 0,-5 0-1197 0 0,-22-1 618 0 0,0 1 0 0 0,1 0 0 0 0,-1 0 0 0 0,8 2 0 0 0,3 1-907 0 0,-11-3 507 0 0</inkml:trace>
</inkml:ink>
</file>

<file path=ppt/ink/ink1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7.095"/>
    </inkml:context>
    <inkml:brush xml:id="br0">
      <inkml:brushProperty name="width" value="0.035" units="cm"/>
      <inkml:brushProperty name="height" value="0.035" units="cm"/>
      <inkml:brushProperty name="color" value="#E71224"/>
    </inkml:brush>
  </inkml:definitions>
  <inkml:trace contextRef="#ctx0" brushRef="#br0">1 41 320 0 0,'0'0'6531'0'0,"13"-4"-6377"0"0,4 1-104 0 0,-10 1-15 0 0,-1 1 1 0 0,1-1-1 0 0,0 0 0 0 0,-1 0 1 0 0,1-1-1 0 0,11-6 1 0 0,-13 6-101 0 0,0 1 0 0 0,1 0 0 0 0,0 1 0 0 0,-1-1 0 0 0,1 1 0 0 0,0 0 0 0 0,0 1 0 0 0,0-1 0 0 0,0 1 0 0 0,-1 0 0 0 0,1 1 0 0 0,7 0 0 0 0,16 7-4600 0 0,-24-8 3192 0 0</inkml:trace>
</inkml:ink>
</file>

<file path=ppt/ink/ink1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7.281"/>
    </inkml:context>
    <inkml:brush xml:id="br0">
      <inkml:brushProperty name="width" value="0.035" units="cm"/>
      <inkml:brushProperty name="height" value="0.035" units="cm"/>
      <inkml:brushProperty name="color" value="#E71224"/>
    </inkml:brush>
  </inkml:definitions>
  <inkml:trace contextRef="#ctx0" brushRef="#br0">0 29 2060 0 0,'0'0'7636'0'0,"7"-4"-7952"0"0,-6 4 302 0 0,3-4-104 0 0,1 1 0 0 0,0 1 0 0 0,0-1 1 0 0,0 1-1 0 0,0 0 0 0 0,0 0 0 0 0,1 0 0 0 0,-1 1 0 0 0,0 0 0 0 0,1 0 0 0 0,7 0 0 0 0,22 1-4877 0 0,-20 0 2987 0 0</inkml:trace>
</inkml:ink>
</file>

<file path=ppt/ink/ink1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7.465"/>
    </inkml:context>
    <inkml:brush xml:id="br0">
      <inkml:brushProperty name="width" value="0.035" units="cm"/>
      <inkml:brushProperty name="height" value="0.035" units="cm"/>
      <inkml:brushProperty name="color" value="#E71224"/>
    </inkml:brush>
  </inkml:definitions>
  <inkml:trace contextRef="#ctx0" brushRef="#br0">0 36 4880 0 0,'0'0'4560'0'0,"12"-4"-6437"0"0,15-6 247 0 0,32-7-1 0 0,-46 13-562 0 0,-3 4 684 0 0</inkml:trace>
</inkml:ink>
</file>

<file path=ppt/ink/ink1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7.668"/>
    </inkml:context>
    <inkml:brush xml:id="br0">
      <inkml:brushProperty name="width" value="0.035" units="cm"/>
      <inkml:brushProperty name="height" value="0.035" units="cm"/>
      <inkml:brushProperty name="color" value="#E71224"/>
    </inkml:brush>
  </inkml:definitions>
  <inkml:trace contextRef="#ctx0" brushRef="#br0">0 25 4028 0 0,'0'0'5087'0'0,"12"-4"-5649"0"0,36-11 260 0 0,-45 14-61 0 0,0 0-1 0 0,0 0 1 0 0,0 0-1 0 0,0 1 1 0 0,0-1-1 0 0,0 1 0 0 0,0 0 1 0 0,1 0-1 0 0,-1 0 1 0 0,0 0-1 0 0,0 0 1 0 0,0 1-1 0 0,0-1 1 0 0,0 1-1 0 0,0 0 0 0 0,4 2 1 0 0,-3-2-160 0 0,2 3-989 0 0</inkml:trace>
</inkml:ink>
</file>

<file path=ppt/ink/ink1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7.859"/>
    </inkml:context>
    <inkml:brush xml:id="br0">
      <inkml:brushProperty name="width" value="0.035" units="cm"/>
      <inkml:brushProperty name="height" value="0.035" units="cm"/>
      <inkml:brushProperty name="color" value="#E71224"/>
    </inkml:brush>
  </inkml:definitions>
  <inkml:trace contextRef="#ctx0" brushRef="#br0">0 46 3572 0 0,'0'0'5786'0'0,"10"-5"-6944"0"0,-5 3 1069 0 0,46-20-604 0 0,-7 12-2595 0 0,1 4 1168 0 0,-35 5 762 0 0</inkml:trace>
</inkml:ink>
</file>

<file path=ppt/ink/ink1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8.013"/>
    </inkml:context>
    <inkml:brush xml:id="br0">
      <inkml:brushProperty name="width" value="0.035" units="cm"/>
      <inkml:brushProperty name="height" value="0.035" units="cm"/>
      <inkml:brushProperty name="color" value="#E71224"/>
    </inkml:brush>
  </inkml:definitions>
  <inkml:trace contextRef="#ctx0" brushRef="#br0">1 31 3240 0 0,'0'0'5699'0'0,"7"-4"-7108"0"0,1 0 1152 0 0,25-11-802 0 0,-10 7-2817 0 0,-31 13 2481 0 0,-55 21 452 0 0</inkml:trace>
</inkml:ink>
</file>

<file path=ppt/ink/ink1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8.168"/>
    </inkml:context>
    <inkml:brush xml:id="br0">
      <inkml:brushProperty name="width" value="0.035" units="cm"/>
      <inkml:brushProperty name="height" value="0.035" units="cm"/>
      <inkml:brushProperty name="color" value="#E71224"/>
    </inkml:brush>
  </inkml:definitions>
  <inkml:trace contextRef="#ctx0" brushRef="#br0">0 5 280 0 0,'0'0'8677'0'0,"6"-1"-10303"0"0,5 1 1364 0 0,55-3-4988 0 0,-61 3 4215 0 0</inkml:trace>
</inkml:ink>
</file>

<file path=ppt/ink/ink1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8.276"/>
    </inkml:context>
    <inkml:brush xml:id="br0">
      <inkml:brushProperty name="width" value="0.035" units="cm"/>
      <inkml:brushProperty name="height" value="0.035" units="cm"/>
      <inkml:brushProperty name="color" value="#E71224"/>
    </inkml:brush>
  </inkml:definitions>
  <inkml:trace contextRef="#ctx0" brushRef="#br0">0 7 1304 0 0,'122'-6'469'0'0,"-117"6"-2242"0"0</inkml:trace>
</inkml:ink>
</file>

<file path=ppt/ink/ink1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54.692"/>
    </inkml:context>
    <inkml:brush xml:id="br0">
      <inkml:brushProperty name="width" value="0.035" units="cm"/>
      <inkml:brushProperty name="height" value="0.035" units="cm"/>
      <inkml:brushProperty name="color" value="#E71224"/>
    </inkml:brush>
  </inkml:definitions>
  <inkml:trace contextRef="#ctx0" brushRef="#br0">12 17 1504 0 0,'0'0'2856'0'0,"-6"-16"-3202"0"0,6 16 347 0 0,0 0 0 0 0,0 0 0 0 0,0 0 0 0 0,0 0 0 0 0,0 0 0 0 0,0 0 0 0 0,0 0 0 0 0,0 1 0 0 0,0-1 1 0 0,0 0-1 0 0,0 0 0 0 0,0 0 0 0 0,-1 0 0 0 0,1 0 0 0 0,0 0 0 0 0,0 0 0 0 0,0 0 0 0 0,0 0 0 0 0,0 0 0 0 0,0 0 0 0 0,0 0 0 0 0,0 0 1 0 0,0 0-1 0 0,0 0 0 0 0,0 0 0 0 0,0 0 0 0 0,0 0 0 0 0,-1 0 0 0 0,1 0 0 0 0,0-1 0 0 0,0 1 0 0 0,0 0 0 0 0,0 0 0 0 0,0 0 1 0 0,0 0-1 0 0,0 0 0 0 0,0 0 0 0 0,0 0 0 0 0,0 0 0 0 0,0 0 0 0 0,0 0 0 0 0,0 0 0 0 0,0 0 0 0 0,0 0 0 0 0,0 0 0 0 0,0 0 1 0 0,0 0-1 0 0,0 0 0 0 0,0-1 0 0 0,0 1 0 0 0,0 0 0 0 0,-3 9-3007 0 0</inkml:trace>
</inkml:ink>
</file>

<file path=ppt/ink/ink1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2:33.832"/>
    </inkml:context>
    <inkml:brush xml:id="br0">
      <inkml:brushProperty name="width" value="0.035" units="cm"/>
      <inkml:brushProperty name="height" value="0.035" units="cm"/>
      <inkml:brushProperty name="color" value="#E71224"/>
    </inkml:brush>
  </inkml:definitions>
  <inkml:trace contextRef="#ctx0" brushRef="#br0">12 71 596 0 0,'0'0'6002'0'0,"-11"-9"-4605"0"0,11 10-1366 0 0,0 0 1 0 0,1-1-1 0 0,-1 1 0 0 0,0 0 0 0 0,0-1 0 0 0,1 1 0 0 0,-1-1 0 0 0,0 1 0 0 0,1 0 0 0 0,-1-1 0 0 0,1 1 0 0 0,-1-1 0 0 0,1 1 0 0 0,-1-1 1 0 0,1 0-1 0 0,-1 1 0 0 0,1-1 0 0 0,0 1 0 0 0,-1-1 0 0 0,1 0 0 0 0,-1 1 0 0 0,1-1 0 0 0,0 0 0 0 0,-1 0 0 0 0,1 0 0 0 0,0 0 0 0 0,-1 1 0 0 0,1-1 1 0 0,0 0-1 0 0,-1 0 0 0 0,2 0 0 0 0,31 0 580 0 0,-21 0-212 0 0,19 0-430 0 0,58 6 42 0 0,-85-6-6 0 0,1-1 1 0 0,-1 0-1 0 0,0 0 1 0 0,0 0-1 0 0,0-1 1 0 0,0 1-1 0 0,4-3 1 0 0,-3 2-16 0 0,0-1 1 0 0,0 2 0 0 0,0-1 0 0 0,0 0-1 0 0,1 1 1 0 0,-1 0 0 0 0,9-1 0 0 0,158-4 12 0 0,-161 6 3 0 0,-2 1 2 0 0,0-1 1 0 0,0-1-1 0 0,0 1 1 0 0,0-1-1 0 0,0-1 1 0 0,11-3-1 0 0,-19 5-24 0 0,33 0-10 0 0,31 0 3 0 0,-62 0 20 0 0,0 0 0 0 0,0 1 0 0 0,0-1 0 0 0,0 1 0 0 0,0 0 1 0 0,0 0-1 0 0,3 1 0 0 0,-2 0 14 0 0,-1-1-1 0 0,0 0 1 0 0,1 0 0 0 0,-1 0 0 0 0,1 0 0 0 0,-1 0-1 0 0,7-1 1 0 0,-10 0-8 0 0,16 0 7 0 0,0 0-1 0 0,0 1 0 0 0,23 5 0 0 0,-28-2-9 0 0,-9-3 2 0 0,0 0-1 0 0,0 0 1 0 0,0 0-1 0 0,0-1 1 0 0,0 1-1 0 0,0-1 1 0 0,1 0-1 0 0,-1 1 1 0 0,0-1-1 0 0,3 0 1 0 0,-3 0-2 0 0,47 2 348 0 0,-49-2-305 0 0,24-2 41 0 0,12-4 101 0 0,-14 1 48 0 0,-21 5-213 0 0,3-2 122 0 0,1-1 0 0 0,0 0 0 0 0,0 1 0 0 0,0 0 0 0 0,8-2 0 0 0,6 1-346 0 0,-19 3 254 0 0,0 0 0 0 0,0 0 0 0 0,0 0 0 0 0,0 0 0 0 0,0 0 0 0 0,0 0 0 0 0,0 0 0 0 0,0 0-1 0 0,0 0 1 0 0,0 0 0 0 0,-1 0 0 0 0,1 0 0 0 0,0 0 0 0 0,0 0 0 0 0,0-1 0 0 0,0 1 0 0 0,0 0 0 0 0,0 0 0 0 0,0 0 0 0 0,0 0 0 0 0,0 0-1 0 0,0 0 1 0 0,0 0 0 0 0,0 0 0 0 0,0 0 0 0 0,0 0 0 0 0,0 0 0 0 0,0 0 0 0 0,-1 0 0 0 0,1 0 0 0 0,0-1 0 0 0,0 1 0 0 0,0 0-1 0 0,0 0 1 0 0,0 0 0 0 0,0 0 0 0 0,0 0 0 0 0,0 0 0 0 0,0 0 0 0 0,0 0 0 0 0,0 0 0 0 0,0 0 0 0 0,0-1 0 0 0,0 1 0 0 0,0 0 0 0 0,1 0-1 0 0,-1 0 1 0 0,0 0 0 0 0,0 0 0 0 0,0 0 0 0 0,0 0 0 0 0,0 0 0 0 0,-6-1-53 0 0,1 0 0 0 0,0 0 0 0 0,-1-1 0 0 0,1 1 0 0 0,0-1 0 0 0,0-1 0 0 0,0 1 0 0 0,-8-6 0 0 0,-24-6-3 0 0,31 10 47 0 0,5 3-9 0 0,-2 2-550 0 0,6 1 355 0 0,25 20 205 0 0,14 1-50 0 0,-25-9 19 0 0,-16-13-33 0 0,0 0 20 0 0,-1-1 1 0 0,0 0-1 0 0,1 0 0 0 0,-1 0 0 0 0,0 1 0 0 0,1-1 1 0 0,-1 0-1 0 0,0 1 0 0 0,0-1 0 0 0,1 0 1 0 0,-1 1-1 0 0,0-1 0 0 0,0 0 0 0 0,0 1 1 0 0,1-1-1 0 0,-1 1 0 0 0,0-1 0 0 0,0 0 0 0 0,0 1 1 0 0,0-1-1 0 0,0 1 0 0 0,0-1 0 0 0,0 0 1 0 0,0 1-1 0 0,0 0 54 0 0,0 19 477 0 0,-1-14-489 0 0,-1-1 1 0 0,0 1 0 0 0,-1 0-1 0 0,1-1 1 0 0,-1 0 0 0 0,0 0-1 0 0,0 0 1 0 0,-1 0 0 0 0,0 0-1 0 0,-6 6 1 0 0,-2-1-99 0 0,10-11-529 0 0,5-8-897 0 0,11-30-5261 0 0,-12 32 4178 0 0,-5 12 509 0 0,-11 51 911 0 0</inkml:trace>
</inkml:ink>
</file>

<file path=ppt/ink/ink1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2:36.353"/>
    </inkml:context>
    <inkml:brush xml:id="br0">
      <inkml:brushProperty name="width" value="0.035" units="cm"/>
      <inkml:brushProperty name="height" value="0.035" units="cm"/>
      <inkml:brushProperty name="color" value="#E71224"/>
    </inkml:brush>
  </inkml:definitions>
  <inkml:trace contextRef="#ctx0" brushRef="#br0">50 104 512 0 0,'0'0'5097'0'0,"-5"1"-4885"0"0,-18 4 2090 0 0,22-8 661 0 0,-9-8-2630 0 0,6 8-340 0 0,4 3 7 0 0,0 0 1 0 0,-1 0 0 0 0,1 0 0 0 0,0 0-1 0 0,-1-1 1 0 0,1 1 0 0 0,0 0 0 0 0,-1 0-1 0 0,1 0 1 0 0,0-1 0 0 0,-1 1 0 0 0,1 0-1 0 0,0-1 1 0 0,-1 1 0 0 0,1 0 0 0 0,0-1-1 0 0,0 1 1 0 0,0 0 0 0 0,-1-1 0 0 0,1 1-1 0 0,0 0 1 0 0,0-1 0 0 0,0 1 0 0 0,0 0-1 0 0,-1-1 1 0 0,1 0 15 0 0,13-3-259 0 0,97-2 228 0 0,-89 5 32 0 0,-1-1 0 0 0,31-8 0 0 0,-24 5-46 0 0,-14 3-2 0 0,-1 1 1 0 0,19 1-1 0 0,-17 0 47 0 0,53 7-13 0 0,-66-7 1 0 0,21 0-28 0 0,81 0 318 0 0,-102 0-295 0 0,-12-11 559 0 0,-1 1 68 0 0,-15-9 0 0 0,5 5-508 0 0,15 10-175 0 0,14 2 474 0 0,-7 2-323 0 0,28 16-572 0 0,-21-12 478 0 0,20 11 10 0 0,-26-14-12 0 0,0-1 0 0 0,1 1 0 0 0,-1 0 0 0 0,0-1 0 0 0,0 1-1 0 0,0 0 1 0 0,0 0 0 0 0,-1 0 0 0 0,1 0 0 0 0,0 0-1 0 0,0 0 1 0 0,0 0 0 0 0,-1 0 0 0 0,1 0 0 0 0,0 2 0 0 0,0-2 3 0 0,-1 0 0 0 0,0-1 0 0 0,1 1 0 0 0,-1 0 0 0 0,1-1 0 0 0,-1 1 1 0 0,1 0-1 0 0,-1-1 0 0 0,1 1 0 0 0,0-1 0 0 0,-1 1 0 0 0,1-1 1 0 0,0 1-1 0 0,-1-1 0 0 0,1 1 0 0 0,0-1 0 0 0,0 1-1 0 0,0-1 0 0 0,0 1-1 0 0,0-1 1 0 0,0 1 0 0 0,-1-1 0 0 0,1 1-1 0 0,0-1 1 0 0,-1 1 0 0 0,1 0-1 0 0,0-1 1 0 0,-1 1 0 0 0,1 0 0 0 0,-1 0-1 0 0,1 0 1 0 0,-1-1 0 0 0,1 1-1 0 0,-1 1 1 0 0,0-2 1 0 0,1 1-1 0 0,-1-1 0 0 0,0 1 0 0 0,0-1 0 0 0,0 1 0 0 0,0-1 0 0 0,1 1 0 0 0,-1-1 1 0 0,0 1-1 0 0,0-1 0 0 0,1 1 0 0 0,-1-1 0 0 0,0 1 0 0 0,1-1 0 0 0,-1 0 0 0 0,1 1 1 0 0,-1-1-1 0 0,0 0 0 0 0,1 1 0 0 0,-1-1 0 0 0,1 0 0 0 0,-1 0 0 0 0,1 1 0 0 0,-1-1 1 0 0,1 0-1 0 0,-1 0 0 0 0,1 0 0 0 0,-1 0 0 0 0,1 0 0 0 0,-1 1 37 0 0,1 0 0 0 0,-1 0 0 0 0,0 0-1 0 0,-1 0 1 0 0,1 0 0 0 0,0 0 0 0 0,0 0-1 0 0,0-1 1 0 0,0 1 0 0 0,-1 0 0 0 0,1 0 0 0 0,0 0-1 0 0,-1 0 1 0 0,1-1 0 0 0,-1 1 0 0 0,1 0-1 0 0,-1 0 1 0 0,0 0 0 0 0,-37 28 583 0 0,36-27-620 0 0,1-2 0 0 0,0 1 0 0 0,0 0 0 0 0,0-1 0 0 0,0 1 0 0 0,0 0-1 0 0,0 0 1 0 0,0-1 0 0 0,0 1 0 0 0,0 0 0 0 0,1 0 0 0 0,-1 0 0 0 0,0 0 0 0 0,1 0-1 0 0,-1 1 1 0 0,0-1 0 0 0,1 0 0 0 0,-1 2 0 0 0,1-2-11 0 0,0-2-102 0 0,0 1 97 0 0,0 0-1 0 0,-1-1 1 0 0,1 1-1 0 0,0 0 1 0 0,0 0 0 0 0,0-1-1 0 0,0 1 1 0 0,0 0-1 0 0,0 0 1 0 0,0-1-1 0 0,0 1 1 0 0,0 0-1 0 0,0-1 1 0 0,0 1 0 0 0,0 0-1 0 0,1 0 1 0 0,-1-1-1 0 0,0 1 1 0 0,0 0-1 0 0,0 0 1 0 0,0-1 0 0 0,0 1-1 0 0,0 0 1 0 0,1 0-1 0 0,-1-1 1 0 0,0 1-1 0 0,0 0 1 0 0,0 0-1 0 0,1 0 1 0 0,-1-1 0 0 0,0 1-1 0 0,0 0 1 0 0,0 0-1 0 0,1 0 1 0 0,7-10-586 0 0,18-6-2904 0 0,-14 11-5453 0 0,-61 40 8099 0 0</inkml:trace>
</inkml:ink>
</file>

<file path=ppt/ink/ink1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2:38.916"/>
    </inkml:context>
    <inkml:brush xml:id="br0">
      <inkml:brushProperty name="width" value="0.035" units="cm"/>
      <inkml:brushProperty name="height" value="0.035" units="cm"/>
      <inkml:brushProperty name="color" value="#E71224"/>
    </inkml:brush>
  </inkml:definitions>
  <inkml:trace contextRef="#ctx0" brushRef="#br0">507 71 340 0 0,'0'0'3024'0'0,"-10"-5"-1979"0"0,3 3 7308 0 0,-22 2-7999 0 0,10-1-360 0 0,-36 5 0 0 0,31-1-24 0 0,2 0 62 0 0,-41 1 1 0 0,-57-2 181 0 0,118-2-218 0 0,-22 4-99 0 0,19-2 96 0 0,0 0 0 0 0,1 0 0 0 0,-1 0 1 0 0,0-1-1 0 0,0 0 0 0 0,0 0 0 0 0,-8 0 0 0 0,12-1 14 0 0,0 1 2 0 0,-2 0-11 0 0,2-1-4 0 0,0 0-6 0 0,-3 0 6 0 0,2 1-2 0 0,-1-1 1 0 0,0 1 0 0 0,1-1 0 0 0,-1 1 0 0 0,1 0 0 0 0,0 0 0 0 0,-1 0 0 0 0,-2 2 0 0 0,3-1 13 0 0,-1-1 0 0 0,0 0-1 0 0,0 0 1 0 0,1 0 0 0 0,-1 0 0 0 0,0 0 0 0 0,0 0-1 0 0,-5 0 1 0 0,-4 1 126 0 0,6-2-488 0 0,14 2 285 0 0,22 5 97 0 0,9 34-19 0 0,-23-31-17 0 0,-15-10 691 0 0,0-4-692 0 0,-1-1-1 0 0,-1 1 1 0 0,1-1 0 0 0,0 1-1 0 0,-1 0 1 0 0,0-1 0 0 0,0 1-1 0 0,0 0 1 0 0,-1 0 0 0 0,0 0-1 0 0,-2-5 1 0 0,3 6 2 0 0,0 1 5 0 0,0 1 0 0 0,0-1 0 0 0,0 0 0 0 0,0 1 0 0 0,0-1 0 0 0,0 1 0 0 0,0 0 0 0 0,-1-1 0 0 0,1 1 0 0 0,-2-2 0 0 0,-35-36-16 0 0,37 36 31 0 0,-3 2-3 0 0,3 1-17 0 0,12-2-238 0 0,-7 2 254 0 0,0 0 0 0 0,0-1 0 0 0,-1 1 0 0 0,1-1 0 0 0,0 0 0 0 0,0 0 0 0 0,0 0 0 0 0,-1 0-1 0 0,5-3 1 0 0,9-2 70 0 0,-14 5-65 0 0,-1 0 0 0 0,0 0 1 0 0,0 0-1 0 0,0-1 0 0 0,0 1 1 0 0,0 0-1 0 0,-1-1 0 0 0,1 1 0 0 0,2-3 1 0 0,13-9 41 0 0,-16 8-686 0 0,-1 4 538 0 0,0 1 0 0 0,0 0 1 0 0,0 0-1 0 0,0 0 0 0 0,0 0 0 0 0,0-1 0 0 0,0 1 0 0 0,0 0 0 0 0,0 0 1 0 0,0 0-1 0 0,0-1 0 0 0,0 1 0 0 0,0 0 0 0 0,0 0 0 0 0,0 0 1 0 0,0 0-1 0 0,0-1 0 0 0,0 1 0 0 0,0 0 0 0 0,0 0 0 0 0,0 0 0 0 0,0 0 1 0 0,0-1-1 0 0,0 1 0 0 0,0 0 0 0 0,1 0 0 0 0,-1 0 0 0 0,0 0 0 0 0,0-1 1 0 0,0 1-1 0 0,0 0 0 0 0,0 0 0 0 0,0 0 0 0 0,1 0 0 0 0,-1 0 1 0 0,0 0-1 0 0,0 0 0 0 0,0-1 0 0 0,0 1 0 0 0,0 0 0 0 0,1 0 0 0 0,-1 0 1 0 0,0 0-1 0 0,0 0 0 0 0,0 0 0 0 0,1 0 0 0 0,-1 0 0 0 0,0 0 0 0 0,0 0 1 0 0,0 0-1 0 0,0 0 0 0 0,1 0 0 0 0,-1 0 0 0 0,0 0 0 0 0,8 1-5457 0 0,-21 0 3441 0 0</inkml:trace>
</inkml:ink>
</file>

<file path=ppt/ink/ink1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2:42.004"/>
    </inkml:context>
    <inkml:brush xml:id="br0">
      <inkml:brushProperty name="width" value="0.035" units="cm"/>
      <inkml:brushProperty name="height" value="0.035" units="cm"/>
      <inkml:brushProperty name="color" value="#E71224"/>
    </inkml:brush>
  </inkml:definitions>
  <inkml:trace contextRef="#ctx0" brushRef="#br0">983 109 1576 0 0,'0'0'6537'0'0,"-3"0"-6363"0"0,-8 0 24 0 0,8 0 2417 0 0,-19 0-2023 0 0,18 0-590 0 0,3 0 2 0 0,-5 0 2 0 0,6 0-3 0 0,-1 0 0 0 0,0 0 0 0 0,0 0-1 0 0,0 0 1 0 0,1 0 0 0 0,-1 0 0 0 0,0 0-1 0 0,0 0 1 0 0,0 0 0 0 0,1 0-1 0 0,-1 0 1 0 0,0 1 0 0 0,0-1 0 0 0,1 0-1 0 0,-1 1 1 0 0,0-1 0 0 0,0 0 0 0 0,1 1-1 0 0,-1-1 1 0 0,0 1 0 0 0,0 0 0 0 0,1-1 0 0 0,-1 1 1 0 0,1-1 0 0 0,0 0-1 0 0,-1 1 1 0 0,1-1 0 0 0,-1 0-1 0 0,1 0 1 0 0,-1 1-1 0 0,1-1 1 0 0,-1 0 0 0 0,1 0-1 0 0,-1 0 1 0 0,1 1 0 0 0,-1-1-1 0 0,1 0 1 0 0,-1 0 0 0 0,0 0-1 0 0,1 0 1 0 0,-1 0 0 0 0,1 0-1 0 0,-2-1 1 0 0,-28 9 115 0 0,29-7-107 0 0,-23 1-17 0 0,-44-4 58 0 0,37 1-67 0 0,0 0-1 0 0,-60 9 0 0 0,66-6 24 0 0,-31-2-1 0 0,35 0-14 0 0,-104-6-21 0 0,119 6 21 0 0,1 1 1 0 0,0 0 0 0 0,0 0 0 0 0,0 0-1 0 0,-7 3 1 0 0,7-1 27 0 0,-1-2 1 0 0,0 1-1 0 0,0-1 0 0 0,0 1 0 0 0,-10-1 1 0 0,-116-1 265 0 0,22 2-340 0 0,89 1 143 0 0,20-3-82 0 0,-27-3 245 0 0,24 3-234 0 0,3 0-19 0 0,1 0-3 0 0,0 0 0 0 0,0 0 0 0 0,0 0 0 0 0,0 0 1 0 0,0 0-1 0 0,0 0 0 0 0,0-1 0 0 0,0 1 0 0 0,0 0 0 0 0,0 0 0 0 0,0 0 0 0 0,0 0 1 0 0,0 0-1 0 0,0 0 0 0 0,0 0 0 0 0,0-1 0 0 0,0 1 0 0 0,0 0 0 0 0,0 0 1 0 0,0 0-1 0 0,-1 0 0 0 0,1 0 0 0 0,0 0 0 0 0,0 0 0 0 0,0 0 0 0 0,0 0 0 0 0,0 0 1 0 0,0 0-1 0 0,0 0 0 0 0,0 0 0 0 0,-1 0 0 0 0,1 0 0 0 0,0-1 0 0 0,0 1 1 0 0,0 0-1 0 0,0 0 0 0 0,0 0 0 0 0,0 0 0 0 0,0 0 0 0 0,-1 0 0 0 0,1 1 0 0 0,0-1 1 0 0,0 0-1 0 0,0 0 0 0 0,0 0 0 0 0,0 0 0 0 0,0 0 0 0 0,0 0 0 0 0,-1 0 1 0 0,1 0-1 0 0,0 0 0 0 0,0 0 0 0 0,0 0 0 0 0,0 0 0 0 0,-6 0-22 0 0,5 0 16 0 0,-6 0-98 0 0,4 0-41 0 0,9 0 132 0 0,-3 0 20 0 0,-1 1-1 0 0,1-1 0 0 0,0 0 0 0 0,-1 1 0 0 0,1 0 0 0 0,0 0 0 0 0,-1-1 0 0 0,1 1 0 0 0,-1 1 0 0 0,1-1 0 0 0,-1 0 0 0 0,1 1 0 0 0,-1-1 0 0 0,0 1 1 0 0,0 0-1 0 0,0-1 0 0 0,0 1 0 0 0,0 0 0 0 0,0 0 0 0 0,2 5 0 0 0,2 0 4 0 0,-3 1-17 0 0,-3-7 10 0 0,0-1 0 0 0,0 0-1 0 0,0 1 1 0 0,0-1 0 0 0,0 1 0 0 0,0-1-1 0 0,0 0 1 0 0,0 1 0 0 0,0-1 0 0 0,0 1 0 0 0,1-1-1 0 0,-1 0 1 0 0,0 1 0 0 0,0-1 0 0 0,0 0 0 0 0,1 1-1 0 0,-1-1 1 0 0,0 0 0 0 0,0 1 0 0 0,1-1-1 0 0,-1 0 1 0 0,0 1 0 0 0,1-1 0 0 0,33 33 110 0 0,-16-16-146 0 0,-10-13 3046 0 0,-8-38-2861 0 0,0 33-158 0 0,0-1 0 0 0,0 0 0 0 0,-1 0 0 0 0,1 0 0 0 0,-1 1-1 0 0,1-1 1 0 0,-1 0 0 0 0,0 0 0 0 0,1 1 0 0 0,-1-1 0 0 0,0 1 0 0 0,0-1 0 0 0,0 0 0 0 0,0 1 0 0 0,-3-3 0 0 0,-4-6-38 0 0,1 1-24 0 0,5 8 67 0 0,1-1 0 0 0,-1 0 0 0 0,1 0-1 0 0,-1 0 1 0 0,1 0 0 0 0,0 0 0 0 0,-1 0 0 0 0,1-1 0 0 0,0 1 0 0 0,-1-4-1 0 0,2 5 3 0 0,0 0-1 0 0,0 1 0 0 0,-1-1 0 0 0,1 0 0 0 0,0 0 0 0 0,-1 0 0 0 0,1 1 0 0 0,-1-1 0 0 0,1 0 0 0 0,-1 1 1 0 0,0-1-1 0 0,1 0 0 0 0,-1 1 0 0 0,1-1 0 0 0,-1 1 0 0 0,0-1 0 0 0,0 1 0 0 0,1-1 0 0 0,-2 0 1 0 0,1 1 0 0 0,1 0 0 0 0,-1-1 0 0 0,0 1 0 0 0,1-1 0 0 0,-1 1 0 0 0,0-1 0 0 0,1 1 0 0 0,-1-1 0 0 0,0 1 0 0 0,1-1 0 0 0,-1 0 0 0 0,1 1 0 0 0,0-1 0 0 0,-1 0 0 0 0,1 1 0 0 0,-1-1 0 0 0,1 0 0 0 0,-1-1 0 0 0,-1-1-1 0 0,2 3 2 0 0,0 0 0 0 0,0 0 0 0 0,-1 0 0 0 0,1-1 0 0 0,0 1 0 0 0,0 0 1 0 0,0 0-1 0 0,-1 0 0 0 0,1 0 0 0 0,0 0 0 0 0,0 0 0 0 0,0 0 0 0 0,0-1 0 0 0,-1 1 0 0 0,1 0 0 0 0,0 0 0 0 0,0 0 0 0 0,0 0 0 0 0,0-1 0 0 0,0 1 1 0 0,0 0-1 0 0,0 0 0 0 0,0 0 0 0 0,-1-1 0 0 0,1 1 0 0 0,0 0 0 0 0,0 0 0 0 0,0 0 0 0 0,0-1 0 0 0,0 1 0 0 0,0 0 0 0 0,0 0 0 0 0,0 0 0 0 0,0-1 1 0 0,0 1-1 0 0,0 0 0 0 0,0 0 0 0 0,0 0 0 0 0,1-1 0 0 0,-1 1 0 0 0,0 0 0 0 0,0-1 1 0 0,0 1 0 0 0,0 0-1 0 0,0-1 1 0 0,0 1 0 0 0,-1 0 0 0 0,1 0-1 0 0,0-1 1 0 0,0 1 0 0 0,0 0-1 0 0,0 0 1 0 0,0-1 0 0 0,-1 1 0 0 0,1 0-1 0 0,0 0 1 0 0,0 0 0 0 0,-1-1 0 0 0,1 1-1 0 0,0 0 1 0 0,0 0 0 0 0,0 0 0 0 0,-1 0-1 0 0,1-1 1 0 0,0 1 0 0 0,-1 0 0 0 0,1 0-1 0 0,0 0 1 0 0,0 0 0 0 0,-1 0 0 0 0,1 0-1 0 0,0 0 1 0 0,-1 0 0 0 0,1 0 0 0 0,-9-3 10 0 0,8 3-2 0 0,1-2-8 0 0,0 2-13 0 0,3 0-516 0 0,0 0 554 0 0,0 0 1 0 0,0 0-1 0 0,0-1 1 0 0,0 1-1 0 0,-1-1 1 0 0,1 0 0 0 0,0 1-1 0 0,3-3 1 0 0,-6 3-37 0 0,11-5 33 0 0,-1 0 1 0 0,0 0-1 0 0,16-12 1 0 0,-6 3-16 0 0,12-13 10 0 0,-14 11-11 0 0,-14 12-2713 0 0</inkml:trace>
</inkml:ink>
</file>

<file path=ppt/ink/ink1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4:11.464"/>
    </inkml:context>
    <inkml:brush xml:id="br0">
      <inkml:brushProperty name="width" value="0.035" units="cm"/>
      <inkml:brushProperty name="height" value="0.035" units="cm"/>
      <inkml:brushProperty name="color" value="#E71224"/>
    </inkml:brush>
  </inkml:definitions>
  <inkml:trace contextRef="#ctx0" brushRef="#br0">1 0 1292 0 0,'0'0'1324'0'0</inkml:trace>
</inkml:ink>
</file>

<file path=ppt/ink/ink1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4:11.558"/>
    </inkml:context>
    <inkml:brush xml:id="br0">
      <inkml:brushProperty name="width" value="0.035" units="cm"/>
      <inkml:brushProperty name="height" value="0.035" units="cm"/>
      <inkml:brushProperty name="color" value="#E71224"/>
    </inkml:brush>
  </inkml:definitions>
  <inkml:trace contextRef="#ctx0" brushRef="#br0">72 0 204 0 0,'-61'21'848'0'0,"61"-19"-540"0"0,0 0-272 0 0,-5 0-36 0 0,5 0-28 0 0,-6 0-20 0 0,6 0-40 0 0,0 0-188 0 0,0 0-172 0 0</inkml:trace>
</inkml:ink>
</file>

<file path=ppt/ink/ink1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4:12.484"/>
    </inkml:context>
    <inkml:brush xml:id="br0">
      <inkml:brushProperty name="width" value="0.035" units="cm"/>
      <inkml:brushProperty name="height" value="0.035" units="cm"/>
      <inkml:brushProperty name="color" value="#E71224"/>
    </inkml:brush>
  </inkml:definitions>
  <inkml:trace contextRef="#ctx0" brushRef="#br0">28 75 20 0 0,'0'0'5625'0'0,"0"-3"-5364"0"0,0-13 813 0 0,0 16-799 0 0,-7-11-127 0 0,6 11-60 0 0,1 0 0 0 0,-1-1-1 0 0,1 1 1 0 0,-1-1-1 0 0,1 1 1 0 0,-1-1 0 0 0,1 1-1 0 0,-1-1 1 0 0,1 1 0 0 0,-1-1-1 0 0,1 0 1 0 0,-1 1 0 0 0,1-1-1 0 0,0 0 1 0 0,0 1-1 0 0,-1-1 1 0 0,1 0 0 0 0,0 1-1 0 0,0-1 1 0 0,0 0 0 0 0,-1 0-1 0 0,-5-11 679 0 0,4-4-149 0 0,3 13 127 0 0,0 15-464 0 0,-7 37-120 0 0,6 42-40 0 0,6-58-69 0 0,-7-25 17 0 0,1-7-56 0 0,0-1-1 0 0,-1 1 0 0 0,1 0 1 0 0,0 0-1 0 0,0 0 0 0 0,0-1 0 0 0,0 1 1 0 0,0 0-1 0 0,0 0 0 0 0,0 0 0 0 0,0-1 1 0 0,0 1-1 0 0,0 0 0 0 0,0 0 1 0 0,1 0-1 0 0,-1-1 0 0 0,0 1 0 0 0,0 0 1 0 0,1 0-1 0 0,-1-1 0 0 0,1 1 0 0 0,-1 0 1 0 0,1-1-1 0 0,-1 1 0 0 0,1 0 1 0 0,0 0-1 0 0,0-1-42 0 0,11 5-9534 0 0,-29-10 6719 0 0</inkml:trace>
</inkml:ink>
</file>

<file path=ppt/ink/ink1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5:23.614"/>
    </inkml:context>
    <inkml:brush xml:id="br0">
      <inkml:brushProperty name="width" value="0.035" units="cm"/>
      <inkml:brushProperty name="height" value="0.035" units="cm"/>
      <inkml:brushProperty name="color" value="#E71224"/>
    </inkml:brush>
  </inkml:definitions>
  <inkml:trace contextRef="#ctx0" brushRef="#br0">32 5317 3104 0 0,'0'0'6436'0'0,"3"-10"-6248"0"0,8-29 12 0 0,-10 37 34 0 0,-1-1 1 0 0,1 1-1 0 0,0-1 1 0 0,-1 1 0 0 0,0-1-1 0 0,1 0 1 0 0,-1 1-1 0 0,0-1 1 0 0,-1-4 0 0 0,0-1 209 0 0,7-7-225 0 0,-6 7-145 0 0,-1 4-50 0 0,1 0 0 0 0,0 0 0 0 0,0 1 1 0 0,1-1-1 0 0,-1 0 0 0 0,1 1 0 0 0,0-1 0 0 0,1-5 0 0 0,9-38 33 0 0,-9 42-24 0 0,-1 0 0 0 0,-1 0 0 0 0,1-1 0 0 0,-1 1-1 0 0,0 0 1 0 0,0 0 0 0 0,-1-10 0 0 0,-1-5 152 0 0,2-737 1198 0 0,-5 683-1165 0 0,4 40-149 0 0,0 21-50 0 0,1 0 0 0 0,0 0 0 0 0,0-1 0 0 0,2 1 0 0 0,2-14 0 0 0,2-14-33 0 0,-5 33 32 0 0,1 0 0 0 0,-2 0 0 0 0,1-1 0 0 0,-1-11 0 0 0,-1 12 0 0 0,1 0-1 0 0,0 0 1 0 0,1-1 0 0 0,2-10-1 0 0,1 2 20 0 0,-2 1-1 0 0,0 0 0 0 0,0-24 0 0 0,-2-71 93 0 0,6 34-74 0 0,-6-212 208 0 0,11 227-246 0 0,-6-62 49 0 0,1 37-59 0 0,5-80 158 0 0,-10 144-159 0 0,1-1 0 0 0,2 1-1 0 0,8-35 1 0 0,1 2-20 0 0,-11 32 11 0 0,-3 19 5 0 0,2 1 1 0 0,-1-1 0 0 0,0 1 0 0 0,1-1 0 0 0,2-8 0 0 0,-1 5-2 0 0,0 0 0 0 0,0-1 0 0 0,-1 1 0 0 0,0 0 0 0 0,-1-1 0 0 0,-1-14 0 0 0,1 12-3 0 0,0 0 0 0 0,0 1 0 0 0,3-17 0 0 0,-1 13 1 0 0,0-1 1 0 0,-2 1 0 0 0,-1-29 0 0 0,-1 5-27 0 0,2 4 10 0 0,-1 17 9 0 0,0 0 1 0 0,2 0-1 0 0,5-32 1 0 0,-4 37 18 0 0,-1-1 0 0 0,0 1 1 0 0,-1-1-1 0 0,-2-18 0 0 0,1-6-54 0 0,6-134 15 0 0,-5 147 11 0 0,1 1 0 0 0,8-46 1 0 0,-7 45 18 0 0,-3 21-1 0 0,1 1 0 0 0,0-1-1 0 0,0 0 1 0 0,1 0 0 0 0,-1 0 0 0 0,0 1 0 0 0,1-1-1 0 0,0 0 1 0 0,-1 0 0 0 0,3-3 0 0 0,-2 2 0 0 0,1-1 1 0 0,-1 0 0 0 0,0 1-1 0 0,0-1 1 0 0,0 0-1 0 0,-1 0 1 0 0,1 0 0 0 0,-2-7-1 0 0,4-20-4 0 0,3-9 22 0 0,-2 0 0 0 0,-2-70 0 0 0,-2 81-3 0 0,5-35-1 0 0,-5-423-89 0 0,11 405 62 0 0,0-29 50 0 0,-5-115-34 0 0,-12 161 46 0 0,-5-8-151 0 0,0-11 124 0 0,11 84-22 0 0,0 0 0 0 0,0-1 0 0 0,0 1 0 0 0,-1 0 0 0 0,1-1 0 0 0,-1 1 0 0 0,1 0 1 0 0,-1 0-1 0 0,1-1 0 0 0,-1 1 0 0 0,-1-2 0 0 0,-3-10 14 0 0,5 12-15 0 0,0 1 0 0 0,0 0 0 0 0,0-1 0 0 0,0 1-1 0 0,0-1 1 0 0,0 1 0 0 0,0 0 0 0 0,0-1 0 0 0,-1 1 0 0 0,1 0-1 0 0,0-1 1 0 0,0 1 0 0 0,0 0 0 0 0,-1-1 0 0 0,1 1 0 0 0,0 0-1 0 0,0-1 1 0 0,-1 1 0 0 0,1 0 0 0 0,0 0 0 0 0,0-1 0 0 0,-1 1-1 0 0,0 0 1 0 0,1-1 0 0 0,-1 1 0 0 0,1 0-1 0 0,0-1 1 0 0,-1 1 0 0 0,1 0-1 0 0,-1-1 1 0 0,1 1 0 0 0,0 0 0 0 0,-1-1-1 0 0,1 1 1 0 0,0-1 0 0 0,0 1-1 0 0,-1-1 1 0 0,1 1 0 0 0,0-1 0 0 0,0 1-1 0 0,0-1 1 0 0,-1 1 0 0 0,1-1-1 0 0,0 1 1 0 0,0-1 0 0 0,0 1-1 0 0,0-1 1 0 0,0 0 0 0 0,0-176 9 0 0,-4 163-17 0 0,3 13 13 0 0,0-1 0 0 0,0 0 0 0 0,0 1 0 0 0,1-1 1 0 0,-1 0-1 0 0,1 0 0 0 0,-1 0 0 0 0,1 1 0 0 0,0-1 1 0 0,-1-3-1 0 0,1 5-11 0 0,0 0-1 0 0,0-1 1 0 0,0 1 0 0 0,0-1-1 0 0,0 1 1 0 0,0-1 0 0 0,0 1-1 0 0,-1 0 1 0 0,1-1 0 0 0,0 1-1 0 0,0-1 1 0 0,0 1 0 0 0,-1 0-1 0 0,1-1 1 0 0,0 1 0 0 0,-1 0-1 0 0,1-1 1 0 0,0 1 0 0 0,0 0-1 0 0,-1-1 1 0 0,1 1 0 0 0,-1 0-1 0 0,1 0 1 0 0,0 0 0 0 0,-1-1-1 0 0,1 1 1 0 0,-1 0 0 0 0,1 0-1 0 0,0 0 1 0 0,-1 0 0 0 0,1 0-1 0 0,-1 0 1 0 0,0-1-1 0 0,0 1-27 0 0,-16 19 18 0 0,-60 70 96 0 0,52-60-22 0 0,12-13-64 0 0,0-1 0 0 0,-12 22 0 0 0,21-31-6 0 0,3-5 8 0 0,0 0 0 0 0,1 0 0 0 0,-1 0-1 0 0,0 1 1 0 0,1-1 0 0 0,-1 0 0 0 0,1 1-1 0 0,-1-1 1 0 0,1 1 0 0 0,0-1 0 0 0,-1 0 0 0 0,1 1-1 0 0,0 2 1 0 0,-5 8-17 0 0,1-2-12 0 0,3-10 34 0 0,1 0 0 0 0,0 1 0 0 0,0-1 0 0 0,0 0 0 0 0,0 0 0 0 0,0 0 0 0 0,0 0 0 0 0,0 0 0 0 0,0 1 0 0 0,0-1 0 0 0,0 0 0 0 0,0 0 1 0 0,0 0-1 0 0,0 0 0 0 0,0 0 0 0 0,0 0 0 0 0,1 1 0 0 0,-1-1 0 0 0,0 0 0 0 0,0 0 0 0 0,0 0 0 0 0,0 0 0 0 0,0 0 0 0 0,0 0 0 0 0,0 1 0 0 0,0-1 0 0 0,0 0 0 0 0,0 0 1 0 0,1 0-1 0 0,-1 0 0 0 0,0 0 0 0 0,0 0 0 0 0,0 0 0 0 0,0 0 0 0 0,0 0 0 0 0,0 0 0 0 0,1 1 0 0 0,-1-1 0 0 0,0 0 0 0 0,0 0 0 0 0,0 0 0 0 0,0 0 0 0 0,0 0 0 0 0,1 0 1 0 0,-1 0-1 0 0,0 0 0 0 0,0 0 0 0 0,0 0 0 0 0,0 0 0 0 0,4-3 3 0 0,-1 1 1 0 0,0 0-1 0 0,0-1 0 0 0,0 0 1 0 0,0 0-1 0 0,0 0 0 0 0,4-6 1 0 0,3-3-14 0 0,12-11-15 0 0,5-4 21 0 0,0-2 1 0 0,28-40 0 0 0,-46 55 38 0 0,-1-1 0 0 0,-1 0 1 0 0,7-17-1 0 0,-10 12 6 0 0,-4 19-38 0 0,0 0 0 0 0,0-1 0 0 0,0 1 0 0 0,0-1 0 0 0,0 1 0 0 0,1 0 0 0 0,-1-1 0 0 0,0 1 0 0 0,1 0 0 0 0,-1-1 0 0 0,1 1 0 0 0,0 0 0 0 0,-1 0 0 0 0,1-1 0 0 0,1 0 0 0 0,-1 1-6 0 0,-1 1 1 0 0,0-1 0 0 0,1 0-1 0 0,-1 1 1 0 0,0-1 0 0 0,0 0-1 0 0,1 1 1 0 0,-1-1 0 0 0,0 1-1 0 0,0-1 1 0 0,0 0-1 0 0,0 1 1 0 0,0-1 0 0 0,0 0-1 0 0,0 1 1 0 0,0-1 0 0 0,0 0-1 0 0,0 1 1 0 0,0-2 0 0 0,0-1-382 0 0,8 8 249 0 0,-1 7 172 0 0,-2-9-11 0 0,0 2-1 0 0,1-1 0 0 0,-2 1 0 0 0,1-1 0 0 0,0 1 0 0 0,4 7 0 0 0,19 18 19 0 0,-10-14 24 0 0,1-2 0 0 0,0 0 0 0 0,22 11-1 0 0,-37-23-53 0 0,-3-1-4 0 0,1 0 0 0 0,0 0-1 0 0,0-1 1 0 0,-1 1 0 0 0,1 0 0 0 0,0 0 0 0 0,0-1 0 0 0,0 1 0 0 0,-1-1-1 0 0,5 1 1 0 0,-5-1 12 0 0,1 0-6 0 0,13-1 933 0 0,-2 2-5123 0 0,-10 9-4640 0 0,-14-20 4127 0 0</inkml:trace>
</inkml:ink>
</file>

<file path=ppt/ink/ink1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5:23.618"/>
    </inkml:context>
    <inkml:brush xml:id="br0">
      <inkml:brushProperty name="width" value="0.035" units="cm"/>
      <inkml:brushProperty name="height" value="0.035" units="cm"/>
      <inkml:brushProperty name="color" value="#E71224"/>
    </inkml:brush>
  </inkml:definitions>
  <inkml:trace contextRef="#ctx0" brushRef="#br0">113 37 588 0 0,'0'-7'2167'0'0,"-3"6"-4815"0"0,2 1 2852 0 0,0 0-227 0 0,-5 0 374 0 0,5 1-272 0 0,1-1-1 0 0,-1 0 1 0 0,1 0-1 0 0,-1 0 1 0 0,1 0 0 0 0,0 0-1 0 0,-1 0 1 0 0,1 1-1 0 0,-1-1 1 0 0,1 0 0 0 0,-1 0-1 0 0,1 0 1 0 0,-1 0-1 0 0,1-1 1 0 0,-1 1 0 0 0,1 0-1 0 0,-1 0 1 0 0,1 0-1 0 0,0 0 1 0 0,-1 0 0 0 0,1-1-1 0 0,-1 1 1 0 0,1 0-1 0 0,0 0 1 0 0,-1-1 0 0 0,1 1-1 0 0,-1 0 1 0 0,1-1-1 0 0,0 1 1 0 0,-1 0 0 0 0,1-1-1 0 0,0 1 1 0 0,0 0-1 0 0,-1-1 1 0 0,1 1-1 0 0,0-1 1 0 0,0 1 0 0 0,0 0-1 0 0,-1-1 1 0 0,1 1-1 0 0,0-1 1 0 0,0 1 0 0 0,0-1-1 0 0,0 1 1 0 0,0-1-1 0 0,0 0 1 0 0,0 1-33 0 0,-2-1 300 0 0,-1 1 0 0 0,1-1-1 0 0,0 1 1 0 0,0 0 0 0 0,-1 0-1 0 0,1 0 1 0 0,0 0 0 0 0,-1 0 0 0 0,1 0-1 0 0,0 1 1 0 0,-4 0 0 0 0,-6 1 1097 0 0,-27 6 18 0 0,39-8-1438 0 0,0 0 0 0 0,0 0-1 0 0,0 0 1 0 0,0 0 0 0 0,0 0 0 0 0,0 0 0 0 0,0 0 0 0 0,0 0 0 0 0,0 0 0 0 0,-1-1 0 0 0,1 1 0 0 0,0 0 0 0 0,0 0 0 0 0,0 0 0 0 0,0 0 0 0 0,0 0-1 0 0,0 0 1 0 0,0 0 0 0 0,-1 0 0 0 0,1 0 0 0 0,0 0 0 0 0,0 0 0 0 0,0 0 0 0 0,0 0 0 0 0,0 0 0 0 0,0 0 0 0 0,0 1 0 0 0,-1-1 0 0 0,1 0-1 0 0,0 0 1 0 0,0 0 0 0 0,0 0 0 0 0,0 0 0 0 0,0 0 0 0 0,0 0 0 0 0,0 0 0 0 0,0 0 0 0 0,0 0 0 0 0,0 0 0 0 0,-1 0 0 0 0,1 1 0 0 0,0-1 0 0 0,0 0-1 0 0,0 0 1 0 0,0 0 0 0 0,0 0 0 0 0,0 0 0 0 0,0 0 0 0 0,0 0 0 0 0,0 0 0 0 0,0 1 0 0 0,0-1 0 0 0,0 0 0 0 0,0 0 0 0 0,0 0 0 0 0,0 0-1 0 0,0 0 1 0 0,0 0 0 0 0,0 0 0 0 0,0 1 0 0 0,0-1 0 0 0,0 0 0 0 0,0 0 0 0 0,0 0 0 0 0,0 0 0 0 0,0 0 0 0 0,1 0 0 0 0,-1 1 7 0 0,0-1 1 0 0,1 0 0 0 0,-1 0 0 0 0,0 0 0 0 0,0 0-1 0 0,1 0 1 0 0,-1 0 0 0 0,1 0 0 0 0,-1 0-1 0 0,0 0 1 0 0,1 0 0 0 0,-1 0 0 0 0,0 0 0 0 0,1 0-1 0 0,-1 0 1 0 0,0 0 0 0 0,1 0 0 0 0,-1 0 0 0 0,0 0-1 0 0,1 0 1 0 0,-1 0 0 0 0,0-1 0 0 0,1 1-1 0 0,-1 0 1 0 0,0 0 0 0 0,0 0 0 0 0,1-1 0 0 0,7-2 94 0 0,-1 1 0 0 0,1-1 0 0 0,0 1 0 0 0,10-1 1 0 0,17-1-128 0 0,-6-1 96 0 0,38 0 0 0 0,85 1 119 0 0,-150 4-214 0 0,26 0-311 0 0,-27 0 142 0 0,0 0 0 0 0,0 0 0 0 0,0 0 0 0 0,0 0 0 0 0,-1 1 0 0 0,1-1 1 0 0,0 0-1 0 0,0 0 0 0 0,0 1 0 0 0,0-1 0 0 0,0 1 0 0 0,0-1 0 0 0,0 1 0 0 0,0-1 1 0 0,-1 1-1 0 0,1-1 0 0 0,0 1 0 0 0,0 0 0 0 0,-1-1 0 0 0,1 1 0 0 0,0 0 0 0 0,-1 0 1 0 0,1-1-1 0 0,-1 1 0 0 0,1 0 0 0 0,-1 0 0 0 0,0 0 0 0 0,1 0 0 0 0,-1 0 0 0 0,1 1 1 0 0,2 5-1543 0 0,-1-3-769 0 0,-8-6-393 0 0,-22-25 642 0 0</inkml:trace>
</inkml:ink>
</file>

<file path=ppt/ink/ink1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5:23.619"/>
    </inkml:context>
    <inkml:brush xml:id="br0">
      <inkml:brushProperty name="width" value="0.035" units="cm"/>
      <inkml:brushProperty name="height" value="0.035" units="cm"/>
      <inkml:brushProperty name="color" value="#E71224"/>
    </inkml:brush>
  </inkml:definitions>
  <inkml:trace contextRef="#ctx0" brushRef="#br0">29 63 1220 0 0,'0'0'7107'0'0,"-2"-6"-6905"0"0,1 2-95 0 0,-1-2 205 0 0,0 0 1 0 0,1-1-1 0 0,0 1 0 0 0,-1-13 1 0 0,2 18-277 0 0,-1 1 0 0 0,1-1 1 0 0,0 1-1 0 0,-1-1 1 0 0,1 1-1 0 0,0-1 0 0 0,-1 1 1 0 0,1-1-1 0 0,-1 1 0 0 0,1-1 1 0 0,-1 1-1 0 0,1 0 1 0 0,-1-1-1 0 0,1 1 0 0 0,-1 0 1 0 0,1 0-1 0 0,-1-1 0 0 0,1 1 1 0 0,-1 0-1 0 0,0 0 1 0 0,1 0-1 0 0,-1 0 0 0 0,1 0 1 0 0,-1-1-1 0 0,0 1 1 0 0,1 0-1 0 0,-1 1 0 0 0,1-1 1 0 0,-2 0-1 0 0,1 0-93 0 0,1 7-56 0 0,0-6 119 0 0,0 0 0 0 0,0 1-1 0 0,-1-1 1 0 0,1 0 0 0 0,0 0-1 0 0,0 0 1 0 0,0 1 0 0 0,1-1-1 0 0,-1 0 1 0 0,0 0 0 0 0,0 1 0 0 0,1-1-1 0 0,-1 0 1 0 0,0 0 0 0 0,1 0-1 0 0,0 0 1 0 0,-1 0 0 0 0,1 0-1 0 0,-1 0 1 0 0,1 0 0 0 0,0 0 0 0 0,0 0-1 0 0,0 0 1 0 0,-1 0 0 0 0,1 0-1 0 0,1 0 1 0 0,14 15 115 0 0,-9-12 48 0 0,0-2 0 0 0,0 1-1 0 0,1-1 1 0 0,-1 0-1 0 0,0-1 1 0 0,16 2-1 0 0,48-4 779 0 0,-31 0-1057 0 0,185-1 391 0 0,-171-2-407 0 0,-53 4 109 0 0,16 4-1126 0 0,-14-4 546 0 0,-1 1 0 0 0,1-1-1 0 0,-1 1 1 0 0,0 0-1 0 0,1 0 1 0 0,-1 0-1 0 0,0 0 1 0 0,3 2-1 0 0,5 4-5871 0 0,-50-25 5909 0 0</inkml:trace>
</inkml:ink>
</file>

<file path=ppt/ink/ink1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5:23.620"/>
    </inkml:context>
    <inkml:brush xml:id="br0">
      <inkml:brushProperty name="width" value="0.035" units="cm"/>
      <inkml:brushProperty name="height" value="0.035" units="cm"/>
      <inkml:brushProperty name="color" value="#E71224"/>
    </inkml:brush>
  </inkml:definitions>
  <inkml:trace contextRef="#ctx0" brushRef="#br0">1 170 4676 0 0,'0'0'5216'0'0,"0"5"-5815"0"0,-1-4 605 0 0,1 1 0 0 0,0-1 0 0 0,1 1 0 0 0,-1-1 0 0 0,0 1 1 0 0,0-1-1 0 0,0 1 0 0 0,1-1 0 0 0,-1 0 0 0 0,1 1 0 0 0,-1-1 0 0 0,1 0 0 0 0,0 1 0 0 0,0 0 1 0 0,0-1-4 0 0,0-1 0 0 0,0 1 1 0 0,0-1-1 0 0,0 0 0 0 0,0 1 1 0 0,-1-1-1 0 0,1 0 1 0 0,0 0-1 0 0,0 0 0 0 0,0 0 1 0 0,0 0-1 0 0,0 0 1 0 0,0 0-1 0 0,0 0 0 0 0,0 0 1 0 0,0 0-1 0 0,0 0 1 0 0,0-1-1 0 0,0 1 0 0 0,0 0 1 0 0,0-1-1 0 0,0 1 0 0 0,0 0 1 0 0,-1-1-1 0 0,1 1 1 0 0,0-1-1 0 0,0 0 0 0 0,0 1 1 0 0,1-2-1 0 0,3-2 6 0 0,0-1 0 0 0,-1 1 0 0 0,1-1 0 0 0,-1 0-1 0 0,1 0 1 0 0,-2 0 0 0 0,8-12 0 0 0,-11 14 5 0 0,1 0 0 0 0,0 0 0 0 0,-1 0 1 0 0,0 0-1 0 0,0 0 0 0 0,0 0 0 0 0,0 0 0 0 0,-1-5 0 0 0,1-3 62 0 0,-3 7-57 0 0,1 0 1 0 0,-1 1 0 0 0,1 0 0 0 0,-1 0-1 0 0,0 0 1 0 0,0 0 0 0 0,0 0 0 0 0,-7-4 0 0 0,-3-6 325 0 0,12 13-341 0 0,1-1 0 0 0,-1 1 0 0 0,1 0 0 0 0,-1-1 0 0 0,1 1 0 0 0,-1 0 0 0 0,1 0 0 0 0,-1-1 0 0 0,1 1 0 0 0,-1 0 0 0 0,1 0 0 0 0,-1 0 0 0 0,1 0-1 0 0,-1 0 1 0 0,0 0 0 0 0,1 0 0 0 0,-1 0 0 0 0,1 0 0 0 0,-1 0 0 0 0,1 0 0 0 0,-1 0 0 0 0,0 0 0 0 0,1 0 0 0 0,-1 0 0 0 0,1 1 0 0 0,-1-1 0 0 0,1 0 0 0 0,-1 0 0 0 0,1 1 0 0 0,-1-1 0 0 0,1 0 0 0 0,-1 1 0 0 0,1-1 0 0 0,0 1 0 0 0,-1-1 0 0 0,1 0 0 0 0,-1 1 0 0 0,1-1 0 0 0,0 1 0 0 0,-1-1 0 0 0,1 1 0 0 0,0-1 0 0 0,0 1-1 0 0,-1-1 1 0 0,1 1 0 0 0,0-1 0 0 0,0 1 0 0 0,0 0 0 0 0,0-1 0 0 0,0 1 0 0 0,0-1 0 0 0,0 1 0 0 0,0-1 0 0 0,0 1 0 0 0,0 0 0 0 0,0-1 0 0 0,0 1 0 0 0,0-1 0 0 0,1 2 0 0 0,-6 8 1 0 0,4-9-4 0 0,0-1-1 0 0,1 1 1 0 0,-1 0-1 0 0,1 0 0 0 0,-1-1 1 0 0,1 1-1 0 0,-1 0 1 0 0,1 0-1 0 0,0 0 0 0 0,0 0 1 0 0,-1 0-1 0 0,1 0 1 0 0,0 0-1 0 0,0 1 0 0 0,0-1 4 0 0,0-1-1 0 0,0 1 0 0 0,0-1 1 0 0,0 1-1 0 0,0-1 0 0 0,0 1 0 0 0,0-1 1 0 0,0 1-1 0 0,0-1 0 0 0,0 1 1 0 0,1-1-1 0 0,-1 1 0 0 0,0-1 1 0 0,0 1-1 0 0,1-1 0 0 0,-1 0 0 0 0,0 1 1 0 0,1-1-1 0 0,-1 0 0 0 0,0 1 1 0 0,1-1-1 0 0,-1 0 0 0 0,1 1 1 0 0,-1-1-1 0 0,0 0 0 0 0,1 1 1 0 0,-1-1-1 0 0,1 0 0 0 0,-1 0 0 0 0,1 0 1 0 0,-1 0-1 0 0,1 1 0 0 0,-1-1 1 0 0,1 0-1 0 0,-1 0 0 0 0,1 0 1 0 0,-1 0-1 0 0,1 0 0 0 0,-1 0 0 0 0,1 0 1 0 0,-1 0-1 0 0,1 0 0 0 0,-1-1 1 0 0,1 1-1 0 0,-1 0 0 0 0,1 0 1 0 0,-1 0-1 0 0,1-1 0 0 0,-1 1 1 0 0,1-1-1 0 0,1 1 41 0 0,1-1 1 0 0,-1 0-1 0 0,0-1 0 0 0,0 1 1 0 0,0 0-1 0 0,0-1 1 0 0,0 1-1 0 0,0-1 0 0 0,0 1 1 0 0,-1-1-1 0 0,3-2 1 0 0,12-14 59 0 0,-13 16-105 0 0,-1 0 0 0 0,0 0-1 0 0,1 0 1 0 0,-1 0 0 0 0,0-1-1 0 0,0 1 1 0 0,0-1 0 0 0,-1 0-1 0 0,1 1 1 0 0,-1-1 0 0 0,1 0-1 0 0,-1 0 1 0 0,2-4 0 0 0,0-4 115 0 0,-3 11-102 0 0,0 0 1 0 0,1-1-1 0 0,-1 1 0 0 0,0 0 1 0 0,0-1-1 0 0,1 1 1 0 0,-1 0-1 0 0,0-1 0 0 0,0 1 1 0 0,0 0-1 0 0,0-1 0 0 0,1 1 1 0 0,-1 0-1 0 0,0-1 0 0 0,0 1 1 0 0,0-1-1 0 0,0 1 1 0 0,0 0-1 0 0,0-1 0 0 0,0 1 1 0 0,0-1-1 0 0,0 1 0 0 0,0 0 1 0 0,0-1-1 0 0,0 1 0 0 0,-1 0 1 0 0,1-1-1 0 0,0 1 1 0 0,0-1-1 0 0,0 1 0 0 0,0 0 1 0 0,-1-1-1 0 0,1 1 0 0 0,0 0 1 0 0,0-1-1 0 0,-1 1 1 0 0,1 0-1 0 0,0 0 0 0 0,0-1 1 0 0,-1 1-1 0 0,1 0 0 0 0,0 0 1 0 0,-1-1-1 0 0,0 1 0 0 0,0 0-18 0 0,0 0-1 0 0,0-1 0 0 0,0 1 0 0 0,0 0 1 0 0,0 0-1 0 0,0 0 0 0 0,-1 0 0 0 0,1 0 1 0 0,0 0-1 0 0,0 0 0 0 0,0 0 0 0 0,0 1 1 0 0,0-1-1 0 0,-1 0 0 0 0,1 1 0 0 0,0-1 1 0 0,0 1-1 0 0,0-1 0 0 0,0 1 1 0 0,0-1-1 0 0,0 1 0 0 0,0 0 0 0 0,1 0 1 0 0,-1-1-1 0 0,0 1 0 0 0,0 0 0 0 0,0 0 1 0 0,1 0-1 0 0,-2 2 0 0 0,-2 4 6 0 0,-1 0 0 0 0,1 0 0 0 0,-4 11-1 0 0,-1 2-19 0 0,7-14 13 0 0,0 1 0 0 0,1-1 0 0 0,-1 0-1 0 0,2 1 1 0 0,-1-1 0 0 0,0 0 0 0 0,1 1-1 0 0,0-1 1 0 0,2 12 0 0 0,0 7-70 0 0,-2-25 84 0 0,1 1 1 0 0,-1-1-1 0 0,1 0 0 0 0,-1 1 1 0 0,1-1-1 0 0,-1 0 1 0 0,1 0-1 0 0,0 1 1 0 0,-1-1-1 0 0,1 0 0 0 0,0 0 1 0 0,-1 0-1 0 0,1 0 1 0 0,0 0-1 0 0,-1 0 1 0 0,1 0-1 0 0,-1 0 0 0 0,1 0 1 0 0,0 0-1 0 0,-1 0 1 0 0,1 0-1 0 0,1-1 1 0 0,16-4 277 0 0,-12 2-252 0 0,-1-1 0 0 0,-1 0 0 0 0,1 0 0 0 0,0 0 0 0 0,-1-1 0 0 0,0 1 0 0 0,0-1 0 0 0,-1 0 0 0 0,1 0 0 0 0,-1-1 0 0 0,0 1 0 0 0,0-1 0 0 0,-1 1 0 0 0,0-1 0 0 0,0 0 0 0 0,0 0 0 0 0,-1 0 0 0 0,1 0 0 0 0,-2 0 0 0 0,1-7 0 0 0,-1 12-28 0 0,0-1 0 0 0,-1 1 0 0 0,0 0 0 0 0,1 0-1 0 0,-1 0 1 0 0,0 0 0 0 0,0 0 0 0 0,1 0 0 0 0,-1 0-1 0 0,0 0 1 0 0,0 0 0 0 0,0 0 0 0 0,0 0-1 0 0,0 1 1 0 0,0-1 0 0 0,-1 0 0 0 0,1 1 0 0 0,0-1-1 0 0,0 1 1 0 0,0-1 0 0 0,-1 1 0 0 0,1 0-1 0 0,-2-1 1 0 0,2 1-12 0 0,0-1 0 0 0,0 1 1 0 0,0 0-1 0 0,0-1 0 0 0,0 1 0 0 0,-1 0 0 0 0,1 0 0 0 0,0 0 0 0 0,0 0 1 0 0,0 0-1 0 0,0 0 0 0 0,0 0 0 0 0,0 0 0 0 0,0 0 0 0 0,-1 0 0 0 0,1 1 0 0 0,0-1 1 0 0,0 0-1 0 0,0 1 0 0 0,0-1 0 0 0,0 1 0 0 0,0-1 0 0 0,0 1 0 0 0,1 0 0 0 0,-1-1 1 0 0,0 1-1 0 0,0 0 0 0 0,0 0 0 0 0,0 0 0 0 0,-10 13-20 0 0,10-13 25 0 0,0 0-1 0 0,0 1 1 0 0,-1-1 0 0 0,1 0-1 0 0,0 1 1 0 0,0-1-1 0 0,0 1 1 0 0,1 0 0 0 0,-2 2-1 0 0,-4 16-26 0 0,2-11 8 0 0,1 1 0 0 0,1 0 1 0 0,0 0-1 0 0,0 0 0 0 0,0 18 0 0 0,2-28 25 0 0,0 1-1 0 0,1 0 1 0 0,-1-1 0 0 0,1 1 0 0 0,-1-1 0 0 0,1 1 0 0 0,-1-1 0 0 0,1 1-1 0 0,0-1 1 0 0,-1 1 0 0 0,1-1 0 0 0,0 0 0 0 0,-1 1 0 0 0,1-1-1 0 0,0 0 1 0 0,-1 1 0 0 0,1-1 0 0 0,0 0 0 0 0,0 0 0 0 0,-1 0 0 0 0,1 0-1 0 0,0 0 1 0 0,0 0 0 0 0,-1 0 0 0 0,2 0 0 0 0,19-1 456 0 0,-13-5-395 0 0,-1 0-1 0 0,1 0 0 0 0,-1 0 1 0 0,-1-1-1 0 0,1 0 1 0 0,-1-1-1 0 0,-1 1 0 0 0,1-1 1 0 0,-1 0-1 0 0,0 0 0 0 0,-1-1 1 0 0,4-9-1 0 0,-8 14 12 0 0,1 0-1 0 0,-1 0 0 0 0,1 0 1 0 0,-1 0-1 0 0,-1-7 0 0 0,0-2 606 0 0,1 13-680 0 0,0-1-1 0 0,-1 0 1 0 0,1 0-1 0 0,0 1 1 0 0,-1-1 0 0 0,1 0-1 0 0,-1 1 1 0 0,1-1-1 0 0,-1 1 1 0 0,0-1-1 0 0,1 0 1 0 0,-1 1-1 0 0,0-1 1 0 0,1 1-1 0 0,-1 0 1 0 0,0-1-1 0 0,1 1 1 0 0,-1 0 0 0 0,0-1-1 0 0,0 1 1 0 0,1 0-1 0 0,-1 0 1 0 0,0-1-1 0 0,0 1 1 0 0,0 0-1 0 0,-1 0 1 0 0,1 0-16 0 0,0 0 0 0 0,-1-1 0 0 0,1 1 1 0 0,-1 0-1 0 0,1 0 0 0 0,0 0 0 0 0,-1 0 0 0 0,1 0 0 0 0,-1 1 1 0 0,1-1-1 0 0,0 0 0 0 0,-1 1 0 0 0,1-1 0 0 0,0 1 0 0 0,-1-1 1 0 0,1 1-1 0 0,-1 0 0 0 0,-1 2 2 0 0,2-1 1 0 0,-1 1-1 0 0,0-1 1 0 0,0 1-1 0 0,1-1 1 0 0,0 1-1 0 0,-1 0 1 0 0,0 4-1 0 0,1-5 3 0 0,0 1 1 0 0,0-1-1 0 0,0 0 0 0 0,0 0 1 0 0,0 0-1 0 0,-1 1 0 0 0,-2 2 1 0 0,3-3-19 0 0,0-1 0 0 0,0 0 1 0 0,0 0-1 0 0,1 1 0 0 0,-1-1 1 0 0,0 1-1 0 0,1-1 0 0 0,-1 1 0 0 0,1-1 1 0 0,-1 1-1 0 0,1-1 0 0 0,0 1 1 0 0,0-1-1 0 0,0 1 0 0 0,0-1 1 0 0,0 1-1 0 0,0-1 0 0 0,0 1 1 0 0,0 0-1 0 0,0-1 0 0 0,1 1 0 0 0,-1-1 1 0 0,1 1-1 0 0,-1-1 0 0 0,1 0 1 0 0,0 1-1 0 0,1 2 0 0 0,14 16-3269 0 0,-15-19 2654 0 0,0 0-1 0 0,1 1 1 0 0,-1-1 0 0 0,1 0 0 0 0,-1 0-1 0 0,1-1 1 0 0,0 1 0 0 0,-1 0 0 0 0,1 0 0 0 0,2 0-1 0 0,2-1-2143 0 0</inkml:trace>
</inkml:ink>
</file>

<file path=ppt/ink/ink1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5:23.621"/>
    </inkml:context>
    <inkml:brush xml:id="br0">
      <inkml:brushProperty name="width" value="0.035" units="cm"/>
      <inkml:brushProperty name="height" value="0.035" units="cm"/>
      <inkml:brushProperty name="color" value="#E71224"/>
    </inkml:brush>
  </inkml:definitions>
  <inkml:trace contextRef="#ctx0" brushRef="#br0">0 0 372 0 0,'0'0'4464'0'0</inkml:trace>
</inkml:ink>
</file>

<file path=ppt/ink/ink1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5:23.622"/>
    </inkml:context>
    <inkml:brush xml:id="br0">
      <inkml:brushProperty name="width" value="0.035" units="cm"/>
      <inkml:brushProperty name="height" value="0.035" units="cm"/>
      <inkml:brushProperty name="color" value="#E71224"/>
    </inkml:brush>
  </inkml:definitions>
  <inkml:trace contextRef="#ctx0" brushRef="#br0">67 94 1272 0 0,'0'0'4697'0'0,"-6"-21"-3086"0"0,6 20-1564 0 0,0 0 0 0 0,0 0 0 0 0,-1 1 0 0 0,1-1 0 0 0,0 0 0 0 0,-1 0 0 0 0,1 1 0 0 0,0-1 0 0 0,-1 1 0 0 0,1-1 0 0 0,-1 0 1 0 0,1 1-1 0 0,-1-1 0 0 0,0 1 0 0 0,1-1 0 0 0,-1 1 0 0 0,0-1 0 0 0,1 1 0 0 0,-1-1 0 0 0,0 1 0 0 0,1 0 0 0 0,-1 0 0 0 0,0-1 0 0 0,0 1 0 0 0,1 0 0 0 0,-2 0 0 0 0,1 0 14 0 0,1-1-54 0 0,0 1-1 0 0,0 0 0 0 0,0 0 1 0 0,0-1-1 0 0,1 1 0 0 0,-1 0 0 0 0,0-1 1 0 0,0 1-1 0 0,0 0 0 0 0,0 0 1 0 0,0-1-1 0 0,0 1 0 0 0,0 0 0 0 0,0-1 1 0 0,0 1-1 0 0,0 0 0 0 0,0 0 0 0 0,-1-1 1 0 0,1 1-1 0 0,0 0 0 0 0,0 0 1 0 0,0-1-1 0 0,0 1 0 0 0,0 0 0 0 0,0 0 1 0 0,-1-1-1 0 0,1 1 0 0 0,0 0 1 0 0,0 0-1 0 0,0 0 0 0 0,0-1 0 0 0,-1 1 1 0 0,1 0-1 0 0,0 0 0 0 0,0 0 0 0 0,-1 0 1 0 0,1 0-1 0 0,0-1 0 0 0,0 1 1 0 0,-1 0-1 0 0,1 0 0 0 0,0 0 0 0 0,0 0 1 0 0,-1 0-1 0 0,1 0 0 0 0,-5-1 104 0 0,4 0 50 0 0,0 1 0 0 0,0-1 0 0 0,0 1 0 0 0,1-1 0 0 0,-1 0 0 0 0,0 1 1 0 0,1-1-1 0 0,-1 0 0 0 0,0 0 0 0 0,1 0 0 0 0,-1 1 0 0 0,1-1 1 0 0,-1 0-1 0 0,1 0 0 0 0,-1 0 0 0 0,1 0 0 0 0,0 0 0 0 0,0 0 1 0 0,-1 0-1 0 0,1 0 0 0 0,0 0 0 0 0,0-1 0 0 0,0 3-161 0 0,0 0 1 0 0,-1 1-1 0 0,1-1 0 0 0,0 0 0 0 0,-1 1 1 0 0,1-1-1 0 0,-1 0 0 0 0,1 0 0 0 0,-1 1 0 0 0,0-1 1 0 0,1 0-1 0 0,-1 0 0 0 0,0 0 0 0 0,0 0 1 0 0,0 0-1 0 0,-1 1 0 0 0,1-1-7 0 0,0 0 0 0 0,0 0-1 0 0,0 1 1 0 0,0-1 0 0 0,0 0-1 0 0,1 0 1 0 0,-1 0 0 0 0,0 1-1 0 0,1-1 1 0 0,-1 1 0 0 0,1-1 0 0 0,-1 0-1 0 0,1 1 1 0 0,-1-1 0 0 0,1 1-1 0 0,0 1 1 0 0,0-2 7 0 0,0-1-1 0 0,0 1 0 0 0,0-1 1 0 0,0 1-1 0 0,0 0 0 0 0,0-1 1 0 0,0 1-1 0 0,0-1 1 0 0,0 1-1 0 0,0-1 0 0 0,0 1 1 0 0,1 0-1 0 0,-1-1 1 0 0,0 1-1 0 0,0-1 0 0 0,1 1 1 0 0,-1-1-1 0 0,0 1 0 0 0,1-1 1 0 0,-1 1-1 0 0,0-1 1 0 0,1 1-1 0 0,-1-1 0 0 0,1 0 1 0 0,-1 1-1 0 0,1-1 0 0 0,-1 0 1 0 0,1 1-1 0 0,0-1 1 0 0,17 0 277 0 0,-12-1-219 0 0,-5 1-53 0 0,1-1 0 0 0,-1 1-1 0 0,1 0 1 0 0,-1-1 0 0 0,1 0 0 0 0,-1 1 0 0 0,0-1-1 0 0,1 0 1 0 0,-1 1 0 0 0,0-1 0 0 0,0 0 0 0 0,1 0 0 0 0,-1 0-1 0 0,0 0 1 0 0,0 0 0 0 0,0-1 0 0 0,0 1 0 0 0,-1 0 0 0 0,1 0-1 0 0,0-1 1 0 0,0 1 0 0 0,-1 0 0 0 0,2-3 0 0 0,-1 0 16 0 0,0 0 0 0 0,0 0 0 0 0,0 0 0 0 0,0-1 0 0 0,-1 1 0 0 0,1-6 0 0 0,-1 4 0 0 0,0 5-22 0 0,0 0-1 0 0,0 1 1 0 0,1-1-1 0 0,-1 0 1 0 0,0 1 0 0 0,0-1-1 0 0,0 0 1 0 0,0 0-1 0 0,0 1 1 0 0,0-1 0 0 0,-1 0-1 0 0,1 1 1 0 0,0-1-1 0 0,0 0 1 0 0,0 1 0 0 0,-1-1-1 0 0,1 0 1 0 0,0 1-1 0 0,-1-1 1 0 0,1 0 0 0 0,0 1-1 0 0,-1-1 1 0 0,1 1-1 0 0,-1-1 1 0 0,1 1 0 0 0,-1-1-1 0 0,1 1 1 0 0,-1-1 0 0 0,0 1-1 0 0,1-1 1 0 0,-1 1-1 0 0,1 0 1 0 0,-2-1 0 0 0,1 1-18 0 0,-12 2-314 0 0,10 0 330 0 0,1 0 1 0 0,-1 0-1 0 0,0 0 1 0 0,1 0-1 0 0,0 0 1 0 0,0 1 0 0 0,-3 3-1 0 0,-3 3-42 0 0,7-8 22 0 0,1 0 1 0 0,-1 0-1 0 0,1 0 0 0 0,0 0 1 0 0,-1-1-1 0 0,1 1 0 0 0,0 0 0 0 0,-1 0 1 0 0,1 0-1 0 0,0 0 0 0 0,0 0 1 0 0,0 0-1 0 0,0 0 0 0 0,0 0 0 0 0,0 0 1 0 0,0 0-1 0 0,0 0 0 0 0,1 1 1 0 0,-1 0-624 0 0,1 0 1 0 0,-1 0-1 0 0,1 0 1 0 0,0 0 0 0 0,0 0-1 0 0,0 0 1 0 0,0 0-1 0 0,0 0 1 0 0,0-1 0 0 0,0 1-1 0 0,2 1 1 0 0,-4-8-1602 0 0,-8-26-164 0 0</inkml:trace>
</inkml:ink>
</file>

<file path=ppt/ink/ink1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5:23.623"/>
    </inkml:context>
    <inkml:brush xml:id="br0">
      <inkml:brushProperty name="width" value="0.035" units="cm"/>
      <inkml:brushProperty name="height" value="0.035" units="cm"/>
      <inkml:brushProperty name="color" value="#E71224"/>
    </inkml:brush>
  </inkml:definitions>
  <inkml:trace contextRef="#ctx0" brushRef="#br0">187 2183 504 0 0,'0'0'2456'0'0,"-6"4"-2532"0"0,-3 2 84 0 0,5-3 11 0 0,-1 0 0 0 0,0 0 0 0 0,0-1 1 0 0,-9 4-1 0 0,13-6 34 0 0,-16 0-242 0 0,17 0 191 0 0,-1 0 0 0 0,0 0-1 0 0,0 0 1 0 0,0 0 0 0 0,0 0 0 0 0,0 1-1 0 0,0-1 1 0 0,0 0 0 0 0,0 0 0 0 0,0 1-1 0 0,0-1 1 0 0,0 1 0 0 0,0-1-1 0 0,1 1 1 0 0,-1-1 0 0 0,0 1 0 0 0,0-1-1 0 0,1 1 1 0 0,-1 0 0 0 0,-1 1 0 0 0,-5 3 25 0 0,6-4 689 0 0,-28 18-571 0 0,-1 1 8 0 0,25-14 16 0 0,-1 1 210 0 0,5-7-139 0 0,0 0 0 0 0,0 1 0 0 0,1-1 0 0 0,-1 1 0 0 0,0-1 0 0 0,0 0 1 0 0,1 0-1 0 0,-1 1 0 0 0,0-1 0 0 0,0 0 0 0 0,0 0 0 0 0,1 0 0 0 0,-1 0 0 0 0,0 0 1 0 0,0 0-1 0 0,0 0 0 0 0,1 0 0 0 0,-1 0 0 0 0,0-1 0 0 0,0 1 0 0 0,0 0 0 0 0,-1-1 0 0 0,2 0-150 0 0,-1-1-1 0 0,0 1 0 0 0,1-1 0 0 0,-1 1 0 0 0,1-1 1 0 0,0 1-1 0 0,-1-1 0 0 0,1 0 0 0 0,0 1 0 0 0,0-1 0 0 0,0 1 1 0 0,1-3-1 0 0,-1 1-89 0 0,1 0 1 0 0,0 0 0 0 0,-1 1-1 0 0,1-1 1 0 0,1 0 0 0 0,-1 1-1 0 0,0-1 1 0 0,0 1 0 0 0,1-1-1 0 0,0 1 1 0 0,-1 0 0 0 0,1 0-1 0 0,0 0 1 0 0,0 0 0 0 0,0 0-1 0 0,1 0 1 0 0,-1 0 0 0 0,0 1-1 0 0,1-1 1 0 0,-1 1 0 0 0,3-2-1 0 0,3-2 35 0 0,-1 0-1 0 0,1-1 0 0 0,7-8 0 0 0,8-5 55 0 0,9-6 101 0 0,-24 20-155 0 0,-5 3-22 0 0,0 0-1 0 0,0 0 1 0 0,0 0-1 0 0,0-1 1 0 0,0 1-1 0 0,0-1 1 0 0,0 0-1 0 0,-1 0 1 0 0,3-3-1 0 0,-5 5-10 0 0,0 1-1 0 0,0-1 0 0 0,0 1 0 0 0,1-1 0 0 0,-1 1 0 0 0,0-1 0 0 0,0 1 0 0 0,1-1 0 0 0,-1 1 1 0 0,0-1-1 0 0,1 1 0 0 0,-1 0 0 0 0,0-1 0 0 0,1 1 0 0 0,-1-1 0 0 0,1 1 0 0 0,-1 0 1 0 0,1-1-1 0 0,-1 1 0 0 0,1 0 0 0 0,-1 0 0 0 0,1-1 0 0 0,-1 1 0 0 0,1 0 0 0 0,-1 0 1 0 0,1 0-1 0 0,0-1 0 0 0,0 1 0 0 0,-1 0 0 0 0,1 0 0 0 0,-1 0-1 0 0,1 0 1 0 0,-1 0 0 0 0,1-1 0 0 0,-1 1 0 0 0,1 0 0 0 0,-1 0 0 0 0,1-1 0 0 0,-1 1 0 0 0,0 0 0 0 0,1-1 0 0 0,-1 1 0 0 0,1 0 0 0 0,-1-1 0 0 0,0 1-1 0 0,1-1 1 0 0,-1 1 0 0 0,0 0 0 0 0,1-1 0 0 0,-1 1 0 0 0,0-1 0 0 0,0 1 0 0 0,0-1 0 0 0,1 1 0 0 0,-1-2 0 0 0,27-29 36 0 0,-11 15 46 0 0,-14 13-77 0 0,6-4 16 0 0,-7 6-21 0 0,0 0 0 0 0,0 1 0 0 0,0-1 0 0 0,0 0 0 0 0,0 1 0 0 0,-1-1 1 0 0,1 0-1 0 0,0 0 0 0 0,0 0 0 0 0,0 0 0 0 0,-1 0 0 0 0,1 0 0 0 0,-1 0 0 0 0,1 0 0 0 0,0-1 0 0 0,1-2 8 0 0,1 0 0 0 0,0 0 0 0 0,0 1 0 0 0,0-1 0 0 0,0 1 0 0 0,1 0 0 0 0,7-6 0 0 0,13-15 58 0 0,7-7 110 0 0,-14 13-214 0 0,33-23 71 0 0,-44 35-2 0 0,0 0 1 0 0,0 0-1 0 0,-1 0 1 0 0,1-1-1 0 0,4-8 0 0 0,23-19-95 0 0,-23 28 63 0 0,-9 6 0 0 0,-1 0 0 0 0,1 0 0 0 0,0-1 0 0 0,0 1 0 0 0,-1 0 0 0 0,1-1 0 0 0,0 1 0 0 0,-1-1 0 0 0,1 1 0 0 0,-1-1 0 0 0,1 1 0 0 0,0-1 0 0 0,-1 1 0 0 0,1-1 0 0 0,-1 1 0 0 0,1-2 0 0 0,18-15-22 0 0,-10 9 29 0 0,-4 4 3 0 0,-4 4-8 0 0,0 0 1 0 0,0-1-1 0 0,-1 1 0 0 0,1-1 0 0 0,0 1 1 0 0,0-1-1 0 0,-1 1 0 0 0,1-1 1 0 0,-1 0-1 0 0,1 1 0 0 0,-1-1 0 0 0,1 0 1 0 0,-1 1-1 0 0,1-1 0 0 0,0-1 0 0 0,0 0-4 0 0,0 1 0 0 0,0 0 0 0 0,-1 0 0 0 0,1 0 0 0 0,0 0 0 0 0,1 0 0 0 0,-1 0 0 0 0,0 1 0 0 0,0-1 0 0 0,0 0-1 0 0,0 0 1 0 0,1 1 0 0 0,-1-1 0 0 0,2 0 0 0 0,13-8-31 0 0,-13 5 33 0 0,1 1-1 0 0,0 0 0 0 0,0 0 1 0 0,0 0-1 0 0,0 0 0 0 0,0 1 1 0 0,1-1-1 0 0,-1 1 0 0 0,8-2 1 0 0,-3 1 11 0 0,-1 0 0 0 0,0-1 0 0 0,10-5 0 0 0,22-23 69 0 0,18-10-57 0 0,-39 25 1 0 0,-5 2-12 0 0,0 0 31 0 0,-13 14-43 0 0,0-1 0 0 0,0 0 0 0 0,1 1 1 0 0,-1-1-1 0 0,0 1 0 0 0,1-1 0 0 0,-1 1 0 0 0,1 0 1 0 0,2-2-1 0 0,12-14-5 0 0,-3 4 25 0 0,-12 12-21 0 0,0 0 0 0 0,-1 0-1 0 0,1 0 1 0 0,0 0 0 0 0,0 0 0 0 0,0 0 0 0 0,0 0 0 0 0,0 0 0 0 0,0 0 0 0 0,0 0 0 0 0,0 1 0 0 0,3-2 0 0 0,1-3-22 0 0,-5 5 20 0 0,1-1-1 0 0,-1 1 1 0 0,1-1 0 0 0,-1 1-1 0 0,1-1 1 0 0,-1 1 0 0 0,1-1-1 0 0,-1 1 1 0 0,1-1 0 0 0,-1 1-1 0 0,1-1 1 0 0,0 1 0 0 0,-1 0-1 0 0,1-1 1 0 0,-1 1 0 0 0,1 0-1 0 0,0 0 1 0 0,-1 0-1 0 0,2-1 1 0 0,28-17 76 0 0,-27 16-64 0 0,0 1 0 0 0,0-1-1 0 0,0 0 1 0 0,-1 0 0 0 0,1-1-1 0 0,-1 1 1 0 0,4-4 0 0 0,10-9 46 0 0,-12 12-51 0 0,-1 0 0 0 0,1 0 0 0 0,0-1-1 0 0,-1 1 1 0 0,6-8 0 0 0,29-18 22 0 0,-5 0 23 0 0,-24 23-32 0 0,25-23 142 0 0,-16 6-115 0 0,-7 12-51 0 0,-11 10 9 0 0,1-1 0 0 0,0 1-1 0 0,0 0 1 0 0,0 0-1 0 0,0 0 1 0 0,1 0 0 0 0,-1 0-1 0 0,0 0 1 0 0,0 0 0 0 0,1 0-1 0 0,1-1 1 0 0,-1-2 12 0 0,-2 4-13 0 0,0 0-1 0 0,0-1 0 0 0,0 1 0 0 0,0 0 1 0 0,0 0-1 0 0,0 0 0 0 0,0-1 0 0 0,0 1 0 0 0,0 0 1 0 0,0 0-1 0 0,0-1 0 0 0,0 1 0 0 0,0 0 0 0 0,0 0 1 0 0,1 0-1 0 0,-1 0 0 0 0,0-1 0 0 0,0 1 1 0 0,0 0-1 0 0,0 0 0 0 0,0 0 0 0 0,0-1 0 0 0,0 1 1 0 0,1 0-1 0 0,-1 0 0 0 0,0 0 0 0 0,0 0 0 0 0,0 0 1 0 0,0 0-1 0 0,1-1 0 0 0,-1 1 0 0 0,0 0 1 0 0,0 0-1 0 0,0 0 0 0 0,1 0 0 0 0,-1 0 0 0 0,0 0 1 0 0,0 0-1 0 0,0 0 0 0 0,1 0 0 0 0,0-1-2 0 0,0 1 0 0 0,0-1 0 0 0,1 0 0 0 0,-1 0 0 0 0,0 0 0 0 0,0 1 0 0 0,0-1 0 0 0,0 0-1 0 0,0 0 1 0 0,0-1 0 0 0,-1 1 0 0 0,1 0 0 0 0,0 0 0 0 0,-1 0 0 0 0,1 0 0 0 0,0-3 0 0 0,20-9 35 0 0,-19-2 25 0 0,5 12-61 0 0,-6 2 1 0 0,0 1 0 0 0,0 0 1 0 0,-1 0-1 0 0,1-1 0 0 0,0 1 0 0 0,-1 0 1 0 0,1-1-1 0 0,0 1 0 0 0,-1-1 0 0 0,1 1 1 0 0,0-1-1 0 0,-1 1 0 0 0,1-1 0 0 0,-1 1 1 0 0,1-1-1 0 0,-1 1 0 0 0,1-1 0 0 0,-1 0 1 0 0,0 1-1 0 0,1-1 0 0 0,-1 0 0 0 0,0 1 1 0 0,1-1-1 0 0,-1 0 0 0 0,0 0 0 0 0,0-1 1 0 0,1 1-3 0 0,0 0 1 0 0,-1 1 0 0 0,1-1-1 0 0,0 0 1 0 0,0 0 0 0 0,0 1 0 0 0,0-1-1 0 0,0 0 1 0 0,0 1 0 0 0,0-1-1 0 0,0 1 1 0 0,0 0 0 0 0,0-1 0 0 0,2 0-1 0 0,2-1-8 0 0,-4-3 9 0 0,-1 5 3 0 0,0 0 0 0 0,0-1 0 0 0,0 1 0 0 0,0 0 0 0 0,0 0 0 0 0,0 0 0 0 0,0 0-1 0 0,0 0 1 0 0,0 0 0 0 0,0 0 0 0 0,0 0 0 0 0,0 0 0 0 0,0 0 0 0 0,0-1 0 0 0,0 1 0 0 0,0 0 0 0 0,0 0 0 0 0,0 0 0 0 0,0 0-1 0 0,0 0 1 0 0,0 0 0 0 0,0 0 0 0 0,0 0 0 0 0,0 0 0 0 0,0-1 0 0 0,0 1 0 0 0,0 0 0 0 0,0 0 0 0 0,0 0 0 0 0,0 0 0 0 0,0 0 0 0 0,0 0-1 0 0,0 0 1 0 0,0 0 0 0 0,0 0 0 0 0,1 0 0 0 0,-1 0 0 0 0,0 0 0 0 0,0-1 0 0 0,0 1 0 0 0,0 0 0 0 0,0 0 0 0 0,0 0 0 0 0,0 0-1 0 0,0 0 1 0 0,0 0 0 0 0,0 0 0 0 0,1 0 0 0 0,-1 0 0 0 0,0 0 0 0 0,0 0 0 0 0,0 0 0 0 0,6-2 8 0 0,-1 0 1 0 0,1-1 0 0 0,-1 1-1 0 0,0-1 1 0 0,0-1-1 0 0,0 1 1 0 0,0-1-1 0 0,-1 0 1 0 0,1 0-1 0 0,-1 0 1 0 0,6-8 0 0 0,32-25-41 0 0,-32 29 66 0 0,-9 7-34 0 0,0 0-1 0 0,0 1 1 0 0,0-1-1 0 0,0 0 0 0 0,0 0 1 0 0,0 0-1 0 0,0 0 1 0 0,0 0-1 0 0,0 0 1 0 0,0 0-1 0 0,-1 0 0 0 0,1 0 1 0 0,0-2-1 0 0,0 1-2 0 0,0 1 0 0 0,0-1 0 0 0,0 1 0 0 0,0-1 0 0 0,1 1 0 0 0,-1 0 0 0 0,0-1 0 0 0,1 1 0 0 0,-1 0 0 0 0,1 0-1 0 0,2-2 1 0 0,12-11-7 0 0,10-5 27 0 0,7-10 22 0 0,-21 14-6 0 0,15-13-23 0 0,-5 7 5 0 0,-6-2 12 0 0,12-9-51 0 0,-2 8 16 0 0,-13 7 29 0 0,40-40-25 0 0,-35 40 28 0 0,10-15 41 0 0,3 6-102 0 0,-28 23 39 0 0,0 0-1 0 0,0 0 1 0 0,0 0 0 0 0,1 0 0 0 0,-1 0-1 0 0,1 1 1 0 0,7-4 0 0 0,6-11 99 0 0,-16 16-98 0 0,1 0 1 0 0,-1 0 0 0 0,1-1 0 0 0,-1 1 0 0 0,1 0-1 0 0,-1-1 1 0 0,0 1 0 0 0,0-1 0 0 0,2-1 0 0 0,9-11-10 0 0,-5 5-2 0 0,4-3 8 0 0,11-12 0 0 0,-18 23-1 0 0,-4 1 2 0 0,0 0-1 0 0,1-1 0 0 0,-1 1 1 0 0,0 0-1 0 0,1 0 1 0 0,-1 0-1 0 0,0 0 0 0 0,0 0 1 0 0,1-1-1 0 0,-1 1 0 0 0,0 0 1 0 0,0 0-1 0 0,1-1 1 0 0,-1 1-1 0 0,0 0 0 0 0,0 0 1 0 0,1-1-1 0 0,-1 1 0 0 0,0 0 1 0 0,0 0-1 0 0,0-1 0 0 0,0 1 1 0 0,0 0-1 0 0,0-1 1 0 0,1 1-1 0 0,-1 0 0 0 0,0-1 1 0 0,0 1-1 0 0,0 0 0 0 0,0-1 1 0 0,0 1-1 0 0,0 0 1 0 0,0-1-1 0 0,0 0 0 0 0,32-31 36 0 0,1 0-16 0 0,-29 25-24 0 0,9-10 5 0 0,31-16 2 0 0,-30 19 13 0 0,-12 12-11 0 0,0-1-1 0 0,0 1 1 0 0,1 0-1 0 0,-1 0 1 0 0,0 0-1 0 0,1 0 0 0 0,0 1 1 0 0,2-2-1 0 0,22-20 0 0 0,-20 16-32 0 0,-6 6 25 0 0,0 0 1 0 0,0 0-1 0 0,0 0 0 0 0,0 0 1 0 0,0 0-1 0 0,0 0 0 0 0,0 0 1 0 0,0 0-1 0 0,1 1 1 0 0,-1-1-1 0 0,3-1 0 0 0,18-14 5 0 0,-12 7-4 0 0,3-2-10 0 0,-11 8 9 0 0,1 1 1 0 0,0-1-1 0 0,0 1 0 0 0,0 0 0 0 0,0 0 0 0 0,0 0 0 0 0,3-2 1 0 0,11-8 46 0 0,-14 11-41 0 0,-1-1 1 0 0,1 1 0 0 0,0-1 0 0 0,0 1 0 0 0,-1-1 0 0 0,0 0-1 0 0,5-4 1 0 0,2-2-4 0 0,-2 4-8 0 0,-6 4 8 0 0,0 0-1 0 0,0 0 1 0 0,-1 0 0 0 0,1-1-1 0 0,-1 1 1 0 0,1 0 0 0 0,0 0-1 0 0,-1-1 1 0 0,1 1 0 0 0,-1 0 0 0 0,1-1-1 0 0,0 1 1 0 0,-1-1 0 0 0,1 1-1 0 0,-1-1 1 0 0,0 1 0 0 0,1-1-1 0 0,-1 1 1 0 0,1-1 0 0 0,-1 0-1 0 0,0 1 1 0 0,1-1 0 0 0,-1 0-1 0 0,0 1 1 0 0,0-1 0 0 0,1 0 0 0 0,-1 0-1 0 0,0 1 1 0 0,0 0 0 0 0,0-1 0 0 0,0 1 0 0 0,0-1 0 0 0,1 1 0 0 0,-1 0 0 0 0,0-1 0 0 0,0 1 0 0 0,1 0 0 0 0,-1-1 0 0 0,0 1 0 0 0,0 0-1 0 0,1-1 1 0 0,-1 1 0 0 0,0 0 0 0 0,1 0 0 0 0,-1-1 0 0 0,1 1 0 0 0,-1 0 0 0 0,0 0 0 0 0,1 0 0 0 0,-1-1 0 0 0,0 1 0 0 0,1 0 0 0 0,-1 0-1 0 0,1 0 1 0 0,-1 0 0 0 0,1 0 0 0 0,0 0 0 0 0,-1 0 2 0 0,1 0-1 0 0,-1 0 0 0 0,1 0 1 0 0,-1 0-1 0 0,1 0 0 0 0,-1-1 1 0 0,1 1-1 0 0,-1 0 0 0 0,1 0 1 0 0,-1 0-1 0 0,1-1 1 0 0,-1 1-1 0 0,0 0 0 0 0,1 0 1 0 0,-1-1-1 0 0,1 1 0 0 0,-1 0 1 0 0,0-1-1 0 0,1 1 0 0 0,-1-1 1 0 0,0 1-1 0 0,1 0 1 0 0,-1-1-1 0 0,0 1 0 0 0,1-1 1 0 0,-1 1-1 0 0,0-1 0 0 0,0 1 1 0 0,0-1-1 0 0,0 1 1 0 0,0-1-1 0 0,1 0 0 0 0,-1 0 5 0 0,1 1 0 0 0,-1-1 0 0 0,1 0 0 0 0,-1 0-1 0 0,1 1 1 0 0,0-1 0 0 0,-1 0 0 0 0,1 1 0 0 0,0-1-1 0 0,0 1 1 0 0,-1-1 0 0 0,1 1 0 0 0,0-1 0 0 0,1 0 0 0 0,9-8 6 0 0,12-11 46 0 0,-18 16-58 0 0,-4 3 4 0 0,0 1 0 0 0,-1 0 0 0 0,1 0 0 0 0,-1-1 0 0 0,1 1 0 0 0,0-1 0 0 0,-1 1 0 0 0,1 0 1 0 0,-1-1-1 0 0,1 1 0 0 0,-1-1 0 0 0,0 1 0 0 0,1-1 0 0 0,-1 1 0 0 0,1-1 0 0 0,-1 1 0 0 0,0-1 0 0 0,1 0 1 0 0,-1 0-1 0 0,7-6 77 0 0,-6 7-78 0 0,-1 0 0 0 0,1 0 0 0 0,-1 0 0 0 0,1-1 0 0 0,-1 1 1 0 0,1 0-1 0 0,-1-1 0 0 0,1 1 0 0 0,-1 0 0 0 0,0-1 0 0 0,1 1 0 0 0,-1 0 0 0 0,1-1 0 0 0,-1 1 0 0 0,0-1 0 0 0,1 1 0 0 0,-1-1 0 0 0,0 1 0 0 0,0-1 0 0 0,1 1 0 0 0,-1-1 0 0 0,0 1 0 0 0,0-1 1 0 0,1 0-1 0 0,9-11 34 0 0,-4 6-12 0 0,-5 4-15 0 0,1 1 1 0 0,-1 0-1 0 0,0-1 0 0 0,1 1 1 0 0,-1-1-1 0 0,0 1 0 0 0,0-1 1 0 0,0 1-1 0 0,0-1 0 0 0,0 0 1 0 0,0 0-1 0 0,0 1 0 0 0,-1-1 1 0 0,2-3-1 0 0,4-1 51 0 0,-6 5-55 0 0,1 1 0 0 0,0 0-1 0 0,-1 0 1 0 0,1-1 0 0 0,-1 1 0 0 0,1 0 0 0 0,-1-1 0 0 0,1 1 0 0 0,-1-1-1 0 0,1 1 1 0 0,-1-1 0 0 0,1 1 0 0 0,-1-1 0 0 0,0 1 0 0 0,1-1 0 0 0,-1 1-1 0 0,0-1 1 0 0,1 1 0 0 0,-1-1 0 0 0,0 0 0 0 0,0 1 0 0 0,1-1 0 0 0,-1 1-1 0 0,0-2 1 0 0,0 1-5 0 0,1-1-1 0 0,-1 1 1 0 0,1 0-1 0 0,-1 0 1 0 0,1 0-1 0 0,0 0 1 0 0,-1 0-1 0 0,1 0 1 0 0,0 1-1 0 0,0-1 1 0 0,0 0-1 0 0,-1 0 1 0 0,1 0-1 0 0,0 1 0 0 0,2-2 1 0 0,-2 2-3 0 0,0-1 1 0 0,0 0-1 0 0,0 0 1 0 0,0 0-1 0 0,0 0 0 0 0,0 0 1 0 0,0 0-1 0 0,0 0 1 0 0,0 0-1 0 0,-1 0 1 0 0,1 0-1 0 0,0 0 0 0 0,-1-1 1 0 0,1 1-1 0 0,0 0 1 0 0,0-2-1 0 0,-1 2 5 0 0,0 0 0 0 0,0 0-1 0 0,0 1 1 0 0,1-1 0 0 0,-1 0 0 0 0,1 0-1 0 0,-1 1 1 0 0,0-1 0 0 0,1 0 0 0 0,-1 0-1 0 0,1 1 1 0 0,0-1 0 0 0,-1 1 0 0 0,1-1 0 0 0,-1 0-1 0 0,1 1 1 0 0,0-1 0 0 0,0 1 0 0 0,-1 0-1 0 0,1-1 1 0 0,1 0 0 0 0,-1 1 2 0 0,0-1 0 0 0,0 1 1 0 0,0 0-1 0 0,0-1 0 0 0,0 0 0 0 0,-1 1 1 0 0,1-1-1 0 0,0 1 0 0 0,0-1 1 0 0,-1 0-1 0 0,1 0 0 0 0,0 1 0 0 0,-1-1 1 0 0,1 0-1 0 0,-1 0 0 0 0,1 0 0 0 0,-1 0 1 0 0,0 1-1 0 0,1-1 0 0 0,-1 0 0 0 0,0 0 1 0 0,1-2-1 0 0,-1 3 22 0 0,0 0-29 0 0,0 0 0 0 0,1 0 0 0 0,-1 0 0 0 0,0 0 0 0 0,0 0-1 0 0,1 0 1 0 0,-1 0 0 0 0,0 0 0 0 0,0 0 0 0 0,1 0 0 0 0,-1 0 0 0 0,0 0-1 0 0,0 0 1 0 0,1 0 0 0 0,-1 0 0 0 0,0 0 0 0 0,0 0 0 0 0,0 0 0 0 0,1 0-1 0 0,-1 0 1 0 0,0 0 0 0 0,0-1 0 0 0,1 1 0 0 0,-1 0 0 0 0,0 0 0 0 0,0 0-1 0 0,0 0 1 0 0,0 0 0 0 0,1-1 0 0 0,-1 1 0 0 0,0 0 0 0 0,0 0-1 0 0,0 0 1 0 0,0-1 0 0 0,0 1 0 0 0,1 0 0 0 0,-1 0 0 0 0,0-1 0 0 0,0 1-1 0 0,0 0 1 0 0,0-1 0 0 0,4 8-3445 0 0,0 8-5898 0 0,-9-40 7708 0 0</inkml:trace>
</inkml:ink>
</file>

<file path=ppt/ink/ink1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5:23.624"/>
    </inkml:context>
    <inkml:brush xml:id="br0">
      <inkml:brushProperty name="width" value="0.035" units="cm"/>
      <inkml:brushProperty name="height" value="0.035" units="cm"/>
      <inkml:brushProperty name="color" value="#E71224"/>
    </inkml:brush>
  </inkml:definitions>
  <inkml:trace contextRef="#ctx0" brushRef="#br0">0 31 660 0 0,'0'0'8212'0'0,"4"-4"-7938"0"0,11-15-72 0 0,-12 11 82 0 0,-3 8-290 0 0,24 0-346 0 0,-17 1-472 0 0,0 1 0 0 0,0-1 0 0 0,0 1 0 0 0,-1 1 0 0 0,9 3 0 0 0,0 0-1703 0 0,-9-4 1500 0 0</inkml:trace>
</inkml:ink>
</file>

<file path=ppt/ink/ink1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5:23.625"/>
    </inkml:context>
    <inkml:brush xml:id="br0">
      <inkml:brushProperty name="width" value="0.035" units="cm"/>
      <inkml:brushProperty name="height" value="0.035" units="cm"/>
      <inkml:brushProperty name="color" value="#E71224"/>
    </inkml:brush>
  </inkml:definitions>
  <inkml:trace contextRef="#ctx0" brushRef="#br0">0 48 972 0 0,'0'0'6296'0'0,"6"-7"-6265"0"0,16-21-27 0 0,-21 27-68 0 0,1 0 0 0 0,0 0 0 0 0,-1-1 1 0 0,1 1-1 0 0,0 0 0 0 0,-1 0 0 0 0,1 1 1 0 0,0-1-1 0 0,0 0 0 0 0,0 0 1 0 0,0 1-1 0 0,0 0 0 0 0,0-1 0 0 0,0 1 1 0 0,0 0-1 0 0,0 0 0 0 0,0 0 0 0 0,3 0 1 0 0,7 2-4761 0 0,-57-2 3556 0 0</inkml:trace>
</inkml:ink>
</file>

<file path=ppt/ink/ink1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5:23.626"/>
    </inkml:context>
    <inkml:brush xml:id="br0">
      <inkml:brushProperty name="width" value="0.035" units="cm"/>
      <inkml:brushProperty name="height" value="0.035" units="cm"/>
      <inkml:brushProperty name="color" value="#E71224"/>
    </inkml:brush>
  </inkml:definitions>
  <inkml:trace contextRef="#ctx0" brushRef="#br0">0 1 1032 0 0,'0'0'2220'0'0</inkml:trace>
</inkml:ink>
</file>

<file path=ppt/ink/ink1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5:23.627"/>
    </inkml:context>
    <inkml:brush xml:id="br0">
      <inkml:brushProperty name="width" value="0.035" units="cm"/>
      <inkml:brushProperty name="height" value="0.035" units="cm"/>
      <inkml:brushProperty name="color" value="#E71224"/>
    </inkml:brush>
  </inkml:definitions>
  <inkml:trace contextRef="#ctx0" brushRef="#br0">1 40 2468 0 0,'0'0'5185'0'0,"16"-6"-5298"0"0,52-19 65 0 0,-65 24-7 0 0,0 0 0 0 0,0-1 0 0 0,0 1 0 0 0,0 0 0 0 0,0 1 0 0 0,0-1 0 0 0,0 0 0 0 0,0 1 0 0 0,0 0 0 0 0,0 0 0 0 0,1 0 0 0 0,-1 0 0 0 0,0 0 0 0 0,0 1 0 0 0,0-1 0 0 0,0 1 0 0 0,0 0 0 0 0,3 1 0 0 0,-3-1-282 0 0,20 12-3170 0 0,-13-9 2096 0 0</inkml:trace>
</inkml:ink>
</file>

<file path=ppt/ink/ink1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5:23.628"/>
    </inkml:context>
    <inkml:brush xml:id="br0">
      <inkml:brushProperty name="width" value="0.035" units="cm"/>
      <inkml:brushProperty name="height" value="0.035" units="cm"/>
      <inkml:brushProperty name="color" value="#E71224"/>
    </inkml:brush>
  </inkml:definitions>
  <inkml:trace contextRef="#ctx0" brushRef="#br0">1 8 4488 0 0,'0'0'4507'0'0,"9"-2"-6205"0"0,28-3 1007 0 0,-34 5 411 0 0,1-1 0 0 0,-1 1 0 0 0,0 0 0 0 0,0 1 0 0 0,0-1 0 0 0,0 0 1 0 0,0 1-1 0 0,1 0 0 0 0,-1 0 0 0 0,0 0 0 0 0,0 0 0 0 0,4 2 0 0 0,11 4-1348 0 0,10-1 2228 0 0,-17-4-1467 0 0</inkml:trace>
</inkml:ink>
</file>

<file path=ppt/ink/ink1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5:23.629"/>
    </inkml:context>
    <inkml:brush xml:id="br0">
      <inkml:brushProperty name="width" value="0.035" units="cm"/>
      <inkml:brushProperty name="height" value="0.035" units="cm"/>
      <inkml:brushProperty name="color" value="#E71224"/>
    </inkml:brush>
  </inkml:definitions>
  <inkml:trace contextRef="#ctx0" brushRef="#br0">1 11 2624 0 0,'0'0'5579'0'0,"4"-2"-5855"0"0,27-3 196 0 0,55 1-6411 0 0,-75 4 5271 0 0</inkml:trace>
</inkml:ink>
</file>

<file path=ppt/ink/ink1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5:23.630"/>
    </inkml:context>
    <inkml:brush xml:id="br0">
      <inkml:brushProperty name="width" value="0.035" units="cm"/>
      <inkml:brushProperty name="height" value="0.035" units="cm"/>
      <inkml:brushProperty name="color" value="#E71224"/>
    </inkml:brush>
  </inkml:definitions>
  <inkml:trace contextRef="#ctx0" brushRef="#br0">1 32 2984 0 0,'0'0'5125'0'0,"6"-4"-5341"0"0,3 0-4 0 0,0 1 0 0 0,1-1 0 0 0,-1 1 0 0 0,0 1 0 0 0,1 0 0 0 0,11-1 0 0 0,61-3-3991 0 0,-71 6 2965 0 0</inkml:trace>
</inkml:ink>
</file>

<file path=ppt/ink/ink1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5:23.631"/>
    </inkml:context>
    <inkml:brush xml:id="br0">
      <inkml:brushProperty name="width" value="0.035" units="cm"/>
      <inkml:brushProperty name="height" value="0.035" units="cm"/>
      <inkml:brushProperty name="color" value="#E71224"/>
    </inkml:brush>
  </inkml:definitions>
  <inkml:trace contextRef="#ctx0" brushRef="#br0">1 12 1004 0 0,'0'0'6951'0'0,"2"-2"-7147"0"0,6 0-276 0 0,-1 0 1 0 0,0 0-1 0 0,1 1 1 0 0,-1-1 0 0 0,1 2-1 0 0,0-1 1 0 0,-1 1-1 0 0,1 0 1 0 0,-1 1-1 0 0,9 1 1 0 0,-5-2-666 0 0</inkml:trace>
</inkml:ink>
</file>

<file path=ppt/ink/ink1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5:23.633"/>
    </inkml:context>
    <inkml:brush xml:id="br0">
      <inkml:brushProperty name="width" value="0.035" units="cm"/>
      <inkml:brushProperty name="height" value="0.035" units="cm"/>
      <inkml:brushProperty name="color" value="#E71224"/>
    </inkml:brush>
  </inkml:definitions>
  <inkml:trace contextRef="#ctx0" brushRef="#br0">0 56 1124 0 0,'0'0'6235'0'0,"4"-5"-6217"0"0,10-14-8 0 0,-11 17-21 0 0,-1 0 0 0 0,0 0 0 0 0,1 0 0 0 0,-1 1 0 0 0,1-1 0 0 0,-1 1 0 0 0,1-1 1 0 0,0 1-1 0 0,0 0 0 0 0,0 0 0 0 0,-1 1 0 0 0,1-1 0 0 0,0 0 0 0 0,0 1 0 0 0,5 0 1 0 0,-7 0 2 0 0,90-11-5604 0 0,-84 10 4615 0 0</inkml:trace>
</inkml:ink>
</file>

<file path=ppt/ink/ink1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5:23.634"/>
    </inkml:context>
    <inkml:brush xml:id="br0">
      <inkml:brushProperty name="width" value="0.035" units="cm"/>
      <inkml:brushProperty name="height" value="0.035" units="cm"/>
      <inkml:brushProperty name="color" value="#E71224"/>
    </inkml:brush>
  </inkml:definitions>
  <inkml:trace contextRef="#ctx0" brushRef="#br0">0 59 364 0 0,'0'0'9211'0'0,"2"-6"-9204"0"0,1 1-7 0 0,-2 3 3 0 0,0 0-1 0 0,0-1 1 0 0,-1 1-1 0 0,1 0 1 0 0,0 0-1 0 0,-1 0 0 0 0,1 0 1 0 0,-1 0-1 0 0,0-5 1 0 0,3 6-26 0 0,0-1 0 0 0,-1 1 0 0 0,1 0 1 0 0,0 0-1 0 0,0 1 0 0 0,0-1 0 0 0,0 1 0 0 0,0-1 1 0 0,5 1-1 0 0,49-5-1067 0 0,1-4-6123 0 0,-179 23 6137 0 0</inkml:trace>
</inkml:ink>
</file>

<file path=ppt/ink/ink1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5:23.635"/>
    </inkml:context>
    <inkml:brush xml:id="br0">
      <inkml:brushProperty name="width" value="0.035" units="cm"/>
      <inkml:brushProperty name="height" value="0.035" units="cm"/>
      <inkml:brushProperty name="color" value="#E71224"/>
    </inkml:brush>
  </inkml:definitions>
  <inkml:trace contextRef="#ctx0" brushRef="#br0">10 10 184 0 0,'0'0'9622'0'0,"-10"-5"-9821"0"0,19 3-355 0 0,0 1 0 0 0,0 0 0 0 0,0 0 0 0 0,0 1 0 0 0,0 0 0 0 0,11 2 0 0 0,11 0-2303 0 0,-16-2 1067 0 0,-9 0 1168 0 0</inkml:trace>
</inkml:ink>
</file>

<file path=ppt/ink/ink1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5:23.636"/>
    </inkml:context>
    <inkml:brush xml:id="br0">
      <inkml:brushProperty name="width" value="0.035" units="cm"/>
      <inkml:brushProperty name="height" value="0.035" units="cm"/>
      <inkml:brushProperty name="color" value="#E71224"/>
    </inkml:brush>
  </inkml:definitions>
  <inkml:trace contextRef="#ctx0" brushRef="#br0">0 7 1028 0 0,'0'0'8478'0'0,"0"0"-8430"0"0,0 2-37 0 0,33-10-228 0 0,17 8-653 0 0,27 0-4971 0 0,-66 0 4444 0 0</inkml:trace>
</inkml:ink>
</file>

<file path=ppt/ink/ink1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5:23.637"/>
    </inkml:context>
    <inkml:brush xml:id="br0">
      <inkml:brushProperty name="width" value="0.035" units="cm"/>
      <inkml:brushProperty name="height" value="0.035" units="cm"/>
      <inkml:brushProperty name="color" value="#E71224"/>
    </inkml:brush>
  </inkml:definitions>
  <inkml:trace contextRef="#ctx0" brushRef="#br0">0 5 1024 0 0,'0'0'7095'0'0,"1"0"-7219"0"0,82-2-523 0 0,-34-1-5401 0 0,-165 8 4748 0 0</inkml:trace>
</inkml:ink>
</file>

<file path=ppt/ink/ink1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5:23.638"/>
    </inkml:context>
    <inkml:brush xml:id="br0">
      <inkml:brushProperty name="width" value="0.035" units="cm"/>
      <inkml:brushProperty name="height" value="0.035" units="cm"/>
      <inkml:brushProperty name="color" value="#E71224"/>
    </inkml:brush>
  </inkml:definitions>
  <inkml:trace contextRef="#ctx0" brushRef="#br0">0 10 3528 0 0,'0'0'5203'0'0,"3"0"-5379"0"0,67-10-432 0 0,-21 10-5646 0 0,-39 0 4729 0 0</inkml:trace>
</inkml:ink>
</file>

<file path=ppt/ink/ink1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5:23.639"/>
    </inkml:context>
    <inkml:brush xml:id="br0">
      <inkml:brushProperty name="width" value="0.035" units="cm"/>
      <inkml:brushProperty name="height" value="0.035" units="cm"/>
      <inkml:brushProperty name="color" value="#E71224"/>
    </inkml:brush>
  </inkml:definitions>
  <inkml:trace contextRef="#ctx0" brushRef="#br0">0 28 2548 0 0,'0'0'6584'0'0,"7"-3"-6537"0"0,-5 2-46 0 0,52-18 119 0 0,-50 18-136 0 0,0 0-1 0 0,-1 0 1 0 0,1 1-1 0 0,0-1 1 0 0,0 1-1 0 0,0 0 1 0 0,0 0-1 0 0,0 0 1 0 0,0 0-1 0 0,0 1 1 0 0,0 0-1 0 0,0-1 1 0 0,0 1-1 0 0,4 2 1 0 0,-7-2-38 0 0,18 11-1894 0 0,-11-2-2607 0 0,-8-6 2171 0 0</inkml:trace>
</inkml:ink>
</file>

<file path=ppt/ink/ink1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5:23.640"/>
    </inkml:context>
    <inkml:brush xml:id="br0">
      <inkml:brushProperty name="width" value="0.035" units="cm"/>
      <inkml:brushProperty name="height" value="0.035" units="cm"/>
      <inkml:brushProperty name="color" value="#E71224"/>
    </inkml:brush>
  </inkml:definitions>
  <inkml:trace contextRef="#ctx0" brushRef="#br0">12 0 2964 0 0,'0'0'5285'0'0,"-11"10"-4978"0"0,16-5-344 0 0,-5-5 36 0 0,0 1 0 0 0,1-1-1 0 0,-1 0 1 0 0,0 0 0 0 0,0 0-1 0 0,1 0 1 0 0,-1 0 0 0 0,0 1-1 0 0,1-1 1 0 0,-1 0 0 0 0,0 0-1 0 0,0 1 1 0 0,1-1-1 0 0,-1 0 1 0 0,0 0 0 0 0,0 1-1 0 0,1-1 1 0 0,-1 0 0 0 0,0 1-1 0 0,0-1 1 0 0,0 0 0 0 0,0 1-1 0 0,0-1 1 0 0,1 0 0 0 0,-1 1-1 0 0,0-1 1 0 0,0 0-1 0 0,0 1 1 0 0,0 0 0 0 0,0 1-201 0 0,0 0 0 0 0,0 0-1 0 0,1 0 1 0 0,-1 0 0 0 0,1 0 0 0 0,-1 0 0 0 0,1 0 0 0 0,0-1 0 0 0,0 1 0 0 0,0 0 0 0 0,0 0-1 0 0,0 0 1 0 0,0-1 0 0 0,0 1 0 0 0,0 0 0 0 0,1-1 0 0 0,1 2 0 0 0,1 1-617 0 0,-2 2-607 0 0,-6-11-398 0 0,-14-41 1052 0 0</inkml:trace>
</inkml:ink>
</file>

<file path=ppt/ink/ink1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5:23.641"/>
    </inkml:context>
    <inkml:brush xml:id="br0">
      <inkml:brushProperty name="width" value="0.035" units="cm"/>
      <inkml:brushProperty name="height" value="0.035" units="cm"/>
      <inkml:brushProperty name="color" value="#E71224"/>
    </inkml:brush>
  </inkml:definitions>
  <inkml:trace contextRef="#ctx0" brushRef="#br0">1 0 4024 0 0,'0'0'4571'0'0,"0"7"-4783"0"0,0-4 208 0 0,0 1 0 0 0,0-1 0 0 0,1 1 0 0 0,0-1 0 0 0,-1 0 0 0 0,1 1 0 0 0,0-1 0 0 0,1 0 0 0 0,-1 0 0 0 0,0 1 0 0 0,1-1 0 0 0,0 0 0 0 0,2 3 0 0 0,12 22-1275 0 0,-5-8-1833 0 0,-8-17 1493 0 0,-5-8 259 0 0,-42-97 403 0 0</inkml:trace>
</inkml:ink>
</file>

<file path=ppt/ink/ink1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5:23.642"/>
    </inkml:context>
    <inkml:brush xml:id="br0">
      <inkml:brushProperty name="width" value="0.035" units="cm"/>
      <inkml:brushProperty name="height" value="0.035" units="cm"/>
      <inkml:brushProperty name="color" value="#E71224"/>
    </inkml:brush>
  </inkml:definitions>
  <inkml:trace contextRef="#ctx0" brushRef="#br0">20 1 92 0 0,'0'0'6839'0'0,"-3"16"-6919"0"0,-11 53 18 0 0,13-66 44 0 0,1 0 0 0 0,-1-1-1 0 0,1 1 1 0 0,0 0 0 0 0,-1 0-1 0 0,2 0 1 0 0,-1-1 0 0 0,0 1 0 0 0,1 5-1 0 0,1 2-195 0 0,4 19-3423 0 0,-1-19 1806 0 0</inkml:trace>
</inkml:ink>
</file>

<file path=ppt/ink/ink1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5:23.643"/>
    </inkml:context>
    <inkml:brush xml:id="br0">
      <inkml:brushProperty name="width" value="0.035" units="cm"/>
      <inkml:brushProperty name="height" value="0.035" units="cm"/>
      <inkml:brushProperty name="color" value="#E71224"/>
    </inkml:brush>
  </inkml:definitions>
  <inkml:trace contextRef="#ctx0" brushRef="#br0">27 1 4420 0 0,'0'0'5071'0'0,"-5"8"-5356"0"0,-13 28 267 0 0,17-35 13 0 0,1 0 1 0 0,-1-1-1 0 0,1 1 0 0 0,0 0 0 0 0,-1 0 1 0 0,1 0-1 0 0,0 0 0 0 0,-1 1 0 0 0,1-1 0 0 0,0 0 1 0 0,0 0-1 0 0,0 0 0 0 0,0 0 0 0 0,0 0 1 0 0,0 0-1 0 0,0 0 0 0 0,1 0 0 0 0,-1 0 1 0 0,0 0-1 0 0,0 0 0 0 0,1 0 0 0 0,0 1 0 0 0,1 6-151 0 0,9 44-6081 0 0,-11-51 5482 0 0,2-18 14 0 0,7-95-448 0 0</inkml:trace>
</inkml:ink>
</file>

<file path=ppt/ink/ink1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5:23.644"/>
    </inkml:context>
    <inkml:brush xml:id="br0">
      <inkml:brushProperty name="width" value="0.035" units="cm"/>
      <inkml:brushProperty name="height" value="0.035" units="cm"/>
      <inkml:brushProperty name="color" value="#E71224"/>
    </inkml:brush>
  </inkml:definitions>
  <inkml:trace contextRef="#ctx0" brushRef="#br0">17 1 1144 0 0,'0'0'4718'0'0,"-2"10"-4887"0"0,-3 3 157 0 0,3-9 3 0 0,1 1 0 0 0,-1 0 0 0 0,1 0 0 0 0,0 0 0 0 0,0 0 1 0 0,0 0-1 0 0,1 0 0 0 0,0 7 0 0 0,1-9-354 0 0,0 0-1 0 0,0 0 1 0 0,0 0 0 0 0,0-1-1 0 0,1 1 1 0 0,-1 0 0 0 0,1 0-1 0 0,0-1 1 0 0,2 4 0 0 0,-4-6 336 0 0,3 0-660 0 0,-2-14 100 0 0,-5-77-80 0 0</inkml:trace>
</inkml:ink>
</file>

<file path=ppt/ink/ink1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5:23.645"/>
    </inkml:context>
    <inkml:brush xml:id="br0">
      <inkml:brushProperty name="width" value="0.035" units="cm"/>
      <inkml:brushProperty name="height" value="0.035" units="cm"/>
      <inkml:brushProperty name="color" value="#E71224"/>
    </inkml:brush>
  </inkml:definitions>
  <inkml:trace contextRef="#ctx0" brushRef="#br0">36 0 4168 0 0,'0'0'4619'0'0,"-5"15"-4834"0"0,-17 46 180 0 0,20-56-57 0 0,0 0 0 0 0,1 0-1 0 0,0 0 1 0 0,0 0 0 0 0,0 1-1 0 0,1-1 1 0 0,-1 0 0 0 0,1 1-1 0 0,1-1 1 0 0,0 7 0 0 0,0 7-1627 0 0,-1 9-1666 0 0,0-16 1643 0 0</inkml:trace>
</inkml:ink>
</file>

<file path=ppt/ink/ink1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5:23.646"/>
    </inkml:context>
    <inkml:brush xml:id="br0">
      <inkml:brushProperty name="width" value="0.035" units="cm"/>
      <inkml:brushProperty name="height" value="0.035" units="cm"/>
      <inkml:brushProperty name="color" value="#E71224"/>
    </inkml:brush>
  </inkml:definitions>
  <inkml:trace contextRef="#ctx0" brushRef="#br0">24 46 4968 0 0,'0'0'1855'0'0,"-4"-1"-2073"0"0,-10-1 280 0 0,10 1 3692 0 0,2 1-3564 0 0,4 0 61 0 0,59-7 1704 0 0,-41 4-1987 0 0,31-2 0 0 0,-38 6 34 0 0,0 0-1 0 0,0 0 1 0 0,0 1 0 0 0,13 4-1 0 0,5 0 15 0 0,37 2 0 0 0,13 3-50 0 0,-74-10 37 0 0,42 8 72 0 0,-1-1 0 0 0,62 0 0 0 0,-82-8-49 0 0,103 5-63 0 0,-78-1 162 0 0,105-7 1 0 0,-43-1-114 0 0,-87 5-5 0 0,-3-1 59 0 0,0 0-1 0 0,0-1 1 0 0,-1-1 0 0 0,34-8 0 0 0,-34 5 70 0 0,0 2 0 0 0,41-2 0 0 0,-37 4-79 0 0,-4 1-51 0 0,0 1 0 0 0,0 2 0 0 0,0 0 1 0 0,-1 2-1 0 0,35 10 0 0 0,36 7 91 0 0,26 3 26 0 0,-81-15-65 0 0,1-2-1 0 0,0-1 1 0 0,57 1-1 0 0,170 0 331 0 0,-127-9 35 0 0,146 3-155 0 0,-12 30-187 0 0,-127-1-69 0 0,-99-27 144 0 0,-1-1-1 0 0,1-3 0 0 0,0-2 1 0 0,70-11-1 0 0,-92 9-177 0 0,1 2-1 0 0,-1 0 0 0 0,53 4 0 0 0,-23 7 8 0 0,51 7 78 0 0,-34-12-32 0 0,269 4 100 0 0,-103-12-26 0 0,0 0-83 0 0,-164 12-6 0 0,-43-4 12 0 0,31 0 0 0 0,338-24 7 0 0,-333 11-14 0 0,166-24 93 0 0,14 7-110 0 0,-178 21-6 0 0,102-19 109 0 0,-113 14-115 0 0,112-5 0 0 0,-104 15 20 0 0,-7 2 45 0 0,105-13 0 0 0,-103 6-64 0 0,116 3 1 0 0,-89 3 156 0 0,63-9-64 0 0,4 0-18 0 0,-146 7-16 0 0,1 0 0 0 0,0-1 0 0 0,17-4 0 0 0,11-3 30 0 0,68-14 1508 0 0,16-2-1382 0 0,-79 17-229 0 0,-26 5-5 0 0,0 0 0 0 0,22-1-1 0 0,-24 3 23 0 0,29-4 0 0 0,-23 1-181 0 0,0 1 0 0 0,27 0-1 0 0,-48 3 28 0 0,13 0-412 0 0,-8 0-2905 0 0</inkml:trace>
</inkml:ink>
</file>

<file path=ppt/ink/ink1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5:23.647"/>
    </inkml:context>
    <inkml:brush xml:id="br0">
      <inkml:brushProperty name="width" value="0.035" units="cm"/>
      <inkml:brushProperty name="height" value="0.035" units="cm"/>
      <inkml:brushProperty name="color" value="#E71224"/>
    </inkml:brush>
  </inkml:definitions>
  <inkml:trace contextRef="#ctx0" brushRef="#br0">50 23 388 0 0,'0'0'9640'0'0,"-3"-3"-9392"0"0,2 1 18 0 0,-8-7-480 0 0,6 0 2989 0 0,-4 20-2924 0 0,3 0 201 0 0,1 1 1 0 0,0 0-1 0 0,1 0 1 0 0,0 1-1 0 0,1 16 1 0 0,-10 51 377 0 0,11 34-144 0 0,5-101-298 0 0,-5-12 9 0 0,1 0 0 0 0,0 0 0 0 0,-1 0 0 0 0,1 0-1 0 0,-1 0 1 0 0,1 0 0 0 0,-1 0 0 0 0,0 0 0 0 0,1 0 0 0 0,-1 0 0 0 0,0 0 0 0 0,0 0-1 0 0,1 2 1 0 0,-1-2 1 0 0,0-1 0 0 0,0 1 0 0 0,0-1 0 0 0,0 1 0 0 0,0-1 0 0 0,0 0 0 0 0,0 1-1 0 0,1-1 1 0 0,-1 1 0 0 0,0-1 0 0 0,0 0 0 0 0,1 1 0 0 0,-1-1 0 0 0,0 0 0 0 0,0 1 0 0 0,1-1-1 0 0,-1 0 1 0 0,0 1 0 0 0,1-1 0 0 0,-1 0 0 0 0,0 0 0 0 0,1 1 0 0 0,5 6-58 0 0,-5-4-223 0 0,1 0 0 0 0,0-1-1 0 0,0 1 1 0 0,0-1-1 0 0,0 0 1 0 0,1 0 0 0 0,-1 1-1 0 0,1-1 1 0 0,4 3 0 0 0,10 1-3119 0 0,-10-4 1249 0 0,3-2-748 0 0</inkml:trace>
</inkml:ink>
</file>

<file path=ppt/ink/ink1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5:23.648"/>
    </inkml:context>
    <inkml:brush xml:id="br0">
      <inkml:brushProperty name="width" value="0.035" units="cm"/>
      <inkml:brushProperty name="height" value="0.035" units="cm"/>
      <inkml:brushProperty name="color" value="#E71224"/>
    </inkml:brush>
  </inkml:definitions>
  <inkml:trace contextRef="#ctx0" brushRef="#br0">23 0 580 0 0,'0'0'2246'0'0,"-4"2"-2326"0"0,-11 6 122 0 0,12-5 1735 0 0,3-8-2071 0 0</inkml:trace>
</inkml:ink>
</file>

<file path=ppt/ink/ink1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5:23.649"/>
    </inkml:context>
    <inkml:brush xml:id="br0">
      <inkml:brushProperty name="width" value="0.035" units="cm"/>
      <inkml:brushProperty name="height" value="0.035" units="cm"/>
      <inkml:brushProperty name="color" value="#E71224"/>
    </inkml:brush>
  </inkml:definitions>
  <inkml:trace contextRef="#ctx0" brushRef="#br0">1 80 408 0 0,'0'0'3215'0'0,"0"-3"-3031"0"0,0-13 365 0 0,0 16-149 0 0,4-12 1375 0 0,-3 12-1750 0 0,0-1 1 0 0,-1 1-1 0 0,1-1 1 0 0,-1 1 0 0 0,1-1-1 0 0,-1 1 1 0 0,0-1-1 0 0,1 1 1 0 0,-1-1 0 0 0,1 0-1 0 0,-1 1 1 0 0,0-1-1 0 0,1 0 1 0 0,-1 1 0 0 0,0-1-1 0 0,0 0 1 0 0,0 1-1 0 0,1-2 1 0 0,4-9 730 0 0,-4 10-560 0 0,0-1 0 0 0,-1 1 0 0 0,1 0 0 0 0,0-1 1 0 0,-1 1-1 0 0,1-1 0 0 0,-1 1 0 0 0,0-1 0 0 0,1 1 0 0 0,-1-1 0 0 0,0 1 1 0 0,0-1-1 0 0,0-1 0 0 0,-1-1 1659 0 0,1 20-1440 0 0,0 289 2010 0 0,-6-258-2203 0 0,1-17-1055 0 0,29-27-6182 0 0,-48-6-573 0 0</inkml:trace>
</inkml:ink>
</file>

<file path=ppt/ink/ink1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5:23.650"/>
    </inkml:context>
    <inkml:brush xml:id="br0">
      <inkml:brushProperty name="width" value="0.035" units="cm"/>
      <inkml:brushProperty name="height" value="0.035" units="cm"/>
      <inkml:brushProperty name="color" value="#E71224"/>
    </inkml:brush>
  </inkml:definitions>
  <inkml:trace contextRef="#ctx0" brushRef="#br0">66 24 452 0 0,'0'0'248'0'0,"-3"4"-263"0"0,3-3 17 0 0,-1 1-1 0 0,1-1 0 0 0,-1 1 0 0 0,1-1 0 0 0,-1 0 0 0 0,0 1 0 0 0,0-1 0 0 0,0 0 0 0 0,1 0 0 0 0,-1 0 0 0 0,0 0 0 0 0,0 0 0 0 0,-1 0 0 0 0,1 0 0 0 0,0 0 0 0 0,0 0 0 0 0,-3 1 0 0 0,3-2 906 0 0,-10-6 882 0 0,-6-12 2618 0 0,17 17-4294 0 0,-2 1 169 0 0,1-1 0 0 0,0 0-1 0 0,0 0 1 0 0,0 0-1 0 0,0 0 1 0 0,0 0-1 0 0,0 0 1 0 0,0 0-1 0 0,0 0 1 0 0,0 0-1 0 0,1-1 1 0 0,-1 1-1 0 0,0 0 1 0 0,1 0-1 0 0,-1-1 1 0 0,0-1-1 0 0,1 3-309 0 0,24-4-1588 0 0,-23 4 1308 0 0,17 0-2339 0 0,-10 0 127 0 0,-59 4-3067 0 0</inkml:trace>
</inkml:ink>
</file>

<file path=ppt/ink/ink1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5:23.651"/>
    </inkml:context>
    <inkml:brush xml:id="br0">
      <inkml:brushProperty name="width" value="0.035" units="cm"/>
      <inkml:brushProperty name="height" value="0.035" units="cm"/>
      <inkml:brushProperty name="color" value="#E71224"/>
    </inkml:brush>
  </inkml:definitions>
  <inkml:trace contextRef="#ctx0" brushRef="#br0">0 1 3328 0 0</inkml:trace>
</inkml:ink>
</file>

<file path=ppt/ink/ink1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5:23.652"/>
    </inkml:context>
    <inkml:brush xml:id="br0">
      <inkml:brushProperty name="width" value="0.035" units="cm"/>
      <inkml:brushProperty name="height" value="0.035" units="cm"/>
      <inkml:brushProperty name="color" value="#E71224"/>
    </inkml:brush>
  </inkml:definitions>
  <inkml:trace contextRef="#ctx0" brushRef="#br0">0 98 3328 0 0,'55'-91'4173'0'0,"-55"87"-4149"0"0,0 1-1160 0 0,11 3 1032 0 0,0 0-144 0 0,0 0-661 0 0,0 0-47 0 0,0 0 160 0 0,0 3 440 0 0,-5-1 64 0 0,5-2-88 0 0,-6 2-68 0 0,1-2-208 0 0,4 0-16 0 0</inkml:trace>
</inkml:ink>
</file>

<file path=ppt/ink/ink1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5:23.653"/>
    </inkml:context>
    <inkml:brush xml:id="br0">
      <inkml:brushProperty name="width" value="0.035" units="cm"/>
      <inkml:brushProperty name="height" value="0.035" units="cm"/>
      <inkml:brushProperty name="color" value="#E71224"/>
    </inkml:brush>
  </inkml:definitions>
  <inkml:trace contextRef="#ctx0" brushRef="#br0">0 81 2296 0 0,'0'0'7480'0'0,"7"-2"-7490"0"0,117-36-235 0 0,-119 36 269 0 0,50-18-2107 0 0,2 3-3942 0 0,-47 15 4760 0 0</inkml:trace>
</inkml:ink>
</file>

<file path=ppt/ink/ink1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5:23.654"/>
    </inkml:context>
    <inkml:brush xml:id="br0">
      <inkml:brushProperty name="width" value="0.035" units="cm"/>
      <inkml:brushProperty name="height" value="0.035" units="cm"/>
      <inkml:brushProperty name="color" value="#E71224"/>
    </inkml:brush>
  </inkml:definitions>
  <inkml:trace contextRef="#ctx0" brushRef="#br0">0 1 928 0 0,'0'0'7236'0'0,"3"0"-7358"0"0,71 2-93 0 0,-37-1-4289 0 0,-34-1 1962 0 0,-98-3 1761 0 0</inkml:trace>
</inkml:ink>
</file>

<file path=ppt/ink/ink1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5:23.655"/>
    </inkml:context>
    <inkml:brush xml:id="br0">
      <inkml:brushProperty name="width" value="0.035" units="cm"/>
      <inkml:brushProperty name="height" value="0.035" units="cm"/>
      <inkml:brushProperty name="color" value="#E71224"/>
    </inkml:brush>
  </inkml:definitions>
  <inkml:trace contextRef="#ctx0" brushRef="#br0">1 17 2568 0 0,'0'0'5150'0'0,"14"-3"-5373"0"0,53-7-348 0 0,-6 6-4409 0 0,-50 4 3620 0 0</inkml:trace>
</inkml:ink>
</file>

<file path=ppt/ink/ink1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5:23.656"/>
    </inkml:context>
    <inkml:brush xml:id="br0">
      <inkml:brushProperty name="width" value="0.035" units="cm"/>
      <inkml:brushProperty name="height" value="0.035" units="cm"/>
      <inkml:brushProperty name="color" value="#E71224"/>
    </inkml:brush>
  </inkml:definitions>
  <inkml:trace contextRef="#ctx0" brushRef="#br0">1 34 2688 0 0,'0'0'4146'0'0,"15"-4"-4684"0"0,49-10-189 0 0,-17 2-3141 0 0,-41 9 2783 0 0</inkml:trace>
</inkml:ink>
</file>

<file path=ppt/ink/ink1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5:23.657"/>
    </inkml:context>
    <inkml:brush xml:id="br0">
      <inkml:brushProperty name="width" value="0.035" units="cm"/>
      <inkml:brushProperty name="height" value="0.035" units="cm"/>
      <inkml:brushProperty name="color" value="#E71224"/>
    </inkml:brush>
  </inkml:definitions>
  <inkml:trace contextRef="#ctx0" brushRef="#br0">28 2 260 0 0,'0'0'12357'0'0,"-4"0"-12186"0"0,-10-1 33 0 0,10 0 67 0 0,-1 12-2432 0 0,5 12-7400 0 0,0-57 8020 0 0</inkml:trace>
</inkml:ink>
</file>

<file path=ppt/ink/ink1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5:23.658"/>
    </inkml:context>
    <inkml:brush xml:id="br0">
      <inkml:brushProperty name="width" value="0.035" units="cm"/>
      <inkml:brushProperty name="height" value="0.035" units="cm"/>
      <inkml:brushProperty name="color" value="#E71224"/>
    </inkml:brush>
  </inkml:definitions>
  <inkml:trace contextRef="#ctx0" brushRef="#br0">22 0 2748 0 0,'0'0'8437'0'0,"-4"1"-11733"0"0,3-1 3281 0 0,1 1-41 0 0,-1-1 0 0 0,0 0 0 0 0,0 0 1 0 0,0 0-1 0 0,0 1 0 0 0,1-1 0 0 0,-1 0 0 0 0,0 1 1 0 0,0-1-1 0 0,1 1 0 0 0,-1-1 0 0 0,0 1 0 0 0,1-1 1 0 0,-1 1-1 0 0,0-1 0 0 0,1 1 0 0 0,-1 0 1 0 0,0 0-1 0 0,-2 17-4080 0 0,3-18 4109 0 0,0 0 0 0 0,0 0 0 0 0,0 0 0 0 0,0 0 1 0 0,0 0-1 0 0,0-1 0 0 0,0 1 0 0 0,1 0 0 0 0,-1 0 1 0 0,0 0-1 0 0,0 0 0 0 0,0 0 0 0 0,0 0 1 0 0,0 0-1 0 0,0 0 0 0 0,0 0 0 0 0,0 0 0 0 0,0 0 1 0 0,0 0-1 0 0,0 0 0 0 0,1 0 0 0 0,-1 0 0 0 0,0 0 1 0 0,0 0-1 0 0,0 0 0 0 0,0 0 0 0 0,0 0 1 0 0,0 0-1 0 0,0 0 0 0 0,0 0 0 0 0,0 0 0 0 0,1 0 1 0 0,-1 0-1 0 0,0 0 0 0 0,0 0 0 0 0,0 0 0 0 0,0 0 1 0 0,0 0-1 0 0,0 0 0 0 0,0 0 0 0 0,0 0 1 0 0,0 0-1 0 0,0 0 0 0 0,0 0 0 0 0,0 0 0 0 0,1 1 1 0 0,-1-1-1 0 0,0 0 0 0 0,0 0 0 0 0,0 0 0 0 0,18-28-1284 0 0</inkml:trace>
</inkml:ink>
</file>

<file path=ppt/ink/ink1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5:23.659"/>
    </inkml:context>
    <inkml:brush xml:id="br0">
      <inkml:brushProperty name="width" value="0.035" units="cm"/>
      <inkml:brushProperty name="height" value="0.035" units="cm"/>
      <inkml:brushProperty name="color" value="#E71224"/>
    </inkml:brush>
  </inkml:definitions>
  <inkml:trace contextRef="#ctx0" brushRef="#br0">25 0 5785 0 0,'0'0'5502'0'0,"-4"2"-6825"0"0,2-2 1276 0 0,1 1-1 0 0,-1 0 0 0 0,1 0 1 0 0,-1 0-1 0 0,1 0 0 0 0,0 0 1 0 0,-1 0-1 0 0,1 0 0 0 0,0 0 1 0 0,-2 2-1 0 0,3-2-50 0 0,-1-1 1 0 0,1 1 0 0 0,0 0-1 0 0,-1-1 1 0 0,1 1-1 0 0,0 0 1 0 0,0-1-1 0 0,-1 1 1 0 0,1 0-1 0 0,0-1 1 0 0,0 1-1 0 0,0 0 1 0 0,0 0-1 0 0,0-1 1 0 0,0 1-1 0 0,0 0 1 0 0,0-1 0 0 0,0 1-1 0 0,0 0 1 0 0,0 0-1 0 0,1-1 1 0 0,-1 1-1 0 0,0 0 1 0 0,1-1-1 0 0,-1 1 1 0 0,0 0-1 0 0,1-1 1 0 0,-1 1-1 0 0,0-1 1 0 0,1 1 0 0 0,-1-1-1 0 0,1 1 1 0 0,-1-1-1 0 0,1 1 1 0 0,0 0-1 0 0,3 8-1501 0 0,-1 1-999 0 0,1-5 1344 0 0</inkml:trace>
</inkml:ink>
</file>

<file path=ppt/ink/ink1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5:23.660"/>
    </inkml:context>
    <inkml:brush xml:id="br0">
      <inkml:brushProperty name="width" value="0.035" units="cm"/>
      <inkml:brushProperty name="height" value="0.035" units="cm"/>
      <inkml:brushProperty name="color" value="#E71224"/>
    </inkml:brush>
  </inkml:definitions>
  <inkml:trace contextRef="#ctx0" brushRef="#br0">36 0 588 0 0,'12'114'2712'0'0,"-13"-86"602"0"0,1-27-3258 0 0,0-1-1 0 0,0 0 0 0 0,-1 1 1 0 0,1-1-1 0 0,0 0 1 0 0,0 1-1 0 0,0-1 1 0 0,-1 0-1 0 0,1 1 0 0 0,0-1 1 0 0,0 0-1 0 0,-1 0 1 0 0,1 1-1 0 0,0-1 1 0 0,-1 0-1 0 0,1 0 0 0 0,0 0 1 0 0,-1 0-1 0 0,1 1 1 0 0,0-1-1 0 0,-1 0 1 0 0,1 0-1 0 0,-1 0 0 0 0,-4 3-63 0 0,-1 4 199 0 0,0 1 0 0 0,0 1 1 0 0,-7 16-1 0 0,12-22-207 0 0,0 0 1 0 0,1 1 0 0 0,-1-1-1 0 0,1 0 1 0 0,0 1 0 0 0,0-1-1 0 0,1 7 1 0 0,0 1-150 0 0,-1-11 120 0 0,0 1 0 0 0,0 0-1 0 0,0-1 1 0 0,1 1-1 0 0,-1 0 1 0 0,0-1-1 0 0,1 1 1 0 0,-1 0-1 0 0,1-1 1 0 0,-1 1 0 0 0,1 0-1 0 0,-1-1 1 0 0,1 1-1 0 0,-1-1 1 0 0,1 1-1 0 0,-1-1 1 0 0,1 1 0 0 0,0-1-1 0 0,-1 0 1 0 0,1 1-1 0 0,1-1 1 0 0,-2 1-80 0 0,1-1 0 0 0,0 0 0 0 0,-1 1 1 0 0,1-1-1 0 0,0 1 0 0 0,-1-1 0 0 0,1 0 0 0 0,-1 1 1 0 0,1-1-1 0 0,-1 1 0 0 0,1 0 0 0 0,-1-1 1 0 0,1 1-1 0 0,-1-1 0 0 0,1 1 0 0 0,-1 0 0 0 0,0-1 1 0 0,1 1-1 0 0,-1 0 0 0 0,0 0 0 0 0,1 0 0 0 0,-1 0 33 0 0,0-1 0 0 0,0 1 0 0 0,0-1-1 0 0,0 1 1 0 0,0-1 0 0 0,0 1 0 0 0,0-1-1 0 0,1 1 1 0 0,-1-1 0 0 0,0 0 0 0 0,0 1-1 0 0,1-1 1 0 0,-1 1 0 0 0,0-1 0 0 0,1 0-1 0 0,-1 1 1 0 0,0-1 0 0 0,1 0 0 0 0,-1 1-1 0 0,1-1 1 0 0,4 5-1292 0 0,-4-1 141 0 0</inkml:trace>
</inkml:ink>
</file>

<file path=ppt/ink/ink1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5:23.661"/>
    </inkml:context>
    <inkml:brush xml:id="br0">
      <inkml:brushProperty name="width" value="0.035" units="cm"/>
      <inkml:brushProperty name="height" value="0.035" units="cm"/>
      <inkml:brushProperty name="color" value="#E71224"/>
    </inkml:brush>
  </inkml:definitions>
  <inkml:trace contextRef="#ctx0" brushRef="#br0">41 0 1836 0 0,'0'0'6029'0'0,"-6"17"-6044"0"0,-20 53-4 0 0,24-66 9 0 0,1-1-1 0 0,0 1 1 0 0,0-1 0 0 0,0 1 0 0 0,0-1 0 0 0,0 1 0 0 0,1 0 0 0 0,0-1 0 0 0,-1 1 0 0 0,1 0-1 0 0,1 6 1 0 0,1 4-166 0 0,-2-13 112 0 0,0 0 1 0 0,0-1-1 0 0,0 1 1 0 0,1 0-1 0 0,-1-1 1 0 0,0 1 0 0 0,1 0-1 0 0,-1 0 1 0 0,0-1-1 0 0,1 1 1 0 0,-1-1-1 0 0,1 1 1 0 0,-1 0 0 0 0,1-1-1 0 0,-1 1 1 0 0,1-1-1 0 0,-1 1 1 0 0,1-1-1 0 0,0 0 1 0 0,-1 1-1 0 0,2 0 1 0 0,-1-1-27 0 0,0 0 1 0 0,-1 1-1 0 0,1-1 0 0 0,0 1 0 0 0,-1-1 1 0 0,1 1-1 0 0,0-1 0 0 0,-1 1 0 0 0,1-1 1 0 0,-1 1-1 0 0,1 0 0 0 0,-1-1 0 0 0,1 1 1 0 0,-1 0-1 0 0,1 0 0 0 0,-1-1 0 0 0,0 1 1 0 0,1 0-1 0 0,-1 0 0 0 0,0-1 1 0 0,0 1-1 0 0,1 1 0 0 0,6 11 71 0 0,-7-12 29 0 0,1 0 1 0 0,0 0-1 0 0,0 0 1 0 0,0 0-1 0 0,0 0 1 0 0,-1 0 0 0 0,1 0-1 0 0,-1 0 1 0 0,1 1-1 0 0,-1-1 1 0 0,1 0-1 0 0,-1 0 1 0 0,1 1-1 0 0,-1-1 1 0 0,0 2-1 0 0,6 47 2175 0 0,-6-47-2049 0 0,0-1 1 0 0,-1 1-1 0 0,1 0 0 0 0,0 0 1 0 0,-1 0-1 0 0,0 0 1 0 0,1 0-1 0 0,-1-1 1 0 0,0 1-1 0 0,0 0 1 0 0,-3 4-1 0 0,1 2 60 0 0,-1 1-111 0 0,3-7-142 0 0,0-1 0 0 0,-1 1 0 0 0,1 0 0 0 0,1 0 0 0 0,-1 0-1 0 0,0 0 1 0 0,1 0 0 0 0,0 0 0 0 0,-1 0 0 0 0,1 0 0 0 0,0 0 0 0 0,1 0 0 0 0,0 6 0 0 0,0 4-4344 0 0,-1-11 2068 0 0</inkml:trace>
</inkml:ink>
</file>

<file path=ppt/ink/ink1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5:23.662"/>
    </inkml:context>
    <inkml:brush xml:id="br0">
      <inkml:brushProperty name="width" value="0.035" units="cm"/>
      <inkml:brushProperty name="height" value="0.035" units="cm"/>
      <inkml:brushProperty name="color" value="#E71224"/>
    </inkml:brush>
  </inkml:definitions>
  <inkml:trace contextRef="#ctx0" brushRef="#br0">25 0 720 0 0,'0'0'4368'0'0,"-4"19"-4430"0"0,-10 57 36 0 0,12-67-169 0 0,0 1-1 0 0,1-1 1 0 0,0 1 0 0 0,1-1 0 0 0,1 15 0 0 0,0-1-2273 0 0,-1-15 1639 0 0</inkml:trace>
</inkml:ink>
</file>

<file path=ppt/ink/ink1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5:23.663"/>
    </inkml:context>
    <inkml:brush xml:id="br0">
      <inkml:brushProperty name="width" value="0.035" units="cm"/>
      <inkml:brushProperty name="height" value="0.035" units="cm"/>
      <inkml:brushProperty name="color" value="#E71224"/>
    </inkml:brush>
  </inkml:definitions>
  <inkml:trace contextRef="#ctx0" brushRef="#br0">69 1 3376 0 0,'0'0'8391'0'0,"-9"11"-8332"0"0,-4 3-54 0 0,5-7-13 0 0,1 1 0 0 0,0 1 0 0 0,-9 12 0 0 0,15-18-6 0 0,-1 0-1 0 0,1 0 1 0 0,0 0 0 0 0,0 1 0 0 0,0-1-1 0 0,0 0 1 0 0,1 0 0 0 0,0 1-1 0 0,-1 5 1 0 0,3 38-888 0 0,-1-20-2059 0 0,10 6-2118 0 0,-11-25 3373 0 0</inkml:trace>
</inkml:ink>
</file>

<file path=ppt/ink/ink1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5:23.664"/>
    </inkml:context>
    <inkml:brush xml:id="br0">
      <inkml:brushProperty name="width" value="0.035" units="cm"/>
      <inkml:brushProperty name="height" value="0.035" units="cm"/>
      <inkml:brushProperty name="color" value="#E71224"/>
    </inkml:brush>
  </inkml:definitions>
  <inkml:trace contextRef="#ctx0" brushRef="#br0">47 1 1268 0 0,'0'0'10393'0'0,"-7"5"-10467"0"0,-23 14 37 0 0,29-18-20 0 0,1-1 0 0 0,-1 1 0 0 0,0 0 1 0 0,0 0-1 0 0,1 0 0 0 0,-1 0 0 0 0,0 0 0 0 0,1 0 1 0 0,-1 0-1 0 0,1 0 0 0 0,-1 0 0 0 0,1 1 1 0 0,0-1-1 0 0,-1 0 0 0 0,1 0 0 0 0,0 0 0 0 0,0 0 1 0 0,0 1-1 0 0,0-1 0 0 0,0 0 0 0 0,0 0 1 0 0,0 0-1 0 0,0 0 0 0 0,0 1 0 0 0,1 1 0 0 0,0 1-1040 0 0,6 16-2811 0 0,-2-13 1401 0 0,-17-55-54 0 0</inkml:trace>
</inkml:ink>
</file>

<file path=ppt/ink/ink1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5:23.665"/>
    </inkml:context>
    <inkml:brush xml:id="br0">
      <inkml:brushProperty name="width" value="0.035" units="cm"/>
      <inkml:brushProperty name="height" value="0.035" units="cm"/>
      <inkml:brushProperty name="color" value="#E71224"/>
    </inkml:brush>
  </inkml:definitions>
  <inkml:trace contextRef="#ctx0" brushRef="#br0">1 0 3116 0 0,'0'0'3299'0'0,"4"16"-3285"0"0,10 48-6 0 0,-12-58 1 0 0,-1 0-1 0 0,-1 0 0 0 0,1 0 1 0 0,-1 10-1 0 0,0-15-16 0 0,0 0 0 0 0,0 0 0 0 0,0-1 0 0 0,0 1 0 0 0,0 0 0 0 0,0 0 0 0 0,0 0 0 0 0,0-1 0 0 0,0 1 0 0 0,0 0 0 0 0,1 0 0 0 0,-1-1 0 0 0,0 1 0 0 0,0 0 0 0 0,1 0 0 0 0,-1-1 0 0 0,1 1 0 0 0,-1 0 0 0 0,0-1 0 0 0,1 1 0 0 0,-1 0 0 0 0,1-1 0 0 0,0 1 0 0 0,-1-1 0 0 0,1 1 0 0 0,-1-1 0 0 0,1 1 0 0 0,1 0 0 0 0,0 5-2890 0 0,2-4 813 0 0</inkml:trace>
</inkml:ink>
</file>

<file path=ppt/ink/ink1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5:23.666"/>
    </inkml:context>
    <inkml:brush xml:id="br0">
      <inkml:brushProperty name="width" value="0.035" units="cm"/>
      <inkml:brushProperty name="height" value="0.035" units="cm"/>
      <inkml:brushProperty name="color" value="#E71224"/>
    </inkml:brush>
  </inkml:definitions>
  <inkml:trace contextRef="#ctx0" brushRef="#br0">52 1 4984 0 0,'0'0'7889'0'0,"-8"8"-8355"0"0,-25 24 262 0 0,32-31 14 0 0,0 0 0 0 0,0 0 0 0 0,0 0 0 0 0,0 1 0 0 0,1-1-1 0 0,-1 0 1 0 0,0 1 0 0 0,0-1 0 0 0,1 1 0 0 0,-1-1 0 0 0,1 1 0 0 0,0-1 0 0 0,-1 1-1 0 0,1-1 1 0 0,0 1 0 0 0,0 0 0 0 0,0 1 0 0 0,0-3 72 0 0,0 0-1 0 0,0 0 1 0 0,0-1 0 0 0,1 1 0 0 0,-1 0 0 0 0,0 0-1 0 0,0 0 1 0 0,0-1 0 0 0,0 1 0 0 0,0 0-1 0 0,1 0 1 0 0,-1 0 0 0 0,0 0 0 0 0,0 0-1 0 0,0-1 1 0 0,1 1 0 0 0,-1 0 0 0 0,0 0-1 0 0,0 0 1 0 0,1 0 0 0 0,-1 0 0 0 0,0 0 0 0 0,0 0-1 0 0,0 0 1 0 0,1 0 0 0 0,-1 0 0 0 0,0 0-1 0 0,0 0 1 0 0,1 0 0 0 0,-1 0 0 0 0,0 0-1 0 0,0 0 1 0 0,0 0 0 0 0,1 0 0 0 0,-1 0-1 0 0,0 0 1 0 0,0 0 0 0 0,1 1 0 0 0,-1-1 0 0 0,0 0-1 0 0,0 0 1 0 0,0 0 0 0 0,0 0 0 0 0,1 0-1 0 0,-1 1 1 0 0,0-1 0 0 0,0 0 0 0 0,0 0-1 0 0,0 0 1 0 0,0 1 0 0 0,1-1 0 0 0,-1 0-1 0 0,0 0 1 0 0,0 0 0 0 0,0 1 0 0 0,0-1 0 0 0,0 0-1 0 0,0 0 1 0 0,0 1 0 0 0,0-1 0 0 0,0 0-1 0 0,0 0 1 0 0,41-69-1214 0 0</inkml:trace>
</inkml:ink>
</file>

<file path=ppt/ink/ink1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5:23.667"/>
    </inkml:context>
    <inkml:brush xml:id="br0">
      <inkml:brushProperty name="width" value="0.035" units="cm"/>
      <inkml:brushProperty name="height" value="0.035" units="cm"/>
      <inkml:brushProperty name="color" value="#E71224"/>
    </inkml:brush>
  </inkml:definitions>
  <inkml:trace contextRef="#ctx0" brushRef="#br0">1 30 704 0 0,'0'-3'10308'0'0,"0"4"-10313"0"0,6 7 0 0 0,-2-6 6 0 0,-3 0-4 0 0,0-2 7 0 0,2 0 4 0 0,-2 0 6 0 0,0 0 10 0 0,1 0 1 0 0,-1 0-1 0 0,0 0 0 0 0,0 0 0 0 0,1 0 0 0 0,-1-1 0 0 0,0 1 1 0 0,0 0-1 0 0,0-1 0 0 0,1 1 0 0 0,-1-1 0 0 0,1 0 0 0 0,-2 1 13 0 0,0 0 0 0 0,0 0-1 0 0,0 0 1 0 0,0 0 0 0 0,0 0-1 0 0,0 0 1 0 0,0 0 0 0 0,0 0 0 0 0,-1 0-1 0 0,1-1 1 0 0,0 1 0 0 0,0 0-1 0 0,0 0 1 0 0,0 0 0 0 0,0 0-1 0 0,0 0 1 0 0,0 0 0 0 0,0 0-1 0 0,0 0 1 0 0,0 0 0 0 0,0 0-1 0 0,0 0 1 0 0,-1-1 0 0 0,1 1-1 0 0,0 0 1 0 0,0 0 0 0 0,0 0 0 0 0,0 0-1 0 0,0 0 1 0 0,0 0 0 0 0,0 0-1 0 0,0 0 1 0 0,0-1 0 0 0,0 1-1 0 0,0 0 1 0 0,0 0 0 0 0,0 0-1 0 0,0 0-43 0 0,-1 0 0 0 0,1 0-1 0 0,-1 1 1 0 0,1-1-1 0 0,-1 0 1 0 0,1 0 0 0 0,-1 1-1 0 0,1-1 1 0 0,-1 0 0 0 0,1 1-1 0 0,-1-1 1 0 0,1 0-1 0 0,0 1 1 0 0,-1-1 0 0 0,1 1-1 0 0,0-1 1 0 0,-1 0-1 0 0,1 1 1 0 0,0-1 0 0 0,-1 1-1 0 0,1-1 1 0 0,0 1 0 0 0,0 0-1 0 0,-5 9-10 0 0,4-10 14 0 0,1 1 0 0 0,-1-1 0 0 0,1 1 0 0 0,-1 0 0 0 0,1-1-1 0 0,-1 1 1 0 0,1 0 0 0 0,-1 0 0 0 0,1-1 0 0 0,0 1 0 0 0,-1 0-1 0 0,1 0 1 0 0,0-1 0 0 0,0 1 0 0 0,0 0 0 0 0,0 1-1 0 0,0 4-17 0 0,-1-5 13 0 0,1 0 0 0 0,0 1 0 0 0,0-1-1 0 0,0 0 1 0 0,0 0 0 0 0,0 0 0 0 0,0 0 0 0 0,0 0 0 0 0,0 0-1 0 0,1 0 1 0 0,-1 0 0 0 0,0 0 0 0 0,0 0 0 0 0,1 0 0 0 0,-1 0-1 0 0,1 0 1 0 0,-1 0 0 0 0,1 0 0 0 0,0 0 0 0 0,-1 0 0 0 0,1 0-1 0 0,0-1 1 0 0,-1 1 0 0 0,1 0 0 0 0,2 1 0 0 0,-1-1 21 0 0,-1 0 0 0 0,1-1-1 0 0,0 1 1 0 0,0 0 0 0 0,0-1 0 0 0,1 1 0 0 0,-1-1 0 0 0,0 0 0 0 0,0 1 0 0 0,0-1-1 0 0,0 0 1 0 0,0 0 0 0 0,0-1 0 0 0,0 1 0 0 0,0 0 0 0 0,1-1 0 0 0,-1 1-1 0 0,0-1 1 0 0,0 0 0 0 0,0 0 0 0 0,-1 1 0 0 0,1-1 0 0 0,0 0 0 0 0,0-1 0 0 0,0 1-1 0 0,-1 0 1 0 0,1-1 0 0 0,0 1 0 0 0,-1 0 0 0 0,2-3 0 0 0,0 0-6 0 0,0 1-1 0 0,0-1 1 0 0,0 0 0 0 0,0 0 0 0 0,-1 0 0 0 0,2-6 0 0 0,2 0 17 0 0,-6 9-10 0 0,1-1 0 0 0,-1 0-1 0 0,1 1 1 0 0,-1-1 0 0 0,1 0-1 0 0,-1 1 1 0 0,0-1 0 0 0,0 0-1 0 0,0 0 1 0 0,0 1 0 0 0,0-1-1 0 0,0-3 1 0 0,-1 4-10 0 0,1 0 1 0 0,0 1-1 0 0,0-1 0 0 0,0 0 0 0 0,-1 0 1 0 0,1 0-1 0 0,0 1 0 0 0,-1-1 0 0 0,1 0 1 0 0,-1 1-1 0 0,1-1 0 0 0,-1 0 0 0 0,1 1 1 0 0,-1-1-1 0 0,0 1 0 0 0,1-1 0 0 0,-1 1 1 0 0,1-1-1 0 0,-1 1 0 0 0,0-1 0 0 0,0 1 1 0 0,1-1-1 0 0,-1 1 0 0 0,0 0 0 0 0,0 0 1 0 0,1-1-1 0 0,-1 1 0 0 0,0 0 0 0 0,0 0 1 0 0,0 0-1 0 0,-1 0 0 0 0,1 0-12 0 0,-1 0-1 0 0,1 0 1 0 0,0 0-1 0 0,0 0 1 0 0,-1 0 0 0 0,1 0-1 0 0,0 1 1 0 0,0-1-1 0 0,-1 1 1 0 0,1-1-1 0 0,0 1 1 0 0,0-1-1 0 0,0 1 1 0 0,0-1 0 0 0,-1 1-1 0 0,1 0 1 0 0,0 0-1 0 0,0 0 1 0 0,1 0-1 0 0,-1-1 1 0 0,0 1-1 0 0,0 0 1 0 0,0 1 0 0 0,1-1-1 0 0,-1 0 1 0 0,0 0-1 0 0,1 0 1 0 0,-1 0-1 0 0,1 0 1 0 0,-1 1-1 0 0,1-1 1 0 0,0 0 0 0 0,-1 0-1 0 0,1 1 1 0 0,0-1-1 0 0,0 2 1 0 0,-2 2-1211 0 0,2-4 1160 0 0,0-1 0 0 0,0 0 0 0 0,0 0 0 0 0,0 0 0 0 0,-1 1 0 0 0,1-1 0 0 0,0 0 0 0 0,0 0 1 0 0,0 0-1 0 0,0 1 0 0 0,0-1 0 0 0,0 0 0 0 0,0 0 0 0 0,0 1 0 0 0,0-1 0 0 0,0 0 0 0 0,0 0 0 0 0,0 0 0 0 0,0 1 0 0 0,0-1 0 0 0,0 0 0 0 0,0 0 0 0 0,0 1 0 0 0,0-1 0 0 0,0 0 0 0 0,0 0 0 0 0,1 0 0 0 0,-1 1 0 0 0,0-1 0 0 0,0 0 0 0 0,0 0 0 0 0,0 0 0 0 0,0 1 0 0 0,1-1 0 0 0,-1 0 1 0 0,5 12-6609 0 0,-14-30 4154 0 0</inkml:trace>
</inkml:ink>
</file>

<file path=ppt/ink/ink1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5:23.668"/>
    </inkml:context>
    <inkml:brush xml:id="br0">
      <inkml:brushProperty name="width" value="0.035" units="cm"/>
      <inkml:brushProperty name="height" value="0.035" units="cm"/>
      <inkml:brushProperty name="color" value="#E71224"/>
    </inkml:brush>
  </inkml:definitions>
  <inkml:trace contextRef="#ctx0" brushRef="#br0">100 470 556 0 0,'0'0'1979'0'0,"-4"-1"-1933"0"0,-24 0 155 0 0,5 7 4265 0 0,-15 6-3183 0 0,33-12-1285 0 0,5 0 44 0 0,0 0-1 0 0,1 0 0 0 0,-1 0 0 0 0,0 0 1 0 0,0 0-1 0 0,0 0 0 0 0,0 0 1 0 0,0 0-1 0 0,0 0 0 0 0,0-1 0 0 0,0 1 1 0 0,0 0-1 0 0,0 0 0 0 0,0 0 0 0 0,0 0 1 0 0,0 0-1 0 0,0 0 0 0 0,0 0 0 0 0,0 0 1 0 0,0 0-1 0 0,0 0 0 0 0,0 0 0 0 0,0 0 1 0 0,0-1-1 0 0,0 1 0 0 0,-1 0 0 0 0,1 0 1 0 0,0 0-1 0 0,0 0 0 0 0,0 0 0 0 0,0 0 1 0 0,0 0-1 0 0,0 0 0 0 0,0 0 0 0 0,0 0 1 0 0,0 0-1 0 0,0 0 0 0 0,0 0 0 0 0,0 0 1 0 0,0 0-1 0 0,0 0 0 0 0,0 0 0 0 0,-1 0 1 0 0,1 0-1 0 0,0 0 0 0 0,0-1 1 0 0,0 1-1 0 0,0 0 0 0 0,0 0 0 0 0,0 0 1 0 0,0 0-1 0 0,0 0 0 0 0,0 0 0 0 0,0 1 1 0 0,0-1-1 0 0,0 0 0 0 0,-1 0 0 0 0,1 0 1 0 0,0 0-1 0 0,0 0 0 0 0,0 0 0 0 0,8-6 55 0 0,2-2-235 0 0,-9 7 135 0 0,3 0-6 0 0,14-11 30 0 0,-3 1 20 0 0,-11 9-25 0 0,-1 0 0 0 0,0 1 0 0 0,0-2 0 0 0,-1 1 0 0 0,1 0 0 0 0,0-1 0 0 0,-1 1 0 0 0,3-4 0 0 0,-2 3 5 0 0,-1 1 0 0 0,0-1-1 0 0,1 1 1 0 0,-1-1 0 0 0,1 1 0 0 0,0 0 0 0 0,0 0 0 0 0,3-1 0 0 0,5-6 41 0 0,-9 9-56 0 0,-1-1 0 0 0,0 1 0 0 0,0-1 0 0 0,1 1 0 0 0,-1-1 0 0 0,0 0 0 0 0,0 1 0 0 0,0-1 0 0 0,0 0 0 0 0,0 0 0 0 0,0 0 0 0 0,1-1 0 0 0,9-6 77 0 0,-10 8-71 0 0,-1-1 0 0 0,1 1-1 0 0,0-1 1 0 0,0 1-1 0 0,-1-1 1 0 0,1 1 0 0 0,0-1-1 0 0,-1 1 1 0 0,1-1 0 0 0,-1 1-1 0 0,1-1 1 0 0,-1 0-1 0 0,1 0 1 0 0,-1 1 0 0 0,1-1-1 0 0,-1 0 1 0 0,0 0-1 0 0,1 1 1 0 0,-1-1 0 0 0,0 0-1 0 0,0 0 1 0 0,1 0-1 0 0,-1-1 1 0 0,21-10 38 0 0,-19 6-14 0 0,-2 6-34 0 0,0-1 0 0 0,0 1 0 0 0,0 0 0 0 0,0 0 0 0 0,0 0 0 0 0,0 0 0 0 0,0 0-1 0 0,0-1 1 0 0,0 1 0 0 0,0 0 0 0 0,0 0 0 0 0,0 0 0 0 0,0 0 0 0 0,0-1 0 0 0,0 1 0 0 0,0 0-1 0 0,0 0 1 0 0,0 0 0 0 0,0 0 0 0 0,0 0 0 0 0,0-1 0 0 0,1 1 0 0 0,-1 0 0 0 0,0 0-1 0 0,0 0 1 0 0,0 0 0 0 0,0 0 0 0 0,0 0 0 0 0,0 0 0 0 0,0 0 0 0 0,1-1 0 0 0,-1 1 0 0 0,0 0-1 0 0,0 0 1 0 0,0 0 0 0 0,0 0 0 0 0,0 0 0 0 0,1 0 0 0 0,-1 0 0 0 0,0 0 0 0 0,0 0-1 0 0,0 0 1 0 0,0 0 0 0 0,1 0 0 0 0,-1 0 0 0 0,0 0 0 0 0,0 0 0 0 0,2 0 1 0 0,-2 0-2 0 0,1 0 0 0 0,-1 0 1 0 0,1 0-1 0 0,0 0 0 0 0,-1 0 1 0 0,1 0-1 0 0,-1 0 0 0 0,1-1 1 0 0,0 1-1 0 0,-1 0 0 0 0,1 0 1 0 0,-1 0-1 0 0,1-1 0 0 0,-1 1 0 0 0,1 0 1 0 0,-1-1-1 0 0,1 1 0 0 0,-1 0 1 0 0,1-1-1 0 0,-1 1 0 0 0,0 0 1 0 0,1-1-1 0 0,-1 1 0 0 0,1-1 1 0 0,-1 1-1 0 0,0-1 0 0 0,0 1 1 0 0,1-1-1 0 0,-1 1 0 0 0,0-1 1 0 0,0 0-1 0 0,1 1 0 0 0,-1-1 1 0 0,0 1-1 0 0,0-1 0 0 0,0 1 1 0 0,0-1-1 0 0,0 0 0 0 0,0 1 0 0 0,0-1 1 0 0,0 0-1 0 0,21-5-35 0 0,-14 1 67 0 0,3-1 36 0 0,17-8 96 0 0,-21 5-92 0 0,10 1-6 0 0,-5 0 29 0 0,6-6-88 0 0,-16 13-2 0 0,0 0 0 0 0,1 1-1 0 0,-1-1 1 0 0,0 0-1 0 0,0 0 1 0 0,0 1-1 0 0,-1-1 1 0 0,1 0 0 0 0,0 0-1 0 0,0 0 1 0 0,0 0-1 0 0,-1 0 1 0 0,1 0-1 0 0,0-1 1 0 0,-1 1 0 0 0,1 0-1 0 0,-1 0 1 0 0,1 0-1 0 0,-1-1 1 0 0,1-1-1 0 0,-1 3 18 0 0,0 0-16 0 0,1 0 0 0 0,-1 0 0 0 0,1-1 0 0 0,-1 1 0 0 0,1 0 0 0 0,-1 0 0 0 0,1 0 0 0 0,-1-1 0 0 0,0 1 0 0 0,1 0 0 0 0,-1-1 0 0 0,1 1-1 0 0,-1 0 1 0 0,0-1 0 0 0,1 1 0 0 0,-1 0 0 0 0,0-1 0 0 0,1 1 0 0 0,-1-1 0 0 0,0 1 0 0 0,0-1 0 0 0,1 1 0 0 0,-1-1 0 0 0,6-5 2 0 0,-5 6-26 0 0,-1 0 18 0 0,0-1 0 0 0,0 1-1 0 0,1 0 1 0 0,-1 0-1 0 0,0 0 1 0 0,1 0 0 0 0,-1 0-1 0 0,0 0 1 0 0,0 0 0 0 0,1 0-1 0 0,-1 0 1 0 0,0-1-1 0 0,1 1 1 0 0,-1 0 0 0 0,0 0-1 0 0,0 0 1 0 0,0-1 0 0 0,1 1-1 0 0,-1 0 1 0 0,0 0-1 0 0,0 0 1 0 0,0-1 0 0 0,0 1-1 0 0,1 0 1 0 0,-1 0 0 0 0,0-1-1 0 0,0 1 1 0 0,0 0-1 0 0,0-1 1 0 0,0 1 0 0 0,0 0-1 0 0,0 0 1 0 0,0-1 0 0 0,0 1-1 0 0,0 0 1 0 0,0-1-1 0 0,0 1 1 0 0,0 0 0 0 0,0-1-1 0 0,0 1 1 0 0,0 0 0 0 0,0 0-1 0 0,0-1 1 0 0,0 1-1 0 0,0-1-1 0 0,1 1 5 0 0,-1 0-4 0 0,0 0 0 0 0,0 0 0 0 0,1 1 0 0 0,-1-1 0 0 0,0 0 0 0 0,0 0 1 0 0,1 0-1 0 0,-1 0 0 0 0,0 0 0 0 0,0 0 0 0 0,1 0 0 0 0,-1 0 0 0 0,0 0 0 0 0,1 0 0 0 0,-1 0 0 0 0,0-1 0 0 0,0 1 0 0 0,1 0 0 0 0,-1 0 0 0 0,0 0 0 0 0,0 0 0 0 0,1 0 0 0 0,-1 0 0 0 0,0-1 0 0 0,0 1 0 0 0,0 0 0 0 0,1 0 1 0 0,-1 0-1 0 0,0-1 0 0 0,0 1 0 0 0,0 0 0 0 0,1-1 0 0 0,5-4 56 0 0,0 0-106 0 0,-5 4 51 0 0,-1 1 0 0 0,0 0 1 0 0,0-1-1 0 0,1 1 0 0 0,-1 0 0 0 0,0-1 0 0 0,1 1 0 0 0,-1 0 0 0 0,0 0 1 0 0,1-1-1 0 0,-1 1 0 0 0,0 0 0 0 0,1 0 0 0 0,-1-1 0 0 0,0 1 0 0 0,1 0 0 0 0,-1 0 1 0 0,1 0-1 0 0,-1 0 0 0 0,0 0 0 0 0,1 0 0 0 0,-1 0 0 0 0,1 0 0 0 0,-1-1 1 0 0,1 2-1 0 0,0-1 0 0 0,0 0 34 0 0,2-2-22 0 0,-2 2-11 0 0,-1 0-1 0 0,0 0 1 0 0,1 0-1 0 0,-1 0 1 0 0,0 0-1 0 0,1-1 1 0 0,-1 1-1 0 0,0 0 1 0 0,1 0-1 0 0,-1 0 1 0 0,0 0-1 0 0,0-1 1 0 0,1 1-1 0 0,-1 0 1 0 0,0 0-1 0 0,0 0 1 0 0,1-1-1 0 0,-1 1 1 0 0,0 0-1 0 0,0-1 1 0 0,0 1-1 0 0,1 0 1 0 0,-1 0-1 0 0,0-1 1 0 0,0 1-1 0 0,0 0 1 0 0,0-1-1 0 0,0 1 1 0 0,0 0-1 0 0,1-1 1 0 0,-1 1-1 0 0,0 0 1 0 0,0-1-1 0 0,0 0 1 0 0,26-13 54 0 0,-8 3-100 0 0,-8 4 95 0 0,-10 6-49 0 0,1 0-1 0 0,0 1 1 0 0,-1-1-1 0 0,1 0 1 0 0,0 1 0 0 0,0-1-1 0 0,-1 1 1 0 0,1-1 0 0 0,0 1-1 0 0,0-1 1 0 0,0 1-1 0 0,0-1 1 0 0,0 1 0 0 0,-1 0-1 0 0,1 0 1 0 0,0-1 0 0 0,2 1-1 0 0,8-8-27 0 0,-10 8 18 0 0,4-3 1 0 0,0 2 12 0 0,-4 1 4 0 0,4-2-5 0 0,0 0-8 0 0,6-1 12 0 0,-9-1-1 0 0,-1 1 5 0 0,13 2-5 0 0,8-11 12 0 0,5 3 4 0 0,-14-1 22 0 0,-8 8-44 0 0,-5 2 0 0 0,0 0 1 0 0,1 0-1 0 0,-1 0 1 0 0,0 0-1 0 0,0 0 0 0 0,0 0 1 0 0,1 0-1 0 0,-1 0 1 0 0,0 0-1 0 0,0 0 1 0 0,0 0-1 0 0,1 0 0 0 0,-1-1 1 0 0,0 1-1 0 0,0 0 1 0 0,0 0-1 0 0,1 0 0 0 0,-1 0 1 0 0,0 0-1 0 0,0-1 1 0 0,0 1-1 0 0,0 0 0 0 0,0 0 1 0 0,0 0-1 0 0,1-1 1 0 0,-1 1-1 0 0,0 0 0 0 0,0 0 1 0 0,0 0-1 0 0,0-1 1 0 0,0 1-1 0 0,0 0 0 0 0,0 0 1 0 0,0 0-1 0 0,0-1 1 0 0,0 1-1 0 0,0 0 0 0 0,0 0 1 0 0,0-1-1 0 0,0 1 1 0 0,0 0-1 0 0,0 0 1 0 0,23-17 1 0 0,-16 15 0 0 0,-7 2-2 0 0,1 0 0 0 0,-1 0-1 0 0,0 0 1 0 0,1 0 0 0 0,-1 0-1 0 0,0 0 1 0 0,1 0-1 0 0,-1 0 1 0 0,1 0 0 0 0,-1 0-1 0 0,0 0 1 0 0,1 0 0 0 0,-1-1-1 0 0,0 1 1 0 0,0 0 0 0 0,1 0-1 0 0,-1 0 1 0 0,0-1-1 0 0,1 1 1 0 0,-1 0 0 0 0,0 0-1 0 0,0-1 1 0 0,1 1 0 0 0,-1 0-1 0 0,0-1 1 0 0,0 1 0 0 0,1-1-1 0 0,-1 0 1 0 0,0 1 0 0 0,1-1 0 0 0,-1 0 0 0 0,0 1-1 0 0,1-1 1 0 0,-1 0 0 0 0,1 1 0 0 0,-1-1-1 0 0,1 1 1 0 0,-1-1 0 0 0,1 1 0 0 0,-1-1 0 0 0,1 1-1 0 0,-1 0 1 0 0,1-1 0 0 0,0 1 0 0 0,-1 0-1 0 0,1-1 1 0 0,0 1 0 0 0,-1 0 0 0 0,1 0 0 0 0,0 0-1 0 0,-1-1 1 0 0,1 1 0 0 0,0 0 0 0 0,0 0 2 0 0,0 0 0 0 0,-1 0 0 0 0,1 0 0 0 0,-1 0 0 0 0,1 0 1 0 0,0-1-1 0 0,-1 1 0 0 0,1 0 0 0 0,-1 0 0 0 0,1-1 0 0 0,-1 1 1 0 0,1 0-1 0 0,-1 0 0 0 0,1-1 0 0 0,-1 1 0 0 0,1-1 0 0 0,-1 1 1 0 0,0 0-1 0 0,1-1 0 0 0,-1 1 0 0 0,0-1 0 0 0,1 1 1 0 0,-1-1-1 0 0,1 0 0 0 0,-1 0-3 0 0,1 0 1 0 0,-1 1-1 0 0,1-1 1 0 0,-1 0 0 0 0,1 1-1 0 0,-1-1 1 0 0,1 1-1 0 0,-1-1 1 0 0,1 1-1 0 0,0-1 1 0 0,-1 1-1 0 0,1 0 1 0 0,0-1-1 0 0,-1 1 1 0 0,1 0-1 0 0,0-1 1 0 0,-1 1 0 0 0,2 0-1 0 0,8-6 17 0 0,-10 2-91 0 0,2 7-634 0 0,1 9-6129 0 0,-3-27 1487 0 0</inkml:trace>
</inkml:ink>
</file>

<file path=ppt/ink/ink1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5:23.669"/>
    </inkml:context>
    <inkml:brush xml:id="br0">
      <inkml:brushProperty name="width" value="0.035" units="cm"/>
      <inkml:brushProperty name="height" value="0.035" units="cm"/>
      <inkml:brushProperty name="color" value="#E71224"/>
    </inkml:brush>
  </inkml:definitions>
  <inkml:trace contextRef="#ctx0" brushRef="#br0">55 77 876 0 0,'0'0'3453'0'0,"4"-9"-3228"0"0,10-26-83 0 0,-13 35-107 0 0,-1-1 0 0 0,0 1 0 0 0,0 0-1 0 0,1-1 1 0 0,-1 1 0 0 0,0 0-1 0 0,0-1 1 0 0,0 1 0 0 0,0 0-1 0 0,0-1 1 0 0,1 1 0 0 0,-1-1-1 0 0,0 1 1 0 0,0 0 0 0 0,0-1 0 0 0,0 1-1 0 0,0-1 1 0 0,0 1 0 0 0,0-1-1 0 0,0 1 1 0 0,0 0 0 0 0,-1-1-1 0 0,1 1 1 0 0,0 0 0 0 0,0-1 0 0 0,0 1-1 0 0,0-1 1 0 0,-1 1 0 0 0,1 0-1 0 0,0-1 1 0 0,0 1 0 0 0,-1 0-1 0 0,1-1 1 0 0,0 1 0 0 0,0 0 0 0 0,-1 0-1 0 0,1-1 1 0 0,0 1 0 0 0,-1 0-1 0 0,1 0 1 0 0,0 0 0 0 0,-1-1-1 0 0,1 1 1 0 0,-1 0 0 0 0,1 0 0 0 0,0 0-1 0 0,-1 0 1 0 0,1 0 0 0 0,-1 0-1 0 0,1 0 1 0 0,0 0 0 0 0,-1 0-1 0 0,1 0 1 0 0,-1 0 0 0 0,1 0-1 0 0,0 0 1 0 0,-1 0 0 0 0,1 0 0 0 0,-1 0-1 0 0,1 0 1 0 0,-1 0-25 0 0,0 1 0 0 0,0-1 0 0 0,0 0 1 0 0,0 0-1 0 0,0 0 0 0 0,0 1 0 0 0,0-1 0 0 0,0 0 1 0 0,0 1-1 0 0,0-1 0 0 0,0 1 0 0 0,0-1 0 0 0,1 1 0 0 0,-1 0 1 0 0,0-1-1 0 0,0 1 0 0 0,1 0 0 0 0,-1-1 0 0 0,0 1 0 0 0,0 1 1 0 0,-7 3 369 0 0,7-4-339 0 0,0-1 0 0 0,0 0 0 0 0,1 1 0 0 0,-1-1 0 0 0,0 1 1 0 0,0-1-1 0 0,0 1 0 0 0,0 0 0 0 0,0-1 0 0 0,1 1 1 0 0,-1 0-1 0 0,0 0 0 0 0,0-1 0 0 0,1 1 0 0 0,-2 2 0 0 0,-6 3 196 0 0,8-5-233 0 0,-1-1 0 0 0,0 0 0 0 0,0 1 1 0 0,0-1-1 0 0,1 1 0 0 0,-1-1 0 0 0,0 1 0 0 0,0-1 0 0 0,1 1 0 0 0,-1-1 0 0 0,0 1 0 0 0,1 0 0 0 0,-1-1 0 0 0,1 1 0 0 0,-1 0 0 0 0,1-1 1 0 0,-1 1-1 0 0,1 0 0 0 0,0 0 0 0 0,-1 0 0 0 0,1-1 0 0 0,0 1 0 0 0,-1 1 0 0 0,1-1 51 0 0,3-2 85 0 0,0 0 0 0 0,1 0 0 0 0,-1-1 0 0 0,0 1 0 0 0,-1 0 0 0 0,1-1 0 0 0,0 0 0 0 0,0 0 0 0 0,-1 0 0 0 0,1 0 0 0 0,-1 0 0 0 0,1 0-1 0 0,-1-1 1 0 0,2-2 0 0 0,-3 3-82 0 0,-1 1 0 0 0,1-1-1 0 0,-1 1 1 0 0,1-1 0 0 0,-1 0 0 0 0,0 1-1 0 0,1-1 1 0 0,-1 0 0 0 0,0 1-1 0 0,0-1 1 0 0,0 0 0 0 0,-1-1-1 0 0,-3-6 695 0 0,4 9-752 0 0,0 0 0 0 0,0 0 1 0 0,-1 0-1 0 0,1-1 0 0 0,0 1 1 0 0,0 0-1 0 0,-1 0 0 0 0,1 0 1 0 0,0 0-1 0 0,-1 0 1 0 0,1 0-1 0 0,0 0 0 0 0,0 0 1 0 0,-1 0-1 0 0,1 1 0 0 0,0-1 1 0 0,0 0-1 0 0,-1 0 1 0 0,1 0-1 0 0,0 0 0 0 0,0 0 1 0 0,-1 0-1 0 0,1 1 0 0 0,0-1 1 0 0,0 0-1 0 0,-1 0 0 0 0,1 0 1 0 0,0 0-1 0 0,0 1 1 0 0,0-1-1 0 0,0 0 0 0 0,-1 0 1 0 0,1 1-1 0 0,0-1 0 0 0,-1 1-8 0 0,1-1 0 0 0,-1 1-1 0 0,1-1 1 0 0,-1 1 0 0 0,1 0-1 0 0,-1-1 1 0 0,1 1 0 0 0,0 0-1 0 0,-1-1 1 0 0,1 1 0 0 0,0 0-1 0 0,0 0 1 0 0,-1-1 0 0 0,1 1-1 0 0,0 0 1 0 0,0 0-1 0 0,0 0 1 0 0,0-1 0 0 0,0 1-1 0 0,0 0 1 0 0,0 1 0 0 0,0-2 10 0 0,1 1 1 0 0,-1-1-1 0 0,1 0 1 0 0,-1 1 0 0 0,1-1-1 0 0,-1 0 1 0 0,1 0-1 0 0,-1 1 1 0 0,1-1 0 0 0,-1 0-1 0 0,1 0 1 0 0,-1 0-1 0 0,1 0 1 0 0,-1 0-1 0 0,1 0 1 0 0,-1 0 0 0 0,1 0-1 0 0,-1 0 1 0 0,1 0-1 0 0,-1 0 1 0 0,1 0 0 0 0,-1 0-1 0 0,1 0 1 0 0,-1 0-1 0 0,1 0 1 0 0,-1-1-1 0 0,1 1 1 0 0,-1 0 0 0 0,1 0-1 0 0,-1-1 1 0 0,1 1-1 0 0,-1 0 1 0 0,1-1 0 0 0,-1 1-1 0 0,1-1 1 0 0,40-25 55 0 0,-43 26 308 0 0,1 0-367 0 0,0 0 0 0 0,1 0-1 0 0,-1 0 1 0 0,0 0 0 0 0,1 0 0 0 0,-1 0-1 0 0,0 0 1 0 0,1 0 0 0 0,-1 0 0 0 0,0 0-1 0 0,1 0 1 0 0,-1 1 0 0 0,1-1 0 0 0,-1 0-1 0 0,0 0 1 0 0,1 1 0 0 0,-1-1 0 0 0,1 0-1 0 0,-1 1 1 0 0,1-1 0 0 0,-1 1 0 0 0,1-1-1 0 0,-1 0 1 0 0,1 1 0 0 0,-1-1 0 0 0,1 1-1 0 0,-1-1 1 0 0,1 1 0 0 0,0 0 0 0 0,-1-1-1 0 0,1 1 1 0 0,0-1 0 0 0,0 1 0 0 0,-1 0-1 0 0,1 0 1 0 0,0 0 1 0 0,0 0-1 0 0,0 0 1 0 0,-1 0-1 0 0,1-1 1 0 0,0 1 0 0 0,-1 0-1 0 0,1 0 1 0 0,-1 0-1 0 0,1-1 1 0 0,-1 1 0 0 0,1 0-1 0 0,-1-1 1 0 0,1 1-1 0 0,-1 0 1 0 0,0-1 0 0 0,1 1-1 0 0,-2 0 1 0 0,1 0-5 0 0,0 0 0 0 0,0-1 0 0 0,0 1 0 0 0,0 0 0 0 0,0 0 0 0 0,0 0 0 0 0,1 0 0 0 0,-1 1 0 0 0,0-1 0 0 0,1 0 0 0 0,-1 0 0 0 0,0 0 0 0 0,1 0 0 0 0,0 1-1 0 0,-1-1 1 0 0,1 0 0 0 0,0 1 0 0 0,-1 1 0 0 0,0 2 12 0 0,1 4-32 0 0,1-8 26 0 0,-1-1 0 0 0,1 1-1 0 0,-1-1 1 0 0,1 0 0 0 0,-1 1 0 0 0,1-1 0 0 0,0 0-1 0 0,-1 1 1 0 0,1-1 0 0 0,-1 0 0 0 0,1 0-1 0 0,0 0 1 0 0,-1 1 0 0 0,1-1 0 0 0,0 0 0 0 0,-1 0-1 0 0,1 0 1 0 0,0 0 0 0 0,-1 0 0 0 0,2 0-1 0 0,3-1 12 0 0,-1 1 0 0 0,1-1 0 0 0,-1 0 0 0 0,1 0 0 0 0,-1-1 0 0 0,0 1 0 0 0,0-1 0 0 0,1 0 0 0 0,-1 0 0 0 0,0 0 0 0 0,0 0 0 0 0,-1-1 0 0 0,1 0 0 0 0,0 0 0 0 0,-1 0 0 0 0,5-5 0 0 0,-7 7-8 0 0,-1 1 0 0 0,0-1-1 0 0,1 0 1 0 0,-1 1-1 0 0,0-1 1 0 0,0 0-1 0 0,1 1 1 0 0,-1-1-1 0 0,0 0 1 0 0,0 1-1 0 0,0-1 1 0 0,0 0-1 0 0,0 1 1 0 0,0-1-1 0 0,0 0 1 0 0,0 1-1 0 0,0-1 1 0 0,0 0-1 0 0,0 1 1 0 0,-1-1 0 0 0,1 0-1 0 0,0 1 1 0 0,0-1-1 0 0,-1 0 1 0 0,1 1-1 0 0,0-1 1 0 0,-1 1-1 0 0,1-1 1 0 0,0 0-1 0 0,-1 1 1 0 0,1-1-1 0 0,-1 1 1 0 0,1 0-1 0 0,-1-1 1 0 0,1 1-1 0 0,-1-1 1 0 0,0 1-1 0 0,1 0 1 0 0,-1-1 0 0 0,1 1-1 0 0,-1 0 1 0 0,0-1-1 0 0,1 1 1 0 0,-2 0-1 0 0,-1-1-10 0 0,0 1 0 0 0,0 0 0 0 0,0 0 0 0 0,0 0 0 0 0,-1 0 0 0 0,1 1 0 0 0,0-1 0 0 0,0 1 0 0 0,0-1 0 0 0,0 1 0 0 0,0 0 0 0 0,0 0 0 0 0,0 1 0 0 0,1-1 0 0 0,-1 1 0 0 0,0-1 0 0 0,1 1 0 0 0,-1 0 0 0 0,1 0 0 0 0,-1 0 0 0 0,1 0 0 0 0,0 0 0 0 0,-2 3 0 0 0,-2 1 3 0 0,0 20-15 0 0,5-26 16 0 0,1 0 1 0 0,0 1 0 0 0,0-1 0 0 0,0 0-1 0 0,-1 0 1 0 0,1 0 0 0 0,0 1-1 0 0,0-1 1 0 0,0 0 0 0 0,0 0-1 0 0,0 1 1 0 0,-1-1 0 0 0,1 0-1 0 0,0 0 1 0 0,0 1 0 0 0,0-1-1 0 0,0 0 1 0 0,0 0 0 0 0,0 1 0 0 0,0-1-1 0 0,0 0 1 0 0,0 0 0 0 0,0 1-1 0 0,0-1 1 0 0,0 0 0 0 0,0 0-1 0 0,0 1 1 0 0,0-1 0 0 0,0 0-1 0 0,0 0 1 0 0,1 1 0 0 0,-1-1-1 0 0,0 0 1 0 0,0 0 0 0 0,0 1 0 0 0,0-1-1 0 0,0 0 1 0 0,1 0 0 0 0,-1 0-1 0 0,0 1 1 0 0,0-1 0 0 0,0 0-1 0 0,1 0 1 0 0,-1 0 0 0 0,0 0-1 0 0,0 0 1 0 0,0 1 0 0 0,1-1-1 0 0,-1 0 1 0 0,0 0 0 0 0,0 0 0 0 0,1 0-1 0 0,-1 0 1 0 0,0 0 0 0 0,1 0-1 0 0,-1 0 1 0 0,0 0 0 0 0,0 0-1 0 0,1 0 1 0 0,-1 0 0 0 0,0 0-1 0 0,0 0 1 0 0,1 0 0 0 0,-1 0-1 0 0,23 0-110 0 0,-19 0-80 0 0,16 0-2544 0 0,-12 0-59 0 0,-64 0-3638 0 0</inkml:trace>
</inkml:ink>
</file>

<file path=ppt/ink/ink1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5:23.670"/>
    </inkml:context>
    <inkml:brush xml:id="br0">
      <inkml:brushProperty name="width" value="0.035" units="cm"/>
      <inkml:brushProperty name="height" value="0.035" units="cm"/>
      <inkml:brushProperty name="color" value="#E71224"/>
    </inkml:brush>
  </inkml:definitions>
  <inkml:trace contextRef="#ctx0" brushRef="#br0">11 24 328 0 0,'0'0'2386'0'0,"1"-4"-2422"0"0,3-9 7 0 0,-3 9 2503 0 0,-1 4-2575 0 0,0 0 52 0 0,0 0 0 0 0,0 0 0 0 0,-1-1 1 0 0,1 1-1 0 0,0 0 0 0 0,0 0 0 0 0,0 0 0 0 0,0 0 0 0 0,0 0 0 0 0,0-1 0 0 0,-1 1 0 0 0,1 0 0 0 0,0 0 0 0 0,0 0 1 0 0,0 0-1 0 0,0 0 0 0 0,-1 0 0 0 0,1 0 0 0 0,0 0 0 0 0,0 0 0 0 0,0 0 0 0 0,-1 0 0 0 0,1 0 0 0 0,0 0 0 0 0,0 0 1 0 0,0 0-1 0 0,0 0 0 0 0,-1 0 0 0 0,1 0 0 0 0,0 0 0 0 0,0 0 0 0 0,0 0 0 0 0,-1 0 0 0 0,1 0 0 0 0,0 0 0 0 0,0 0 0 0 0,0 0 1 0 0,0 0-1 0 0,-1 0 0 0 0,1 1 0 0 0,0-1 0 0 0,0 0 0 0 0,0 0 0 0 0,0 0 0 0 0,0 0 0 0 0,0 0 0 0 0,-1 1 0 0 0,1-1 1 0 0,0 0-1 0 0,0 0 0 0 0,0 0 0 0 0,0 0 0 0 0,0 1 0 0 0,0-1 0 0 0,0 0 0 0 0,0 0 0 0 0,-9 9-1093 0 0,9-8 1033 0 0</inkml:trace>
</inkml:ink>
</file>

<file path=ppt/ink/ink1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5:23.671"/>
    </inkml:context>
    <inkml:brush xml:id="br0">
      <inkml:brushProperty name="width" value="0.035" units="cm"/>
      <inkml:brushProperty name="height" value="0.035" units="cm"/>
      <inkml:brushProperty name="color" value="#E71224"/>
    </inkml:brush>
  </inkml:definitions>
  <inkml:trace contextRef="#ctx0" brushRef="#br0">0 1 76 0 0,'0'0'2064'0'0</inkml:trace>
</inkml:ink>
</file>

<file path=ppt/ink/ink1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5:23.672"/>
    </inkml:context>
    <inkml:brush xml:id="br0">
      <inkml:brushProperty name="width" value="0.035" units="cm"/>
      <inkml:brushProperty name="height" value="0.035" units="cm"/>
      <inkml:brushProperty name="color" value="#E71224"/>
    </inkml:brush>
  </inkml:definitions>
  <inkml:trace contextRef="#ctx0" brushRef="#br0">0 1 140 0 0</inkml:trace>
</inkml:ink>
</file>

<file path=ppt/ink/ink1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5:23.674"/>
    </inkml:context>
    <inkml:brush xml:id="br0">
      <inkml:brushProperty name="width" value="0.035" units="cm"/>
      <inkml:brushProperty name="height" value="0.035" units="cm"/>
      <inkml:brushProperty name="color" value="#E71224"/>
    </inkml:brush>
  </inkml:definitions>
  <inkml:trace contextRef="#ctx0" brushRef="#br0">100 55 412 0 0,'0'0'8849'0'0,"-6"1"-8947"0"0,-12 2 90 0 0,12-1 30 0 0,9-3 110 0 0,-1 1-57 0 0,0-1 0 0 0,0 1 1 0 0,0-1-1 0 0,0 0 0 0 0,0 0 0 0 0,0 0 0 0 0,0 0 1 0 0,-1 0-1 0 0,1 0 0 0 0,0-1 0 0 0,-1 1 1 0 0,1-1-1 0 0,-1 1 0 0 0,1-1 0 0 0,-1 1 1 0 0,0-1-1 0 0,1 0 0 0 0,-1 0 0 0 0,0 0 0 0 0,0 0 1 0 0,0 1-1 0 0,-1-1 0 0 0,1 0 0 0 0,0-1 1 0 0,-1 1-1 0 0,1 0 0 0 0,-1 0 0 0 0,0 0 0 0 0,0-3 1 0 0,0 4-36 0 0,0 1 1 0 0,0-1 0 0 0,0 1 0 0 0,0-1-1 0 0,0 1 1 0 0,0-1 0 0 0,-1 1 0 0 0,1-1-1 0 0,0 1 1 0 0,0-1 0 0 0,-1 1-1 0 0,1-1 1 0 0,0 1 0 0 0,0 0 0 0 0,-1-1-1 0 0,1 1 1 0 0,-1 0 0 0 0,1-1 0 0 0,0 1-1 0 0,-1 0 1 0 0,1-1 0 0 0,-1 1-1 0 0,1 0 1 0 0,0 0 0 0 0,-1 0 0 0 0,1-1-1 0 0,-1 1 1 0 0,1 0 0 0 0,-1 0 0 0 0,1 0-1 0 0,-2 0 1 0 0,-22 0 172 0 0,16 1-196 0 0,1 0 0 0 0,0 1 0 0 0,1 0 0 0 0,-13 5 0 0 0,17-7-27 0 0,1 1 1 0 0,-1 0 0 0 0,0 0 0 0 0,1-1-1 0 0,-1 1 1 0 0,1 0 0 0 0,-1 1 0 0 0,1-1-1 0 0,0 0 1 0 0,-1 0 0 0 0,1 1 0 0 0,0-1-1 0 0,0 0 1 0 0,0 1 0 0 0,0-1 0 0 0,0 1-1 0 0,0 0 1 0 0,0-1 0 0 0,1 1 0 0 0,-1 0-1 0 0,1-1 1 0 0,-1 1 0 0 0,1 0 0 0 0,-1 0-1 0 0,1-1 1 0 0,0 1 0 0 0,0 0 0 0 0,0 0-1 0 0,0 3 1 0 0,7-4 49 0 0,0 0-1 0 0,-1 0 1 0 0,1 0 0 0 0,12-1-1 0 0,-12 0-36 0 0,0-1 0 0 0,-1 1-1 0 0,1-1 1 0 0,-1 0 0 0 0,1-1-1 0 0,-1 0 1 0 0,1 0 0 0 0,-1 0-1 0 0,0-1 1 0 0,0 0 0 0 0,8-5-1 0 0,-13 7 7 0 0,-1 1-1 0 0,0-1 1 0 0,1 0-1 0 0,-1 0 1 0 0,0 1-1 0 0,0-1 0 0 0,1 0 1 0 0,-1 0-1 0 0,0 1 1 0 0,0-1-1 0 0,0 0 1 0 0,0 0-1 0 0,0 1 1 0 0,0-1-1 0 0,0 0 1 0 0,0 0-1 0 0,-1 0 1 0 0,1 1-1 0 0,0-1 1 0 0,0 0-1 0 0,-1 0 0 0 0,1 1 1 0 0,0-1-1 0 0,-1 0 1 0 0,1 1-1 0 0,0-1 1 0 0,-1 0-1 0 0,1 1 1 0 0,-1-1-1 0 0,0 1 1 0 0,1-1-1 0 0,-1 1 1 0 0,1-1-1 0 0,-1 1 0 0 0,0-1 1 0 0,1 1-1 0 0,-1-1 1 0 0,0 1-1 0 0,1 0 1 0 0,-1 0-1 0 0,0-1 1 0 0,-1 1-1 0 0,-17-3 74 0 0,-36-2-1 0 0,54 5-29 0 0,0 0-15 0 0,-2 0-19 0 0,2 0-35 0 0,34 12-6924 0 0,-25-9 4241 0 0,-6-3 1759 0 0,-6-2 53 0 0,-35-11-1378 0 0</inkml:trace>
</inkml:ink>
</file>

<file path=ppt/ink/ink1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5:23.677"/>
    </inkml:context>
    <inkml:brush xml:id="br0">
      <inkml:brushProperty name="width" value="0.035" units="cm"/>
      <inkml:brushProperty name="height" value="0.035" units="cm"/>
      <inkml:brushProperty name="color" value="#E71224"/>
    </inkml:brush>
  </inkml:definitions>
  <inkml:trace contextRef="#ctx0" brushRef="#br0">23 54 516 0 0,'0'0'6773'0'0,"-1"-3"-6705"0"0,-3-10-28 0 0,3 10 287 0 0,-10-16 1335 0 0,11 16-1321 0 0,0 3-329 0 0,1 0 1 0 0,-1-1-1 0 0,0 1 1 0 0,0-1-1 0 0,0 1 1 0 0,0-1-1 0 0,0 1 1 0 0,0-1-1 0 0,0 1 1 0 0,0-1-1 0 0,0 1 1 0 0,0 0-1 0 0,0-1 1 0 0,0 1-1 0 0,0-1 0 0 0,-1 1 1 0 0,1-1-1 0 0,0 1 1 0 0,0-1-1 0 0,0 1 1 0 0,-1 0-1 0 0,1-1 1 0 0,0 1-1 0 0,0 0 1 0 0,-1-1-1 0 0,1 1 1 0 0,0 0-1 0 0,-1-1 1 0 0,1 1-1 0 0,-1 0 1 0 0,0-1 1381 0 0</inkml:trace>
</inkml:ink>
</file>

<file path=ppt/ink/ink1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5:23.685"/>
    </inkml:context>
    <inkml:brush xml:id="br0">
      <inkml:brushProperty name="width" value="0.035" units="cm"/>
      <inkml:brushProperty name="height" value="0.035" units="cm"/>
      <inkml:brushProperty name="color" value="#33CCFF"/>
    </inkml:brush>
  </inkml:definitions>
  <inkml:trace contextRef="#ctx0" brushRef="#br0">0 17 800 0 0,'0'0'7223'0'0,"0"-2"-6994"0"0,0-12 2841 0 0,9 14-13976 0 0,-18 0 10490 0 0</inkml:trace>
</inkml:ink>
</file>

<file path=ppt/ink/ink1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5:23.686"/>
    </inkml:context>
    <inkml:brush xml:id="br0">
      <inkml:brushProperty name="width" value="0.035" units="cm"/>
      <inkml:brushProperty name="height" value="0.035" units="cm"/>
      <inkml:brushProperty name="color" value="#E71224"/>
    </inkml:brush>
  </inkml:definitions>
  <inkml:trace contextRef="#ctx0" brushRef="#br0">22 36 3860 0 0,'0'0'4921'0'0,"-11"-4"-3352"0"0,12-3-1034 0 0,-1 6-449 0 0,0 0 1 0 0,0 0-1 0 0,1 0 1 0 0,-1 0 0 0 0,0 0-1 0 0,0 0 1 0 0,0 0-1 0 0,0 0 1 0 0,0 0 0 0 0,0 0-1 0 0,0 0 1 0 0,-1 0-1 0 0,1 0 1 0 0,0 0 0 0 0,-1 0-1 0 0,1 0 1 0 0,0 0-1 0 0,-1 0 1 0 0,1 0 0 0 0,-1 0-1 0 0,0 0 1 0 0,0-1 0 0 0,0 2 454 0 0,-5 8-601 0 0,6 188 1024 0 0,5-182-846 0 0,-4-13-104 0 0,0 0 0 0 0,0 0 0 0 0,-1 1 0 0 0,1-1 0 0 0,-1 0 0 0 0,1 0 0 0 0,-1 1 0 0 0,0-1 0 0 0,1 1 0 0 0,-1-1 0 0 0,0 2 0 0 0,0 33-248 0 0,0-27-3377 0 0,0-39-7152 0 0</inkml:trace>
</inkml:ink>
</file>

<file path=ppt/ink/ink1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6:00.406"/>
    </inkml:context>
    <inkml:brush xml:id="br0">
      <inkml:brushProperty name="width" value="0.035" units="cm"/>
      <inkml:brushProperty name="height" value="0.035" units="cm"/>
      <inkml:brushProperty name="color" value="#E71224"/>
    </inkml:brush>
  </inkml:definitions>
  <inkml:trace contextRef="#ctx0" brushRef="#br0">25 42 524 0 0,'-2'-15'8490'0'0,"-6"11"-8031"0"0,8 3-415 0 0,0 1 1 0 0,-1 0-1 0 0,1 0 1 0 0,0-1-1 0 0,0 1 1 0 0,0 0-1 0 0,-1-1 0 0 0,1 1 1 0 0,0 0-1 0 0,0-1 1 0 0,0 1-1 0 0,0 0 1 0 0,0-1-1 0 0,0 1 1 0 0,0 0-1 0 0,0-1 0 0 0,0 1 1 0 0,0-1-1 0 0,0 1 1 0 0,0 0-1 0 0,0-1 1 0 0,0 1-1 0 0,0 0 1 0 0,0-1-1 0 0,0 1 0 0 0,0 0 1 0 0,0-1-1 0 0,0 1 1 0 0,1 0-1 0 0,-1-1 1 0 0,0 1 0 0 0,0-1 0 0 0,0 1 0 0 0,1 0-1 0 0,-1 0 1 0 0,0-1 0 0 0,0 1 0 0 0,0 0 0 0 0,0 0 0 0 0,0-1 0 0 0,1 1 0 0 0,-1 0 0 0 0,0-1 0 0 0,0 1 0 0 0,0 0 0 0 0,0 0 0 0 0,0-1 0 0 0,0 1 0 0 0,0 0-1 0 0,0-1 1 0 0,0 1 0 0 0,0 0 0 0 0,0-1 0 0 0,-1 1 0 0 0,1 0 0 0 0,0 0 0 0 0,0-1 0 0 0,0 1 0 0 0,0 0 0 0 0,0 0 0 0 0,0-1 0 0 0,-1 1 0 0 0,1 0 0 0 0,0 0-1 0 0,0-1 1 0 0,0 1 0 0 0,-1 0 0 0 0,1 0 0 0 0,0 0 0 0 0,0-1 0 0 0,-1 1 0 0 0,1 0 0 0 0,0 0 0 0 0,0 0 0 0 0,-1 0 0 0 0,1 0 0 0 0,0 0 0 0 0,-1-1 0 0 0,1 1 0 0 0,-1 0 87 0 0,1 25-375 0 0,0 8 377 0 0,1-5-22 0 0,-2 0 0 0 0,-4 30 1 0 0,3-33 29 0 0,0 0 0 0 0,4 43 0 0 0,-1-13 84 0 0,-1 117 256 0 0,6-131-441 0 0,-5-37-43 0 0,0-7-332 0 0,3-8-1087 0 0,-4 9 731 0 0,5-8-1306 0 0,-4 8 1453 0 0,-1 1 1 0 0,1-1 0 0 0,0 1 0 0 0,-1-1 0 0 0,1 0 0 0 0,-1 1 0 0 0,1-1-1 0 0,-1 0 1 0 0,0 1 0 0 0,0-4 0 0 0,0 2-974 0 0,-2 8 206 0 0,-7 40-45 0 0</inkml:trace>
</inkml:ink>
</file>

<file path=ppt/ink/ink1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6:00.796"/>
    </inkml:context>
    <inkml:brush xml:id="br0">
      <inkml:brushProperty name="width" value="0.035" units="cm"/>
      <inkml:brushProperty name="height" value="0.035" units="cm"/>
      <inkml:brushProperty name="color" value="#E71224"/>
    </inkml:brush>
  </inkml:definitions>
  <inkml:trace contextRef="#ctx0" brushRef="#br0">3 35 2252 0 0,'0'0'9936'0'0,"-1"-3"-10291"0"0,1 3 362 0 0,0-1 1 0 0,0 1-1 0 0,-1 0 1 0 0,1-1-1 0 0,0 1 0 0 0,0-1 1 0 0,0 1-1 0 0,0-1 0 0 0,0 1 1 0 0,0 0-1 0 0,0-1 0 0 0,0 1 1 0 0,0-1-1 0 0,0 1 0 0 0,0-1 1 0 0,0 1-1 0 0,0-1 0 0 0,0 1 1 0 0,1 0-1 0 0,-1-1 1 0 0,0 1-1 0 0,0-1 0 0 0,0 1 1 0 0,1 0-1 0 0,-1-1 0 0 0,0 1 1 0 0,0 0-1 0 0,1-1 0 0 0,-1 1 1 0 0,0 0-1 0 0,1 0 0 0 0,-1-1 1 0 0,0 1-1 0 0,1 0 1 0 0,-1 0-1 0 0,1-1 0 0 0,0 1 1 0 0,24-5 335 0 0,-15 4-305 0 0,-1 0 16 0 0,26-4-11 0 0,0 2 1 0 0,0 1 0 0 0,50 3-1 0 0,-41 8-119 0 0,-4-1-4518 0 0,-37-7 4000 0 0,2-1-3054 0 0,5 0 810 0 0</inkml:trace>
</inkml:ink>
</file>

<file path=ppt/ink/ink1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6:01.556"/>
    </inkml:context>
    <inkml:brush xml:id="br0">
      <inkml:brushProperty name="width" value="0.035" units="cm"/>
      <inkml:brushProperty name="height" value="0.035" units="cm"/>
      <inkml:brushProperty name="color" value="#E71224"/>
    </inkml:brush>
  </inkml:definitions>
  <inkml:trace contextRef="#ctx0" brushRef="#br0">56 48 64 0 0,'0'0'10292'0'0,"-6"-3"-10078"0"0,-16-8 11 0 0,17 8 466 0 0,-7 16-812 0 0,10-10 124 0 0,1-1 0 0 0,-1 1 0 0 0,1 0 0 0 0,0 0-1 0 0,0 0 1 0 0,0 0 0 0 0,1 0 0 0 0,-1 0 0 0 0,1 1 0 0 0,0-1 0 0 0,-1 0 0 0 0,2 4-1 0 0,-1 65 118 0 0,1-67-113 0 0,0-1 0 0 0,1 1 0 0 0,0-1 0 0 0,0 1 0 0 0,0-1 0 0 0,1 0 0 0 0,-1 0 0 0 0,1 0 0 0 0,0 0 0 0 0,0-1-1 0 0,0 1 1 0 0,1-1 0 0 0,-1 1 0 0 0,7 3 0 0 0,-8-6 39 0 0,0 1-1 0 0,0-1 1 0 0,0 0-1 0 0,1 0 1 0 0,-1 0-1 0 0,1 0 1 0 0,-1 0-1 0 0,0 0 0 0 0,1-1 1 0 0,0 1-1 0 0,-1-1 1 0 0,1 0-1 0 0,-1 1 1 0 0,1-1-1 0 0,-1 0 1 0 0,1-1-1 0 0,0 1 1 0 0,-1 0-1 0 0,1-1 0 0 0,-1 0 1 0 0,1 1-1 0 0,3-3 1 0 0,-1 1 11 0 0,0-1 0 0 0,0 0-1 0 0,0 0 1 0 0,0 0 0 0 0,-1 0 0 0 0,0-1 0 0 0,1 0 0 0 0,-1 0 0 0 0,4-6 0 0 0,-1 2-56 0 0,-1-1 1 0 0,-1 0 0 0 0,0 0 0 0 0,0 0 0 0 0,5-16 0 0 0,-8 21-3 0 0,-1 0 0 0 0,1 0 0 0 0,-1 0 0 0 0,0 0 0 0 0,-1-1 0 0 0,1 1 0 0 0,-1 0 0 0 0,0 0 0 0 0,0-1 0 0 0,0 1 0 0 0,-1 0 0 0 0,1-1 0 0 0,-1 1 0 0 0,0 0 0 0 0,0 0 0 0 0,-3-6 0 0 0,2 7-3 0 0,1 0 1 0 0,-1 0 0 0 0,0 1 0 0 0,0-1 0 0 0,0 1-1 0 0,0-1 1 0 0,0 1 0 0 0,0 0 0 0 0,-1 0 0 0 0,1 0-1 0 0,-1 0 1 0 0,0 1 0 0 0,1-1 0 0 0,-1 1 0 0 0,-4-2-1 0 0,1 1-47 0 0,-1 0-1 0 0,1 1 1 0 0,-1 0-1 0 0,0 0 1 0 0,0 0-1 0 0,-7 1 1 0 0,12 1 46 0 0,1-1 0 0 0,0 0 0 0 0,-1 1 1 0 0,1-1-1 0 0,0 1 0 0 0,-1-1 0 0 0,1 1 1 0 0,0 0-1 0 0,0 0 0 0 0,0-1 1 0 0,0 1-1 0 0,0 0 0 0 0,0 0 0 0 0,0 0 1 0 0,0 0-1 0 0,0 0 0 0 0,0 1 0 0 0,1-1 1 0 0,-1 0-1 0 0,0 0 0 0 0,1 0 1 0 0,-1 1-1 0 0,1-1 0 0 0,-1 0 0 0 0,1 1 1 0 0,-1-1-1 0 0,1 2 0 0 0,-2 3-454 0 0,1 1-1 0 0,-1 0 1 0 0,1 0-1 0 0,1 11 1 0 0,-1-18 301 0 0,1 1-1 0 0,0-1 1 0 0,0 1 0 0 0,0-1 0 0 0,0 1-1 0 0,0-1 1 0 0,0 1 0 0 0,0-1 0 0 0,0 1-1 0 0,0-1 1 0 0,0 1 0 0 0,0-1 0 0 0,0 1-1 0 0,1 0 1 0 0,-1-1 0 0 0,0 1 0 0 0,0-1-1 0 0,1 1 1 0 0,-1-1 0 0 0,0 0-1 0 0,0 1 1 0 0,1-1 0 0 0,-1 1 0 0 0,1-1-1 0 0,-1 0 1 0 0,0 1 0 0 0,1-1 0 0 0,-1 1-1 0 0,1-1 1 0 0,-1 0 0 0 0,1 0 0 0 0,-1 1-1 0 0,1-1 1 0 0,-1 0 0 0 0,1 0 0 0 0,-1 0-1 0 0,2 1 1 0 0,4 1-2029 0 0</inkml:trace>
</inkml:ink>
</file>

<file path=ppt/ink/ink1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6:02.539"/>
    </inkml:context>
    <inkml:brush xml:id="br0">
      <inkml:brushProperty name="width" value="0.035" units="cm"/>
      <inkml:brushProperty name="height" value="0.035" units="cm"/>
      <inkml:brushProperty name="color" value="#E71224"/>
    </inkml:brush>
  </inkml:definitions>
  <inkml:trace contextRef="#ctx0" brushRef="#br0">34 0 3936 0 0,'0'0'7176'0'0,"-4"1"-7372"0"0,3 0 222 0 0,-1-1 0 0 0,1 1-1 0 0,-1-1 1 0 0,1 1 0 0 0,-1-1-1 0 0,1 1 1 0 0,-1 0-1 0 0,1 0 1 0 0,0 0 0 0 0,-1 0-1 0 0,1 0 1 0 0,0 0 0 0 0,0 0-1 0 0,0 0 1 0 0,0 0 0 0 0,0 1-1 0 0,0-1 1 0 0,0 0 0 0 0,0 1-1 0 0,0-1 1 0 0,0 1-1 0 0,1-1 1 0 0,-1 1 0 0 0,1-1-1 0 0,-1 1 1 0 0,1-1 0 0 0,0 1-1 0 0,-1-1 1 0 0,1 1 0 0 0,0 0-1 0 0,0-1 1 0 0,0 1-1 0 0,0 0 1 0 0,1 2 0 0 0,-1 330 2149 0 0,0-332-2191 0 0,1 0-1 0 0,0 0 1 0 0,-1 0-1 0 0,1 0 0 0 0,0 0 1 0 0,0 0-1 0 0,0-1 1 0 0,0 1-1 0 0,0 0 0 0 0,0 0 1 0 0,0-1-1 0 0,1 1 1 0 0,-1-1-1 0 0,3 2 0 0 0,6 2-6078 0 0,-5-9 2344 0 0,-4-4 713 0 0</inkml:trace>
</inkml:ink>
</file>

<file path=ppt/ink/ink1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6:02.850"/>
    </inkml:context>
    <inkml:brush xml:id="br0">
      <inkml:brushProperty name="width" value="0.035" units="cm"/>
      <inkml:brushProperty name="height" value="0.035" units="cm"/>
      <inkml:brushProperty name="color" value="#E71224"/>
    </inkml:brush>
  </inkml:definitions>
  <inkml:trace contextRef="#ctx0" brushRef="#br0">0 59 1364 0 0,'0'0'10768'0'0,"7"-8"-11020"0"0,19-21 249 0 0,-24 28 4 0 0,-1 0-1 0 0,1-1 1 0 0,-1 1-1 0 0,1 0 1 0 0,-1 0-1 0 0,1 0 1 0 0,0 0-1 0 0,0 0 1 0 0,0 0-1 0 0,0 0 1 0 0,-1 0-1 0 0,1 1 1 0 0,0-1-1 0 0,4 1 1 0 0,3-2-2 0 0,-5 0-23 0 0,0 1 0 0 0,0 0 0 0 0,0 1 0 0 0,0-1 0 0 0,0 1 0 0 0,0 0-1 0 0,0 0 1 0 0,1 0 0 0 0,-1 1 0 0 0,0-1 0 0 0,0 1 0 0 0,0 0 0 0 0,0 0-1 0 0,0 0 1 0 0,0 1 0 0 0,5 2 0 0 0,26 7-5853 0 0,-29-11 3402 0 0,-1 0-547 0 0</inkml:trace>
</inkml:ink>
</file>

<file path=ppt/ink/ink1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6:03.901"/>
    </inkml:context>
    <inkml:brush xml:id="br0">
      <inkml:brushProperty name="width" value="0.035" units="cm"/>
      <inkml:brushProperty name="height" value="0.035" units="cm"/>
      <inkml:brushProperty name="color" value="#E71224"/>
    </inkml:brush>
  </inkml:definitions>
  <inkml:trace contextRef="#ctx0" brushRef="#br0">91 166 892 0 0,'0'0'8428'0'0,"-27"-4"-5984"0"0,25 5-2427 0 0,0-1-1 0 0,0 0 1 0 0,1 1 0 0 0,-1 0 0 0 0,0-1-1 0 0,0 1 1 0 0,1 0 0 0 0,-1 0 0 0 0,1 0 0 0 0,-1 0-1 0 0,1 0 1 0 0,-1 0 0 0 0,1 0 0 0 0,0 1 0 0 0,-1-1-1 0 0,1 0 1 0 0,0 1 0 0 0,0-1 0 0 0,0 1 0 0 0,-1 1-1 0 0,-19 39-17 0 0,15-29 8 0 0,5-7-17 0 0,-1-1 0 0 0,1 1 1 0 0,1 0-1 0 0,-1-1 0 0 0,1 1 0 0 0,0-1 1 0 0,0 1-1 0 0,2 7 0 0 0,-1 8-48 0 0,-1-18 57 0 0,0-1 0 0 0,1 1 0 0 0,-1 0 0 0 0,0 0 0 0 0,1-1 0 0 0,0 1 0 0 0,0 0 0 0 0,-1-1 0 0 0,2 1-1 0 0,-1-1 1 0 0,0 1 0 0 0,0-1 0 0 0,1 0 0 0 0,-1 1 0 0 0,1-1 0 0 0,0 0 0 0 0,0 0 0 0 0,0 0 0 0 0,0 0 0 0 0,0 0-1 0 0,0-1 1 0 0,0 1 0 0 0,1-1 0 0 0,-1 1 0 0 0,0-1 0 0 0,1 0 0 0 0,-1 0 0 0 0,1 0 0 0 0,0 0 0 0 0,-1 0-1 0 0,1-1 1 0 0,0 1 0 0 0,-1-1 0 0 0,1 0 0 0 0,0 0 0 0 0,0 0 0 0 0,0 0 0 0 0,-1 0 0 0 0,1 0 0 0 0,0-1 0 0 0,4-1-1 0 0,-2-1 19 0 0,1 0-1 0 0,0-1 0 0 0,-1 0 1 0 0,0 0-1 0 0,0 0 0 0 0,0-1 1 0 0,-1 0-1 0 0,1 0 0 0 0,-1 0 1 0 0,0 0-1 0 0,-1 0 0 0 0,1-1 1 0 0,-1 0-1 0 0,0 0 0 0 0,-1 0 0 0 0,1 0 1 0 0,-1 0-1 0 0,1-8 0 0 0,7-19 27 0 0,-7 28-34 0 0,-1-1 0 0 0,-1 1 0 0 0,1-1 1 0 0,-1 0-1 0 0,0 0 0 0 0,0 0 0 0 0,0 1 0 0 0,-1-1 0 0 0,0 0 0 0 0,0 0 0 0 0,-1-8 0 0 0,-1 8 9 0 0,0 0-1 0 0,-1 1 0 0 0,1-1 0 0 0,-1 0 0 0 0,-7-10 0 0 0,7 11 4 0 0,-1-1 0 0 0,1 1 0 0 0,0-1-1 0 0,1 0 1 0 0,-4-10 0 0 0,4 9 98 0 0,0 0-1 0 0,-1 0 1 0 0,-1 0 0 0 0,-4-8-1 0 0,0 1 165 0 0,7-2 910 0 0,1 11-273 0 0,0 10-1030 0 0,1-3 117 0 0,-1 1-1 0 0,1-1 0 0 0,0 1 1 0 0,0-1-1 0 0,0 0 0 0 0,0 1 1 0 0,1-1-1 0 0,-1 0 0 0 0,1 0 0 0 0,1 2 1 0 0,11 22 61 0 0,7 31 10 0 0,1 2-82 0 0,-16-25 29 0 0,-3-29-29 0 0,-1 1 0 0 0,0-1 1 0 0,0 0-1 0 0,0 1 0 0 0,0-1 0 0 0,-1 1 0 0 0,1 10 0 0 0,-1-14 1 0 0,-1-1-1 0 0,0 1 1 0 0,1 0-1 0 0,-1-1 1 0 0,1 1-1 0 0,-1-1 0 0 0,1 1 1 0 0,0-1-1 0 0,0 0 1 0 0,0 1-1 0 0,0-1 1 0 0,0 0-1 0 0,0 1 0 0 0,1 0 1 0 0,-1-1-3 0 0,0 0 0 0 0,0 0 0 0 0,0 1 0 0 0,0-1 0 0 0,0 0 0 0 0,-1 0 0 0 0,1 1 0 0 0,0-1 0 0 0,-1 0 0 0 0,1 1 0 0 0,-1-1 0 0 0,1 1 0 0 0,-1 1 0 0 0,1-1 6 0 0,-1-1 0 0 0,0 0 0 0 0,1 0-1 0 0,-1 0 1 0 0,1 0 0 0 0,-1 0 0 0 0,1 0 0 0 0,0 0-1 0 0,-1 0 1 0 0,1 0 0 0 0,0 0 0 0 0,0 0 0 0 0,-1-1-1 0 0,1 1 1 0 0,0 0 0 0 0,0 0 0 0 0,0-1 0 0 0,0 1-1 0 0,0-1 1 0 0,0 1 0 0 0,0-1 0 0 0,0 1 0 0 0,2 0 0 0 0,1 0-562 0 0,-1 0 0 0 0,1 0 0 0 0,-1 0 0 0 0,1 0 0 0 0,0 0 0 0 0,5 0 0 0 0,12-1-5599 0 0,-16 0 2924 0 0</inkml:trace>
</inkml:ink>
</file>

<file path=ppt/ink/ink1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6:04.877"/>
    </inkml:context>
    <inkml:brush xml:id="br0">
      <inkml:brushProperty name="width" value="0.035" units="cm"/>
      <inkml:brushProperty name="height" value="0.035" units="cm"/>
      <inkml:brushProperty name="color" value="#E71224"/>
    </inkml:brush>
  </inkml:definitions>
  <inkml:trace contextRef="#ctx0" brushRef="#br0">3 35 3828 0 0,'0'0'9455'0'0,"0"-5"-9057"0"0,0-19-102 0 0,0 18 100 0 0,-1 33-412 0 0,0-18 83 0 0,1 0-1 0 0,0 1 0 0 0,0-1 0 0 0,1 1 0 0 0,0-1 0 0 0,4 14 0 0 0,-1-11 18 0 0,-1 0 0 0 0,-1 0 0 0 0,0 1 0 0 0,0 14 0 0 0,3 18 141 0 0,-5-41-208 0 0,4 18 80 0 0,-1 0 0 0 0,0 23 0 0 0,2 54-195 0 0,1-68-100 0 0,-6-30 196 0 0,0 0 0 0 0,0-1 0 0 0,0 1 0 0 0,0-1 0 0 0,0 1 0 0 0,0-1 0 0 0,1 1 0 0 0,-1-1-1 0 0,0 0 1 0 0,0 1 0 0 0,1-1 0 0 0,-1 1 0 0 0,0-1 0 0 0,0 1 0 0 0,1-1 0 0 0,-1 0 0 0 0,1 1 0 0 0,-1-1-1 0 0,0 0 1 0 0,1 1 0 0 0,5 8-761 0 0,-2-7-1177 0 0,-3-10-7190 0 0</inkml:trace>
</inkml:ink>
</file>

<file path=ppt/ink/ink1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6:05.189"/>
    </inkml:context>
    <inkml:brush xml:id="br0">
      <inkml:brushProperty name="width" value="0.035" units="cm"/>
      <inkml:brushProperty name="height" value="0.035" units="cm"/>
      <inkml:brushProperty name="color" value="#E71224"/>
    </inkml:brush>
  </inkml:definitions>
  <inkml:trace contextRef="#ctx0" brushRef="#br0">1 102 1492 0 0,'0'0'12595'0'0,"11"-9"-12579"0"0,35-30 0 0 0,-41 35-11 0 0,0 0-1 0 0,1 1 1 0 0,0-1-1 0 0,0 1 1 0 0,0 0-1 0 0,0 1 0 0 0,0-1 1 0 0,0 1-1 0 0,1 0 1 0 0,-1 1-1 0 0,12-2 1 0 0,11-3-14 0 0,-11 2-255 0 0,0 0 1 0 0,0 2-1 0 0,0 0 1 0 0,32 1 0 0 0,-48 1-75 0 0,-1 1 1 0 0,1-1-1 0 0,-1 1 1 0 0,1-1-1 0 0,0 1 1 0 0,-1 0 0 0 0,0 0-1 0 0,1-1 1 0 0,-1 1-1 0 0,0 0 1 0 0,1 0 0 0 0,-1 1-1 0 0,2 0 1 0 0,4 4-4209 0 0,-3-4 2485 0 0</inkml:trace>
</inkml:ink>
</file>

<file path=ppt/ink/ink1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6:05.565"/>
    </inkml:context>
    <inkml:brush xml:id="br0">
      <inkml:brushProperty name="width" value="0.035" units="cm"/>
      <inkml:brushProperty name="height" value="0.035" units="cm"/>
      <inkml:brushProperty name="color" value="#E71224"/>
    </inkml:brush>
  </inkml:definitions>
  <inkml:trace contextRef="#ctx0" brushRef="#br0">19 1 2692 0 0,'0'0'10885'0'0,"-2"6"-11024"0"0,-2 4 139 0 0,2 0 1 0 0,-1 0-1 0 0,1 0 0 0 0,1 0 1 0 0,0 0-1 0 0,0 12 1 0 0,0 0-5 0 0,0-17-14 0 0,1 1 1 0 0,0-1 0 0 0,0 1-1 0 0,0-1 1 0 0,0 1 0 0 0,1-1-1 0 0,0 1 1 0 0,0-1 0 0 0,3 9-1 0 0,-1-9-277 0 0,0 0 0 0 0,-1 0 0 0 0,0 0-1 0 0,0 0 1 0 0,-1 0 0 0 0,0 0 0 0 0,0 1 0 0 0,1 5-1 0 0,3 1-3636 0 0,-4-10 2553 0 0,4 2-1148 0 0</inkml:trace>
</inkml:ink>
</file>

<file path=ppt/ink/ink1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6:07.401"/>
    </inkml:context>
    <inkml:brush xml:id="br0">
      <inkml:brushProperty name="width" value="0.035" units="cm"/>
      <inkml:brushProperty name="height" value="0.035" units="cm"/>
      <inkml:brushProperty name="color" value="#E71224"/>
    </inkml:brush>
  </inkml:definitions>
  <inkml:trace contextRef="#ctx0" brushRef="#br0">294 82 2708 0 0,'0'0'9673'0'0,"-8"-8"-9626"0"0,-22-23 21 0 0,24 27 7 0 0,0-1 0 0 0,0 1 0 0 0,0 0 1 0 0,0 0-1 0 0,-1 0 0 0 0,0 1 0 0 0,0 0 0 0 0,0 1 1 0 0,0-1-1 0 0,0 1 0 0 0,0 1 0 0 0,0-1 0 0 0,-1 1 1 0 0,1 1-1 0 0,-1-1 0 0 0,1 1 0 0 0,-1 1 1 0 0,1-1-1 0 0,-10 3 0 0 0,13-2-78 0 0,0 0 0 0 0,0 0-1 0 0,0 0 1 0 0,1 1 0 0 0,-1 0 0 0 0,0-1 0 0 0,1 1 0 0 0,0 1 0 0 0,-1-1-1 0 0,1 0 1 0 0,0 1 0 0 0,0 0 0 0 0,-3 3 0 0 0,-1 2 3 0 0,0 0 0 0 0,1 0-1 0 0,0 1 1 0 0,-5 10 0 0 0,8-13-6 0 0,0-1 0 0 0,1 1 0 0 0,0 0-1 0 0,0 0 1 0 0,0 0 0 0 0,1 0 0 0 0,0 1-1 0 0,0-1 1 0 0,0 0 0 0 0,1 0 0 0 0,0 1-1 0 0,0-1 1 0 0,1 0 0 0 0,-1 1 0 0 0,3 6 0 0 0,0-4 8 0 0,0 0 1 0 0,0 0 0 0 0,1 0 0 0 0,1 0 0 0 0,-1-1 0 0 0,1 0 0 0 0,1 1 0 0 0,0-2 0 0 0,7 9 0 0 0,12 15 28 0 0,11 12 6 0 0,-14-11-52 0 0,-20-30 17 0 0,0 1 0 0 0,0-1 0 0 0,-1 1-1 0 0,1 0 1 0 0,-1-1 0 0 0,1 1 0 0 0,1 5 0 0 0,2 5-2 0 0,2 18-3 0 0,-5-27-29 0 0,-1 0 0 0 0,0 0 1 0 0,0 1-1 0 0,0-1 0 0 0,0 0 1 0 0,-1 1-1 0 0,1-1 0 0 0,-1 1 0 0 0,0-1 1 0 0,-2 8-1 0 0,2 5-2119 0 0,-12-17-3039 0 0,7 0 2346 0 0</inkml:trace>
</inkml:ink>
</file>

<file path=ppt/ink/ink1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6:07.665"/>
    </inkml:context>
    <inkml:brush xml:id="br0">
      <inkml:brushProperty name="width" value="0.035" units="cm"/>
      <inkml:brushProperty name="height" value="0.035" units="cm"/>
      <inkml:brushProperty name="color" value="#E71224"/>
    </inkml:brush>
  </inkml:definitions>
  <inkml:trace contextRef="#ctx0" brushRef="#br0">0 194 6541 0 0,'0'0'6228'0'0,"18"-16"-6345"0"0,3-4 118 0 0,0-1 2 0 0,39-28 1 0 0,-43 37-74 0 0,0 0 1 0 0,0 0-1 0 0,1 2 1 0 0,1 0-1 0 0,32-12 0 0 0,-44 19-94 0 0,14-3-2074 0 0,-20 6 1976 0 0,-1 0 0 0 0,1 0 0 0 0,0-1 0 0 0,0 1 0 0 0,-1 0 0 0 0,1 0-1 0 0,0 0 1 0 0,-1 0 0 0 0,1 1 0 0 0,0-1 0 0 0,-1 0 0 0 0,1 0 0 0 0,0 0 0 0 0,-1 0 0 0 0,1 1 0 0 0,-1-1-1 0 0,1 0 1 0 0,0 1 0 0 0,-1-1 0 0 0,1 0 0 0 0,-1 1 0 0 0,1-1 0 0 0,-1 1 0 0 0,2 0 0 0 0,2 3-1830 0 0</inkml:trace>
</inkml:ink>
</file>

<file path=ppt/ink/ink1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6:08.331"/>
    </inkml:context>
    <inkml:brush xml:id="br0">
      <inkml:brushProperty name="width" value="0.035" units="cm"/>
      <inkml:brushProperty name="height" value="0.035" units="cm"/>
      <inkml:brushProperty name="color" value="#E71224"/>
    </inkml:brush>
  </inkml:definitions>
  <inkml:trace contextRef="#ctx0" brushRef="#br0">7 62 5024 0 0,'0'0'5848'0'0,"-1"6"-6112"0"0,-3 30 434 0 0,3 47 1 0 0,1-59-119 0 0,0-22-49 0 0,0-1 0 0 0,1 0 0 0 0,-1 0 0 0 0,0 0 0 0 0,1 0 0 0 0,-1 0 0 0 0,1 0 0 0 0,-1-1 0 0 0,1 1 0 0 0,-1 0 0 0 0,1 0 0 0 0,0 0 0 0 0,-1 0 0 0 0,1-1 0 0 0,0 1 0 0 0,0 0 0 0 0,0-1 0 0 0,0 1 0 0 0,-1 0 0 0 0,1-1 0 0 0,0 1 0 0 0,0-1 0 0 0,0 1 0 0 0,0-1 0 0 0,0 0 0 0 0,0 1 0 0 0,0-1 0 0 0,0 0 0 0 0,0 0 0 0 0,0 0 0 0 0,1 0 0 0 0,-1 0 0 0 0,0 0 0 0 0,0 0 0 0 0,0 0 0 0 0,0 0 0 0 0,0 0 0 0 0,1-1 0 0 0,1 1 33 0 0,0-1 1 0 0,0 1-1 0 0,0-1 1 0 0,0 0-1 0 0,0 1 0 0 0,0-1 1 0 0,-1 0-1 0 0,1-1 1 0 0,0 1-1 0 0,-1-1 1 0 0,1 1-1 0 0,-1-1 1 0 0,1 1-1 0 0,3-5 0 0 0,-4 2 2 0 0,1 1 0 0 0,-1 0 0 0 0,0-1 0 0 0,0 0-1 0 0,-1 1 1 0 0,1-1 0 0 0,-1 0 0 0 0,0 0 0 0 0,0 0-1 0 0,1-6 1 0 0,2-9 99 0 0,-2 10-47 0 0,7-36 180 0 0,-8 42-262 0 0,-1 0 0 0 0,0 0 0 0 0,0-1 0 0 0,0 1 0 0 0,0 0 0 0 0,-1 0 0 0 0,1 0-1 0 0,-1 0 1 0 0,0 0 0 0 0,0 0 0 0 0,0 0 0 0 0,-2-3 0 0 0,-19-23-20 0 0,21 28 26 0 0,0-1 0 0 0,0 1 0 0 0,0 0 0 0 0,0-1 0 0 0,0 1 0 0 0,-1 0 0 0 0,1 0 0 0 0,0 0 0 0 0,-1 0 0 0 0,1 0 0 0 0,-1 0 0 0 0,1 0 0 0 0,-1 1 0 0 0,0-1 0 0 0,1 0 0 0 0,-1 1 0 0 0,0-1 0 0 0,0 1 0 0 0,-3-1 1 0 0,4 1-31 0 0,0 2-392 0 0,0-1 319 0 0,0 1 0 0 0,0-1 0 0 0,0 1 0 0 0,0-1 0 0 0,0 1 0 0 0,0 0 0 0 0,0 0 0 0 0,-1 3 0 0 0,3 15-2609 0 0,-1-12 86 0 0,10-56-3802 0 0</inkml:trace>
</inkml:ink>
</file>

<file path=ppt/ink/ink1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6:09.645"/>
    </inkml:context>
    <inkml:brush xml:id="br0">
      <inkml:brushProperty name="width" value="0.035" units="cm"/>
      <inkml:brushProperty name="height" value="0.035" units="cm"/>
      <inkml:brushProperty name="color" value="#E71224"/>
    </inkml:brush>
  </inkml:definitions>
  <inkml:trace contextRef="#ctx0" brushRef="#br0">204 97 5501 0 0,'0'0'6063'0'0,"-5"-9"-5976"0"0,1-1-47 0 0,2 5-9 0 0,0 1 0 0 0,0 0 0 0 0,0-1 0 0 0,-1 1 0 0 0,1 0 0 0 0,-1 0 0 0 0,-4-4 0 0 0,-5-7 1027 0 0,12 14-1042 0 0,-1 0 0 0 0,1 0 1 0 0,-1 0-1 0 0,1 1 0 0 0,-1-1 1 0 0,1 0-1 0 0,-1 0 1 0 0,0 0-1 0 0,1 1 0 0 0,-1-1 1 0 0,0 0-1 0 0,0 1 0 0 0,1-1 1 0 0,-1 0-1 0 0,0 1 0 0 0,0-1 1 0 0,0 1-1 0 0,0 0 1 0 0,0-1-1 0 0,-1 0 0 0 0,-21-6-59 0 0,21 6 45 0 0,0 1 0 0 0,0-1 0 0 0,-1 1 1 0 0,1-1-1 0 0,0 1 0 0 0,-1 0 0 0 0,1 0 0 0 0,0 0 0 0 0,0 1 0 0 0,-1-1 0 0 0,1 1 0 0 0,0-1 0 0 0,0 1 0 0 0,-1-1 0 0 0,1 1 0 0 0,0 0 0 0 0,0 0 1 0 0,0 0-1 0 0,-4 3 0 0 0,-12 6 8 0 0,14-8-15 0 0,1-1-1 0 0,0 1 1 0 0,0 0 0 0 0,0 0 0 0 0,1 0 0 0 0,-1 0 0 0 0,0 0 0 0 0,1 1 0 0 0,-1-1 0 0 0,1 1 0 0 0,0 0 0 0 0,0-1 0 0 0,0 1 0 0 0,0 0 0 0 0,0 0 0 0 0,1 1 0 0 0,-1-1 0 0 0,1 0 0 0 0,0 0 0 0 0,0 1 0 0 0,-1 4 0 0 0,0 8-7 0 0,0 1 1 0 0,1-1 0 0 0,0 23-1 0 0,2-22 14 0 0,-1-9 1 0 0,0 1 0 0 0,1-1 0 0 0,1 0 0 0 0,-1 0-1 0 0,1 0 1 0 0,1 0 0 0 0,4 12 0 0 0,15 49 59 0 0,-6-25 12 0 0,6 16-28 0 0,-14-44-22 0 0,-1 1-1 0 0,0-1 1 0 0,-1 1 0 0 0,6 24-1 0 0,-3-9 30 0 0,-6-24-54 0 0,-1 0 1 0 0,0 0-1 0 0,0 0 1 0 0,-1 0 0 0 0,1 14-1 0 0,3 5 137 0 0,1 3-2726 0 0</inkml:trace>
</inkml:ink>
</file>

<file path=ppt/ink/ink1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6:09.956"/>
    </inkml:context>
    <inkml:brush xml:id="br0">
      <inkml:brushProperty name="width" value="0.035" units="cm"/>
      <inkml:brushProperty name="height" value="0.035" units="cm"/>
      <inkml:brushProperty name="color" value="#E71224"/>
    </inkml:brush>
  </inkml:definitions>
  <inkml:trace contextRef="#ctx0" brushRef="#br0">0 76 1792 0 0,'0'0'9318'0'0,"19"-5"-9280"0"0,7-2-30 0 0,0 0 10 0 0,34-13 0 0 0,12-13-150 0 0,-54 29 117 0 0</inkml:trace>
</inkml:ink>
</file>

<file path=ppt/ink/ink1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6:10.511"/>
    </inkml:context>
    <inkml:brush xml:id="br0">
      <inkml:brushProperty name="width" value="0.035" units="cm"/>
      <inkml:brushProperty name="height" value="0.035" units="cm"/>
      <inkml:brushProperty name="color" value="#E71224"/>
    </inkml:brush>
  </inkml:definitions>
  <inkml:trace contextRef="#ctx0" brushRef="#br0">7 0 5356 0 0,'0'0'5440'0'0,"1"4"-5787"0"0,1 13 623 0 0,-1 0 0 0 0,0 18 1 0 0,-12 10 809 0 0,11-38-1069 0 0,0 0 0 0 0,0-1 0 0 0,0 1 0 0 0,1 0 1 0 0,0 0-1 0 0,0-1 0 0 0,1 1 0 0 0,0 0 0 0 0,0-1 0 0 0,5 10 0 0 0,-3-9-74 0 0,0 0 0 0 0,1 0-1 0 0,0-1 1 0 0,11 12-1 0 0,-6-11-1227 0 0,1-2-3376 0 0</inkml:trace>
</inkml:ink>
</file>

<file path=ppt/ink/ink1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05.500"/>
    </inkml:context>
    <inkml:brush xml:id="br0">
      <inkml:brushProperty name="width" value="0.035" units="cm"/>
      <inkml:brushProperty name="height" value="0.035" units="cm"/>
      <inkml:brushProperty name="color" value="#E71224"/>
    </inkml:brush>
  </inkml:definitions>
  <inkml:trace contextRef="#ctx0" brushRef="#br0">1 44 984 0 0,'0'0'6789'0'0,"1"-43"-2615"0"0,-1 42-4061 0 0,1 1 1 0 0,-1 0-1 0 0,0 0 0 0 0,0 0 0 0 0,0 0 1 0 0,0 0-1 0 0,1 0 0 0 0,-1 0 1 0 0,0 0-1 0 0,0 0 0 0 0,0 0 0 0 0,1 0 1 0 0,-1 1-1 0 0,0-1 0 0 0,0 0 1 0 0,0 0-1 0 0,0 0 0 0 0,1 0 0 0 0,-1 0 1 0 0,0 0-1 0 0,0 0 0 0 0,0 0 0 0 0,0 0 1 0 0,0 1-1 0 0,0-1 0 0 0,1 0 1 0 0,-1 0-1 0 0,0 0 0 0 0,0 0 0 0 0,0 0 1 0 0,0 1-1 0 0,0-1 0 0 0,0 0 0 0 0,0 0 1 0 0,0 0-1 0 0,0 0 0 0 0,0 1 1 0 0,1-1-1 0 0,-1 0 0 0 0,0 0 0 0 0,0 0 1 0 0,0 0-1 0 0,0 1 0 0 0,0-1 1 0 0,0 0-1 0 0,0 0 0 0 0,0 0 0 0 0,-1 1 1 0 0,1-1-1 0 0,3 21 1369 0 0,-2 29-2322 0 0,-1-43 1402 0 0,1 41-337 0 0,2-1 1 0 0,3 0-1 0 0,1 0 0 0 0,3 0 1 0 0,21 62-1 0 0,-20-70-57 0 0,-1 1 0 0 0,7 75 0 0 0,-5-35 63 0 0,-2 0-80 0 0,-7-58-112 0 0,4 8 16 0 0,-6-26-79 0 0,5 11 196 0 0,-3-12 128 0 0,-2-9 210 0 0,-1-41-74 0 0,-2 47-628 0 0,0 0-1 0 0,0 0 1 0 0,0-1-1 0 0,0 1 1 0 0,1-1-1 0 0,-1 1 1 0 0,0-1-1 0 0,0 1 1 0 0,0-1-1 0 0,0 0 0 0 0,1 0 1 0 0,-1 0-1 0 0,-2-2 1 0 0,2-3-754 0 0,0 0 0 0 0,0 1 0 0 0,1-1 0 0 0,-1 0 0 0 0,2-1 0 0 0,-2-9 1 0 0,0-9-4205 0 0,0 16 3627 0 0,1 2-488 0 0,4 13 302 0 0,28 90-1123 0 0</inkml:trace>
</inkml:ink>
</file>

<file path=ppt/ink/ink1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06.215"/>
    </inkml:context>
    <inkml:brush xml:id="br0">
      <inkml:brushProperty name="width" value="0.035" units="cm"/>
      <inkml:brushProperty name="height" value="0.035" units="cm"/>
      <inkml:brushProperty name="color" value="#E71224"/>
    </inkml:brush>
  </inkml:definitions>
  <inkml:trace contextRef="#ctx0" brushRef="#br0">1 15 460 0 0,'0'0'8396'0'0,"28"3"1196"0"0,-16-2-10444 0 0,196-13 1733 0 0,-207 12-884 0 0,16-6-16217 0 0,-34 12 13966 0 0</inkml:trace>
</inkml:ink>
</file>

<file path=ppt/ink/ink1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08.046"/>
    </inkml:context>
    <inkml:brush xml:id="br0">
      <inkml:brushProperty name="width" value="0.035" units="cm"/>
      <inkml:brushProperty name="height" value="0.035" units="cm"/>
      <inkml:brushProperty name="color" value="#E71224"/>
    </inkml:brush>
  </inkml:definitions>
  <inkml:trace contextRef="#ctx0" brushRef="#br0">279 121 812 0 0,'0'0'11616'0'0,"-3"-6"-11380"0"0,-1 0-143 0 0,3 5-54 0 0,-1-1-1 0 0,1 0 1 0 0,0 1 0 0 0,0-1 0 0 0,0 0 0 0 0,0 0 0 0 0,0 0 0 0 0,0 0 0 0 0,1 0-1 0 0,-1 0 1 0 0,1 0 0 0 0,-1 0 0 0 0,1 0 0 0 0,-1-4 0 0 0,0 1 282 0 0,-1 1 1 0 0,0-1-1 0 0,0 1 1 0 0,-1 0-1 0 0,1-1 0 0 0,-1 1 1 0 0,0 0-1 0 0,0 1 1 0 0,-6-6-1 0 0,-4 0 223 0 0,10 7-477 0 0,0-1 1 0 0,0 1 0 0 0,-1 0 0 0 0,1 0-1 0 0,-1 1 1 0 0,0-1 0 0 0,1 1 0 0 0,-1 0 0 0 0,0 0-1 0 0,0 0 1 0 0,0 0 0 0 0,0 1 0 0 0,-7-1-1 0 0,7 1-91 0 0,-1-1 1 0 0,1 1-1 0 0,0 1 0 0 0,-1-1 0 0 0,1 1 0 0 0,0-1 1 0 0,0 1-1 0 0,-1 0 0 0 0,1 1 0 0 0,0-1 0 0 0,0 1 0 0 0,0-1 1 0 0,1 1-1 0 0,-1 1 0 0 0,0-1 0 0 0,1 0 0 0 0,-1 1 0 0 0,1 0 1 0 0,0 0-1 0 0,0 0 0 0 0,0 0 0 0 0,0 0 0 0 0,0 1 0 0 0,1-1 1 0 0,-1 1-1 0 0,1-1 0 0 0,0 1 0 0 0,0 0 0 0 0,1 0 0 0 0,-3 7 1 0 0,-13 38-44 0 0,12-38 74 0 0,1-1 0 0 0,1 1 0 0 0,-1 0 0 0 0,2 0 1 0 0,-1 0-1 0 0,2 0 0 0 0,-1 11 0 0 0,-3 21-49 0 0,4-38 31 0 0,0 1 0 0 0,0 0 0 0 0,0 0 0 0 0,1 0 0 0 0,0 0 0 0 0,0 0 0 0 0,0 0 0 0 0,1 0 0 0 0,0 0 0 0 0,0 0 0 0 0,0-1 0 0 0,4 9 0 0 0,12 25 66 0 0,2-1 0 0 0,43 65 0 0 0,29 33 297 0 0,-89-134-390 0 0,13 20-3119 0 0,-16-15 834 0 0,-15-7 460 0 0,5-5-1987 0 0,-7-9-773 0 0</inkml:trace>
</inkml:ink>
</file>

<file path=ppt/ink/ink1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08.369"/>
    </inkml:context>
    <inkml:brush xml:id="br0">
      <inkml:brushProperty name="width" value="0.035" units="cm"/>
      <inkml:brushProperty name="height" value="0.035" units="cm"/>
      <inkml:brushProperty name="color" value="#E71224"/>
    </inkml:brush>
  </inkml:definitions>
  <inkml:trace contextRef="#ctx0" brushRef="#br0">0 67 1596 0 0,'0'0'9216'0'0,"10"0"-8673"0"0,63-11 1032 0 0,135-38 0 0 0,-208 49-1582 0 0,19-3-985 0 0,1 1 0 0 0,-1 1 0 0 0,0 0 0 0 0,23 3 0 0 0,-4-1-3220 0 0,-27-1 1806 0 0</inkml:trace>
</inkml:ink>
</file>

<file path=ppt/ink/ink1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08.838"/>
    </inkml:context>
    <inkml:brush xml:id="br0">
      <inkml:brushProperty name="width" value="0.035" units="cm"/>
      <inkml:brushProperty name="height" value="0.035" units="cm"/>
      <inkml:brushProperty name="color" value="#E71224"/>
    </inkml:brush>
  </inkml:definitions>
  <inkml:trace contextRef="#ctx0" brushRef="#br0">141 0 1516 0 0,'0'0'12493'0'0,"-12"7"-12475"0"0,4-3 4 0 0,2-1 21 0 0,0 0-1 0 0,0 1 1 0 0,0 0 0 0 0,0 0-1 0 0,1 0 1 0 0,0 0 0 0 0,0 1 0 0 0,0 0-1 0 0,0 0 1 0 0,1 0 0 0 0,-7 11-1 0 0,1 1 242 0 0,6-12-198 0 0,2 0-1 0 0,-1 0 1 0 0,0 0 0 0 0,1 1 0 0 0,0-1-1 0 0,0 0 1 0 0,-2 10 0 0 0,-1 13 166 0 0,1-10-95 0 0,0 0 0 0 0,2 1-1 0 0,-1 21 1 0 0,3-23-80 0 0,0 0 0 0 0,2-1 0 0 0,-1 1 0 0 0,2 0 0 0 0,7 24 0 0 0,-7-32-55 0 0,1 0-1 0 0,0 0 1 0 0,0-1 0 0 0,1 0 0 0 0,0 0-1 0 0,1 0 1 0 0,0-1 0 0 0,0 0 0 0 0,0 0-1 0 0,1 0 1 0 0,11 8 0 0 0,-5-5 2 0 0,1 0-1 0 0,-1-1 1 0 0,2-1 0 0 0,-1 0-1 0 0,1-1 1 0 0,0 0 0 0 0,1-1 0 0 0,24 5-1 0 0,-25-8-2312 0 0,0-1 0 0 0,30 1-1 0 0,-37-5-1671 0 0,-6-12-284 0 0</inkml:trace>
</inkml:ink>
</file>

<file path=ppt/ink/ink1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09.228"/>
    </inkml:context>
    <inkml:brush xml:id="br0">
      <inkml:brushProperty name="width" value="0.035" units="cm"/>
      <inkml:brushProperty name="height" value="0.035" units="cm"/>
      <inkml:brushProperty name="color" value="#E71224"/>
    </inkml:brush>
  </inkml:definitions>
  <inkml:trace contextRef="#ctx0" brushRef="#br0">1 0 1596 0 0,'0'0'12752'0'0,"6"7"-13125"0"0,10 14 992 0 0,-1 0 0 0 0,-1 1 0 0 0,-1 1 0 0 0,-2 1 0 0 0,15 36 0 0 0,1 2-178 0 0,7 22-35 0 0,-24-57-229 0 0,1 1-1 0 0,24 41 1 0 0,-27-54-255 0 0,0 1 1 0 0,10 32 0 0 0,-12-31-32 0 0,-3-6 815 0 0,-2 1-3968 0 0,-5-5-1698 0 0,-8-12 572 0 0,-15-17-1413 0 0</inkml:trace>
</inkml:ink>
</file>

<file path=ppt/ink/ink1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09.446"/>
    </inkml:context>
    <inkml:brush xml:id="br0">
      <inkml:brushProperty name="width" value="0.035" units="cm"/>
      <inkml:brushProperty name="height" value="0.035" units="cm"/>
      <inkml:brushProperty name="color" value="#E71224"/>
    </inkml:brush>
  </inkml:definitions>
  <inkml:trace contextRef="#ctx0" brushRef="#br0">1 176 880 0 0,'0'0'14405'0'0,"25"-6"-14198"0"0,79-18-67 0 0,-94 22-158 0 0,-1-1-1 0 0,0 0 1 0 0,0-1-1 0 0,-1 0 0 0 0,1 0 1 0 0,-1-1-1 0 0,0 0 1 0 0,0-1-1 0 0,0 0 1 0 0,-1 0-1 0 0,0-1 1 0 0,0 1-1 0 0,-1-1 1 0 0,8-11-1 0 0,-11 14-149 0 0,1-1-205 0 0,16-21-1719 0 0,-14 8-3110 0 0,-6 11 1367 0 0</inkml:trace>
</inkml:ink>
</file>

<file path=ppt/ink/ink1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09.907"/>
    </inkml:context>
    <inkml:brush xml:id="br0">
      <inkml:brushProperty name="width" value="0.035" units="cm"/>
      <inkml:brushProperty name="height" value="0.035" units="cm"/>
      <inkml:brushProperty name="color" value="#E71224"/>
    </inkml:brush>
  </inkml:definitions>
  <inkml:trace contextRef="#ctx0" brushRef="#br0">1 1 1140 0 0,'0'0'10255'0'0,"16"7"-9448"0"0,137 54 1970 0 0,-131-54-2444 0 0,-1 1-1 0 0,0 1 0 0 0,-1 1 0 0 0,0 1 0 0 0,21 14 0 0 0,-32-18-244 0 0,0 1-1 0 0,0 0 0 0 0,0 0 1 0 0,-1 1-1 0 0,0 0 0 0 0,-1 0 1 0 0,0 1-1 0 0,0 0 0 0 0,-1 0 1 0 0,-1 1-1 0 0,8 17 0 0 0,-1 4 75 0 0,-1 1 0 0 0,-2 0 0 0 0,-1 1 0 0 0,-1 0-1 0 0,-2 0 1 0 0,1 59 0 0 0,4 72 129 0 0,-10-156-296 0 0,1 1-1 0 0,0-1 0 0 0,0 0 1 0 0,1 0-1 0 0,0 0 0 0 0,1 0 1 0 0,5 13-1 0 0,-8-22-8 0 0,0 0-1 0 0,1 0 1 0 0,-1 1-1 0 0,0-1 1 0 0,0 0-1 0 0,0 0 1 0 0,0 0-1 0 0,0 0 0 0 0,0 0 1 0 0,1 1-1 0 0,-1-1 1 0 0,0 0-1 0 0,0 0 1 0 0,0 0-1 0 0,0 0 1 0 0,0 1-1 0 0,0-1 1 0 0,0 0-1 0 0,0 0 1 0 0,0 0-1 0 0,0 1 1 0 0,0-1-1 0 0,0 0 1 0 0,0 0-1 0 0,0 0 1 0 0,0 1-1 0 0,0-1 1 0 0,0 0-1 0 0,0 0 1 0 0,0 0-1 0 0,0 0 1 0 0,0 1-1 0 0,0-1 1 0 0,-1 0-1 0 0,1 0 1 0 0,0 0-1 0 0,0 0 1 0 0,0 1-1 0 0,0-1 1 0 0,0 0-1 0 0,0 0 0 0 0,0 0 1 0 0,-1 0-1 0 0,1 0 1 0 0,0 0-1 0 0,0 1 1 0 0,0-1-1 0 0,0 0 1 0 0,-1 0-1 0 0,1 0 1 0 0,0 0-1 0 0,0 0 1 0 0,0 0-1 0 0,-1 0 1 0 0,-15-1-699 0 0,-12-8-1935 0 0,11 4-1532 0 0,-18 1-1676 0 0</inkml:trace>
</inkml:ink>
</file>

<file path=ppt/ink/ink1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10.910"/>
    </inkml:context>
    <inkml:brush xml:id="br0">
      <inkml:brushProperty name="width" value="0.035" units="cm"/>
      <inkml:brushProperty name="height" value="0.035" units="cm"/>
      <inkml:brushProperty name="color" value="#E71224"/>
    </inkml:brush>
  </inkml:definitions>
  <inkml:trace contextRef="#ctx0" brushRef="#br0">11 1 1464 0 0,'0'0'12186'0'0,"6"7"-11926"0"0,-2-2 3290 0 0,-4 145-595 0 0,0-65-6505 0 0,-6-97 536 0 0,2 6 1259 0 0,-6-12-4228 0 0</inkml:trace>
</inkml:ink>
</file>

<file path=ppt/ink/ink1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01.273"/>
    </inkml:context>
    <inkml:brush xml:id="br0">
      <inkml:brushProperty name="width" value="0.035" units="cm"/>
      <inkml:brushProperty name="height" value="0.035" units="cm"/>
      <inkml:brushProperty name="color" value="#E71224"/>
    </inkml:brush>
  </inkml:definitions>
  <inkml:trace contextRef="#ctx0" brushRef="#br0">362 4846 3864 0 0,'0'0'7264'0'0,"-3"-2"-7830"0"0,-12-5 580 0 0,11 5 2389 0 0,4-275-697 0 0,-11 210-1166 0 0,6-2-450 0 0,0 11-94 0 0,-6-10 62 0 0,11-99 136 0 0,-11 99-198 0 0,5-112-36 0 0,6-208 179 0 0,6 287-52 0 0,-7 64-45 0 0,0 18-32 0 0,1 0 0 0 0,1 0-1 0 0,4-30 1 0 0,-3 34 1 0 0,0 0 1 0 0,-2-1-1 0 0,-1-29 0 0 0,-1 4 77 0 0,2-114 13 0 0,-5 52-60 0 0,5 80-24 0 0,0 1 10 0 0,0-1 1 0 0,-5-26 0 0 0,3 26-17 0 0,0 1 0 0 0,3-45 0 0 0,1 18-32 0 0,-2-328 109 0 0,-5 278-76 0 0,5-183 58 0 0,-6 218-66 0 0,1-34-10 0 0,5-113 10 0 0,-11 131 9 0 0,11-230-46 0 0,-11 188 86 0 0,0 15-43 0 0,11-83-24 0 0,11 123 60 0 0,-12 54-43 0 0,2 0 1 0 0,0 0-1 0 0,0 0 0 0 0,7-25 0 0 0,-7 30-6 0 0,0 0 0 0 0,0-1-1 0 0,0 1 1 0 0,-1-1 0 0 0,-2-13 0 0 0,1-5 27 0 0,1-116 165 0 0,-11 109-227 0 0,0-20 108 0 0,11 53-72 0 0,0 1 1 0 0,0-1 0 0 0,-1 0 0 0 0,1 1 0 0 0,0-1-1 0 0,0 0 1 0 0,0 1 0 0 0,0-1 0 0 0,-1 0 0 0 0,1 1 0 0 0,0-1-1 0 0,-1 0 1 0 0,1 1 0 0 0,0-1 0 0 0,-1 1 0 0 0,1-1 0 0 0,-1 1-1 0 0,0-1 1 0 0,1 0 0 0 0,-1 1-1 0 0,1-1 1 0 0,-1 1 0 0 0,1-1-1 0 0,-1 1 1 0 0,1-1 0 0 0,0 0-1 0 0,-1 1 1 0 0,1-1 0 0 0,0 0-1 0 0,-1 1 1 0 0,1-1 0 0 0,0 0-1 0 0,0 1 1 0 0,0-1 0 0 0,0 0-1 0 0,0 1 1 0 0,0-2 0 0 0,-6-11-24 0 0,1-3-6 0 0,5 15 30 0 0,-1-1 1 0 0,1 1 0 0 0,0-1-1 0 0,0 1 1 0 0,-1-1 0 0 0,1 1 0 0 0,0 0-1 0 0,-1-1 1 0 0,0 1 0 0 0,1 0 0 0 0,-2-2-1 0 0,1 1 1 0 0,1 1 0 0 0,-1 0 0 0 0,0 0 0 0 0,1-1-1 0 0,-1 1 1 0 0,1 0 0 0 0,0-1 0 0 0,-1 1 0 0 0,1-1 0 0 0,0 1-1 0 0,0-3 1 0 0,-11-29 51 0 0,11 25-11 0 0,0 8-47 0 0,0-1 0 0 0,1 1 0 0 0,-1 0 0 0 0,0-1 0 0 0,0 1 0 0 0,0-1 0 0 0,0 1 0 0 0,0-1 0 0 0,0 1-1 0 0,0-1 1 0 0,0 1 0 0 0,0-1 0 0 0,0 1 0 0 0,0-1 0 0 0,0 1 0 0 0,0-1 0 0 0,0 1 0 0 0,0-1 0 0 0,0 1 0 0 0,-1-1 0 0 0,1 1-1 0 0,0-1 1 0 0,0 1 0 0 0,0-1 0 0 0,-1 1 0 0 0,1 0 0 0 0,0-1 0 0 0,-1 1 0 0 0,1 0 0 0 0,0-1 0 0 0,-1 1 0 0 0,1 0-1 0 0,-1-1 1 0 0,1 1 0 0 0,0 0 0 0 0,-1 0 0 0 0,1-1 0 0 0,-1 1 0 0 0,1 0 0 0 0,-1 0 0 0 0,1 0 0 0 0,-1 0 0 0 0,1-1-1 0 0,-1 1 1 0 0,1 0 0 0 0,-1 0 0 0 0,0 3 3 0 0,0-1-1 0 0,1 0 1 0 0,-1 0-1 0 0,0 1 1 0 0,0-1-1 0 0,0 0 1 0 0,-1 0-1 0 0,-1 3 0 0 0,2 7 57 0 0,1-11-51 0 0,0 0-1 0 0,1-1 0 0 0,-1 1 0 0 0,0 0 0 0 0,0 0 1 0 0,0 0-1 0 0,0-1 0 0 0,0 1 0 0 0,-1 0 0 0 0,1 0 1 0 0,0 0-1 0 0,0-1 0 0 0,0 1 0 0 0,-1 0 0 0 0,1 0 0 0 0,0-1 1 0 0,-1 2-1 0 0,-1 1 0 0 0,-1 0 0 0 0,1 0 1 0 0,1 1-1 0 0,-1-1 0 0 0,-2 8 1 0 0,2-7 3 0 0,1 0 1 0 0,-1 0-1 0 0,0-1 1 0 0,0 1-1 0 0,-1 0 1 0 0,-2 4-1 0 0,3-6 2 0 0,0 1-1 0 0,1-1 0 0 0,-1 1 1 0 0,1 0-1 0 0,0 0 0 0 0,0-1 1 0 0,0 1-1 0 0,0 0 0 0 0,0 4 1 0 0,-8 18-6 0 0,-8 18 7 0 0,1-2-17 0 0,-28 42 86 0 0,22-38-85 0 0,12-24 13 0 0,-1 1-59 0 0,16-31 126 0 0,0-1 0 0 0,0 0 1 0 0,4-14-1 0 0,-1 3-53 0 0,17-40-57 0 0,43-76 0 0 0,-63 130 38 0 0,-2 3 6 0 0,-1-1-1 0 0,1 1 1 0 0,-1 0 0 0 0,1-1 0 0 0,-2 1-1 0 0,1-1 1 0 0,0 0 0 0 0,-1 0-1 0 0,0 0 1 0 0,0 1 0 0 0,0-1-1 0 0,-1 0 1 0 0,1-6 0 0 0,10-18 17 0 0,0 3-311 0 0,-8 25 284 0 0,1-1 1 0 0,0 0 0 0 0,0 1 0 0 0,0 0-1 0 0,8-2 1 0 0,10-5-51 0 0,-19 7 60 0 0,-1-1-1 0 0,0 1 1 0 0,1 0-1 0 0,-1 1 1 0 0,1-1-1 0 0,-1 0 1 0 0,1 1-1 0 0,-1-1 0 0 0,1 1 1 0 0,-1 0-1 0 0,5 0 1 0 0,-6 0-8 0 0,-1 0-1 0 0,10 0-37 0 0,12 0 30 0 0,-21 0 12 0 0,-1 0-1 0 0,1 0 0 0 0,-1 0 1 0 0,1 0-1 0 0,-1 0 0 0 0,0 0 1 0 0,1 0-1 0 0,-1 1 0 0 0,1-1 1 0 0,-1 0-1 0 0,1 0 0 0 0,-1 0 1 0 0,0 0-1 0 0,1 1 0 0 0,-1-1 1 0 0,1 0-1 0 0,-1 0 0 0 0,0 1 1 0 0,1-1-1 0 0,-1 0 0 0 0,0 1 1 0 0,0-1-1 0 0,1 0 0 0 0,-1 1 1 0 0,0-1-1 0 0,0 0 0 0 0,1 1 1 0 0,-1-1-1 0 0,0 1 0 0 0,0-1 1 0 0,1 1-1 0 0,20 28 72 0 0,-13-18-13 0 0,-3-2-40 0 0,1 0 1 0 0,13 14-1 0 0,-2 2-2 0 0,-7-17-2 0 0,-1 0 1 0 0,15 18-1 0 0,-17-18-4 0 0,0 0-1 0 0,0-1 1 0 0,1 1 0 0 0,15 10-1 0 0,0 2 12 0 0,24 10-64 0 0,-25-10-31 0 0,-18-16-207 0 0,1 1 0 0 0,-1-1 0 0 0,1 0 0 0 0,0-1 0 0 0,0 1 0 0 0,6 2 0 0 0,11 15-5444 0 0,-13-16 3176 0 0,-7 3-613 0 0</inkml:trace>
</inkml:ink>
</file>

<file path=ppt/ink/ink1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08.355"/>
    </inkml:context>
    <inkml:brush xml:id="br0">
      <inkml:brushProperty name="width" value="0.035" units="cm"/>
      <inkml:brushProperty name="height" value="0.035" units="cm"/>
      <inkml:brushProperty name="color" value="#E71224"/>
    </inkml:brush>
  </inkml:definitions>
  <inkml:trace contextRef="#ctx0" brushRef="#br0">17 9 736 0 0,'0'0'9522'0'0,"0"-8"-7449"0"0,0 472-19 0 0,-11-381-2098 0 0,10-78 1199 0 0,-1 1-3983 0 0,4-13-3525 0 0,3-9 447 0 0,-14 40 5497 0 0</inkml:trace>
</inkml:ink>
</file>

<file path=ppt/ink/ink1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08.803"/>
    </inkml:context>
    <inkml:brush xml:id="br0">
      <inkml:brushProperty name="width" value="0.035" units="cm"/>
      <inkml:brushProperty name="height" value="0.035" units="cm"/>
      <inkml:brushProperty name="color" value="#E71224"/>
    </inkml:brush>
  </inkml:definitions>
  <inkml:trace contextRef="#ctx0" brushRef="#br0">2 40 1948 0 0,'0'0'9071'0'0,"-1"-2"-9296"0"0,1 1 235 0 0,0 1-1 0 0,0-1 1 0 0,0 1-1 0 0,0-1 1 0 0,0 0 0 0 0,0 1-1 0 0,0-1 1 0 0,0 1-1 0 0,0-1 1 0 0,0 1-1 0 0,0-1 1 0 0,0 1-1 0 0,1-1 1 0 0,-1 1-1 0 0,0-1 1 0 0,0 1 0 0 0,1-1-1 0 0,-1 1 1 0 0,0-1-1 0 0,0 1 1 0 0,1-1-1 0 0,-1 1 1 0 0,1 0-1 0 0,-1-1 1 0 0,0 1-1 0 0,1-1 1 0 0,-1 1 0 0 0,1 0-1 0 0,-1-1 1 0 0,1 1-1 0 0,25-11 233 0 0,-16 8-195 0 0,0 1-1 0 0,0 0 0 0 0,16 0 1 0 0,40 0-77 0 0,-7 2-1489 0 0,-41 0-6082 0 0,-67 0 5233 0 0</inkml:trace>
</inkml:ink>
</file>

<file path=ppt/ink/ink1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09.509"/>
    </inkml:context>
    <inkml:brush xml:id="br0">
      <inkml:brushProperty name="width" value="0.035" units="cm"/>
      <inkml:brushProperty name="height" value="0.035" units="cm"/>
      <inkml:brushProperty name="color" value="#E71224"/>
    </inkml:brush>
  </inkml:definitions>
  <inkml:trace contextRef="#ctx0" brushRef="#br0">72 1 532 0 0,'0'0'8387'0'0,"-5"4"-8210"0"0,-1 1-88 0 0,3-4-37 0 0,1 1 0 0 0,0 0 1 0 0,0-1-1 0 0,-1 1 1 0 0,1 0-1 0 0,1 0 0 0 0,-1 0 1 0 0,-2 4-1 0 0,-4 5 894 0 0,-17 31 136 0 0,23-36-1049 0 0,1 1-1 0 0,-1-1 0 0 0,1 0 0 0 0,1 0 0 0 0,-1 1 0 0 0,1 7 0 0 0,0 62 70 0 0,1-74-103 0 0,-1-1 1 0 0,1 1-1 0 0,-1-1 1 0 0,1 1-1 0 0,0-1 0 0 0,-1 1 1 0 0,1-1-1 0 0,0 0 1 0 0,0 0-1 0 0,0 1 0 0 0,0-1 1 0 0,0 0-1 0 0,0 0 1 0 0,0 0-1 0 0,1 0 0 0 0,-1 0 1 0 0,0 0-1 0 0,1 0 0 0 0,-1-1 1 0 0,0 1-1 0 0,1 0 1 0 0,-1-1-1 0 0,3 1 0 0 0,-3-1 21 0 0,32-1 709 0 0,-29-1-720 0 0,0-1 0 0 0,0 0 1 0 0,-1 0-1 0 0,1-1 1 0 0,-1 1-1 0 0,0-1 1 0 0,0 0-1 0 0,0 0 1 0 0,0 0-1 0 0,-1 0 0 0 0,0 0 1 0 0,0 0-1 0 0,2-6 1 0 0,-1 5-10 0 0,-1 0 1 0 0,-1-1 0 0 0,1 1-1 0 0,-1-1 1 0 0,0 1-1 0 0,0-1 1 0 0,-1 1-1 0 0,1-1 1 0 0,-1 0 0 0 0,0 1-1 0 0,-1-1 1 0 0,0 0-1 0 0,1 1 1 0 0,-2-1-1 0 0,1 1 1 0 0,-1-1 0 0 0,-3-8-1 0 0,2 9-7 0 0,-1-1 12 0 0,1 0 1 0 0,-1 1-1 0 0,0-1 1 0 0,-1 0-1 0 0,0 1 1 0 0,1 0-1 0 0,-2 0 1 0 0,1 1-1 0 0,-12-8 1 0 0,17 12-46 0 0,-1 0 1 0 0,1 0-1 0 0,-1 0 1 0 0,1 0-1 0 0,-1 0 1 0 0,1 0 0 0 0,-1 0-1 0 0,1 1 1 0 0,0-1-1 0 0,-1 0 1 0 0,1 0-1 0 0,-1 1 1 0 0,1-1 0 0 0,-1 0-1 0 0,1 0 1 0 0,0 1-1 0 0,-1-1 1 0 0,1 0 0 0 0,0 1-1 0 0,-1-1 1 0 0,1 1-1 0 0,0-1 1 0 0,0 0-1 0 0,-1 1 1 0 0,1-1 0 0 0,0 1-1 0 0,0-1 1 0 0,0 1-1 0 0,-1-1 1 0 0,1 1 0 0 0,0 0-1 0 0,-6 17-1614 0 0,6-18 1429 0 0,-1 1 0 0 0,1 0 0 0 0,0 0 0 0 0,0 0 0 0 0,0-1 0 0 0,0 1 0 0 0,0 0 0 0 0,0 0 0 0 0,0 0-1 0 0,0 0 1 0 0,0-1 0 0 0,1 1 0 0 0,-1 0 0 0 0,0 0 0 0 0,0 0 0 0 0,1-1 0 0 0,-1 1 0 0 0,0 0 0 0 0,1 0 0 0 0,-1-1 0 0 0,1 1 0 0 0,-1 0 0 0 0,1-1 0 0 0,-1 1 0 0 0,1-1 0 0 0,0 1 0 0 0,-1 0 0 0 0,1-1 0 0 0,1 1 0 0 0,-2 0 79 0 0,2-9-1671 0 0,-2-36 512 0 0</inkml:trace>
</inkml:ink>
</file>

<file path=ppt/ink/ink1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10.670"/>
    </inkml:context>
    <inkml:brush xml:id="br0">
      <inkml:brushProperty name="width" value="0.035" units="cm"/>
      <inkml:brushProperty name="height" value="0.035" units="cm"/>
      <inkml:brushProperty name="color" value="#E71224"/>
    </inkml:brush>
  </inkml:definitions>
  <inkml:trace contextRef="#ctx0" brushRef="#br0">31 2 936 0 0,'0'0'11129'0'0,"-2"-1"-10724"0"0,1 1-388 0 0,1 0 1 0 0,-1 0-1 0 0,1 0 0 0 0,0 0 1 0 0,-1-1-1 0 0,1 1 0 0 0,-1 0 1 0 0,1 0-1 0 0,-1 0 0 0 0,1 0 1 0 0,-1 0-1 0 0,1 0 1 0 0,-1 1-1 0 0,1-1 0 0 0,-1 0 1 0 0,1 0-1 0 0,0 0 0 0 0,-1 0 1 0 0,1 0-1 0 0,-1 1 0 0 0,1-1 1 0 0,0 0-1 0 0,-1 0 0 0 0,1 1 1 0 0,-1-1-1 0 0,1 0 1 0 0,0 1-1 0 0,-1-1 0 0 0,1 1 1 0 0,-5 15 253 0 0,3-6-312 0 0,-2 10 73 0 0,2 1 0 0 0,0 0 0 0 0,2 1 0 0 0,2 22 1 0 0,-1 5 79 0 0,4-30-69 0 0,1 2-61 0 0,-7-3 168 0 0,1 13-1949 0 0,6-4-4979 0 0,-6-26 6267 0 0,0-3-848 0 0,0-3 803 0 0,-5-49-2110 0 0</inkml:trace>
</inkml:ink>
</file>

<file path=ppt/ink/ink1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14.922"/>
    </inkml:context>
    <inkml:brush xml:id="br0">
      <inkml:brushProperty name="width" value="0.035" units="cm"/>
      <inkml:brushProperty name="height" value="0.035" units="cm"/>
      <inkml:brushProperty name="color" value="#E71224"/>
    </inkml:brush>
  </inkml:definitions>
  <inkml:trace contextRef="#ctx0" brushRef="#br0">66 52 932 0 0,'0'0'8993'0'0,"-16"-6"-6979"0"0,16 5-2011 0 0,0 1 0 0 0,0 0 1 0 0,0-1-1 0 0,0 1 0 0 0,0 0 0 0 0,0 0 0 0 0,0-1 1 0 0,0 1-1 0 0,0 0 0 0 0,-1-1 0 0 0,1 1 0 0 0,0 0 1 0 0,0-1-1 0 0,0 1 0 0 0,0 0 0 0 0,-1 0 0 0 0,1-1 1 0 0,0 1-1 0 0,0 0 0 0 0,-1 0 0 0 0,1-1 0 0 0,0 1 1 0 0,0 0-1 0 0,-1 0 0 0 0,1 0 0 0 0,0 0 0 0 0,-1-1 0 0 0,1 1 6 0 0,-1 0-1 0 0,1 0 1 0 0,0-1-1 0 0,-1 1 1 0 0,1 0-1 0 0,-1 0 1 0 0,1-1-1 0 0,0 1 1 0 0,0 0-1 0 0,-1-1 1 0 0,1 1-1 0 0,0 0 1 0 0,-1-1-1 0 0,1 1 1 0 0,0-1-1 0 0,0 1 1 0 0,0-1-1 0 0,-1 1 1 0 0,1 0-1 0 0,0-1 0 0 0,0 1 1 0 0,0-1-1 0 0,0 1 1 0 0,0-1-1 0 0,0 1 1 0 0,0-1-1 0 0,0 0 1 0 0,0 0 12 0 0,1 0 1 0 0,-1 0-1 0 0,0 0 1 0 0,0 0-1 0 0,0 0 0 0 0,0 0 1 0 0,0 0-1 0 0,0 0 1 0 0,0 0-1 0 0,-1 0 1 0 0,1 0-1 0 0,0 0 0 0 0,0 0 1 0 0,-1 0-1 0 0,1 0 1 0 0,-1 0-1 0 0,1 1 1 0 0,0-1-1 0 0,-1 0 0 0 0,0 0 1 0 0,1 0-1 0 0,-1 0 1 0 0,0 1-1 0 0,1-1 1 0 0,-1 0-1 0 0,0 1 0 0 0,-1-2 1 0 0,1 2 730 0 0,2 2-1161 0 0,-1 1 412 0 0,1 0 0 0 0,-1-1 0 0 0,0 1 1 0 0,0-1-1 0 0,0 1 0 0 0,0 0 1 0 0,0-1-1 0 0,-1 1 0 0 0,1 0 1 0 0,-1-1-1 0 0,-1 4 0 0 0,-1 15 18 0 0,3-3 57 0 0,0-3-59 0 0,0 0 1 0 0,-1-1 0 0 0,-3 19-1 0 0,2-23 11 0 0,1 0-1 0 0,1 1 0 0 0,0 17 1 0 0,0-18-6 0 0,1-1-1 0 0,-2 1 1 0 0,1 0 0 0 0,-4 15 0 0 0,1-13-225 0 0,0 0 0 0 0,1 0-1 0 0,0 21 1 0 0,5-37-1192 0 0,1 0 0 0 0,0 0 0 0 0,0 1 0 0 0,7-5 1 0 0,-6 5-64 0 0,-2 1-213 0 0,-6 5 114 0 0,-28 24 342 0 0</inkml:trace>
</inkml:ink>
</file>

<file path=ppt/ink/ink1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15.712"/>
    </inkml:context>
    <inkml:brush xml:id="br0">
      <inkml:brushProperty name="width" value="0.035" units="cm"/>
      <inkml:brushProperty name="height" value="0.035" units="cm"/>
      <inkml:brushProperty name="color" value="#E71224"/>
    </inkml:brush>
  </inkml:definitions>
  <inkml:trace contextRef="#ctx0" brushRef="#br0">30 32 524 0 0,'0'0'9658'0'0,"-2"-3"-9599"0"0,0 1-5 0 0,1 1-25 0 0,0 0 0 0 0,1 1 0 0 0,-1-1 0 0 0,1 0 0 0 0,-1 0 0 0 0,1 0-1 0 0,-1 1 1 0 0,1-1 0 0 0,-1 0 0 0 0,1 0 0 0 0,0 0 0 0 0,-1 0 0 0 0,1 0 0 0 0,0 0 0 0 0,0 0-1 0 0,0-1 1 0 0,-1 1 4 0 0,1 0-1 0 0,-1 1 1 0 0,1-1-1 0 0,-1 0 1 0 0,1 1 0 0 0,-1-1-1 0 0,1 1 1 0 0,-1-1-1 0 0,0 0 1 0 0,1 1-1 0 0,-1-1 1 0 0,0 1-1 0 0,0 0 1 0 0,1-1-1 0 0,-1 1 1 0 0,0 0-1 0 0,0-1 1 0 0,0 1-1 0 0,1 0 1 0 0,-1 0 0 0 0,0 0-1 0 0,0-1 1 0 0,0 1-1 0 0,-1 0 1 0 0,3 0-171 0 0,11 1 181 0 0,66 5 193 0 0,-67-4-244 0 0,-1-2 3 0 0,-6 0-1 0 0,-1 0 0 0 0,1 0-1 0 0,0 0 1 0 0,0 1 0 0 0,0-1 0 0 0,-1 1-1 0 0,1 0 1 0 0,4 2 0 0 0,-8-3-10 0 0,29 10-3369 0 0,-18-5 1119 0 0,-7-4 973 0 0,-42-17-3419 0 0</inkml:trace>
</inkml:ink>
</file>

<file path=ppt/ink/ink1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16.210"/>
    </inkml:context>
    <inkml:brush xml:id="br0">
      <inkml:brushProperty name="width" value="0.035" units="cm"/>
      <inkml:brushProperty name="height" value="0.035" units="cm"/>
      <inkml:brushProperty name="color" value="#E71224"/>
    </inkml:brush>
  </inkml:definitions>
  <inkml:trace contextRef="#ctx0" brushRef="#br0">17 0 804 0 0,'0'0'9368'0'0,"-11"27"-8872"0"0,5 15-56 0 0,6 55 238 0 0,0-96-695 0 0,1-1-1 0 0,-1 0 1 0 0,0 1-1 0 0,0-1 0 0 0,0 0 1 0 0,0 1-1 0 0,0-1 0 0 0,1 0 1 0 0,-1 1-1 0 0,0-1 1 0 0,0 0-1 0 0,1 1 0 0 0,-1-1 1 0 0,0 0-1 0 0,1 0 1 0 0,-1 1-1 0 0,0-1 0 0 0,1 0 1 0 0,-1 0-1 0 0,0 0 0 0 0,1 0 1 0 0,-1 1-1 0 0,0-1 1 0 0,1 0-1 0 0,-1 0 0 0 0,0 0 1 0 0,1 0-1 0 0,-1 0 0 0 0,1 0 1 0 0,-1 0-1 0 0,7 1-4151 0 0,-23-10-2902 0 0</inkml:trace>
</inkml:ink>
</file>

<file path=ppt/ink/ink1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27.286"/>
    </inkml:context>
    <inkml:brush xml:id="br0">
      <inkml:brushProperty name="width" value="0.035" units="cm"/>
      <inkml:brushProperty name="height" value="0.035" units="cm"/>
      <inkml:brushProperty name="color" value="#E71224"/>
    </inkml:brush>
  </inkml:definitions>
  <inkml:trace contextRef="#ctx0" brushRef="#br0">50 53 1116 0 0,'0'0'6507'0'0,"-4"-1"-6413"0"0,-41-4 2277 0 0,44 5-2175 0 0,30 0 1288 0 0,-16-1-1381 0 0,0-1 0 0 0,1 0 1 0 0,-1 0-1 0 0,22-8 0 0 0,19-4-25 0 0,-28 11 33 0 0,0 1 1 0 0,28 2 0 0 0,-19 1-112 0 0,-34-1 15 0 0,17-2-5 0 0,-14 1-17 0 0,-5 2 3 0 0,22-10-467 0 0,-41 15-11769 0 0</inkml:trace>
</inkml:ink>
</file>

<file path=ppt/ink/ink1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28.388"/>
    </inkml:context>
    <inkml:brush xml:id="br0">
      <inkml:brushProperty name="width" value="0.035" units="cm"/>
      <inkml:brushProperty name="height" value="0.035" units="cm"/>
      <inkml:brushProperty name="color" value="#E71224"/>
    </inkml:brush>
  </inkml:definitions>
  <inkml:trace contextRef="#ctx0" brushRef="#br0">245 75 2212 0 0,'0'0'7522'0'0,"-12"-7"-7432"0"0,-59-33 398 0 0,65 36-302 0 0,-1 1 0 0 0,0-1 0 0 0,0 1 0 0 0,0 0 0 0 0,0 1 0 0 0,0 0 1 0 0,-1 0-1 0 0,1 1 0 0 0,-1-1 0 0 0,-12 1 0 0 0,18 1-159 0 0,1 0-5 0 0,-1 0-29 0 0,1-1-1 0 0,-1 1 0 0 0,0 0 0 0 0,0 0 1 0 0,0 0-1 0 0,0 1 0 0 0,1-1 0 0 0,-1 0 0 0 0,0 1 1 0 0,0-1-1 0 0,1 1 0 0 0,-1-1 0 0 0,0 1 0 0 0,1 0 1 0 0,-1 0-1 0 0,0 0 0 0 0,1 0 0 0 0,-1 0 1 0 0,1 0-1 0 0,0 0 0 0 0,-1 0 0 0 0,1 1 0 0 0,0-1 1 0 0,0 0-1 0 0,0 1 0 0 0,0-1 0 0 0,0 1 0 0 0,0-1 1 0 0,0 1-1 0 0,0 0 0 0 0,0-1 0 0 0,0 3 1 0 0,-4 7-17 0 0,-6 22-35 0 0,10-27 53 0 0,0-1 0 0 0,0 1-1 0 0,1-1 1 0 0,-1 1 0 0 0,1-1-1 0 0,0 1 1 0 0,2 7 0 0 0,-1 7-1 0 0,-1-15 11 0 0,0 0-1 0 0,1 1 0 0 0,0-1 1 0 0,0 0-1 0 0,0 0 0 0 0,3 9 1 0 0,-2-9-6 0 0,0 7-10 0 0,3 3 47 0 0,6 25 33 0 0,22 37-82 0 0,-19-43 34 0 0,-5-5-43 0 0,-6-15 30 0 0,-2-11 1 0 0,-1 0 0 0 0,1 0 1 0 0,-1 0-1 0 0,0-1 0 0 0,0 1 0 0 0,0 0 0 0 0,0 0 0 0 0,0 0 0 0 0,-1 3 1 0 0,0-2-88 0 0,0 0 1 0 0,1 0 0 0 0,0 0 0 0 0,0 0 0 0 0,0 0-1 0 0,0 0 1 0 0,2 6 0 0 0,7-10-3886 0 0,-18 0-3643 0 0</inkml:trace>
</inkml:ink>
</file>

<file path=ppt/ink/ink1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28.949"/>
    </inkml:context>
    <inkml:brush xml:id="br0">
      <inkml:brushProperty name="width" value="0.035" units="cm"/>
      <inkml:brushProperty name="height" value="0.035" units="cm"/>
      <inkml:brushProperty name="color" value="#E71224"/>
    </inkml:brush>
  </inkml:definitions>
  <inkml:trace contextRef="#ctx0" brushRef="#br0">0 10 1100 0 0,'0'0'5230'0'0,"39"2"-1207"0"0,-10-2-3765 0 0,55-7 0 0 0,-33 3-357 0 0,-51 4 70 0 0,18 0-2182 0 0,-8-1-1505 0 0,-38 2-1098 0 0</inkml:trace>
</inkml:ink>
</file>

<file path=ppt/ink/ink1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04.958"/>
    </inkml:context>
    <inkml:brush xml:id="br0">
      <inkml:brushProperty name="width" value="0.035" units="cm"/>
      <inkml:brushProperty name="height" value="0.035" units="cm"/>
      <inkml:brushProperty name="color" value="#E71224"/>
    </inkml:brush>
  </inkml:definitions>
  <inkml:trace contextRef="#ctx0" brushRef="#br0">12 387 2500 0 0,'0'0'8155'0'0,"-2"-4"-7976"0"0,0 1-85 0 0,1 2-36 0 0,0 0 0 0 0,1 0 0 0 0,-1 0-1 0 0,0 0 1 0 0,1 0 0 0 0,-1 0 0 0 0,1 0 0 0 0,-1-1 0 0 0,1 1-1 0 0,0 0 1 0 0,-1 0 0 0 0,1-1 0 0 0,0 0 0 0 0,0 1 58 0 0,5-9-150 0 0,16 1 34 0 0,-19 8 4 0 0,0 0-1 0 0,-1 0 1 0 0,1 0 0 0 0,0 1 0 0 0,0-1-1 0 0,0 0 1 0 0,0 1 0 0 0,0-1 0 0 0,0 1-1 0 0,3 0 1 0 0,6-1 15 0 0,0-1-1 0 0,-1 0 1 0 0,1 0-1 0 0,0-1 1 0 0,-1-1-1 0 0,0 0 1 0 0,16-8-1 0 0,-12 6 33 0 0,1 0-1 0 0,0 0 1 0 0,22-4 0 0 0,13-2-4 0 0,-29 6 0 0 0,39-6-1 0 0,-4 0 389 0 0,-10 8-382 0 0,79 2 0 0 0,-71 2 18 0 0,-40 1-72 0 0,0 0 0 0 0,21 5 0 0 0,-21-3 21 0 0,0 0 1 0 0,21 0-1 0 0,362-1 447 0 0,-374-1-379 0 0,0 2 1 0 0,45 11-1 0 0,-19-4 20 0 0,-31-7 7 0 0,-1-2 1 0 0,1 0-1 0 0,17-2 0 0 0,-4 0-5 0 0,-13 0 1 0 0,34-6 0 0 0,9 0-83 0 0,166 9-26 0 0,-146 4 21 0 0,-31-1-1 0 0,33 4-21 0 0,-47-4 41 0 0,40-1 1 0 0,195-5 150 0 0,0 0-89 0 0,-250 0-70 0 0,0-2 0 0 0,0 0 0 0 0,-1-1 0 0 0,23-8 0 0 0,37-6-6 0 0,-25 12-101 0 0,93 1 0 0 0,-7 2 293 0 0,96 3 80 0 0,-167 4-336 0 0,75 2 76 0 0,254-12 338 0 0,-73-1-104 0 0,-304 9-239 0 0,1 0 1 0 0,0 1-1 0 0,39 11 1 0 0,-29-8 91 0 0,-1-2-1 0 0,0-1 1 0 0,47-1 0 0 0,-78-2-146 0 0,-1 0 42 0 0,0 1 0 0 0,0-1 1 0 0,0 1-1 0 0,0-1 0 0 0,0 1 1 0 0,0-1-1 0 0,0 0 0 0 0,0 1 0 0 0,0-1 1 0 0,0 1-1 0 0,0-1 0 0 0,-1 1 1 0 0,1-1-1 0 0,0 0 0 0 0,0 1 0 0 0,-1-1 1 0 0,1 0-1 0 0,0 1 0 0 0,0-1 0 0 0,-1 0 1 0 0,1 1-1 0 0,0-1 0 0 0,-1 0 1 0 0,1 1-1 0 0,0-1 0 0 0,-1 0 0 0 0,1 0 1 0 0,-1 1-1 0 0,1-1 0 0 0,0 0 1 0 0,-1 0-1 0 0,1 0 0 0 0,-1 0 0 0 0,1 0 1 0 0,-1 0-1 0 0,1 0 0 0 0,0 0 0 0 0,-1 0 1 0 0,1 0-1 0 0,-1 0 0 0 0,1 0 1 0 0,-1 0-1 0 0,1 0 0 0 0,-1 0 0 0 0,1 0 1 0 0,0 0-1 0 0,-1 0 0 0 0,0-1 1 0 0,-7 1-103 0 0,4-1 89 0 0,0 1 1 0 0,-1-1-1 0 0,1 0 1 0 0,0-1-1 0 0,0 1 1 0 0,-1-1-1 0 0,1 0 1 0 0,0 0-1 0 0,-3-2 1 0 0,-20-9-17 0 0,14 7 19 0 0,1-1 1 0 0,0 0 0 0 0,1-1-1 0 0,-1 0 1 0 0,-18-18 0 0 0,10 8-29 0 0,-24-15 1 0 0,-85-62 59 0 0,90 62 99 0 0,26 24-62 0 0,12 7-245 0 0,10 4 131 0 0,19 7 61 0 0,31 6 0 0 0,-40-11-37 0 0,-1 0 0 0 0,0 1 0 0 0,1 2 0 0 0,-2-1 0 0 0,30 17-1 0 0,-21-8-5 0 0,-15-9 19 0 0,0 1 0 0 0,-1-1-1 0 0,0 2 1 0 0,0-1 0 0 0,16 18-1 0 0,-17-16 1 0 0,-8-8-3 0 0,1 0 1 0 0,-1 1-1 0 0,1-1 0 0 0,-1 0 1 0 0,0 1-1 0 0,0-1 1 0 0,1 1-1 0 0,-1-1 0 0 0,0 1 1 0 0,0 0-1 0 0,-1-1 1 0 0,1 1-1 0 0,0 0 0 0 0,-1 0 1 0 0,1 0-1 0 0,-1 0 1 0 0,1-1-1 0 0,-1 3 0 0 0,6 13 91 0 0,-6-16-84 0 0,1 0 0 0 0,0 0 0 0 0,-1 0 0 0 0,0 0 1 0 0,1 0-1 0 0,-1 0 0 0 0,1 0 0 0 0,-1 0 0 0 0,0 0 0 0 0,0 0 0 0 0,0 0 0 0 0,1 0 0 0 0,-1 0 0 0 0,0 0 0 0 0,0 0 0 0 0,0 0 0 0 0,-1 0 0 0 0,1 0 0 0 0,0 0 0 0 0,0 0 0 0 0,-1 0 0 0 0,1 0 0 0 0,0 0 0 0 0,-1 0 0 0 0,1 0 0 0 0,-1 0 0 0 0,1 0 0 0 0,-1 0 0 0 0,0 1 0 0 0,-4 3 136 0 0,-1 0 1 0 0,1 0-1 0 0,-1 0 0 0 0,0-1 0 0 0,0 0 0 0 0,-1 0 0 0 0,1 0 0 0 0,-13 4 0 0 0,-8 6 676 0 0,6-1-804 0 0,0 2 0 0 0,1 0 0 0 0,1 1-1 0 0,0 1 1 0 0,-16 20 0 0 0,31-33-53 0 0,2-2 22 0 0,0 0 0 0 0,0 0 0 0 0,0 0 0 0 0,1 0-1 0 0,-1 0 1 0 0,1 0 0 0 0,-1 1 0 0 0,1-1 0 0 0,0 0 0 0 0,0 1 0 0 0,0-1 0 0 0,-1 5 0 0 0,1-4 530 0 0,-1 7-2891 0 0,6-15-806 0 0,12-23-301 0 0,-13 23 2548 0 0,1 0-1 0 0,-2 0 1 0 0,1 0 0 0 0,0 0-1 0 0,-1 0 1 0 0,0-1-1 0 0,1-5 1 0 0,-2 9 636 0 0,-1-1-781 0 0,-5 11 16 0 0,-35 71-1207 0 0</inkml:trace>
</inkml:ink>
</file>

<file path=ppt/ink/ink1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07.047"/>
    </inkml:context>
    <inkml:brush xml:id="br0">
      <inkml:brushProperty name="width" value="0.035" units="cm"/>
      <inkml:brushProperty name="height" value="0.035" units="cm"/>
      <inkml:brushProperty name="color" value="#E71224"/>
    </inkml:brush>
  </inkml:definitions>
  <inkml:trace contextRef="#ctx0" brushRef="#br0">33 1 4280 0 0,'0'0'8925'0'0,"-4"4"-8630"0"0,1-1-267 0 0,0 0 1 0 0,1 1-1 0 0,-1-1 1 0 0,1 1-1 0 0,-1 0 0 0 0,1 0 1 0 0,0 0-1 0 0,1 0 1 0 0,-1 0-1 0 0,1 0 1 0 0,-1 0-1 0 0,1 0 0 0 0,1 1 1 0 0,-1-1-1 0 0,0 8 1 0 0,1 97 263 0 0,2-104-373 0 0,0 0 1 0 0,1 0-1 0 0,-1 0 1 0 0,1-1-1 0 0,0 1 1 0 0,6 5-1 0 0,21 11-7598 0 0,-24-18 4823 0 0</inkml:trace>
</inkml:ink>
</file>

<file path=ppt/ink/ink1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22.701"/>
    </inkml:context>
    <inkml:brush xml:id="br0">
      <inkml:brushProperty name="width" value="0.035" units="cm"/>
      <inkml:brushProperty name="height" value="0.035" units="cm"/>
      <inkml:brushProperty name="color" value="#E71224"/>
    </inkml:brush>
  </inkml:definitions>
  <inkml:trace contextRef="#ctx0" brushRef="#br0">13 75 1152 0 0,'0'0'3388'0'0,"-5"-16"-2941"0"0,-1-7 806 0 0,6-12 2272 0 0,-2 35-2582 0 0,9 0 239 0 0,16 0-494 0 0,-5-1-597 0 0,1 1 1 0 0,-1 2-1 0 0,37 5 1 0 0,-39-4-58 0 0,0-1 0 0 0,0-1 0 0 0,0-1 0 0 0,23-2 0 0 0,5 0 141 0 0,-6 2-278 0 0,-37 0 94 0 0,1 0-269 0 0,0 0 19 0 0,0 1-1 0 0,0-1 0 0 0,0 0 1 0 0,1 1-1 0 0,-1-1 0 0 0,0 1 0 0 0,3 1 1 0 0,7 10-3211 0 0,-9-5-2682 0 0,-29-31 4952 0 0</inkml:trace>
</inkml:ink>
</file>

<file path=ppt/ink/ink1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24.341"/>
    </inkml:context>
    <inkml:brush xml:id="br0">
      <inkml:brushProperty name="width" value="0.035" units="cm"/>
      <inkml:brushProperty name="height" value="0.035" units="cm"/>
      <inkml:brushProperty name="color" value="#E71224"/>
    </inkml:brush>
  </inkml:definitions>
  <inkml:trace contextRef="#ctx0" brushRef="#br0">205 79 932 0 0,'0'0'9764'0'0,"-4"-8"-9457"0"0,0 0-201 0 0,3 5-63 0 0,0 0 0 0 0,0 1-1 0 0,-1-1 1 0 0,1 0 0 0 0,-1 1 0 0 0,0-1-1 0 0,0 1 1 0 0,0-1 0 0 0,0 1-1 0 0,0 0 1 0 0,-4-3 0 0 0,0-7 862 0 0,-3 3 166 0 0,8 8-1031 0 0,1 0-1 0 0,0 1 1 0 0,-1-1-1 0 0,1 1 1 0 0,-1-1-1 0 0,1 1 1 0 0,-1-1-1 0 0,1 1 0 0 0,-1-1 1 0 0,0 1-1 0 0,1 0 1 0 0,-1-1-1 0 0,1 1 1 0 0,-1 0-1 0 0,0-1 0 0 0,1 1 1 0 0,-1 0-1 0 0,0 0 1 0 0,1 0-1 0 0,-1 0 1 0 0,0 0-1 0 0,0-1 1 0 0,1 1-1 0 0,-1 0 0 0 0,0 0 1 0 0,-1 1-1 0 0,1-1 49 0 0,-30 0-97 0 0,24 0 21 0 0,0 0 1 0 0,-1 1-1 0 0,1 0 1 0 0,0 1-1 0 0,0-1 1 0 0,-10 5-1 0 0,-2 9-218 0 0,18-14 201 0 0,0 0 0 0 0,0 0 0 0 0,0 0 0 0 0,0 0 1 0 0,0 0-1 0 0,1 1 0 0 0,-1-1 0 0 0,0 0 0 0 0,0 0 1 0 0,1 1-1 0 0,-1-1 0 0 0,1 0 0 0 0,-1 1 0 0 0,0 0 1 0 0,-8 16-78 0 0,8-16 76 0 0,0-1 0 0 0,0 1 0 0 0,0-1 0 0 0,0 1 0 0 0,1 0 0 0 0,-1-1 0 0 0,1 1 0 0 0,-1 0 0 0 0,1-1 0 0 0,-1 1 1 0 0,1 0-1 0 0,0-1 0 0 0,0 4 0 0 0,1 30-50 0 0,0-19 43 0 0,-2-1 12 0 0,1-11 2 0 0,0-1 0 0 0,-1 1-1 0 0,1 0 1 0 0,1-1 0 0 0,-1 1 0 0 0,0 0-1 0 0,1-1 1 0 0,0 1 0 0 0,0 0 0 0 0,0-1 0 0 0,2 4-1 0 0,-1-1 2 0 0,1-1 1 0 0,-1 0-1 0 0,0 1 0 0 0,-1-1 0 0 0,2 7 0 0 0,-2-6-1 0 0,1 0 0 0 0,-1-1 0 0 0,1 1 0 0 0,1 0 0 0 0,2 5 0 0 0,17 45-12 0 0,-16-43 21 0 0,-1 0-1 0 0,0 0 0 0 0,-1 1 1 0 0,4 19-1 0 0,2 4 4 0 0,-10-33-11 0 0,1-1-1 0 0,-1 1 0 0 0,1 0 0 0 0,-1 0 0 0 0,0 0 1 0 0,-1 4-1 0 0,1-5 0 0 0,0 0 0 0 0,-1 0 0 0 0,1 0 0 0 0,0-1 0 0 0,1 1 0 0 0,-1 0-1 0 0,0 0 1 0 0,1 0 0 0 0,0 0 0 0 0,0-1 0 0 0,1 4 0 0 0,-1-2-1 0 0,0-1-1 0 0,0 1 0 0 0,0-1 1 0 0,0 1-1 0 0,0-1 1 0 0,-1 1-1 0 0,0 0 0 0 0,0-1 1 0 0,0 5-1 0 0,0-4 0 0 0,0 1 0 0 0,0-1 0 0 0,0 0 0 0 0,1 0 0 0 0,0 0-1 0 0,1 5 1 0 0,4 25-98 0 0,-6-23 1015 0 0,0-7-2686 0 0</inkml:trace>
</inkml:ink>
</file>

<file path=ppt/ink/ink1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24.807"/>
    </inkml:context>
    <inkml:brush xml:id="br0">
      <inkml:brushProperty name="width" value="0.035" units="cm"/>
      <inkml:brushProperty name="height" value="0.035" units="cm"/>
      <inkml:brushProperty name="color" value="#E71224"/>
    </inkml:brush>
  </inkml:definitions>
  <inkml:trace contextRef="#ctx0" brushRef="#br0">7 40 640 0 0,'0'0'10960'0'0,"-2"-2"-10865"0"0,2 2-96 0 0,0 0 1 0 0,0 0-1 0 0,-1 0 0 0 0,1 0 0 0 0,0 0 1 0 0,0 0-1 0 0,0-1 0 0 0,0 1 0 0 0,-1 0 0 0 0,1 0 1 0 0,0 0-1 0 0,0 0 0 0 0,0 0 0 0 0,0 0 1 0 0,-1 0-1 0 0,1 0 0 0 0,0-1 0 0 0,0 1 1 0 0,0 0-1 0 0,0 0 0 0 0,0 0 0 0 0,0 0 1 0 0,-1 0-1 0 0,1-1 0 0 0,0 1 0 0 0,0 0 1 0 0,0 0-1 0 0,0 0 0 0 0,0-1 0 0 0,0 1 0 0 0,0 0 1 0 0,0 0-1 0 0,0 0 0 0 0,0 0 0 0 0,0-1 1 0 0,0 1-1 0 0,0 0 0 0 0,0 0 0 0 0,0 0 1 0 0,0-1-1 0 0,0 1 0 0 0,0 0 0 0 0,0 0 1 0 0,0 0-1 0 0,0 0 0 0 0,0-1 0 0 0,1 1 1 0 0,-1 0-1 0 0,0 0 0 0 0,0 0 0 0 0,0 0 1 0 0,0-1-1 0 0,0 1 0 0 0,0 0 0 0 0,1 0 0 0 0,-1 0 1 0 0,0 0-1 0 0,0 0 0 0 0,0 0 0 0 0,0 0 1 0 0,0-1-1 0 0,1 1 0 0 0,18 0 195 0 0,-17 0-174 0 0,1 1 1 0 0,-1-1-1 0 0,1 0 1 0 0,-1 0-1 0 0,1 0 1 0 0,0 0-1 0 0,-1-1 1 0 0,1 1 0 0 0,-1-1-1 0 0,0 1 1 0 0,1-1-1 0 0,-1 0 1 0 0,4-2-1 0 0,-3 2 8 0 0,0-1 0 0 0,0 1 0 0 0,0 0 0 0 0,0 0-1 0 0,0 0 1 0 0,1 0 0 0 0,3 0 0 0 0,9-2-27 0 0,-9 0-48 0 0,1 1-1 0 0,0 0 0 0 0,0 1 1 0 0,-1 0-1 0 0,14 0 0 0 0,6 0-2474 0 0,-25 1 2208 0 0,9 5-4322 0 0,-6-1 2622 0 0</inkml:trace>
</inkml:ink>
</file>

<file path=ppt/ink/ink1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25.490"/>
    </inkml:context>
    <inkml:brush xml:id="br0">
      <inkml:brushProperty name="width" value="0.035" units="cm"/>
      <inkml:brushProperty name="height" value="0.035" units="cm"/>
      <inkml:brushProperty name="color" value="#E71224"/>
    </inkml:brush>
  </inkml:definitions>
  <inkml:trace contextRef="#ctx0" brushRef="#br0">6 16 3028 0 0,'0'0'5725'0'0,"0"2"-5609"0"0,-5 111 1022 0 0,5-111-1137 0 0,1-1 0 0 0,-1 0 1 0 0,1 1-1 0 0,0-1 0 0 0,0 0 1 0 0,-1 1-1 0 0,1-1 0 0 0,0 0 0 0 0,0 0 1 0 0,0 0-1 0 0,0 0 0 0 0,1 0 0 0 0,-1 0 1 0 0,0 0-1 0 0,0 0 0 0 0,0-1 1 0 0,1 1-1 0 0,-1 0 0 0 0,0-1 0 0 0,1 1 1 0 0,-1-1-1 0 0,3 1 0 0 0,-3-1 35 0 0,22-1 1566 0 0,-19-3-1556 0 0,0-1 0 0 0,-1 0 0 0 0,0 0 0 0 0,0 0 0 0 0,0 0 0 0 0,0-1 0 0 0,-1 1 0 0 0,0-1 0 0 0,2-7 1 0 0,-1 0 6 0 0,-2 1 1 0 0,1-1-1 0 0,-1-18 1 0 0,-1 30-52 0 0,-1 0 0 0 0,1 1-1 0 0,0-1 1 0 0,0 0 0 0 0,0 0 0 0 0,-1 1 0 0 0,1-1-1 0 0,0 1 1 0 0,-1-1 0 0 0,1 0 0 0 0,-1 1-1 0 0,1-1 1 0 0,-1 1 0 0 0,1-1 0 0 0,-1 1 0 0 0,1-1-1 0 0,-1 1 1 0 0,1-1 0 0 0,-1 1 0 0 0,1-1-1 0 0,-2 1 1 0 0,-5-8 90 0 0,4 7-67 0 0,1 0 0 0 0,-1 1 0 0 0,0-1 0 0 0,0 1 0 0 0,1 0 0 0 0,-1 0 0 0 0,0 0 0 0 0,-4 0 0 0 0,4 1-50 0 0,2-1-9 0 0,-10 4-210 0 0,11 11-3497 0 0,0-10-2744 0 0,0-23 4309 0 0</inkml:trace>
</inkml:ink>
</file>

<file path=ppt/ink/ink1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48.413"/>
    </inkml:context>
    <inkml:brush xml:id="br0">
      <inkml:brushProperty name="width" value="0.035" units="cm"/>
      <inkml:brushProperty name="height" value="0.035" units="cm"/>
      <inkml:brushProperty name="color" value="#E71224"/>
    </inkml:brush>
  </inkml:definitions>
  <inkml:trace contextRef="#ctx0" brushRef="#br0">24 61 1132 0 0,'0'-7'4292'0'0,"-1"5"-4029"0"0,1 0 1 0 0,0 0-1 0 0,0-1 1 0 0,0 1 0 0 0,0 0-1 0 0,1 0 1 0 0,-1 0 0 0 0,1 0-1 0 0,-1 0 1 0 0,1 1 0 0 0,-1-1-1 0 0,2-2 1 0 0,-1 3-293 0 0,-1 1 0 0 0,0-1 0 0 0,1 0 0 0 0,-1 1 0 0 0,0-1 0 0 0,0 1 0 0 0,1-1 0 0 0,-1 0 0 0 0,0 1 0 0 0,0-1 0 0 0,0 0 0 0 0,0 1 0 0 0,0-1 0 0 0,0 0 0 0 0,0 1 0 0 0,0-1 0 0 0,0 0 0 0 0,0 1 0 0 0,0-1 0 0 0,0 0 0 0 0,0 1 0 0 0,0-1 0 0 0,-1 0 0 0 0,1 1 0 0 0,0-1 0 0 0,-1 1 0 0 0,1-1 0 0 0,0 0 0 0 0,-1 1 0 0 0,1-1 0 0 0,0 1 0 0 0,-1-1 0 0 0,1 1 0 0 0,-1-1 0 0 0,1 1 0 0 0,-1 0 0 0 0,0-1 0 0 0,1 1 0 0 0,-1 0 0 0 0,1-1 0 0 0,-1 1 0 0 0,0 0 0 0 0,1 0 0 0 0,-1-1 0 0 0,1 1 0 0 0,-1 0 0 0 0,0 0 0 0 0,1 0 0 0 0,-1 0 0 0 0,0 0 0 0 0,1 0 0 0 0,-2 0 0 0 0,1 0-129 0 0,-10 12-1201 0 0,10-6 1217 0 0,1-6 146 0 0,0 0 0 0 0,0 0 1 0 0,0 1-1 0 0,0-1 0 0 0,0 0 0 0 0,-1 1 1 0 0,1-1-1 0 0,0 0 0 0 0,0 1 0 0 0,0-1 1 0 0,0 0-1 0 0,0 1 0 0 0,0-1 0 0 0,0 0 1 0 0,0 1-1 0 0,0-1 0 0 0,0 0 0 0 0,1 1 0 0 0,-1-1 1 0 0,0 0-1 0 0,0 1 0 0 0,0-1 0 0 0,0 0 1 0 0,0 0-1 0 0,0 1 0 0 0,1-1 0 0 0,-1 0 1 0 0,0 0-1 0 0,0 1 0 0 0,1-1 0 0 0,-1 0 1 0 0,0 0-1 0 0,0 1 0 0 0,1-1 0 0 0,-1 0 1 0 0,0 0-1 0 0,0 0 0 0 0,1 0 0 0 0,-1 1 1 0 0,0-1-1 0 0,1 0 0 0 0,0 0 390 0 0,0 0-493 0 0,3 0 94 0 0,-4 6-5411 0 0,-5-12 4709 0 0</inkml:trace>
</inkml:ink>
</file>

<file path=ppt/ink/ink1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48.521"/>
    </inkml:context>
    <inkml:brush xml:id="br0">
      <inkml:brushProperty name="width" value="0.035" units="cm"/>
      <inkml:brushProperty name="height" value="0.035" units="cm"/>
      <inkml:brushProperty name="color" value="#E71224"/>
    </inkml:brush>
  </inkml:definitions>
  <inkml:trace contextRef="#ctx0" brushRef="#br0">1 1 2228 0 0</inkml:trace>
</inkml:ink>
</file>

<file path=ppt/ink/ink1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48.630"/>
    </inkml:context>
    <inkml:brush xml:id="br0">
      <inkml:brushProperty name="width" value="0.035" units="cm"/>
      <inkml:brushProperty name="height" value="0.035" units="cm"/>
      <inkml:brushProperty name="color" value="#E71224"/>
    </inkml:brush>
  </inkml:definitions>
  <inkml:trace contextRef="#ctx0" brushRef="#br0">12 11 2228 0 0,'-10'12'3765'0'0,"9"-24"-370"0"0,1 6-3840 0 0,1 5 407 0 0,1 0-1 0 0,0 1 1 0 0,0-1 0 0 0,0 1-1 0 0,0-1 1 0 0,0 1 0 0 0,0 0-1 0 0,0-1 1 0 0,0 1 0 0 0,2 1-1 0 0,47 2-7885 0 0,-114-6 7327 0 0</inkml:trace>
</inkml:ink>
</file>

<file path=ppt/ink/ink1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48.830"/>
    </inkml:context>
    <inkml:brush xml:id="br0">
      <inkml:brushProperty name="width" value="0.035" units="cm"/>
      <inkml:brushProperty name="height" value="0.035" units="cm"/>
      <inkml:brushProperty name="color" value="#E71224"/>
    </inkml:brush>
  </inkml:definitions>
  <inkml:trace contextRef="#ctx0" brushRef="#br0">0 17 1428 0 0,'0'0'3220'0'0,"55"-17"-6672"0"0</inkml:trace>
</inkml:ink>
</file>

<file path=ppt/ink/ink1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49.023"/>
    </inkml:context>
    <inkml:brush xml:id="br0">
      <inkml:brushProperty name="width" value="0.035" units="cm"/>
      <inkml:brushProperty name="height" value="0.035" units="cm"/>
      <inkml:brushProperty name="color" value="#E71224"/>
    </inkml:brush>
  </inkml:definitions>
  <inkml:trace contextRef="#ctx0" brushRef="#br0">0 21 804 0 0,'0'0'6347'0'0,"10"-3"-9654"0"0,3-2 3069 0 0,30-7-999 0 0,-37 11 342 0 0,-1 1 65 0 0</inkml:trace>
</inkml:ink>
</file>

<file path=ppt/ink/ink1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49.239"/>
    </inkml:context>
    <inkml:brush xml:id="br0">
      <inkml:brushProperty name="width" value="0.035" units="cm"/>
      <inkml:brushProperty name="height" value="0.035" units="cm"/>
      <inkml:brushProperty name="color" value="#E71224"/>
    </inkml:brush>
  </inkml:definitions>
  <inkml:trace contextRef="#ctx0" brushRef="#br0">0 2 1176 0 0,'0'0'4018'0'0,"5"0"-3966"0"0,-2 0-40 0 0,-2-1-9 0 0,1 1 0 0 0,-1 0-1 0 0,1 0 1 0 0,-1-1-1 0 0,1 1 1 0 0,-1 0-1 0 0,1 1 1 0 0,-1-1-1 0 0,1 0 1 0 0,-1 0-1 0 0,0 1 1 0 0,1-1-1 0 0,-1 0 1 0 0,3 2-1 0 0,10 4 105 0 0,-7-3-564 0 0,-11-4-3086 0 0,-45-9 2140 0 0</inkml:trace>
</inkml:ink>
</file>

<file path=ppt/ink/ink1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49.503"/>
    </inkml:context>
    <inkml:brush xml:id="br0">
      <inkml:brushProperty name="width" value="0.035" units="cm"/>
      <inkml:brushProperty name="height" value="0.035" units="cm"/>
      <inkml:brushProperty name="color" value="#E71224"/>
    </inkml:brush>
  </inkml:definitions>
  <inkml:trace contextRef="#ctx0" brushRef="#br0">1 1 1392 0 0,'0'0'6045'0'0,"8"1"-6764"0"0,25 3 670 0 0,11 0-1226 0 0,-19-3-2395 0 0,-20-1 2382 0 0</inkml:trace>
</inkml:ink>
</file>

<file path=ppt/ink/ink12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49.712"/>
    </inkml:context>
    <inkml:brush xml:id="br0">
      <inkml:brushProperty name="width" value="0.035" units="cm"/>
      <inkml:brushProperty name="height" value="0.035" units="cm"/>
      <inkml:brushProperty name="color" value="#E71224"/>
    </inkml:brush>
  </inkml:definitions>
  <inkml:trace contextRef="#ctx0" brushRef="#br0">1 10 1964 0 0,'0'0'7774'0'0,"4"-1"-8871"0"0,19-6-212 0 0,0 5-3749 0 0,-29 4 3618 0 0,-38 6 606 0 0</inkml:trace>
</inkml:ink>
</file>

<file path=ppt/ink/ink12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0.660"/>
    </inkml:context>
    <inkml:brush xml:id="br0">
      <inkml:brushProperty name="width" value="0.035" units="cm"/>
      <inkml:brushProperty name="height" value="0.035" units="cm"/>
      <inkml:brushProperty name="color" value="#E71224"/>
    </inkml:brush>
  </inkml:definitions>
  <inkml:trace contextRef="#ctx0" brushRef="#br0">1 67 2100 0 0,'0'0'6050'0'0,"0"-7"-5971"0"0,0-37-130 0 0,3 28-855 0 0,-6 34-6366 0 0</inkml:trace>
</inkml:ink>
</file>

<file path=ppt/ink/ink12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0.845"/>
    </inkml:context>
    <inkml:brush xml:id="br0">
      <inkml:brushProperty name="width" value="0.035" units="cm"/>
      <inkml:brushProperty name="height" value="0.035" units="cm"/>
      <inkml:brushProperty name="color" value="#E71224"/>
    </inkml:brush>
  </inkml:definitions>
  <inkml:trace contextRef="#ctx0" brushRef="#br0">17 56 3328 0 0,'0'0'5809'0'0,"-16"-56"-14786"0"0</inkml:trace>
</inkml:ink>
</file>

<file path=ppt/ink/ink12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1.061"/>
    </inkml:context>
    <inkml:brush xml:id="br0">
      <inkml:brushProperty name="width" value="0.035" units="cm"/>
      <inkml:brushProperty name="height" value="0.035" units="cm"/>
      <inkml:brushProperty name="color" value="#E71224"/>
    </inkml:brush>
  </inkml:definitions>
  <inkml:trace contextRef="#ctx0" brushRef="#br0">11 52 1748 0 0,'0'0'5953'0'0,"-1"-7"-9504"0"0,-7-23 3130 0 0,8 30 397 0 0,0 0-1 0 0,0 0 1 0 0,-1-1 0 0 0,1 1-1 0 0,0 0 1 0 0,0 0-1 0 0,0-1 1 0 0,0 1 0 0 0,0 0-1 0 0,-1-1 1 0 0,1 1 0 0 0,0 0-1 0 0,0-1 1 0 0,0 1 0 0 0,0 0-1 0 0,0-1 1 0 0,0 1-1 0 0,0 0 1 0 0,0 0 0 0 0,0-1-1 0 0,0 1 1 0 0,0 0 0 0 0,0-1-1 0 0,0 1 1 0 0,1 0-1 0 0,-1-1 1 0 0,0 1 0 0 0,0 0-1 0 0,0-1 1 0 0,0 1 0 0 0,0 0-1 0 0,1 0 1 0 0,-1-1 0 0 0,0 1-1 0 0,0 0 1 0 0,1 0-1 0 0,-1-1 1 0 0,0 1 0 0 0,0 0-1 0 0,1 0 1 0 0,-1 0 0 0 0,0 0-1 0 0,1-1 1 0 0,1 0-1343 0 0,2-1 541 0 0</inkml:trace>
</inkml:ink>
</file>

<file path=ppt/ink/ink12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1.263"/>
    </inkml:context>
    <inkml:brush xml:id="br0">
      <inkml:brushProperty name="width" value="0.035" units="cm"/>
      <inkml:brushProperty name="height" value="0.035" units="cm"/>
      <inkml:brushProperty name="color" value="#E71224"/>
    </inkml:brush>
  </inkml:definitions>
  <inkml:trace contextRef="#ctx0" brushRef="#br0">6 84 1668 0 0,'0'0'7560'0'0,"0"-13"-8529"0"0,-5-57-1595 0 0,8 70 848 0 0,2-1 992 0 0,-3 15-1192 0 0,-7 56 577 0 0</inkml:trace>
</inkml:ink>
</file>

<file path=ppt/ink/ink12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1.511"/>
    </inkml:context>
    <inkml:brush xml:id="br0">
      <inkml:brushProperty name="width" value="0.035" units="cm"/>
      <inkml:brushProperty name="height" value="0.035" units="cm"/>
      <inkml:brushProperty name="color" value="#E71224"/>
    </inkml:brush>
  </inkml:definitions>
  <inkml:trace contextRef="#ctx0" brushRef="#br0">18 88 2556 0 0,'0'0'6870'0'0,"-2"-14"-6639"0"0,-9-40 14 0 0,7 42-1165 0 0,3 21-499 0 0,3 8-4650 0 0,-2-50 4575 0 0</inkml:trace>
</inkml:ink>
</file>

<file path=ppt/ink/ink12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2.437"/>
    </inkml:context>
    <inkml:brush xml:id="br0">
      <inkml:brushProperty name="width" value="0.035" units="cm"/>
      <inkml:brushProperty name="height" value="0.035" units="cm"/>
      <inkml:brushProperty name="color" value="#E71224"/>
    </inkml:brush>
  </inkml:definitions>
  <inkml:trace contextRef="#ctx0" brushRef="#br0">1 1 400 0 0,'0'0'2420'0'0</inkml:trace>
</inkml:ink>
</file>

<file path=ppt/ink/ink12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2.916"/>
    </inkml:context>
    <inkml:brush xml:id="br0">
      <inkml:brushProperty name="width" value="0.035" units="cm"/>
      <inkml:brushProperty name="height" value="0.035" units="cm"/>
      <inkml:brushProperty name="color" value="#E71224"/>
    </inkml:brush>
  </inkml:definitions>
  <inkml:trace contextRef="#ctx0" brushRef="#br0">1 34 484 0 0,'68'82'655'0'0,"-55"-63"-144"0"0,-16-19-495 0 0,2 0 34 0 0,-4 10 314 0 0,5-10-342 0 0,0 1 1 0 0,0-1-1 0 0,0 0 1 0 0,0 1 0 0 0,0-1-1 0 0,-1 1 1 0 0,1-1-1 0 0,0 0 1 0 0,0 1 0 0 0,0-1-1 0 0,-1 1 1 0 0,1-1-1 0 0,0 0 1 0 0,-1 1 0 0 0,1-1-1 0 0,0 0 1 0 0,-1 0-1 0 0,1 1 1 0 0,0-1 0 0 0,-1 0-1 0 0,1 0 1 0 0,-1 1 0 0 0,1-1-1 0 0,0 0 1 0 0,-1 0-1 0 0,1 0 1 0 0,-1 0 0 0 0,1 0-1 0 0,-1 0 1 0 0,1 1-1 0 0,0-1 1 0 0,-1 0 0 0 0,0 0-1 0 0,-21 6 1798 0 0,21-6-1379 0 0,18-11-938 0 0,-17 11 493 0 0,1 0 1 0 0,0 0-1 0 0,0-1 1 0 0,0 1-1 0 0,0 0 0 0 0,-1-1 1 0 0,1 1-1 0 0,0-1 1 0 0,0 1-1 0 0,-1-1 1 0 0,1 1-1 0 0,0-1 1 0 0,-1 0-1 0 0,1 1 1 0 0,0-1-1 0 0,-1 0 0 0 0,1 1 1 0 0,-1-1-1 0 0,1 0 1 0 0,-1 0-1 0 0,0 0 1 0 0,1 1-1 0 0,-1-1 1 0 0,0 0-1 0 0,1 0 1 0 0,-1 0-1 0 0,0-1 0 0 0,1 1-3 0 0,0 0 0 0 0,0 0 0 0 0,1 1-1 0 0,-1-1 1 0 0,0 0 0 0 0,0 1 0 0 0,1-1-1 0 0,-1 0 1 0 0,0 1 0 0 0,1 0 0 0 0,6-1 8682 0 0,-19-12-7341 0 0,0-22-997 0 0,11-1-1004 0 0,0 12-4760 0 0,8 14 1774 0 0,-4 6 1640 0 0,-3 7 27 0 0,-14 33 953 0 0</inkml:trace>
</inkml:ink>
</file>

<file path=ppt/ink/ink12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3.101"/>
    </inkml:context>
    <inkml:brush xml:id="br0">
      <inkml:brushProperty name="width" value="0.035" units="cm"/>
      <inkml:brushProperty name="height" value="0.035" units="cm"/>
      <inkml:brushProperty name="color" value="#E71224"/>
    </inkml:brush>
  </inkml:definitions>
  <inkml:trace contextRef="#ctx0" brushRef="#br0">12 121 1332 0 0,'0'0'6415'0'0,"-2"-14"-6401"0"0,0-4-452 0 0,-1-4-859 0 0,0 0-1 0 0,2-22 0 0 0,3 59-439 0 0,7 90 44 0 0</inkml:trace>
</inkml:ink>
</file>

<file path=ppt/ink/ink12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3.301"/>
    </inkml:context>
    <inkml:brush xml:id="br0">
      <inkml:brushProperty name="width" value="0.035" units="cm"/>
      <inkml:brushProperty name="height" value="0.035" units="cm"/>
      <inkml:brushProperty name="color" value="#E71224"/>
    </inkml:brush>
  </inkml:definitions>
  <inkml:trace contextRef="#ctx0" brushRef="#br0">21 174 3268 0 0,'0'0'7618'0'0,"-4"-17"-7842"0"0,-10-53 112 0 0,11 43-329 0 0,8 18-7 0 0,-5 9 403 0 0,1-1 0 0 0,-1 1 0 0 0,1-1 0 0 0,-1 1-1 0 0,0-1 1 0 0,1 1 0 0 0,-1-1 0 0 0,0 1 0 0 0,1-1-1 0 0,-1 1 1 0 0,0-1 0 0 0,0 0 0 0 0,1 1-1 0 0,-1-1 1 0 0,0 1 0 0 0,0-1 0 0 0,0 0 0 0 0,0 1-1 0 0,0-1 1 0 0,0 0 0 0 0,0 0 0 0 0,5-31-5462 0 0,-5 27 3855 0 0</inkml:trace>
</inkml:ink>
</file>

<file path=ppt/ink/ink12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3.505"/>
    </inkml:context>
    <inkml:brush xml:id="br0">
      <inkml:brushProperty name="width" value="0.035" units="cm"/>
      <inkml:brushProperty name="height" value="0.035" units="cm"/>
      <inkml:brushProperty name="color" value="#E71224"/>
    </inkml:brush>
  </inkml:definitions>
  <inkml:trace contextRef="#ctx0" brushRef="#br0">1 124 5477 0 0,'0'0'4324'0'0,"1"-17"-6778"0"0,3-52 1712 0 0,2 37-3339 0 0,-6 27 2589 0 0</inkml:trace>
</inkml:ink>
</file>

<file path=ppt/ink/ink12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3.722"/>
    </inkml:context>
    <inkml:brush xml:id="br0">
      <inkml:brushProperty name="width" value="0.035" units="cm"/>
      <inkml:brushProperty name="height" value="0.035" units="cm"/>
      <inkml:brushProperty name="color" value="#E71224"/>
    </inkml:brush>
  </inkml:definitions>
  <inkml:trace contextRef="#ctx0" brushRef="#br0">17 141 4780 0 0,'0'0'5299'0'0,"-2"-17"-5684"0"0,-9-49 183 0 0,10 63-13 0 0,0 1 0 0 0,0-1 0 0 0,1 1 0 0 0,0-1 0 0 0,-1 1 0 0 0,1-1 0 0 0,0 0 0 0 0,0 1 0 0 0,0-1 0 0 0,1 1 0 0 0,-1-1 0 0 0,1 1 0 0 0,1-5 0 0 0,0-6-3395 0 0,-2 8 1822 0 0</inkml:trace>
</inkml:ink>
</file>

<file path=ppt/ink/ink12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3.956"/>
    </inkml:context>
    <inkml:brush xml:id="br0">
      <inkml:brushProperty name="width" value="0.035" units="cm"/>
      <inkml:brushProperty name="height" value="0.035" units="cm"/>
      <inkml:brushProperty name="color" value="#E71224"/>
    </inkml:brush>
  </inkml:definitions>
  <inkml:trace contextRef="#ctx0" brushRef="#br0">22 166 4472 0 0,'0'0'6121'0'0,"-3"-18"-6209"0"0,-12-55 63 0 0,12 46-58 0 0,5 19-58 0 0,1-3-639 0 0,-3 11 655 0 0,0-1 0 0 0,0 0 1 0 0,1 0-1 0 0,-1 1 1 0 0,0-1-1 0 0,1 0 1 0 0,-1 1-1 0 0,0-1 1 0 0,1 1-1 0 0,-1-1 1 0 0,1 0-1 0 0,-1 1 1 0 0,1-1-1 0 0,-1 1 1 0 0,1-1-1 0 0,-1 1 0 0 0,2-1 1 0 0,-1 0-150 0 0,-1 1 0 0 0,1 0 0 0 0,-1-1 0 0 0,1 1 0 0 0,0-1 0 0 0,-1 1 1 0 0,1-1-1 0 0,-1 0 0 0 0,1 1 0 0 0,-1-1 0 0 0,0 0 0 0 0,1 1 0 0 0,-1-1 0 0 0,0 0 0 0 0,1 1 0 0 0,-1-1 0 0 0,0-1 1 0 0,0-4-1975 0 0</inkml:trace>
</inkml:ink>
</file>

<file path=ppt/ink/ink12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00.284"/>
    </inkml:context>
    <inkml:brush xml:id="br0">
      <inkml:brushProperty name="width" value="0.035" units="cm"/>
      <inkml:brushProperty name="height" value="0.035" units="cm"/>
      <inkml:brushProperty name="color" value="#E71224"/>
    </inkml:brush>
  </inkml:definitions>
  <inkml:trace contextRef="#ctx0" brushRef="#br0">89 59 2572 0 0,'0'0'5854'0'0,"-1"-27"-5727"0"0,0 27-135 0 0,0 0-1 0 0,-1 0 0 0 0,1 0 0 0 0,0 1 0 0 0,0-1 0 0 0,-1 0 0 0 0,1 1 0 0 0,0-1 0 0 0,0 1 0 0 0,0-1 0 0 0,0 1 0 0 0,-1 0 0 0 0,1-1 0 0 0,0 1 1 0 0,0 0-1 0 0,0 0 0 0 0,1 0 0 0 0,-1-1 0 0 0,0 1 0 0 0,0 0 0 0 0,0 0 0 0 0,1 0 0 0 0,-1 1 0 0 0,0-1 0 0 0,1 0 0 0 0,-1 0 0 0 0,1 0 0 0 0,-1 0 1 0 0,1 1-1 0 0,0-1 0 0 0,-1 1 0 0 0,0 6 57 0 0,0 0 0 0 0,0 0 1 0 0,1 16-1 0 0,0-15-48 0 0,1-8 7 0 0,-1 0-1 0 0,1-1 1 0 0,-1 1-1 0 0,1-1 0 0 0,0 1 1 0 0,-1 0-1 0 0,1-1 1 0 0,0 0-1 0 0,0 1 0 0 0,-1-1 1 0 0,1 1-1 0 0,0-1 1 0 0,0 0-1 0 0,0 1 0 0 0,0-1 1 0 0,0 0-1 0 0,-1 0 1 0 0,1 0-1 0 0,0 0 0 0 0,0 0 1 0 0,0 0-1 0 0,0 0 1 0 0,0 0-1 0 0,0 0 0 0 0,-1 0 1 0 0,2-1-1 0 0,25-3 253 0 0,-14-5-199 0 0,-11 8-41 0 0,1-1-1 0 0,-1 1 1 0 0,0-1-1 0 0,1 0 1 0 0,-1 1-1 0 0,0-1 1 0 0,0 0-1 0 0,0 0 1 0 0,0 0-1 0 0,0 0 1 0 0,-1-1-1 0 0,1 1 1 0 0,-1 0-1 0 0,1-1 1 0 0,-1 1 0 0 0,0-1-1 0 0,0 0 1 0 0,0 1-1 0 0,0-1 1 0 0,-1 0-1 0 0,1 0 1 0 0,-1 1-1 0 0,1-1 1 0 0,-1 0-1 0 0,0-3 1 0 0,-1 6-18 0 0,1-1 1 0 0,-1 1-1 0 0,1 0 0 0 0,-1-1 1 0 0,1 1-1 0 0,-1-1 0 0 0,0 1 1 0 0,1 0-1 0 0,-1 0 0 0 0,0-1 1 0 0,1 1-1 0 0,-1 0 0 0 0,0 0 1 0 0,1 0-1 0 0,-1 0 0 0 0,0 0 1 0 0,1 0-1 0 0,-1 0 0 0 0,0 0 1 0 0,1 0-1 0 0,-2 0 0 0 0,-22 0 15 0 0,19 0-15 0 0,2 0 16 0 0,0 1 0 0 0,0-1 0 0 0,0 1 0 0 0,0-1 0 0 0,1 1 0 0 0,-1 0 0 0 0,0 0 0 0 0,0 0 0 0 0,1 1 0 0 0,-1-1 0 0 0,1 0 0 0 0,-1 1 1 0 0,1 0-1 0 0,0 0 0 0 0,-1-1 0 0 0,1 2 0 0 0,0-1 0 0 0,0 0 0 0 0,0 0 0 0 0,-1 3 0 0 0,-4 0 9 0 0,6-4-24 0 0,1-1-1 0 0,0 0 1 0 0,-1 0-1 0 0,1 1 1 0 0,0-1-1 0 0,-1 0 1 0 0,1 1-1 0 0,0-1 1 0 0,-1 0-1 0 0,1 1 0 0 0,0-1 1 0 0,0 1-1 0 0,-1-1 1 0 0,1 0-1 0 0,0 1 1 0 0,0-1-1 0 0,0 1 1 0 0,0-1-1 0 0,-1 1 1 0 0,1-1-1 0 0,0 1 1 0 0,0-1-1 0 0,0 1 1 0 0,0-1-1 0 0,0 0 0 0 0,0 1 1 0 0,0-1-1 0 0,0 1 1 0 0,1-1-1 0 0,-1 1 1 0 0,0 0-1 0 0,-3 8-11 0 0,3-8 9 0 0,0-1 1 0 0,-1 1-1 0 0,1-1 1 0 0,0 1-1 0 0,0 0 1 0 0,-1-1-1 0 0,1 1 1 0 0,0 0-1 0 0,0-1 1 0 0,0 1-1 0 0,0 0 1 0 0,0-1 0 0 0,0 1-1 0 0,0 0 1 0 0,0-1-1 0 0,0 1 1 0 0,0-1-1 0 0,0 1 1 0 0,0 0-1 0 0,0-1 1 0 0,1 1-1 0 0,-1 0 1 0 0,0-1-1 0 0,1 1 1 0 0,-1-1-1 0 0,0 1 1 0 0,1 0 0 0 0,-1-1-1 0 0,1 1 1 0 0,1 1 15 0 0,0-1 1 0 0,-1 0-1 0 0,1 1 1 0 0,0-1-1 0 0,0 0 1 0 0,0 0 0 0 0,0-1-1 0 0,0 1 1 0 0,0 0-1 0 0,0-1 1 0 0,0 1 0 0 0,1-1-1 0 0,-1 1 1 0 0,0-1-1 0 0,0 0 1 0 0,0 0-1 0 0,0 0 1 0 0,1 0 0 0 0,-1-1-1 0 0,4 0 1 0 0,-3 0-13 0 0,-1 1 0 0 0,1-1 1 0 0,0 0-1 0 0,-1 0 0 0 0,1 0 1 0 0,-1 0-1 0 0,1 0 1 0 0,-1 0-1 0 0,0-1 0 0 0,0 1 1 0 0,1-1-1 0 0,-1 0 0 0 0,0 1 1 0 0,0-1-1 0 0,-1 0 0 0 0,1 0 1 0 0,2-3-1 0 0,-3 3-7 0 0,0 0 4 0 0,1-1 0 0 0,-1 1 0 0 0,0 0 0 0 0,0 0-1 0 0,-1-1 1 0 0,1 1 0 0 0,0 0 0 0 0,-1-1 0 0 0,1 1 0 0 0,-1-1 0 0 0,0 1 0 0 0,0-5 0 0 0,-1 6-8 0 0,0 0 1 0 0,0 0-1 0 0,0 0 1 0 0,0 0-1 0 0,0 0 1 0 0,-1 0-1 0 0,1 0 1 0 0,0 0-1 0 0,0 1 1 0 0,-1-1-1 0 0,1 1 1 0 0,0-1-1 0 0,-1 1 1 0 0,1-1-1 0 0,-2 1 1 0 0,-26-8-37 0 0,27 7 46 0 0,-4 0 32 0 0,0 0 0 0 0,1 0 1 0 0,-1 0-1 0 0,0 1 0 0 0,0 0 1 0 0,0 0-1 0 0,0 1 0 0 0,1-1 1 0 0,-12 4-1 0 0,15-3-35 0 0,1 0 1 0 0,-1 0 0 0 0,1 1-1 0 0,-1-1 1 0 0,1 0-1 0 0,-1 1 1 0 0,1 0-1 0 0,0-1 1 0 0,0 1-1 0 0,0 0 1 0 0,0-1-1 0 0,0 1 1 0 0,0 0-1 0 0,0 0 1 0 0,1 0-1 0 0,-1 0 1 0 0,1 0-1 0 0,-1 3 1 0 0,-1 41 43 0 0,3-28 6 0 0,-1-17-45 0 0,0 0 0 0 0,1 0 1 0 0,-1 0-1 0 0,0-1 0 0 0,1 1 0 0 0,-1 0 0 0 0,0 0 0 0 0,1-1 0 0 0,-1 1 0 0 0,1 0 0 0 0,-1 0 0 0 0,1-1 0 0 0,0 1 1 0 0,-1 0-1 0 0,1-1 0 0 0,-1 1 0 0 0,1-1 0 0 0,0 1 0 0 0,0-1 0 0 0,-1 1 0 0 0,1-1 0 0 0,0 0 0 0 0,0 1 0 0 0,0-1 1 0 0,-1 0-1 0 0,1 0 0 0 0,0 1 0 0 0,0-1 0 0 0,0 0 0 0 0,1 0 0 0 0,29 2 307 0 0,-28-2-266 0 0,0 0-30 0 0,-1-1 0 0 0,1 1 1 0 0,-1-1-1 0 0,1 1 0 0 0,-1-1 0 0 0,1 0 0 0 0,-1 0 0 0 0,0 0 1 0 0,1-1-1 0 0,-1 1 0 0 0,0 0 0 0 0,0-1 0 0 0,0 1 1 0 0,0-1-1 0 0,0 0 0 0 0,0 0 0 0 0,0 0 0 0 0,-1 0 0 0 0,3-2 1 0 0,1-4-17 0 0,-1 1 0 0 0,0 0 0 0 0,0-1 1 0 0,5-11-1 0 0,-9 17 1 0 0,1 0 1 0 0,-1 0-1 0 0,1-1 1 0 0,-1 1-1 0 0,1 0 1 0 0,-1 0-1 0 0,0-1 1 0 0,0 1-1 0 0,0 0 0 0 0,-1 0 1 0 0,1-1-1 0 0,0 1 1 0 0,-1 0-1 0 0,0 0 1 0 0,1 0-1 0 0,-1 0 1 0 0,0 0-1 0 0,0 0 0 0 0,0 0 1 0 0,0 0-1 0 0,0 0 1 0 0,-1 0-1 0 0,1 0 1 0 0,-1 0-1 0 0,1 1 1 0 0,-3-3-1 0 0,-16-4 52 0 0,20 8-52 0 0,-1 0 0 0 0,0-1 0 0 0,0 1 0 0 0,0 0-1 0 0,1 0 1 0 0,-1 0 0 0 0,0 0 0 0 0,0-1 0 0 0,0 1 0 0 0,0 0-1 0 0,1 1 1 0 0,-1-1 0 0 0,0 0 0 0 0,0 0 0 0 0,0 0 0 0 0,1 0 0 0 0,-1 1-1 0 0,0-1 1 0 0,0 0 0 0 0,0 1 0 0 0,1-1 0 0 0,-1 0 0 0 0,0 1-1 0 0,1-1 1 0 0,-1 1 0 0 0,0-1 0 0 0,1 1 0 0 0,-1 0 0 0 0,0 0-1 0 0,-8 13-3 0 0,7-12 3 0 0,1 0 1 0 0,-1 0-1 0 0,1 0 0 0 0,0 0 1 0 0,0 0-1 0 0,0 0 0 0 0,0 0 1 0 0,0 0-1 0 0,0 1 0 0 0,1-1 0 0 0,-1 0 1 0 0,1 0-1 0 0,-1 4 0 0 0,0 1 10 0 0,-1 10-48 0 0,2-16 41 0 0,0-1 0 0 0,0 0 0 0 0,0 1 0 0 0,0-1 0 0 0,0 0 1 0 0,1 1-1 0 0,-1-1 0 0 0,0 0 0 0 0,0 1 0 0 0,0-1 1 0 0,0 0-1 0 0,1 0 0 0 0,-1 1 0 0 0,0-1 0 0 0,0 0 0 0 0,1 0 1 0 0,-1 1-1 0 0,0-1 0 0 0,1 0 0 0 0,-1 0 0 0 0,0 0 1 0 0,1 0-1 0 0,-1 1 0 0 0,0-1 0 0 0,1 0 0 0 0,-1 0 0 0 0,0 0 1 0 0,1 0-1 0 0,-1 0 0 0 0,0 0 0 0 0,1 0 0 0 0,-1 0 1 0 0,0 0-1 0 0,1 0 0 0 0,-1 0 0 0 0,0 0 0 0 0,1 0 1 0 0,-1 0-1 0 0,0-1 0 0 0,1 1 0 0 0,-1 0 0 0 0,0 0 0 0 0,1 0 1 0 0,-1 0-1 0 0,0 0 0 0 0,1-1 0 0 0,-1 1 0 0 0,3-2 25 0 0,-1 1 0 0 0,1-1-1 0 0,-1 0 1 0 0,1 0 0 0 0,-1 0-1 0 0,0 0 1 0 0,0-1 0 0 0,0 1-1 0 0,0-1 1 0 0,2-3 0 0 0,15-29-111 0 0,-18 34 93 0 0,0-1 0 0 0,-1 1-1 0 0,1-1 1 0 0,-1 1 0 0 0,1-1 0 0 0,-1 1-1 0 0,1-1 1 0 0,-1 1 0 0 0,0-1-1 0 0,1 0 1 0 0,-1 1 0 0 0,0-1-1 0 0,0 1 1 0 0,0-1 0 0 0,0 0-1 0 0,-1 1 1 0 0,0-3 0 0 0,0 3-9 0 0,0 0 0 0 0,0 0-1 0 0,0 0 1 0 0,0 0 0 0 0,-1 0 0 0 0,1 0 0 0 0,0 0 0 0 0,-1 1 0 0 0,1-1-1 0 0,0 0 1 0 0,-1 1 0 0 0,1-1 0 0 0,-1 1 0 0 0,1 0 0 0 0,-1 0 0 0 0,1-1-1 0 0,-1 1 1 0 0,1 0 0 0 0,-1 0 0 0 0,1 0 0 0 0,-4 1 0 0 0,2 3-29 0 0,-1-1 0 0 0,1 1 0 0 0,-1 0 0 0 0,1 1 0 0 0,0-1 0 0 0,-4 9 0 0 0,-4 40-21 0 0,12-52 61 0 0,3-1-7 0 0,-3 0 7 0 0,0 0 18 0 0,0 0 0 0 0,0-1 0 0 0,0 1 0 0 0,1 0 0 0 0,-1 0 0 0 0,0-1 0 0 0,0 1 0 0 0,0-1 0 0 0,0 1 0 0 0,1-1 0 0 0,-1 0 0 0 0,0 1-1 0 0,1-2 1 0 0,6-9 19 0 0,-6 9-48 0 0,0 0 1 0 0,0 0-1 0 0,0 0 1 0 0,-1 0-1 0 0,1-1 1 0 0,-1 1-1 0 0,0 0 1 0 0,1-1-1 0 0,-1 1 1 0 0,0-1-1 0 0,0-3 1 0 0,-1 5 22 0 0,4 15-5888 0 0,-8-28-325 0 0</inkml:trace>
</inkml:ink>
</file>

<file path=ppt/ink/ink12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04.227"/>
    </inkml:context>
    <inkml:brush xml:id="br0">
      <inkml:brushProperty name="width" value="0.035" units="cm"/>
      <inkml:brushProperty name="height" value="0.035" units="cm"/>
      <inkml:brushProperty name="color" value="#E71224"/>
    </inkml:brush>
  </inkml:definitions>
  <inkml:trace contextRef="#ctx0" brushRef="#br0">5 2191 64 0 0,'0'0'5606'0'0,"-5"-23"36"0"0,16 3-4857 0 0,-9 18-696 0 0,0-1 0 0 0,-1 0 0 0 0,0 0 0 0 0,1 1 0 0 0,-1-1 0 0 0,0 0 1 0 0,0-5-1 0 0,9-17 325 0 0,-4 12-177 0 0,-6 12-239 0 0,1-1 1 0 0,-1 1-1 0 0,1 0 1 0 0,-1 0 0 0 0,1 0-1 0 0,0-1 1 0 0,-1 1 0 0 0,1 0-1 0 0,0 0 1 0 0,0 0-1 0 0,0 0 1 0 0,1-1 0 0 0,11-10-32 0 0,-12 11 33 0 0,-1 1 1 0 0,1-1-1 0 0,0 1 1 0 0,-1-1-1 0 0,1 1 1 0 0,0-1-1 0 0,-1 0 0 0 0,1 1 1 0 0,-1-1-1 0 0,1 0 1 0 0,-1 0-1 0 0,1 1 1 0 0,-1-1-1 0 0,0 0 1 0 0,1 0-1 0 0,-1 0 0 0 0,0 1 1 0 0,0-1-1 0 0,1 0 1 0 0,-1-2-1 0 0,17-9 34 0 0,9-15 2 0 0,1-2 48 0 0,-26 29-84 0 0,-1 0 0 0 0,0 0 1 0 0,0 0-1 0 0,0 0 1 0 0,0 0-1 0 0,1 0 0 0 0,-1-1 1 0 0,0 1-1 0 0,0 0 1 0 0,0 0-1 0 0,0 0 0 0 0,0 0 1 0 0,0 0-1 0 0,0-1 1 0 0,1 1-1 0 0,-1 0 0 0 0,0 0 1 0 0,0 0-1 0 0,0 0 0 0 0,0-1 1 0 0,0 1-1 0 0,0 0 1 0 0,0 0-1 0 0,0 0 0 0 0,0 0 1 0 0,0-1-1 0 0,0 1 1 0 0,0 0-1 0 0,0 0 0 0 0,0 0 1 0 0,0-1-1 0 0,0 1 1 0 0,0 0-1 0 0,0 0 0 0 0,0 0 1 0 0,0 0-1 0 0,0-1 1 0 0,0 1-1 0 0,-1 0 0 0 0,1 0 1 0 0,0 0-1 0 0,0-1 1 0 0,0 1-2 0 0,0 0 1 0 0,-1 0 0 0 0,1 0-1 0 0,0-1 1 0 0,0 1 0 0 0,0 0-1 0 0,0 0 1 0 0,0-1-1 0 0,0 1 1 0 0,0 0 0 0 0,0 0-1 0 0,0-1 1 0 0,0 1 0 0 0,0 0-1 0 0,0-1 1 0 0,0 1 0 0 0,0 0-1 0 0,0 0 1 0 0,0-1 0 0 0,0 1-1 0 0,0 0 1 0 0,0 0 0 0 0,0-1-1 0 0,0 1 1 0 0,1 0 0 0 0,-1 0-1 0 0,0 0 1 0 0,0-1 0 0 0,0 1-1 0 0,0 0 1 0 0,1 0-1 0 0,-1 0 1 0 0,0-1 0 0 0,0 1-1 0 0,0 0 1 0 0,1 0 0 0 0,-1 0-1 0 0,0 0 1 0 0,0 0 0 0 0,0-1-1 0 0,1 1 1 0 0,-1 0 0 0 0,0 0-1 0 0,0 0 1 0 0,1 0 0 0 0,-1 0-1 0 0,0 0 1 0 0,1 0 0 0 0,1-1-15 0 0,-1 0 13 0 0,0 1 0 0 0,0 0 0 0 0,0-1 0 0 0,0 1 0 0 0,-1-1 0 0 0,1 1 0 0 0,0-1 1 0 0,0 1-1 0 0,-1-1 0 0 0,1 1 0 0 0,0-1 0 0 0,-1 0 0 0 0,1 0 0 0 0,-1 1 0 0 0,1-1 0 0 0,-1 0 0 0 0,1 0 1 0 0,-1 1-1 0 0,1-1 0 0 0,-1-1 0 0 0,9-5 26 0 0,-8 6-22 0 0,0 1 0 0 0,-1 0 1 0 0,1 0-1 0 0,0-1 1 0 0,0 1-1 0 0,-1-1 0 0 0,1 1 1 0 0,0 0-1 0 0,-1-1 0 0 0,1 1 1 0 0,-1-1-1 0 0,1 0 1 0 0,0 1-1 0 0,-1-1 0 0 0,0 1 1 0 0,1-1-1 0 0,-1 0 1 0 0,1 1-1 0 0,-1-1 0 0 0,0 0 1 0 0,1 1-1 0 0,-1-2 1 0 0,2-1 2 0 0,6-1-14 0 0,-5 3-10 0 0,-3 0 15 0 0,1 1 1 0 0,0 0-1 0 0,-1-1 0 0 0,1 1 1 0 0,-1-1-1 0 0,1 1 1 0 0,-1-1-1 0 0,1 1 0 0 0,0-1 1 0 0,-1 0-1 0 0,0 1 0 0 0,1-1 1 0 0,-1 1-1 0 0,1-1 0 0 0,-1 0 1 0 0,0 1-1 0 0,1-1 1 0 0,-1 0-1 0 0,0-1 0 0 0,8-4 26 0 0,-7 6-21 0 0,0 0 1 0 0,-1-1-1 0 0,1 1 0 0 0,0 0 0 0 0,0-1 1 0 0,-1 1-1 0 0,1-1 0 0 0,0 1 0 0 0,-1-1 1 0 0,1 1-1 0 0,0-1 0 0 0,-1 1 0 0 0,1-1 1 0 0,-1 0-1 0 0,1 1 0 0 0,-1-1 0 0 0,1 0 1 0 0,-1 1-1 0 0,1-1 0 0 0,-1 0 1 0 0,0 0-1 0 0,1 1 0 0 0,-1-1 0 0 0,0-1 1 0 0,9-3-47 0 0,-8 5 43 0 0,0-1 0 0 0,0 1 0 0 0,-1 0 0 0 0,1 0 0 0 0,0-1-1 0 0,0 1 1 0 0,0-1 0 0 0,-1 1 0 0 0,1-1 0 0 0,0 1 0 0 0,0-1 0 0 0,-1 1-1 0 0,1-1 1 0 0,-1 0 0 0 0,1 1 0 0 0,0-2 0 0 0,-1 1 2 0 0,0 1 0 0 0,0 0 1 0 0,1-1-1 0 0,-1 1 0 0 0,0 0 1 0 0,0-1-1 0 0,0 1 0 0 0,0 0 0 0 0,1-1 1 0 0,-1 1-1 0 0,0 0 0 0 0,0-1 1 0 0,1 1-1 0 0,-1 0 0 0 0,0-1 0 0 0,0 1 1 0 0,1 0-1 0 0,-1 0 0 0 0,0-1 0 0 0,1 1 1 0 0,-1 0-1 0 0,0 0 0 0 0,1 0 1 0 0,-1 0-1 0 0,0 0 0 0 0,1-1 0 0 0,-1 1 1 0 0,1 0-1 0 0,-1 0 0 0 0,0 0 1 0 0,1 0-1 0 0,-1 0 0 0 0,0 0 0 0 0,1 0 1 0 0,0 0-1 0 0,-1 0 1 0 0,1 0-1 0 0,-1 0 1 0 0,0 0 0 0 0,1 0-1 0 0,-1 0 1 0 0,1 0 0 0 0,-1 0-1 0 0,1 0 1 0 0,-1 0 0 0 0,0 0-1 0 0,1 0 1 0 0,-1 0 0 0 0,1-1-1 0 0,-1 1 1 0 0,0 0 0 0 0,1 0-1 0 0,-1 0 1 0 0,0-1 0 0 0,1 1-1 0 0,-1 0 1 0 0,0-1 0 0 0,1 1-1 0 0,-1 0 1 0 0,0-1 0 0 0,0 1-1 0 0,1 0 1 0 0,-1-1 0 0 0,0 1-1 0 0,0 0 1 0 0,1-1 0 0 0,-1 1-1 0 0,0-1 1 0 0,0 1 0 0 0,0 0-1 0 0,0-2 1 0 0,28-16-31 0 0,-25 16 31 0 0,0 1 1 0 0,-1-1-1 0 0,1 0 1 0 0,0 1-1 0 0,-1-1 1 0 0,1-1-1 0 0,-1 1 1 0 0,4-4-1 0 0,16-13 24 0 0,6-8-36 0 0,-11 14-36 0 0,-14 11 35 0 0,-1-1-1 0 0,1 1 1 0 0,-1 0 0 0 0,1 0-1 0 0,0 1 1 0 0,0-1 0 0 0,5-1-1 0 0,8-8-5 0 0,11-1 37 0 0,-23 9-20 0 0,0 1 0 0 0,1 0-1 0 0,-1-1 1 0 0,0 0 0 0 0,0 0 0 0 0,4-3 0 0 0,3-2-18 0 0,-11 8 22 0 0,1 0 1 0 0,0-1-1 0 0,-1 1 1 0 0,1 0-1 0 0,-1-1 1 0 0,1 1-1 0 0,0 0 1 0 0,-1-1-1 0 0,1 1 1 0 0,-1 0-1 0 0,1-1 1 0 0,-1 1 0 0 0,1-1-1 0 0,-1 1 1 0 0,1-1-1 0 0,-1 0 1 0 0,0 1-1 0 0,1-1 1 0 0,-1 1-1 0 0,0-1 1 0 0,1 0-1 0 0,-1 1 1 0 0,0-1-1 0 0,0 0 1 0 0,0 0 0 0 0,1 0-3 0 0,-1 1 1 0 0,0-1 0 0 0,0 1 0 0 0,0-1 0 0 0,1 1 0 0 0,-1-1-1 0 0,0 1 1 0 0,1-1 0 0 0,-1 1 0 0 0,0-1 0 0 0,1 1 0 0 0,-1-1-1 0 0,0 1 1 0 0,1-1 0 0 0,-1 1 0 0 0,1 0 0 0 0,-1-1 0 0 0,1 1-1 0 0,-1 0 1 0 0,1 0 0 0 0,-1-1 0 0 0,1 1 0 0 0,-1 0 0 0 0,2 0 0 0 0,-2-1-2 0 0,1 1 0 0 0,0 0 0 0 0,-1 0 0 0 0,1-1 1 0 0,-1 1-1 0 0,1 0 0 0 0,0-1 0 0 0,-1 1 0 0 0,1 0 1 0 0,-1-1-1 0 0,1 1 0 0 0,-1-1 0 0 0,1 1 0 0 0,-1-1 1 0 0,1 1-1 0 0,-1-1 0 0 0,0 1 0 0 0,1-1 0 0 0,-1 0 1 0 0,0 1-1 0 0,1-1 0 0 0,-1 1 0 0 0,0-1 0 0 0,0 0 1 0 0,0 0-1 0 0,3-2-22 0 0,0 0 0 0 0,-1 0 0 0 0,1 0 0 0 0,0 1 1 0 0,0 0-1 0 0,1-1 0 0 0,-1 1 0 0 0,5-2 0 0 0,-7 4 20 0 0,0-1 1 0 0,0 0-1 0 0,0 1 0 0 0,0-1 0 0 0,0 0 1 0 0,0 1-1 0 0,0-1 0 0 0,0 0 0 0 0,-1 0 1 0 0,1 0-1 0 0,0 0 0 0 0,1-1 0 0 0,7-7 96 0 0,15-14-167 0 0,-4 9 40 0 0,-9 7 18 0 0,10-7 24 0 0,32-17 0 0 0,-29 18 33 0 0,5-2 18 0 0,-12-2-94 0 0,-13 15 35 0 0,0 1 0 0 0,-1-1 1 0 0,1 0-1 0 0,-1-1 0 0 0,1 1 1 0 0,-1-1-1 0 0,0 1 0 0 0,0-1 1 0 0,0 0-1 0 0,3-3 0 0 0,20-10 6 0 0,-19 13 17 0 0,-6 3-23 0 0,-1 0 0 0 0,0 0 0 0 0,1 0 0 0 0,-1 0 0 0 0,1 0 0 0 0,-1-1 0 0 0,1 1 0 0 0,-1 0 0 0 0,0 0 0 0 0,1 0 0 0 0,-1-1 0 0 0,1 1 0 0 0,-1 0 0 0 0,0-1 0 0 0,1 1 0 0 0,-1 0 0 0 0,0-1 0 0 0,0 1 0 0 0,1 0 0 0 0,-1-1 0 0 0,0 1 0 0 0,0-1 0 0 0,1 1 0 0 0,-1 0 0 0 0,0-1 0 0 0,0 1 1 0 0,0-1-1 0 0,0 1 0 0 0,0-1 0 0 0,0 1 0 0 0,1-1 0 0 0,6-3 19 0 0,-6 4-19 0 0,0-1 0 0 0,0 1 0 0 0,0 0 1 0 0,0-1-1 0 0,0 1 0 0 0,0-1 0 0 0,0 1 1 0 0,0-1-1 0 0,-1 1 0 0 0,1-1 0 0 0,0 0 1 0 0,0 1-1 0 0,-1-1 0 0 0,1 0 0 0 0,1-1 1 0 0,-2 2-2 0 0,0-1 0 0 0,0 0 0 0 0,0 0 0 0 0,0 1 1 0 0,0-1-1 0 0,1 0 0 0 0,-1 0 0 0 0,0 1 0 0 0,1-1 1 0 0,-1 0-1 0 0,1 1 0 0 0,-1-1 0 0 0,0 1 0 0 0,1-1 1 0 0,0 1-1 0 0,-1-1 0 0 0,1 0 0 0 0,-1 1 0 0 0,1 0 1 0 0,-1-1-1 0 0,1 1 0 0 0,0-1 0 0 0,-1 1 0 0 0,2-1 1 0 0,-1 1-1 0 0,-1 0 0 0 0,1 0 0 0 0,-1-1 1 0 0,1 1-1 0 0,0 0 0 0 0,-1-1 0 0 0,1 1 1 0 0,-1-1-1 0 0,1 1 0 0 0,-1-1 0 0 0,1 1 0 0 0,-1-1 1 0 0,1 1-1 0 0,-1-1 0 0 0,0 1 0 0 0,1-1 1 0 0,-1 0-1 0 0,0 1 0 0 0,1-1 0 0 0,-1 1 1 0 0,0-1-1 0 0,0 0 0 0 0,1-1 0 0 0,-1 2 2 0 0,0-1-1 0 0,0 0 0 0 0,0 1 0 0 0,1-1 1 0 0,-1 0-1 0 0,0 0 0 0 0,1 1 0 0 0,-1-1 1 0 0,1 1-1 0 0,-1-1 0 0 0,1 0 1 0 0,-1 1-1 0 0,1-1 0 0 0,-1 1 0 0 0,1-1 1 0 0,-1 1-1 0 0,1 0 0 0 0,0-1 0 0 0,-1 1 1 0 0,1-1-1 0 0,0 1 0 0 0,0-1 1 0 0,0 1-3 0 0,0 0 1 0 0,-1 0-1 0 0,1 0 0 0 0,-1-1 1 0 0,1 1-1 0 0,-1 0 1 0 0,1-1-1 0 0,-1 1 1 0 0,1-1-1 0 0,-1 1 1 0 0,1 0-1 0 0,-1-1 1 0 0,1 1-1 0 0,-1-1 1 0 0,1 1-1 0 0,-1-1 1 0 0,0 0-1 0 0,0 1 1 0 0,1-1-1 0 0,-1 1 1 0 0,0-2-1 0 0,1 1-2 0 0,0-1 0 0 0,0 1-1 0 0,0-1 1 0 0,0 1 0 0 0,0 0-1 0 0,1-1 1 0 0,-1 1 0 0 0,0 0-1 0 0,0 0 1 0 0,1 0 0 0 0,1-2-1 0 0,4-3 7 0 0,-2 1 4 0 0,-2 1-6 0 0,0 0 0 0 0,1 1 1 0 0,0-1-1 0 0,-1 1 0 0 0,7-5 1 0 0,-6 6 0 0 0,0-1 0 0 0,-1 0 0 0 0,0 0 1 0 0,1 0-1 0 0,-1-1 0 0 0,2-3 1 0 0,19-18-29 0 0,31-23 6 0 0,-33 23 66 0 0,-22 25-46 0 0,2-2-2 0 0,0 1 1 0 0,0 0 0 0 0,0-1-1 0 0,-1 1 1 0 0,1-1 0 0 0,0 0-1 0 0,-1 0 1 0 0,1 0 0 0 0,-1 1-1 0 0,0-1 1 0 0,1-1 0 0 0,0-1-1 0 0,-2 3 2 0 0,0 1 0 0 0,0-1 0 0 0,1 0 0 0 0,-1 1 0 0 0,0-1 0 0 0,1 1 0 0 0,-1-1 0 0 0,1 1 0 0 0,-1-1 0 0 0,1 1 0 0 0,-1-1 0 0 0,0 1 0 0 0,1-1 0 0 0,0 1 0 0 0,-1 0 0 0 0,1-1 0 0 0,-1 1 0 0 0,1 0 0 0 0,0-1-1 0 0,0 1 1 0 0,0-1 0 0 0,0 1-1 0 0,-1 0 1 0 0,1-1 0 0 0,0 1 0 0 0,-1-1-1 0 0,1 1 1 0 0,0-1 0 0 0,-1 0-1 0 0,1 1 1 0 0,0-1 0 0 0,-1 1-1 0 0,1-1 1 0 0,-1 0 0 0 0,1 0-1 0 0,-1 1 1 0 0,0-1 0 0 0,1 0-1 0 0,-1 0 1 0 0,0 0 0 0 0,1 0-1 0 0,-1 0 1 0 0,0 0 0 0 0,0 0 0 0 0,0 1 0 0 0,1-1-1 0 0,-1 0 1 0 0,0 0 0 0 0,1 1 0 0 0,-1-1 0 0 0,1 0 0 0 0,-1 1-1 0 0,0-1 1 0 0,1 1 0 0 0,0-1 0 0 0,-1 0 0 0 0,1 1-1 0 0,-1-1 1 0 0,1 1 0 0 0,-1 0 0 0 0,1-1 0 0 0,0 1 0 0 0,-1-1-1 0 0,1 1 1 0 0,1-1 0 0 0,-2 1 1 0 0,1 0 0 0 0,0 0 0 0 0,-1-1 0 0 0,1 1 0 0 0,-1 0 0 0 0,1-1 0 0 0,-1 1 0 0 0,1 0 0 0 0,-1-1 0 0 0,1 1 0 0 0,-1-1 1 0 0,1 1-1 0 0,-1-1 0 0 0,0 1 0 0 0,1-1 0 0 0,-1 1 0 0 0,0-1 0 0 0,1 1 0 0 0,-1-1 0 0 0,0 0 0 0 0,1 0 0 0 0,-1 0 0 0 0,0 0 0 0 0,0 0 1 0 0,0 1-1 0 0,1-1 0 0 0,-1 0 0 0 0,0 1 1 0 0,1-1-1 0 0,-1 0 0 0 0,0 0 0 0 0,1 1 1 0 0,-1-1-1 0 0,1 1 0 0 0,-1-1 0 0 0,1 0 1 0 0,0 1-1 0 0,-1-1 0 0 0,1 1 0 0 0,-1-1 1 0 0,1 1-1 0 0,0 0 0 0 0,-1-1 0 0 0,1 1 1 0 0,1-1-1 0 0,-2 1-2 0 0,1 0 1 0 0,-1 0-1 0 0,1-1 1 0 0,0 1-1 0 0,-1 0 1 0 0,1-1-1 0 0,-1 1 1 0 0,1-1-1 0 0,-1 1 1 0 0,1 0 0 0 0,-1-1-1 0 0,1 1 1 0 0,-1-1-1 0 0,0 1 1 0 0,1-1-1 0 0,-1 0 1 0 0,0 1-1 0 0,1-1 1 0 0,-1 1-1 0 0,0-1 1 0 0,1-1-1 0 0,-1 1 1 0 0,0 1 1 0 0,0-1-1 0 0,0 0 0 0 0,1 0 0 0 0,-1 1 0 0 0,0-1 0 0 0,1 0 0 0 0,-1 1 1 0 0,0-1-1 0 0,1 0 0 0 0,-1 1 0 0 0,1-1 0 0 0,-1 0 0 0 0,1 1 0 0 0,-1-1 1 0 0,1 1-1 0 0,-1-1 0 0 0,1 1 0 0 0,0-1 0 0 0,-1 1 0 0 0,1 0 1 0 0,1-1-1 0 0,-2 1 2 0 0,1-1 1 0 0,0 1 0 0 0,-1-1 0 0 0,1 1 0 0 0,0 0 0 0 0,-1-1 0 0 0,1 0-1 0 0,-1 1 1 0 0,1-1 0 0 0,0 1 0 0 0,-1-1 0 0 0,1 0 0 0 0,-1 1-1 0 0,0-1 1 0 0,1 0 0 0 0,-1 1 0 0 0,0-1 0 0 0,1 0 0 0 0,-1 0-1 0 0,0 1 1 0 0,0-1 0 0 0,1-1 0 0 0,-1 1-1 0 0,0 0-1 0 0,0 1 1 0 0,1-1-1 0 0,-1 0 1 0 0,0 0 0 0 0,1 1-1 0 0,-1-1 1 0 0,0 0 0 0 0,1 1-1 0 0,-1-1 1 0 0,1 0 0 0 0,0 1-1 0 0,-1-1 1 0 0,1 1 0 0 0,-1-1-1 0 0,1 0 1 0 0,0 1 0 0 0,0-1-1 0 0,0 1-1 0 0,0-1 0 0 0,0 0-1 0 0,0 1 1 0 0,0-1 0 0 0,-1 0 0 0 0,1 0 0 0 0,0 1-1 0 0,0-1 1 0 0,-1 0 0 0 0,1 0 0 0 0,-1 0-1 0 0,1 0 1 0 0,-1 0 0 0 0,1 0 0 0 0,-1 0-1 0 0,1 0 1 0 0,-1 0 0 0 0,0 0 0 0 0,1-2 0 0 0,22-28 24 0 0,9-13-26 0 0,0 9 20 0 0,-29 30-1 0 0,0 1-1 0 0,0-1 1 0 0,0-1 0 0 0,0 1 0 0 0,-1 0 0 0 0,4-12 0 0 0,-6 17-18 0 0,0-1-1 0 0,0 0 1 0 0,1 0-1 0 0,-1 0 1 0 0,1 0-1 0 0,-1 1 1 0 0,1-1-1 0 0,-1 0 1 0 0,1 0 0 0 0,-1 1-1 0 0,1-1 1 0 0,0 0-1 0 0,-1 1 1 0 0,1-1-1 0 0,0 1 1 0 0,0-1-1 0 0,1 0 1 0 0,-2 1-1 0 0,1-1 0 0 0,0 1 1 0 0,0-1-1 0 0,-1 1 0 0 0,1-1 0 0 0,0 1 1 0 0,-1-1-1 0 0,1 0 0 0 0,0 1 0 0 0,-1-1 1 0 0,1 0-1 0 0,-1 0 0 0 0,1 1 0 0 0,-1-1 1 0 0,0 0-1 0 0,1 0 0 0 0,0-1 0 0 0,17-21-17 0 0,-3 6 49 0 0,11-16 92 0 0,-10 6 131 0 0,-4 8-198 0 0,-11 19-54 0 0,-1-1 1 0 0,1 1-1 0 0,-1 0 0 0 0,1-1 1 0 0,-1 1-1 0 0,1-1 0 0 0,-1 1 0 0 0,0-1 1 0 0,1 0-1 0 0,-1 1 0 0 0,0-1 1 0 0,1 1-1 0 0,-1-1 0 0 0,0 1 1 0 0,0-1-1 0 0,0 0 0 0 0,0 1 1 0 0,0-1-1 0 0,1 0 0 0 0,-1 1 0 0 0,0-2 1 0 0,0 1-3 0 0,0 0 1 0 0,0 0-1 0 0,0 0 1 0 0,0 0-1 0 0,0 0 1 0 0,1 0-1 0 0,-1 0 1 0 0,0 0-1 0 0,1 0 1 0 0,-1 0-1 0 0,1 1 1 0 0,-1-1-1 0 0,1 0 1 0 0,-1 0-1 0 0,1 0 1 0 0,-1 1-1 0 0,1-1 1 0 0,0 0-1 0 0,0 0 1 0 0,-1 1-1 0 0,3-2 1 0 0,-2 2 1 0 0,-1-1-1 0 0,1 1 1 0 0,0-1-1 0 0,-1 0 1 0 0,1 1-1 0 0,0-1 1 0 0,-1 0-1 0 0,1 1 1 0 0,-1-1 0 0 0,1 0-1 0 0,-1 1 1 0 0,1-1-1 0 0,-1 0 1 0 0,0 0-1 0 0,1 0 1 0 0,-1 0-1 0 0,0 1 1 0 0,1-1 0 0 0,-1 0-1 0 0,0 0 1 0 0,0 0-1 0 0,0 0 1 0 0,0 0-1 0 0,0-1 1 0 0,0 1 1 0 0,1 0 0 0 0,-1 0 0 0 0,1 0 0 0 0,-1 0 0 0 0,1 0 0 0 0,-1 0 0 0 0,1 0 0 0 0,0 0 0 0 0,-1 0 0 0 0,1 0 0 0 0,0 1 0 0 0,0-1 0 0 0,1-1 0 0 0,-1 1-6 0 0,0 1 0 0 0,0-1 0 0 0,0 0 0 0 0,0 0 0 0 0,0 0 0 0 0,0 0 0 0 0,-1 0 0 0 0,1 0 0 0 0,0 0 1 0 0,-1 0-1 0 0,1 0 0 0 0,-1 0 0 0 0,1 0 0 0 0,0-1 0 0 0,-1 1 4 0 0,0 0 0 0 0,1 1 0 0 0,-1-1 0 0 0,0 0 0 0 0,1 1 0 0 0,-1-1 0 0 0,0 1 0 0 0,1-1 0 0 0,-1 0 0 0 0,1 1 0 0 0,-1-1 0 0 0,1 1 0 0 0,-1 0 1 0 0,1-1-1 0 0,-1 1 0 0 0,1-1 0 0 0,-1 1 0 0 0,1 0 0 0 0,1-1 0 0 0,-1 1 0 0 0,-1-1 1 0 0,1 1-1 0 0,0 0 0 0 0,0-1 1 0 0,-1 1-1 0 0,1-1 0 0 0,0 1 1 0 0,-1-1-1 0 0,1 1 0 0 0,-1-1 1 0 0,1 0-1 0 0,-1 1 0 0 0,1-1 1 0 0,-1 0-1 0 0,1 1 0 0 0,-1-1 1 0 0,0 0-1 0 0,1 0 0 0 0,-1 1 1 0 0,0-1-1 0 0,1-1 0 0 0,-1 1 0 0 0,0 0-1 0 0,0 1 0 0 0,1-1 1 0 0,-1 0-1 0 0,0 0 0 0 0,1 1 1 0 0,-1-1-1 0 0,0 0 0 0 0,1 0 0 0 0,-1 1 1 0 0,1-1-1 0 0,-1 0 0 0 0,1 1 1 0 0,0-1-1 0 0,-1 1 0 0 0,1-1 1 0 0,-1 1-1 0 0,1-1 0 0 0,0 1 1 0 0,1-1-1 0 0,-1 0 1 0 0,-1 1-1 0 0,1 0 1 0 0,0-1-1 0 0,-1 1 1 0 0,1-1-1 0 0,0 1 1 0 0,-1-1 0 0 0,1 0-1 0 0,-1 1 1 0 0,1-1-1 0 0,-1 1 1 0 0,1-1-1 0 0,-1 0 1 0 0,1 0 0 0 0,-1 1-1 0 0,0-1 1 0 0,1 0-1 0 0,-1 0 1 0 0,0 1-1 0 0,1-2 1 0 0,-1 1 4 0 0,0 0 0 0 0,1 0 1 0 0,-1 0-1 0 0,1 0 0 0 0,-1 0 0 0 0,1 1 0 0 0,-1-1 0 0 0,1 0 1 0 0,-1 0-1 0 0,1 1 0 0 0,0-1 0 0 0,-1 0 0 0 0,1 1 1 0 0,0-1-1 0 0,0 1 0 0 0,1-2 0 0 0,-2 2-4 0 0,1-1-1 0 0,0 1 1 0 0,0-1-1 0 0,0 1 1 0 0,-1-1-1 0 0,1 0 1 0 0,0 1-1 0 0,-1-1 1 0 0,1 0-1 0 0,0 0 1 0 0,-1 0-1 0 0,1 0 1 0 0,-1 1-1 0 0,1-1 1 0 0,-1 0-1 0 0,1-2 1 0 0,-1 2-4 0 0,1 0-1 0 0,-1 0 1 0 0,1 0 0 0 0,0 0 0 0 0,0 0 0 0 0,-1-1 0 0 0,1 1 0 0 0,0 1 0 0 0,0-1-1 0 0,0 0 1 0 0,0 0 0 0 0,2-1 0 0 0,8-9-32 0 0,-10 9 30 0 0,1-1 1 0 0,0 1-1 0 0,0 0 0 0 0,0 0 0 0 0,0 0 0 0 0,0 0 1 0 0,0 0-1 0 0,0 1 0 0 0,5-3 0 0 0,13-13-24 0 0,-12 10 89 0 0,-7 7-56 0 0,0 0-1 0 0,-1-1 1 0 0,1 1 0 0 0,0-1-1 0 0,0 1 1 0 0,-1-1 0 0 0,1 1-1 0 0,0-1 1 0 0,-1 1 0 0 0,1-1 0 0 0,0 0-1 0 0,-1 1 1 0 0,1-1 0 0 0,-1 0-1 0 0,1 0 1 0 0,-1 1 0 0 0,0-1-1 0 0,1 0 1 0 0,-1 0 0 0 0,0 0 0 0 0,1 0-1 0 0,-1 0 0 0 0,0 0 0 0 0,0 0 0 0 0,1 0-1 0 0,-1 1 1 0 0,0-1 0 0 0,1 0 0 0 0,-1 0 0 0 0,1 1-1 0 0,-1-1 1 0 0,1 0 0 0 0,-1 1 0 0 0,1-1-1 0 0,0 1 1 0 0,-1-1 0 0 0,1 0 0 0 0,0 1 0 0 0,0-1-1 0 0,0 0-2 0 0,0 1-1 0 0,0-1 1 0 0,0 1-1 0 0,0-1 1 0 0,0 0 0 0 0,-1 0-1 0 0,1 1 1 0 0,0-1-1 0 0,-1 0 1 0 0,1 0-1 0 0,0 0 1 0 0,-1 0-1 0 0,1 0 1 0 0,-1 0-1 0 0,0 0 1 0 0,1 0-1 0 0,-1 0 1 0 0,1-2-1 0 0,-1 2 3 0 0,0 0 0 0 0,1 0 1 0 0,-1 0-1 0 0,1 0 0 0 0,-1 0 0 0 0,1 0 0 0 0,-1 0 0 0 0,1 0 0 0 0,0 0 0 0 0,0 0 0 0 0,-1 0 0 0 0,1 0 0 0 0,0 0 1 0 0,0 1-1 0 0,1-2 0 0 0,-1 2 0 0 0,0-1 0 0 0,0 0 0 0 0,0 0 0 0 0,-1 1 0 0 0,1-1 1 0 0,0 0-1 0 0,0 0 0 0 0,-1 0 0 0 0,1 1 0 0 0,-1-1 0 0 0,1 0 1 0 0,-1 0-1 0 0,1 0 0 0 0,0-2 0 0 0,-1 2 3 0 0,0-1-1 0 0,1 1 1 0 0,-1 0-1 0 0,1 0 1 0 0,-1-1-1 0 0,1 1 1 0 0,0 0 0 0 0,-1 0-1 0 0,1 0 1 0 0,0-1-1 0 0,0 1 1 0 0,0 0-1 0 0,0 0 1 0 0,1-1-1 0 0,-1 1-4 0 0,0 1 0 0 0,0-1-1 0 0,0 0 1 0 0,0 0 0 0 0,-1 0-1 0 0,1 0 1 0 0,0 0-1 0 0,-1 0 1 0 0,1-1 0 0 0,0 1-1 0 0,-1 0 1 0 0,1 0-1 0 0,0-3 1 0 0,-1 3 1 0 0,1 0-1 0 0,-1-1 1 0 0,1 1-1 0 0,-1 0 1 0 0,1 0-1 0 0,0-1 1 0 0,0 1-1 0 0,0 0 1 0 0,0 0-1 0 0,0 0 1 0 0,0 0 0 0 0,1-1-1 0 0,-1 1 3 0 0,0 1 0 0 0,0-1 0 0 0,0 0 0 0 0,0 0 0 0 0,0 0 0 0 0,0 0 0 0 0,-1-1 0 0 0,1 1 0 0 0,0 0 0 0 0,-1 0 0 0 0,2-2 0 0 0,-2 2-1 0 0,0 0 0 0 0,0 0 1 0 0,1 0-1 0 0,-1 0 0 0 0,0 0 0 0 0,1 0 1 0 0,-1 0-1 0 0,1 0 0 0 0,-1 1 0 0 0,1-1 0 0 0,0 0 1 0 0,-1 0-1 0 0,1 0 0 0 0,0 1 0 0 0,-1-1 1 0 0,1 0-1 0 0,0 1 0 0 0,0-1 0 0 0,0 1 0 0 0,1-1 1 0 0,-1 0-1 0 0,0 1 1 0 0,0-1-1 0 0,0 1 1 0 0,-1-1 0 0 0,1 0-1 0 0,0 1 1 0 0,0-1-1 0 0,0 0 1 0 0,-1 0-1 0 0,1 0 1 0 0,0 1 0 0 0,-1-1-1 0 0,1 0 1 0 0,-1 0-1 0 0,1 0 1 0 0,-1 0-1 0 0,1 0 1 0 0,-1 0-1 0 0,0 0 1 0 0,1-2 0 0 0,-1 2-1 0 0,1 0 1 0 0,-1 0 0 0 0,0 1 0 0 0,1-1 0 0 0,-1 0-1 0 0,1 0 1 0 0,-1 1 0 0 0,1-1 0 0 0,-1 0 0 0 0,1 0-1 0 0,-1 1 1 0 0,1-1 0 0 0,0 1 0 0 0,-1-1 0 0 0,2 0-1 0 0,-1 0 1 0 0,0 0 0 0 0,0 1 0 0 0,0-1 0 0 0,0 0 0 0 0,0 0-1 0 0,0 0 1 0 0,-1 1 0 0 0,1-1 0 0 0,0 0 0 0 0,-1 0 0 0 0,1 0 0 0 0,0 0-1 0 0,-1 0 1 0 0,1-1 0 0 0,-1 1 0 0 0,0 0 0 0 0,1-2 0 0 0,-1 3-4 0 0,1-1 1 0 0,-1 0 0 0 0,0 0 0 0 0,1 1-1 0 0,-1-1 1 0 0,0 1 0 0 0,1-1 0 0 0,-1 0-1 0 0,1 1 1 0 0,-1-1 0 0 0,1 1-1 0 0,0-1 1 0 0,-1 1 0 0 0,1-1 0 0 0,-1 1-1 0 0,1-1 1 0 0,1 1 0 0 0,-1-1 2 0 0,0 1-1 0 0,-1-1 1 0 0,1 1 0 0 0,0-1 0 0 0,0 1-1 0 0,-1-1 1 0 0,1 1 0 0 0,0-1 0 0 0,-1 0-1 0 0,1 1 1 0 0,-1-1 0 0 0,1 0-1 0 0,-1 0 1 0 0,1 1 0 0 0,-1-1 0 0 0,1 0-1 0 0,-1 0 1 0 0,0 0 0 0 0,1-1 0 0 0,2-2-1 0 0,0 0 0 0 0,1-1 0 0 0,0 1 1 0 0,-1 1-1 0 0,1-1 0 0 0,7-5 1 0 0,-1-1 11 0 0,3-2-9 0 0,14-13 34 0 0,0-4 85 0 0,-25 21-109 0 0,-2 7-14 0 0,0 1 1 0 0,0 0-1 0 0,0-1 0 0 0,0 1 0 0 0,0 0 0 0 0,0-1 0 0 0,0 1 0 0 0,0 0 0 0 0,0 0 0 0 0,0-1 0 0 0,0 1 0 0 0,0 0 0 0 0,0-1 0 0 0,0 1 0 0 0,0 0 0 0 0,1-1 0 0 0,-1 1 1 0 0,0 0-1 0 0,0 0 0 0 0,0-1 0 0 0,0 1 0 0 0,1 0 0 0 0,-1 0 0 0 0,0-1 0 0 0,0 1 0 0 0,1 0 0 0 0,-1 0 0 0 0,0 0 0 0 0,1 0 0 0 0,-1-1 0 0 0,1 1 0 0 0,0-1 0 0 0,0 0 0 0 0,-1 1 0 0 0,1-1-1 0 0,0 0 1 0 0,-1 0 0 0 0,1 0 0 0 0,-1 1 0 0 0,1-1 0 0 0,-1 0-1 0 0,1 0 1 0 0,-1 0 0 0 0,1 0 0 0 0,-1 0 0 0 0,0-1 0 0 0,7-10-6 0 0,0-1-32 0 0,-5 12 46 0 0,-1 0 0 0 0,0 0 0 0 0,1-1 0 0 0,-1 1 0 0 0,0-1 1 0 0,0 1-1 0 0,0-1 0 0 0,0 1 0 0 0,0-1 0 0 0,-1 0 0 0 0,1 1 1 0 0,0-1-1 0 0,-1 0 0 0 0,1 0 0 0 0,-1 1 0 0 0,0-1 1 0 0,1 0-1 0 0,-1 0 0 0 0,0-3 0 0 0,4-4-4 0 0,-3 8-4 0 0,-1 0 0 0 0,1 0 0 0 0,0 0 0 0 0,-1 0 0 0 0,1 0 0 0 0,0 0 0 0 0,-1 0-1 0 0,0-1 1 0 0,1 1 0 0 0,-1 0 0 0 0,0 0 0 0 0,1 0 0 0 0,-1-1 0 0 0,0 1 0 0 0,0 0 0 0 0,0 0 0 0 0,0-2 0 0 0,0 3-3 0 0,-1 0 1 0 0,1 0-1 0 0,0 0 1 0 0,-1-1-1 0 0,1 1 1 0 0,0 0-1 0 0,0 0 1 0 0,-1 0-1 0 0,1 0 1 0 0,0 0-1 0 0,-1 0 1 0 0,1 0-1 0 0,0 0 1 0 0,-1 0-1 0 0,1 0 1 0 0,0 0-1 0 0,0 0 1 0 0,-1 0-1 0 0,1 0 1 0 0,0 0-1 0 0,-1 0 1 0 0,1 0-1 0 0,0 0 1 0 0,-1 1-1 0 0,1-1 1 0 0,0 0-1 0 0,0 0 1 0 0,-1 0-1 0 0,1 0 1 0 0,0 1-1 0 0,0-1 1 0 0,-1 0-1 0 0,1 0 1 0 0,0 0-1 0 0,0 1 1 0 0,-1-1-1 0 0,-18 13-163 0 0,10-8 193 0 0,8-4-33 0 0,0 0 0 0 0,0 0 0 0 0,0-1 0 0 0,0 1 0 0 0,0 0 0 0 0,0 0 1 0 0,0 0-1 0 0,0 0 0 0 0,0 0 0 0 0,0 0 0 0 0,1 0 0 0 0,-1 0 0 0 0,0 0 0 0 0,1 1 0 0 0,-1-1 0 0 0,1 0 0 0 0,-1 0 0 0 0,1 1 0 0 0,0-1 0 0 0,-1 0 0 0 0,1 3 0 0 0,-4 0-1 0 0,3-3 8 0 0,1-1 0 0 0,-1 0 0 0 0,1 0 0 0 0,0 0 0 0 0,-1 1 0 0 0,1-1-1 0 0,-1 0 1 0 0,1 1 0 0 0,0-1 0 0 0,0 0 0 0 0,-1 1 0 0 0,1-1-1 0 0,0 0 1 0 0,-1 1 0 0 0,1-1 0 0 0,0 0 0 0 0,0 1 0 0 0,0-1 0 0 0,-1 1-1 0 0,1-1 1 0 0,0 1 0 0 0,0-1 0 0 0,0 0 0 0 0,0 2 0 0 0,-5 2 4 0 0,0 1-281 0 0,17-6-14 0 0,-10 0 303 0 0,0 0-1 0 0,-1 0 1 0 0,1 0 0 0 0,0 0 0 0 0,0-1 0 0 0,-1 1 0 0 0,1 0 0 0 0,-1-1 0 0 0,1 1 0 0 0,-1-1 0 0 0,0 0 0 0 0,1 1 0 0 0,-1-1 0 0 0,0 0 0 0 0,1-3 0 0 0,-2 4 104 0 0,0 1 4 0 0,0 0-118 0 0,-1-1 0 0 0,1 1 0 0 0,-1-1 0 0 0,1 1 1 0 0,-1-1-1 0 0,1 1 0 0 0,-1-1 0 0 0,1 1 0 0 0,-1 0 1 0 0,0-1-1 0 0,1 1 0 0 0,-1 0 0 0 0,0-1 0 0 0,1 1 0 0 0,-1 0 1 0 0,0 0-1 0 0,1 0 0 0 0,-1 0 0 0 0,0 0 0 0 0,1 0 1 0 0,-1 0-1 0 0,0 0 0 0 0,0 0 0 0 0,1 0 0 0 0,-1 0 0 0 0,-1 0 1 0 0,-23 7-6 0 0,24-7 5 0 0,0 0 1 0 0,0 1 0 0 0,0-1-1 0 0,0 0 1 0 0,0 1 0 0 0,1-1-1 0 0,-1 1 1 0 0,0 0-1 0 0,0-1 1 0 0,0 1 0 0 0,0 0-1 0 0,1-1 1 0 0,-1 1-1 0 0,0 0 1 0 0,0 0 0 0 0,1-1-1 0 0,-1 1 1 0 0,1 0-1 0 0,-1 0 1 0 0,1 0 0 0 0,-1 1-1 0 0,1-1-2 0 0,0 0 0 0 0,-1-1 0 0 0,1 1 0 0 0,0-1 0 0 0,0 1-1 0 0,-1-1 1 0 0,1 1 0 0 0,0-1 0 0 0,-1 1 0 0 0,1 0 0 0 0,0-1 0 0 0,-1 0-1 0 0,1 1 1 0 0,-1-1 0 0 0,1 1 0 0 0,-1-1 0 0 0,1 0 0 0 0,-1 1 0 0 0,1-1-1 0 0,-1 0 1 0 0,1 1 0 0 0,-1-1 0 0 0,0 0 0 0 0,0 1-3 0 0,0-1 1 0 0,1 0 0 0 0,-1 1-1 0 0,0-1 1 0 0,1 0-1 0 0,-1 1 1 0 0,1-1 0 0 0,-1 1-1 0 0,0-1 1 0 0,1 1-1 0 0,-1-1 1 0 0,1 1-1 0 0,-1-1 1 0 0,1 1 0 0 0,0 0-1 0 0,-1-1 1 0 0,1 1-1 0 0,-1 0 1 0 0,1-1-1 0 0,0 1 1 0 0,0 0 0 0 0,-1-1-1 0 0,1 1 1 0 0,0 1-1 0 0,-6 31-192 0 0,11-32 246 0 0,0 0 1 0 0,-1-1-1 0 0,1 0 1 0 0,0 1-1 0 0,7-2 1 0 0,-9 1-39 0 0,0-1-7 0 0,-1 1 0 0 0,1-1 0 0 0,0 0 0 0 0,-1 0 0 0 0,1 0-1 0 0,-1 0 1 0 0,1-1 0 0 0,-1 1 0 0 0,0-1 0 0 0,1 1 0 0 0,-1-1 0 0 0,0 0 0 0 0,0 0 0 0 0,0 0 0 0 0,0 0 0 0 0,1-3 0 0 0,10-7 60 0 0,-13 11-57 0 0,1 1 0 0 0,-1 0 0 0 0,0-1 0 0 0,1 1 0 0 0,-1-1 0 0 0,0 1 0 0 0,0-1 0 0 0,1 1 1 0 0,-1-1-1 0 0,0 1 0 0 0,0-1 0 0 0,0 1 0 0 0,0-1 0 0 0,1 1 0 0 0,-1-1 0 0 0,0 1 0 0 0,0-1 0 0 0,0 1 0 0 0,0-1 0 0 0,0 1 0 0 0,0-1 0 0 0,0 1 0 0 0,-1-1 0 0 0,1 1 0 0 0,0-1 0 0 0,0 1 0 0 0,0-1 0 0 0,0 1 0 0 0,-1-1 0 0 0,1 1 0 0 0,0 0 0 0 0,-1-2 0 0 0,-10-9-68 0 0,10 11 52 0 0,-37-5-123 0 0,35 5 129 0 0,0 0 1 0 0,1 0-1 0 0,-1 0 1 0 0,0 0-1 0 0,1 0 1 0 0,-1 1-1 0 0,1-1 1 0 0,-1 1-1 0 0,0 0 1 0 0,1 0-1 0 0,0 0 1 0 0,-5 2-1 0 0,-7 5 10 0 0,12-7-12 0 0,0 0 1 0 0,0-1 0 0 0,0 1 0 0 0,0 0-1 0 0,0 0 1 0 0,1 0 0 0 0,-1 1 0 0 0,0-1-1 0 0,1 0 1 0 0,-1 1 0 0 0,1-1 0 0 0,-1 1-1 0 0,1-1 1 0 0,0 1 0 0 0,0 0 0 0 0,0-1-1 0 0,-2 4 1 0 0,3-3-5 0 0,0-1 1 0 0,-1 1-1 0 0,1 0 1 0 0,-1-1-1 0 0,1 1 1 0 0,-1-1-1 0 0,1 1 1 0 0,-1-1-1 0 0,0 1 1 0 0,0-1-1 0 0,0 0 1 0 0,1 1-1 0 0,-4 1 0 0 0,3-1 1 0 0,0-1-1 0 0,0 0 0 0 0,0 1 1 0 0,0-1-1 0 0,0 1 0 0 0,0-1 1 0 0,1 1-1 0 0,-1 0 0 0 0,0-1 0 0 0,1 1 1 0 0,-1 0-1 0 0,1-1 0 0 0,-1 1 1 0 0,1 2-1 0 0,0-3 7 0 0,0 0 0 0 0,0-1 0 0 0,0 1 0 0 0,0 0 0 0 0,0 0 0 0 0,0 0 0 0 0,0 0 0 0 0,0-1 1 0 0,0 1-1 0 0,1 0 0 0 0,-1 0 0 0 0,0 0 0 0 0,0-1 0 0 0,1 1 0 0 0,-1 0 0 0 0,1 0 0 0 0,-1-1 0 0 0,1 1 0 0 0,-1 0 0 0 0,1-1 0 0 0,-1 1 0 0 0,1 0 0 0 0,0-1 0 0 0,0 2 0 0 0,22 0 278 0 0,-16-2-248 0 0,-2 0-19 0 0,0 0-1 0 0,0-1 0 0 0,0 1 0 0 0,0-1 1 0 0,1-1-1 0 0,-1 1 0 0 0,0-1 0 0 0,-1 1 1 0 0,1-1-1 0 0,0-1 0 0 0,0 1 0 0 0,5-5 1 0 0,-8 6-3 0 0,0 0 0 0 0,0-1 0 0 0,-1 1 1 0 0,1-1-1 0 0,0 0 0 0 0,-1 1 0 0 0,1-1 1 0 0,-1 0-1 0 0,0 0 0 0 0,1 0 0 0 0,-1 0 1 0 0,0 0-1 0 0,0 0 0 0 0,0 0 0 0 0,-1 0 1 0 0,1-1-1 0 0,0 1 0 0 0,-1 0 0 0 0,0 0 0 0 0,1-1 1 0 0,-1 1-1 0 0,0 0 0 0 0,0 0 0 0 0,0-1 1 0 0,-1-3-1 0 0,1 1-39 0 0,-4 3 5 0 0,1 1 1 0 0,-1 0-1 0 0,1 0 1 0 0,-1 1-1 0 0,0-1 0 0 0,1 1 1 0 0,-1 0-1 0 0,0 0 0 0 0,1 0 1 0 0,-1 0-1 0 0,-6 2 1 0 0,-17 19 0 0 0,21-15 22 0 0,5-5-7 0 0,0 1-1 0 0,1 0 1 0 0,-1 0-1 0 0,0 0 1 0 0,0 0-1 0 0,1 0 0 0 0,-1 0 1 0 0,1 0-1 0 0,0 0 1 0 0,-1 0-1 0 0,1 0 1 0 0,0 1-1 0 0,0-1 1 0 0,0 0-1 0 0,1 4 0 0 0,0 5-4 0 0,3-10 40 0 0,0 0 0 0 0,0 0 0 0 0,0 0 0 0 0,-1-1 1 0 0,1 1-1 0 0,0-1 0 0 0,0 0 0 0 0,0 0 0 0 0,7-2 1 0 0,-9 1-12 0 0,25-12 67 0 0,-26 12-71 0 0,0 0 0 0 0,0 0-1 0 0,0 0 1 0 0,0 0-1 0 0,0-1 1 0 0,0 1-1 0 0,0 0 1 0 0,0 0 0 0 0,-1-1-1 0 0,1 1 1 0 0,0 0-1 0 0,-1-1 1 0 0,1 1 0 0 0,-1-1-1 0 0,0 1 1 0 0,1-1-1 0 0,-1 1 1 0 0,0-1-1 0 0,0-1 1 0 0,0 1 0 0 0,0 1 0 0 0,0 0 0 0 0,0 0 0 0 0,0 0 0 0 0,0-1 0 0 0,0 1 0 0 0,-1 0 0 0 0,1 0 0 0 0,0 0 0 0 0,-1 0-1 0 0,1 0 1 0 0,-1-1 0 0 0,0 0 0 0 0,0 2-23 0 0,1-1 0 0 0,-1 1 0 0 0,1 0 0 0 0,-1-1 0 0 0,1 1 0 0 0,-1 0 0 0 0,0 0 0 0 0,1-1 0 0 0,-1 1-1 0 0,1 0 1 0 0,-1 0 0 0 0,0 0 0 0 0,1 0 0 0 0,-1 0 0 0 0,0 0 0 0 0,1 0 0 0 0,-1 0 0 0 0,0 0 0 0 0,1 0 0 0 0,-1 0 0 0 0,1 1-1 0 0,-1-1 1 0 0,0 0 0 0 0,1 0 0 0 0,-1 1 0 0 0,0-1 0 0 0,-1 2-18 0 0,1-1-1 0 0,-1 1 1 0 0,1 0-1 0 0,0 0 1 0 0,0 0-1 0 0,-1-1 1 0 0,1 1-1 0 0,0 0 1 0 0,1 0-1 0 0,-1 1 1 0 0,-1 1-1 0 0,-1 6-184 0 0,-3 9-3068 0 0,8-4-3439 0 0,2-10 3586 0 0</inkml:trace>
</inkml:ink>
</file>

<file path=ppt/ink/ink12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30.022"/>
    </inkml:context>
    <inkml:brush xml:id="br0">
      <inkml:brushProperty name="width" value="0.035" units="cm"/>
      <inkml:brushProperty name="height" value="0.035" units="cm"/>
      <inkml:brushProperty name="color" value="#E71224"/>
    </inkml:brush>
  </inkml:definitions>
  <inkml:trace contextRef="#ctx0" brushRef="#br0">6 11 480 0 0,'-1'-5'4030'0'0,"-2"0"-4096"0"0,2 5-48 0 0</inkml:trace>
</inkml:ink>
</file>

<file path=ppt/ink/ink1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30.316"/>
    </inkml:context>
    <inkml:brush xml:id="br0">
      <inkml:brushProperty name="width" value="0.035" units="cm"/>
      <inkml:brushProperty name="height" value="0.035" units="cm"/>
      <inkml:brushProperty name="color" value="#E71224"/>
    </inkml:brush>
  </inkml:definitions>
  <inkml:trace contextRef="#ctx0" brushRef="#br0">0 1 592 0 0</inkml:trace>
</inkml:ink>
</file>

<file path=ppt/ink/ink1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30.735"/>
    </inkml:context>
    <inkml:brush xml:id="br0">
      <inkml:brushProperty name="width" value="0.035" units="cm"/>
      <inkml:brushProperty name="height" value="0.035" units="cm"/>
      <inkml:brushProperty name="color" value="#E71224"/>
    </inkml:brush>
  </inkml:definitions>
  <inkml:trace contextRef="#ctx0" brushRef="#br0">17 1 592 0 0,'-1'6'41'0'0,"-2"3"1545"0"0,2-16 3014 0 0,-10 3-89 0 0,16 70-4302 0 0,1-15-6 0 0,-6-38-148 0 0,-1-9-644 0 0,1-1 0 0 0,0 1 0 0 0,0 0 0 0 0,0-1 0 0 0,1 1 0 0 0,-1 0 0 0 0,1-1 0 0 0,0 1 0 0 0,1 4 0 0 0,-1-3-1170 0 0,-2-10-225 0 0,-3-36-180 0 0</inkml:trace>
</inkml:ink>
</file>

<file path=ppt/ink/ink1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33.137"/>
    </inkml:context>
    <inkml:brush xml:id="br0">
      <inkml:brushProperty name="width" value="0.035" units="cm"/>
      <inkml:brushProperty name="height" value="0.035" units="cm"/>
      <inkml:brushProperty name="color" value="#E71224"/>
    </inkml:brush>
  </inkml:definitions>
  <inkml:trace contextRef="#ctx0" brushRef="#br0">11 14 320 0 0,'0'0'3801'0'0,"-4"-8"-3548"0"0,3 8-169 0 0,-4-6 4467 0 0,4 6-4562 0 0,1 29 978 0 0,0 131 238 0 0,0-159-1221 0 0,0 6-329 0 0</inkml:trace>
</inkml:ink>
</file>

<file path=ppt/ink/ink1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35.282"/>
    </inkml:context>
    <inkml:brush xml:id="br0">
      <inkml:brushProperty name="width" value="0.035" units="cm"/>
      <inkml:brushProperty name="height" value="0.035" units="cm"/>
      <inkml:brushProperty name="color" value="#E71224"/>
    </inkml:brush>
  </inkml:definitions>
  <inkml:trace contextRef="#ctx0" brushRef="#br0">6 7 1252 0 0,'0'0'7066'0'0,"-5"-6"-3764"0"0,5 323-2715 0 0,1-315-152 0 0,6-5-4086 0 0,1-3-1708 0 0,-3-2 2944 0 0,-5 8 2404 0 0,0 0 0 0 0,-1 0 1 0 0,1 0-1 0 0,0 0 0 0 0,0 1 0 0 0,0-1 0 0 0,0 0 0 0 0,0 0 0 0 0,0 0 0 0 0,0 0 1 0 0,0 0-1 0 0,0 0 0 0 0,0 0 0 0 0,0 0 0 0 0,0 0 0 0 0,-1 0 0 0 0,1 0 0 0 0,0 0 0 0 0,0 0 1 0 0,0 0-1 0 0,0 0 0 0 0,0 0 0 0 0,0 0 0 0 0,0 0 0 0 0,0 0 0 0 0,0 0 0 0 0,0 0 1 0 0,0 0-1 0 0,-1-1 0 0 0,1 1 0 0 0,0 0 0 0 0,0 0 0 0 0,0 0 0 0 0,0 0 0 0 0,0 0 1 0 0,0 0-1 0 0,0 0 0 0 0,0 0 0 0 0,0 0 0 0 0,0 0 0 0 0,0 0 0 0 0,0 0 0 0 0,0 0 1 0 0,0 0-1 0 0,0 0 0 0 0,0-1 0 0 0,0 1 0 0 0,0 0 0 0 0,0 0 0 0 0,0 0 0 0 0,0 0 1 0 0,0 0-1 0 0,0 0 0 0 0,0 0 0 0 0,0 0 0 0 0,0 0 0 0 0,0 0 0 0 0,0 0 0 0 0,0-1 0 0 0,0 1 1 0 0,0 0-1 0 0,-18 17-532 0 0</inkml:trace>
</inkml:ink>
</file>

<file path=ppt/ink/ink12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36.169"/>
    </inkml:context>
    <inkml:brush xml:id="br0">
      <inkml:brushProperty name="width" value="0.035" units="cm"/>
      <inkml:brushProperty name="height" value="0.035" units="cm"/>
      <inkml:brushProperty name="color" value="#E71224"/>
    </inkml:brush>
  </inkml:definitions>
  <inkml:trace contextRef="#ctx0" brushRef="#br0">23 112 648 0 0,'0'0'3994'0'0,"-4"0"-3968"0"0,-11-2 6 0 0,12 2 2631 0 0,18-10-102 0 0,52-17-1914 0 0,36 11-452 0 0,-89 13-176 0 0,-1-1-1 0 0,1 0 1 0 0,19-10 0 0 0,-1 1-1 0 0,16-4-95 0 0,-15 16-346 0 0,-25 11-1524 0 0,-6-2-5671 0 0,-16-26 6824 0 0</inkml:trace>
</inkml:ink>
</file>

<file path=ppt/ink/ink12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37.491"/>
    </inkml:context>
    <inkml:brush xml:id="br0">
      <inkml:brushProperty name="width" value="0.035" units="cm"/>
      <inkml:brushProperty name="height" value="0.035" units="cm"/>
      <inkml:brushProperty name="color" value="#E71224"/>
    </inkml:brush>
  </inkml:definitions>
  <inkml:trace contextRef="#ctx0" brushRef="#br0">12 46 852 0 0,'0'0'8006'0'0,"0"-6"-5247"0"0,0-13-2570 0 0,0 12-132 0 0,-1-5 604 0 0,0 12-671 0 0,1 0-1 0 0,0 0 0 0 0,0 0 0 0 0,-1 0 1 0 0,1-1-1 0 0,0 1 0 0 0,0 0 1 0 0,-1 0-1 0 0,1 0 0 0 0,0 0 1 0 0,0 0-1 0 0,-1 0 0 0 0,1-1 0 0 0,0 1 1 0 0,0 0-1 0 0,-1 0 0 0 0,1 0 1 0 0,0 0-1 0 0,-1 0 0 0 0,1 0 1 0 0,0 0-1 0 0,0 0 0 0 0,-1 0 0 0 0,1 1 1 0 0,0-1-1 0 0,-1 0 0 0 0,1 0 1 0 0,0 0-1 0 0,0 0 0 0 0,-1 0 1 0 0,1 0-1 0 0,-1 1 0 0 0,0 26 39 0 0,2-23-27 0 0,-1 52-113 0 0,4-47 169 0 0,-3-8-333 0 0,-1 0 0 0 0,1 0 0 0 0,0 0 0 0 0,-1 0 0 0 0,1 0 0 0 0,-1 0 0 0 0,1 0 0 0 0,-1 0 0 0 0,1 0 0 0 0,-1 1 0 0 0,0-1 0 0 0,1 2 0 0 0,1 2-1204 0 0,-10-31-5597 0 0</inkml:trace>
</inkml:ink>
</file>

<file path=ppt/ink/ink12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38.947"/>
    </inkml:context>
    <inkml:brush xml:id="br0">
      <inkml:brushProperty name="width" value="0.035" units="cm"/>
      <inkml:brushProperty name="height" value="0.035" units="cm"/>
      <inkml:brushProperty name="color" value="#E71224"/>
    </inkml:brush>
  </inkml:definitions>
  <inkml:trace contextRef="#ctx0" brushRef="#br0">117 156 1380 0 0,'0'0'7308'0'0,"0"-4"-7095"0"0,0-21 1748 0 0,-18 23-449 0 0,-13 2-1147 0 0,30 0-303 0 0,-16 0 93 0 0,13 0-155 0 0,3 0-6 0 0,-2 3-14 0 0,-1 0 0 0 0,1 0 1 0 0,0 0-1 0 0,0 1 0 0 0,0-1 0 0 0,1 1 1 0 0,-3 4-1 0 0,2-1-11 0 0,0 0-1 0 0,0 0 1 0 0,1 0 0 0 0,0 1 0 0 0,0-1 0 0 0,1 1-1 0 0,0-1 1 0 0,0 1 0 0 0,1-1 0 0 0,0 11-1 0 0,1-18 32 0 0,-1 1 0 0 0,0 0-1 0 0,0-1 1 0 0,1 1-1 0 0,-1-1 1 0 0,0 1-1 0 0,1 0 1 0 0,-1-1-1 0 0,0 1 1 0 0,1-1-1 0 0,-1 1 1 0 0,1-1-1 0 0,-1 1 1 0 0,1-1-1 0 0,0 1 1 0 0,-1-1-1 0 0,1 0 1 0 0,-1 1-1 0 0,1-1 1 0 0,0 0-1 0 0,-1 1 1 0 0,1-1-1 0 0,-1 0 1 0 0,1 0-1 0 0,0 0 1 0 0,0 0 0 0 0,0 1-1 0 0,24 1 64 0 0,-23-2-58 0 0,0 0 0 0 0,1-1 0 0 0,-1 1-1 0 0,1-1 1 0 0,-1 1 0 0 0,0-1 0 0 0,0 0-1 0 0,0 0 1 0 0,1 0 0 0 0,-1 0 0 0 0,0 0-1 0 0,0-1 1 0 0,0 1 0 0 0,-1 0-1 0 0,1-1 1 0 0,0 0 0 0 0,2-2 0 0 0,2-3 10 0 0,-1 0 1 0 0,-1 0-1 0 0,7-11 1 0 0,-6 11-11 0 0,-5 6-5 0 0,1 1 0 0 0,-1-1 1 0 0,1 0-1 0 0,-1 1 0 0 0,0-1 1 0 0,1 0-1 0 0,-1 1 0 0 0,0-1 1 0 0,1 0-1 0 0,-1 0 0 0 0,0 1 1 0 0,0-1-1 0 0,1 0 0 0 0,-1 0 1 0 0,0 1-1 0 0,0-1 0 0 0,0 0 1 0 0,0-1-1 0 0,0-1 0 0 0,1-1 1 0 0,-1 0-1 0 0,1 1 0 0 0,0-1 0 0 0,0 1 1 0 0,0 0-1 0 0,1-1 0 0 0,1-4 1 0 0,-1 5 6 0 0,0 0 0 0 0,-1-1 1 0 0,1 0-1 0 0,-1 1 1 0 0,0-1-1 0 0,0 0 1 0 0,0 1-1 0 0,0-7 1 0 0,-1-74 12 0 0,-11 64 37 0 0,10 19-60 0 0,1 1 0 0 0,0 0-1 0 0,-1 0 1 0 0,1 0 0 0 0,0 0 0 0 0,-1 0 0 0 0,1 0 0 0 0,0 0-1 0 0,-1 0 1 0 0,1 0 0 0 0,0 0 0 0 0,-1 0 0 0 0,1 0 0 0 0,0 0-1 0 0,-1 0 1 0 0,1 0 0 0 0,0 0 0 0 0,-1 0 0 0 0,1 0 0 0 0,0 0-1 0 0,-1 0 1 0 0,1 1 0 0 0,0-1 0 0 0,-1 0 0 0 0,1 0 0 0 0,0 0-1 0 0,0 1 1 0 0,-1-1 0 0 0,1 0 0 0 0,0 0 0 0 0,0 1 0 0 0,-1-1-1 0 0,1 0 1 0 0,0 1 0 0 0,-1 5 16 0 0,1 0 0 0 0,0 0 0 0 0,1 0 0 0 0,-1 0 0 0 0,1-1 0 0 0,0 1 0 0 0,1 0 0 0 0,-1 0 0 0 0,1-1 0 0 0,0 1 0 0 0,5 9 0 0 0,10 34 84 0 0,-16-47-94 0 0,0 0 1 0 0,1 0 0 0 0,-1 0-1 0 0,0 0 1 0 0,0 0 0 0 0,0 1-1 0 0,-1-1 1 0 0,1 0-1 0 0,0 1 1 0 0,-1-1 0 0 0,0 1-1 0 0,1-1 1 0 0,-1 4 0 0 0,11 27 12 0 0,-6-21-39 0 0,-5-11 21 0 0,1 0-1 0 0,0 0 0 0 0,-1 0 0 0 0,1 0 1 0 0,-1 0-1 0 0,1 0 0 0 0,-1 0 0 0 0,1 0 1 0 0,-1 0-1 0 0,0 1 0 0 0,0-1 0 0 0,0 0 1 0 0,1 2-1 0 0,-1-2-54 0 0,0 0 0 0 0,0 0-1 0 0,1 0 1 0 0,-1 1 0 0 0,1-1 0 0 0,-1 0 0 0 0,1 0 0 0 0,-1 0-1 0 0,1 0 1 0 0,-1 0 0 0 0,1 0 0 0 0,0 0 0 0 0,0 0 0 0 0,-1 0-1 0 0,1 0 1 0 0,0-1 0 0 0,0 1 0 0 0,0 0 0 0 0,0-1 0 0 0,0 1 0 0 0,0 0-1 0 0,0-1 1 0 0,0 1 0 0 0,0-1 0 0 0,3 1 0 0 0,13 0-10864 0 0,-44-6 10376 0 0</inkml:trace>
</inkml:ink>
</file>

<file path=ppt/ink/ink12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4.171"/>
    </inkml:context>
    <inkml:brush xml:id="br0">
      <inkml:brushProperty name="width" value="0.035" units="cm"/>
      <inkml:brushProperty name="height" value="0.035" units="cm"/>
      <inkml:brushProperty name="color" value="#E71224"/>
    </inkml:brush>
  </inkml:definitions>
  <inkml:trace contextRef="#ctx0" brushRef="#br0">40 157 1944 0 0,'0'0'9194'0'0,"-6"-14"-9571"0"0,-16-43 316 0 0,21 54-9 0 0,0 0 1 0 0,0 0 0 0 0,0 0 0 0 0,0 0-1 0 0,0-1 1 0 0,1 1 0 0 0,0 0 0 0 0,-1 0-1 0 0,1-6 1 0 0,1 8-21 0 0,-1 0 1 0 0,0 0-1 0 0,0 0 0 0 0,0 0 1 0 0,0 0-1 0 0,0 0 0 0 0,-1 0 0 0 0,1 0 1 0 0,0 1-1 0 0,0-1 0 0 0,-1 0 1 0 0,1 0-1 0 0,0 0 0 0 0,-2-1 0 0 0,2 0-351 0 0,-1 1-1 0 0,1-1 0 0 0,0 0 1 0 0,-1 0-1 0 0,1 1 0 0 0,0-1 0 0 0,0 0 1 0 0,0 0-1 0 0,1-2 0 0 0,-1-4-1801 0 0,0 2 766 0 0</inkml:trace>
</inkml:ink>
</file>

<file path=ppt/ink/ink12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4.371"/>
    </inkml:context>
    <inkml:brush xml:id="br0">
      <inkml:brushProperty name="width" value="0.035" units="cm"/>
      <inkml:brushProperty name="height" value="0.035" units="cm"/>
      <inkml:brushProperty name="color" value="#E71224"/>
    </inkml:brush>
  </inkml:definitions>
  <inkml:trace contextRef="#ctx0" brushRef="#br0">12 70 2984 0 0,'0'0'4561'0'0,"-2"-10"-4659"0"0,-1-1 74 0 0,2 6-29 0 0,-1 0 0 0 0,1 0 0 0 0,0 0 0 0 0,1 0 0 0 0,-1 0 0 0 0,1-6 0 0 0,5 4-1506 0 0,-1 6 224 0 0,-2 9-2168 0 0,-2 54 2848 0 0</inkml:trace>
</inkml:ink>
</file>

<file path=ppt/ink/ink12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4.619"/>
    </inkml:context>
    <inkml:brush xml:id="br0">
      <inkml:brushProperty name="width" value="0.035" units="cm"/>
      <inkml:brushProperty name="height" value="0.035" units="cm"/>
      <inkml:brushProperty name="color" value="#E71224"/>
    </inkml:brush>
  </inkml:definitions>
  <inkml:trace contextRef="#ctx0" brushRef="#br0">23 86 2928 0 0,'0'0'6724'0'0,"-4"-9"-6876"0"0,-10-30 112 0 0,13 37-115 0 0,0 1-1 0 0,1-1 0 0 0,-1 0 1 0 0,1 1-1 0 0,-1-1 0 0 0,1 1 0 0 0,0-1 1 0 0,0 0-1 0 0,-1 1 0 0 0,1-1 1 0 0,0 0-1 0 0,1 1 0 0 0,-1-1 1 0 0,1-2-1 0 0,8-4-4679 0 0,-6 6 3022 0 0,-16 25 1336 0 0</inkml:trace>
</inkml:ink>
</file>

<file path=ppt/ink/ink12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4.805"/>
    </inkml:context>
    <inkml:brush xml:id="br0">
      <inkml:brushProperty name="width" value="0.035" units="cm"/>
      <inkml:brushProperty name="height" value="0.035" units="cm"/>
      <inkml:brushProperty name="color" value="#E71224"/>
    </inkml:brush>
  </inkml:definitions>
  <inkml:trace contextRef="#ctx0" brushRef="#br0">20 69 2020 0 0,'0'0'7483'0'0,"-3"-8"-7553"0"0,-12-26 23 0 0,15 34-36 0 0,0-1 0 0 0,-1 0 0 0 0,1 0 1 0 0,0 0-1 0 0,0 1 0 0 0,0-1 1 0 0,0 0-1 0 0,0 0 0 0 0,0 0 0 0 0,0 1 1 0 0,0-1-1 0 0,0 0 0 0 0,0 0 0 0 0,0 0 1 0 0,1 1-1 0 0,-1-1 0 0 0,0 0 1 0 0,0 0-1 0 0,1 0 0 0 0,-1 1 0 0 0,1-1 1 0 0,-1 0-1 0 0,1 1 0 0 0,-1-1 1 0 0,1 0-1 0 0,-1 1 0 0 0,1-1 0 0 0,-1 1 1 0 0,1-1-1 0 0,0 1 0 0 0,1-2 1 0 0,-2 2-23 0 0,0 0 0 0 0,0 0 0 0 0,1-1 0 0 0,-1 1 0 0 0,0 0 1 0 0,0 0-1 0 0,1 0 0 0 0,-1-1 0 0 0,0 1 0 0 0,1 0 1 0 0,-1 0-1 0 0,0 0 0 0 0,1 0 0 0 0,-1 0 0 0 0,0-1 0 0 0,1 1 1 0 0,-1 0-1 0 0,0 0 0 0 0,1 0 0 0 0,-1 0 0 0 0,0 0 1 0 0,1 0-1 0 0,-1 0 0 0 0,0 0 0 0 0,1 0 0 0 0,-1 1 0 0 0,0-1 1 0 0,1 0-1 0 0,-1 0 0 0 0,0 0 0 0 0,1 0 0 0 0,-1 0 0 0 0,0 0 1 0 0,1 1-1 0 0,-1-1 0 0 0,0 0 0 0 0,0 0 0 0 0,1 1 1 0 0,-1-1-1 0 0,0 0 0 0 0,0 0 0 0 0,1 1 0 0 0,-1-1 0 0 0,0 0 1 0 0,0 0-1 0 0,0 1 0 0 0,0-1 0 0 0,1 0 0 0 0,-1 1 1 0 0,0-1-1 0 0,0 0 0 0 0,0 1 0 0 0,0-1 0 0 0,0 1 0 0 0,-5 60-868 0 0</inkml:trace>
</inkml:ink>
</file>

<file path=ppt/ink/ink12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4.989"/>
    </inkml:context>
    <inkml:brush xml:id="br0">
      <inkml:brushProperty name="width" value="0.035" units="cm"/>
      <inkml:brushProperty name="height" value="0.035" units="cm"/>
      <inkml:brushProperty name="color" value="#E71224"/>
    </inkml:brush>
  </inkml:definitions>
  <inkml:trace contextRef="#ctx0" brushRef="#br0">5 78 4264 0 0,'0'0'5487'0'0,"-1"-11"-5762"0"0,-3-34 132 0 0,4 32-401 0 0,3 10 185 0 0,-1-2-4793 0 0,-2 17 3518 0 0,0 53-10 0 0</inkml:trace>
</inkml:ink>
</file>

<file path=ppt/ink/ink12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5.174"/>
    </inkml:context>
    <inkml:brush xml:id="br0">
      <inkml:brushProperty name="width" value="0.035" units="cm"/>
      <inkml:brushProperty name="height" value="0.035" units="cm"/>
      <inkml:brushProperty name="color" value="#E71224"/>
    </inkml:brush>
  </inkml:definitions>
  <inkml:trace contextRef="#ctx0" brushRef="#br0">17 156 1960 0 0,'7'-109'3849'0'0,"-7"107"-3724"0"0,0 0 1 0 0,0 0 0 0 0,0 0-1 0 0,0 0 1 0 0,0 1 0 0 0,0-1-1 0 0,-1 0 1 0 0,1 0 0 0 0,-1 0-1 0 0,0 0 1 0 0,0-1 0 0 0,-8-2 1376 0 0,9 5-1474 0 0,0 0 0 0 0,0 0 0 0 0,-1 0 0 0 0,1 0 1 0 0,0 0-1 0 0,0 0 0 0 0,0 0 0 0 0,-1 0 1 0 0,1 0-1 0 0,0 0 0 0 0,0 0 0 0 0,0 0 1 0 0,-1 0-1 0 0,1 0 0 0 0,0 0 0 0 0,0 0 1 0 0,0-1-1 0 0,0 1 0 0 0,-1 0 0 0 0,1 0 1 0 0,0 0-1 0 0,0 0 0 0 0,0 0 0 0 0,0-1 0 0 0,0 1 1 0 0,0 0-1 0 0,-1 0 0 0 0,1 0 0 0 0,0 0 1 0 0,0-1-1 0 0,0 1 0 0 0,0 0 0 0 0,0 0 1 0 0,0 0-1 0 0,0 0 0 0 0,0-1 0 0 0,0 1 1 0 0,0 0-1 0 0,0 0 0 0 0,0-1 0 0 0,-3-3 364 0 0,3 4-434 0 0,0 0 1 0 0,0 0-1 0 0,0 0 0 0 0,0 0 0 0 0,-1-1 0 0 0,1 1 0 0 0,0 0 0 0 0,0 0 0 0 0,0 0 0 0 0,0 0 0 0 0,0 0 0 0 0,0 0 1 0 0,-1-1-1 0 0,1 1 0 0 0,0 0 0 0 0,0 0 0 0 0,0 0 0 0 0,0 0 0 0 0,0-1 0 0 0,0 1 0 0 0,0 0 0 0 0,0 0 0 0 0,0 0 1 0 0,0 0-1 0 0,0-1 0 0 0,0 1 0 0 0,0 0 0 0 0,0 0 0 0 0,0 0 0 0 0,0 0 0 0 0,0-1 0 0 0,0 1 0 0 0,0 0 0 0 0,0 0 1 0 0,0 0-1 0 0,0 0 0 0 0,0-1 0 0 0,0 1 0 0 0,0 0 0 0 0,1 0 0 0 0,-1 0 0 0 0,0 0 0 0 0,0-1 0 0 0,0 1 0 0 0,0 0 1 0 0,0 0-1 0 0,0 0 0 0 0,1 0 0 0 0,-1 0 0 0 0,0 0 0 0 0,0 0 0 0 0,0 0 0 0 0,0-1 0 0 0,0 1 0 0 0,1 0 0 0 0,-1 0 1 0 0,0 0-1 0 0,0 0 0 0 0,0 0 0 0 0,0 0 0 0 0,1 0 0 0 0,-1 0 0 0 0,1 0-841 0 0,-7 6-5962 0 0</inkml:trace>
</inkml:ink>
</file>

<file path=ppt/ink/ink12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6.126"/>
    </inkml:context>
    <inkml:brush xml:id="br0">
      <inkml:brushProperty name="width" value="0.035" units="cm"/>
      <inkml:brushProperty name="height" value="0.035" units="cm"/>
      <inkml:brushProperty name="color" value="#E71224"/>
    </inkml:brush>
  </inkml:definitions>
  <inkml:trace contextRef="#ctx0" brushRef="#br0">1 0 1860 0 0,'0'0'5041'0'0</inkml:trace>
</inkml:ink>
</file>

<file path=ppt/ink/ink12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6.341"/>
    </inkml:context>
    <inkml:brush xml:id="br0">
      <inkml:brushProperty name="width" value="0.035" units="cm"/>
      <inkml:brushProperty name="height" value="0.035" units="cm"/>
      <inkml:brushProperty name="color" value="#E71224"/>
    </inkml:brush>
  </inkml:definitions>
  <inkml:trace contextRef="#ctx0" brushRef="#br0">1 9 2528 0 0,'0'0'5184'0'0,"12"-1"-5376"0"0,49-4-47 0 0,-8 3-2924 0 0,-39 3 1215 0 0,-1 0 682 0 0</inkml:trace>
</inkml:ink>
</file>

<file path=ppt/ink/ink12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6.525"/>
    </inkml:context>
    <inkml:brush xml:id="br0">
      <inkml:brushProperty name="width" value="0.035" units="cm"/>
      <inkml:brushProperty name="height" value="0.035" units="cm"/>
      <inkml:brushProperty name="color" value="#E71224"/>
    </inkml:brush>
  </inkml:definitions>
  <inkml:trace contextRef="#ctx0" brushRef="#br0">1 21 1428 0 0,'0'0'4407'0'0,"12"-3"-4695"0"0,46-12-488 0 0,-47 13-3046 0 0,-92 22 2873 0 0</inkml:trace>
</inkml:ink>
</file>

<file path=ppt/ink/ink12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6.742"/>
    </inkml:context>
    <inkml:brush xml:id="br0">
      <inkml:brushProperty name="width" value="0.035" units="cm"/>
      <inkml:brushProperty name="height" value="0.035" units="cm"/>
      <inkml:brushProperty name="color" value="#E71224"/>
    </inkml:brush>
  </inkml:definitions>
  <inkml:trace contextRef="#ctx0" brushRef="#br0">0 67 1592 0 0,'0'0'6522'0'0,"18"-10"-6585"0"0,52-29 49 0 0,-66 37 2 0 0,-1 0-1 0 0,1 0 1 0 0,-1 0 0 0 0,1 0 0 0 0,0 1 0 0 0,0-1 0 0 0,-1 1 0 0 0,1 0-1 0 0,0 0 1 0 0,0 1 0 0 0,0-1 0 0 0,0 1 0 0 0,0 0 0 0 0,1 0 0 0 0,4 0-1 0 0,7 2-128 0 0,0-3-686 0 0,-11 1 129 0 0,1-1 0 0 0,0 2 0 0 0,-1-1 1 0 0,1 0-1 0 0,0 1 0 0 0,10 3 0 0 0,-11-2-367 0 0</inkml:trace>
</inkml:ink>
</file>

<file path=ppt/ink/ink12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6.925"/>
    </inkml:context>
    <inkml:brush xml:id="br0">
      <inkml:brushProperty name="width" value="0.035" units="cm"/>
      <inkml:brushProperty name="height" value="0.035" units="cm"/>
      <inkml:brushProperty name="color" value="#E71224"/>
    </inkml:brush>
  </inkml:definitions>
  <inkml:trace contextRef="#ctx0" brushRef="#br0">0 26 1300 0 0,'0'0'6608'0'0,"7"-2"-6529"0"0,32-14-47 0 0,-27 14-99 0 0,1 0 0 0 0,-1 0 0 0 0,1 1 0 0 0,-1 1 0 0 0,21 1 0 0 0,-5 0-1197 0 0,-22-1 618 0 0,0 1 0 0 0,1 0 0 0 0,-1 0 0 0 0,8 2 0 0 0,3 1-907 0 0,-11-3 507 0 0</inkml:trace>
</inkml:ink>
</file>

<file path=ppt/ink/ink12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7.095"/>
    </inkml:context>
    <inkml:brush xml:id="br0">
      <inkml:brushProperty name="width" value="0.035" units="cm"/>
      <inkml:brushProperty name="height" value="0.035" units="cm"/>
      <inkml:brushProperty name="color" value="#E71224"/>
    </inkml:brush>
  </inkml:definitions>
  <inkml:trace contextRef="#ctx0" brushRef="#br0">1 41 320 0 0,'0'0'6531'0'0,"13"-4"-6377"0"0,4 1-104 0 0,-10 1-15 0 0,-1 1 1 0 0,1-1-1 0 0,0 0 0 0 0,-1 0 1 0 0,1-1-1 0 0,11-6 1 0 0,-13 6-101 0 0,0 1 0 0 0,1 0 0 0 0,0 1 0 0 0,-1-1 0 0 0,1 1 0 0 0,0 0 0 0 0,0 1 0 0 0,0-1 0 0 0,0 1 0 0 0,-1 0 0 0 0,1 1 0 0 0,7 0 0 0 0,16 7-4600 0 0,-24-8 3192 0 0</inkml:trace>
</inkml:ink>
</file>

<file path=ppt/ink/ink12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7.281"/>
    </inkml:context>
    <inkml:brush xml:id="br0">
      <inkml:brushProperty name="width" value="0.035" units="cm"/>
      <inkml:brushProperty name="height" value="0.035" units="cm"/>
      <inkml:brushProperty name="color" value="#E71224"/>
    </inkml:brush>
  </inkml:definitions>
  <inkml:trace contextRef="#ctx0" brushRef="#br0">0 29 2060 0 0,'0'0'7636'0'0,"7"-4"-7952"0"0,-6 4 302 0 0,3-4-104 0 0,1 1 0 0 0,0 1 0 0 0,0-1 1 0 0,0 1-1 0 0,0 0 0 0 0,0 0 0 0 0,1 0 0 0 0,-1 1 0 0 0,0 0 0 0 0,1 0 0 0 0,7 0 0 0 0,22 1-4877 0 0,-20 0 2987 0 0</inkml:trace>
</inkml:ink>
</file>

<file path=ppt/ink/ink12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7.465"/>
    </inkml:context>
    <inkml:brush xml:id="br0">
      <inkml:brushProperty name="width" value="0.035" units="cm"/>
      <inkml:brushProperty name="height" value="0.035" units="cm"/>
      <inkml:brushProperty name="color" value="#E71224"/>
    </inkml:brush>
  </inkml:definitions>
  <inkml:trace contextRef="#ctx0" brushRef="#br0">0 36 4880 0 0,'0'0'4560'0'0,"12"-4"-6437"0"0,15-6 247 0 0,32-7-1 0 0,-46 13-562 0 0,-3 4 684 0 0</inkml:trace>
</inkml:ink>
</file>

<file path=ppt/ink/ink12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7.668"/>
    </inkml:context>
    <inkml:brush xml:id="br0">
      <inkml:brushProperty name="width" value="0.035" units="cm"/>
      <inkml:brushProperty name="height" value="0.035" units="cm"/>
      <inkml:brushProperty name="color" value="#E71224"/>
    </inkml:brush>
  </inkml:definitions>
  <inkml:trace contextRef="#ctx0" brushRef="#br0">0 25 4028 0 0,'0'0'5087'0'0,"12"-4"-5649"0"0,36-11 260 0 0,-45 14-61 0 0,0 0-1 0 0,0 0 1 0 0,0 0-1 0 0,0 1 1 0 0,0-1-1 0 0,0 1 0 0 0,0 0 1 0 0,1 0-1 0 0,-1 0 1 0 0,0 0-1 0 0,0 0 1 0 0,0 1-1 0 0,0-1 1 0 0,0 1-1 0 0,0 0 0 0 0,4 2 1 0 0,-3-2-160 0 0,2 3-989 0 0</inkml:trace>
</inkml:ink>
</file>

<file path=ppt/ink/ink12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7.859"/>
    </inkml:context>
    <inkml:brush xml:id="br0">
      <inkml:brushProperty name="width" value="0.035" units="cm"/>
      <inkml:brushProperty name="height" value="0.035" units="cm"/>
      <inkml:brushProperty name="color" value="#E71224"/>
    </inkml:brush>
  </inkml:definitions>
  <inkml:trace contextRef="#ctx0" brushRef="#br0">0 46 3572 0 0,'0'0'5786'0'0,"10"-5"-6944"0"0,-5 3 1069 0 0,46-20-604 0 0,-7 12-2595 0 0,1 4 1168 0 0,-35 5 762 0 0</inkml:trace>
</inkml:ink>
</file>

<file path=ppt/ink/ink12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8.013"/>
    </inkml:context>
    <inkml:brush xml:id="br0">
      <inkml:brushProperty name="width" value="0.035" units="cm"/>
      <inkml:brushProperty name="height" value="0.035" units="cm"/>
      <inkml:brushProperty name="color" value="#E71224"/>
    </inkml:brush>
  </inkml:definitions>
  <inkml:trace contextRef="#ctx0" brushRef="#br0">1 31 3240 0 0,'0'0'5699'0'0,"7"-4"-7108"0"0,1 0 1152 0 0,25-11-802 0 0,-10 7-2817 0 0,-31 13 2481 0 0,-55 21 452 0 0</inkml:trace>
</inkml:ink>
</file>

<file path=ppt/ink/ink12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8.168"/>
    </inkml:context>
    <inkml:brush xml:id="br0">
      <inkml:brushProperty name="width" value="0.035" units="cm"/>
      <inkml:brushProperty name="height" value="0.035" units="cm"/>
      <inkml:brushProperty name="color" value="#E71224"/>
    </inkml:brush>
  </inkml:definitions>
  <inkml:trace contextRef="#ctx0" brushRef="#br0">0 5 280 0 0,'0'0'8677'0'0,"6"-1"-10303"0"0,5 1 1364 0 0,55-3-4988 0 0,-61 3 4215 0 0</inkml:trace>
</inkml:ink>
</file>

<file path=ppt/ink/ink12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8.276"/>
    </inkml:context>
    <inkml:brush xml:id="br0">
      <inkml:brushProperty name="width" value="0.035" units="cm"/>
      <inkml:brushProperty name="height" value="0.035" units="cm"/>
      <inkml:brushProperty name="color" value="#E71224"/>
    </inkml:brush>
  </inkml:definitions>
  <inkml:trace contextRef="#ctx0" brushRef="#br0">0 7 1304 0 0,'122'-6'469'0'0,"-117"6"-2242"0"0</inkml:trace>
</inkml:ink>
</file>

<file path=ppt/ink/ink12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54.692"/>
    </inkml:context>
    <inkml:brush xml:id="br0">
      <inkml:brushProperty name="width" value="0.035" units="cm"/>
      <inkml:brushProperty name="height" value="0.035" units="cm"/>
      <inkml:brushProperty name="color" value="#E71224"/>
    </inkml:brush>
  </inkml:definitions>
  <inkml:trace contextRef="#ctx0" brushRef="#br0">12 17 1504 0 0,'0'0'2856'0'0,"-6"-16"-3202"0"0,6 16 347 0 0,0 0 0 0 0,0 0 0 0 0,0 0 0 0 0,0 0 0 0 0,0 0 0 0 0,0 0 0 0 0,0 0 0 0 0,0 1 0 0 0,0-1 1 0 0,0 0-1 0 0,0 0 0 0 0,0 0 0 0 0,-1 0 0 0 0,1 0 0 0 0,0 0 0 0 0,0 0 0 0 0,0 0 0 0 0,0 0 0 0 0,0 0 0 0 0,0 0 0 0 0,0 0 0 0 0,0 0 1 0 0,0 0-1 0 0,0 0 0 0 0,0 0 0 0 0,0 0 0 0 0,0 0 0 0 0,-1 0 0 0 0,1 0 0 0 0,0-1 0 0 0,0 1 0 0 0,0 0 0 0 0,0 0 0 0 0,0 0 1 0 0,0 0-1 0 0,0 0 0 0 0,0 0 0 0 0,0 0 0 0 0,0 0 0 0 0,0 0 0 0 0,0 0 0 0 0,0 0 0 0 0,0 0 0 0 0,0 0 0 0 0,0 0 0 0 0,0 0 1 0 0,0 0-1 0 0,0 0 0 0 0,0-1 0 0 0,0 1 0 0 0,0 0 0 0 0,-3 9-3007 0 0</inkml:trace>
</inkml:ink>
</file>

<file path=ppt/ink/ink12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2:33.832"/>
    </inkml:context>
    <inkml:brush xml:id="br0">
      <inkml:brushProperty name="width" value="0.035" units="cm"/>
      <inkml:brushProperty name="height" value="0.035" units="cm"/>
      <inkml:brushProperty name="color" value="#E71224"/>
    </inkml:brush>
  </inkml:definitions>
  <inkml:trace contextRef="#ctx0" brushRef="#br0">12 71 596 0 0,'0'0'6002'0'0,"-11"-9"-4605"0"0,11 10-1366 0 0,0 0 1 0 0,1-1-1 0 0,-1 1 0 0 0,0 0 0 0 0,0-1 0 0 0,1 1 0 0 0,-1-1 0 0 0,0 1 0 0 0,1 0 0 0 0,-1-1 0 0 0,1 1 0 0 0,-1-1 0 0 0,1 1 0 0 0,-1-1 1 0 0,1 0-1 0 0,-1 1 0 0 0,1-1 0 0 0,0 1 0 0 0,-1-1 0 0 0,1 0 0 0 0,-1 1 0 0 0,1-1 0 0 0,0 0 0 0 0,-1 0 0 0 0,1 0 0 0 0,0 0 0 0 0,-1 1 0 0 0,1-1 1 0 0,0 0-1 0 0,-1 0 0 0 0,2 0 0 0 0,31 0 580 0 0,-21 0-212 0 0,19 0-430 0 0,58 6 42 0 0,-85-6-6 0 0,1-1 1 0 0,-1 0-1 0 0,0 0 1 0 0,0 0-1 0 0,0-1 1 0 0,0 1-1 0 0,4-3 1 0 0,-3 2-16 0 0,0-1 1 0 0,0 2 0 0 0,0-1 0 0 0,0 0-1 0 0,1 1 1 0 0,-1 0 0 0 0,9-1 0 0 0,158-4 12 0 0,-161 6 3 0 0,-2 1 2 0 0,0-1 1 0 0,0-1-1 0 0,0 1 1 0 0,0-1-1 0 0,0-1 1 0 0,11-3-1 0 0,-19 5-24 0 0,33 0-10 0 0,31 0 3 0 0,-62 0 20 0 0,0 0 0 0 0,0 1 0 0 0,0-1 0 0 0,0 1 0 0 0,0 0 1 0 0,0 0-1 0 0,3 1 0 0 0,-2 0 14 0 0,-1-1-1 0 0,0 0 1 0 0,1 0 0 0 0,-1 0 0 0 0,1 0 0 0 0,-1 0-1 0 0,7-1 1 0 0,-10 0-8 0 0,16 0 7 0 0,0 0-1 0 0,0 1 0 0 0,23 5 0 0 0,-28-2-9 0 0,-9-3 2 0 0,0 0-1 0 0,0 0 1 0 0,0 0-1 0 0,0-1 1 0 0,0 1-1 0 0,0-1 1 0 0,1 0-1 0 0,-1 1 1 0 0,0-1-1 0 0,3 0 1 0 0,-3 0-2 0 0,47 2 348 0 0,-49-2-305 0 0,24-2 41 0 0,12-4 101 0 0,-14 1 48 0 0,-21 5-213 0 0,3-2 122 0 0,1-1 0 0 0,0 0 0 0 0,0 1 0 0 0,0 0 0 0 0,8-2 0 0 0,6 1-346 0 0,-19 3 254 0 0,0 0 0 0 0,0 0 0 0 0,0 0 0 0 0,0 0 0 0 0,0 0 0 0 0,0 0 0 0 0,0 0 0 0 0,0 0-1 0 0,0 0 1 0 0,0 0 0 0 0,-1 0 0 0 0,1 0 0 0 0,0 0 0 0 0,0 0 0 0 0,0-1 0 0 0,0 1 0 0 0,0 0 0 0 0,0 0 0 0 0,0 0 0 0 0,0 0 0 0 0,0 0-1 0 0,0 0 1 0 0,0 0 0 0 0,0 0 0 0 0,0 0 0 0 0,0 0 0 0 0,0 0 0 0 0,0 0 0 0 0,-1 0 0 0 0,1 0 0 0 0,0-1 0 0 0,0 1 0 0 0,0 0-1 0 0,0 0 1 0 0,0 0 0 0 0,0 0 0 0 0,0 0 0 0 0,0 0 0 0 0,0 0 0 0 0,0 0 0 0 0,0 0 0 0 0,0 0 0 0 0,0-1 0 0 0,0 1 0 0 0,0 0 0 0 0,1 0-1 0 0,-1 0 1 0 0,0 0 0 0 0,0 0 0 0 0,0 0 0 0 0,0 0 0 0 0,0 0 0 0 0,-6-1-53 0 0,1 0 0 0 0,0 0 0 0 0,-1-1 0 0 0,1 1 0 0 0,0-1 0 0 0,0-1 0 0 0,0 1 0 0 0,-8-6 0 0 0,-24-6-3 0 0,31 10 47 0 0,5 3-9 0 0,-2 2-550 0 0,6 1 355 0 0,25 20 205 0 0,14 1-50 0 0,-25-9 19 0 0,-16-13-33 0 0,0 0 20 0 0,-1-1 1 0 0,0 0-1 0 0,1 0 0 0 0,-1 0 0 0 0,0 1 0 0 0,1-1 1 0 0,-1 0-1 0 0,0 1 0 0 0,0-1 0 0 0,1 0 1 0 0,-1 1-1 0 0,0-1 0 0 0,0 0 0 0 0,0 1 1 0 0,1-1-1 0 0,-1 1 0 0 0,0-1 0 0 0,0 0 0 0 0,0 1 1 0 0,0-1-1 0 0,0 1 0 0 0,0-1 0 0 0,0 0 1 0 0,0 1-1 0 0,0 0 54 0 0,0 19 477 0 0,-1-14-489 0 0,-1-1 1 0 0,0 1 0 0 0,-1 0-1 0 0,1-1 1 0 0,-1 0 0 0 0,0 0-1 0 0,0 0 1 0 0,-1 0 0 0 0,0 0-1 0 0,-6 6 1 0 0,-2-1-99 0 0,10-11-529 0 0,5-8-897 0 0,11-30-5261 0 0,-12 32 4178 0 0,-5 12 509 0 0,-11 51 911 0 0</inkml:trace>
</inkml:ink>
</file>

<file path=ppt/ink/ink12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2:36.353"/>
    </inkml:context>
    <inkml:brush xml:id="br0">
      <inkml:brushProperty name="width" value="0.035" units="cm"/>
      <inkml:brushProperty name="height" value="0.035" units="cm"/>
      <inkml:brushProperty name="color" value="#E71224"/>
    </inkml:brush>
  </inkml:definitions>
  <inkml:trace contextRef="#ctx0" brushRef="#br0">50 104 512 0 0,'0'0'5097'0'0,"-5"1"-4885"0"0,-18 4 2090 0 0,22-8 661 0 0,-9-8-2630 0 0,6 8-340 0 0,4 3 7 0 0,0 0 1 0 0,-1 0 0 0 0,1 0 0 0 0,0 0-1 0 0,-1-1 1 0 0,1 1 0 0 0,0 0 0 0 0,-1 0-1 0 0,1 0 1 0 0,0-1 0 0 0,-1 1 0 0 0,1 0-1 0 0,0-1 1 0 0,-1 1 0 0 0,1 0 0 0 0,0-1-1 0 0,0 1 1 0 0,0 0 0 0 0,-1-1 0 0 0,1 1-1 0 0,0 0 1 0 0,0-1 0 0 0,0 1 0 0 0,0 0-1 0 0,-1-1 1 0 0,1 0 15 0 0,13-3-259 0 0,97-2 228 0 0,-89 5 32 0 0,-1-1 0 0 0,31-8 0 0 0,-24 5-46 0 0,-14 3-2 0 0,-1 1 1 0 0,19 1-1 0 0,-17 0 47 0 0,53 7-13 0 0,-66-7 1 0 0,21 0-28 0 0,81 0 318 0 0,-102 0-295 0 0,-12-11 559 0 0,-1 1 68 0 0,-15-9 0 0 0,5 5-508 0 0,15 10-175 0 0,14 2 474 0 0,-7 2-323 0 0,28 16-572 0 0,-21-12 478 0 0,20 11 10 0 0,-26-14-12 0 0,0-1 0 0 0,1 1 0 0 0,-1 0 0 0 0,0-1 0 0 0,0 1-1 0 0,0 0 1 0 0,0 0 0 0 0,-1 0 0 0 0,1 0 0 0 0,0 0-1 0 0,0 0 1 0 0,0 0 0 0 0,-1 0 0 0 0,1 0 0 0 0,0 2 0 0 0,0-2 3 0 0,-1 0 0 0 0,0-1 0 0 0,1 1 0 0 0,-1 0 0 0 0,1-1 0 0 0,-1 1 1 0 0,1 0-1 0 0,-1-1 0 0 0,1 1 0 0 0,0-1 0 0 0,-1 1 0 0 0,1-1 1 0 0,0 1-1 0 0,-1-1 0 0 0,1 1 0 0 0,0-1 0 0 0,0 1-1 0 0,0-1 0 0 0,0 1-1 0 0,0-1 1 0 0,0 1 0 0 0,-1-1 0 0 0,1 1-1 0 0,0-1 1 0 0,-1 1 0 0 0,1 0-1 0 0,0-1 1 0 0,-1 1 0 0 0,1 0 0 0 0,-1 0-1 0 0,1 0 1 0 0,-1-1 0 0 0,1 1-1 0 0,-1 1 1 0 0,0-2 1 0 0,1 1-1 0 0,-1-1 0 0 0,0 1 0 0 0,0-1 0 0 0,0 1 0 0 0,0-1 0 0 0,1 1 0 0 0,-1-1 1 0 0,0 1-1 0 0,0-1 0 0 0,1 1 0 0 0,-1-1 0 0 0,0 1 0 0 0,1-1 0 0 0,-1 0 0 0 0,1 1 1 0 0,-1-1-1 0 0,0 0 0 0 0,1 1 0 0 0,-1-1 0 0 0,1 0 0 0 0,-1 0 0 0 0,1 1 0 0 0,-1-1 1 0 0,1 0-1 0 0,-1 0 0 0 0,1 0 0 0 0,-1 0 0 0 0,1 0 0 0 0,-1 1 37 0 0,1 0 0 0 0,-1 0 0 0 0,0 0-1 0 0,-1 0 1 0 0,1 0 0 0 0,0 0 0 0 0,0 0-1 0 0,0-1 1 0 0,0 1 0 0 0,-1 0 0 0 0,1 0 0 0 0,0 0-1 0 0,-1 0 1 0 0,1-1 0 0 0,-1 1 0 0 0,1 0-1 0 0,-1 0 1 0 0,0 0 0 0 0,-37 28 583 0 0,36-27-620 0 0,1-2 0 0 0,0 1 0 0 0,0 0 0 0 0,0-1 0 0 0,0 1 0 0 0,0 0-1 0 0,0 0 1 0 0,0-1 0 0 0,0 1 0 0 0,0 0 0 0 0,1 0 0 0 0,-1 0 0 0 0,0 0 0 0 0,1 0-1 0 0,-1 1 1 0 0,0-1 0 0 0,1 0 0 0 0,-1 2 0 0 0,1-2-11 0 0,0-2-102 0 0,0 1 97 0 0,0 0-1 0 0,-1-1 1 0 0,1 1-1 0 0,0 0 1 0 0,0 0 0 0 0,0-1-1 0 0,0 1 1 0 0,0 0-1 0 0,0 0 1 0 0,0-1-1 0 0,0 1 1 0 0,0 0-1 0 0,0-1 1 0 0,0 1 0 0 0,0 0-1 0 0,1 0 1 0 0,-1-1-1 0 0,0 1 1 0 0,0 0-1 0 0,0 0 1 0 0,0-1 0 0 0,0 1-1 0 0,0 0 1 0 0,1 0-1 0 0,-1-1 1 0 0,0 1-1 0 0,0 0 1 0 0,0 0-1 0 0,1 0 1 0 0,-1-1 0 0 0,0 1-1 0 0,0 0 1 0 0,0 0-1 0 0,1 0 1 0 0,7-10-586 0 0,18-6-2904 0 0,-14 11-5453 0 0,-61 40 8099 0 0</inkml:trace>
</inkml:ink>
</file>

<file path=ppt/ink/ink12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2:38.916"/>
    </inkml:context>
    <inkml:brush xml:id="br0">
      <inkml:brushProperty name="width" value="0.035" units="cm"/>
      <inkml:brushProperty name="height" value="0.035" units="cm"/>
      <inkml:brushProperty name="color" value="#E71224"/>
    </inkml:brush>
  </inkml:definitions>
  <inkml:trace contextRef="#ctx0" brushRef="#br0">507 71 340 0 0,'0'0'3024'0'0,"-10"-5"-1979"0"0,3 3 7308 0 0,-22 2-7999 0 0,10-1-360 0 0,-36 5 0 0 0,31-1-24 0 0,2 0 62 0 0,-41 1 1 0 0,-57-2 181 0 0,118-2-218 0 0,-22 4-99 0 0,19-2 96 0 0,0 0 0 0 0,1 0 0 0 0,-1 0 1 0 0,0-1-1 0 0,0 0 0 0 0,0 0 0 0 0,-8 0 0 0 0,12-1 14 0 0,0 1 2 0 0,-2 0-11 0 0,2-1-4 0 0,0 0-6 0 0,-3 0 6 0 0,2 1-2 0 0,-1-1 1 0 0,0 1 0 0 0,1-1 0 0 0,-1 1 0 0 0,1 0 0 0 0,0 0 0 0 0,-1 0 0 0 0,-2 2 0 0 0,3-1 13 0 0,-1-1 0 0 0,0 0-1 0 0,0 0 1 0 0,1 0 0 0 0,-1 0 0 0 0,0 0 0 0 0,0 0-1 0 0,-5 0 1 0 0,-4 1 126 0 0,6-2-488 0 0,14 2 285 0 0,22 5 97 0 0,9 34-19 0 0,-23-31-17 0 0,-15-10 691 0 0,0-4-692 0 0,-1-1-1 0 0,-1 1 1 0 0,1-1 0 0 0,0 1-1 0 0,-1 0 1 0 0,0-1 0 0 0,0 1-1 0 0,0 0 1 0 0,-1 0 0 0 0,0 0-1 0 0,-2-5 1 0 0,3 6 2 0 0,0 1 5 0 0,0 1 0 0 0,0-1 0 0 0,0 0 0 0 0,0 1 0 0 0,0-1 0 0 0,0 1 0 0 0,0 0 0 0 0,-1-1 0 0 0,1 1 0 0 0,-2-2 0 0 0,-35-36-16 0 0,37 36 31 0 0,-3 2-3 0 0,3 1-17 0 0,12-2-238 0 0,-7 2 254 0 0,0 0 0 0 0,0-1 0 0 0,-1 1 0 0 0,1-1 0 0 0,0 0 0 0 0,0 0 0 0 0,0 0 0 0 0,-1 0-1 0 0,5-3 1 0 0,9-2 70 0 0,-14 5-65 0 0,-1 0 0 0 0,0 0 1 0 0,0 0-1 0 0,0-1 0 0 0,0 1 1 0 0,0 0-1 0 0,-1-1 0 0 0,1 1 0 0 0,2-3 1 0 0,13-9 41 0 0,-16 8-686 0 0,-1 4 538 0 0,0 1 0 0 0,0 0 1 0 0,0 0-1 0 0,0 0 0 0 0,0 0 0 0 0,0-1 0 0 0,0 1 0 0 0,0 0 0 0 0,0 0 1 0 0,0 0-1 0 0,0-1 0 0 0,0 1 0 0 0,0 0 0 0 0,0 0 0 0 0,0 0 1 0 0,0 0-1 0 0,0-1 0 0 0,0 1 0 0 0,0 0 0 0 0,0 0 0 0 0,0 0 0 0 0,0 0 1 0 0,0-1-1 0 0,0 1 0 0 0,0 0 0 0 0,1 0 0 0 0,-1 0 0 0 0,0 0 0 0 0,0-1 1 0 0,0 1-1 0 0,0 0 0 0 0,0 0 0 0 0,0 0 0 0 0,1 0 0 0 0,-1 0 1 0 0,0 0-1 0 0,0 0 0 0 0,0-1 0 0 0,0 1 0 0 0,0 0 0 0 0,1 0 0 0 0,-1 0 1 0 0,0 0-1 0 0,0 0 0 0 0,0 0 0 0 0,1 0 0 0 0,-1 0 0 0 0,0 0 0 0 0,0 0 1 0 0,0 0-1 0 0,0 0 0 0 0,1 0 0 0 0,-1 0 0 0 0,0 0 0 0 0,8 1-5457 0 0,-21 0 3441 0 0</inkml:trace>
</inkml:ink>
</file>

<file path=ppt/ink/ink12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2:42.004"/>
    </inkml:context>
    <inkml:brush xml:id="br0">
      <inkml:brushProperty name="width" value="0.035" units="cm"/>
      <inkml:brushProperty name="height" value="0.035" units="cm"/>
      <inkml:brushProperty name="color" value="#E71224"/>
    </inkml:brush>
  </inkml:definitions>
  <inkml:trace contextRef="#ctx0" brushRef="#br0">983 109 1576 0 0,'0'0'6537'0'0,"-3"0"-6363"0"0,-8 0 24 0 0,8 0 2417 0 0,-19 0-2023 0 0,18 0-590 0 0,3 0 2 0 0,-5 0 2 0 0,6 0-3 0 0,-1 0 0 0 0,0 0 0 0 0,0 0-1 0 0,0 0 1 0 0,1 0 0 0 0,-1 0 0 0 0,0 0-1 0 0,0 0 1 0 0,0 0 0 0 0,1 0-1 0 0,-1 0 1 0 0,0 1 0 0 0,0-1 0 0 0,1 0-1 0 0,-1 1 1 0 0,0-1 0 0 0,0 0 0 0 0,1 1-1 0 0,-1-1 1 0 0,0 1 0 0 0,0 0 0 0 0,1-1 0 0 0,-1 1 1 0 0,1-1 0 0 0,0 0-1 0 0,-1 1 1 0 0,1-1 0 0 0,-1 0-1 0 0,1 0 1 0 0,-1 1-1 0 0,1-1 1 0 0,-1 0 0 0 0,1 0-1 0 0,-1 0 1 0 0,1 1 0 0 0,-1-1-1 0 0,1 0 1 0 0,-1 0 0 0 0,0 0-1 0 0,1 0 1 0 0,-1 0 0 0 0,1 0-1 0 0,-2-1 1 0 0,-28 9 115 0 0,29-7-107 0 0,-23 1-17 0 0,-44-4 58 0 0,37 1-67 0 0,0 0-1 0 0,-60 9 0 0 0,66-6 24 0 0,-31-2-1 0 0,35 0-14 0 0,-104-6-21 0 0,119 6 21 0 0,1 1 1 0 0,0 0 0 0 0,0 0 0 0 0,0 0-1 0 0,-7 3 1 0 0,7-1 27 0 0,-1-2 1 0 0,0 1-1 0 0,0-1 0 0 0,0 1 0 0 0,-10-1 1 0 0,-116-1 265 0 0,22 2-340 0 0,89 1 143 0 0,20-3-82 0 0,-27-3 245 0 0,24 3-234 0 0,3 0-19 0 0,1 0-3 0 0,0 0 0 0 0,0 0 0 0 0,0 0 0 0 0,0 0 1 0 0,0 0-1 0 0,0 0 0 0 0,0-1 0 0 0,0 1 0 0 0,0 0 0 0 0,0 0 0 0 0,0 0 0 0 0,0 0 1 0 0,0 0-1 0 0,0 0 0 0 0,0 0 0 0 0,0-1 0 0 0,0 1 0 0 0,0 0 0 0 0,0 0 1 0 0,0 0-1 0 0,-1 0 0 0 0,1 0 0 0 0,0 0 0 0 0,0 0 0 0 0,0 0 0 0 0,0 0 0 0 0,0 0 1 0 0,0 0-1 0 0,0 0 0 0 0,0 0 0 0 0,-1 0 0 0 0,1 0 0 0 0,0-1 0 0 0,0 1 1 0 0,0 0-1 0 0,0 0 0 0 0,0 0 0 0 0,0 0 0 0 0,0 0 0 0 0,-1 0 0 0 0,1 1 0 0 0,0-1 1 0 0,0 0-1 0 0,0 0 0 0 0,0 0 0 0 0,0 0 0 0 0,0 0 0 0 0,0 0 0 0 0,-1 0 1 0 0,1 0-1 0 0,0 0 0 0 0,0 0 0 0 0,0 0 0 0 0,0 0 0 0 0,-6 0-22 0 0,5 0 16 0 0,-6 0-98 0 0,4 0-41 0 0,9 0 132 0 0,-3 0 20 0 0,-1 1-1 0 0,1-1 0 0 0,0 0 0 0 0,-1 1 0 0 0,1 0 0 0 0,0 0 0 0 0,-1-1 0 0 0,1 1 0 0 0,-1 1 0 0 0,1-1 0 0 0,-1 0 0 0 0,1 1 0 0 0,-1-1 0 0 0,0 1 1 0 0,0 0-1 0 0,0-1 0 0 0,0 1 0 0 0,0 0 0 0 0,0 0 0 0 0,2 5 0 0 0,2 0 4 0 0,-3 1-17 0 0,-3-7 10 0 0,0-1 0 0 0,0 0-1 0 0,0 1 1 0 0,0-1 0 0 0,0 1 0 0 0,0-1-1 0 0,0 0 1 0 0,0 1 0 0 0,0-1 0 0 0,0 1 0 0 0,1-1-1 0 0,-1 0 1 0 0,0 1 0 0 0,0-1 0 0 0,0 0 0 0 0,1 1-1 0 0,-1-1 1 0 0,0 0 0 0 0,0 1 0 0 0,1-1-1 0 0,-1 0 1 0 0,0 1 0 0 0,1-1 0 0 0,33 33 110 0 0,-16-16-146 0 0,-10-13 3046 0 0,-8-38-2861 0 0,0 33-158 0 0,0-1 0 0 0,0 0 0 0 0,-1 0 0 0 0,1 0 0 0 0,-1 1-1 0 0,1-1 1 0 0,-1 0 0 0 0,0 0 0 0 0,1 1 0 0 0,-1-1 0 0 0,0 1 0 0 0,0-1 0 0 0,0 0 0 0 0,0 1 0 0 0,-3-3 0 0 0,-4-6-38 0 0,1 1-24 0 0,5 8 67 0 0,1-1 0 0 0,-1 0 0 0 0,1 0-1 0 0,-1 0 1 0 0,1 0 0 0 0,0 0 0 0 0,-1 0 0 0 0,1-1 0 0 0,0 1 0 0 0,-1-4-1 0 0,2 5 3 0 0,0 0-1 0 0,0 1 0 0 0,-1-1 0 0 0,1 0 0 0 0,0 0 0 0 0,-1 0 0 0 0,1 1 0 0 0,-1-1 0 0 0,1 0 0 0 0,-1 1 1 0 0,0-1-1 0 0,1 0 0 0 0,-1 1 0 0 0,1-1 0 0 0,-1 1 0 0 0,0-1 0 0 0,0 1 0 0 0,1-1 0 0 0,-2 0 1 0 0,1 1 0 0 0,1 0 0 0 0,-1-1 0 0 0,0 1 0 0 0,1-1 0 0 0,-1 1 0 0 0,0-1 0 0 0,1 1 0 0 0,-1-1 0 0 0,0 1 0 0 0,1-1 0 0 0,-1 0 0 0 0,1 1 0 0 0,0-1 0 0 0,-1 0 0 0 0,1 1 0 0 0,-1-1 0 0 0,1 0 0 0 0,-1-1 0 0 0,-1-1-1 0 0,2 3 2 0 0,0 0 0 0 0,0 0 0 0 0,-1 0 0 0 0,1-1 0 0 0,0 1 0 0 0,0 0 1 0 0,0 0-1 0 0,-1 0 0 0 0,1 0 0 0 0,0 0 0 0 0,0 0 0 0 0,0 0 0 0 0,0-1 0 0 0,-1 1 0 0 0,1 0 0 0 0,0 0 0 0 0,0 0 0 0 0,0 0 0 0 0,0-1 0 0 0,0 1 1 0 0,0 0-1 0 0,0 0 0 0 0,0 0 0 0 0,-1-1 0 0 0,1 1 0 0 0,0 0 0 0 0,0 0 0 0 0,0 0 0 0 0,0-1 0 0 0,0 1 0 0 0,0 0 0 0 0,0 0 0 0 0,0 0 0 0 0,0-1 1 0 0,0 1-1 0 0,0 0 0 0 0,0 0 0 0 0,0 0 0 0 0,1-1 0 0 0,-1 1 0 0 0,0 0 0 0 0,0-1 1 0 0,0 1 0 0 0,0 0-1 0 0,0-1 1 0 0,0 1 0 0 0,-1 0 0 0 0,1 0-1 0 0,0-1 1 0 0,0 1 0 0 0,0 0-1 0 0,0 0 1 0 0,0-1 0 0 0,-1 1 0 0 0,1 0-1 0 0,0 0 1 0 0,0 0 0 0 0,-1-1 0 0 0,1 1-1 0 0,0 0 1 0 0,0 0 0 0 0,0 0 0 0 0,-1 0-1 0 0,1-1 1 0 0,0 1 0 0 0,-1 0 0 0 0,1 0-1 0 0,0 0 1 0 0,0 0 0 0 0,-1 0 0 0 0,1 0-1 0 0,0 0 1 0 0,-1 0 0 0 0,1 0 0 0 0,-9-3 10 0 0,8 3-2 0 0,1-2-8 0 0,0 2-13 0 0,3 0-516 0 0,0 0 554 0 0,0 0 1 0 0,0 0-1 0 0,0-1 1 0 0,0 1-1 0 0,-1-1 1 0 0,1 0 0 0 0,0 1-1 0 0,3-3 1 0 0,-6 3-37 0 0,11-5 33 0 0,-1 0 1 0 0,0 0-1 0 0,16-12 1 0 0,-6 3-16 0 0,12-13 10 0 0,-14 11-11 0 0,-14 12-2713 0 0</inkml:trace>
</inkml:ink>
</file>

<file path=ppt/ink/ink12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4:11.464"/>
    </inkml:context>
    <inkml:brush xml:id="br0">
      <inkml:brushProperty name="width" value="0.035" units="cm"/>
      <inkml:brushProperty name="height" value="0.035" units="cm"/>
      <inkml:brushProperty name="color" value="#E71224"/>
    </inkml:brush>
  </inkml:definitions>
  <inkml:trace contextRef="#ctx0" brushRef="#br0">1 0 1292 0 0,'0'0'1324'0'0</inkml:trace>
</inkml:ink>
</file>

<file path=ppt/ink/ink12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4:11.558"/>
    </inkml:context>
    <inkml:brush xml:id="br0">
      <inkml:brushProperty name="width" value="0.035" units="cm"/>
      <inkml:brushProperty name="height" value="0.035" units="cm"/>
      <inkml:brushProperty name="color" value="#E71224"/>
    </inkml:brush>
  </inkml:definitions>
  <inkml:trace contextRef="#ctx0" brushRef="#br0">72 0 204 0 0,'-61'21'848'0'0,"61"-19"-540"0"0,0 0-272 0 0,-5 0-36 0 0,5 0-28 0 0,-6 0-20 0 0,6 0-40 0 0,0 0-188 0 0,0 0-172 0 0</inkml:trace>
</inkml:ink>
</file>

<file path=ppt/ink/ink12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4:12.484"/>
    </inkml:context>
    <inkml:brush xml:id="br0">
      <inkml:brushProperty name="width" value="0.035" units="cm"/>
      <inkml:brushProperty name="height" value="0.035" units="cm"/>
      <inkml:brushProperty name="color" value="#E71224"/>
    </inkml:brush>
  </inkml:definitions>
  <inkml:trace contextRef="#ctx0" brushRef="#br0">28 75 20 0 0,'0'0'5625'0'0,"0"-3"-5364"0"0,0-13 813 0 0,0 16-799 0 0,-7-11-127 0 0,6 11-60 0 0,1 0 0 0 0,-1-1-1 0 0,1 1 1 0 0,-1-1-1 0 0,1 1 1 0 0,-1-1 0 0 0,1 1-1 0 0,-1-1 1 0 0,1 1 0 0 0,-1-1-1 0 0,1 0 1 0 0,-1 1 0 0 0,1-1-1 0 0,0 0 1 0 0,0 1-1 0 0,-1-1 1 0 0,1 0 0 0 0,0 1-1 0 0,0-1 1 0 0,0 0 0 0 0,-1 0-1 0 0,-5-11 679 0 0,4-4-149 0 0,3 13 127 0 0,0 15-464 0 0,-7 37-120 0 0,6 42-40 0 0,6-58-69 0 0,-7-25 17 0 0,1-7-56 0 0,0-1-1 0 0,-1 1 0 0 0,1 0 1 0 0,0 0-1 0 0,0 0 0 0 0,0-1 0 0 0,0 1 1 0 0,0 0-1 0 0,0 0 0 0 0,0 0 0 0 0,0-1 1 0 0,0 1-1 0 0,0 0 0 0 0,0 0 1 0 0,1 0-1 0 0,-1-1 0 0 0,0 1 0 0 0,0 0 1 0 0,1 0-1 0 0,-1-1 0 0 0,1 1 0 0 0,-1 0 1 0 0,1-1-1 0 0,-1 1 0 0 0,1 0 1 0 0,0 0-1 0 0,0-1-42 0 0,11 5-9534 0 0,-29-10 6719 0 0</inkml:trace>
</inkml:ink>
</file>

<file path=ppt/ink/ink12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14.205"/>
    </inkml:context>
    <inkml:brush xml:id="br0">
      <inkml:brushProperty name="width" value="0.035" units="cm"/>
      <inkml:brushProperty name="height" value="0.035" units="cm"/>
      <inkml:brushProperty name="color" value="#E71224"/>
    </inkml:brush>
  </inkml:definitions>
  <inkml:trace contextRef="#ctx0" brushRef="#br0">1 1 1072 0 0,'0'0'1000'0'0,"-1"4"380"0"0,1 21 9998 0 0,1-18-10458 0 0,0-3-3312 0 0,8 17 2744 0 0,-1 1 0 0 0,-1 0-1 0 0,6 28 1 0 0,-7-29-72 0 0,2 0 0 0 0,0-1-1 0 0,15 27 1 0 0,-18-36-211 0 0,-4 0-41 0 0,-15-3-12394 0 0,28-11 8751 0 0</inkml:trace>
</inkml:ink>
</file>

<file path=ppt/ink/ink12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29.204"/>
    </inkml:context>
    <inkml:brush xml:id="br0">
      <inkml:brushProperty name="width" value="0.035" units="cm"/>
      <inkml:brushProperty name="height" value="0.035" units="cm"/>
      <inkml:brushProperty name="color" value="#E71224"/>
    </inkml:brush>
  </inkml:definitions>
  <inkml:trace contextRef="#ctx0" brushRef="#br0">319 17 812 0 0,'-20'0'6614'0'0,"10"-1"-6234"0"0,0-1 288 0 0,-78-11 4279 0 0,87 13-4620 0 0,-31 0 1245 0 0,27 2-1542 0 0,0 0-1 0 0,0 0 1 0 0,0 1-1 0 0,0-1 1 0 0,0 1-1 0 0,1 1 1 0 0,-1-1-1 0 0,1 0 1 0 0,0 1-1 0 0,0 0 1 0 0,-4 5-1 0 0,-51 58-216 0 0,54-62 161 0 0,1 0 0 0 0,0 1 1 0 0,1-1-1 0 0,-1 1 0 0 0,1 0 0 0 0,0 0 1 0 0,0 0-1 0 0,1 1 0 0 0,0-1 0 0 0,0 1 1 0 0,0-1-1 0 0,1 1 0 0 0,0 0 0 0 0,0 0 1 0 0,1-1-1 0 0,0 11 0 0 0,1-11 21 0 0,0-1-1 0 0,1 1 1 0 0,-1 0 0 0 0,1-1-1 0 0,0 1 1 0 0,1-1 0 0 0,-1 0-1 0 0,1 0 1 0 0,0 0 0 0 0,0 0-1 0 0,1 0 1 0 0,0-1-1 0 0,-1 1 1 0 0,1-1 0 0 0,1 0-1 0 0,-1 0 1 0 0,1 0 0 0 0,-1-1-1 0 0,10 5 1 0 0,10 9 40 0 0,0 1 0 0 0,-1 1 0 0 0,35 37 0 0 0,-47-45-36 0 0,-10-9-160 0 0,1 1-1 0 0,-1-1 1 0 0,0 1 0 0 0,0 0 0 0 0,0-1 0 0 0,0 1-1 0 0,0 0 1 0 0,0 0 0 0 0,-1 0 0 0 0,1 0 0 0 0,-1 0-1 0 0,0 0 1 0 0,0 0 0 0 0,0-1 0 0 0,-1 7 0 0 0,1 3-3592 0 0,-10-11-802 0 0,0-1 2009 0 0</inkml:trace>
</inkml:ink>
</file>

<file path=ppt/ink/ink12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29.609"/>
    </inkml:context>
    <inkml:brush xml:id="br0">
      <inkml:brushProperty name="width" value="0.035" units="cm"/>
      <inkml:brushProperty name="height" value="0.035" units="cm"/>
      <inkml:brushProperty name="color" value="#E71224"/>
    </inkml:brush>
  </inkml:definitions>
  <inkml:trace contextRef="#ctx0" brushRef="#br0">0 39 252 0 0,'0'0'10026'0'0,"3"2"-10748"0"0,7 1 861 0 0,0-1 0 0 0,0 0 0 0 0,-1 0 0 0 0,1-1 0 0 0,0 0 0 0 0,0-1 0 0 0,1 0 0 0 0,-1 0 0 0 0,17-4 0 0 0,10-3 357 0 0,46-15 0 0 0,-69 17-814 0 0,37-8 712 0 0,-48 13-717 0 0,0-1 0 0 0,0 1 0 0 0,0 0 0 0 0,0 0 0 0 0,0 1 0 0 0,0-1 0 0 0,0 1 0 0 0,0-1 0 0 0,3 2 0 0 0,-4 5-5535 0 0</inkml:trace>
</inkml:ink>
</file>

<file path=ppt/ink/ink12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30.111"/>
    </inkml:context>
    <inkml:brush xml:id="br0">
      <inkml:brushProperty name="width" value="0.035" units="cm"/>
      <inkml:brushProperty name="height" value="0.035" units="cm"/>
      <inkml:brushProperty name="color" value="#E71224"/>
    </inkml:brush>
  </inkml:definitions>
  <inkml:trace contextRef="#ctx0" brushRef="#br0">51 1 1360 0 0,'0'0'8132'0'0,"-3"12"-8068"0"0,-3 5-48 0 0,2-8 0 0 0,0 0 1 0 0,1 0-1 0 0,0 1 1 0 0,1-1-1 0 0,0 1 1 0 0,-1 13 0 0 0,-7 49 588 0 0,0 3 158 0 0,9-61-701 0 0,1 0 0 0 0,0 0 0 0 0,1 0 0 0 0,1-1-1 0 0,0 1 1 0 0,1 0 0 0 0,0-1 0 0 0,1 0 0 0 0,1 0 0 0 0,6 15-1 0 0,-8-22-31 0 0,1 0 0 0 0,-1-1 0 0 0,1 1 0 0 0,0-1-1 0 0,1 0 1 0 0,-1 0 0 0 0,1-1 0 0 0,0 1 0 0 0,0-1-1 0 0,0 0 1 0 0,1-1 0 0 0,0 1 0 0 0,-1-1 0 0 0,1 0-1 0 0,9 3 1 0 0,-5-2 29 0 0,1-1-1 0 0,0-1 1 0 0,0 0-1 0 0,0 0 1 0 0,0-1-1 0 0,0 0 1 0 0,1-1-1 0 0,15-2 1 0 0,-23 2-339 0 0,-1-1 0 0 0,1 0 0 0 0,-1-1 0 0 0,1 1 0 0 0,-1 0 1 0 0,0-1-1 0 0,1 0 0 0 0,-1 0 0 0 0,0 0 0 0 0,0 0 0 0 0,0 0 0 0 0,0-1 0 0 0,-1 1 0 0 0,1-1 1 0 0,-1 0-1 0 0,1 0 0 0 0,-1 0 0 0 0,3-5 0 0 0,5-8-3346 0 0</inkml:trace>
</inkml:ink>
</file>

<file path=ppt/ink/ink12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30.518"/>
    </inkml:context>
    <inkml:brush xml:id="br0">
      <inkml:brushProperty name="width" value="0.035" units="cm"/>
      <inkml:brushProperty name="height" value="0.035" units="cm"/>
      <inkml:brushProperty name="color" value="#E71224"/>
    </inkml:brush>
  </inkml:definitions>
  <inkml:trace contextRef="#ctx0" brushRef="#br0">1 0 1088 0 0,'0'0'9778'0'0,"5"16"-9476"0"0,50 132 838 0 0,-28-85-435 0 0,-13-34-382 0 0,-1 0-1 0 0,-2 2 1 0 0,12 48-1 0 0,-17-48-456 0 0,6 37 533 0 0,-8-19-3498 0 0,-14-57-4649 0 0,0-4 4675 0 0</inkml:trace>
</inkml:ink>
</file>

<file path=ppt/ink/ink12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30.764"/>
    </inkml:context>
    <inkml:brush xml:id="br0">
      <inkml:brushProperty name="width" value="0.035" units="cm"/>
      <inkml:brushProperty name="height" value="0.035" units="cm"/>
      <inkml:brushProperty name="color" value="#E71224"/>
    </inkml:brush>
  </inkml:definitions>
  <inkml:trace contextRef="#ctx0" brushRef="#br0">1 85 500 0 0,'0'0'10028'0'0,"10"-3"-9624"0"0,136-43-189 0 0,-82 23-5996 0 0,-56 18 3821 0 0,-6-2 26 0 0</inkml:trace>
</inkml:ink>
</file>

<file path=ppt/ink/ink12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31.175"/>
    </inkml:context>
    <inkml:brush xml:id="br0">
      <inkml:brushProperty name="width" value="0.035" units="cm"/>
      <inkml:brushProperty name="height" value="0.035" units="cm"/>
      <inkml:brushProperty name="color" value="#E71224"/>
    </inkml:brush>
  </inkml:definitions>
  <inkml:trace contextRef="#ctx0" brushRef="#br0">1 0 1100 0 0,'0'0'6211'0'0,"11"1"-5664"0"0,22 4 2 0 0,0 2-1 0 0,-1 0 1 0 0,0 3-1 0 0,0 0 1 0 0,-1 2 0 0 0,0 1-1 0 0,-2 2 1 0 0,1 1-1 0 0,43 32 1 0 0,-62-38-424 0 0,0 1 0 0 0,-1 0 0 0 0,0 1 1 0 0,-1 0-1 0 0,0 0 0 0 0,-1 1 0 0 0,-1 0 0 0 0,0 0 0 0 0,-1 1 1 0 0,0 0-1 0 0,-1 0 0 0 0,0 0 0 0 0,-2 1 0 0 0,1 0 0 0 0,-2 0 0 0 0,0 0 1 0 0,-1 0-1 0 0,0 0 0 0 0,-1 0 0 0 0,-1 0 0 0 0,-5 29 0 0 0,2-31-85 0 0,0 0-1 0 0,-1 0 0 0 0,-1 0 0 0 0,0 0 0 0 0,-13 19 0 0 0,-3 6-914 0 0,15-29 736 0 0,3-4-2022 0 0</inkml:trace>
</inkml:ink>
</file>

<file path=ppt/ink/ink12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32.182"/>
    </inkml:context>
    <inkml:brush xml:id="br0">
      <inkml:brushProperty name="width" value="0.035" units="cm"/>
      <inkml:brushProperty name="height" value="0.035" units="cm"/>
      <inkml:brushProperty name="color" value="#E71224"/>
    </inkml:brush>
  </inkml:definitions>
  <inkml:trace contextRef="#ctx0" brushRef="#br0">0 0 1424 0 0,'0'0'10252'0'0,"10"9"-10018"0"0,32 27 36 0 0,-36-30-49 0 0,-1 0 0 0 0,1 0 0 0 0,-1 1 0 0 0,-1-1-1 0 0,1 1 1 0 0,-1 0 0 0 0,0 1 0 0 0,-1-1-1 0 0,0 1 1 0 0,0-1 0 0 0,-1 1 0 0 0,0 0 0 0 0,0 0-1 0 0,0 0 1 0 0,0 11 0 0 0,8 32 328 0 0,-4-25-333 0 0,-1 1-1 0 0,2 53 0 0 0,5 27 101 0 0,-5-74-234 0 0,-1 0 0 0 0,1 49 0 0 0,-6-65-167 0 0,0 0 0 0 0,1 0 0 0 0,1 0 0 0 0,1 0 0 0 0,0-1 0 0 0,13 30 0 0 0,-17-45 19 0 0,0-1 0 0 0,0 1 0 0 0,0-1 0 0 0,0 0 0 0 0,0 1 0 0 0,0-1 1 0 0,1 1-1 0 0,-1-1 0 0 0,0 1 0 0 0,0-1 0 0 0,1 0 0 0 0,-1 1 0 0 0,0-1 0 0 0,0 0 0 0 0,1 1 0 0 0,-1-1 1 0 0,0 0-1 0 0,1 0 0 0 0,-1 1 0 0 0,0-1 0 0 0,1 0 0 0 0,-1 0 0 0 0,0 1 0 0 0,1-1 0 0 0,-1 0 0 0 0,1 0 1 0 0,-1 0-1 0 0,1 0 0 0 0,-1 0 0 0 0,0 1 0 0 0,1-1 0 0 0,-1 0 0 0 0,1 0 0 0 0,-1 0 0 0 0,1 0 0 0 0,0-1 1 0 0,8-14-1407 0 0,-2-29-1501 0 0,-7-6-3859 0 0,0 21 3672 0 0</inkml:trace>
</inkml:ink>
</file>

<file path=ppt/ink/ink12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32.557"/>
    </inkml:context>
    <inkml:brush xml:id="br0">
      <inkml:brushProperty name="width" value="0.035" units="cm"/>
      <inkml:brushProperty name="height" value="0.035" units="cm"/>
      <inkml:brushProperty name="color" value="#E71224"/>
    </inkml:brush>
  </inkml:definitions>
  <inkml:trace contextRef="#ctx0" brushRef="#br0">0 148 1308 0 0,'0'0'10798'0'0,"17"-3"-10293"0"0,24-6-231 0 0,0-2 0 0 0,-1-2-1 0 0,61-27 1 0 0,-70 23-277 0 0,-18 8-75 0 0,0 1 0 0 0,0 1 1 0 0,1 1-1 0 0,0-1 0 0 0,0 2 1 0 0,0 0-1 0 0,18-3 0 0 0,-30 8-547 0 0,-2 12-8357 0 0,0-8 6440 0 0</inkml:trace>
</inkml:ink>
</file>

<file path=ppt/ink/ink12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06"/>
    </inkml:context>
    <inkml:brush xml:id="br0">
      <inkml:brushProperty name="width" value="0.035" units="cm"/>
      <inkml:brushProperty name="height" value="0.035" units="cm"/>
      <inkml:brushProperty name="color" value="#E71224"/>
    </inkml:brush>
  </inkml:definitions>
  <inkml:trace contextRef="#ctx0" brushRef="#br0">32 5317 3104 0 0,'0'0'6436'0'0,"3"-10"-6248"0"0,8-29 12 0 0,-10 37 34 0 0,-1-1 1 0 0,1 1-1 0 0,0-1 1 0 0,-1 1 0 0 0,0-1-1 0 0,1 0 1 0 0,-1 1-1 0 0,0-1 1 0 0,-1-4 0 0 0,0-1 209 0 0,7-7-225 0 0,-6 7-145 0 0,-1 4-50 0 0,1 0 0 0 0,0 0 0 0 0,0 1 1 0 0,1-1-1 0 0,-1 0 0 0 0,1 1 0 0 0,0-1 0 0 0,1-5 0 0 0,9-38 33 0 0,-9 42-24 0 0,-1 0 0 0 0,-1 0 0 0 0,1-1 0 0 0,-1 1-1 0 0,0 0 1 0 0,0 0 0 0 0,-1-10 0 0 0,-1-5 152 0 0,2-737 1198 0 0,-5 683-1165 0 0,4 40-149 0 0,0 21-50 0 0,1 0 0 0 0,0 0 0 0 0,0-1 0 0 0,2 1 0 0 0,2-14 0 0 0,2-14-33 0 0,-5 33 32 0 0,1 0 0 0 0,-2 0 0 0 0,1-1 0 0 0,-1-11 0 0 0,-1 12 0 0 0,1 0-1 0 0,0 0 1 0 0,1-1 0 0 0,2-10-1 0 0,1 2 20 0 0,-2 1-1 0 0,0 0 0 0 0,0-24 0 0 0,-2-71 93 0 0,6 34-74 0 0,-6-212 208 0 0,11 227-246 0 0,-6-62 49 0 0,1 37-59 0 0,5-80 158 0 0,-10 144-159 0 0,1-1 0 0 0,2 1-1 0 0,8-35 1 0 0,1 2-20 0 0,-11 32 11 0 0,-3 19 5 0 0,2 1 1 0 0,-1-1 0 0 0,0 1 0 0 0,1-1 0 0 0,2-8 0 0 0,-1 5-2 0 0,0 0 0 0 0,0-1 0 0 0,-1 1 0 0 0,0 0 0 0 0,-1-1 0 0 0,-1-14 0 0 0,1 12-3 0 0,0 0 0 0 0,0 1 0 0 0,3-17 0 0 0,-1 13 1 0 0,0-1 1 0 0,-2 1 0 0 0,-1-29 0 0 0,-1 5-27 0 0,2 4 10 0 0,-1 17 9 0 0,0 0 1 0 0,2 0-1 0 0,5-32 1 0 0,-4 37 18 0 0,-1-1 0 0 0,0 1 1 0 0,-1-1-1 0 0,-2-18 0 0 0,1-6-54 0 0,6-134 15 0 0,-5 147 11 0 0,1 1 0 0 0,8-46 1 0 0,-7 45 18 0 0,-3 21-1 0 0,1 1 0 0 0,0-1-1 0 0,0 0 1 0 0,1 0 0 0 0,-1 0 0 0 0,0 1 0 0 0,1-1-1 0 0,0 0 1 0 0,-1 0 0 0 0,3-3 0 0 0,-2 2 0 0 0,1-1 1 0 0,-1 0 0 0 0,0 1-1 0 0,0-1 1 0 0,0 0-1 0 0,-1 0 1 0 0,1 0 0 0 0,-2-7-1 0 0,4-20-4 0 0,3-9 22 0 0,-2 0 0 0 0,-2-70 0 0 0,-2 81-3 0 0,5-35-1 0 0,-5-423-89 0 0,11 405 62 0 0,0-29 50 0 0,-5-115-34 0 0,-12 161 46 0 0,-5-8-151 0 0,0-11 124 0 0,11 84-22 0 0,0 0 0 0 0,0-1 0 0 0,0 1 0 0 0,-1 0 0 0 0,1-1 0 0 0,-1 1 0 0 0,1 0 1 0 0,-1 0-1 0 0,1-1 0 0 0,-1 1 0 0 0,-1-2 0 0 0,-3-10 14 0 0,5 12-15 0 0,0 1 0 0 0,0 0 0 0 0,0-1 0 0 0,0 1-1 0 0,0-1 1 0 0,0 1 0 0 0,0 0 0 0 0,0-1 0 0 0,-1 1 0 0 0,1 0-1 0 0,0-1 1 0 0,0 1 0 0 0,0 0 0 0 0,-1-1 0 0 0,1 1 0 0 0,0 0-1 0 0,0-1 1 0 0,-1 1 0 0 0,1 0 0 0 0,0 0 0 0 0,0-1 0 0 0,-1 1-1 0 0,0 0 1 0 0,1-1 0 0 0,-1 1 0 0 0,1 0-1 0 0,0-1 1 0 0,-1 1 0 0 0,1 0-1 0 0,-1-1 1 0 0,1 1 0 0 0,0 0 0 0 0,-1-1-1 0 0,1 1 1 0 0,0-1 0 0 0,0 1-1 0 0,-1-1 1 0 0,1 1 0 0 0,0-1 0 0 0,0 1-1 0 0,0-1 1 0 0,-1 1 0 0 0,1-1-1 0 0,0 1 1 0 0,0-1 0 0 0,0 1-1 0 0,0-1 1 0 0,0 0 0 0 0,0-176 9 0 0,-4 163-17 0 0,3 13 13 0 0,0-1 0 0 0,0 0 0 0 0,0 1 0 0 0,1-1 1 0 0,-1 0-1 0 0,1 0 0 0 0,-1 0 0 0 0,1 1 0 0 0,0-1 1 0 0,-1-3-1 0 0,1 5-11 0 0,0 0-1 0 0,0-1 1 0 0,0 1 0 0 0,0-1-1 0 0,0 1 1 0 0,0-1 0 0 0,0 1-1 0 0,-1 0 1 0 0,1-1 0 0 0,0 1-1 0 0,0-1 1 0 0,0 1 0 0 0,-1 0-1 0 0,1-1 1 0 0,0 1 0 0 0,-1 0-1 0 0,1-1 1 0 0,0 1 0 0 0,0 0-1 0 0,-1-1 1 0 0,1 1 0 0 0,-1 0-1 0 0,1 0 1 0 0,0 0 0 0 0,-1-1-1 0 0,1 1 1 0 0,-1 0 0 0 0,1 0-1 0 0,0 0 1 0 0,-1 0 0 0 0,1 0-1 0 0,-1 0 1 0 0,0-1-1 0 0,0 1-27 0 0,-16 19 18 0 0,-60 70 96 0 0,52-60-22 0 0,12-13-64 0 0,0-1 0 0 0,-12 22 0 0 0,21-31-6 0 0,3-5 8 0 0,0 0 0 0 0,1 0 0 0 0,-1 0-1 0 0,0 1 1 0 0,1-1 0 0 0,-1 0 0 0 0,1 1-1 0 0,-1-1 1 0 0,1 1 0 0 0,0-1 0 0 0,-1 0 0 0 0,1 1-1 0 0,0 2 1 0 0,-5 8-17 0 0,1-2-12 0 0,3-10 34 0 0,1 0 0 0 0,0 1 0 0 0,0-1 0 0 0,0 0 0 0 0,0 0 0 0 0,0 0 0 0 0,0 0 0 0 0,0 0 0 0 0,0 1 0 0 0,0-1 0 0 0,0 0 0 0 0,0 0 1 0 0,0 0-1 0 0,0 0 0 0 0,0 0 0 0 0,0 0 0 0 0,1 1 0 0 0,-1-1 0 0 0,0 0 0 0 0,0 0 0 0 0,0 0 0 0 0,0 0 0 0 0,0 0 0 0 0,0 0 0 0 0,0 1 0 0 0,0-1 0 0 0,0 0 0 0 0,0 0 1 0 0,1 0-1 0 0,-1 0 0 0 0,0 0 0 0 0,0 0 0 0 0,0 0 0 0 0,0 0 0 0 0,0 0 0 0 0,0 0 0 0 0,1 1 0 0 0,-1-1 0 0 0,0 0 0 0 0,0 0 0 0 0,0 0 0 0 0,0 0 0 0 0,0 0 0 0 0,1 0 1 0 0,-1 0-1 0 0,0 0 0 0 0,0 0 0 0 0,0 0 0 0 0,0 0 0 0 0,4-3 3 0 0,-1 1 1 0 0,0 0-1 0 0,0-1 0 0 0,0 0 1 0 0,0 0-1 0 0,0 0 0 0 0,4-6 1 0 0,3-3-14 0 0,12-11-15 0 0,5-4 21 0 0,0-2 1 0 0,28-40 0 0 0,-46 55 38 0 0,-1-1 0 0 0,-1 0 1 0 0,7-17-1 0 0,-10 12 6 0 0,-4 19-38 0 0,0 0 0 0 0,0-1 0 0 0,0 1 0 0 0,0-1 0 0 0,0 1 0 0 0,1 0 0 0 0,-1-1 0 0 0,0 1 0 0 0,1 0 0 0 0,-1-1 0 0 0,1 1 0 0 0,0 0 0 0 0,-1 0 0 0 0,1-1 0 0 0,1 0 0 0 0,-1 1-6 0 0,-1 1 1 0 0,0-1 0 0 0,1 0-1 0 0,-1 1 1 0 0,0-1 0 0 0,0 0-1 0 0,1 1 1 0 0,-1-1 0 0 0,0 1-1 0 0,0-1 1 0 0,0 0-1 0 0,0 1 1 0 0,0-1 0 0 0,0 0-1 0 0,0 1 1 0 0,0-1 0 0 0,0 0-1 0 0,0 1 1 0 0,0-2 0 0 0,0-1-382 0 0,8 8 249 0 0,-1 7 172 0 0,-2-9-11 0 0,0 2-1 0 0,1-1 0 0 0,-2 1 0 0 0,1-1 0 0 0,0 1 0 0 0,4 7 0 0 0,19 18 19 0 0,-10-14 24 0 0,1-2 0 0 0,0 0 0 0 0,22 11-1 0 0,-37-23-53 0 0,-3-1-4 0 0,1 0 0 0 0,0 0-1 0 0,0-1 1 0 0,-1 1 0 0 0,1 0 0 0 0,0 0 0 0 0,0-1 0 0 0,0 1 0 0 0,-1-1-1 0 0,5 1 1 0 0,-5-1 12 0 0,1 0-6 0 0,13-1 933 0 0,-2 2-5123 0 0,-10 9-4640 0 0,-14-20 4127 0 0</inkml:trace>
</inkml:ink>
</file>

<file path=ppt/ink/ink12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07"/>
    </inkml:context>
    <inkml:brush xml:id="br0">
      <inkml:brushProperty name="width" value="0.035" units="cm"/>
      <inkml:brushProperty name="height" value="0.035" units="cm"/>
      <inkml:brushProperty name="color" value="#E71224"/>
    </inkml:brush>
  </inkml:definitions>
  <inkml:trace contextRef="#ctx0" brushRef="#br0">113 37 588 0 0,'0'-7'2167'0'0,"-3"6"-4815"0"0,2 1 2852 0 0,0 0-227 0 0,-5 0 374 0 0,5 1-272 0 0,1-1-1 0 0,-1 0 1 0 0,1 0-1 0 0,-1 0 1 0 0,1 0 0 0 0,0 0-1 0 0,-1 0 1 0 0,1 1-1 0 0,-1-1 1 0 0,1 0 0 0 0,-1 0-1 0 0,1 0 1 0 0,-1 0-1 0 0,1-1 1 0 0,-1 1 0 0 0,1 0-1 0 0,-1 0 1 0 0,1 0-1 0 0,0 0 1 0 0,-1 0 0 0 0,1-1-1 0 0,-1 1 1 0 0,1 0-1 0 0,0 0 1 0 0,-1-1 0 0 0,1 1-1 0 0,-1 0 1 0 0,1-1-1 0 0,0 1 1 0 0,-1 0 0 0 0,1-1-1 0 0,0 1 1 0 0,0 0-1 0 0,-1-1 1 0 0,1 1-1 0 0,0-1 1 0 0,0 1 0 0 0,0 0-1 0 0,-1-1 1 0 0,1 1-1 0 0,0-1 1 0 0,0 1 0 0 0,0-1-1 0 0,0 1 1 0 0,0-1-1 0 0,0 0 1 0 0,0 1-33 0 0,-2-1 300 0 0,-1 1 0 0 0,1-1-1 0 0,0 1 1 0 0,0 0 0 0 0,-1 0-1 0 0,1 0 1 0 0,0 0 0 0 0,-1 0 0 0 0,1 0-1 0 0,0 1 1 0 0,-4 0 0 0 0,-6 1 1097 0 0,-27 6 18 0 0,39-8-1438 0 0,0 0 0 0 0,0 0-1 0 0,0 0 1 0 0,0 0 0 0 0,0 0 0 0 0,0 0 0 0 0,0 0 0 0 0,0 0 0 0 0,0 0 0 0 0,-1-1 0 0 0,1 1 0 0 0,0 0 0 0 0,0 0 0 0 0,0 0 0 0 0,0 0 0 0 0,0 0-1 0 0,0 0 1 0 0,0 0 0 0 0,-1 0 0 0 0,1 0 0 0 0,0 0 0 0 0,0 0 0 0 0,0 0 0 0 0,0 0 0 0 0,0 0 0 0 0,0 0 0 0 0,0 1 0 0 0,-1-1 0 0 0,1 0-1 0 0,0 0 1 0 0,0 0 0 0 0,0 0 0 0 0,0 0 0 0 0,0 0 0 0 0,0 0 0 0 0,0 0 0 0 0,0 0 0 0 0,0 0 0 0 0,0 0 0 0 0,-1 0 0 0 0,1 1 0 0 0,0-1 0 0 0,0 0-1 0 0,0 0 1 0 0,0 0 0 0 0,0 0 0 0 0,0 0 0 0 0,0 0 0 0 0,0 0 0 0 0,0 0 0 0 0,0 1 0 0 0,0-1 0 0 0,0 0 0 0 0,0 0 0 0 0,0 0 0 0 0,0 0-1 0 0,0 0 1 0 0,0 0 0 0 0,0 0 0 0 0,0 1 0 0 0,0-1 0 0 0,0 0 0 0 0,0 0 0 0 0,0 0 0 0 0,0 0 0 0 0,0 0 0 0 0,1 0 0 0 0,-1 1 7 0 0,0-1 1 0 0,1 0 0 0 0,-1 0 0 0 0,0 0 0 0 0,0 0-1 0 0,1 0 1 0 0,-1 0 0 0 0,1 0 0 0 0,-1 0-1 0 0,0 0 1 0 0,1 0 0 0 0,-1 0 0 0 0,0 0 0 0 0,1 0-1 0 0,-1 0 1 0 0,0 0 0 0 0,1 0 0 0 0,-1 0 0 0 0,0 0-1 0 0,1 0 1 0 0,-1 0 0 0 0,0-1 0 0 0,1 1-1 0 0,-1 0 1 0 0,0 0 0 0 0,0 0 0 0 0,1-1 0 0 0,7-2 94 0 0,-1 1 0 0 0,1-1 0 0 0,0 1 0 0 0,10-1 1 0 0,17-1-128 0 0,-6-1 96 0 0,38 0 0 0 0,85 1 119 0 0,-150 4-214 0 0,26 0-311 0 0,-27 0 142 0 0,0 0 0 0 0,0 0 0 0 0,0 0 0 0 0,0 0 0 0 0,-1 1 0 0 0,1-1 1 0 0,0 0-1 0 0,0 0 0 0 0,0 1 0 0 0,0-1 0 0 0,0 1 0 0 0,0-1 0 0 0,0 1 0 0 0,0-1 1 0 0,-1 1-1 0 0,1-1 0 0 0,0 1 0 0 0,0 0 0 0 0,-1-1 0 0 0,1 1 0 0 0,0 0 0 0 0,-1 0 1 0 0,1-1-1 0 0,-1 1 0 0 0,1 0 0 0 0,-1 0 0 0 0,0 0 0 0 0,1 0 0 0 0,-1 0 0 0 0,1 1 1 0 0,2 5-1543 0 0,-1-3-769 0 0,-8-6-393 0 0,-22-25 642 0 0</inkml:trace>
</inkml:ink>
</file>

<file path=ppt/ink/ink12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08"/>
    </inkml:context>
    <inkml:brush xml:id="br0">
      <inkml:brushProperty name="width" value="0.035" units="cm"/>
      <inkml:brushProperty name="height" value="0.035" units="cm"/>
      <inkml:brushProperty name="color" value="#E71224"/>
    </inkml:brush>
  </inkml:definitions>
  <inkml:trace contextRef="#ctx0" brushRef="#br0">29 63 1220 0 0,'0'0'7107'0'0,"-2"-6"-6905"0"0,1 2-95 0 0,-1-2 205 0 0,0 0 1 0 0,1-1-1 0 0,0 1 0 0 0,-1-13 1 0 0,2 18-277 0 0,-1 1 0 0 0,1-1 1 0 0,0 1-1 0 0,-1-1 1 0 0,1 1-1 0 0,0-1 0 0 0,-1 1 1 0 0,1-1-1 0 0,-1 1 0 0 0,1-1 1 0 0,-1 1-1 0 0,1 0 1 0 0,-1-1-1 0 0,1 1 0 0 0,-1 0 1 0 0,1 0-1 0 0,-1-1 0 0 0,1 1 1 0 0,-1 0-1 0 0,0 0 1 0 0,1 0-1 0 0,-1 0 0 0 0,1 0 1 0 0,-1-1-1 0 0,0 1 1 0 0,1 0-1 0 0,-1 1 0 0 0,1-1 1 0 0,-2 0-1 0 0,1 0-93 0 0,1 7-56 0 0,0-6 119 0 0,0 0 0 0 0,0 1-1 0 0,-1-1 1 0 0,1 0 0 0 0,0 0-1 0 0,0 0 1 0 0,0 1 0 0 0,1-1-1 0 0,-1 0 1 0 0,0 0 0 0 0,0 1 0 0 0,1-1-1 0 0,-1 0 1 0 0,0 0 0 0 0,1 0-1 0 0,0 0 1 0 0,-1 0 0 0 0,1 0-1 0 0,-1 0 1 0 0,1 0 0 0 0,0 0 0 0 0,0 0-1 0 0,0 0 1 0 0,-1 0 0 0 0,1 0-1 0 0,1 0 1 0 0,14 15 115 0 0,-9-12 48 0 0,0-2 0 0 0,0 1-1 0 0,1-1 1 0 0,-1 0-1 0 0,0-1 1 0 0,16 2-1 0 0,48-4 779 0 0,-31 0-1057 0 0,185-1 391 0 0,-171-2-407 0 0,-53 4 109 0 0,16 4-1126 0 0,-14-4 546 0 0,-1 1 0 0 0,1-1-1 0 0,-1 1 1 0 0,0 0-1 0 0,1 0 1 0 0,-1 0-1 0 0,0 0 1 0 0,3 2-1 0 0,5 4-5871 0 0,-50-25 5909 0 0</inkml:trace>
</inkml:ink>
</file>

<file path=ppt/ink/ink12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09"/>
    </inkml:context>
    <inkml:brush xml:id="br0">
      <inkml:brushProperty name="width" value="0.035" units="cm"/>
      <inkml:brushProperty name="height" value="0.035" units="cm"/>
      <inkml:brushProperty name="color" value="#E71224"/>
    </inkml:brush>
  </inkml:definitions>
  <inkml:trace contextRef="#ctx0" brushRef="#br0">1 170 4676 0 0,'0'0'5216'0'0,"0"5"-5815"0"0,-1-4 605 0 0,1 1 0 0 0,0-1 0 0 0,1 1 0 0 0,-1-1 0 0 0,0 1 1 0 0,0-1-1 0 0,0 1 0 0 0,1-1 0 0 0,-1 0 0 0 0,1 1 0 0 0,-1-1 0 0 0,1 0 0 0 0,0 1 0 0 0,0 0 1 0 0,0-1-4 0 0,0-1 0 0 0,0 1 1 0 0,0-1-1 0 0,0 0 0 0 0,0 1 1 0 0,-1-1-1 0 0,1 0 1 0 0,0 0-1 0 0,0 0 0 0 0,0 0 1 0 0,0 0-1 0 0,0 0 1 0 0,0 0-1 0 0,0 0 0 0 0,0 0 1 0 0,0 0-1 0 0,0 0 1 0 0,0-1-1 0 0,0 1 0 0 0,0 0 1 0 0,0-1-1 0 0,0 1 0 0 0,0 0 1 0 0,-1-1-1 0 0,1 1 1 0 0,0-1-1 0 0,0 0 0 0 0,0 1 1 0 0,1-2-1 0 0,3-2 6 0 0,0-1 0 0 0,-1 1 0 0 0,1-1 0 0 0,-1 0-1 0 0,1 0 1 0 0,-2 0 0 0 0,8-12 0 0 0,-11 14 5 0 0,1 0 0 0 0,0 0 0 0 0,-1 0 1 0 0,0 0-1 0 0,0 0 0 0 0,0 0 0 0 0,0 0 0 0 0,-1-5 0 0 0,1-3 62 0 0,-3 7-57 0 0,1 0 1 0 0,-1 1 0 0 0,1 0 0 0 0,-1 0-1 0 0,0 0 1 0 0,0 0 0 0 0,0 0 0 0 0,-7-4 0 0 0,-3-6 325 0 0,12 13-341 0 0,1-1 0 0 0,-1 1 0 0 0,1 0 0 0 0,-1-1 0 0 0,1 1 0 0 0,-1 0 0 0 0,1 0 0 0 0,-1-1 0 0 0,1 1 0 0 0,-1 0 0 0 0,1 0 0 0 0,-1 0 0 0 0,1 0-1 0 0,-1 0 1 0 0,0 0 0 0 0,1 0 0 0 0,-1 0 0 0 0,1 0 0 0 0,-1 0 0 0 0,1 0 0 0 0,-1 0 0 0 0,0 0 0 0 0,1 0 0 0 0,-1 0 0 0 0,1 1 0 0 0,-1-1 0 0 0,1 0 0 0 0,-1 0 0 0 0,1 1 0 0 0,-1-1 0 0 0,1 0 0 0 0,-1 1 0 0 0,1-1 0 0 0,0 1 0 0 0,-1-1 0 0 0,1 0 0 0 0,-1 1 0 0 0,1-1 0 0 0,0 1 0 0 0,-1-1 0 0 0,1 1 0 0 0,0-1 0 0 0,0 1-1 0 0,-1-1 1 0 0,1 1 0 0 0,0-1 0 0 0,0 1 0 0 0,0 0 0 0 0,0-1 0 0 0,0 1 0 0 0,0-1 0 0 0,0 1 0 0 0,0-1 0 0 0,0 1 0 0 0,0 0 0 0 0,0-1 0 0 0,0 1 0 0 0,0-1 0 0 0,1 2 0 0 0,-6 8 1 0 0,4-9-4 0 0,0-1-1 0 0,1 1 1 0 0,-1 0-1 0 0,1 0 0 0 0,-1-1 1 0 0,1 1-1 0 0,-1 0 1 0 0,1 0-1 0 0,0 0 0 0 0,0 0 1 0 0,-1 0-1 0 0,1 0 1 0 0,0 0-1 0 0,0 1 0 0 0,0-1 4 0 0,0-1-1 0 0,0 1 0 0 0,0-1 1 0 0,0 1-1 0 0,0-1 0 0 0,0 1 0 0 0,0-1 1 0 0,0 1-1 0 0,0-1 0 0 0,0 1 1 0 0,1-1-1 0 0,-1 1 0 0 0,0-1 1 0 0,0 1-1 0 0,1-1 0 0 0,-1 0 0 0 0,0 1 1 0 0,1-1-1 0 0,-1 0 0 0 0,0 1 1 0 0,1-1-1 0 0,-1 0 0 0 0,1 1 1 0 0,-1-1-1 0 0,0 0 0 0 0,1 1 1 0 0,-1-1-1 0 0,1 0 0 0 0,-1 0 0 0 0,1 0 1 0 0,-1 0-1 0 0,1 1 0 0 0,-1-1 1 0 0,1 0-1 0 0,-1 0 0 0 0,1 0 1 0 0,-1 0-1 0 0,1 0 0 0 0,-1 0 0 0 0,1 0 1 0 0,-1 0-1 0 0,1 0 0 0 0,-1-1 1 0 0,1 1-1 0 0,-1 0 0 0 0,1 0 1 0 0,-1 0-1 0 0,1-1 0 0 0,-1 1 1 0 0,1-1-1 0 0,1 1 41 0 0,1-1 1 0 0,-1 0-1 0 0,0-1 0 0 0,0 1 1 0 0,0 0-1 0 0,0-1 1 0 0,0 1-1 0 0,0-1 0 0 0,0 1 1 0 0,-1-1-1 0 0,3-2 1 0 0,12-14 59 0 0,-13 16-105 0 0,-1 0 0 0 0,0 0-1 0 0,1 0 1 0 0,-1 0 0 0 0,0-1-1 0 0,0 1 1 0 0,0-1 0 0 0,-1 0-1 0 0,1 1 1 0 0,-1-1 0 0 0,1 0-1 0 0,-1 0 1 0 0,2-4 0 0 0,0-4 115 0 0,-3 11-102 0 0,0 0 1 0 0,1-1-1 0 0,-1 1 0 0 0,0 0 1 0 0,0-1-1 0 0,1 1 1 0 0,-1 0-1 0 0,0-1 0 0 0,0 1 1 0 0,0 0-1 0 0,0-1 0 0 0,1 1 1 0 0,-1 0-1 0 0,0-1 0 0 0,0 1 1 0 0,0-1-1 0 0,0 1 1 0 0,0 0-1 0 0,0-1 0 0 0,0 1 1 0 0,0-1-1 0 0,0 1 0 0 0,0 0 1 0 0,0-1-1 0 0,0 1 0 0 0,-1 0 1 0 0,1-1-1 0 0,0 1 1 0 0,0-1-1 0 0,0 1 0 0 0,0 0 1 0 0,-1-1-1 0 0,1 1 0 0 0,0 0 1 0 0,0-1-1 0 0,-1 1 1 0 0,1 0-1 0 0,0 0 0 0 0,0-1 1 0 0,-1 1-1 0 0,1 0 0 0 0,0 0 1 0 0,-1-1-1 0 0,0 1 0 0 0,0 0-18 0 0,0 0-1 0 0,0-1 0 0 0,0 1 0 0 0,0 0 1 0 0,0 0-1 0 0,0 0 0 0 0,-1 0 0 0 0,1 0 1 0 0,0 0-1 0 0,0 0 0 0 0,0 0 0 0 0,0 1 1 0 0,0-1-1 0 0,-1 0 0 0 0,1 1 0 0 0,0-1 1 0 0,0 1-1 0 0,0-1 0 0 0,0 1 1 0 0,0-1-1 0 0,0 1 0 0 0,0 0 0 0 0,1 0 1 0 0,-1-1-1 0 0,0 1 0 0 0,0 0 0 0 0,0 0 1 0 0,1 0-1 0 0,-2 2 0 0 0,-2 4 6 0 0,-1 0 0 0 0,1 0 0 0 0,-4 11-1 0 0,-1 2-19 0 0,7-14 13 0 0,0 1 0 0 0,1-1 0 0 0,-1 0-1 0 0,2 1 1 0 0,-1-1 0 0 0,0 0 0 0 0,1 1-1 0 0,0-1 1 0 0,2 12 0 0 0,0 7-70 0 0,-2-25 84 0 0,1 1 1 0 0,-1-1-1 0 0,1 0 0 0 0,-1 1 1 0 0,1-1-1 0 0,-1 0 1 0 0,1 0-1 0 0,0 1 1 0 0,-1-1-1 0 0,1 0 0 0 0,0 0 1 0 0,-1 0-1 0 0,1 0 1 0 0,0 0-1 0 0,-1 0 1 0 0,1 0-1 0 0,-1 0 0 0 0,1 0 1 0 0,0 0-1 0 0,-1 0 1 0 0,1 0-1 0 0,1-1 1 0 0,16-4 277 0 0,-12 2-252 0 0,-1-1 0 0 0,-1 0 0 0 0,1 0 0 0 0,0 0 0 0 0,-1-1 0 0 0,0 1 0 0 0,0-1 0 0 0,-1 0 0 0 0,1 0 0 0 0,-1-1 0 0 0,0 1 0 0 0,0-1 0 0 0,-1 1 0 0 0,0-1 0 0 0,0 0 0 0 0,0 0 0 0 0,-1 0 0 0 0,1 0 0 0 0,-2 0 0 0 0,1-7 0 0 0,-1 12-28 0 0,0-1 0 0 0,-1 1 0 0 0,0 0 0 0 0,1 0-1 0 0,-1 0 1 0 0,0 0 0 0 0,0 0 0 0 0,1 0 0 0 0,-1 0-1 0 0,0 0 1 0 0,0 0 0 0 0,0 0 0 0 0,0 0-1 0 0,0 1 1 0 0,0-1 0 0 0,-1 0 0 0 0,1 1 0 0 0,0-1-1 0 0,0 1 1 0 0,0-1 0 0 0,-1 1 0 0 0,1 0-1 0 0,-2-1 1 0 0,2 1-12 0 0,0-1 0 0 0,0 1 1 0 0,0 0-1 0 0,0-1 0 0 0,0 1 0 0 0,-1 0 0 0 0,1 0 0 0 0,0 0 0 0 0,0 0 1 0 0,0 0-1 0 0,0 0 0 0 0,0 0 0 0 0,0 0 0 0 0,0 0 0 0 0,-1 0 0 0 0,1 1 0 0 0,0-1 1 0 0,0 0-1 0 0,0 1 0 0 0,0-1 0 0 0,0 1 0 0 0,0-1 0 0 0,0 1 0 0 0,1 0 0 0 0,-1-1 1 0 0,0 1-1 0 0,0 0 0 0 0,0 0 0 0 0,0 0 0 0 0,-10 13-20 0 0,10-13 25 0 0,0 0-1 0 0,0 1 1 0 0,-1-1 0 0 0,1 0-1 0 0,0 1 1 0 0,0-1-1 0 0,0 1 1 0 0,1 0 0 0 0,-2 2-1 0 0,-4 16-26 0 0,2-11 8 0 0,1 1 0 0 0,1 0 1 0 0,0 0-1 0 0,0 0 0 0 0,0 18 0 0 0,2-28 25 0 0,0 1-1 0 0,1 0 1 0 0,-1-1 0 0 0,1 1 0 0 0,-1-1 0 0 0,1 1 0 0 0,-1-1 0 0 0,1 1-1 0 0,0-1 1 0 0,-1 1 0 0 0,1-1 0 0 0,0 0 0 0 0,-1 1 0 0 0,1-1-1 0 0,0 0 1 0 0,-1 1 0 0 0,1-1 0 0 0,0 0 0 0 0,0 0 0 0 0,-1 0 0 0 0,1 0-1 0 0,0 0 1 0 0,0 0 0 0 0,-1 0 0 0 0,2 0 0 0 0,19-1 456 0 0,-13-5-395 0 0,-1 0-1 0 0,1 0 0 0 0,-1 0 1 0 0,-1-1-1 0 0,1 0 1 0 0,-1-1-1 0 0,-1 1 0 0 0,1-1 1 0 0,-1 0-1 0 0,0 0 0 0 0,-1-1 1 0 0,4-9-1 0 0,-8 14 12 0 0,1 0-1 0 0,-1 0 0 0 0,1 0 1 0 0,-1 0-1 0 0,-1-7 0 0 0,0-2 606 0 0,1 13-680 0 0,0-1-1 0 0,-1 0 1 0 0,1 0-1 0 0,0 1 1 0 0,-1-1 0 0 0,1 0-1 0 0,-1 1 1 0 0,1-1-1 0 0,-1 1 1 0 0,0-1-1 0 0,1 0 1 0 0,-1 1-1 0 0,0-1 1 0 0,1 1-1 0 0,-1 0 1 0 0,0-1-1 0 0,1 1 1 0 0,-1 0 0 0 0,0-1-1 0 0,0 1 1 0 0,1 0-1 0 0,-1 0 1 0 0,0-1-1 0 0,0 1 1 0 0,0 0-1 0 0,-1 0 1 0 0,1 0-16 0 0,0 0 0 0 0,-1-1 0 0 0,1 1 1 0 0,-1 0-1 0 0,1 0 0 0 0,0 0 0 0 0,-1 0 0 0 0,1 0 0 0 0,-1 1 1 0 0,1-1-1 0 0,0 0 0 0 0,-1 1 0 0 0,1-1 0 0 0,0 1 0 0 0,-1-1 1 0 0,1 1-1 0 0,-1 0 0 0 0,-1 2 2 0 0,2-1 1 0 0,-1 1-1 0 0,0-1 1 0 0,0 1-1 0 0,1-1 1 0 0,0 1-1 0 0,-1 0 1 0 0,0 4-1 0 0,1-5 3 0 0,0 1 1 0 0,0-1-1 0 0,0 0 0 0 0,0 0 1 0 0,0 0-1 0 0,-1 1 0 0 0,-2 2 1 0 0,3-3-19 0 0,0-1 0 0 0,0 0 1 0 0,0 0-1 0 0,1 1 0 0 0,-1-1 1 0 0,0 1-1 0 0,1-1 0 0 0,-1 1 0 0 0,1-1 1 0 0,-1 1-1 0 0,1-1 0 0 0,0 1 1 0 0,0-1-1 0 0,0 1 0 0 0,0-1 1 0 0,0 1-1 0 0,0-1 0 0 0,0 1 1 0 0,0 0-1 0 0,0-1 0 0 0,1 1 0 0 0,-1-1 1 0 0,1 1-1 0 0,-1-1 0 0 0,1 0 1 0 0,0 1-1 0 0,1 2 0 0 0,14 16-3269 0 0,-15-19 2654 0 0,0 0-1 0 0,1 1 1 0 0,-1-1 0 0 0,1 0 0 0 0,-1 0-1 0 0,1-1 1 0 0,0 1 0 0 0,-1 0 0 0 0,1 0 0 0 0,2 0-1 0 0,2-1-2143 0 0</inkml:trace>
</inkml:ink>
</file>

<file path=ppt/ink/ink12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10"/>
    </inkml:context>
    <inkml:brush xml:id="br0">
      <inkml:brushProperty name="width" value="0.035" units="cm"/>
      <inkml:brushProperty name="height" value="0.035" units="cm"/>
      <inkml:brushProperty name="color" value="#E71224"/>
    </inkml:brush>
  </inkml:definitions>
  <inkml:trace contextRef="#ctx0" brushRef="#br0">0 0 372 0 0,'0'0'4464'0'0</inkml:trace>
</inkml:ink>
</file>

<file path=ppt/ink/ink12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11"/>
    </inkml:context>
    <inkml:brush xml:id="br0">
      <inkml:brushProperty name="width" value="0.035" units="cm"/>
      <inkml:brushProperty name="height" value="0.035" units="cm"/>
      <inkml:brushProperty name="color" value="#E71224"/>
    </inkml:brush>
  </inkml:definitions>
  <inkml:trace contextRef="#ctx0" brushRef="#br0">67 94 1272 0 0,'0'0'4697'0'0,"-6"-21"-3086"0"0,6 20-1564 0 0,0 0 0 0 0,0 0 0 0 0,-1 1 0 0 0,1-1 0 0 0,0 0 0 0 0,-1 0 0 0 0,1 1 0 0 0,0-1 0 0 0,-1 1 0 0 0,1-1 0 0 0,-1 0 1 0 0,1 1-1 0 0,-1-1 0 0 0,0 1 0 0 0,1-1 0 0 0,-1 1 0 0 0,0-1 0 0 0,1 1 0 0 0,-1-1 0 0 0,0 1 0 0 0,1 0 0 0 0,-1 0 0 0 0,0-1 0 0 0,0 1 0 0 0,1 0 0 0 0,-2 0 0 0 0,1 0 14 0 0,1-1-54 0 0,0 1-1 0 0,0 0 0 0 0,0 0 1 0 0,0-1-1 0 0,1 1 0 0 0,-1 0 0 0 0,0-1 1 0 0,0 1-1 0 0,0 0 0 0 0,0 0 1 0 0,0-1-1 0 0,0 1 0 0 0,0 0 0 0 0,0-1 1 0 0,0 1-1 0 0,0 0 0 0 0,0 0 0 0 0,-1-1 1 0 0,1 1-1 0 0,0 0 0 0 0,0 0 1 0 0,0-1-1 0 0,0 1 0 0 0,0 0 0 0 0,0 0 1 0 0,-1-1-1 0 0,1 1 0 0 0,0 0 1 0 0,0 0-1 0 0,0 0 0 0 0,0-1 0 0 0,-1 1 1 0 0,1 0-1 0 0,0 0 0 0 0,0 0 0 0 0,-1 0 1 0 0,1 0-1 0 0,0-1 0 0 0,0 1 1 0 0,-1 0-1 0 0,1 0 0 0 0,0 0 0 0 0,0 0 1 0 0,-1 0-1 0 0,1 0 0 0 0,-5-1 104 0 0,4 0 50 0 0,0 1 0 0 0,0-1 0 0 0,0 1 0 0 0,1-1 0 0 0,-1 0 0 0 0,0 1 1 0 0,1-1-1 0 0,-1 0 0 0 0,0 0 0 0 0,1 0 0 0 0,-1 1 0 0 0,1-1 1 0 0,-1 0-1 0 0,1 0 0 0 0,-1 0 0 0 0,1 0 0 0 0,0 0 0 0 0,0 0 1 0 0,-1 0-1 0 0,1 0 0 0 0,0 0 0 0 0,0-1 0 0 0,0 3-161 0 0,0 0 1 0 0,-1 1-1 0 0,1-1 0 0 0,0 0 0 0 0,-1 1 1 0 0,1-1-1 0 0,-1 0 0 0 0,1 0 0 0 0,-1 1 0 0 0,0-1 1 0 0,1 0-1 0 0,-1 0 0 0 0,0 0 0 0 0,0 0 1 0 0,0 0-1 0 0,-1 1 0 0 0,1-1-7 0 0,0 0 0 0 0,0 0-1 0 0,0 1 1 0 0,0-1 0 0 0,0 0-1 0 0,1 0 1 0 0,-1 0 0 0 0,0 1-1 0 0,1-1 1 0 0,-1 1 0 0 0,1-1 0 0 0,-1 0-1 0 0,1 1 1 0 0,-1-1 0 0 0,1 1-1 0 0,0 1 1 0 0,0-2 7 0 0,0-1-1 0 0,0 1 0 0 0,0-1 1 0 0,0 1-1 0 0,0 0 0 0 0,0-1 1 0 0,0 1-1 0 0,0-1 1 0 0,0 1-1 0 0,0-1 0 0 0,0 1 1 0 0,1 0-1 0 0,-1-1 1 0 0,0 1-1 0 0,0-1 0 0 0,1 1 1 0 0,-1-1-1 0 0,0 1 0 0 0,1-1 1 0 0,-1 1-1 0 0,0-1 1 0 0,1 1-1 0 0,-1-1 0 0 0,1 0 1 0 0,-1 1-1 0 0,1-1 0 0 0,-1 0 1 0 0,1 1-1 0 0,0-1 1 0 0,17 0 277 0 0,-12-1-219 0 0,-5 1-53 0 0,1-1 0 0 0,-1 1-1 0 0,1 0 1 0 0,-1-1 0 0 0,1 0 0 0 0,-1 1 0 0 0,0-1-1 0 0,1 0 1 0 0,-1 1 0 0 0,0-1 0 0 0,0 0 0 0 0,1 0 0 0 0,-1 0-1 0 0,0 0 1 0 0,0 0 0 0 0,0-1 0 0 0,0 1 0 0 0,-1 0 0 0 0,1 0-1 0 0,0-1 1 0 0,0 1 0 0 0,-1 0 0 0 0,2-3 0 0 0,-1 0 16 0 0,0 0 0 0 0,0 0 0 0 0,0 0 0 0 0,0-1 0 0 0,-1 1 0 0 0,1-6 0 0 0,-1 4 0 0 0,0 5-22 0 0,0 0-1 0 0,0 1 1 0 0,1-1-1 0 0,-1 0 1 0 0,0 1 0 0 0,0-1-1 0 0,0 0 1 0 0,0 0-1 0 0,0 1 1 0 0,0-1 0 0 0,-1 0-1 0 0,1 1 1 0 0,0-1-1 0 0,0 0 1 0 0,0 1 0 0 0,-1-1-1 0 0,1 0 1 0 0,0 1-1 0 0,-1-1 1 0 0,1 0 0 0 0,0 1-1 0 0,-1-1 1 0 0,1 1-1 0 0,-1-1 1 0 0,1 1 0 0 0,-1-1-1 0 0,1 1 1 0 0,-1-1 0 0 0,0 1-1 0 0,1-1 1 0 0,-1 1-1 0 0,1 0 1 0 0,-2-1 0 0 0,1 1-18 0 0,-12 2-314 0 0,10 0 330 0 0,1 0 1 0 0,-1 0-1 0 0,0 0 1 0 0,1 0-1 0 0,0 0 1 0 0,0 1 0 0 0,-3 3-1 0 0,-3 3-42 0 0,7-8 22 0 0,1 0 1 0 0,-1 0-1 0 0,1 0 0 0 0,0 0 1 0 0,-1-1-1 0 0,1 1 0 0 0,0 0 0 0 0,-1 0 1 0 0,1 0-1 0 0,0 0 0 0 0,0 0 1 0 0,0 0-1 0 0,0 0 0 0 0,0 0 0 0 0,0 0 1 0 0,0 0-1 0 0,0 0 0 0 0,1 1 1 0 0,-1 0-624 0 0,1 0 1 0 0,-1 0-1 0 0,1 0 1 0 0,0 0 0 0 0,0 0-1 0 0,0 0 1 0 0,0 0-1 0 0,0 0 1 0 0,0-1 0 0 0,0 1-1 0 0,2 1 1 0 0,-4-8-1602 0 0,-8-26-164 0 0</inkml:trace>
</inkml:ink>
</file>

<file path=ppt/ink/ink12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12"/>
    </inkml:context>
    <inkml:brush xml:id="br0">
      <inkml:brushProperty name="width" value="0.035" units="cm"/>
      <inkml:brushProperty name="height" value="0.035" units="cm"/>
      <inkml:brushProperty name="color" value="#E71224"/>
    </inkml:brush>
  </inkml:definitions>
  <inkml:trace contextRef="#ctx0" brushRef="#br0">187 2183 504 0 0,'0'0'2456'0'0,"-6"4"-2532"0"0,-3 2 84 0 0,5-3 11 0 0,-1 0 0 0 0,0 0 0 0 0,0-1 1 0 0,-9 4-1 0 0,13-6 34 0 0,-16 0-242 0 0,17 0 191 0 0,-1 0 0 0 0,0 0-1 0 0,0 0 1 0 0,0 0 0 0 0,0 0 0 0 0,0 1-1 0 0,0-1 1 0 0,0 0 0 0 0,0 0 0 0 0,0 1-1 0 0,0-1 1 0 0,0 1 0 0 0,0-1-1 0 0,1 1 1 0 0,-1-1 0 0 0,0 1 0 0 0,0-1-1 0 0,1 1 1 0 0,-1 0 0 0 0,-1 1 0 0 0,-5 3 25 0 0,6-4 689 0 0,-28 18-571 0 0,-1 1 8 0 0,25-14 16 0 0,-1 1 210 0 0,5-7-139 0 0,0 0 0 0 0,0 1 0 0 0,1-1 0 0 0,-1 1 0 0 0,0-1 0 0 0,0 0 1 0 0,1 0-1 0 0,-1 1 0 0 0,0-1 0 0 0,0 0 0 0 0,0 0 0 0 0,1 0 0 0 0,-1 0 0 0 0,0 0 1 0 0,0 0-1 0 0,0 0 0 0 0,1 0 0 0 0,-1 0 0 0 0,0-1 0 0 0,0 1 0 0 0,0 0 0 0 0,-1-1 0 0 0,2 0-150 0 0,-1-1-1 0 0,0 1 0 0 0,1-1 0 0 0,-1 1 0 0 0,1-1 1 0 0,0 1-1 0 0,-1-1 0 0 0,1 0 0 0 0,0 1 0 0 0,0-1 0 0 0,0 1 1 0 0,1-3-1 0 0,-1 1-89 0 0,1 0 1 0 0,0 0 0 0 0,-1 1-1 0 0,1-1 1 0 0,1 0 0 0 0,-1 1-1 0 0,0-1 1 0 0,0 1 0 0 0,1-1-1 0 0,0 1 1 0 0,-1 0 0 0 0,1 0-1 0 0,0 0 1 0 0,0 0 0 0 0,0 0-1 0 0,1 0 1 0 0,-1 0 0 0 0,0 1-1 0 0,1-1 1 0 0,-1 1 0 0 0,3-2-1 0 0,3-2 35 0 0,-1 0-1 0 0,1-1 0 0 0,7-8 0 0 0,8-5 55 0 0,9-6 101 0 0,-24 20-155 0 0,-5 3-22 0 0,0 0-1 0 0,0 0 1 0 0,0 0-1 0 0,0-1 1 0 0,0 1-1 0 0,0-1 1 0 0,0 0-1 0 0,-1 0 1 0 0,3-3-1 0 0,-5 5-10 0 0,0 1-1 0 0,0-1 0 0 0,0 1 0 0 0,1-1 0 0 0,-1 1 0 0 0,0-1 0 0 0,0 1 0 0 0,1-1 0 0 0,-1 1 1 0 0,0-1-1 0 0,1 1 0 0 0,-1 0 0 0 0,0-1 0 0 0,1 1 0 0 0,-1-1 0 0 0,1 1 0 0 0,-1 0 1 0 0,1-1-1 0 0,-1 1 0 0 0,1 0 0 0 0,-1 0 0 0 0,1-1 0 0 0,-1 1 0 0 0,1 0 0 0 0,-1 0 1 0 0,1 0-1 0 0,0-1 0 0 0,0 1 0 0 0,-1 0 0 0 0,1 0 0 0 0,-1 0-1 0 0,1 0 1 0 0,-1 0 0 0 0,1-1 0 0 0,-1 1 0 0 0,1 0 0 0 0,-1 0 0 0 0,1-1 0 0 0,-1 1 0 0 0,0 0 0 0 0,1-1 0 0 0,-1 1 0 0 0,1 0 0 0 0,-1-1 0 0 0,0 1-1 0 0,1-1 1 0 0,-1 1 0 0 0,0 0 0 0 0,1-1 0 0 0,-1 1 0 0 0,0-1 0 0 0,0 1 0 0 0,0-1 0 0 0,1 1 0 0 0,-1-2 0 0 0,27-29 36 0 0,-11 15 46 0 0,-14 13-77 0 0,6-4 16 0 0,-7 6-21 0 0,0 0 0 0 0,0 1 0 0 0,0-1 0 0 0,0 0 0 0 0,0 1 0 0 0,-1-1 1 0 0,1 0-1 0 0,0 0 0 0 0,0 0 0 0 0,0 0 0 0 0,-1 0 0 0 0,1 0 0 0 0,-1 0 0 0 0,1 0 0 0 0,0-1 0 0 0,1-2 8 0 0,1 0 0 0 0,0 0 0 0 0,0 1 0 0 0,0-1 0 0 0,0 1 0 0 0,1 0 0 0 0,7-6 0 0 0,13-15 58 0 0,7-7 110 0 0,-14 13-214 0 0,33-23 71 0 0,-44 35-2 0 0,0 0 1 0 0,0 0-1 0 0,-1 0 1 0 0,1-1-1 0 0,4-8 0 0 0,23-19-95 0 0,-23 28 63 0 0,-9 6 0 0 0,-1 0 0 0 0,1 0 0 0 0,0-1 0 0 0,0 1 0 0 0,-1 0 0 0 0,1-1 0 0 0,0 1 0 0 0,-1-1 0 0 0,1 1 0 0 0,-1-1 0 0 0,1 1 0 0 0,0-1 0 0 0,-1 1 0 0 0,1-1 0 0 0,-1 1 0 0 0,1-2 0 0 0,18-15-22 0 0,-10 9 29 0 0,-4 4 3 0 0,-4 4-8 0 0,0 0 1 0 0,0-1-1 0 0,-1 1 0 0 0,1-1 0 0 0,0 1 1 0 0,0-1-1 0 0,-1 1 0 0 0,1-1 1 0 0,-1 0-1 0 0,1 1 0 0 0,-1-1 0 0 0,1 0 1 0 0,-1 1-1 0 0,1-1 0 0 0,0-1 0 0 0,0 0-4 0 0,0 1 0 0 0,0 0 0 0 0,-1 0 0 0 0,1 0 0 0 0,0 0 0 0 0,1 0 0 0 0,-1 0 0 0 0,0 1 0 0 0,0-1 0 0 0,0 0-1 0 0,0 0 1 0 0,1 1 0 0 0,-1-1 0 0 0,2 0 0 0 0,13-8-31 0 0,-13 5 33 0 0,1 1-1 0 0,0 0 0 0 0,0 0 1 0 0,0 0-1 0 0,0 0 0 0 0,0 1 1 0 0,1-1-1 0 0,-1 1 0 0 0,8-2 1 0 0,-3 1 11 0 0,-1 0 0 0 0,0-1 0 0 0,10-5 0 0 0,22-23 69 0 0,18-10-57 0 0,-39 25 1 0 0,-5 2-12 0 0,0 0 31 0 0,-13 14-43 0 0,0-1 0 0 0,0 0 0 0 0,1 1 1 0 0,-1-1-1 0 0,0 1 0 0 0,1-1 0 0 0,-1 1 0 0 0,1 0 1 0 0,2-2-1 0 0,12-14-5 0 0,-3 4 25 0 0,-12 12-21 0 0,0 0 0 0 0,-1 0-1 0 0,1 0 1 0 0,0 0 0 0 0,0 0 0 0 0,0 0 0 0 0,0 0 0 0 0,0 0 0 0 0,0 0 0 0 0,0 0 0 0 0,0 1 0 0 0,3-2 0 0 0,1-3-22 0 0,-5 5 20 0 0,1-1-1 0 0,-1 1 1 0 0,1-1 0 0 0,-1 1-1 0 0,1-1 1 0 0,-1 1 0 0 0,1-1-1 0 0,-1 1 1 0 0,1-1 0 0 0,-1 1-1 0 0,1-1 1 0 0,0 1 0 0 0,-1 0-1 0 0,1-1 1 0 0,-1 1 0 0 0,1 0-1 0 0,0 0 1 0 0,-1 0-1 0 0,2-1 1 0 0,28-17 76 0 0,-27 16-64 0 0,0 1 0 0 0,0-1-1 0 0,0 0 1 0 0,-1 0 0 0 0,1-1-1 0 0,-1 1 1 0 0,4-4 0 0 0,10-9 46 0 0,-12 12-51 0 0,-1 0 0 0 0,1 0 0 0 0,0-1-1 0 0,-1 1 1 0 0,6-8 0 0 0,29-18 22 0 0,-5 0 23 0 0,-24 23-32 0 0,25-23 142 0 0,-16 6-115 0 0,-7 12-51 0 0,-11 10 9 0 0,1-1 0 0 0,0 1-1 0 0,0 0 1 0 0,0 0-1 0 0,0 0 1 0 0,1 0 0 0 0,-1 0-1 0 0,0 0 1 0 0,0 0 0 0 0,1 0-1 0 0,1-1 1 0 0,-1-2 12 0 0,-2 4-13 0 0,0 0-1 0 0,0-1 0 0 0,0 1 0 0 0,0 0 1 0 0,0 0-1 0 0,0 0 0 0 0,0-1 0 0 0,0 1 0 0 0,0 0 1 0 0,0 0-1 0 0,0-1 0 0 0,0 1 0 0 0,0 0 0 0 0,0 0 1 0 0,1 0-1 0 0,-1 0 0 0 0,0-1 0 0 0,0 1 1 0 0,0 0-1 0 0,0 0 0 0 0,0 0 0 0 0,0-1 0 0 0,0 1 1 0 0,1 0-1 0 0,-1 0 0 0 0,0 0 0 0 0,0 0 0 0 0,0 0 1 0 0,0 0-1 0 0,1-1 0 0 0,-1 1 0 0 0,0 0 1 0 0,0 0-1 0 0,0 0 0 0 0,1 0 0 0 0,-1 0 0 0 0,0 0 1 0 0,0 0-1 0 0,0 0 0 0 0,1 0 0 0 0,0-1-2 0 0,0 1 0 0 0,0-1 0 0 0,1 0 0 0 0,-1 0 0 0 0,0 0 0 0 0,0 1 0 0 0,0-1 0 0 0,0 0-1 0 0,0 0 1 0 0,0-1 0 0 0,-1 1 0 0 0,1 0 0 0 0,0 0 0 0 0,-1 0 0 0 0,1 0 0 0 0,0-3 0 0 0,20-9 35 0 0,-19-2 25 0 0,5 12-61 0 0,-6 2 1 0 0,0 1 0 0 0,0 0 1 0 0,-1 0-1 0 0,1-1 0 0 0,0 1 0 0 0,-1 0 1 0 0,1-1-1 0 0,0 1 0 0 0,-1-1 0 0 0,1 1 1 0 0,0-1-1 0 0,-1 1 0 0 0,1-1 0 0 0,-1 1 1 0 0,1-1-1 0 0,-1 1 0 0 0,1-1 0 0 0,-1 0 1 0 0,0 1-1 0 0,1-1 0 0 0,-1 0 0 0 0,0 1 1 0 0,1-1-1 0 0,-1 0 0 0 0,0 0 0 0 0,0-1 1 0 0,1 1-3 0 0,0 0 1 0 0,-1 1 0 0 0,1-1-1 0 0,0 0 1 0 0,0 0 0 0 0,0 1 0 0 0,0-1-1 0 0,0 0 1 0 0,0 1 0 0 0,0-1-1 0 0,0 1 1 0 0,0 0 0 0 0,0-1 0 0 0,2 0-1 0 0,2-1-8 0 0,-4-3 9 0 0,-1 5 3 0 0,0 0 0 0 0,0-1 0 0 0,0 1 0 0 0,0 0 0 0 0,0 0 0 0 0,0 0 0 0 0,0 0-1 0 0,0 0 1 0 0,0 0 0 0 0,0 0 0 0 0,0 0 0 0 0,0 0 0 0 0,0 0 0 0 0,0-1 0 0 0,0 1 0 0 0,0 0 0 0 0,0 0 0 0 0,0 0 0 0 0,0 0-1 0 0,0 0 1 0 0,0 0 0 0 0,0 0 0 0 0,0 0 0 0 0,0 0 0 0 0,0-1 0 0 0,0 1 0 0 0,0 0 0 0 0,0 0 0 0 0,0 0 0 0 0,0 0 0 0 0,0 0 0 0 0,0 0-1 0 0,0 0 1 0 0,0 0 0 0 0,0 0 0 0 0,1 0 0 0 0,-1 0 0 0 0,0 0 0 0 0,0-1 0 0 0,0 1 0 0 0,0 0 0 0 0,0 0 0 0 0,0 0 0 0 0,0 0-1 0 0,0 0 1 0 0,0 0 0 0 0,0 0 0 0 0,1 0 0 0 0,-1 0 0 0 0,0 0 0 0 0,0 0 0 0 0,0 0 0 0 0,6-2 8 0 0,-1 0 1 0 0,1-1 0 0 0,-1 1-1 0 0,0-1 1 0 0,0-1-1 0 0,0 1 1 0 0,0-1-1 0 0,-1 0 1 0 0,1 0-1 0 0,-1 0 1 0 0,6-8 0 0 0,32-25-41 0 0,-32 29 66 0 0,-9 7-34 0 0,0 0-1 0 0,0 1 1 0 0,0-1-1 0 0,0 0 0 0 0,0 0 1 0 0,0 0-1 0 0,0 0 1 0 0,0 0-1 0 0,0 0 1 0 0,0 0-1 0 0,-1 0 0 0 0,1 0 1 0 0,0-2-1 0 0,0 1-2 0 0,0 1 0 0 0,0-1 0 0 0,0 1 0 0 0,0-1 0 0 0,1 1 0 0 0,-1 0 0 0 0,0-1 0 0 0,1 1 0 0 0,-1 0 0 0 0,1 0-1 0 0,2-2 1 0 0,12-11-7 0 0,10-5 27 0 0,7-10 22 0 0,-21 14-6 0 0,15-13-23 0 0,-5 7 5 0 0,-6-2 12 0 0,12-9-51 0 0,-2 8 16 0 0,-13 7 29 0 0,40-40-25 0 0,-35 40 28 0 0,10-15 41 0 0,3 6-102 0 0,-28 23 39 0 0,0 0-1 0 0,0 0 1 0 0,0 0 0 0 0,1 0 0 0 0,-1 0-1 0 0,1 1 1 0 0,7-4 0 0 0,6-11 99 0 0,-16 16-98 0 0,1 0 1 0 0,-1 0 0 0 0,1-1 0 0 0,-1 1 0 0 0,1 0-1 0 0,-1-1 1 0 0,0 1 0 0 0,0-1 0 0 0,2-1 0 0 0,9-11-10 0 0,-5 5-2 0 0,4-3 8 0 0,11-12 0 0 0,-18 23-1 0 0,-4 1 2 0 0,0 0-1 0 0,1-1 0 0 0,-1 1 1 0 0,0 0-1 0 0,1 0 1 0 0,-1 0-1 0 0,0 0 0 0 0,0 0 1 0 0,1-1-1 0 0,-1 1 0 0 0,0 0 1 0 0,0 0-1 0 0,1-1 1 0 0,-1 1-1 0 0,0 0 0 0 0,0 0 1 0 0,1-1-1 0 0,-1 1 0 0 0,0 0 1 0 0,0 0-1 0 0,0-1 0 0 0,0 1 1 0 0,0 0-1 0 0,0-1 1 0 0,1 1-1 0 0,-1 0 0 0 0,0-1 1 0 0,0 1-1 0 0,0 0 0 0 0,0-1 1 0 0,0 1-1 0 0,0 0 1 0 0,0-1-1 0 0,0 0 0 0 0,32-31 36 0 0,1 0-16 0 0,-29 25-24 0 0,9-10 5 0 0,31-16 2 0 0,-30 19 13 0 0,-12 12-11 0 0,0-1-1 0 0,0 1 1 0 0,1 0-1 0 0,-1 0 1 0 0,0 0-1 0 0,1 0 0 0 0,0 1 1 0 0,2-2-1 0 0,22-20 0 0 0,-20 16-32 0 0,-6 6 25 0 0,0 0 1 0 0,0 0-1 0 0,0 0 0 0 0,0 0 1 0 0,0 0-1 0 0,0 0 0 0 0,0 0 1 0 0,0 0-1 0 0,1 1 1 0 0,-1-1-1 0 0,3-1 0 0 0,18-14 5 0 0,-12 7-4 0 0,3-2-10 0 0,-11 8 9 0 0,1 1 1 0 0,0-1-1 0 0,0 1 0 0 0,0 0 0 0 0,0 0 0 0 0,0 0 0 0 0,3-2 1 0 0,11-8 46 0 0,-14 11-41 0 0,-1-1 1 0 0,1 1 0 0 0,0-1 0 0 0,0 1 0 0 0,-1-1 0 0 0,0 0-1 0 0,5-4 1 0 0,2-2-4 0 0,-2 4-8 0 0,-6 4 8 0 0,0 0-1 0 0,0 0 1 0 0,-1 0 0 0 0,1-1-1 0 0,-1 1 1 0 0,1 0 0 0 0,0 0-1 0 0,-1-1 1 0 0,1 1 0 0 0,-1 0 0 0 0,1-1-1 0 0,0 1 1 0 0,-1-1 0 0 0,1 1-1 0 0,-1-1 1 0 0,0 1 0 0 0,1-1-1 0 0,-1 1 1 0 0,1-1 0 0 0,-1 0-1 0 0,0 1 1 0 0,1-1 0 0 0,-1 0-1 0 0,0 1 1 0 0,0-1 0 0 0,1 0 0 0 0,-1 0-1 0 0,0 1 1 0 0,0 0 0 0 0,0-1 0 0 0,0 1 0 0 0,0-1 0 0 0,1 1 0 0 0,-1 0 0 0 0,0-1 0 0 0,0 1 0 0 0,1 0 0 0 0,-1-1 0 0 0,0 1 0 0 0,0 0-1 0 0,1-1 1 0 0,-1 1 0 0 0,0 0 0 0 0,1 0 0 0 0,-1-1 0 0 0,1 1 0 0 0,-1 0 0 0 0,0 0 0 0 0,1 0 0 0 0,-1-1 0 0 0,0 1 0 0 0,1 0 0 0 0,-1 0-1 0 0,1 0 1 0 0,-1 0 0 0 0,1 0 0 0 0,0 0 0 0 0,-1 0 2 0 0,1 0-1 0 0,-1 0 0 0 0,1 0 1 0 0,-1 0-1 0 0,1 0 0 0 0,-1-1 1 0 0,1 1-1 0 0,-1 0 0 0 0,1 0 1 0 0,-1 0-1 0 0,1-1 1 0 0,-1 1-1 0 0,0 0 0 0 0,1 0 1 0 0,-1-1-1 0 0,1 1 0 0 0,-1 0 1 0 0,0-1-1 0 0,1 1 0 0 0,-1-1 1 0 0,0 1-1 0 0,1 0 1 0 0,-1-1-1 0 0,0 1 0 0 0,1-1 1 0 0,-1 1-1 0 0,0-1 0 0 0,0 1 1 0 0,0-1-1 0 0,0 1 1 0 0,0-1-1 0 0,1 0 0 0 0,-1 0 5 0 0,1 1 0 0 0,-1-1 0 0 0,1 0 0 0 0,-1 0-1 0 0,1 1 1 0 0,0-1 0 0 0,-1 0 0 0 0,1 1 0 0 0,0-1-1 0 0,0 1 1 0 0,-1-1 0 0 0,1 1 0 0 0,0-1 0 0 0,1 0 0 0 0,9-8 6 0 0,12-11 46 0 0,-18 16-58 0 0,-4 3 4 0 0,0 1 0 0 0,-1 0 0 0 0,1 0 0 0 0,-1-1 0 0 0,1 1 0 0 0,0-1 0 0 0,-1 1 0 0 0,1 0 1 0 0,-1-1-1 0 0,1 1 0 0 0,-1-1 0 0 0,0 1 0 0 0,1-1 0 0 0,-1 1 0 0 0,1-1 0 0 0,-1 1 0 0 0,0-1 0 0 0,1 0 1 0 0,-1 0-1 0 0,7-6 77 0 0,-6 7-78 0 0,-1 0 0 0 0,1 0 0 0 0,-1 0 0 0 0,1-1 0 0 0,-1 1 1 0 0,1 0-1 0 0,-1-1 0 0 0,1 1 0 0 0,-1 0 0 0 0,0-1 0 0 0,1 1 0 0 0,-1 0 0 0 0,1-1 0 0 0,-1 1 0 0 0,0-1 0 0 0,1 1 0 0 0,-1-1 0 0 0,0 1 0 0 0,0-1 0 0 0,1 1 0 0 0,-1-1 0 0 0,0 1 0 0 0,0-1 1 0 0,1 0-1 0 0,9-11 34 0 0,-4 6-12 0 0,-5 4-15 0 0,1 1 1 0 0,-1 0-1 0 0,0-1 0 0 0,1 1 1 0 0,-1-1-1 0 0,0 1 0 0 0,0-1 1 0 0,0 1-1 0 0,0-1 0 0 0,0 0 1 0 0,0 0-1 0 0,0 1 0 0 0,-1-1 1 0 0,2-3-1 0 0,4-1 51 0 0,-6 5-55 0 0,1 1 0 0 0,0 0-1 0 0,-1 0 1 0 0,1-1 0 0 0,-1 1 0 0 0,1 0 0 0 0,-1-1 0 0 0,1 1 0 0 0,-1-1-1 0 0,1 1 1 0 0,-1-1 0 0 0,1 1 0 0 0,-1-1 0 0 0,0 1 0 0 0,1-1 0 0 0,-1 1-1 0 0,0-1 1 0 0,1 1 0 0 0,-1-1 0 0 0,0 0 0 0 0,0 1 0 0 0,1-1 0 0 0,-1 1-1 0 0,0-2 1 0 0,0 1-5 0 0,1-1-1 0 0,-1 1 1 0 0,1 0-1 0 0,-1 0 1 0 0,1 0-1 0 0,0 0 1 0 0,-1 0-1 0 0,1 0 1 0 0,0 1-1 0 0,0-1 1 0 0,0 0-1 0 0,-1 0 1 0 0,1 0-1 0 0,0 1 0 0 0,2-2 1 0 0,-2 2-3 0 0,0-1 1 0 0,0 0-1 0 0,0 0 1 0 0,0 0-1 0 0,0 0 0 0 0,0 0 1 0 0,0 0-1 0 0,0 0 1 0 0,0 0-1 0 0,-1 0 1 0 0,1 0-1 0 0,0 0 0 0 0,-1-1 1 0 0,1 1-1 0 0,0 0 1 0 0,0-2-1 0 0,-1 2 5 0 0,0 0 0 0 0,0 0-1 0 0,0 1 1 0 0,1-1 0 0 0,-1 0 0 0 0,1 0-1 0 0,-1 1 1 0 0,0-1 0 0 0,1 0 0 0 0,-1 0-1 0 0,1 1 1 0 0,0-1 0 0 0,-1 1 0 0 0,1-1 0 0 0,-1 0-1 0 0,1 1 1 0 0,0-1 0 0 0,0 1 0 0 0,-1 0-1 0 0,1-1 1 0 0,1 0 0 0 0,-1 1 2 0 0,0-1 0 0 0,0 1 1 0 0,0 0-1 0 0,0-1 0 0 0,0 0 0 0 0,-1 1 1 0 0,1-1-1 0 0,0 1 0 0 0,0-1 1 0 0,-1 0-1 0 0,1 0 0 0 0,0 1 0 0 0,-1-1 1 0 0,1 0-1 0 0,-1 0 0 0 0,1 0 0 0 0,-1 0 1 0 0,0 1-1 0 0,1-1 0 0 0,-1 0 0 0 0,0 0 1 0 0,1-2-1 0 0,-1 3 22 0 0,0 0-29 0 0,0 0 0 0 0,1 0 0 0 0,-1 0 0 0 0,0 0 0 0 0,0 0-1 0 0,1 0 1 0 0,-1 0 0 0 0,0 0 0 0 0,0 0 0 0 0,1 0 0 0 0,-1 0 0 0 0,0 0-1 0 0,0 0 1 0 0,1 0 0 0 0,-1 0 0 0 0,0 0 0 0 0,0 0 0 0 0,0 0 0 0 0,1 0-1 0 0,-1 0 1 0 0,0 0 0 0 0,0-1 0 0 0,1 1 0 0 0,-1 0 0 0 0,0 0 0 0 0,0 0-1 0 0,0 0 1 0 0,0 0 0 0 0,1-1 0 0 0,-1 1 0 0 0,0 0 0 0 0,0 0-1 0 0,0 0 1 0 0,0-1 0 0 0,0 1 0 0 0,1 0 0 0 0,-1 0 0 0 0,0-1 0 0 0,0 1-1 0 0,0 0 1 0 0,0-1 0 0 0,4 8-3445 0 0,0 8-5898 0 0,-9-40 7708 0 0</inkml:trace>
</inkml:ink>
</file>

<file path=ppt/ink/ink12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13"/>
    </inkml:context>
    <inkml:brush xml:id="br0">
      <inkml:brushProperty name="width" value="0.035" units="cm"/>
      <inkml:brushProperty name="height" value="0.035" units="cm"/>
      <inkml:brushProperty name="color" value="#E71224"/>
    </inkml:brush>
  </inkml:definitions>
  <inkml:trace contextRef="#ctx0" brushRef="#br0">0 31 660 0 0,'0'0'8212'0'0,"4"-4"-7938"0"0,11-15-72 0 0,-12 11 82 0 0,-3 8-290 0 0,24 0-346 0 0,-17 1-472 0 0,0 1 0 0 0,0-1 0 0 0,0 1 0 0 0,-1 1 0 0 0,9 3 0 0 0,0 0-1703 0 0,-9-4 1500 0 0</inkml:trace>
</inkml:ink>
</file>

<file path=ppt/ink/ink13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14"/>
    </inkml:context>
    <inkml:brush xml:id="br0">
      <inkml:brushProperty name="width" value="0.035" units="cm"/>
      <inkml:brushProperty name="height" value="0.035" units="cm"/>
      <inkml:brushProperty name="color" value="#E71224"/>
    </inkml:brush>
  </inkml:definitions>
  <inkml:trace contextRef="#ctx0" brushRef="#br0">0 48 972 0 0,'0'0'6296'0'0,"6"-7"-6265"0"0,16-21-27 0 0,-21 27-68 0 0,1 0 0 0 0,0 0 0 0 0,-1-1 1 0 0,1 1-1 0 0,0 0 0 0 0,-1 0 0 0 0,1 1 1 0 0,0-1-1 0 0,0 0 0 0 0,0 0 1 0 0,0 1-1 0 0,0 0 0 0 0,0-1 0 0 0,0 1 1 0 0,0 0-1 0 0,0 0 0 0 0,0 0 0 0 0,3 0 1 0 0,7 2-4761 0 0,-57-2 3556 0 0</inkml:trace>
</inkml:ink>
</file>

<file path=ppt/ink/ink13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15"/>
    </inkml:context>
    <inkml:brush xml:id="br0">
      <inkml:brushProperty name="width" value="0.035" units="cm"/>
      <inkml:brushProperty name="height" value="0.035" units="cm"/>
      <inkml:brushProperty name="color" value="#E71224"/>
    </inkml:brush>
  </inkml:definitions>
  <inkml:trace contextRef="#ctx0" brushRef="#br0">0 1 1032 0 0,'0'0'2220'0'0</inkml:trace>
</inkml:ink>
</file>

<file path=ppt/ink/ink13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16"/>
    </inkml:context>
    <inkml:brush xml:id="br0">
      <inkml:brushProperty name="width" value="0.035" units="cm"/>
      <inkml:brushProperty name="height" value="0.035" units="cm"/>
      <inkml:brushProperty name="color" value="#E71224"/>
    </inkml:brush>
  </inkml:definitions>
  <inkml:trace contextRef="#ctx0" brushRef="#br0">1 40 2468 0 0,'0'0'5185'0'0,"16"-6"-5298"0"0,52-19 65 0 0,-65 24-7 0 0,0 0 0 0 0,0-1 0 0 0,0 1 0 0 0,0 0 0 0 0,0 1 0 0 0,0-1 0 0 0,0 0 0 0 0,0 1 0 0 0,0 0 0 0 0,0 0 0 0 0,1 0 0 0 0,-1 0 0 0 0,0 0 0 0 0,0 1 0 0 0,0-1 0 0 0,0 1 0 0 0,0 0 0 0 0,3 1 0 0 0,-3-1-282 0 0,20 12-3170 0 0,-13-9 2096 0 0</inkml:trace>
</inkml:ink>
</file>

<file path=ppt/ink/ink13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17"/>
    </inkml:context>
    <inkml:brush xml:id="br0">
      <inkml:brushProperty name="width" value="0.035" units="cm"/>
      <inkml:brushProperty name="height" value="0.035" units="cm"/>
      <inkml:brushProperty name="color" value="#E71224"/>
    </inkml:brush>
  </inkml:definitions>
  <inkml:trace contextRef="#ctx0" brushRef="#br0">1 8 4488 0 0,'0'0'4507'0'0,"9"-2"-6205"0"0,28-3 1007 0 0,-34 5 411 0 0,1-1 0 0 0,-1 1 0 0 0,0 0 0 0 0,0 1 0 0 0,0-1 0 0 0,0 0 1 0 0,0 1-1 0 0,1 0 0 0 0,-1 0 0 0 0,0 0 0 0 0,0 0 0 0 0,4 2 0 0 0,11 4-1348 0 0,10-1 2228 0 0,-17-4-1467 0 0</inkml:trace>
</inkml:ink>
</file>

<file path=ppt/ink/ink13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18"/>
    </inkml:context>
    <inkml:brush xml:id="br0">
      <inkml:brushProperty name="width" value="0.035" units="cm"/>
      <inkml:brushProperty name="height" value="0.035" units="cm"/>
      <inkml:brushProperty name="color" value="#E71224"/>
    </inkml:brush>
  </inkml:definitions>
  <inkml:trace contextRef="#ctx0" brushRef="#br0">1 11 2624 0 0,'0'0'5579'0'0,"4"-2"-5855"0"0,27-3 196 0 0,55 1-6411 0 0,-75 4 5271 0 0</inkml:trace>
</inkml:ink>
</file>

<file path=ppt/ink/ink13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19"/>
    </inkml:context>
    <inkml:brush xml:id="br0">
      <inkml:brushProperty name="width" value="0.035" units="cm"/>
      <inkml:brushProperty name="height" value="0.035" units="cm"/>
      <inkml:brushProperty name="color" value="#E71224"/>
    </inkml:brush>
  </inkml:definitions>
  <inkml:trace contextRef="#ctx0" brushRef="#br0">1 32 2984 0 0,'0'0'5125'0'0,"6"-4"-5341"0"0,3 0-4 0 0,0 1 0 0 0,1-1 0 0 0,-1 1 0 0 0,0 1 0 0 0,1 0 0 0 0,11-1 0 0 0,61-3-3991 0 0,-71 6 2965 0 0</inkml:trace>
</inkml:ink>
</file>

<file path=ppt/ink/ink13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20"/>
    </inkml:context>
    <inkml:brush xml:id="br0">
      <inkml:brushProperty name="width" value="0.035" units="cm"/>
      <inkml:brushProperty name="height" value="0.035" units="cm"/>
      <inkml:brushProperty name="color" value="#E71224"/>
    </inkml:brush>
  </inkml:definitions>
  <inkml:trace contextRef="#ctx0" brushRef="#br0">1 12 1004 0 0,'0'0'6951'0'0,"2"-2"-7147"0"0,6 0-276 0 0,-1 0 1 0 0,0 0-1 0 0,1 1 1 0 0,-1-1 0 0 0,1 2-1 0 0,0-1 1 0 0,-1 1-1 0 0,1 0 1 0 0,-1 1-1 0 0,9 1 1 0 0,-5-2-666 0 0</inkml:trace>
</inkml:ink>
</file>

<file path=ppt/ink/ink13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21"/>
    </inkml:context>
    <inkml:brush xml:id="br0">
      <inkml:brushProperty name="width" value="0.035" units="cm"/>
      <inkml:brushProperty name="height" value="0.035" units="cm"/>
      <inkml:brushProperty name="color" value="#E71224"/>
    </inkml:brush>
  </inkml:definitions>
  <inkml:trace contextRef="#ctx0" brushRef="#br0">0 56 1124 0 0,'0'0'6235'0'0,"4"-5"-6217"0"0,10-14-8 0 0,-11 17-21 0 0,-1 0 0 0 0,0 0 0 0 0,1 0 0 0 0,-1 1 0 0 0,1-1 0 0 0,-1 1 0 0 0,1-1 1 0 0,0 1-1 0 0,0 0 0 0 0,0 0 0 0 0,-1 1 0 0 0,1-1 0 0 0,0 0 0 0 0,0 1 0 0 0,5 0 1 0 0,-7 0 2 0 0,90-11-5604 0 0,-84 10 4615 0 0</inkml:trace>
</inkml:ink>
</file>

<file path=ppt/ink/ink13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22"/>
    </inkml:context>
    <inkml:brush xml:id="br0">
      <inkml:brushProperty name="width" value="0.035" units="cm"/>
      <inkml:brushProperty name="height" value="0.035" units="cm"/>
      <inkml:brushProperty name="color" value="#E71224"/>
    </inkml:brush>
  </inkml:definitions>
  <inkml:trace contextRef="#ctx0" brushRef="#br0">0 59 364 0 0,'0'0'9211'0'0,"2"-6"-9204"0"0,1 1-7 0 0,-2 3 3 0 0,0 0-1 0 0,0-1 1 0 0,-1 1-1 0 0,1 0 1 0 0,0 0-1 0 0,-1 0 0 0 0,1 0 1 0 0,-1 0-1 0 0,0-5 1 0 0,3 6-26 0 0,0-1 0 0 0,-1 1 0 0 0,1 0 1 0 0,0 0-1 0 0,0 1 0 0 0,0-1 0 0 0,0 1 0 0 0,0-1 1 0 0,5 1-1 0 0,49-5-1067 0 0,1-4-6123 0 0,-179 23 6137 0 0</inkml:trace>
</inkml:ink>
</file>

<file path=ppt/ink/ink13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23"/>
    </inkml:context>
    <inkml:brush xml:id="br0">
      <inkml:brushProperty name="width" value="0.035" units="cm"/>
      <inkml:brushProperty name="height" value="0.035" units="cm"/>
      <inkml:brushProperty name="color" value="#E71224"/>
    </inkml:brush>
  </inkml:definitions>
  <inkml:trace contextRef="#ctx0" brushRef="#br0">10 10 184 0 0,'0'0'9622'0'0,"-10"-5"-9821"0"0,19 3-355 0 0,0 1 0 0 0,0 0 0 0 0,0 0 0 0 0,0 1 0 0 0,0 0 0 0 0,11 2 0 0 0,11 0-2303 0 0,-16-2 1067 0 0,-9 0 1168 0 0</inkml:trace>
</inkml:ink>
</file>

<file path=ppt/ink/ink13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24"/>
    </inkml:context>
    <inkml:brush xml:id="br0">
      <inkml:brushProperty name="width" value="0.035" units="cm"/>
      <inkml:brushProperty name="height" value="0.035" units="cm"/>
      <inkml:brushProperty name="color" value="#E71224"/>
    </inkml:brush>
  </inkml:definitions>
  <inkml:trace contextRef="#ctx0" brushRef="#br0">0 7 1028 0 0,'0'0'8478'0'0,"0"0"-8430"0"0,0 2-37 0 0,33-10-228 0 0,17 8-653 0 0,27 0-4971 0 0,-66 0 4444 0 0</inkml:trace>
</inkml:ink>
</file>

<file path=ppt/ink/ink13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25"/>
    </inkml:context>
    <inkml:brush xml:id="br0">
      <inkml:brushProperty name="width" value="0.035" units="cm"/>
      <inkml:brushProperty name="height" value="0.035" units="cm"/>
      <inkml:brushProperty name="color" value="#E71224"/>
    </inkml:brush>
  </inkml:definitions>
  <inkml:trace contextRef="#ctx0" brushRef="#br0">0 5 1024 0 0,'0'0'7095'0'0,"1"0"-7219"0"0,82-2-523 0 0,-34-1-5401 0 0,-165 8 4748 0 0</inkml:trace>
</inkml:ink>
</file>

<file path=ppt/ink/ink13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26"/>
    </inkml:context>
    <inkml:brush xml:id="br0">
      <inkml:brushProperty name="width" value="0.035" units="cm"/>
      <inkml:brushProperty name="height" value="0.035" units="cm"/>
      <inkml:brushProperty name="color" value="#E71224"/>
    </inkml:brush>
  </inkml:definitions>
  <inkml:trace contextRef="#ctx0" brushRef="#br0">0 10 3528 0 0,'0'0'5203'0'0,"3"0"-5379"0"0,67-10-432 0 0,-21 10-5646 0 0,-39 0 4729 0 0</inkml:trace>
</inkml:ink>
</file>

<file path=ppt/ink/ink13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27"/>
    </inkml:context>
    <inkml:brush xml:id="br0">
      <inkml:brushProperty name="width" value="0.035" units="cm"/>
      <inkml:brushProperty name="height" value="0.035" units="cm"/>
      <inkml:brushProperty name="color" value="#E71224"/>
    </inkml:brush>
  </inkml:definitions>
  <inkml:trace contextRef="#ctx0" brushRef="#br0">0 28 2548 0 0,'0'0'6584'0'0,"7"-3"-6537"0"0,-5 2-46 0 0,52-18 119 0 0,-50 18-136 0 0,0 0-1 0 0,-1 0 1 0 0,1 1-1 0 0,0-1 1 0 0,0 1-1 0 0,0 0 1 0 0,0 0-1 0 0,0 0 1 0 0,0 0-1 0 0,0 1 1 0 0,0 0-1 0 0,0-1 1 0 0,0 1-1 0 0,4 2 1 0 0,-7-2-38 0 0,18 11-1894 0 0,-11-2-2607 0 0,-8-6 2171 0 0</inkml:trace>
</inkml:ink>
</file>

<file path=ppt/ink/ink13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28"/>
    </inkml:context>
    <inkml:brush xml:id="br0">
      <inkml:brushProperty name="width" value="0.035" units="cm"/>
      <inkml:brushProperty name="height" value="0.035" units="cm"/>
      <inkml:brushProperty name="color" value="#E71224"/>
    </inkml:brush>
  </inkml:definitions>
  <inkml:trace contextRef="#ctx0" brushRef="#br0">12 0 2964 0 0,'0'0'5285'0'0,"-11"10"-4978"0"0,16-5-344 0 0,-5-5 36 0 0,0 1 0 0 0,1-1-1 0 0,-1 0 1 0 0,0 0 0 0 0,0 0-1 0 0,1 0 1 0 0,-1 0 0 0 0,0 1-1 0 0,1-1 1 0 0,-1 0 0 0 0,0 0-1 0 0,0 1 1 0 0,1-1-1 0 0,-1 0 1 0 0,0 0 0 0 0,0 1-1 0 0,1-1 1 0 0,-1 0 0 0 0,0 1-1 0 0,0-1 1 0 0,0 0 0 0 0,0 1-1 0 0,0-1 1 0 0,1 0 0 0 0,-1 1-1 0 0,0-1 1 0 0,0 0-1 0 0,0 1 1 0 0,0 0 0 0 0,0 1-201 0 0,0 0 0 0 0,0 0-1 0 0,1 0 1 0 0,-1 0 0 0 0,1 0 0 0 0,-1 0 0 0 0,1 0 0 0 0,0-1 0 0 0,0 1 0 0 0,0 0 0 0 0,0 0-1 0 0,0 0 1 0 0,0-1 0 0 0,0 1 0 0 0,0 0 0 0 0,1-1 0 0 0,1 2 0 0 0,1 1-617 0 0,-2 2-607 0 0,-6-11-398 0 0,-14-41 1052 0 0</inkml:trace>
</inkml:ink>
</file>

<file path=ppt/ink/ink13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29"/>
    </inkml:context>
    <inkml:brush xml:id="br0">
      <inkml:brushProperty name="width" value="0.035" units="cm"/>
      <inkml:brushProperty name="height" value="0.035" units="cm"/>
      <inkml:brushProperty name="color" value="#E71224"/>
    </inkml:brush>
  </inkml:definitions>
  <inkml:trace contextRef="#ctx0" brushRef="#br0">1 0 4024 0 0,'0'0'4571'0'0,"0"7"-4783"0"0,0-4 208 0 0,0 1 0 0 0,0-1 0 0 0,1 1 0 0 0,0-1 0 0 0,-1 0 0 0 0,1 1 0 0 0,0-1 0 0 0,1 0 0 0 0,-1 0 0 0 0,0 1 0 0 0,1-1 0 0 0,0 0 0 0 0,2 3 0 0 0,12 22-1275 0 0,-5-8-1833 0 0,-8-17 1493 0 0,-5-8 259 0 0,-42-97 403 0 0</inkml:trace>
</inkml:ink>
</file>

<file path=ppt/ink/ink13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30"/>
    </inkml:context>
    <inkml:brush xml:id="br0">
      <inkml:brushProperty name="width" value="0.035" units="cm"/>
      <inkml:brushProperty name="height" value="0.035" units="cm"/>
      <inkml:brushProperty name="color" value="#E71224"/>
    </inkml:brush>
  </inkml:definitions>
  <inkml:trace contextRef="#ctx0" brushRef="#br0">20 1 92 0 0,'0'0'6839'0'0,"-3"16"-6919"0"0,-11 53 18 0 0,13-66 44 0 0,1 0 0 0 0,-1-1-1 0 0,1 1 1 0 0,0 0 0 0 0,-1 0-1 0 0,2 0 1 0 0,-1-1 0 0 0,0 1 0 0 0,1 5-1 0 0,1 2-195 0 0,4 19-3423 0 0,-1-19 1806 0 0</inkml:trace>
</inkml:ink>
</file>

<file path=ppt/ink/ink13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31"/>
    </inkml:context>
    <inkml:brush xml:id="br0">
      <inkml:brushProperty name="width" value="0.035" units="cm"/>
      <inkml:brushProperty name="height" value="0.035" units="cm"/>
      <inkml:brushProperty name="color" value="#E71224"/>
    </inkml:brush>
  </inkml:definitions>
  <inkml:trace contextRef="#ctx0" brushRef="#br0">27 1 4420 0 0,'0'0'5071'0'0,"-5"8"-5356"0"0,-13 28 267 0 0,17-35 13 0 0,1 0 1 0 0,-1-1-1 0 0,1 1 0 0 0,0 0 0 0 0,-1 0 1 0 0,1 0-1 0 0,0 0 0 0 0,-1 1 0 0 0,1-1 0 0 0,0 0 1 0 0,0 0-1 0 0,0 0 0 0 0,0 0 0 0 0,0 0 1 0 0,0 0-1 0 0,0 0 0 0 0,1 0 0 0 0,-1 0 1 0 0,0 0-1 0 0,0 0 0 0 0,1 0 0 0 0,0 1 0 0 0,1 6-151 0 0,9 44-6081 0 0,-11-51 5482 0 0,2-18 14 0 0,7-95-448 0 0</inkml:trace>
</inkml:ink>
</file>

<file path=ppt/ink/ink13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32"/>
    </inkml:context>
    <inkml:brush xml:id="br0">
      <inkml:brushProperty name="width" value="0.035" units="cm"/>
      <inkml:brushProperty name="height" value="0.035" units="cm"/>
      <inkml:brushProperty name="color" value="#E71224"/>
    </inkml:brush>
  </inkml:definitions>
  <inkml:trace contextRef="#ctx0" brushRef="#br0">17 1 1144 0 0,'0'0'4718'0'0,"-2"10"-4887"0"0,-3 3 157 0 0,3-9 3 0 0,1 1 0 0 0,-1 0 0 0 0,1 0 0 0 0,0 0 0 0 0,0 0 1 0 0,0 0-1 0 0,1 0 0 0 0,0 7 0 0 0,1-9-354 0 0,0 0-1 0 0,0 0 1 0 0,0 0 0 0 0,0-1-1 0 0,1 1 1 0 0,-1 0 0 0 0,1 0-1 0 0,0-1 1 0 0,2 4 0 0 0,-4-6 336 0 0,3 0-660 0 0,-2-14 100 0 0,-5-77-80 0 0</inkml:trace>
</inkml:ink>
</file>

<file path=ppt/ink/ink13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33"/>
    </inkml:context>
    <inkml:brush xml:id="br0">
      <inkml:brushProperty name="width" value="0.035" units="cm"/>
      <inkml:brushProperty name="height" value="0.035" units="cm"/>
      <inkml:brushProperty name="color" value="#E71224"/>
    </inkml:brush>
  </inkml:definitions>
  <inkml:trace contextRef="#ctx0" brushRef="#br0">36 0 4168 0 0,'0'0'4619'0'0,"-5"15"-4834"0"0,-17 46 180 0 0,20-56-57 0 0,0 0 0 0 0,1 0-1 0 0,0 0 1 0 0,0 0 0 0 0,0 1-1 0 0,1-1 1 0 0,-1 0 0 0 0,1 1-1 0 0,1-1 1 0 0,0 7 0 0 0,0 7-1627 0 0,-1 9-1666 0 0,0-16 1643 0 0</inkml:trace>
</inkml:ink>
</file>

<file path=ppt/ink/ink13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34"/>
    </inkml:context>
    <inkml:brush xml:id="br0">
      <inkml:brushProperty name="width" value="0.035" units="cm"/>
      <inkml:brushProperty name="height" value="0.035" units="cm"/>
      <inkml:brushProperty name="color" value="#E71224"/>
    </inkml:brush>
  </inkml:definitions>
  <inkml:trace contextRef="#ctx0" brushRef="#br0">24 46 4968 0 0,'0'0'1855'0'0,"-4"-1"-2073"0"0,-10-1 280 0 0,10 1 3692 0 0,2 1-3564 0 0,4 0 61 0 0,59-7 1704 0 0,-41 4-1987 0 0,31-2 0 0 0,-38 6 34 0 0,0 0-1 0 0,0 0 1 0 0,0 1 0 0 0,13 4-1 0 0,5 0 15 0 0,37 2 0 0 0,13 3-50 0 0,-74-10 37 0 0,42 8 72 0 0,-1-1 0 0 0,62 0 0 0 0,-82-8-49 0 0,103 5-63 0 0,-78-1 162 0 0,105-7 1 0 0,-43-1-114 0 0,-87 5-5 0 0,-3-1 59 0 0,0 0-1 0 0,0-1 1 0 0,-1-1 0 0 0,34-8 0 0 0,-34 5 70 0 0,0 2 0 0 0,41-2 0 0 0,-37 4-79 0 0,-4 1-51 0 0,0 1 0 0 0,0 2 0 0 0,0 0 1 0 0,-1 2-1 0 0,35 10 0 0 0,36 7 91 0 0,26 3 26 0 0,-81-15-65 0 0,1-2-1 0 0,0-1 1 0 0,57 1-1 0 0,170 0 331 0 0,-127-9 35 0 0,146 3-155 0 0,-12 30-187 0 0,-127-1-69 0 0,-99-27 144 0 0,-1-1-1 0 0,1-3 0 0 0,0-2 1 0 0,70-11-1 0 0,-92 9-177 0 0,1 2-1 0 0,-1 0 0 0 0,53 4 0 0 0,-23 7 8 0 0,51 7 78 0 0,-34-12-32 0 0,269 4 100 0 0,-103-12-26 0 0,0 0-83 0 0,-164 12-6 0 0,-43-4 12 0 0,31 0 0 0 0,338-24 7 0 0,-333 11-14 0 0,166-24 93 0 0,14 7-110 0 0,-178 21-6 0 0,102-19 109 0 0,-113 14-115 0 0,112-5 0 0 0,-104 15 20 0 0,-7 2 45 0 0,105-13 0 0 0,-103 6-64 0 0,116 3 1 0 0,-89 3 156 0 0,63-9-64 0 0,4 0-18 0 0,-146 7-16 0 0,1 0 0 0 0,0-1 0 0 0,17-4 0 0 0,11-3 30 0 0,68-14 1508 0 0,16-2-1382 0 0,-79 17-229 0 0,-26 5-5 0 0,0 0 0 0 0,22-1-1 0 0,-24 3 23 0 0,29-4 0 0 0,-23 1-181 0 0,0 1 0 0 0,27 0-1 0 0,-48 3 28 0 0,13 0-412 0 0,-8 0-2905 0 0</inkml:trace>
</inkml:ink>
</file>

<file path=ppt/ink/ink13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35"/>
    </inkml:context>
    <inkml:brush xml:id="br0">
      <inkml:brushProperty name="width" value="0.035" units="cm"/>
      <inkml:brushProperty name="height" value="0.035" units="cm"/>
      <inkml:brushProperty name="color" value="#E71224"/>
    </inkml:brush>
  </inkml:definitions>
  <inkml:trace contextRef="#ctx0" brushRef="#br0">50 23 388 0 0,'0'0'9640'0'0,"-3"-3"-9392"0"0,2 1 18 0 0,-8-7-480 0 0,6 0 2989 0 0,-4 20-2924 0 0,3 0 201 0 0,1 1 1 0 0,0 0-1 0 0,1 0 1 0 0,0 1-1 0 0,1 16 1 0 0,-10 51 377 0 0,11 34-144 0 0,5-101-298 0 0,-5-12 9 0 0,1 0 0 0 0,0 0 0 0 0,-1 0 0 0 0,1 0-1 0 0,-1 0 1 0 0,1 0 0 0 0,-1 0 0 0 0,0 0 0 0 0,1 0 0 0 0,-1 0 0 0 0,0 0 0 0 0,0 0-1 0 0,1 2 1 0 0,-1-2 1 0 0,0-1 0 0 0,0 1 0 0 0,0-1 0 0 0,0 1 0 0 0,0-1 0 0 0,0 0 0 0 0,0 1-1 0 0,1-1 1 0 0,-1 1 0 0 0,0-1 0 0 0,0 0 0 0 0,1 1 0 0 0,-1-1 0 0 0,0 0 0 0 0,0 1 0 0 0,1-1-1 0 0,-1 0 1 0 0,0 1 0 0 0,1-1 0 0 0,-1 0 0 0 0,0 0 0 0 0,1 1 0 0 0,5 6-58 0 0,-5-4-223 0 0,1 0 0 0 0,0-1-1 0 0,0 1 1 0 0,0-1-1 0 0,0 0 1 0 0,1 0 0 0 0,-1 1-1 0 0,1-1 1 0 0,4 3 0 0 0,10 1-3119 0 0,-10-4 1249 0 0,3-2-748 0 0</inkml:trace>
</inkml:ink>
</file>

<file path=ppt/ink/ink13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36"/>
    </inkml:context>
    <inkml:brush xml:id="br0">
      <inkml:brushProperty name="width" value="0.035" units="cm"/>
      <inkml:brushProperty name="height" value="0.035" units="cm"/>
      <inkml:brushProperty name="color" value="#E71224"/>
    </inkml:brush>
  </inkml:definitions>
  <inkml:trace contextRef="#ctx0" brushRef="#br0">23 0 580 0 0,'0'0'2246'0'0,"-4"2"-2326"0"0,-11 6 122 0 0,12-5 1735 0 0,3-8-2071 0 0</inkml:trace>
</inkml:ink>
</file>

<file path=ppt/ink/ink13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37"/>
    </inkml:context>
    <inkml:brush xml:id="br0">
      <inkml:brushProperty name="width" value="0.035" units="cm"/>
      <inkml:brushProperty name="height" value="0.035" units="cm"/>
      <inkml:brushProperty name="color" value="#E71224"/>
    </inkml:brush>
  </inkml:definitions>
  <inkml:trace contextRef="#ctx0" brushRef="#br0">1 80 408 0 0,'0'0'3215'0'0,"0"-3"-3031"0"0,0-13 365 0 0,0 16-149 0 0,4-12 1375 0 0,-3 12-1750 0 0,0-1 1 0 0,-1 1-1 0 0,1-1 1 0 0,-1 1 0 0 0,1-1-1 0 0,-1 1 1 0 0,0-1-1 0 0,1 1 1 0 0,-1-1 0 0 0,1 0-1 0 0,-1 1 1 0 0,0-1-1 0 0,1 0 1 0 0,-1 1 0 0 0,0-1-1 0 0,0 0 1 0 0,0 1-1 0 0,1-2 1 0 0,4-9 730 0 0,-4 10-560 0 0,0-1 0 0 0,-1 1 0 0 0,1 0 0 0 0,0-1 1 0 0,-1 1-1 0 0,1-1 0 0 0,-1 1 0 0 0,0-1 0 0 0,1 1 0 0 0,-1-1 0 0 0,0 1 1 0 0,0-1-1 0 0,0-1 0 0 0,-1-1 1659 0 0,1 20-1440 0 0,0 289 2010 0 0,-6-258-2203 0 0,1-17-1055 0 0,29-27-6182 0 0,-48-6-573 0 0</inkml:trace>
</inkml:ink>
</file>

<file path=ppt/ink/ink13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38"/>
    </inkml:context>
    <inkml:brush xml:id="br0">
      <inkml:brushProperty name="width" value="0.035" units="cm"/>
      <inkml:brushProperty name="height" value="0.035" units="cm"/>
      <inkml:brushProperty name="color" value="#E71224"/>
    </inkml:brush>
  </inkml:definitions>
  <inkml:trace contextRef="#ctx0" brushRef="#br0">66 24 452 0 0,'0'0'248'0'0,"-3"4"-263"0"0,3-3 17 0 0,-1 1-1 0 0,1-1 0 0 0,-1 1 0 0 0,1-1 0 0 0,-1 0 0 0 0,0 1 0 0 0,0-1 0 0 0,0 0 0 0 0,1 0 0 0 0,-1 0 0 0 0,0 0 0 0 0,0 0 0 0 0,-1 0 0 0 0,1 0 0 0 0,0 0 0 0 0,0 0 0 0 0,-3 1 0 0 0,3-2 906 0 0,-10-6 882 0 0,-6-12 2618 0 0,17 17-4294 0 0,-2 1 169 0 0,1-1 0 0 0,0 0-1 0 0,0 0 1 0 0,0 0-1 0 0,0 0 1 0 0,0 0-1 0 0,0 0 1 0 0,0 0-1 0 0,0 0 1 0 0,0 0-1 0 0,1-1 1 0 0,-1 1-1 0 0,0 0 1 0 0,1 0-1 0 0,-1-1 1 0 0,0-1-1 0 0,1 3-309 0 0,24-4-1588 0 0,-23 4 1308 0 0,17 0-2339 0 0,-10 0 127 0 0,-59 4-3067 0 0</inkml:trace>
</inkml:ink>
</file>

<file path=ppt/ink/ink13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39"/>
    </inkml:context>
    <inkml:brush xml:id="br0">
      <inkml:brushProperty name="width" value="0.035" units="cm"/>
      <inkml:brushProperty name="height" value="0.035" units="cm"/>
      <inkml:brushProperty name="color" value="#E71224"/>
    </inkml:brush>
  </inkml:definitions>
  <inkml:trace contextRef="#ctx0" brushRef="#br0">0 1 3328 0 0</inkml:trace>
</inkml:ink>
</file>

<file path=ppt/ink/ink13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40"/>
    </inkml:context>
    <inkml:brush xml:id="br0">
      <inkml:brushProperty name="width" value="0.035" units="cm"/>
      <inkml:brushProperty name="height" value="0.035" units="cm"/>
      <inkml:brushProperty name="color" value="#E71224"/>
    </inkml:brush>
  </inkml:definitions>
  <inkml:trace contextRef="#ctx0" brushRef="#br0">0 98 3328 0 0,'55'-91'4173'0'0,"-55"87"-4149"0"0,0 1-1160 0 0,11 3 1032 0 0,0 0-144 0 0,0 0-661 0 0,0 0-47 0 0,0 0 160 0 0,0 3 440 0 0,-5-1 64 0 0,5-2-88 0 0,-6 2-68 0 0,1-2-208 0 0,4 0-16 0 0</inkml:trace>
</inkml:ink>
</file>

<file path=ppt/ink/ink13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41"/>
    </inkml:context>
    <inkml:brush xml:id="br0">
      <inkml:brushProperty name="width" value="0.035" units="cm"/>
      <inkml:brushProperty name="height" value="0.035" units="cm"/>
      <inkml:brushProperty name="color" value="#E71224"/>
    </inkml:brush>
  </inkml:definitions>
  <inkml:trace contextRef="#ctx0" brushRef="#br0">0 81 2296 0 0,'0'0'7480'0'0,"7"-2"-7490"0"0,117-36-235 0 0,-119 36 269 0 0,50-18-2107 0 0,2 3-3942 0 0,-47 15 4760 0 0</inkml:trace>
</inkml:ink>
</file>

<file path=ppt/ink/ink13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42"/>
    </inkml:context>
    <inkml:brush xml:id="br0">
      <inkml:brushProperty name="width" value="0.035" units="cm"/>
      <inkml:brushProperty name="height" value="0.035" units="cm"/>
      <inkml:brushProperty name="color" value="#E71224"/>
    </inkml:brush>
  </inkml:definitions>
  <inkml:trace contextRef="#ctx0" brushRef="#br0">0 1 928 0 0,'0'0'7236'0'0,"3"0"-7358"0"0,71 2-93 0 0,-37-1-4289 0 0,-34-1 1962 0 0,-98-3 1761 0 0</inkml:trace>
</inkml:ink>
</file>

<file path=ppt/ink/ink13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43"/>
    </inkml:context>
    <inkml:brush xml:id="br0">
      <inkml:brushProperty name="width" value="0.035" units="cm"/>
      <inkml:brushProperty name="height" value="0.035" units="cm"/>
      <inkml:brushProperty name="color" value="#E71224"/>
    </inkml:brush>
  </inkml:definitions>
  <inkml:trace contextRef="#ctx0" brushRef="#br0">1 17 2568 0 0,'0'0'5150'0'0,"14"-3"-5373"0"0,53-7-348 0 0,-6 6-4409 0 0,-50 4 3620 0 0</inkml:trace>
</inkml:ink>
</file>

<file path=ppt/ink/ink13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44"/>
    </inkml:context>
    <inkml:brush xml:id="br0">
      <inkml:brushProperty name="width" value="0.035" units="cm"/>
      <inkml:brushProperty name="height" value="0.035" units="cm"/>
      <inkml:brushProperty name="color" value="#E71224"/>
    </inkml:brush>
  </inkml:definitions>
  <inkml:trace contextRef="#ctx0" brushRef="#br0">1 34 2688 0 0,'0'0'4146'0'0,"15"-4"-4684"0"0,49-10-189 0 0,-17 2-3141 0 0,-41 9 2783 0 0</inkml:trace>
</inkml:ink>
</file>

<file path=ppt/ink/ink13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45"/>
    </inkml:context>
    <inkml:brush xml:id="br0">
      <inkml:brushProperty name="width" value="0.035" units="cm"/>
      <inkml:brushProperty name="height" value="0.035" units="cm"/>
      <inkml:brushProperty name="color" value="#E71224"/>
    </inkml:brush>
  </inkml:definitions>
  <inkml:trace contextRef="#ctx0" brushRef="#br0">28 2 260 0 0,'0'0'12357'0'0,"-4"0"-12186"0"0,-10-1 33 0 0,10 0 67 0 0,-1 12-2432 0 0,5 12-7400 0 0,0-57 8020 0 0</inkml:trace>
</inkml:ink>
</file>

<file path=ppt/ink/ink13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46"/>
    </inkml:context>
    <inkml:brush xml:id="br0">
      <inkml:brushProperty name="width" value="0.035" units="cm"/>
      <inkml:brushProperty name="height" value="0.035" units="cm"/>
      <inkml:brushProperty name="color" value="#E71224"/>
    </inkml:brush>
  </inkml:definitions>
  <inkml:trace contextRef="#ctx0" brushRef="#br0">22 0 2748 0 0,'0'0'8437'0'0,"-4"1"-11733"0"0,3-1 3281 0 0,1 1-41 0 0,-1-1 0 0 0,0 0 0 0 0,0 0 1 0 0,0 0-1 0 0,0 1 0 0 0,1-1 0 0 0,-1 0 0 0 0,0 1 1 0 0,0-1-1 0 0,1 1 0 0 0,-1-1 0 0 0,0 1 0 0 0,1-1 1 0 0,-1 1-1 0 0,0-1 0 0 0,1 1 0 0 0,-1 0 1 0 0,0 0-1 0 0,-2 17-4080 0 0,3-18 4109 0 0,0 0 0 0 0,0 0 0 0 0,0 0 0 0 0,0 0 1 0 0,0 0-1 0 0,0-1 0 0 0,0 1 0 0 0,1 0 0 0 0,-1 0 1 0 0,0 0-1 0 0,0 0 0 0 0,0 0 0 0 0,0 0 1 0 0,0 0-1 0 0,0 0 0 0 0,0 0 0 0 0,0 0 0 0 0,0 0 1 0 0,0 0-1 0 0,0 0 0 0 0,1 0 0 0 0,-1 0 0 0 0,0 0 1 0 0,0 0-1 0 0,0 0 0 0 0,0 0 0 0 0,0 0 1 0 0,0 0-1 0 0,0 0 0 0 0,0 0 0 0 0,0 0 0 0 0,1 0 1 0 0,-1 0-1 0 0,0 0 0 0 0,0 0 0 0 0,0 0 0 0 0,0 0 1 0 0,0 0-1 0 0,0 0 0 0 0,0 0 0 0 0,0 0 1 0 0,0 0-1 0 0,0 0 0 0 0,0 0 0 0 0,0 0 0 0 0,1 1 1 0 0,-1-1-1 0 0,0 0 0 0 0,0 0 0 0 0,0 0 0 0 0,18-28-1284 0 0</inkml:trace>
</inkml:ink>
</file>

<file path=ppt/ink/ink13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47"/>
    </inkml:context>
    <inkml:brush xml:id="br0">
      <inkml:brushProperty name="width" value="0.035" units="cm"/>
      <inkml:brushProperty name="height" value="0.035" units="cm"/>
      <inkml:brushProperty name="color" value="#E71224"/>
    </inkml:brush>
  </inkml:definitions>
  <inkml:trace contextRef="#ctx0" brushRef="#br0">25 0 5785 0 0,'0'0'5502'0'0,"-4"2"-6825"0"0,2-2 1276 0 0,1 1-1 0 0,-1 0 0 0 0,1 0 1 0 0,-1 0-1 0 0,1 0 0 0 0,0 0 1 0 0,-1 0-1 0 0,1 0 0 0 0,0 0 1 0 0,-2 2-1 0 0,3-2-50 0 0,-1-1 1 0 0,1 1 0 0 0,0 0-1 0 0,-1-1 1 0 0,1 1-1 0 0,0 0 1 0 0,0-1-1 0 0,-1 1 1 0 0,1 0-1 0 0,0-1 1 0 0,0 1-1 0 0,0 0 1 0 0,0 0-1 0 0,0-1 1 0 0,0 1-1 0 0,0 0 1 0 0,0-1 0 0 0,0 1-1 0 0,0 0 1 0 0,0 0-1 0 0,1-1 1 0 0,-1 1-1 0 0,0 0 1 0 0,1-1-1 0 0,-1 1 1 0 0,0 0-1 0 0,1-1 1 0 0,-1 1-1 0 0,0-1 1 0 0,1 1 0 0 0,-1-1-1 0 0,1 1 1 0 0,-1-1-1 0 0,1 1 1 0 0,0 0-1 0 0,3 8-1501 0 0,-1 1-999 0 0,1-5 1344 0 0</inkml:trace>
</inkml:ink>
</file>

<file path=ppt/ink/ink13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48"/>
    </inkml:context>
    <inkml:brush xml:id="br0">
      <inkml:brushProperty name="width" value="0.035" units="cm"/>
      <inkml:brushProperty name="height" value="0.035" units="cm"/>
      <inkml:brushProperty name="color" value="#E71224"/>
    </inkml:brush>
  </inkml:definitions>
  <inkml:trace contextRef="#ctx0" brushRef="#br0">36 0 588 0 0,'12'114'2712'0'0,"-13"-86"602"0"0,1-27-3258 0 0,0-1-1 0 0,0 0 0 0 0,-1 1 1 0 0,1-1-1 0 0,0 0 1 0 0,0 1-1 0 0,0-1 1 0 0,-1 0-1 0 0,1 1 0 0 0,0-1 1 0 0,0 0-1 0 0,-1 0 1 0 0,1 1-1 0 0,0-1 1 0 0,-1 0-1 0 0,1 0 0 0 0,0 0 1 0 0,-1 0-1 0 0,1 1 1 0 0,0-1-1 0 0,-1 0 1 0 0,1 0-1 0 0,-1 0 0 0 0,-4 3-63 0 0,-1 4 199 0 0,0 1 0 0 0,0 1 1 0 0,-7 16-1 0 0,12-22-207 0 0,0 0 1 0 0,1 1 0 0 0,-1-1-1 0 0,1 0 1 0 0,0 1 0 0 0,0-1-1 0 0,1 7 1 0 0,0 1-150 0 0,-1-11 120 0 0,0 1 0 0 0,0 0-1 0 0,0-1 1 0 0,1 1-1 0 0,-1 0 1 0 0,0-1-1 0 0,1 1 1 0 0,-1 0-1 0 0,1-1 1 0 0,-1 1 0 0 0,1 0-1 0 0,-1-1 1 0 0,1 1-1 0 0,-1-1 1 0 0,1 1-1 0 0,-1-1 1 0 0,1 1 0 0 0,0-1-1 0 0,-1 0 1 0 0,1 1-1 0 0,1-1 1 0 0,-2 1-80 0 0,1-1 0 0 0,0 0 0 0 0,-1 1 1 0 0,1-1-1 0 0,0 1 0 0 0,-1-1 0 0 0,1 0 0 0 0,-1 1 1 0 0,1-1-1 0 0,-1 1 0 0 0,1 0 0 0 0,-1-1 1 0 0,1 1-1 0 0,-1-1 0 0 0,1 1 0 0 0,-1 0 0 0 0,0-1 1 0 0,1 1-1 0 0,-1 0 0 0 0,0 0 0 0 0,1 0 0 0 0,-1 0 33 0 0,0-1 0 0 0,0 1 0 0 0,0-1-1 0 0,0 1 1 0 0,0-1 0 0 0,0 1 0 0 0,0-1-1 0 0,1 1 1 0 0,-1-1 0 0 0,0 0 0 0 0,0 1-1 0 0,1-1 1 0 0,-1 1 0 0 0,0-1 0 0 0,1 0-1 0 0,-1 1 1 0 0,0-1 0 0 0,1 0 0 0 0,-1 1-1 0 0,1-1 1 0 0,4 5-1292 0 0,-4-1 141 0 0</inkml:trace>
</inkml:ink>
</file>

<file path=ppt/ink/ink13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49"/>
    </inkml:context>
    <inkml:brush xml:id="br0">
      <inkml:brushProperty name="width" value="0.035" units="cm"/>
      <inkml:brushProperty name="height" value="0.035" units="cm"/>
      <inkml:brushProperty name="color" value="#E71224"/>
    </inkml:brush>
  </inkml:definitions>
  <inkml:trace contextRef="#ctx0" brushRef="#br0">41 0 1836 0 0,'0'0'6029'0'0,"-6"17"-6044"0"0,-20 53-4 0 0,24-66 9 0 0,1-1-1 0 0,0 1 1 0 0,0-1 0 0 0,0 1 0 0 0,0-1 0 0 0,0 1 0 0 0,1 0 0 0 0,0-1 0 0 0,-1 1 0 0 0,1 0-1 0 0,1 6 1 0 0,1 4-166 0 0,-2-13 112 0 0,0 0 1 0 0,0-1-1 0 0,0 1 1 0 0,1 0-1 0 0,-1-1 1 0 0,0 1 0 0 0,1 0-1 0 0,-1 0 1 0 0,0-1-1 0 0,1 1 1 0 0,-1-1-1 0 0,1 1 1 0 0,-1 0 0 0 0,1-1-1 0 0,-1 1 1 0 0,1-1-1 0 0,-1 1 1 0 0,1-1-1 0 0,0 0 1 0 0,-1 1-1 0 0,2 0 1 0 0,-1-1-27 0 0,0 0 1 0 0,-1 1-1 0 0,1-1 0 0 0,0 1 0 0 0,-1-1 1 0 0,1 1-1 0 0,0-1 0 0 0,-1 1 0 0 0,1-1 1 0 0,-1 1-1 0 0,1 0 0 0 0,-1-1 0 0 0,1 1 1 0 0,-1 0-1 0 0,1 0 0 0 0,-1-1 0 0 0,0 1 1 0 0,1 0-1 0 0,-1 0 0 0 0,0-1 1 0 0,0 1-1 0 0,1 1 0 0 0,6 11 71 0 0,-7-12 29 0 0,1 0 1 0 0,0 0-1 0 0,0 0 1 0 0,0 0-1 0 0,0 0 1 0 0,-1 0 0 0 0,1 0-1 0 0,-1 0 1 0 0,1 1-1 0 0,-1-1 1 0 0,1 0-1 0 0,-1 0 1 0 0,1 1-1 0 0,-1-1 1 0 0,0 2-1 0 0,6 47 2175 0 0,-6-47-2049 0 0,0-1 1 0 0,-1 1-1 0 0,1 0 0 0 0,0 0 1 0 0,-1 0-1 0 0,0 0 1 0 0,1 0-1 0 0,-1-1 1 0 0,0 1-1 0 0,0 0 1 0 0,-3 4-1 0 0,1 2 60 0 0,-1 1-111 0 0,3-7-142 0 0,0-1 0 0 0,-1 1 0 0 0,1 0 0 0 0,1 0 0 0 0,-1 0-1 0 0,0 0 1 0 0,1 0 0 0 0,0 0 0 0 0,-1 0 0 0 0,1 0 0 0 0,0 0 0 0 0,1 0 0 0 0,0 6 0 0 0,0 4-4344 0 0,-1-11 2068 0 0</inkml:trace>
</inkml:ink>
</file>

<file path=ppt/ink/ink13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50"/>
    </inkml:context>
    <inkml:brush xml:id="br0">
      <inkml:brushProperty name="width" value="0.035" units="cm"/>
      <inkml:brushProperty name="height" value="0.035" units="cm"/>
      <inkml:brushProperty name="color" value="#E71224"/>
    </inkml:brush>
  </inkml:definitions>
  <inkml:trace contextRef="#ctx0" brushRef="#br0">25 0 720 0 0,'0'0'4368'0'0,"-4"19"-4430"0"0,-10 57 36 0 0,12-67-169 0 0,0 1-1 0 0,1-1 1 0 0,0 1 0 0 0,1-1 0 0 0,1 15 0 0 0,0-1-2273 0 0,-1-15 1639 0 0</inkml:trace>
</inkml:ink>
</file>

<file path=ppt/ink/ink13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51"/>
    </inkml:context>
    <inkml:brush xml:id="br0">
      <inkml:brushProperty name="width" value="0.035" units="cm"/>
      <inkml:brushProperty name="height" value="0.035" units="cm"/>
      <inkml:brushProperty name="color" value="#E71224"/>
    </inkml:brush>
  </inkml:definitions>
  <inkml:trace contextRef="#ctx0" brushRef="#br0">69 1 3376 0 0,'0'0'8391'0'0,"-9"11"-8332"0"0,-4 3-54 0 0,5-7-13 0 0,1 1 0 0 0,0 1 0 0 0,-9 12 0 0 0,15-18-6 0 0,-1 0-1 0 0,1 0 1 0 0,0 0 0 0 0,0 1 0 0 0,0-1-1 0 0,0 0 1 0 0,1 0 0 0 0,0 1-1 0 0,-1 5 1 0 0,3 38-888 0 0,-1-20-2059 0 0,10 6-2118 0 0,-11-25 3373 0 0</inkml:trace>
</inkml:ink>
</file>

<file path=ppt/ink/ink13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52"/>
    </inkml:context>
    <inkml:brush xml:id="br0">
      <inkml:brushProperty name="width" value="0.035" units="cm"/>
      <inkml:brushProperty name="height" value="0.035" units="cm"/>
      <inkml:brushProperty name="color" value="#E71224"/>
    </inkml:brush>
  </inkml:definitions>
  <inkml:trace contextRef="#ctx0" brushRef="#br0">47 1 1268 0 0,'0'0'10393'0'0,"-7"5"-10467"0"0,-23 14 37 0 0,29-18-20 0 0,1-1 0 0 0,-1 1 0 0 0,0 0 1 0 0,0 0-1 0 0,1 0 0 0 0,-1 0 0 0 0,0 0 0 0 0,1 0 1 0 0,-1 0-1 0 0,1 0 0 0 0,-1 0 0 0 0,1 1 1 0 0,0-1-1 0 0,-1 0 0 0 0,1 0 0 0 0,0 0 0 0 0,0 0 1 0 0,0 1-1 0 0,0-1 0 0 0,0 0 0 0 0,0 0 1 0 0,0 0-1 0 0,0 0 0 0 0,0 1 0 0 0,1 1 0 0 0,0 1-1040 0 0,6 16-2811 0 0,-2-13 1401 0 0,-17-55-54 0 0</inkml:trace>
</inkml:ink>
</file>

<file path=ppt/ink/ink13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53"/>
    </inkml:context>
    <inkml:brush xml:id="br0">
      <inkml:brushProperty name="width" value="0.035" units="cm"/>
      <inkml:brushProperty name="height" value="0.035" units="cm"/>
      <inkml:brushProperty name="color" value="#E71224"/>
    </inkml:brush>
  </inkml:definitions>
  <inkml:trace contextRef="#ctx0" brushRef="#br0">1 0 3116 0 0,'0'0'3299'0'0,"4"16"-3285"0"0,10 48-6 0 0,-12-58 1 0 0,-1 0-1 0 0,-1 0 0 0 0,1 0 1 0 0,-1 10-1 0 0,0-15-16 0 0,0 0 0 0 0,0 0 0 0 0,0-1 0 0 0,0 1 0 0 0,0 0 0 0 0,0 0 0 0 0,0 0 0 0 0,0-1 0 0 0,0 1 0 0 0,0 0 0 0 0,1 0 0 0 0,-1-1 0 0 0,0 1 0 0 0,0 0 0 0 0,1 0 0 0 0,-1-1 0 0 0,1 1 0 0 0,-1 0 0 0 0,0-1 0 0 0,1 1 0 0 0,-1 0 0 0 0,1-1 0 0 0,0 1 0 0 0,-1-1 0 0 0,1 1 0 0 0,-1-1 0 0 0,1 1 0 0 0,1 0 0 0 0,0 5-2890 0 0,2-4 813 0 0</inkml:trace>
</inkml:ink>
</file>

<file path=ppt/ink/ink13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54"/>
    </inkml:context>
    <inkml:brush xml:id="br0">
      <inkml:brushProperty name="width" value="0.035" units="cm"/>
      <inkml:brushProperty name="height" value="0.035" units="cm"/>
      <inkml:brushProperty name="color" value="#E71224"/>
    </inkml:brush>
  </inkml:definitions>
  <inkml:trace contextRef="#ctx0" brushRef="#br0">52 1 4984 0 0,'0'0'7889'0'0,"-8"8"-8355"0"0,-25 24 262 0 0,32-31 14 0 0,0 0 0 0 0,0 0 0 0 0,0 0 0 0 0,0 1 0 0 0,1-1-1 0 0,-1 0 1 0 0,0 1 0 0 0,0-1 0 0 0,1 1 0 0 0,-1-1 0 0 0,1 1 0 0 0,0-1 0 0 0,-1 1-1 0 0,1-1 1 0 0,0 1 0 0 0,0 0 0 0 0,0 1 0 0 0,0-3 72 0 0,0 0-1 0 0,0 0 1 0 0,0-1 0 0 0,1 1 0 0 0,-1 0 0 0 0,0 0-1 0 0,0 0 1 0 0,0-1 0 0 0,0 1 0 0 0,0 0-1 0 0,1 0 1 0 0,-1 0 0 0 0,0 0 0 0 0,0 0-1 0 0,0-1 1 0 0,1 1 0 0 0,-1 0 0 0 0,0 0-1 0 0,0 0 1 0 0,1 0 0 0 0,-1 0 0 0 0,0 0 0 0 0,0 0-1 0 0,0 0 1 0 0,1 0 0 0 0,-1 0 0 0 0,0 0-1 0 0,0 0 1 0 0,1 0 0 0 0,-1 0 0 0 0,0 0-1 0 0,0 0 1 0 0,0 0 0 0 0,1 0 0 0 0,-1 0-1 0 0,0 0 1 0 0,0 0 0 0 0,1 1 0 0 0,-1-1 0 0 0,0 0-1 0 0,0 0 1 0 0,0 0 0 0 0,0 0 0 0 0,1 0-1 0 0,-1 1 1 0 0,0-1 0 0 0,0 0 0 0 0,0 0-1 0 0,0 0 1 0 0,0 1 0 0 0,1-1 0 0 0,-1 0-1 0 0,0 0 1 0 0,0 0 0 0 0,0 1 0 0 0,0-1 0 0 0,0 0-1 0 0,0 0 1 0 0,0 1 0 0 0,0-1 0 0 0,0 0-1 0 0,0 0 1 0 0,41-69-1214 0 0</inkml:trace>
</inkml:ink>
</file>

<file path=ppt/ink/ink13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55"/>
    </inkml:context>
    <inkml:brush xml:id="br0">
      <inkml:brushProperty name="width" value="0.035" units="cm"/>
      <inkml:brushProperty name="height" value="0.035" units="cm"/>
      <inkml:brushProperty name="color" value="#E71224"/>
    </inkml:brush>
  </inkml:definitions>
  <inkml:trace contextRef="#ctx0" brushRef="#br0">1 30 704 0 0,'0'-3'10308'0'0,"0"4"-10313"0"0,6 7 0 0 0,-2-6 6 0 0,-3 0-4 0 0,0-2 7 0 0,2 0 4 0 0,-2 0 6 0 0,0 0 10 0 0,1 0 1 0 0,-1 0-1 0 0,0 0 0 0 0,0 0 0 0 0,1 0 0 0 0,-1-1 0 0 0,0 1 1 0 0,0 0-1 0 0,0-1 0 0 0,1 1 0 0 0,-1-1 0 0 0,1 0 0 0 0,-2 1 13 0 0,0 0 0 0 0,0 0-1 0 0,0 0 1 0 0,0 0 0 0 0,0 0-1 0 0,0 0 1 0 0,0 0 0 0 0,0 0 0 0 0,-1 0-1 0 0,1-1 1 0 0,0 1 0 0 0,0 0-1 0 0,0 0 1 0 0,0 0 0 0 0,0 0-1 0 0,0 0 1 0 0,0 0 0 0 0,0 0-1 0 0,0 0 1 0 0,0 0 0 0 0,0 0-1 0 0,0 0 1 0 0,-1-1 0 0 0,1 1-1 0 0,0 0 1 0 0,0 0 0 0 0,0 0 0 0 0,0 0-1 0 0,0 0 1 0 0,0 0 0 0 0,0 0-1 0 0,0 0 1 0 0,0-1 0 0 0,0 1-1 0 0,0 0 1 0 0,0 0 0 0 0,0 0-1 0 0,0 0-43 0 0,-1 0 0 0 0,1 0-1 0 0,-1 1 1 0 0,1-1-1 0 0,-1 0 1 0 0,1 0 0 0 0,-1 1-1 0 0,1-1 1 0 0,-1 0 0 0 0,1 1-1 0 0,-1-1 1 0 0,1 0-1 0 0,0 1 1 0 0,-1-1 0 0 0,1 1-1 0 0,0-1 1 0 0,-1 0-1 0 0,1 1 1 0 0,0-1 0 0 0,-1 1-1 0 0,1-1 1 0 0,0 1 0 0 0,0 0-1 0 0,-5 9-10 0 0,4-10 14 0 0,1 1 0 0 0,-1-1 0 0 0,1 1 0 0 0,-1 0 0 0 0,1-1-1 0 0,-1 1 1 0 0,1 0 0 0 0,-1 0 0 0 0,1-1 0 0 0,0 1 0 0 0,-1 0-1 0 0,1 0 1 0 0,0-1 0 0 0,0 1 0 0 0,0 0 0 0 0,0 1-1 0 0,0 4-17 0 0,-1-5 13 0 0,1 0 0 0 0,0 1 0 0 0,0-1-1 0 0,0 0 1 0 0,0 0 0 0 0,0 0 0 0 0,0 0 0 0 0,0 0 0 0 0,0 0-1 0 0,1 0 1 0 0,-1 0 0 0 0,0 0 0 0 0,0 0 0 0 0,1 0 0 0 0,-1 0-1 0 0,1 0 1 0 0,-1 0 0 0 0,1 0 0 0 0,0 0 0 0 0,-1 0 0 0 0,1 0-1 0 0,0-1 1 0 0,-1 1 0 0 0,1 0 0 0 0,2 1 0 0 0,-1-1 21 0 0,-1 0 0 0 0,1-1-1 0 0,0 1 1 0 0,0 0 0 0 0,0-1 0 0 0,1 1 0 0 0,-1-1 0 0 0,0 0 0 0 0,0 1 0 0 0,0-1-1 0 0,0 0 1 0 0,0 0 0 0 0,0-1 0 0 0,0 1 0 0 0,0 0 0 0 0,1-1 0 0 0,-1 1-1 0 0,0-1 1 0 0,0 0 0 0 0,0 0 0 0 0,-1 1 0 0 0,1-1 0 0 0,0 0 0 0 0,0-1 0 0 0,0 1-1 0 0,-1 0 1 0 0,1-1 0 0 0,0 1 0 0 0,-1 0 0 0 0,2-3 0 0 0,0 0-6 0 0,0 1-1 0 0,0-1 1 0 0,0 0 0 0 0,0 0 0 0 0,-1 0 0 0 0,2-6 0 0 0,2 0 17 0 0,-6 9-10 0 0,1-1 0 0 0,-1 0-1 0 0,1 1 1 0 0,-1-1 0 0 0,1 0-1 0 0,-1 1 1 0 0,0-1 0 0 0,0 0-1 0 0,0 0 1 0 0,0 1 0 0 0,0-1-1 0 0,0-3 1 0 0,-1 4-10 0 0,1 0 1 0 0,0 1-1 0 0,0-1 0 0 0,0 0 0 0 0,-1 0 1 0 0,1 0-1 0 0,0 1 0 0 0,-1-1 0 0 0,1 0 1 0 0,-1 1-1 0 0,1-1 0 0 0,-1 0 0 0 0,1 1 1 0 0,-1-1-1 0 0,0 1 0 0 0,1-1 0 0 0,-1 1 1 0 0,1-1-1 0 0,-1 1 0 0 0,0-1 0 0 0,0 1 1 0 0,1-1-1 0 0,-1 1 0 0 0,0 0 0 0 0,0 0 1 0 0,1-1-1 0 0,-1 1 0 0 0,0 0 0 0 0,0 0 1 0 0,0 0-1 0 0,-1 0 0 0 0,1 0-12 0 0,-1 0-1 0 0,1 0 1 0 0,0 0-1 0 0,0 0 1 0 0,-1 0 0 0 0,1 0-1 0 0,0 1 1 0 0,0-1-1 0 0,-1 1 1 0 0,1-1-1 0 0,0 1 1 0 0,0-1-1 0 0,0 1 1 0 0,0-1 0 0 0,-1 1-1 0 0,1 0 1 0 0,0 0-1 0 0,0 0 1 0 0,1 0-1 0 0,-1-1 1 0 0,0 1-1 0 0,0 0 1 0 0,0 1 0 0 0,1-1-1 0 0,-1 0 1 0 0,0 0-1 0 0,1 0 1 0 0,-1 0-1 0 0,1 0 1 0 0,-1 1-1 0 0,1-1 1 0 0,0 0 0 0 0,-1 0-1 0 0,1 1 1 0 0,0-1-1 0 0,0 2 1 0 0,-2 2-1211 0 0,2-4 1160 0 0,0-1 0 0 0,0 0 0 0 0,0 0 0 0 0,0 0 0 0 0,-1 1 0 0 0,1-1 0 0 0,0 0 0 0 0,0 0 1 0 0,0 0-1 0 0,0 1 0 0 0,0-1 0 0 0,0 0 0 0 0,0 0 0 0 0,0 1 0 0 0,0-1 0 0 0,0 0 0 0 0,0 0 0 0 0,0 0 0 0 0,0 1 0 0 0,0-1 0 0 0,0 0 0 0 0,0 0 0 0 0,0 1 0 0 0,0-1 0 0 0,0 0 0 0 0,0 0 0 0 0,1 0 0 0 0,-1 1 0 0 0,0-1 0 0 0,0 0 0 0 0,0 0 0 0 0,0 0 0 0 0,0 1 0 0 0,1-1 0 0 0,-1 0 1 0 0,5 12-6609 0 0,-14-30 4154 0 0</inkml:trace>
</inkml:ink>
</file>

<file path=ppt/ink/ink13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56"/>
    </inkml:context>
    <inkml:brush xml:id="br0">
      <inkml:brushProperty name="width" value="0.035" units="cm"/>
      <inkml:brushProperty name="height" value="0.035" units="cm"/>
      <inkml:brushProperty name="color" value="#E71224"/>
    </inkml:brush>
  </inkml:definitions>
  <inkml:trace contextRef="#ctx0" brushRef="#br0">100 470 556 0 0,'0'0'1979'0'0,"-4"-1"-1933"0"0,-24 0 155 0 0,5 7 4265 0 0,-15 6-3183 0 0,33-12-1285 0 0,5 0 44 0 0,0 0-1 0 0,1 0 0 0 0,-1 0 0 0 0,0 0 1 0 0,0 0-1 0 0,0 0 0 0 0,0 0 1 0 0,0 0-1 0 0,0 0 0 0 0,0-1 0 0 0,0 1 1 0 0,0 0-1 0 0,0 0 0 0 0,0 0 0 0 0,0 0 1 0 0,0 0-1 0 0,0 0 0 0 0,0 0 0 0 0,0 0 1 0 0,0 0-1 0 0,0 0 0 0 0,0 0 0 0 0,0 0 1 0 0,0-1-1 0 0,0 1 0 0 0,-1 0 0 0 0,1 0 1 0 0,0 0-1 0 0,0 0 0 0 0,0 0 0 0 0,0 0 1 0 0,0 0-1 0 0,0 0 0 0 0,0 0 0 0 0,0 0 1 0 0,0 0-1 0 0,0 0 0 0 0,0 0 0 0 0,0 0 1 0 0,0 0-1 0 0,0 0 0 0 0,0 0 0 0 0,-1 0 1 0 0,1 0-1 0 0,0 0 0 0 0,0-1 1 0 0,0 1-1 0 0,0 0 0 0 0,0 0 0 0 0,0 0 1 0 0,0 0-1 0 0,0 0 0 0 0,0 0 0 0 0,0 1 1 0 0,0-1-1 0 0,0 0 0 0 0,-1 0 0 0 0,1 0 1 0 0,0 0-1 0 0,0 0 0 0 0,0 0 0 0 0,8-6 55 0 0,2-2-235 0 0,-9 7 135 0 0,3 0-6 0 0,14-11 30 0 0,-3 1 20 0 0,-11 9-25 0 0,-1 0 0 0 0,0 1 0 0 0,0-2 0 0 0,-1 1 0 0 0,1 0 0 0 0,0-1 0 0 0,-1 1 0 0 0,3-4 0 0 0,-2 3 5 0 0,-1 1 0 0 0,0-1-1 0 0,1 1 1 0 0,-1-1 0 0 0,1 1 0 0 0,0 0 0 0 0,0 0 0 0 0,3-1 0 0 0,5-6 41 0 0,-9 9-56 0 0,-1-1 0 0 0,0 1 0 0 0,0-1 0 0 0,1 1 0 0 0,-1-1 0 0 0,0 0 0 0 0,0 1 0 0 0,0-1 0 0 0,0 0 0 0 0,0 0 0 0 0,0 0 0 0 0,1-1 0 0 0,9-6 77 0 0,-10 8-71 0 0,-1-1 0 0 0,1 1-1 0 0,0-1 1 0 0,0 1-1 0 0,-1-1 1 0 0,1 1 0 0 0,0-1-1 0 0,-1 1 1 0 0,1-1 0 0 0,-1 1-1 0 0,1-1 1 0 0,-1 0-1 0 0,1 0 1 0 0,-1 1 0 0 0,1-1-1 0 0,-1 0 1 0 0,0 0-1 0 0,1 1 1 0 0,-1-1 0 0 0,0 0-1 0 0,0 0 1 0 0,1 0-1 0 0,-1-1 1 0 0,21-10 38 0 0,-19 6-14 0 0,-2 6-34 0 0,0-1 0 0 0,0 1 0 0 0,0 0 0 0 0,0 0 0 0 0,0 0 0 0 0,0 0 0 0 0,0 0-1 0 0,0-1 1 0 0,0 1 0 0 0,0 0 0 0 0,0 0 0 0 0,0 0 0 0 0,0 0 0 0 0,0-1 0 0 0,0 1 0 0 0,0 0-1 0 0,0 0 1 0 0,0 0 0 0 0,0 0 0 0 0,0 0 0 0 0,0-1 0 0 0,1 1 0 0 0,-1 0 0 0 0,0 0-1 0 0,0 0 1 0 0,0 0 0 0 0,0 0 0 0 0,0 0 0 0 0,0 0 0 0 0,0 0 0 0 0,1-1 0 0 0,-1 1 0 0 0,0 0-1 0 0,0 0 1 0 0,0 0 0 0 0,0 0 0 0 0,0 0 0 0 0,1 0 0 0 0,-1 0 0 0 0,0 0 0 0 0,0 0-1 0 0,0 0 1 0 0,0 0 0 0 0,1 0 0 0 0,-1 0 0 0 0,0 0 0 0 0,0 0 0 0 0,2 0 1 0 0,-2 0-2 0 0,1 0 0 0 0,-1 0 1 0 0,1 0-1 0 0,0 0 0 0 0,-1 0 1 0 0,1 0-1 0 0,-1 0 0 0 0,1-1 1 0 0,0 1-1 0 0,-1 0 0 0 0,1 0 1 0 0,-1 0-1 0 0,1-1 0 0 0,-1 1 0 0 0,1 0 1 0 0,-1-1-1 0 0,1 1 0 0 0,-1 0 1 0 0,1-1-1 0 0,-1 1 0 0 0,0 0 1 0 0,1-1-1 0 0,-1 1 0 0 0,1-1 1 0 0,-1 1-1 0 0,0-1 0 0 0,0 1 1 0 0,1-1-1 0 0,-1 1 0 0 0,0-1 1 0 0,0 0-1 0 0,1 1 0 0 0,-1-1 1 0 0,0 1-1 0 0,0-1 0 0 0,0 1 1 0 0,0-1-1 0 0,0 0 0 0 0,0 1 0 0 0,0-1 1 0 0,0 0-1 0 0,21-5-35 0 0,-14 1 67 0 0,3-1 36 0 0,17-8 96 0 0,-21 5-92 0 0,10 1-6 0 0,-5 0 29 0 0,6-6-88 0 0,-16 13-2 0 0,0 0 0 0 0,1 1-1 0 0,-1-1 1 0 0,0 0-1 0 0,0 0 1 0 0,0 1-1 0 0,-1-1 1 0 0,1 0 0 0 0,0 0-1 0 0,0 0 1 0 0,0 0-1 0 0,-1 0 1 0 0,1 0-1 0 0,0-1 1 0 0,-1 1 0 0 0,1 0-1 0 0,-1 0 1 0 0,1 0-1 0 0,-1-1 1 0 0,1-1-1 0 0,-1 3 18 0 0,0 0-16 0 0,1 0 0 0 0,-1 0 0 0 0,1-1 0 0 0,-1 1 0 0 0,1 0 0 0 0,-1 0 0 0 0,1 0 0 0 0,-1-1 0 0 0,0 1 0 0 0,1 0 0 0 0,-1-1 0 0 0,1 1-1 0 0,-1 0 1 0 0,0-1 0 0 0,1 1 0 0 0,-1 0 0 0 0,0-1 0 0 0,1 1 0 0 0,-1-1 0 0 0,0 1 0 0 0,0-1 0 0 0,1 1 0 0 0,-1-1 0 0 0,6-5 2 0 0,-5 6-26 0 0,-1 0 18 0 0,0-1 0 0 0,0 1-1 0 0,1 0 1 0 0,-1 0-1 0 0,0 0 1 0 0,1 0 0 0 0,-1 0-1 0 0,0 0 1 0 0,0 0 0 0 0,1 0-1 0 0,-1 0 1 0 0,0-1-1 0 0,1 1 1 0 0,-1 0 0 0 0,0 0-1 0 0,0 0 1 0 0,0-1 0 0 0,1 1-1 0 0,-1 0 1 0 0,0 0-1 0 0,0 0 1 0 0,0-1 0 0 0,0 1-1 0 0,1 0 1 0 0,-1 0 0 0 0,0-1-1 0 0,0 1 1 0 0,0 0-1 0 0,0-1 1 0 0,0 1 0 0 0,0 0-1 0 0,0 0 1 0 0,0-1 0 0 0,0 1-1 0 0,0 0 1 0 0,0-1-1 0 0,0 1 1 0 0,0 0 0 0 0,0-1-1 0 0,0 1 1 0 0,0 0 0 0 0,0 0-1 0 0,0-1 1 0 0,0 1-1 0 0,0-1-1 0 0,1 1 5 0 0,-1 0-4 0 0,0 0 0 0 0,0 0 0 0 0,1 1 0 0 0,-1-1 0 0 0,0 0 0 0 0,0 0 1 0 0,1 0-1 0 0,-1 0 0 0 0,0 0 0 0 0,0 0 0 0 0,1 0 0 0 0,-1 0 0 0 0,0 0 0 0 0,1 0 0 0 0,-1 0 0 0 0,0-1 0 0 0,0 1 0 0 0,1 0 0 0 0,-1 0 0 0 0,0 0 0 0 0,0 0 0 0 0,1 0 0 0 0,-1 0 0 0 0,0-1 0 0 0,0 1 0 0 0,0 0 0 0 0,1 0 1 0 0,-1 0-1 0 0,0-1 0 0 0,0 1 0 0 0,0 0 0 0 0,1-1 0 0 0,5-4 56 0 0,0 0-106 0 0,-5 4 51 0 0,-1 1 0 0 0,0 0 1 0 0,0-1-1 0 0,1 1 0 0 0,-1 0 0 0 0,0-1 0 0 0,1 1 0 0 0,-1 0 0 0 0,0 0 1 0 0,1-1-1 0 0,-1 1 0 0 0,0 0 0 0 0,1 0 0 0 0,-1-1 0 0 0,0 1 0 0 0,1 0 0 0 0,-1 0 1 0 0,1 0-1 0 0,-1 0 0 0 0,0 0 0 0 0,1 0 0 0 0,-1 0 0 0 0,1 0 0 0 0,-1-1 1 0 0,1 2-1 0 0,0-1 0 0 0,0 0 34 0 0,2-2-22 0 0,-2 2-11 0 0,-1 0-1 0 0,0 0 1 0 0,1 0-1 0 0,-1 0 1 0 0,0 0-1 0 0,1-1 1 0 0,-1 1-1 0 0,0 0 1 0 0,1 0-1 0 0,-1 0 1 0 0,0 0-1 0 0,0-1 1 0 0,1 1-1 0 0,-1 0 1 0 0,0 0-1 0 0,0 0 1 0 0,1-1-1 0 0,-1 1 1 0 0,0 0-1 0 0,0-1 1 0 0,0 1-1 0 0,1 0 1 0 0,-1 0-1 0 0,0-1 1 0 0,0 1-1 0 0,0 0 1 0 0,0-1-1 0 0,0 1 1 0 0,0 0-1 0 0,1-1 1 0 0,-1 1-1 0 0,0 0 1 0 0,0-1-1 0 0,0 0 1 0 0,26-13 54 0 0,-8 3-100 0 0,-8 4 95 0 0,-10 6-49 0 0,1 0-1 0 0,0 1 1 0 0,-1-1-1 0 0,1 0 1 0 0,0 1 0 0 0,0-1-1 0 0,-1 1 1 0 0,1-1 0 0 0,0 1-1 0 0,0-1 1 0 0,0 1-1 0 0,0-1 1 0 0,0 1 0 0 0,-1 0-1 0 0,1 0 1 0 0,0-1 0 0 0,2 1-1 0 0,8-8-27 0 0,-10 8 18 0 0,4-3 1 0 0,0 2 12 0 0,-4 1 4 0 0,4-2-5 0 0,0 0-8 0 0,6-1 12 0 0,-9-1-1 0 0,-1 1 5 0 0,13 2-5 0 0,8-11 12 0 0,5 3 4 0 0,-14-1 22 0 0,-8 8-44 0 0,-5 2 0 0 0,0 0 1 0 0,1 0-1 0 0,-1 0 1 0 0,0 0-1 0 0,0 0 0 0 0,0 0 1 0 0,1 0-1 0 0,-1 0 1 0 0,0 0-1 0 0,0 0 1 0 0,0 0-1 0 0,1 0 0 0 0,-1-1 1 0 0,0 1-1 0 0,0 0 1 0 0,0 0-1 0 0,1 0 0 0 0,-1 0 1 0 0,0 0-1 0 0,0-1 1 0 0,0 1-1 0 0,0 0 0 0 0,0 0 1 0 0,0 0-1 0 0,1-1 1 0 0,-1 1-1 0 0,0 0 0 0 0,0 0 1 0 0,0 0-1 0 0,0-1 1 0 0,0 1-1 0 0,0 0 0 0 0,0 0 1 0 0,0 0-1 0 0,0-1 1 0 0,0 1-1 0 0,0 0 0 0 0,0 0 1 0 0,0-1-1 0 0,0 1 1 0 0,0 0-1 0 0,0 0 1 0 0,23-17 1 0 0,-16 15 0 0 0,-7 2-2 0 0,1 0 0 0 0,-1 0-1 0 0,0 0 1 0 0,1 0 0 0 0,-1 0-1 0 0,0 0 1 0 0,1 0-1 0 0,-1 0 1 0 0,1 0 0 0 0,-1 0-1 0 0,0 0 1 0 0,1 0 0 0 0,-1-1-1 0 0,0 1 1 0 0,0 0 0 0 0,1 0-1 0 0,-1 0 1 0 0,0-1-1 0 0,1 1 1 0 0,-1 0 0 0 0,0 0-1 0 0,0-1 1 0 0,1 1 0 0 0,-1 0-1 0 0,0-1 1 0 0,0 1 0 0 0,1-1-1 0 0,-1 0 1 0 0,0 1 0 0 0,1-1 0 0 0,-1 0 0 0 0,0 1-1 0 0,1-1 1 0 0,-1 0 0 0 0,1 1 0 0 0,-1-1-1 0 0,1 1 1 0 0,-1-1 0 0 0,1 1 0 0 0,-1-1 0 0 0,1 1-1 0 0,-1 0 1 0 0,1-1 0 0 0,0 1 0 0 0,-1 0-1 0 0,1-1 1 0 0,0 1 0 0 0,-1 0 0 0 0,1 0 0 0 0,0 0-1 0 0,-1-1 1 0 0,1 1 0 0 0,0 0 0 0 0,0 0 2 0 0,0 0 0 0 0,-1 0 0 0 0,1 0 0 0 0,-1 0 0 0 0,1 0 1 0 0,0-1-1 0 0,-1 1 0 0 0,1 0 0 0 0,-1 0 0 0 0,1-1 0 0 0,-1 1 1 0 0,1 0-1 0 0,-1 0 0 0 0,1-1 0 0 0,-1 1 0 0 0,1-1 0 0 0,-1 1 1 0 0,0 0-1 0 0,1-1 0 0 0,-1 1 0 0 0,0-1 0 0 0,1 1 1 0 0,-1-1-1 0 0,1 0 0 0 0,-1 0-3 0 0,1 0 1 0 0,-1 1-1 0 0,1-1 1 0 0,-1 0 0 0 0,1 1-1 0 0,-1-1 1 0 0,1 1-1 0 0,-1-1 1 0 0,1 1-1 0 0,0-1 1 0 0,-1 1-1 0 0,1 0 1 0 0,0-1-1 0 0,-1 1 1 0 0,1 0-1 0 0,0-1 1 0 0,-1 1 0 0 0,2 0-1 0 0,8-6 17 0 0,-10 2-91 0 0,2 7-634 0 0,1 9-6129 0 0,-3-27 1487 0 0</inkml:trace>
</inkml:ink>
</file>

<file path=ppt/ink/ink13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57"/>
    </inkml:context>
    <inkml:brush xml:id="br0">
      <inkml:brushProperty name="width" value="0.035" units="cm"/>
      <inkml:brushProperty name="height" value="0.035" units="cm"/>
      <inkml:brushProperty name="color" value="#E71224"/>
    </inkml:brush>
  </inkml:definitions>
  <inkml:trace contextRef="#ctx0" brushRef="#br0">55 77 876 0 0,'0'0'3453'0'0,"4"-9"-3228"0"0,10-26-83 0 0,-13 35-107 0 0,-1-1 0 0 0,0 1 0 0 0,0 0-1 0 0,1-1 1 0 0,-1 1 0 0 0,0 0-1 0 0,0-1 1 0 0,0 1 0 0 0,0 0-1 0 0,0-1 1 0 0,1 1 0 0 0,-1-1-1 0 0,0 1 1 0 0,0 0 0 0 0,0-1 0 0 0,0 1-1 0 0,0-1 1 0 0,0 1 0 0 0,0-1-1 0 0,0 1 1 0 0,0 0 0 0 0,-1-1-1 0 0,1 1 1 0 0,0 0 0 0 0,0-1 0 0 0,0 1-1 0 0,0-1 1 0 0,-1 1 0 0 0,1 0-1 0 0,0-1 1 0 0,0 1 0 0 0,-1 0-1 0 0,1-1 1 0 0,0 1 0 0 0,0 0 0 0 0,-1 0-1 0 0,1-1 1 0 0,0 1 0 0 0,-1 0-1 0 0,1 0 1 0 0,0 0 0 0 0,-1-1-1 0 0,1 1 1 0 0,-1 0 0 0 0,1 0 0 0 0,0 0-1 0 0,-1 0 1 0 0,1 0 0 0 0,-1 0-1 0 0,1 0 1 0 0,0 0 0 0 0,-1 0-1 0 0,1 0 1 0 0,-1 0 0 0 0,1 0-1 0 0,0 0 1 0 0,-1 0 0 0 0,1 0 0 0 0,-1 0-1 0 0,1 0 1 0 0,-1 0-25 0 0,0 1 0 0 0,0-1 0 0 0,0 0 1 0 0,0 0-1 0 0,0 0 0 0 0,0 1 0 0 0,0-1 0 0 0,0 0 1 0 0,0 1-1 0 0,0-1 0 0 0,0 1 0 0 0,0-1 0 0 0,1 1 0 0 0,-1 0 1 0 0,0-1-1 0 0,0 1 0 0 0,1 0 0 0 0,-1-1 0 0 0,0 1 0 0 0,0 1 1 0 0,-7 3 369 0 0,7-4-339 0 0,0-1 0 0 0,0 0 0 0 0,1 1 0 0 0,-1-1 0 0 0,0 1 1 0 0,0-1-1 0 0,0 1 0 0 0,0 0 0 0 0,0-1 0 0 0,1 1 1 0 0,-1 0-1 0 0,0 0 0 0 0,0-1 0 0 0,1 1 0 0 0,-2 2 0 0 0,-6 3 196 0 0,8-5-233 0 0,-1-1 0 0 0,0 0 0 0 0,0 1 1 0 0,0-1-1 0 0,1 1 0 0 0,-1-1 0 0 0,0 1 0 0 0,0-1 0 0 0,1 1 0 0 0,-1-1 0 0 0,0 1 0 0 0,1 0 0 0 0,-1-1 0 0 0,1 1 0 0 0,-1 0 0 0 0,1-1 1 0 0,-1 1-1 0 0,1 0 0 0 0,0 0 0 0 0,-1 0 0 0 0,1-1 0 0 0,0 1 0 0 0,-1 1 0 0 0,1-1 51 0 0,3-2 85 0 0,0 0 0 0 0,1 0 0 0 0,-1-1 0 0 0,0 1 0 0 0,-1 0 0 0 0,1-1 0 0 0,0 0 0 0 0,0 0 0 0 0,-1 0 0 0 0,1 0 0 0 0,-1 0 0 0 0,1 0-1 0 0,-1-1 1 0 0,2-2 0 0 0,-3 3-82 0 0,-1 1 0 0 0,1-1-1 0 0,-1 1 1 0 0,1-1 0 0 0,-1 0 0 0 0,0 1-1 0 0,1-1 1 0 0,-1 0 0 0 0,0 1-1 0 0,0-1 1 0 0,0 0 0 0 0,-1-1-1 0 0,-3-6 695 0 0,4 9-752 0 0,0 0 0 0 0,0 0 1 0 0,-1 0-1 0 0,1-1 0 0 0,0 1 1 0 0,0 0-1 0 0,-1 0 0 0 0,1 0 1 0 0,0 0-1 0 0,-1 0 1 0 0,1 0-1 0 0,0 0 0 0 0,0 0 1 0 0,-1 0-1 0 0,1 1 0 0 0,0-1 1 0 0,0 0-1 0 0,-1 0 1 0 0,1 0-1 0 0,0 0 0 0 0,0 0 1 0 0,-1 0-1 0 0,1 1 0 0 0,0-1 1 0 0,0 0-1 0 0,-1 0 0 0 0,1 0 1 0 0,0 0-1 0 0,0 1 1 0 0,0-1-1 0 0,0 0 0 0 0,-1 0 1 0 0,1 1-1 0 0,0-1 0 0 0,-1 1-8 0 0,1-1 0 0 0,-1 1-1 0 0,1-1 1 0 0,-1 1 0 0 0,1 0-1 0 0,-1-1 1 0 0,1 1 0 0 0,0 0-1 0 0,-1-1 1 0 0,1 1 0 0 0,0 0-1 0 0,0 0 1 0 0,-1-1 0 0 0,1 1-1 0 0,0 0 1 0 0,0 0-1 0 0,0 0 1 0 0,0-1 0 0 0,0 1-1 0 0,0 0 1 0 0,0 1 0 0 0,0-2 10 0 0,1 1 1 0 0,-1-1-1 0 0,1 0 1 0 0,-1 1 0 0 0,1-1-1 0 0,-1 0 1 0 0,1 0-1 0 0,-1 1 1 0 0,1-1 0 0 0,-1 0-1 0 0,1 0 1 0 0,-1 0-1 0 0,1 0 1 0 0,-1 0-1 0 0,1 0 1 0 0,-1 0 0 0 0,1 0-1 0 0,-1 0 1 0 0,1 0-1 0 0,-1 0 1 0 0,1 0 0 0 0,-1 0-1 0 0,1 0 1 0 0,-1 0-1 0 0,1 0 1 0 0,-1-1-1 0 0,1 1 1 0 0,-1 0 0 0 0,1 0-1 0 0,-1-1 1 0 0,1 1-1 0 0,-1 0 1 0 0,1-1 0 0 0,-1 1-1 0 0,1-1 1 0 0,40-25 55 0 0,-43 26 308 0 0,1 0-367 0 0,0 0 0 0 0,1 0-1 0 0,-1 0 1 0 0,0 0 0 0 0,1 0 0 0 0,-1 0-1 0 0,0 0 1 0 0,1 0 0 0 0,-1 0 0 0 0,0 0-1 0 0,1 0 1 0 0,-1 1 0 0 0,1-1 0 0 0,-1 0-1 0 0,0 0 1 0 0,1 1 0 0 0,-1-1 0 0 0,1 0-1 0 0,-1 1 1 0 0,1-1 0 0 0,-1 1 0 0 0,1-1-1 0 0,-1 0 1 0 0,1 1 0 0 0,-1-1 0 0 0,1 1-1 0 0,-1-1 1 0 0,1 1 0 0 0,0 0 0 0 0,-1-1-1 0 0,1 1 1 0 0,0-1 0 0 0,0 1 0 0 0,-1 0-1 0 0,1 0 1 0 0,0 0 1 0 0,0 0-1 0 0,0 0 1 0 0,-1 0-1 0 0,1-1 1 0 0,0 1 0 0 0,-1 0-1 0 0,1 0 1 0 0,-1 0-1 0 0,1-1 1 0 0,-1 1 0 0 0,1 0-1 0 0,-1-1 1 0 0,1 1-1 0 0,-1 0 1 0 0,0-1 0 0 0,1 1-1 0 0,-2 0 1 0 0,1 0-5 0 0,0 0 0 0 0,0-1 0 0 0,0 1 0 0 0,0 0 0 0 0,0 0 0 0 0,0 0 0 0 0,1 0 0 0 0,-1 1 0 0 0,0-1 0 0 0,1 0 0 0 0,-1 0 0 0 0,0 0 0 0 0,1 0 0 0 0,0 1-1 0 0,-1-1 1 0 0,1 0 0 0 0,0 1 0 0 0,-1 1 0 0 0,0 2 12 0 0,1 4-32 0 0,1-8 26 0 0,-1-1 0 0 0,1 1-1 0 0,-1-1 1 0 0,1 0 0 0 0,-1 1 0 0 0,1-1 0 0 0,0 0-1 0 0,-1 1 1 0 0,1-1 0 0 0,-1 0 0 0 0,1 0-1 0 0,0 0 1 0 0,-1 1 0 0 0,1-1 0 0 0,0 0 0 0 0,-1 0-1 0 0,1 0 1 0 0,0 0 0 0 0,-1 0 0 0 0,2 0-1 0 0,3-1 12 0 0,-1 1 0 0 0,1-1 0 0 0,-1 0 0 0 0,1 0 0 0 0,-1-1 0 0 0,0 1 0 0 0,0-1 0 0 0,1 0 0 0 0,-1 0 0 0 0,0 0 0 0 0,0 0 0 0 0,-1-1 0 0 0,1 0 0 0 0,0 0 0 0 0,-1 0 0 0 0,5-5 0 0 0,-7 7-8 0 0,-1 1 0 0 0,0-1-1 0 0,1 0 1 0 0,-1 1-1 0 0,0-1 1 0 0,0 0-1 0 0,1 1 1 0 0,-1-1-1 0 0,0 0 1 0 0,0 1-1 0 0,0-1 1 0 0,0 0-1 0 0,0 1 1 0 0,0-1-1 0 0,0 0 1 0 0,0 1-1 0 0,0-1 1 0 0,0 0-1 0 0,0 1 1 0 0,-1-1 0 0 0,1 0-1 0 0,0 1 1 0 0,0-1-1 0 0,-1 0 1 0 0,1 1-1 0 0,0-1 1 0 0,-1 1-1 0 0,1-1 1 0 0,0 0-1 0 0,-1 1 1 0 0,1-1-1 0 0,-1 1 1 0 0,1 0-1 0 0,-1-1 1 0 0,1 1-1 0 0,-1-1 1 0 0,0 1-1 0 0,1 0 1 0 0,-1-1 0 0 0,1 1-1 0 0,-1 0 1 0 0,0-1-1 0 0,1 1 1 0 0,-2 0-1 0 0,-1-1-10 0 0,0 1 0 0 0,0 0 0 0 0,0 0 0 0 0,0 0 0 0 0,-1 0 0 0 0,1 1 0 0 0,0-1 0 0 0,0 1 0 0 0,0-1 0 0 0,0 1 0 0 0,0 0 0 0 0,0 0 0 0 0,0 1 0 0 0,1-1 0 0 0,-1 1 0 0 0,0-1 0 0 0,1 1 0 0 0,-1 0 0 0 0,1 0 0 0 0,-1 0 0 0 0,1 0 0 0 0,0 0 0 0 0,-2 3 0 0 0,-2 1 3 0 0,0 20-15 0 0,5-26 16 0 0,1 0 1 0 0,0 1 0 0 0,0-1 0 0 0,0 0-1 0 0,-1 0 1 0 0,1 0 0 0 0,0 1-1 0 0,0-1 1 0 0,0 0 0 0 0,0 0-1 0 0,0 1 1 0 0,-1-1 0 0 0,1 0-1 0 0,0 0 1 0 0,0 1 0 0 0,0-1-1 0 0,0 0 1 0 0,0 0 0 0 0,0 1 0 0 0,0-1-1 0 0,0 0 1 0 0,0 0 0 0 0,0 1-1 0 0,0-1 1 0 0,0 0 0 0 0,0 0-1 0 0,0 1 1 0 0,0-1 0 0 0,0 0-1 0 0,0 0 1 0 0,1 1 0 0 0,-1-1-1 0 0,0 0 1 0 0,0 0 0 0 0,0 1 0 0 0,0-1-1 0 0,0 0 1 0 0,1 0 0 0 0,-1 0-1 0 0,0 1 1 0 0,0-1 0 0 0,0 0-1 0 0,1 0 1 0 0,-1 0 0 0 0,0 0-1 0 0,0 0 1 0 0,0 1 0 0 0,1-1-1 0 0,-1 0 1 0 0,0 0 0 0 0,0 0 0 0 0,1 0-1 0 0,-1 0 1 0 0,0 0 0 0 0,1 0-1 0 0,-1 0 1 0 0,0 0 0 0 0,0 0-1 0 0,1 0 1 0 0,-1 0 0 0 0,0 0-1 0 0,0 0 1 0 0,1 0 0 0 0,-1 0-1 0 0,23 0-110 0 0,-19 0-80 0 0,16 0-2544 0 0,-12 0-59 0 0,-64 0-3638 0 0</inkml:trace>
</inkml:ink>
</file>

<file path=ppt/ink/ink13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58"/>
    </inkml:context>
    <inkml:brush xml:id="br0">
      <inkml:brushProperty name="width" value="0.035" units="cm"/>
      <inkml:brushProperty name="height" value="0.035" units="cm"/>
      <inkml:brushProperty name="color" value="#E71224"/>
    </inkml:brush>
  </inkml:definitions>
  <inkml:trace contextRef="#ctx0" brushRef="#br0">11 24 328 0 0,'0'0'2386'0'0,"1"-4"-2422"0"0,3-9 7 0 0,-3 9 2503 0 0,-1 4-2575 0 0,0 0 52 0 0,0 0 0 0 0,0 0 0 0 0,-1-1 1 0 0,1 1-1 0 0,0 0 0 0 0,0 0 0 0 0,0 0 0 0 0,0 0 0 0 0,0 0 0 0 0,0-1 0 0 0,-1 1 0 0 0,1 0 0 0 0,0 0 0 0 0,0 0 1 0 0,0 0-1 0 0,0 0 0 0 0,-1 0 0 0 0,1 0 0 0 0,0 0 0 0 0,0 0 0 0 0,0 0 0 0 0,-1 0 0 0 0,1 0 0 0 0,0 0 0 0 0,0 0 1 0 0,0 0-1 0 0,0 0 0 0 0,-1 0 0 0 0,1 0 0 0 0,0 0 0 0 0,0 0 0 0 0,0 0 0 0 0,-1 0 0 0 0,1 0 0 0 0,0 0 0 0 0,0 0 0 0 0,0 0 1 0 0,0 0-1 0 0,-1 0 0 0 0,1 1 0 0 0,0-1 0 0 0,0 0 0 0 0,0 0 0 0 0,0 0 0 0 0,0 0 0 0 0,0 0 0 0 0,-1 1 0 0 0,1-1 1 0 0,0 0-1 0 0,0 0 0 0 0,0 0 0 0 0,0 0 0 0 0,0 1 0 0 0,0-1 0 0 0,0 0 0 0 0,0 0 0 0 0,-9 9-1093 0 0,9-8 1033 0 0</inkml:trace>
</inkml:ink>
</file>

<file path=ppt/ink/ink13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59"/>
    </inkml:context>
    <inkml:brush xml:id="br0">
      <inkml:brushProperty name="width" value="0.035" units="cm"/>
      <inkml:brushProperty name="height" value="0.035" units="cm"/>
      <inkml:brushProperty name="color" value="#E71224"/>
    </inkml:brush>
  </inkml:definitions>
  <inkml:trace contextRef="#ctx0" brushRef="#br0">0 1 76 0 0,'0'0'2064'0'0</inkml:trace>
</inkml:ink>
</file>

<file path=ppt/ink/ink13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60"/>
    </inkml:context>
    <inkml:brush xml:id="br0">
      <inkml:brushProperty name="width" value="0.035" units="cm"/>
      <inkml:brushProperty name="height" value="0.035" units="cm"/>
      <inkml:brushProperty name="color" value="#E71224"/>
    </inkml:brush>
  </inkml:definitions>
  <inkml:trace contextRef="#ctx0" brushRef="#br0">0 1 140 0 0</inkml:trace>
</inkml:ink>
</file>

<file path=ppt/ink/ink13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61"/>
    </inkml:context>
    <inkml:brush xml:id="br0">
      <inkml:brushProperty name="width" value="0.035" units="cm"/>
      <inkml:brushProperty name="height" value="0.035" units="cm"/>
      <inkml:brushProperty name="color" value="#E71224"/>
    </inkml:brush>
  </inkml:definitions>
  <inkml:trace contextRef="#ctx0" brushRef="#br0">100 55 412 0 0,'0'0'8849'0'0,"-6"1"-8947"0"0,-12 2 90 0 0,12-1 30 0 0,9-3 110 0 0,-1 1-57 0 0,0-1 0 0 0,0 1 1 0 0,0-1-1 0 0,0 0 0 0 0,0 0 0 0 0,0 0 0 0 0,0 0 1 0 0,-1 0-1 0 0,1 0 0 0 0,0-1 0 0 0,-1 1 1 0 0,1-1-1 0 0,-1 1 0 0 0,1-1 0 0 0,-1 1 1 0 0,0-1-1 0 0,1 0 0 0 0,-1 0 0 0 0,0 0 0 0 0,0 0 1 0 0,0 1-1 0 0,-1-1 0 0 0,1 0 0 0 0,0-1 1 0 0,-1 1-1 0 0,1 0 0 0 0,-1 0 0 0 0,0 0 0 0 0,0-3 1 0 0,0 4-36 0 0,0 1 1 0 0,0-1 0 0 0,0 1 0 0 0,0-1-1 0 0,0 1 1 0 0,0-1 0 0 0,-1 1 0 0 0,1-1-1 0 0,0 1 1 0 0,0-1 0 0 0,-1 1-1 0 0,1-1 1 0 0,0 1 0 0 0,0 0 0 0 0,-1-1-1 0 0,1 1 1 0 0,-1 0 0 0 0,1-1 0 0 0,0 1-1 0 0,-1 0 1 0 0,1-1 0 0 0,-1 1-1 0 0,1 0 1 0 0,0 0 0 0 0,-1 0 0 0 0,1-1-1 0 0,-1 1 1 0 0,1 0 0 0 0,-1 0 0 0 0,1 0-1 0 0,-2 0 1 0 0,-22 0 172 0 0,16 1-196 0 0,1 0 0 0 0,0 1 0 0 0,1 0 0 0 0,-13 5 0 0 0,17-7-27 0 0,1 1 1 0 0,-1 0 0 0 0,0 0 0 0 0,1-1-1 0 0,-1 1 1 0 0,1 0 0 0 0,-1 1 0 0 0,1-1-1 0 0,0 0 1 0 0,-1 0 0 0 0,1 1 0 0 0,0-1-1 0 0,0 0 1 0 0,0 1 0 0 0,0-1 0 0 0,0 1-1 0 0,0 0 1 0 0,0-1 0 0 0,1 1 0 0 0,-1 0-1 0 0,1-1 1 0 0,-1 1 0 0 0,1 0 0 0 0,-1 0-1 0 0,1-1 1 0 0,0 1 0 0 0,0 0 0 0 0,0 0-1 0 0,0 3 1 0 0,7-4 49 0 0,0 0-1 0 0,-1 0 1 0 0,1 0 0 0 0,12-1-1 0 0,-12 0-36 0 0,0-1 0 0 0,-1 1-1 0 0,1-1 1 0 0,-1 0 0 0 0,1-1-1 0 0,-1 0 1 0 0,1 0 0 0 0,-1 0-1 0 0,0-1 1 0 0,0 0 0 0 0,8-5-1 0 0,-13 7 7 0 0,-1 1-1 0 0,0-1 1 0 0,1 0-1 0 0,-1 0 1 0 0,0 1-1 0 0,0-1 0 0 0,1 0 1 0 0,-1 0-1 0 0,0 1 1 0 0,0-1-1 0 0,0 0 1 0 0,0 0-1 0 0,0 1 1 0 0,0-1-1 0 0,0 0 1 0 0,0 0-1 0 0,-1 0 1 0 0,1 1-1 0 0,0-1 1 0 0,0 0-1 0 0,-1 0 0 0 0,1 1 1 0 0,0-1-1 0 0,-1 0 1 0 0,1 1-1 0 0,0-1 1 0 0,-1 0-1 0 0,1 1 1 0 0,-1-1-1 0 0,0 1 1 0 0,1-1-1 0 0,-1 1 1 0 0,1-1-1 0 0,-1 1 0 0 0,0-1 1 0 0,1 1-1 0 0,-1-1 1 0 0,0 1-1 0 0,1 0 1 0 0,-1 0-1 0 0,0-1 1 0 0,-1 1-1 0 0,-17-3 74 0 0,-36-2-1 0 0,54 5-29 0 0,0 0-15 0 0,-2 0-19 0 0,2 0-35 0 0,34 12-6924 0 0,-25-9 4241 0 0,-6-3 1759 0 0,-6-2 53 0 0,-35-11-1378 0 0</inkml:trace>
</inkml:ink>
</file>

<file path=ppt/ink/ink13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62"/>
    </inkml:context>
    <inkml:brush xml:id="br0">
      <inkml:brushProperty name="width" value="0.035" units="cm"/>
      <inkml:brushProperty name="height" value="0.035" units="cm"/>
      <inkml:brushProperty name="color" value="#E71224"/>
    </inkml:brush>
  </inkml:definitions>
  <inkml:trace contextRef="#ctx0" brushRef="#br0">23 54 516 0 0,'0'0'6773'0'0,"-1"-3"-6705"0"0,-3-10-28 0 0,3 10 287 0 0,-10-16 1335 0 0,11 16-1321 0 0,0 3-329 0 0,1 0 1 0 0,-1-1-1 0 0,0 1 1 0 0,0-1-1 0 0,0 1 1 0 0,0-1-1 0 0,0 1 1 0 0,0-1-1 0 0,0 1 1 0 0,0-1-1 0 0,0 1 1 0 0,0 0-1 0 0,0-1 1 0 0,0 1-1 0 0,0-1 0 0 0,-1 1 1 0 0,1-1-1 0 0,0 1 1 0 0,0-1-1 0 0,0 1 1 0 0,-1 0-1 0 0,1-1 1 0 0,0 1-1 0 0,0 0 1 0 0,-1-1-1 0 0,1 1 1 0 0,0 0-1 0 0,-1-1 1 0 0,1 1-1 0 0,-1 0 1 0 0,0-1 1381 0 0</inkml:trace>
</inkml:ink>
</file>

<file path=ppt/ink/ink13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63"/>
    </inkml:context>
    <inkml:brush xml:id="br0">
      <inkml:brushProperty name="width" value="0.035" units="cm"/>
      <inkml:brushProperty name="height" value="0.035" units="cm"/>
      <inkml:brushProperty name="color" value="#33CCFF"/>
    </inkml:brush>
  </inkml:definitions>
  <inkml:trace contextRef="#ctx0" brushRef="#br0">0 17 800 0 0,'0'0'7223'0'0,"0"-2"-6994"0"0,0-12 2841 0 0,9 14-13976 0 0,-18 0 10490 0 0</inkml:trace>
</inkml:ink>
</file>

<file path=ppt/ink/ink13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64"/>
    </inkml:context>
    <inkml:brush xml:id="br0">
      <inkml:brushProperty name="width" value="0.035" units="cm"/>
      <inkml:brushProperty name="height" value="0.035" units="cm"/>
      <inkml:brushProperty name="color" value="#E71224"/>
    </inkml:brush>
  </inkml:definitions>
  <inkml:trace contextRef="#ctx0" brushRef="#br0">22 36 3860 0 0,'0'0'4921'0'0,"-11"-4"-3352"0"0,12-3-1034 0 0,-1 6-449 0 0,0 0 1 0 0,0 0-1 0 0,1 0 1 0 0,-1 0 0 0 0,0 0-1 0 0,0 0 1 0 0,0 0-1 0 0,0 0 1 0 0,0 0 0 0 0,0 0-1 0 0,0 0 1 0 0,-1 0-1 0 0,1 0 1 0 0,0 0 0 0 0,-1 0-1 0 0,1 0 1 0 0,0 0-1 0 0,-1 0 1 0 0,1 0 0 0 0,-1 0-1 0 0,0 0 1 0 0,0-1 0 0 0,0 2 454 0 0,-5 8-601 0 0,6 188 1024 0 0,5-182-846 0 0,-4-13-104 0 0,0 0 0 0 0,0 0 0 0 0,-1 1 0 0 0,1-1 0 0 0,-1 0 0 0 0,1 0 0 0 0,-1 1 0 0 0,0-1 0 0 0,1 1 0 0 0,-1-1 0 0 0,0 2 0 0 0,0 33-248 0 0,0-27-3377 0 0,0-39-7152 0 0</inkml:trace>
</inkml:ink>
</file>

<file path=ppt/ink/ink13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65"/>
    </inkml:context>
    <inkml:brush xml:id="br0">
      <inkml:brushProperty name="width" value="0.035" units="cm"/>
      <inkml:brushProperty name="height" value="0.035" units="cm"/>
      <inkml:brushProperty name="color" value="#E71224"/>
    </inkml:brush>
  </inkml:definitions>
  <inkml:trace contextRef="#ctx0" brushRef="#br0">25 42 524 0 0,'-2'-15'8490'0'0,"-6"11"-8031"0"0,8 3-415 0 0,0 1 1 0 0,-1 0-1 0 0,1 0 1 0 0,0-1-1 0 0,0 1 1 0 0,0 0-1 0 0,-1-1 0 0 0,1 1 1 0 0,0 0-1 0 0,0-1 1 0 0,0 1-1 0 0,0 0 1 0 0,0-1-1 0 0,0 1 1 0 0,0 0-1 0 0,0-1 0 0 0,0 1 1 0 0,0-1-1 0 0,0 1 1 0 0,0 0-1 0 0,0-1 1 0 0,0 1-1 0 0,0 0 1 0 0,0-1-1 0 0,0 1 0 0 0,0 0 1 0 0,0-1-1 0 0,0 1 1 0 0,1 0-1 0 0,-1-1 1 0 0,0 1 0 0 0,0-1 0 0 0,0 1 0 0 0,1 0-1 0 0,-1 0 1 0 0,0-1 0 0 0,0 1 0 0 0,0 0 0 0 0,0 0 0 0 0,0-1 0 0 0,1 1 0 0 0,-1 0 0 0 0,0-1 0 0 0,0 1 0 0 0,0 0 0 0 0,0 0 0 0 0,0-1 0 0 0,0 1 0 0 0,0 0-1 0 0,0-1 1 0 0,0 1 0 0 0,0 0 0 0 0,0-1 0 0 0,-1 1 0 0 0,1 0 0 0 0,0 0 0 0 0,0-1 0 0 0,0 1 0 0 0,0 0 0 0 0,0 0 0 0 0,0-1 0 0 0,-1 1 0 0 0,1 0 0 0 0,0 0-1 0 0,0-1 1 0 0,0 1 0 0 0,-1 0 0 0 0,1 0 0 0 0,0 0 0 0 0,0-1 0 0 0,-1 1 0 0 0,1 0 0 0 0,0 0 0 0 0,0 0 0 0 0,-1 0 0 0 0,1 0 0 0 0,0 0 0 0 0,-1-1 0 0 0,1 1 0 0 0,-1 0 87 0 0,1 25-375 0 0,0 8 377 0 0,1-5-22 0 0,-2 0 0 0 0,-4 30 1 0 0,3-33 29 0 0,0 0 0 0 0,4 43 0 0 0,-1-13 84 0 0,-1 117 256 0 0,6-131-441 0 0,-5-37-43 0 0,0-7-332 0 0,3-8-1087 0 0,-4 9 731 0 0,5-8-1306 0 0,-4 8 1453 0 0,-1 1 1 0 0,1-1 0 0 0,0 1 0 0 0,-1-1 0 0 0,1 0 0 0 0,-1 1 0 0 0,1-1-1 0 0,-1 0 1 0 0,0 1 0 0 0,0-4 0 0 0,0 2-974 0 0,-2 8 206 0 0,-7 40-45 0 0</inkml:trace>
</inkml:ink>
</file>

<file path=ppt/ink/ink13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66"/>
    </inkml:context>
    <inkml:brush xml:id="br0">
      <inkml:brushProperty name="width" value="0.035" units="cm"/>
      <inkml:brushProperty name="height" value="0.035" units="cm"/>
      <inkml:brushProperty name="color" value="#E71224"/>
    </inkml:brush>
  </inkml:definitions>
  <inkml:trace contextRef="#ctx0" brushRef="#br0">3 35 2252 0 0,'0'0'9936'0'0,"-1"-3"-10291"0"0,1 3 362 0 0,0-1 1 0 0,0 1-1 0 0,-1 0 1 0 0,1-1-1 0 0,0 1 0 0 0,0-1 1 0 0,0 1-1 0 0,0-1 0 0 0,0 1 1 0 0,0 0-1 0 0,0-1 0 0 0,0 1 1 0 0,0-1-1 0 0,0 1 0 0 0,0-1 1 0 0,0 1-1 0 0,0-1 0 0 0,0 1 1 0 0,1 0-1 0 0,-1-1 1 0 0,0 1-1 0 0,0-1 0 0 0,0 1 1 0 0,1 0-1 0 0,-1-1 0 0 0,0 1 1 0 0,0 0-1 0 0,1-1 0 0 0,-1 1 1 0 0,0 0-1 0 0,1 0 0 0 0,-1-1 1 0 0,0 1-1 0 0,1 0 1 0 0,-1 0-1 0 0,1-1 0 0 0,0 1 1 0 0,24-5 335 0 0,-15 4-305 0 0,-1 0 16 0 0,26-4-11 0 0,0 2 1 0 0,0 1 0 0 0,50 3-1 0 0,-41 8-119 0 0,-4-1-4518 0 0,-37-7 4000 0 0,2-1-3054 0 0,5 0 810 0 0</inkml:trace>
</inkml:ink>
</file>

<file path=ppt/ink/ink13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67"/>
    </inkml:context>
    <inkml:brush xml:id="br0">
      <inkml:brushProperty name="width" value="0.035" units="cm"/>
      <inkml:brushProperty name="height" value="0.035" units="cm"/>
      <inkml:brushProperty name="color" value="#E71224"/>
    </inkml:brush>
  </inkml:definitions>
  <inkml:trace contextRef="#ctx0" brushRef="#br0">56 48 64 0 0,'0'0'10292'0'0,"-6"-3"-10078"0"0,-16-8 11 0 0,17 8 466 0 0,-7 16-812 0 0,10-10 124 0 0,1-1 0 0 0,-1 1 0 0 0,1 0 0 0 0,0 0-1 0 0,0 0 1 0 0,0 0 0 0 0,1 0 0 0 0,-1 0 0 0 0,1 1 0 0 0,0-1 0 0 0,-1 0 0 0 0,2 4-1 0 0,-1 65 118 0 0,1-67-113 0 0,0-1 0 0 0,1 1 0 0 0,0-1 0 0 0,0 1 0 0 0,0-1 0 0 0,1 0 0 0 0,-1 0 0 0 0,1 0 0 0 0,0 0 0 0 0,0-1-1 0 0,0 1 1 0 0,1-1 0 0 0,-1 1 0 0 0,7 3 0 0 0,-8-6 39 0 0,0 1-1 0 0,0-1 1 0 0,0 0-1 0 0,1 0 1 0 0,-1 0-1 0 0,1 0 1 0 0,-1 0-1 0 0,0 0 0 0 0,1-1 1 0 0,0 1-1 0 0,-1-1 1 0 0,1 0-1 0 0,-1 1 1 0 0,1-1-1 0 0,-1 0 1 0 0,1-1-1 0 0,0 1 1 0 0,-1 0-1 0 0,1-1 0 0 0,-1 0 1 0 0,1 1-1 0 0,3-3 1 0 0,-1 1 11 0 0,0-1 0 0 0,0 0-1 0 0,0 0 1 0 0,0 0 0 0 0,-1 0 0 0 0,0-1 0 0 0,1 0 0 0 0,-1 0 0 0 0,4-6 0 0 0,-1 2-56 0 0,-1-1 1 0 0,-1 0 0 0 0,0 0 0 0 0,0 0 0 0 0,5-16 0 0 0,-8 21-3 0 0,-1 0 0 0 0,1 0 0 0 0,-1 0 0 0 0,0 0 0 0 0,-1-1 0 0 0,1 1 0 0 0,-1 0 0 0 0,0 0 0 0 0,0-1 0 0 0,0 1 0 0 0,-1 0 0 0 0,1-1 0 0 0,-1 1 0 0 0,0 0 0 0 0,0 0 0 0 0,-3-6 0 0 0,2 7-3 0 0,1 0 1 0 0,-1 0 0 0 0,0 1 0 0 0,0-1 0 0 0,0 1-1 0 0,0-1 1 0 0,0 1 0 0 0,0 0 0 0 0,-1 0 0 0 0,1 0-1 0 0,-1 0 1 0 0,0 1 0 0 0,1-1 0 0 0,-1 1 0 0 0,-4-2-1 0 0,1 1-47 0 0,-1 0-1 0 0,1 1 1 0 0,-1 0-1 0 0,0 0 1 0 0,0 0-1 0 0,-7 1 1 0 0,12 1 46 0 0,1-1 0 0 0,0 0 0 0 0,-1 1 1 0 0,1-1-1 0 0,0 1 0 0 0,-1-1 0 0 0,1 1 1 0 0,0 0-1 0 0,0 0 0 0 0,0-1 1 0 0,0 1-1 0 0,0 0 0 0 0,0 0 0 0 0,0 0 1 0 0,0 0-1 0 0,0 0 0 0 0,0 1 0 0 0,1-1 1 0 0,-1 0-1 0 0,0 0 0 0 0,1 0 1 0 0,-1 1-1 0 0,1-1 0 0 0,-1 0 0 0 0,1 1 1 0 0,-1-1-1 0 0,1 2 0 0 0,-2 3-454 0 0,1 1-1 0 0,-1 0 1 0 0,1 0-1 0 0,1 11 1 0 0,-1-18 301 0 0,1 1-1 0 0,0-1 1 0 0,0 1 0 0 0,0-1 0 0 0,0 1-1 0 0,0-1 1 0 0,0 1 0 0 0,0-1 0 0 0,0 1-1 0 0,0-1 1 0 0,0 1 0 0 0,0-1 0 0 0,0 1-1 0 0,1 0 1 0 0,-1-1 0 0 0,0 1 0 0 0,0-1-1 0 0,1 1 1 0 0,-1-1 0 0 0,0 0-1 0 0,0 1 1 0 0,1-1 0 0 0,-1 1 0 0 0,1-1-1 0 0,-1 0 1 0 0,0 1 0 0 0,1-1 0 0 0,-1 1-1 0 0,1-1 1 0 0,-1 0 0 0 0,1 0 0 0 0,-1 1-1 0 0,1-1 1 0 0,-1 0 0 0 0,1 0 0 0 0,-1 0-1 0 0,2 1 1 0 0,4 1-2029 0 0</inkml:trace>
</inkml:ink>
</file>

<file path=ppt/ink/ink13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68"/>
    </inkml:context>
    <inkml:brush xml:id="br0">
      <inkml:brushProperty name="width" value="0.035" units="cm"/>
      <inkml:brushProperty name="height" value="0.035" units="cm"/>
      <inkml:brushProperty name="color" value="#E71224"/>
    </inkml:brush>
  </inkml:definitions>
  <inkml:trace contextRef="#ctx0" brushRef="#br0">34 0 3936 0 0,'0'0'7176'0'0,"-4"1"-7372"0"0,3 0 222 0 0,-1-1 0 0 0,1 1-1 0 0,-1-1 1 0 0,1 1 0 0 0,-1-1-1 0 0,1 1 1 0 0,-1 0-1 0 0,1 0 1 0 0,0 0 0 0 0,-1 0-1 0 0,1 0 1 0 0,0 0 0 0 0,0 0-1 0 0,0 0 1 0 0,0 0 0 0 0,0 1-1 0 0,0-1 1 0 0,0 0 0 0 0,0 1-1 0 0,0-1 1 0 0,0 1-1 0 0,1-1 1 0 0,-1 1 0 0 0,1-1-1 0 0,-1 1 1 0 0,1-1 0 0 0,0 1-1 0 0,-1-1 1 0 0,1 1 0 0 0,0 0-1 0 0,0-1 1 0 0,0 1-1 0 0,0 0 1 0 0,1 2 0 0 0,-1 330 2149 0 0,0-332-2191 0 0,1 0-1 0 0,0 0 1 0 0,-1 0-1 0 0,1 0 0 0 0,0 0 1 0 0,0 0-1 0 0,0-1 1 0 0,0 1-1 0 0,0 0 0 0 0,0 0 1 0 0,0-1-1 0 0,1 1 1 0 0,-1-1-1 0 0,3 2 0 0 0,6 2-6078 0 0,-5-9 2344 0 0,-4-4 713 0 0</inkml:trace>
</inkml:ink>
</file>

<file path=ppt/ink/ink13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69"/>
    </inkml:context>
    <inkml:brush xml:id="br0">
      <inkml:brushProperty name="width" value="0.035" units="cm"/>
      <inkml:brushProperty name="height" value="0.035" units="cm"/>
      <inkml:brushProperty name="color" value="#E71224"/>
    </inkml:brush>
  </inkml:definitions>
  <inkml:trace contextRef="#ctx0" brushRef="#br0">0 59 1364 0 0,'0'0'10768'0'0,"7"-8"-11020"0"0,19-21 249 0 0,-24 28 4 0 0,-1 0-1 0 0,1-1 1 0 0,-1 1-1 0 0,1 0 1 0 0,-1 0-1 0 0,1 0 1 0 0,0 0-1 0 0,0 0 1 0 0,0 0-1 0 0,0 0 1 0 0,-1 0-1 0 0,1 1 1 0 0,0-1-1 0 0,4 1 1 0 0,3-2-2 0 0,-5 0-23 0 0,0 1 0 0 0,0 0 0 0 0,0 1 0 0 0,0-1 0 0 0,0 1 0 0 0,0 0-1 0 0,0 0 1 0 0,1 0 0 0 0,-1 1 0 0 0,0-1 0 0 0,0 1 0 0 0,0 0 0 0 0,0 0-1 0 0,0 0 1 0 0,0 1 0 0 0,5 2 0 0 0,26 7-5853 0 0,-29-11 3402 0 0,-1 0-547 0 0</inkml:trace>
</inkml:ink>
</file>

<file path=ppt/ink/ink13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70"/>
    </inkml:context>
    <inkml:brush xml:id="br0">
      <inkml:brushProperty name="width" value="0.035" units="cm"/>
      <inkml:brushProperty name="height" value="0.035" units="cm"/>
      <inkml:brushProperty name="color" value="#E71224"/>
    </inkml:brush>
  </inkml:definitions>
  <inkml:trace contextRef="#ctx0" brushRef="#br0">91 166 892 0 0,'0'0'8428'0'0,"-27"-4"-5984"0"0,25 5-2427 0 0,0-1-1 0 0,0 0 1 0 0,1 1 0 0 0,-1 0 0 0 0,0-1-1 0 0,0 1 1 0 0,1 0 0 0 0,-1 0 0 0 0,1 0 0 0 0,-1 0-1 0 0,1 0 1 0 0,-1 0 0 0 0,1 0 0 0 0,0 1 0 0 0,-1-1-1 0 0,1 0 1 0 0,0 1 0 0 0,0-1 0 0 0,0 1 0 0 0,-1 1-1 0 0,-19 39-17 0 0,15-29 8 0 0,5-7-17 0 0,-1-1 0 0 0,1 1 1 0 0,1 0-1 0 0,-1-1 0 0 0,1 1 0 0 0,0-1 1 0 0,0 1-1 0 0,2 7 0 0 0,-1 8-48 0 0,-1-18 57 0 0,0-1 0 0 0,1 1 0 0 0,-1 0 0 0 0,0 0 0 0 0,1-1 0 0 0,0 1 0 0 0,0 0 0 0 0,-1-1 0 0 0,2 1-1 0 0,-1-1 1 0 0,0 1 0 0 0,0-1 0 0 0,1 0 0 0 0,-1 1 0 0 0,1-1 0 0 0,0 0 0 0 0,0 0 0 0 0,0 0 0 0 0,0 0 0 0 0,0 0-1 0 0,0-1 1 0 0,0 1 0 0 0,1-1 0 0 0,-1 1 0 0 0,0-1 0 0 0,1 0 0 0 0,-1 0 0 0 0,1 0 0 0 0,0 0 0 0 0,-1 0-1 0 0,1-1 1 0 0,0 1 0 0 0,-1-1 0 0 0,1 0 0 0 0,0 0 0 0 0,0 0 0 0 0,0 0 0 0 0,-1 0 0 0 0,1 0 0 0 0,0-1 0 0 0,4-1-1 0 0,-2-1 19 0 0,1 0-1 0 0,0-1 0 0 0,-1 0 1 0 0,0 0-1 0 0,0 0 0 0 0,0-1 1 0 0,-1 0-1 0 0,1 0 0 0 0,-1 0 1 0 0,0 0-1 0 0,-1 0 0 0 0,1-1 1 0 0,-1 0-1 0 0,0 0 0 0 0,-1 0 0 0 0,1 0 1 0 0,-1 0-1 0 0,1-8 0 0 0,7-19 27 0 0,-7 28-34 0 0,-1-1 0 0 0,-1 1 0 0 0,1-1 1 0 0,-1 0-1 0 0,0 0 0 0 0,0 0 0 0 0,0 1 0 0 0,-1-1 0 0 0,0 0 0 0 0,0 0 0 0 0,-1-8 0 0 0,-1 8 9 0 0,0 0-1 0 0,-1 1 0 0 0,1-1 0 0 0,-1 0 0 0 0,-7-10 0 0 0,7 11 4 0 0,-1-1 0 0 0,1 1 0 0 0,0-1-1 0 0,1 0 1 0 0,-4-10 0 0 0,4 9 98 0 0,0 0-1 0 0,-1 0 1 0 0,-1 0 0 0 0,-4-8-1 0 0,0 1 165 0 0,7-2 910 0 0,1 11-273 0 0,0 10-1030 0 0,1-3 117 0 0,-1 1-1 0 0,1-1 0 0 0,0 1 1 0 0,0-1-1 0 0,0 0 0 0 0,0 1 1 0 0,1-1-1 0 0,-1 0 0 0 0,1 0 0 0 0,1 2 1 0 0,11 22 61 0 0,7 31 10 0 0,1 2-82 0 0,-16-25 29 0 0,-3-29-29 0 0,-1 1 0 0 0,0-1 1 0 0,0 0-1 0 0,0 1 0 0 0,0-1 0 0 0,-1 1 0 0 0,1 10 0 0 0,-1-14 1 0 0,-1-1-1 0 0,0 1 1 0 0,1 0-1 0 0,-1-1 1 0 0,1 1-1 0 0,-1-1 0 0 0,1 1 1 0 0,0-1-1 0 0,0 0 1 0 0,0 1-1 0 0,0-1 1 0 0,0 0-1 0 0,0 1 0 0 0,1 0 1 0 0,-1-1-3 0 0,0 0 0 0 0,0 0 0 0 0,0 1 0 0 0,0-1 0 0 0,0 0 0 0 0,-1 0 0 0 0,1 1 0 0 0,0-1 0 0 0,-1 0 0 0 0,1 1 0 0 0,-1-1 0 0 0,1 1 0 0 0,-1 1 0 0 0,1-1 6 0 0,-1-1 0 0 0,0 0 0 0 0,1 0-1 0 0,-1 0 1 0 0,1 0 0 0 0,-1 0 0 0 0,1 0 0 0 0,0 0-1 0 0,-1 0 1 0 0,1 0 0 0 0,0 0 0 0 0,0 0 0 0 0,-1-1-1 0 0,1 1 1 0 0,0 0 0 0 0,0 0 0 0 0,0-1 0 0 0,0 1-1 0 0,0-1 1 0 0,0 1 0 0 0,0-1 0 0 0,0 1 0 0 0,2 0 0 0 0,1 0-562 0 0,-1 0 0 0 0,1 0 0 0 0,-1 0 0 0 0,1 0 0 0 0,0 0 0 0 0,5 0 0 0 0,12-1-5599 0 0,-16 0 2924 0 0</inkml:trace>
</inkml:ink>
</file>

<file path=ppt/ink/ink13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71"/>
    </inkml:context>
    <inkml:brush xml:id="br0">
      <inkml:brushProperty name="width" value="0.035" units="cm"/>
      <inkml:brushProperty name="height" value="0.035" units="cm"/>
      <inkml:brushProperty name="color" value="#E71224"/>
    </inkml:brush>
  </inkml:definitions>
  <inkml:trace contextRef="#ctx0" brushRef="#br0">3 35 3828 0 0,'0'0'9455'0'0,"0"-5"-9057"0"0,0-19-102 0 0,0 18 100 0 0,-1 33-412 0 0,0-18 83 0 0,1 0-1 0 0,0 1 0 0 0,0-1 0 0 0,1 1 0 0 0,0-1 0 0 0,4 14 0 0 0,-1-11 18 0 0,-1 0 0 0 0,-1 0 0 0 0,0 1 0 0 0,0 14 0 0 0,3 18 141 0 0,-5-41-208 0 0,4 18 80 0 0,-1 0 0 0 0,0 23 0 0 0,2 54-195 0 0,1-68-100 0 0,-6-30 196 0 0,0 0 0 0 0,0-1 0 0 0,0 1 0 0 0,0-1 0 0 0,0 1 0 0 0,0-1 0 0 0,1 1 0 0 0,-1-1-1 0 0,0 0 1 0 0,0 1 0 0 0,1-1 0 0 0,-1 1 0 0 0,0-1 0 0 0,0 1 0 0 0,1-1 0 0 0,-1 0 0 0 0,1 1 0 0 0,-1-1-1 0 0,0 0 1 0 0,1 1 0 0 0,5 8-761 0 0,-2-7-1177 0 0,-3-10-7190 0 0</inkml:trace>
</inkml:ink>
</file>

<file path=ppt/ink/ink13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72"/>
    </inkml:context>
    <inkml:brush xml:id="br0">
      <inkml:brushProperty name="width" value="0.035" units="cm"/>
      <inkml:brushProperty name="height" value="0.035" units="cm"/>
      <inkml:brushProperty name="color" value="#E71224"/>
    </inkml:brush>
  </inkml:definitions>
  <inkml:trace contextRef="#ctx0" brushRef="#br0">1 102 1492 0 0,'0'0'12595'0'0,"11"-9"-12579"0"0,35-30 0 0 0,-41 35-11 0 0,0 0-1 0 0,1 1 1 0 0,0-1-1 0 0,0 1 1 0 0,0 0-1 0 0,0 1 0 0 0,0-1 1 0 0,0 1-1 0 0,1 0 1 0 0,-1 1-1 0 0,12-2 1 0 0,11-3-14 0 0,-11 2-255 0 0,0 0 1 0 0,0 2-1 0 0,0 0 1 0 0,32 1 0 0 0,-48 1-75 0 0,-1 1 1 0 0,1-1-1 0 0,-1 1 1 0 0,1-1-1 0 0,0 1 1 0 0,-1 0 0 0 0,0 0-1 0 0,1-1 1 0 0,-1 1-1 0 0,0 0 1 0 0,1 0 0 0 0,-1 1-1 0 0,2 0 1 0 0,4 4-4209 0 0,-3-4 2485 0 0</inkml:trace>
</inkml:ink>
</file>

<file path=ppt/ink/ink13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73"/>
    </inkml:context>
    <inkml:brush xml:id="br0">
      <inkml:brushProperty name="width" value="0.035" units="cm"/>
      <inkml:brushProperty name="height" value="0.035" units="cm"/>
      <inkml:brushProperty name="color" value="#E71224"/>
    </inkml:brush>
  </inkml:definitions>
  <inkml:trace contextRef="#ctx0" brushRef="#br0">19 1 2692 0 0,'0'0'10885'0'0,"-2"6"-11024"0"0,-2 4 139 0 0,2 0 1 0 0,-1 0-1 0 0,1 0 0 0 0,1 0 1 0 0,0 0-1 0 0,0 12 1 0 0,0 0-5 0 0,0-17-14 0 0,1 1 1 0 0,0-1 0 0 0,0 1-1 0 0,0-1 1 0 0,0 1 0 0 0,1-1-1 0 0,0 1 1 0 0,0-1 0 0 0,3 9-1 0 0,-1-9-277 0 0,0 0 0 0 0,-1 0 0 0 0,0 0-1 0 0,0 0 1 0 0,-1 0 0 0 0,0 0 0 0 0,0 1 0 0 0,1 5-1 0 0,3 1-3636 0 0,-4-10 2553 0 0,4 2-1148 0 0</inkml:trace>
</inkml:ink>
</file>

<file path=ppt/ink/ink13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74"/>
    </inkml:context>
    <inkml:brush xml:id="br0">
      <inkml:brushProperty name="width" value="0.035" units="cm"/>
      <inkml:brushProperty name="height" value="0.035" units="cm"/>
      <inkml:brushProperty name="color" value="#E71224"/>
    </inkml:brush>
  </inkml:definitions>
  <inkml:trace contextRef="#ctx0" brushRef="#br0">294 82 2708 0 0,'0'0'9673'0'0,"-8"-8"-9626"0"0,-22-23 21 0 0,24 27 7 0 0,0-1 0 0 0,0 1 0 0 0,0 0 1 0 0,0 0-1 0 0,-1 0 0 0 0,0 1 0 0 0,0 0 0 0 0,0 1 1 0 0,0-1-1 0 0,0 1 0 0 0,0 1 0 0 0,0-1 0 0 0,-1 1 1 0 0,1 1-1 0 0,-1-1 0 0 0,1 1 0 0 0,-1 1 1 0 0,1-1-1 0 0,-10 3 0 0 0,13-2-78 0 0,0 0 0 0 0,0 0-1 0 0,0 0 1 0 0,1 1 0 0 0,-1 0 0 0 0,0-1 0 0 0,1 1 0 0 0,0 1 0 0 0,-1-1-1 0 0,1 0 1 0 0,0 1 0 0 0,0 0 0 0 0,-3 3 0 0 0,-1 2 3 0 0,0 0 0 0 0,1 0-1 0 0,0 1 1 0 0,-5 10 0 0 0,8-13-6 0 0,0-1 0 0 0,1 1 0 0 0,0 0-1 0 0,0 0 1 0 0,0 0 0 0 0,1 0 0 0 0,0 1-1 0 0,0-1 1 0 0,0 0 0 0 0,1 0 0 0 0,0 1-1 0 0,0-1 1 0 0,1 0 0 0 0,-1 1 0 0 0,3 6 0 0 0,0-4 8 0 0,0 0 1 0 0,0 0 0 0 0,1 0 0 0 0,1 0 0 0 0,-1-1 0 0 0,1 0 0 0 0,1 1 0 0 0,0-2 0 0 0,7 9 0 0 0,12 15 28 0 0,11 12 6 0 0,-14-11-52 0 0,-20-30 17 0 0,0 1 0 0 0,0-1 0 0 0,-1 1-1 0 0,1 0 1 0 0,-1-1 0 0 0,1 1 0 0 0,1 5 0 0 0,2 5-2 0 0,2 18-3 0 0,-5-27-29 0 0,-1 0 0 0 0,0 0 1 0 0,0 1-1 0 0,0-1 0 0 0,0 0 1 0 0,-1 1-1 0 0,1-1 0 0 0,-1 1 0 0 0,0-1 1 0 0,-2 8-1 0 0,2 5-2119 0 0,-12-17-3039 0 0,7 0 2346 0 0</inkml:trace>
</inkml:ink>
</file>

<file path=ppt/ink/ink13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75"/>
    </inkml:context>
    <inkml:brush xml:id="br0">
      <inkml:brushProperty name="width" value="0.035" units="cm"/>
      <inkml:brushProperty name="height" value="0.035" units="cm"/>
      <inkml:brushProperty name="color" value="#E71224"/>
    </inkml:brush>
  </inkml:definitions>
  <inkml:trace contextRef="#ctx0" brushRef="#br0">0 194 6541 0 0,'0'0'6228'0'0,"18"-16"-6345"0"0,3-4 118 0 0,0-1 2 0 0,39-28 1 0 0,-43 37-74 0 0,0 0 1 0 0,0 0-1 0 0,1 2 1 0 0,1 0-1 0 0,32-12 0 0 0,-44 19-94 0 0,14-3-2074 0 0,-20 6 1976 0 0,-1 0 0 0 0,1 0 0 0 0,0-1 0 0 0,0 1 0 0 0,-1 0 0 0 0,1 0-1 0 0,0 0 1 0 0,-1 0 0 0 0,1 1 0 0 0,0-1 0 0 0,-1 0 0 0 0,1 0 0 0 0,0 0 0 0 0,-1 0 0 0 0,1 1 0 0 0,-1-1-1 0 0,1 0 1 0 0,0 1 0 0 0,-1-1 0 0 0,1 0 0 0 0,-1 1 0 0 0,1-1 0 0 0,-1 1 0 0 0,2 0 0 0 0,2 3-1830 0 0</inkml:trace>
</inkml:ink>
</file>

<file path=ppt/ink/ink13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76"/>
    </inkml:context>
    <inkml:brush xml:id="br0">
      <inkml:brushProperty name="width" value="0.035" units="cm"/>
      <inkml:brushProperty name="height" value="0.035" units="cm"/>
      <inkml:brushProperty name="color" value="#E71224"/>
    </inkml:brush>
  </inkml:definitions>
  <inkml:trace contextRef="#ctx0" brushRef="#br0">7 62 5024 0 0,'0'0'5848'0'0,"-1"6"-6112"0"0,-3 30 434 0 0,3 47 1 0 0,1-59-119 0 0,0-22-49 0 0,0-1 0 0 0,1 0 0 0 0,-1 0 0 0 0,0 0 0 0 0,1 0 0 0 0,-1 0 0 0 0,1 0 0 0 0,-1-1 0 0 0,1 1 0 0 0,-1 0 0 0 0,1 0 0 0 0,0 0 0 0 0,-1 0 0 0 0,1-1 0 0 0,0 1 0 0 0,0 0 0 0 0,0-1 0 0 0,0 1 0 0 0,-1 0 0 0 0,1-1 0 0 0,0 1 0 0 0,0-1 0 0 0,0 1 0 0 0,0-1 0 0 0,0 0 0 0 0,0 1 0 0 0,0-1 0 0 0,0 0 0 0 0,0 0 0 0 0,0 0 0 0 0,1 0 0 0 0,-1 0 0 0 0,0 0 0 0 0,0 0 0 0 0,0 0 0 0 0,0 0 0 0 0,0 0 0 0 0,1-1 0 0 0,1 1 33 0 0,0-1 1 0 0,0 1-1 0 0,0-1 1 0 0,0 0-1 0 0,0 1 0 0 0,0-1 1 0 0,-1 0-1 0 0,1-1 1 0 0,0 1-1 0 0,-1-1 1 0 0,1 1-1 0 0,-1-1 1 0 0,1 1-1 0 0,3-5 0 0 0,-4 2 2 0 0,1 1 0 0 0,-1 0 0 0 0,0-1 0 0 0,0 0-1 0 0,-1 1 1 0 0,1-1 0 0 0,-1 0 0 0 0,0 0 0 0 0,0 0-1 0 0,1-6 1 0 0,2-9 99 0 0,-2 10-47 0 0,7-36 180 0 0,-8 42-262 0 0,-1 0 0 0 0,0 0 0 0 0,0-1 0 0 0,0 1 0 0 0,0 0 0 0 0,-1 0 0 0 0,1 0-1 0 0,-1 0 1 0 0,0 0 0 0 0,0 0 0 0 0,0 0 0 0 0,-2-3 0 0 0,-19-23-20 0 0,21 28 26 0 0,0-1 0 0 0,0 1 0 0 0,0 0 0 0 0,0-1 0 0 0,0 1 0 0 0,-1 0 0 0 0,1 0 0 0 0,0 0 0 0 0,-1 0 0 0 0,1 0 0 0 0,-1 0 0 0 0,1 0 0 0 0,-1 1 0 0 0,0-1 0 0 0,1 0 0 0 0,-1 1 0 0 0,0-1 0 0 0,0 1 0 0 0,-3-1 1 0 0,4 1-31 0 0,0 2-392 0 0,0-1 319 0 0,0 1 0 0 0,0-1 0 0 0,0 1 0 0 0,0-1 0 0 0,0 1 0 0 0,0 0 0 0 0,0 0 0 0 0,-1 3 0 0 0,3 15-2609 0 0,-1-12 86 0 0,10-56-3802 0 0</inkml:trace>
</inkml:ink>
</file>

<file path=ppt/ink/ink13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77"/>
    </inkml:context>
    <inkml:brush xml:id="br0">
      <inkml:brushProperty name="width" value="0.035" units="cm"/>
      <inkml:brushProperty name="height" value="0.035" units="cm"/>
      <inkml:brushProperty name="color" value="#E71224"/>
    </inkml:brush>
  </inkml:definitions>
  <inkml:trace contextRef="#ctx0" brushRef="#br0">204 97 5501 0 0,'0'0'6063'0'0,"-5"-9"-5976"0"0,1-1-47 0 0,2 5-9 0 0,0 1 0 0 0,0 0 0 0 0,0-1 0 0 0,-1 1 0 0 0,1 0 0 0 0,-1 0 0 0 0,-4-4 0 0 0,-5-7 1027 0 0,12 14-1042 0 0,-1 0 0 0 0,1 0 1 0 0,-1 0-1 0 0,1 1 0 0 0,-1-1 1 0 0,1 0-1 0 0,-1 0 1 0 0,0 0-1 0 0,1 1 0 0 0,-1-1 1 0 0,0 0-1 0 0,0 1 0 0 0,1-1 1 0 0,-1 0-1 0 0,0 1 0 0 0,0-1 1 0 0,0 1-1 0 0,0 0 1 0 0,0-1-1 0 0,-1 0 0 0 0,-21-6-59 0 0,21 6 45 0 0,0 1 0 0 0,0-1 0 0 0,-1 1 1 0 0,1-1-1 0 0,0 1 0 0 0,-1 0 0 0 0,1 0 0 0 0,0 0 0 0 0,0 1 0 0 0,-1-1 0 0 0,1 1 0 0 0,0-1 0 0 0,0 1 0 0 0,-1-1 0 0 0,1 1 0 0 0,0 0 0 0 0,0 0 1 0 0,0 0-1 0 0,-4 3 0 0 0,-12 6 8 0 0,14-8-15 0 0,1-1-1 0 0,0 1 1 0 0,0 0 0 0 0,0 0 0 0 0,1 0 0 0 0,-1 0 0 0 0,0 0 0 0 0,1 1 0 0 0,-1-1 0 0 0,1 1 0 0 0,0 0 0 0 0,0-1 0 0 0,0 1 0 0 0,0 0 0 0 0,0 0 0 0 0,1 1 0 0 0,-1-1 0 0 0,1 0 0 0 0,0 0 0 0 0,0 1 0 0 0,-1 4 0 0 0,0 8-7 0 0,0 1 1 0 0,1-1 0 0 0,0 23-1 0 0,2-22 14 0 0,-1-9 1 0 0,0 1 0 0 0,1-1 0 0 0,1 0 0 0 0,-1 0-1 0 0,1 0 1 0 0,1 0 0 0 0,4 12 0 0 0,15 49 59 0 0,-6-25 12 0 0,6 16-28 0 0,-14-44-22 0 0,-1 1-1 0 0,0-1 1 0 0,-1 1 0 0 0,6 24-1 0 0,-3-9 30 0 0,-6-24-54 0 0,-1 0 1 0 0,0 0-1 0 0,0 0 1 0 0,-1 0 0 0 0,1 14-1 0 0,3 5 137 0 0,1 3-2726 0 0</inkml:trace>
</inkml:ink>
</file>

<file path=ppt/ink/ink13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78"/>
    </inkml:context>
    <inkml:brush xml:id="br0">
      <inkml:brushProperty name="width" value="0.035" units="cm"/>
      <inkml:brushProperty name="height" value="0.035" units="cm"/>
      <inkml:brushProperty name="color" value="#E71224"/>
    </inkml:brush>
  </inkml:definitions>
  <inkml:trace contextRef="#ctx0" brushRef="#br0">0 76 1792 0 0,'0'0'9318'0'0,"19"-5"-9280"0"0,7-2-30 0 0,0 0 10 0 0,34-13 0 0 0,12-13-150 0 0,-54 29 117 0 0</inkml:trace>
</inkml:ink>
</file>

<file path=ppt/ink/ink13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4T17:14:58.779"/>
    </inkml:context>
    <inkml:brush xml:id="br0">
      <inkml:brushProperty name="width" value="0.035" units="cm"/>
      <inkml:brushProperty name="height" value="0.035" units="cm"/>
      <inkml:brushProperty name="color" value="#E71224"/>
    </inkml:brush>
  </inkml:definitions>
  <inkml:trace contextRef="#ctx0" brushRef="#br0">7 0 5356 0 0,'0'0'5440'0'0,"1"4"-5787"0"0,1 13 623 0 0,-1 0 0 0 0,0 18 1 0 0,-12 10 809 0 0,11-38-1069 0 0,0 0 0 0 0,0-1 0 0 0,0 1 0 0 0,1 0 1 0 0,0 0-1 0 0,0-1 0 0 0,1 1 0 0 0,0 0 0 0 0,0-1 0 0 0,5 10 0 0 0,-3-9-74 0 0,0 0 0 0 0,1 0-1 0 0,0-1 1 0 0,11 12-1 0 0,-6-11-1227 0 0,1-2-3376 0 0</inkml:trace>
</inkml:ink>
</file>

<file path=ppt/ink/ink13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01.273"/>
    </inkml:context>
    <inkml:brush xml:id="br0">
      <inkml:brushProperty name="width" value="0.035" units="cm"/>
      <inkml:brushProperty name="height" value="0.035" units="cm"/>
      <inkml:brushProperty name="color" value="#E71224"/>
    </inkml:brush>
  </inkml:definitions>
  <inkml:trace contextRef="#ctx0" brushRef="#br0">362 4846 3864 0 0,'0'0'7264'0'0,"-3"-2"-7830"0"0,-12-5 580 0 0,11 5 2389 0 0,4-275-697 0 0,-11 210-1166 0 0,6-2-450 0 0,0 11-94 0 0,-6-10 62 0 0,11-99 136 0 0,-11 99-198 0 0,5-112-36 0 0,6-208 179 0 0,6 287-52 0 0,-7 64-45 0 0,0 18-32 0 0,1 0 0 0 0,1 0-1 0 0,4-30 1 0 0,-3 34 1 0 0,0 0 1 0 0,-2-1-1 0 0,-1-29 0 0 0,-1 4 77 0 0,2-114 13 0 0,-5 52-60 0 0,5 80-24 0 0,0 1 10 0 0,0-1 1 0 0,-5-26 0 0 0,3 26-17 0 0,0 1 0 0 0,3-45 0 0 0,1 18-32 0 0,-2-328 109 0 0,-5 278-76 0 0,5-183 58 0 0,-6 218-66 0 0,1-34-10 0 0,5-113 10 0 0,-11 131 9 0 0,11-230-46 0 0,-11 188 86 0 0,0 15-43 0 0,11-83-24 0 0,11 123 60 0 0,-12 54-43 0 0,2 0 1 0 0,0 0-1 0 0,0 0 0 0 0,7-25 0 0 0,-7 30-6 0 0,0 0 0 0 0,0-1-1 0 0,0 1 1 0 0,-1-1 0 0 0,-2-13 0 0 0,1-5 27 0 0,1-116 165 0 0,-11 109-227 0 0,0-20 108 0 0,11 53-72 0 0,0 1 1 0 0,0-1 0 0 0,-1 0 0 0 0,1 1 0 0 0,0-1-1 0 0,0 0 1 0 0,0 1 0 0 0,0-1 0 0 0,-1 0 0 0 0,1 1 0 0 0,0-1-1 0 0,-1 0 1 0 0,1 1 0 0 0,0-1 0 0 0,-1 1 0 0 0,1-1 0 0 0,-1 1-1 0 0,0-1 1 0 0,1 0 0 0 0,-1 1-1 0 0,1-1 1 0 0,-1 1 0 0 0,1-1-1 0 0,-1 1 1 0 0,1-1 0 0 0,0 0-1 0 0,-1 1 1 0 0,1-1 0 0 0,0 0-1 0 0,-1 1 1 0 0,1-1 0 0 0,0 0-1 0 0,0 1 1 0 0,0-1 0 0 0,0 0-1 0 0,0 1 1 0 0,0-2 0 0 0,-6-11-24 0 0,1-3-6 0 0,5 15 30 0 0,-1-1 1 0 0,1 1 0 0 0,0-1-1 0 0,0 1 1 0 0,-1-1 0 0 0,1 1 0 0 0,0 0-1 0 0,-1-1 1 0 0,0 1 0 0 0,1 0 0 0 0,-2-2-1 0 0,1 1 1 0 0,1 1 0 0 0,-1 0 0 0 0,0 0 0 0 0,1-1-1 0 0,-1 1 1 0 0,1 0 0 0 0,0-1 0 0 0,-1 1 0 0 0,1-1 0 0 0,0 1-1 0 0,0-3 1 0 0,-11-29 51 0 0,11 25-11 0 0,0 8-47 0 0,0-1 0 0 0,1 1 0 0 0,-1 0 0 0 0,0-1 0 0 0,0 1 0 0 0,0-1 0 0 0,0 1 0 0 0,0-1 0 0 0,0 1-1 0 0,0-1 1 0 0,0 1 0 0 0,0-1 0 0 0,0 1 0 0 0,0-1 0 0 0,0 1 0 0 0,0-1 0 0 0,0 1 0 0 0,0-1 0 0 0,0 1 0 0 0,-1-1 0 0 0,1 1-1 0 0,0-1 1 0 0,0 1 0 0 0,0-1 0 0 0,-1 1 0 0 0,1 0 0 0 0,0-1 0 0 0,-1 1 0 0 0,1 0 0 0 0,0-1 0 0 0,-1 1 0 0 0,1 0-1 0 0,-1-1 1 0 0,1 1 0 0 0,0 0 0 0 0,-1 0 0 0 0,1-1 0 0 0,-1 1 0 0 0,1 0 0 0 0,-1 0 0 0 0,1 0 0 0 0,-1 0 0 0 0,1-1-1 0 0,-1 1 1 0 0,1 0 0 0 0,-1 0 0 0 0,0 3 3 0 0,0-1-1 0 0,1 0 1 0 0,-1 0-1 0 0,0 1 1 0 0,0-1-1 0 0,0 0 1 0 0,-1 0-1 0 0,-1 3 0 0 0,2 7 57 0 0,1-11-51 0 0,0 0-1 0 0,1-1 0 0 0,-1 1 0 0 0,0 0 0 0 0,0 0 1 0 0,0 0-1 0 0,0-1 0 0 0,0 1 0 0 0,-1 0 0 0 0,1 0 1 0 0,0 0-1 0 0,0-1 0 0 0,0 1 0 0 0,-1 0 0 0 0,1 0 0 0 0,0-1 1 0 0,-1 2-1 0 0,-1 1 0 0 0,-1 0 0 0 0,1 0 1 0 0,1 1-1 0 0,-1-1 0 0 0,-2 8 1 0 0,2-7 3 0 0,1 0 1 0 0,-1 0-1 0 0,0-1 1 0 0,0 1-1 0 0,-1 0 1 0 0,-2 4-1 0 0,3-6 2 0 0,0 1-1 0 0,1-1 0 0 0,-1 1 1 0 0,1 0-1 0 0,0 0 0 0 0,0-1 1 0 0,0 1-1 0 0,0 0 0 0 0,0 4 1 0 0,-8 18-6 0 0,-8 18 7 0 0,1-2-17 0 0,-28 42 86 0 0,22-38-85 0 0,12-24 13 0 0,-1 1-59 0 0,16-31 126 0 0,0-1 0 0 0,0 0 1 0 0,4-14-1 0 0,-1 3-53 0 0,17-40-57 0 0,43-76 0 0 0,-63 130 38 0 0,-2 3 6 0 0,-1-1-1 0 0,1 1 1 0 0,-1 0 0 0 0,1-1 0 0 0,-2 1-1 0 0,1-1 1 0 0,0 0 0 0 0,-1 0-1 0 0,0 0 1 0 0,0 1 0 0 0,0-1-1 0 0,-1 0 1 0 0,1-6 0 0 0,10-18 17 0 0,0 3-311 0 0,-8 25 284 0 0,1-1 1 0 0,0 0 0 0 0,0 1 0 0 0,0 0-1 0 0,8-2 1 0 0,10-5-51 0 0,-19 7 60 0 0,-1-1-1 0 0,0 1 1 0 0,1 0-1 0 0,-1 1 1 0 0,1-1-1 0 0,-1 0 1 0 0,1 1-1 0 0,-1-1 0 0 0,1 1 1 0 0,-1 0-1 0 0,5 0 1 0 0,-6 0-8 0 0,-1 0-1 0 0,10 0-37 0 0,12 0 30 0 0,-21 0 12 0 0,-1 0-1 0 0,1 0 0 0 0,-1 0 1 0 0,1 0-1 0 0,-1 0 0 0 0,0 0 1 0 0,1 0-1 0 0,-1 1 0 0 0,1-1 1 0 0,-1 0-1 0 0,1 0 0 0 0,-1 0 1 0 0,0 0-1 0 0,1 1 0 0 0,-1-1 1 0 0,1 0-1 0 0,-1 0 0 0 0,0 1 1 0 0,1-1-1 0 0,-1 0 0 0 0,0 1 1 0 0,0-1-1 0 0,1 0 0 0 0,-1 1 1 0 0,0-1-1 0 0,0 0 0 0 0,1 1 1 0 0,-1-1-1 0 0,0 1 0 0 0,0-1 1 0 0,1 1-1 0 0,20 28 72 0 0,-13-18-13 0 0,-3-2-40 0 0,1 0 1 0 0,13 14-1 0 0,-2 2-2 0 0,-7-17-2 0 0,-1 0 1 0 0,15 18-1 0 0,-17-18-4 0 0,0 0-1 0 0,0-1 1 0 0,1 1 0 0 0,15 10-1 0 0,0 2 12 0 0,24 10-64 0 0,-25-10-31 0 0,-18-16-207 0 0,1 1 0 0 0,-1-1 0 0 0,1 0 0 0 0,0-1 0 0 0,0 1 0 0 0,6 2 0 0 0,11 15-5444 0 0,-13-16 3176 0 0,-7 3-613 0 0</inkml:trace>
</inkml:ink>
</file>

<file path=ppt/ink/ink13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08.355"/>
    </inkml:context>
    <inkml:brush xml:id="br0">
      <inkml:brushProperty name="width" value="0.035" units="cm"/>
      <inkml:brushProperty name="height" value="0.035" units="cm"/>
      <inkml:brushProperty name="color" value="#E71224"/>
    </inkml:brush>
  </inkml:definitions>
  <inkml:trace contextRef="#ctx0" brushRef="#br0">17 9 736 0 0,'0'0'9522'0'0,"0"-8"-7449"0"0,0 472-19 0 0,-11-381-2098 0 0,10-78 1199 0 0,-1 1-3983 0 0,4-13-3525 0 0,3-9 447 0 0,-14 40 5497 0 0</inkml:trace>
</inkml:ink>
</file>

<file path=ppt/ink/ink13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08.803"/>
    </inkml:context>
    <inkml:brush xml:id="br0">
      <inkml:brushProperty name="width" value="0.035" units="cm"/>
      <inkml:brushProperty name="height" value="0.035" units="cm"/>
      <inkml:brushProperty name="color" value="#E71224"/>
    </inkml:brush>
  </inkml:definitions>
  <inkml:trace contextRef="#ctx0" brushRef="#br0">2 40 1948 0 0,'0'0'9071'0'0,"-1"-2"-9296"0"0,1 1 235 0 0,0 1-1 0 0,0-1 1 0 0,0 1-1 0 0,0-1 1 0 0,0 0 0 0 0,0 1-1 0 0,0-1 1 0 0,0 1-1 0 0,0-1 1 0 0,0 1-1 0 0,0-1 1 0 0,0 1-1 0 0,1-1 1 0 0,-1 1-1 0 0,0-1 1 0 0,0 1 0 0 0,1-1-1 0 0,-1 1 1 0 0,0-1-1 0 0,0 1 1 0 0,1-1-1 0 0,-1 1 1 0 0,1 0-1 0 0,-1-1 1 0 0,0 1-1 0 0,1-1 1 0 0,-1 1 0 0 0,1 0-1 0 0,-1-1 1 0 0,1 1-1 0 0,25-11 233 0 0,-16 8-195 0 0,0 1-1 0 0,0 0 0 0 0,16 0 1 0 0,40 0-77 0 0,-7 2-1489 0 0,-41 0-6082 0 0,-67 0 5233 0 0</inkml:trace>
</inkml:ink>
</file>

<file path=ppt/ink/ink13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09.509"/>
    </inkml:context>
    <inkml:brush xml:id="br0">
      <inkml:brushProperty name="width" value="0.035" units="cm"/>
      <inkml:brushProperty name="height" value="0.035" units="cm"/>
      <inkml:brushProperty name="color" value="#E71224"/>
    </inkml:brush>
  </inkml:definitions>
  <inkml:trace contextRef="#ctx0" brushRef="#br0">72 1 532 0 0,'0'0'8387'0'0,"-5"4"-8210"0"0,-1 1-88 0 0,3-4-37 0 0,1 1 0 0 0,0 0 1 0 0,0-1-1 0 0,-1 1 1 0 0,1 0-1 0 0,1 0 0 0 0,-1 0 1 0 0,-2 4-1 0 0,-4 5 894 0 0,-17 31 136 0 0,23-36-1049 0 0,1 1-1 0 0,-1-1 0 0 0,1 0 0 0 0,1 0 0 0 0,-1 1 0 0 0,1 7 0 0 0,0 62 70 0 0,1-74-103 0 0,-1-1 1 0 0,1 1-1 0 0,-1-1 1 0 0,1 1-1 0 0,0-1 0 0 0,-1 1 1 0 0,1-1-1 0 0,0 0 1 0 0,0 0-1 0 0,0 1 0 0 0,0-1 1 0 0,0 0-1 0 0,0 0 1 0 0,0 0-1 0 0,1 0 0 0 0,-1 0 1 0 0,0 0-1 0 0,1 0 0 0 0,-1-1 1 0 0,0 1-1 0 0,1 0 1 0 0,-1-1-1 0 0,3 1 0 0 0,-3-1 21 0 0,32-1 709 0 0,-29-1-720 0 0,0-1 0 0 0,0 0 1 0 0,-1 0-1 0 0,1-1 1 0 0,-1 1-1 0 0,0-1 1 0 0,0 0-1 0 0,0 0 1 0 0,0 0-1 0 0,-1 0 0 0 0,0 0 1 0 0,0 0-1 0 0,2-6 1 0 0,-1 5-10 0 0,-1 0 1 0 0,-1-1 0 0 0,1 1-1 0 0,-1-1 1 0 0,0 1-1 0 0,0-1 1 0 0,-1 1-1 0 0,1-1 1 0 0,-1 0 0 0 0,0 1-1 0 0,-1-1 1 0 0,0 0-1 0 0,1 1 1 0 0,-2-1-1 0 0,1 1 1 0 0,-1-1 0 0 0,-3-8-1 0 0,2 9-7 0 0,-1-1 12 0 0,1 0 1 0 0,-1 1-1 0 0,0-1 1 0 0,-1 0-1 0 0,0 1 1 0 0,1 0-1 0 0,-2 0 1 0 0,1 1-1 0 0,-12-8 1 0 0,17 12-46 0 0,-1 0 1 0 0,1 0-1 0 0,-1 0 1 0 0,1 0-1 0 0,-1 0 1 0 0,1 0 0 0 0,-1 0-1 0 0,1 1 1 0 0,0-1-1 0 0,-1 0 1 0 0,1 0-1 0 0,-1 1 1 0 0,1-1 0 0 0,-1 0-1 0 0,1 0 1 0 0,0 1-1 0 0,-1-1 1 0 0,1 0 0 0 0,0 1-1 0 0,-1-1 1 0 0,1 1-1 0 0,0-1 1 0 0,0 0-1 0 0,-1 1 1 0 0,1-1 0 0 0,0 1-1 0 0,0-1 1 0 0,0 1-1 0 0,-1-1 1 0 0,1 1 0 0 0,0 0-1 0 0,-6 17-1614 0 0,6-18 1429 0 0,-1 1 0 0 0,1 0 0 0 0,0 0 0 0 0,0 0 0 0 0,0-1 0 0 0,0 1 0 0 0,0 0 0 0 0,0 0 0 0 0,0 0-1 0 0,0 0 1 0 0,0-1 0 0 0,1 1 0 0 0,-1 0 0 0 0,0 0 0 0 0,0 0 0 0 0,1-1 0 0 0,-1 1 0 0 0,0 0 0 0 0,1 0 0 0 0,-1-1 0 0 0,1 1 0 0 0,-1 0 0 0 0,1-1 0 0 0,-1 1 0 0 0,1-1 0 0 0,0 1 0 0 0,-1 0 0 0 0,1-1 0 0 0,1 1 0 0 0,-2 0 79 0 0,2-9-1671 0 0,-2-36 512 0 0</inkml:trace>
</inkml:ink>
</file>

<file path=ppt/ink/ink13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10.670"/>
    </inkml:context>
    <inkml:brush xml:id="br0">
      <inkml:brushProperty name="width" value="0.035" units="cm"/>
      <inkml:brushProperty name="height" value="0.035" units="cm"/>
      <inkml:brushProperty name="color" value="#E71224"/>
    </inkml:brush>
  </inkml:definitions>
  <inkml:trace contextRef="#ctx0" brushRef="#br0">31 2 936 0 0,'0'0'11129'0'0,"-2"-1"-10724"0"0,1 1-388 0 0,1 0 1 0 0,-1 0-1 0 0,1 0 0 0 0,0 0 1 0 0,-1-1-1 0 0,1 1 0 0 0,-1 0 1 0 0,1 0-1 0 0,-1 0 0 0 0,1 0 1 0 0,-1 0-1 0 0,1 0 1 0 0,-1 1-1 0 0,1-1 0 0 0,-1 0 1 0 0,1 0-1 0 0,0 0 0 0 0,-1 0 1 0 0,1 0-1 0 0,-1 1 0 0 0,1-1 1 0 0,0 0-1 0 0,-1 0 0 0 0,1 1 1 0 0,-1-1-1 0 0,1 0 1 0 0,0 1-1 0 0,-1-1 0 0 0,1 1 1 0 0,-5 15 253 0 0,3-6-312 0 0,-2 10 73 0 0,2 1 0 0 0,0 0 0 0 0,2 1 0 0 0,2 22 1 0 0,-1 5 79 0 0,4-30-69 0 0,1 2-61 0 0,-7-3 168 0 0,1 13-1949 0 0,6-4-4979 0 0,-6-26 6267 0 0,0-3-848 0 0,0-3 803 0 0,-5-49-2110 0 0</inkml:trace>
</inkml:ink>
</file>

<file path=ppt/ink/ink13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14.922"/>
    </inkml:context>
    <inkml:brush xml:id="br0">
      <inkml:brushProperty name="width" value="0.035" units="cm"/>
      <inkml:brushProperty name="height" value="0.035" units="cm"/>
      <inkml:brushProperty name="color" value="#E71224"/>
    </inkml:brush>
  </inkml:definitions>
  <inkml:trace contextRef="#ctx0" brushRef="#br0">66 52 932 0 0,'0'0'8993'0'0,"-16"-6"-6979"0"0,16 5-2011 0 0,0 1 0 0 0,0 0 1 0 0,0-1-1 0 0,0 1 0 0 0,0 0 0 0 0,0 0 0 0 0,0-1 1 0 0,0 1-1 0 0,0 0 0 0 0,-1-1 0 0 0,1 1 0 0 0,0 0 1 0 0,0-1-1 0 0,0 1 0 0 0,0 0 0 0 0,-1 0 0 0 0,1-1 1 0 0,0 1-1 0 0,0 0 0 0 0,-1 0 0 0 0,1-1 0 0 0,0 1 1 0 0,0 0-1 0 0,-1 0 0 0 0,1 0 0 0 0,0 0 0 0 0,-1-1 0 0 0,1 1 6 0 0,-1 0-1 0 0,1 0 1 0 0,0-1-1 0 0,-1 1 1 0 0,1 0-1 0 0,-1 0 1 0 0,1-1-1 0 0,0 1 1 0 0,0 0-1 0 0,-1-1 1 0 0,1 1-1 0 0,0 0 1 0 0,-1-1-1 0 0,1 1 1 0 0,0-1-1 0 0,0 1 1 0 0,0-1-1 0 0,-1 1 1 0 0,1 0-1 0 0,0-1 0 0 0,0 1 1 0 0,0-1-1 0 0,0 1 1 0 0,0-1-1 0 0,0 1 1 0 0,0-1-1 0 0,0 0 1 0 0,0 0 12 0 0,1 0 1 0 0,-1 0-1 0 0,0 0 1 0 0,0 0-1 0 0,0 0 0 0 0,0 0 1 0 0,0 0-1 0 0,0 0 1 0 0,0 0-1 0 0,-1 0 1 0 0,1 0-1 0 0,0 0 0 0 0,0 0 1 0 0,-1 0-1 0 0,1 0 1 0 0,-1 0-1 0 0,1 1 1 0 0,0-1-1 0 0,-1 0 0 0 0,0 0 1 0 0,1 0-1 0 0,-1 0 1 0 0,0 1-1 0 0,1-1 1 0 0,-1 0-1 0 0,0 1 0 0 0,-1-2 1 0 0,1 2 730 0 0,2 2-1161 0 0,-1 1 412 0 0,1 0 0 0 0,-1-1 0 0 0,0 1 1 0 0,0-1-1 0 0,0 1 0 0 0,0 0 1 0 0,0-1-1 0 0,-1 1 0 0 0,1 0 1 0 0,-1-1-1 0 0,-1 4 0 0 0,-1 15 18 0 0,3-3 57 0 0,0-3-59 0 0,0 0 1 0 0,-1-1 0 0 0,-3 19-1 0 0,2-23 11 0 0,1 0-1 0 0,1 1 0 0 0,0 17 1 0 0,0-18-6 0 0,1-1-1 0 0,-2 1 1 0 0,1 0 0 0 0,-4 15 0 0 0,1-13-225 0 0,0 0 0 0 0,1 0-1 0 0,0 21 1 0 0,5-37-1192 0 0,1 0 0 0 0,0 0 0 0 0,0 1 0 0 0,7-5 1 0 0,-6 5-64 0 0,-2 1-213 0 0,-6 5 114 0 0,-28 24 342 0 0</inkml:trace>
</inkml:ink>
</file>

<file path=ppt/ink/ink13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15.712"/>
    </inkml:context>
    <inkml:brush xml:id="br0">
      <inkml:brushProperty name="width" value="0.035" units="cm"/>
      <inkml:brushProperty name="height" value="0.035" units="cm"/>
      <inkml:brushProperty name="color" value="#E71224"/>
    </inkml:brush>
  </inkml:definitions>
  <inkml:trace contextRef="#ctx0" brushRef="#br0">30 32 524 0 0,'0'0'9658'0'0,"-2"-3"-9599"0"0,0 1-5 0 0,1 1-25 0 0,0 0 0 0 0,1 1 0 0 0,-1-1 0 0 0,1 0 0 0 0,-1 0 0 0 0,1 0-1 0 0,-1 1 1 0 0,1-1 0 0 0,-1 0 0 0 0,1 0 0 0 0,0 0 0 0 0,-1 0 0 0 0,1 0 0 0 0,0 0 0 0 0,0 0-1 0 0,0-1 1 0 0,-1 1 4 0 0,1 0-1 0 0,-1 1 1 0 0,1-1-1 0 0,-1 0 1 0 0,1 1 0 0 0,-1-1-1 0 0,1 1 1 0 0,-1-1-1 0 0,0 0 1 0 0,1 1-1 0 0,-1-1 1 0 0,0 1-1 0 0,0 0 1 0 0,1-1-1 0 0,-1 1 1 0 0,0 0-1 0 0,0-1 1 0 0,0 1-1 0 0,1 0 1 0 0,-1 0 0 0 0,0 0-1 0 0,0-1 1 0 0,0 1-1 0 0,-1 0 1 0 0,3 0-171 0 0,11 1 181 0 0,66 5 193 0 0,-67-4-244 0 0,-1-2 3 0 0,-6 0-1 0 0,-1 0 0 0 0,1 0-1 0 0,0 0 1 0 0,0 1 0 0 0,0-1 0 0 0,-1 1-1 0 0,1 0 1 0 0,4 2 0 0 0,-8-3-10 0 0,29 10-3369 0 0,-18-5 1119 0 0,-7-4 973 0 0,-42-17-3419 0 0</inkml:trace>
</inkml:ink>
</file>

<file path=ppt/ink/ink13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16.210"/>
    </inkml:context>
    <inkml:brush xml:id="br0">
      <inkml:brushProperty name="width" value="0.035" units="cm"/>
      <inkml:brushProperty name="height" value="0.035" units="cm"/>
      <inkml:brushProperty name="color" value="#E71224"/>
    </inkml:brush>
  </inkml:definitions>
  <inkml:trace contextRef="#ctx0" brushRef="#br0">17 0 804 0 0,'0'0'9368'0'0,"-11"27"-8872"0"0,5 15-56 0 0,6 55 238 0 0,0-96-695 0 0,1-1-1 0 0,-1 0 1 0 0,0 1-1 0 0,0-1 0 0 0,0 0 1 0 0,0 1-1 0 0,0-1 0 0 0,1 0 1 0 0,-1 1-1 0 0,0-1 1 0 0,0 0-1 0 0,1 1 0 0 0,-1-1 1 0 0,0 0-1 0 0,1 0 1 0 0,-1 1-1 0 0,0-1 0 0 0,1 0 1 0 0,-1 0-1 0 0,0 0 0 0 0,1 0 1 0 0,-1 1-1 0 0,0-1 1 0 0,1 0-1 0 0,-1 0 0 0 0,0 0 1 0 0,1 0-1 0 0,-1 0 0 0 0,1 0 1 0 0,-1 0-1 0 0,7 1-4151 0 0,-23-10-2902 0 0</inkml:trace>
</inkml:ink>
</file>

<file path=ppt/ink/ink13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27.286"/>
    </inkml:context>
    <inkml:brush xml:id="br0">
      <inkml:brushProperty name="width" value="0.035" units="cm"/>
      <inkml:brushProperty name="height" value="0.035" units="cm"/>
      <inkml:brushProperty name="color" value="#E71224"/>
    </inkml:brush>
  </inkml:definitions>
  <inkml:trace contextRef="#ctx0" brushRef="#br0">50 53 1116 0 0,'0'0'6507'0'0,"-4"-1"-6413"0"0,-41-4 2277 0 0,44 5-2175 0 0,30 0 1288 0 0,-16-1-1381 0 0,0-1 0 0 0,1 0 1 0 0,-1 0-1 0 0,22-8 0 0 0,19-4-25 0 0,-28 11 33 0 0,0 1 1 0 0,28 2 0 0 0,-19 1-112 0 0,-34-1 15 0 0,17-2-5 0 0,-14 1-17 0 0,-5 2 3 0 0,22-10-467 0 0,-41 15-11769 0 0</inkml:trace>
</inkml:ink>
</file>

<file path=ppt/ink/ink13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28.388"/>
    </inkml:context>
    <inkml:brush xml:id="br0">
      <inkml:brushProperty name="width" value="0.035" units="cm"/>
      <inkml:brushProperty name="height" value="0.035" units="cm"/>
      <inkml:brushProperty name="color" value="#E71224"/>
    </inkml:brush>
  </inkml:definitions>
  <inkml:trace contextRef="#ctx0" brushRef="#br0">245 75 2212 0 0,'0'0'7522'0'0,"-12"-7"-7432"0"0,-59-33 398 0 0,65 36-302 0 0,-1 1 0 0 0,0-1 0 0 0,0 1 0 0 0,0 0 0 0 0,0 1 0 0 0,0 0 1 0 0,-1 0-1 0 0,1 1 0 0 0,-1-1 0 0 0,-12 1 0 0 0,18 1-159 0 0,1 0-5 0 0,-1 0-29 0 0,1-1-1 0 0,-1 1 0 0 0,0 0 0 0 0,0 0 1 0 0,0 0-1 0 0,0 1 0 0 0,1-1 0 0 0,-1 0 0 0 0,0 1 1 0 0,0-1-1 0 0,1 1 0 0 0,-1-1 0 0 0,0 1 0 0 0,1 0 1 0 0,-1 0-1 0 0,0 0 0 0 0,1 0 0 0 0,-1 0 1 0 0,1 0-1 0 0,0 0 0 0 0,-1 0 0 0 0,1 1 0 0 0,0-1 1 0 0,0 0-1 0 0,0 1 0 0 0,0-1 0 0 0,0 1 0 0 0,0-1 1 0 0,0 1-1 0 0,0 0 0 0 0,0-1 0 0 0,0 3 1 0 0,-4 7-17 0 0,-6 22-35 0 0,10-27 53 0 0,0-1 0 0 0,0 1-1 0 0,1-1 1 0 0,-1 1 0 0 0,1-1-1 0 0,0 1 1 0 0,2 7 0 0 0,-1 7-1 0 0,-1-15 11 0 0,0 0-1 0 0,1 1 0 0 0,0-1 1 0 0,0 0-1 0 0,0 0 0 0 0,3 9 1 0 0,-2-9-6 0 0,0 7-10 0 0,3 3 47 0 0,6 25 33 0 0,22 37-82 0 0,-19-43 34 0 0,-5-5-43 0 0,-6-15 30 0 0,-2-11 1 0 0,-1 0 0 0 0,1 0 1 0 0,-1 0-1 0 0,0-1 0 0 0,0 1 0 0 0,0 0 0 0 0,0 0 0 0 0,0 0 0 0 0,-1 3 1 0 0,0-2-88 0 0,0 0 1 0 0,1 0 0 0 0,0 0 0 0 0,0 0 0 0 0,0 0-1 0 0,0 0 1 0 0,2 6 0 0 0,7-10-3886 0 0,-18 0-3643 0 0</inkml:trace>
</inkml:ink>
</file>

<file path=ppt/ink/ink13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28.949"/>
    </inkml:context>
    <inkml:brush xml:id="br0">
      <inkml:brushProperty name="width" value="0.035" units="cm"/>
      <inkml:brushProperty name="height" value="0.035" units="cm"/>
      <inkml:brushProperty name="color" value="#E71224"/>
    </inkml:brush>
  </inkml:definitions>
  <inkml:trace contextRef="#ctx0" brushRef="#br0">0 10 1100 0 0,'0'0'5230'0'0,"39"2"-1207"0"0,-10-2-3765 0 0,55-7 0 0 0,-33 3-357 0 0,-51 4 70 0 0,18 0-2182 0 0,-8-1-1505 0 0,-38 2-1098 0 0</inkml:trace>
</inkml:ink>
</file>

<file path=ppt/ink/ink13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04.958"/>
    </inkml:context>
    <inkml:brush xml:id="br0">
      <inkml:brushProperty name="width" value="0.035" units="cm"/>
      <inkml:brushProperty name="height" value="0.035" units="cm"/>
      <inkml:brushProperty name="color" value="#E71224"/>
    </inkml:brush>
  </inkml:definitions>
  <inkml:trace contextRef="#ctx0" brushRef="#br0">12 387 2500 0 0,'0'0'8155'0'0,"-2"-4"-7976"0"0,0 1-85 0 0,1 2-36 0 0,0 0 0 0 0,1 0 0 0 0,-1 0-1 0 0,0 0 1 0 0,1 0 0 0 0,-1 0 0 0 0,1 0 0 0 0,-1-1 0 0 0,1 1-1 0 0,0 0 1 0 0,-1 0 0 0 0,1-1 0 0 0,0 0 0 0 0,0 1 58 0 0,5-9-150 0 0,16 1 34 0 0,-19 8 4 0 0,0 0-1 0 0,-1 0 1 0 0,1 0 0 0 0,0 1 0 0 0,0-1-1 0 0,0 0 1 0 0,0 1 0 0 0,0-1 0 0 0,0 1-1 0 0,3 0 1 0 0,6-1 15 0 0,0-1-1 0 0,-1 0 1 0 0,1 0-1 0 0,0-1 1 0 0,-1-1-1 0 0,0 0 1 0 0,16-8-1 0 0,-12 6 33 0 0,1 0-1 0 0,0 0 1 0 0,22-4 0 0 0,13-2-4 0 0,-29 6 0 0 0,39-6-1 0 0,-4 0 389 0 0,-10 8-382 0 0,79 2 0 0 0,-71 2 18 0 0,-40 1-72 0 0,0 0 0 0 0,21 5 0 0 0,-21-3 21 0 0,0 0 1 0 0,21 0-1 0 0,362-1 447 0 0,-374-1-379 0 0,0 2 1 0 0,45 11-1 0 0,-19-4 20 0 0,-31-7 7 0 0,-1-2 1 0 0,1 0-1 0 0,17-2 0 0 0,-4 0-5 0 0,-13 0 1 0 0,34-6 0 0 0,9 0-83 0 0,166 9-26 0 0,-146 4 21 0 0,-31-1-1 0 0,33 4-21 0 0,-47-4 41 0 0,40-1 1 0 0,195-5 150 0 0,0 0-89 0 0,-250 0-70 0 0,0-2 0 0 0,0 0 0 0 0,-1-1 0 0 0,23-8 0 0 0,37-6-6 0 0,-25 12-101 0 0,93 1 0 0 0,-7 2 293 0 0,96 3 80 0 0,-167 4-336 0 0,75 2 76 0 0,254-12 338 0 0,-73-1-104 0 0,-304 9-239 0 0,1 0 1 0 0,0 1-1 0 0,39 11 1 0 0,-29-8 91 0 0,-1-2-1 0 0,0-1 1 0 0,47-1 0 0 0,-78-2-146 0 0,-1 0 42 0 0,0 1 0 0 0,0-1 1 0 0,0 1-1 0 0,0-1 0 0 0,0 1 1 0 0,0-1-1 0 0,0 0 0 0 0,0 1 0 0 0,0-1 1 0 0,0 1-1 0 0,0-1 0 0 0,-1 1 1 0 0,1-1-1 0 0,0 0 0 0 0,0 1 0 0 0,-1-1 1 0 0,1 0-1 0 0,0 1 0 0 0,0-1 0 0 0,-1 0 1 0 0,1 1-1 0 0,0-1 0 0 0,-1 0 1 0 0,1 1-1 0 0,0-1 0 0 0,-1 0 0 0 0,1 0 1 0 0,-1 1-1 0 0,1-1 0 0 0,0 0 1 0 0,-1 0-1 0 0,1 0 0 0 0,-1 0 0 0 0,1 0 1 0 0,-1 0-1 0 0,1 0 0 0 0,0 0 0 0 0,-1 0 1 0 0,1 0-1 0 0,-1 0 0 0 0,1 0 1 0 0,-1 0-1 0 0,1 0 0 0 0,-1 0 0 0 0,1 0 1 0 0,0 0-1 0 0,-1 0 0 0 0,0-1 1 0 0,-7 1-103 0 0,4-1 89 0 0,0 1 1 0 0,-1-1-1 0 0,1 0 1 0 0,0-1-1 0 0,0 1 1 0 0,-1-1-1 0 0,1 0 1 0 0,0 0-1 0 0,-3-2 1 0 0,-20-9-17 0 0,14 7 19 0 0,1-1 1 0 0,0 0 0 0 0,1-1-1 0 0,-1 0 1 0 0,-18-18 0 0 0,10 8-29 0 0,-24-15 1 0 0,-85-62 59 0 0,90 62 99 0 0,26 24-62 0 0,12 7-245 0 0,10 4 131 0 0,19 7 61 0 0,31 6 0 0 0,-40-11-37 0 0,-1 0 0 0 0,0 1 0 0 0,1 2 0 0 0,-2-1 0 0 0,30 17-1 0 0,-21-8-5 0 0,-15-9 19 0 0,0 1 0 0 0,-1-1-1 0 0,0 2 1 0 0,0-1 0 0 0,16 18-1 0 0,-17-16 1 0 0,-8-8-3 0 0,1 0 1 0 0,-1 1-1 0 0,1-1 0 0 0,-1 0 1 0 0,0 1-1 0 0,0-1 1 0 0,1 1-1 0 0,-1-1 0 0 0,0 1 1 0 0,0 0-1 0 0,-1-1 1 0 0,1 1-1 0 0,0 0 0 0 0,-1 0 1 0 0,1 0-1 0 0,-1 0 1 0 0,1-1-1 0 0,-1 3 0 0 0,6 13 91 0 0,-6-16-84 0 0,1 0 0 0 0,0 0 0 0 0,-1 0 0 0 0,0 0 1 0 0,1 0-1 0 0,-1 0 0 0 0,1 0 0 0 0,-1 0 0 0 0,0 0 0 0 0,0 0 0 0 0,0 0 0 0 0,1 0 0 0 0,-1 0 0 0 0,0 0 0 0 0,0 0 0 0 0,0 0 0 0 0,-1 0 0 0 0,1 0 0 0 0,0 0 0 0 0,0 0 0 0 0,-1 0 0 0 0,1 0 0 0 0,0 0 0 0 0,-1 0 0 0 0,1 0 0 0 0,-1 0 0 0 0,1 0 0 0 0,-1 0 0 0 0,0 1 0 0 0,-4 3 136 0 0,-1 0 1 0 0,1 0-1 0 0,-1 0 0 0 0,0-1 0 0 0,0 0 0 0 0,-1 0 0 0 0,1 0 0 0 0,-13 4 0 0 0,-8 6 676 0 0,6-1-804 0 0,0 2 0 0 0,1 0 0 0 0,1 1-1 0 0,0 1 1 0 0,-16 20 0 0 0,31-33-53 0 0,2-2 22 0 0,0 0 0 0 0,0 0 0 0 0,0 0 0 0 0,1 0-1 0 0,-1 0 1 0 0,1 0 0 0 0,-1 1 0 0 0,1-1 0 0 0,0 0 0 0 0,0 1 0 0 0,0-1 0 0 0,-1 5 0 0 0,1-4 530 0 0,-1 7-2891 0 0,6-15-806 0 0,12-23-301 0 0,-13 23 2548 0 0,1 0-1 0 0,-2 0 1 0 0,1 0 0 0 0,0 0-1 0 0,-1 0 1 0 0,0-1-1 0 0,1-5 1 0 0,-2 9 636 0 0,-1-1-781 0 0,-5 11 16 0 0,-35 71-1207 0 0</inkml:trace>
</inkml:ink>
</file>

<file path=ppt/ink/ink13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07.047"/>
    </inkml:context>
    <inkml:brush xml:id="br0">
      <inkml:brushProperty name="width" value="0.035" units="cm"/>
      <inkml:brushProperty name="height" value="0.035" units="cm"/>
      <inkml:brushProperty name="color" value="#E71224"/>
    </inkml:brush>
  </inkml:definitions>
  <inkml:trace contextRef="#ctx0" brushRef="#br0">33 1 4280 0 0,'0'0'8925'0'0,"-4"4"-8630"0"0,1-1-267 0 0,0 0 1 0 0,1 1-1 0 0,-1-1 1 0 0,1 1-1 0 0,-1 0 0 0 0,1 0 1 0 0,0 0-1 0 0,1 0 1 0 0,-1 0-1 0 0,1 0 1 0 0,-1 0-1 0 0,1 0 0 0 0,1 1 1 0 0,-1-1-1 0 0,0 8 1 0 0,1 97 263 0 0,2-104-373 0 0,0 0 1 0 0,1 0-1 0 0,-1 0 1 0 0,1-1-1 0 0,0 1 1 0 0,6 5-1 0 0,21 11-7598 0 0,-24-18 4823 0 0</inkml:trace>
</inkml:ink>
</file>

<file path=ppt/ink/ink13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22.701"/>
    </inkml:context>
    <inkml:brush xml:id="br0">
      <inkml:brushProperty name="width" value="0.035" units="cm"/>
      <inkml:brushProperty name="height" value="0.035" units="cm"/>
      <inkml:brushProperty name="color" value="#E71224"/>
    </inkml:brush>
  </inkml:definitions>
  <inkml:trace contextRef="#ctx0" brushRef="#br0">13 75 1152 0 0,'0'0'3388'0'0,"-5"-16"-2941"0"0,-1-7 806 0 0,6-12 2272 0 0,-2 35-2582 0 0,9 0 239 0 0,16 0-494 0 0,-5-1-597 0 0,1 1 1 0 0,-1 2-1 0 0,37 5 1 0 0,-39-4-58 0 0,0-1 0 0 0,0-1 0 0 0,0-1 0 0 0,23-2 0 0 0,5 0 141 0 0,-6 2-278 0 0,-37 0 94 0 0,1 0-269 0 0,0 0 19 0 0,0 1-1 0 0,0-1 0 0 0,0 0 1 0 0,1 1-1 0 0,-1-1 0 0 0,0 1 0 0 0,3 1 1 0 0,7 10-3211 0 0,-9-5-2682 0 0,-29-31 4952 0 0</inkml:trace>
</inkml:ink>
</file>

<file path=ppt/ink/ink13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24.341"/>
    </inkml:context>
    <inkml:brush xml:id="br0">
      <inkml:brushProperty name="width" value="0.035" units="cm"/>
      <inkml:brushProperty name="height" value="0.035" units="cm"/>
      <inkml:brushProperty name="color" value="#E71224"/>
    </inkml:brush>
  </inkml:definitions>
  <inkml:trace contextRef="#ctx0" brushRef="#br0">205 79 932 0 0,'0'0'9764'0'0,"-4"-8"-9457"0"0,0 0-201 0 0,3 5-63 0 0,0 0 0 0 0,0 1-1 0 0,-1-1 1 0 0,1 0 0 0 0,-1 1 0 0 0,0-1-1 0 0,0 1 1 0 0,0-1 0 0 0,0 1-1 0 0,0 0 1 0 0,-4-3 0 0 0,0-7 862 0 0,-3 3 166 0 0,8 8-1031 0 0,1 0-1 0 0,0 1 1 0 0,-1-1-1 0 0,1 1 1 0 0,-1-1-1 0 0,1 1 1 0 0,-1-1-1 0 0,1 1 0 0 0,-1-1 1 0 0,0 1-1 0 0,1 0 1 0 0,-1-1-1 0 0,1 1 1 0 0,-1 0-1 0 0,0-1 0 0 0,1 1 1 0 0,-1 0-1 0 0,0 0 1 0 0,1 0-1 0 0,-1 0 1 0 0,0 0-1 0 0,0-1 1 0 0,1 1-1 0 0,-1 0 0 0 0,0 0 1 0 0,-1 1-1 0 0,1-1 49 0 0,-30 0-97 0 0,24 0 21 0 0,0 0 1 0 0,-1 1-1 0 0,1 0 1 0 0,0 1-1 0 0,0-1 1 0 0,-10 5-1 0 0,-2 9-218 0 0,18-14 201 0 0,0 0 0 0 0,0 0 0 0 0,0 0 0 0 0,0 0 1 0 0,0 0-1 0 0,1 1 0 0 0,-1-1 0 0 0,0 0 0 0 0,0 0 1 0 0,1 1-1 0 0,-1-1 0 0 0,1 0 0 0 0,-1 1 0 0 0,0 0 1 0 0,-8 16-78 0 0,8-16 76 0 0,0-1 0 0 0,0 1 0 0 0,0-1 0 0 0,0 1 0 0 0,1 0 0 0 0,-1-1 0 0 0,1 1 0 0 0,-1 0 0 0 0,1-1 0 0 0,-1 1 1 0 0,1 0-1 0 0,0-1 0 0 0,0 4 0 0 0,1 30-50 0 0,0-19 43 0 0,-2-1 12 0 0,1-11 2 0 0,0-1 0 0 0,-1 1-1 0 0,1 0 1 0 0,1-1 0 0 0,-1 1 0 0 0,0 0-1 0 0,1-1 1 0 0,0 1 0 0 0,0 0 0 0 0,0-1 0 0 0,2 4-1 0 0,-1-1 2 0 0,1-1 1 0 0,-1 0-1 0 0,0 1 0 0 0,-1-1 0 0 0,2 7 0 0 0,-2-6-1 0 0,1 0 0 0 0,-1-1 0 0 0,1 1 0 0 0,1 0 0 0 0,2 5 0 0 0,17 45-12 0 0,-16-43 21 0 0,-1 0-1 0 0,0 0 0 0 0,-1 1 1 0 0,4 19-1 0 0,2 4 4 0 0,-10-33-11 0 0,1-1-1 0 0,-1 1 0 0 0,1 0 0 0 0,-1 0 0 0 0,0 0 1 0 0,-1 4-1 0 0,1-5 0 0 0,0 0 0 0 0,-1 0 0 0 0,1 0 0 0 0,0-1 0 0 0,1 1 0 0 0,-1 0-1 0 0,0 0 1 0 0,1 0 0 0 0,0 0 0 0 0,0-1 0 0 0,1 4 0 0 0,-1-2-1 0 0,0-1-1 0 0,0 1 0 0 0,0-1 1 0 0,0 1-1 0 0,0-1 1 0 0,-1 1-1 0 0,0 0 0 0 0,0-1 1 0 0,0 5-1 0 0,0-4 0 0 0,0 1 0 0 0,0-1 0 0 0,0 0 0 0 0,1 0 0 0 0,0 0-1 0 0,1 5 1 0 0,4 25-98 0 0,-6-23 1015 0 0,0-7-2686 0 0</inkml:trace>
</inkml:ink>
</file>

<file path=ppt/ink/ink13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24.807"/>
    </inkml:context>
    <inkml:brush xml:id="br0">
      <inkml:brushProperty name="width" value="0.035" units="cm"/>
      <inkml:brushProperty name="height" value="0.035" units="cm"/>
      <inkml:brushProperty name="color" value="#E71224"/>
    </inkml:brush>
  </inkml:definitions>
  <inkml:trace contextRef="#ctx0" brushRef="#br0">7 40 640 0 0,'0'0'10960'0'0,"-2"-2"-10865"0"0,2 2-96 0 0,0 0 1 0 0,0 0-1 0 0,-1 0 0 0 0,1 0 0 0 0,0 0 1 0 0,0 0-1 0 0,0-1 0 0 0,0 1 0 0 0,-1 0 0 0 0,1 0 1 0 0,0 0-1 0 0,0 0 0 0 0,0 0 0 0 0,0 0 1 0 0,-1 0-1 0 0,1 0 0 0 0,0-1 0 0 0,0 1 1 0 0,0 0-1 0 0,0 0 0 0 0,0 0 0 0 0,0 0 1 0 0,-1 0-1 0 0,1-1 0 0 0,0 1 0 0 0,0 0 1 0 0,0 0-1 0 0,0 0 0 0 0,0-1 0 0 0,0 1 0 0 0,0 0 1 0 0,0 0-1 0 0,0 0 0 0 0,0 0 0 0 0,0-1 1 0 0,0 1-1 0 0,0 0 0 0 0,0 0 0 0 0,0 0 1 0 0,0-1-1 0 0,0 1 0 0 0,0 0 0 0 0,0 0 1 0 0,0 0-1 0 0,0 0 0 0 0,0-1 0 0 0,1 1 1 0 0,-1 0-1 0 0,0 0 0 0 0,0 0 0 0 0,0 0 1 0 0,0-1-1 0 0,0 1 0 0 0,0 0 0 0 0,1 0 0 0 0,-1 0 1 0 0,0 0-1 0 0,0 0 0 0 0,0 0 0 0 0,0 0 1 0 0,0-1-1 0 0,1 1 0 0 0,18 0 195 0 0,-17 0-174 0 0,1 1 1 0 0,-1-1-1 0 0,1 0 1 0 0,-1 0-1 0 0,1 0 1 0 0,0 0-1 0 0,-1-1 1 0 0,1 1 0 0 0,-1-1-1 0 0,0 1 1 0 0,1-1-1 0 0,-1 0 1 0 0,4-2-1 0 0,-3 2 8 0 0,0-1 0 0 0,0 1 0 0 0,0 0 0 0 0,0 0-1 0 0,0 0 1 0 0,1 0 0 0 0,3 0 0 0 0,9-2-27 0 0,-9 0-48 0 0,1 1-1 0 0,0 0 0 0 0,0 1 1 0 0,-1 0-1 0 0,14 0 0 0 0,6 0-2474 0 0,-25 1 2208 0 0,9 5-4322 0 0,-6-1 2622 0 0</inkml:trace>
</inkml:ink>
</file>

<file path=ppt/ink/ink13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25.490"/>
    </inkml:context>
    <inkml:brush xml:id="br0">
      <inkml:brushProperty name="width" value="0.035" units="cm"/>
      <inkml:brushProperty name="height" value="0.035" units="cm"/>
      <inkml:brushProperty name="color" value="#E71224"/>
    </inkml:brush>
  </inkml:definitions>
  <inkml:trace contextRef="#ctx0" brushRef="#br0">6 16 3028 0 0,'0'0'5725'0'0,"0"2"-5609"0"0,-5 111 1022 0 0,5-111-1137 0 0,1-1 0 0 0,-1 0 1 0 0,1 1-1 0 0,0-1 0 0 0,0 0 1 0 0,-1 1-1 0 0,1-1 0 0 0,0 0 0 0 0,0 0 1 0 0,0 0-1 0 0,0 0 0 0 0,1 0 0 0 0,-1 0 1 0 0,0 0-1 0 0,0 0 0 0 0,0-1 1 0 0,1 1-1 0 0,-1 0 0 0 0,0-1 0 0 0,1 1 1 0 0,-1-1-1 0 0,3 1 0 0 0,-3-1 35 0 0,22-1 1566 0 0,-19-3-1556 0 0,0-1 0 0 0,-1 0 0 0 0,0 0 0 0 0,0 0 0 0 0,0 0 0 0 0,0-1 0 0 0,-1 1 0 0 0,0-1 0 0 0,2-7 1 0 0,-1 0 6 0 0,-2 1 1 0 0,1-1-1 0 0,-1-18 1 0 0,-1 30-52 0 0,-1 0 0 0 0,1 1-1 0 0,0-1 1 0 0,0 0 0 0 0,0 0 0 0 0,-1 1 0 0 0,1-1-1 0 0,0 1 1 0 0,-1-1 0 0 0,1 0 0 0 0,-1 1-1 0 0,1-1 1 0 0,-1 1 0 0 0,1-1 0 0 0,-1 1 0 0 0,1-1-1 0 0,-1 1 1 0 0,1-1 0 0 0,-1 1 0 0 0,1-1-1 0 0,-2 1 1 0 0,-5-8 90 0 0,4 7-67 0 0,1 0 0 0 0,-1 1 0 0 0,0-1 0 0 0,0 1 0 0 0,1 0 0 0 0,-1 0 0 0 0,0 0 0 0 0,-4 0 0 0 0,4 1-50 0 0,2-1-9 0 0,-10 4-210 0 0,11 11-3497 0 0,0-10-2744 0 0,0-23 4309 0 0</inkml:trace>
</inkml:ink>
</file>

<file path=ppt/ink/ink13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48.413"/>
    </inkml:context>
    <inkml:brush xml:id="br0">
      <inkml:brushProperty name="width" value="0.035" units="cm"/>
      <inkml:brushProperty name="height" value="0.035" units="cm"/>
      <inkml:brushProperty name="color" value="#E71224"/>
    </inkml:brush>
  </inkml:definitions>
  <inkml:trace contextRef="#ctx0" brushRef="#br0">24 61 1132 0 0,'0'-7'4292'0'0,"-1"5"-4029"0"0,1 0 1 0 0,0 0-1 0 0,0-1 1 0 0,0 1 0 0 0,0 0-1 0 0,1 0 1 0 0,-1 0 0 0 0,1 0-1 0 0,-1 0 1 0 0,1 1 0 0 0,-1-1-1 0 0,2-2 1 0 0,-1 3-293 0 0,-1 1 0 0 0,0-1 0 0 0,1 0 0 0 0,-1 1 0 0 0,0-1 0 0 0,0 1 0 0 0,1-1 0 0 0,-1 0 0 0 0,0 1 0 0 0,0-1 0 0 0,0 0 0 0 0,0 1 0 0 0,0-1 0 0 0,0 0 0 0 0,0 1 0 0 0,0-1 0 0 0,0 0 0 0 0,0 1 0 0 0,0-1 0 0 0,0 0 0 0 0,0 1 0 0 0,0-1 0 0 0,-1 0 0 0 0,1 1 0 0 0,0-1 0 0 0,-1 1 0 0 0,1-1 0 0 0,0 0 0 0 0,-1 1 0 0 0,1-1 0 0 0,0 1 0 0 0,-1-1 0 0 0,1 1 0 0 0,-1-1 0 0 0,1 1 0 0 0,-1 0 0 0 0,0-1 0 0 0,1 1 0 0 0,-1 0 0 0 0,1-1 0 0 0,-1 1 0 0 0,0 0 0 0 0,1 0 0 0 0,-1-1 0 0 0,1 1 0 0 0,-1 0 0 0 0,0 0 0 0 0,1 0 0 0 0,-1 0 0 0 0,0 0 0 0 0,1 0 0 0 0,-2 0 0 0 0,1 0-129 0 0,-10 12-1201 0 0,10-6 1217 0 0,1-6 146 0 0,0 0 0 0 0,0 0 1 0 0,0 1-1 0 0,0-1 0 0 0,0 0 0 0 0,-1 1 1 0 0,1-1-1 0 0,0 0 0 0 0,0 1 0 0 0,0-1 1 0 0,0 0-1 0 0,0 1 0 0 0,0-1 0 0 0,0 0 1 0 0,0 1-1 0 0,0-1 0 0 0,0 0 0 0 0,1 1 0 0 0,-1-1 1 0 0,0 0-1 0 0,0 1 0 0 0,0-1 0 0 0,0 0 1 0 0,0 0-1 0 0,0 1 0 0 0,1-1 0 0 0,-1 0 1 0 0,0 0-1 0 0,0 1 0 0 0,1-1 0 0 0,-1 0 1 0 0,0 0-1 0 0,0 1 0 0 0,1-1 0 0 0,-1 0 1 0 0,0 0-1 0 0,0 0 0 0 0,1 0 0 0 0,-1 1 1 0 0,0-1-1 0 0,1 0 0 0 0,0 0 390 0 0,0 0-493 0 0,3 0 94 0 0,-4 6-5411 0 0,-5-12 4709 0 0</inkml:trace>
</inkml:ink>
</file>

<file path=ppt/ink/ink13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48.521"/>
    </inkml:context>
    <inkml:brush xml:id="br0">
      <inkml:brushProperty name="width" value="0.035" units="cm"/>
      <inkml:brushProperty name="height" value="0.035" units="cm"/>
      <inkml:brushProperty name="color" value="#E71224"/>
    </inkml:brush>
  </inkml:definitions>
  <inkml:trace contextRef="#ctx0" brushRef="#br0">1 1 2228 0 0</inkml:trace>
</inkml:ink>
</file>

<file path=ppt/ink/ink13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48.630"/>
    </inkml:context>
    <inkml:brush xml:id="br0">
      <inkml:brushProperty name="width" value="0.035" units="cm"/>
      <inkml:brushProperty name="height" value="0.035" units="cm"/>
      <inkml:brushProperty name="color" value="#E71224"/>
    </inkml:brush>
  </inkml:definitions>
  <inkml:trace contextRef="#ctx0" brushRef="#br0">12 11 2228 0 0,'-10'12'3765'0'0,"9"-24"-370"0"0,1 6-3840 0 0,1 5 407 0 0,1 0-1 0 0,0 1 1 0 0,0-1 0 0 0,0 1-1 0 0,0-1 1 0 0,0 1 0 0 0,0 0-1 0 0,0-1 1 0 0,0 1 0 0 0,2 1-1 0 0,47 2-7885 0 0,-114-6 7327 0 0</inkml:trace>
</inkml:ink>
</file>

<file path=ppt/ink/ink13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48.830"/>
    </inkml:context>
    <inkml:brush xml:id="br0">
      <inkml:brushProperty name="width" value="0.035" units="cm"/>
      <inkml:brushProperty name="height" value="0.035" units="cm"/>
      <inkml:brushProperty name="color" value="#E71224"/>
    </inkml:brush>
  </inkml:definitions>
  <inkml:trace contextRef="#ctx0" brushRef="#br0">0 17 1428 0 0,'0'0'3220'0'0,"55"-17"-6672"0"0</inkml:trace>
</inkml:ink>
</file>

<file path=ppt/ink/ink13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49.023"/>
    </inkml:context>
    <inkml:brush xml:id="br0">
      <inkml:brushProperty name="width" value="0.035" units="cm"/>
      <inkml:brushProperty name="height" value="0.035" units="cm"/>
      <inkml:brushProperty name="color" value="#E71224"/>
    </inkml:brush>
  </inkml:definitions>
  <inkml:trace contextRef="#ctx0" brushRef="#br0">0 21 804 0 0,'0'0'6347'0'0,"10"-3"-9654"0"0,3-2 3069 0 0,30-7-999 0 0,-37 11 342 0 0,-1 1 65 0 0</inkml:trace>
</inkml:ink>
</file>

<file path=ppt/ink/ink13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49.239"/>
    </inkml:context>
    <inkml:brush xml:id="br0">
      <inkml:brushProperty name="width" value="0.035" units="cm"/>
      <inkml:brushProperty name="height" value="0.035" units="cm"/>
      <inkml:brushProperty name="color" value="#E71224"/>
    </inkml:brush>
  </inkml:definitions>
  <inkml:trace contextRef="#ctx0" brushRef="#br0">0 2 1176 0 0,'0'0'4018'0'0,"5"0"-3966"0"0,-2 0-40 0 0,-2-1-9 0 0,1 1 0 0 0,-1 0-1 0 0,1 0 1 0 0,-1-1-1 0 0,1 1 1 0 0,-1 0-1 0 0,1 1 1 0 0,-1-1-1 0 0,1 0 1 0 0,-1 0-1 0 0,0 1 1 0 0,1-1-1 0 0,-1 0 1 0 0,3 2-1 0 0,10 4 105 0 0,-7-3-564 0 0,-11-4-3086 0 0,-45-9 2140 0 0</inkml:trace>
</inkml:ink>
</file>

<file path=ppt/ink/ink13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49.503"/>
    </inkml:context>
    <inkml:brush xml:id="br0">
      <inkml:brushProperty name="width" value="0.035" units="cm"/>
      <inkml:brushProperty name="height" value="0.035" units="cm"/>
      <inkml:brushProperty name="color" value="#E71224"/>
    </inkml:brush>
  </inkml:definitions>
  <inkml:trace contextRef="#ctx0" brushRef="#br0">1 1 1392 0 0,'0'0'6045'0'0,"8"1"-6764"0"0,25 3 670 0 0,11 0-1226 0 0,-19-3-2395 0 0,-20-1 2382 0 0</inkml:trace>
</inkml:ink>
</file>

<file path=ppt/ink/ink13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49.712"/>
    </inkml:context>
    <inkml:brush xml:id="br0">
      <inkml:brushProperty name="width" value="0.035" units="cm"/>
      <inkml:brushProperty name="height" value="0.035" units="cm"/>
      <inkml:brushProperty name="color" value="#E71224"/>
    </inkml:brush>
  </inkml:definitions>
  <inkml:trace contextRef="#ctx0" brushRef="#br0">1 10 1964 0 0,'0'0'7774'0'0,"4"-1"-8871"0"0,19-6-212 0 0,0 5-3749 0 0,-29 4 3618 0 0,-38 6 606 0 0</inkml:trace>
</inkml:ink>
</file>

<file path=ppt/ink/ink13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0.660"/>
    </inkml:context>
    <inkml:brush xml:id="br0">
      <inkml:brushProperty name="width" value="0.035" units="cm"/>
      <inkml:brushProperty name="height" value="0.035" units="cm"/>
      <inkml:brushProperty name="color" value="#E71224"/>
    </inkml:brush>
  </inkml:definitions>
  <inkml:trace contextRef="#ctx0" brushRef="#br0">1 67 2100 0 0,'0'0'6050'0'0,"0"-7"-5971"0"0,0-37-130 0 0,3 28-855 0 0,-6 34-6366 0 0</inkml:trace>
</inkml:ink>
</file>

<file path=ppt/ink/ink13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0.845"/>
    </inkml:context>
    <inkml:brush xml:id="br0">
      <inkml:brushProperty name="width" value="0.035" units="cm"/>
      <inkml:brushProperty name="height" value="0.035" units="cm"/>
      <inkml:brushProperty name="color" value="#E71224"/>
    </inkml:brush>
  </inkml:definitions>
  <inkml:trace contextRef="#ctx0" brushRef="#br0">17 56 3328 0 0,'0'0'5809'0'0,"-16"-56"-14786"0"0</inkml:trace>
</inkml:ink>
</file>

<file path=ppt/ink/ink13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1.061"/>
    </inkml:context>
    <inkml:brush xml:id="br0">
      <inkml:brushProperty name="width" value="0.035" units="cm"/>
      <inkml:brushProperty name="height" value="0.035" units="cm"/>
      <inkml:brushProperty name="color" value="#E71224"/>
    </inkml:brush>
  </inkml:definitions>
  <inkml:trace contextRef="#ctx0" brushRef="#br0">11 52 1748 0 0,'0'0'5953'0'0,"-1"-7"-9504"0"0,-7-23 3130 0 0,8 30 397 0 0,0 0-1 0 0,0 0 1 0 0,-1-1 0 0 0,1 1-1 0 0,0 0 1 0 0,0 0-1 0 0,0-1 1 0 0,0 1 0 0 0,0 0-1 0 0,-1-1 1 0 0,1 1 0 0 0,0 0-1 0 0,0-1 1 0 0,0 1 0 0 0,0 0-1 0 0,0-1 1 0 0,0 1-1 0 0,0 0 1 0 0,0 0 0 0 0,0-1-1 0 0,0 1 1 0 0,0 0 0 0 0,0-1-1 0 0,0 1 1 0 0,1 0-1 0 0,-1-1 1 0 0,0 1 0 0 0,0 0-1 0 0,0-1 1 0 0,0 1 0 0 0,0 0-1 0 0,1 0 1 0 0,-1-1 0 0 0,0 1-1 0 0,0 0 1 0 0,1 0-1 0 0,-1-1 1 0 0,0 1 0 0 0,0 0-1 0 0,1 0 1 0 0,-1 0 0 0 0,0 0-1 0 0,1-1 1 0 0,1 0-1343 0 0,2-1 541 0 0</inkml:trace>
</inkml:ink>
</file>

<file path=ppt/ink/ink13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1.263"/>
    </inkml:context>
    <inkml:brush xml:id="br0">
      <inkml:brushProperty name="width" value="0.035" units="cm"/>
      <inkml:brushProperty name="height" value="0.035" units="cm"/>
      <inkml:brushProperty name="color" value="#E71224"/>
    </inkml:brush>
  </inkml:definitions>
  <inkml:trace contextRef="#ctx0" brushRef="#br0">6 84 1668 0 0,'0'0'7560'0'0,"0"-13"-8529"0"0,-5-57-1595 0 0,8 70 848 0 0,2-1 992 0 0,-3 15-1192 0 0,-7 56 577 0 0</inkml:trace>
</inkml:ink>
</file>

<file path=ppt/ink/ink13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1.511"/>
    </inkml:context>
    <inkml:brush xml:id="br0">
      <inkml:brushProperty name="width" value="0.035" units="cm"/>
      <inkml:brushProperty name="height" value="0.035" units="cm"/>
      <inkml:brushProperty name="color" value="#E71224"/>
    </inkml:brush>
  </inkml:definitions>
  <inkml:trace contextRef="#ctx0" brushRef="#br0">18 88 2556 0 0,'0'0'6870'0'0,"-2"-14"-6639"0"0,-9-40 14 0 0,7 42-1165 0 0,3 21-499 0 0,3 8-4650 0 0,-2-50 4575 0 0</inkml:trace>
</inkml:ink>
</file>

<file path=ppt/ink/ink13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2.437"/>
    </inkml:context>
    <inkml:brush xml:id="br0">
      <inkml:brushProperty name="width" value="0.035" units="cm"/>
      <inkml:brushProperty name="height" value="0.035" units="cm"/>
      <inkml:brushProperty name="color" value="#E71224"/>
    </inkml:brush>
  </inkml:definitions>
  <inkml:trace contextRef="#ctx0" brushRef="#br0">1 1 400 0 0,'0'0'2420'0'0</inkml:trace>
</inkml:ink>
</file>

<file path=ppt/ink/ink13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2.916"/>
    </inkml:context>
    <inkml:brush xml:id="br0">
      <inkml:brushProperty name="width" value="0.035" units="cm"/>
      <inkml:brushProperty name="height" value="0.035" units="cm"/>
      <inkml:brushProperty name="color" value="#E71224"/>
    </inkml:brush>
  </inkml:definitions>
  <inkml:trace contextRef="#ctx0" brushRef="#br0">1 34 484 0 0,'68'82'655'0'0,"-55"-63"-144"0"0,-16-19-495 0 0,2 0 34 0 0,-4 10 314 0 0,5-10-342 0 0,0 1 1 0 0,0-1-1 0 0,0 0 1 0 0,0 1 0 0 0,0-1-1 0 0,-1 1 1 0 0,1-1-1 0 0,0 0 1 0 0,0 1 0 0 0,0-1-1 0 0,-1 1 1 0 0,1-1-1 0 0,0 0 1 0 0,-1 1 0 0 0,1-1-1 0 0,0 0 1 0 0,-1 0-1 0 0,1 1 1 0 0,0-1 0 0 0,-1 0-1 0 0,1 0 1 0 0,-1 1 0 0 0,1-1-1 0 0,0 0 1 0 0,-1 0-1 0 0,1 0 1 0 0,-1 0 0 0 0,1 0-1 0 0,-1 0 1 0 0,1 1-1 0 0,0-1 1 0 0,-1 0 0 0 0,0 0-1 0 0,-21 6 1798 0 0,21-6-1379 0 0,18-11-938 0 0,-17 11 493 0 0,1 0 1 0 0,0 0-1 0 0,0-1 1 0 0,0 1-1 0 0,0 0 0 0 0,-1-1 1 0 0,1 1-1 0 0,0-1 1 0 0,0 1-1 0 0,-1-1 1 0 0,1 1-1 0 0,0-1 1 0 0,-1 0-1 0 0,1 1 1 0 0,0-1-1 0 0,-1 0 0 0 0,1 1 1 0 0,-1-1-1 0 0,1 0 1 0 0,-1 0-1 0 0,0 0 1 0 0,1 1-1 0 0,-1-1 1 0 0,0 0-1 0 0,1 0 1 0 0,-1 0-1 0 0,0-1 0 0 0,1 1-3 0 0,0 0 0 0 0,0 0 0 0 0,1 1-1 0 0,-1-1 1 0 0,0 0 0 0 0,0 1 0 0 0,1-1-1 0 0,-1 0 1 0 0,0 1 0 0 0,1 0 0 0 0,6-1 8682 0 0,-19-12-7341 0 0,0-22-997 0 0,11-1-1004 0 0,0 12-4760 0 0,8 14 1774 0 0,-4 6 1640 0 0,-3 7 27 0 0,-14 33 953 0 0</inkml:trace>
</inkml:ink>
</file>

<file path=ppt/ink/ink13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3.101"/>
    </inkml:context>
    <inkml:brush xml:id="br0">
      <inkml:brushProperty name="width" value="0.035" units="cm"/>
      <inkml:brushProperty name="height" value="0.035" units="cm"/>
      <inkml:brushProperty name="color" value="#E71224"/>
    </inkml:brush>
  </inkml:definitions>
  <inkml:trace contextRef="#ctx0" brushRef="#br0">12 121 1332 0 0,'0'0'6415'0'0,"-2"-14"-6401"0"0,0-4-452 0 0,-1-4-859 0 0,0 0-1 0 0,2-22 0 0 0,3 59-439 0 0,7 90 44 0 0</inkml:trace>
</inkml:ink>
</file>

<file path=ppt/ink/ink13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3.301"/>
    </inkml:context>
    <inkml:brush xml:id="br0">
      <inkml:brushProperty name="width" value="0.035" units="cm"/>
      <inkml:brushProperty name="height" value="0.035" units="cm"/>
      <inkml:brushProperty name="color" value="#E71224"/>
    </inkml:brush>
  </inkml:definitions>
  <inkml:trace contextRef="#ctx0" brushRef="#br0">21 174 3268 0 0,'0'0'7618'0'0,"-4"-17"-7842"0"0,-10-53 112 0 0,11 43-329 0 0,8 18-7 0 0,-5 9 403 0 0,1-1 0 0 0,-1 1 0 0 0,1-1 0 0 0,-1 1-1 0 0,0-1 1 0 0,1 1 0 0 0,-1-1 0 0 0,0 1 0 0 0,1-1-1 0 0,-1 1 1 0 0,0-1 0 0 0,0 0 0 0 0,1 1-1 0 0,-1-1 1 0 0,0 1 0 0 0,0-1 0 0 0,0 0 0 0 0,0 1-1 0 0,0-1 1 0 0,0 0 0 0 0,0 0 0 0 0,5-31-5462 0 0,-5 27 3855 0 0</inkml:trace>
</inkml:ink>
</file>

<file path=ppt/ink/ink14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3.505"/>
    </inkml:context>
    <inkml:brush xml:id="br0">
      <inkml:brushProperty name="width" value="0.035" units="cm"/>
      <inkml:brushProperty name="height" value="0.035" units="cm"/>
      <inkml:brushProperty name="color" value="#E71224"/>
    </inkml:brush>
  </inkml:definitions>
  <inkml:trace contextRef="#ctx0" brushRef="#br0">1 124 5477 0 0,'0'0'4324'0'0,"1"-17"-6778"0"0,3-52 1712 0 0,2 37-3339 0 0,-6 27 2589 0 0</inkml:trace>
</inkml:ink>
</file>

<file path=ppt/ink/ink14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3.722"/>
    </inkml:context>
    <inkml:brush xml:id="br0">
      <inkml:brushProperty name="width" value="0.035" units="cm"/>
      <inkml:brushProperty name="height" value="0.035" units="cm"/>
      <inkml:brushProperty name="color" value="#E71224"/>
    </inkml:brush>
  </inkml:definitions>
  <inkml:trace contextRef="#ctx0" brushRef="#br0">17 141 4780 0 0,'0'0'5299'0'0,"-2"-17"-5684"0"0,-9-49 183 0 0,10 63-13 0 0,0 1 0 0 0,0-1 0 0 0,1 1 0 0 0,0-1 0 0 0,-1 1 0 0 0,1-1 0 0 0,0 0 0 0 0,0 1 0 0 0,0-1 0 0 0,1 1 0 0 0,-1-1 0 0 0,1 1 0 0 0,1-5 0 0 0,0-6-3395 0 0,-2 8 1822 0 0</inkml:trace>
</inkml:ink>
</file>

<file path=ppt/ink/ink14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3.956"/>
    </inkml:context>
    <inkml:brush xml:id="br0">
      <inkml:brushProperty name="width" value="0.035" units="cm"/>
      <inkml:brushProperty name="height" value="0.035" units="cm"/>
      <inkml:brushProperty name="color" value="#E71224"/>
    </inkml:brush>
  </inkml:definitions>
  <inkml:trace contextRef="#ctx0" brushRef="#br0">22 166 4472 0 0,'0'0'6121'0'0,"-3"-18"-6209"0"0,-12-55 63 0 0,12 46-58 0 0,5 19-58 0 0,1-3-639 0 0,-3 11 655 0 0,0-1 0 0 0,0 0 1 0 0,1 0-1 0 0,-1 1 1 0 0,0-1-1 0 0,1 0 1 0 0,-1 1-1 0 0,0-1 1 0 0,1 1-1 0 0,-1-1 1 0 0,1 0-1 0 0,-1 1 1 0 0,1-1-1 0 0,-1 1 1 0 0,1-1-1 0 0,-1 1 0 0 0,2-1 1 0 0,-1 0-150 0 0,-1 1 0 0 0,1 0 0 0 0,-1-1 0 0 0,1 1 0 0 0,0-1 0 0 0,-1 1 1 0 0,1-1-1 0 0,-1 0 0 0 0,1 1 0 0 0,-1-1 0 0 0,0 0 0 0 0,1 1 0 0 0,-1-1 0 0 0,0 0 0 0 0,1 1 0 0 0,-1-1 0 0 0,0-1 1 0 0,0-4-1975 0 0</inkml:trace>
</inkml:ink>
</file>

<file path=ppt/ink/ink14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00.284"/>
    </inkml:context>
    <inkml:brush xml:id="br0">
      <inkml:brushProperty name="width" value="0.035" units="cm"/>
      <inkml:brushProperty name="height" value="0.035" units="cm"/>
      <inkml:brushProperty name="color" value="#E71224"/>
    </inkml:brush>
  </inkml:definitions>
  <inkml:trace contextRef="#ctx0" brushRef="#br0">89 59 2572 0 0,'0'0'5854'0'0,"-1"-27"-5727"0"0,0 27-135 0 0,0 0-1 0 0,-1 0 0 0 0,1 0 0 0 0,0 1 0 0 0,0-1 0 0 0,-1 0 0 0 0,1 1 0 0 0,0-1 0 0 0,0 1 0 0 0,0-1 0 0 0,0 1 0 0 0,-1 0 0 0 0,1-1 0 0 0,0 1 1 0 0,0 0-1 0 0,0 0 0 0 0,1 0 0 0 0,-1-1 0 0 0,0 1 0 0 0,0 0 0 0 0,0 0 0 0 0,1 0 0 0 0,-1 1 0 0 0,0-1 0 0 0,1 0 0 0 0,-1 0 0 0 0,1 0 0 0 0,-1 0 1 0 0,1 1-1 0 0,0-1 0 0 0,-1 1 0 0 0,0 6 57 0 0,0 0 0 0 0,0 0 1 0 0,1 16-1 0 0,0-15-48 0 0,1-8 7 0 0,-1 0-1 0 0,1-1 1 0 0,-1 1-1 0 0,1-1 0 0 0,0 1 1 0 0,-1 0-1 0 0,1-1 1 0 0,0 0-1 0 0,0 1 0 0 0,-1-1 1 0 0,1 1-1 0 0,0-1 1 0 0,0 0-1 0 0,0 1 0 0 0,0-1 1 0 0,0 0-1 0 0,-1 0 1 0 0,1 0-1 0 0,0 0 0 0 0,0 0 1 0 0,0 0-1 0 0,0 0 1 0 0,0 0-1 0 0,0 0 0 0 0,-1 0 1 0 0,2-1-1 0 0,25-3 253 0 0,-14-5-199 0 0,-11 8-41 0 0,1-1-1 0 0,-1 1 1 0 0,0-1-1 0 0,1 0 1 0 0,-1 1-1 0 0,0-1 1 0 0,0 0-1 0 0,0 0 1 0 0,0 0-1 0 0,0 0 1 0 0,-1-1-1 0 0,1 1 1 0 0,-1 0-1 0 0,1-1 1 0 0,-1 1 0 0 0,0-1-1 0 0,0 0 1 0 0,0 1-1 0 0,0-1 1 0 0,-1 0-1 0 0,1 0 1 0 0,-1 1-1 0 0,1-1 1 0 0,-1 0-1 0 0,0-3 1 0 0,-1 6-18 0 0,1-1 1 0 0,-1 1-1 0 0,1 0 0 0 0,-1-1 1 0 0,1 1-1 0 0,-1-1 0 0 0,0 1 1 0 0,1 0-1 0 0,-1 0 0 0 0,0-1 1 0 0,1 1-1 0 0,-1 0 0 0 0,0 0 1 0 0,1 0-1 0 0,-1 0 0 0 0,0 0 1 0 0,1 0-1 0 0,-1 0 0 0 0,0 0 1 0 0,1 0-1 0 0,-2 0 0 0 0,-22 0 15 0 0,19 0-15 0 0,2 0 16 0 0,0 1 0 0 0,0-1 0 0 0,0 1 0 0 0,0-1 0 0 0,1 1 0 0 0,-1 0 0 0 0,0 0 0 0 0,0 0 0 0 0,1 1 0 0 0,-1-1 0 0 0,1 0 0 0 0,-1 1 1 0 0,1 0-1 0 0,0 0 0 0 0,-1-1 0 0 0,1 2 0 0 0,0-1 0 0 0,0 0 0 0 0,0 0 0 0 0,-1 3 0 0 0,-4 0 9 0 0,6-4-24 0 0,1-1-1 0 0,0 0 1 0 0,-1 0-1 0 0,1 1 1 0 0,0-1-1 0 0,-1 0 1 0 0,1 1-1 0 0,0-1 1 0 0,-1 0-1 0 0,1 1 0 0 0,0-1 1 0 0,0 1-1 0 0,-1-1 1 0 0,1 0-1 0 0,0 1 1 0 0,0-1-1 0 0,0 1 1 0 0,0-1-1 0 0,-1 1 1 0 0,1-1-1 0 0,0 1 1 0 0,0-1-1 0 0,0 1 1 0 0,0-1-1 0 0,0 0 0 0 0,0 1 1 0 0,0-1-1 0 0,0 1 1 0 0,1-1-1 0 0,-1 1 1 0 0,0 0-1 0 0,-3 8-11 0 0,3-8 9 0 0,0-1 1 0 0,-1 1-1 0 0,1-1 1 0 0,0 1-1 0 0,0 0 1 0 0,-1-1-1 0 0,1 1 1 0 0,0 0-1 0 0,0-1 1 0 0,0 1-1 0 0,0 0 1 0 0,0-1 0 0 0,0 1-1 0 0,0 0 1 0 0,0-1-1 0 0,0 1 1 0 0,0-1-1 0 0,0 1 1 0 0,0 0-1 0 0,0-1 1 0 0,1 1-1 0 0,-1 0 1 0 0,0-1-1 0 0,1 1 1 0 0,-1-1-1 0 0,0 1 1 0 0,1 0 0 0 0,-1-1-1 0 0,1 1 1 0 0,1 1 15 0 0,0-1 1 0 0,-1 0-1 0 0,1 1 1 0 0,0-1-1 0 0,0 0 1 0 0,0 0 0 0 0,0-1-1 0 0,0 1 1 0 0,0 0-1 0 0,0-1 1 0 0,0 1 0 0 0,1-1-1 0 0,-1 1 1 0 0,0-1-1 0 0,0 0 1 0 0,0 0-1 0 0,0 0 1 0 0,1 0 0 0 0,-1-1-1 0 0,4 0 1 0 0,-3 0-13 0 0,-1 1 0 0 0,1-1 1 0 0,0 0-1 0 0,-1 0 0 0 0,1 0 1 0 0,-1 0-1 0 0,1 0 1 0 0,-1 0-1 0 0,0-1 0 0 0,0 1 1 0 0,1-1-1 0 0,-1 0 0 0 0,0 1 1 0 0,0-1-1 0 0,-1 0 0 0 0,1 0 1 0 0,2-3-1 0 0,-3 3-7 0 0,0 0 4 0 0,1-1 0 0 0,-1 1 0 0 0,0 0 0 0 0,0 0-1 0 0,-1-1 1 0 0,1 1 0 0 0,0 0 0 0 0,-1-1 0 0 0,1 1 0 0 0,-1-1 0 0 0,0 1 0 0 0,0-5 0 0 0,-1 6-8 0 0,0 0 1 0 0,0 0-1 0 0,0 0 1 0 0,0 0-1 0 0,0 0 1 0 0,-1 0-1 0 0,1 0 1 0 0,0 0-1 0 0,0 1 1 0 0,-1-1-1 0 0,1 1 1 0 0,0-1-1 0 0,-1 1 1 0 0,1-1-1 0 0,-2 1 1 0 0,-26-8-37 0 0,27 7 46 0 0,-4 0 32 0 0,0 0 0 0 0,1 0 1 0 0,-1 0-1 0 0,0 1 0 0 0,0 0 1 0 0,0 0-1 0 0,0 1 0 0 0,1-1 1 0 0,-12 4-1 0 0,15-3-35 0 0,1 0 1 0 0,-1 0 0 0 0,1 1-1 0 0,-1-1 1 0 0,1 0-1 0 0,-1 1 1 0 0,1 0-1 0 0,0-1 1 0 0,0 1-1 0 0,0 0 1 0 0,0-1-1 0 0,0 1 1 0 0,0 0-1 0 0,0 0 1 0 0,1 0-1 0 0,-1 0 1 0 0,1 0-1 0 0,-1 3 1 0 0,-1 41 43 0 0,3-28 6 0 0,-1-17-45 0 0,0 0 0 0 0,1 0 1 0 0,-1 0-1 0 0,0-1 0 0 0,1 1 0 0 0,-1 0 0 0 0,0 0 0 0 0,1-1 0 0 0,-1 1 0 0 0,1 0 0 0 0,-1 0 0 0 0,1-1 0 0 0,0 1 1 0 0,-1 0-1 0 0,1-1 0 0 0,-1 1 0 0 0,1-1 0 0 0,0 1 0 0 0,0-1 0 0 0,-1 1 0 0 0,1-1 0 0 0,0 0 0 0 0,0 1 0 0 0,0-1 1 0 0,-1 0-1 0 0,1 0 0 0 0,0 1 0 0 0,0-1 0 0 0,0 0 0 0 0,1 0 0 0 0,29 2 307 0 0,-28-2-266 0 0,0 0-30 0 0,-1-1 0 0 0,1 1 1 0 0,-1-1-1 0 0,1 1 0 0 0,-1-1 0 0 0,1 0 0 0 0,-1 0 0 0 0,0 0 1 0 0,1-1-1 0 0,-1 1 0 0 0,0 0 0 0 0,0-1 0 0 0,0 1 1 0 0,0-1-1 0 0,0 0 0 0 0,0 0 0 0 0,0 0 0 0 0,-1 0 0 0 0,3-2 1 0 0,1-4-17 0 0,-1 1 0 0 0,0 0 0 0 0,0-1 1 0 0,5-11-1 0 0,-9 17 1 0 0,1 0 1 0 0,-1 0-1 0 0,1-1 1 0 0,-1 1-1 0 0,1 0 1 0 0,-1 0-1 0 0,0-1 1 0 0,0 1-1 0 0,0 0 0 0 0,-1 0 1 0 0,1-1-1 0 0,0 1 1 0 0,-1 0-1 0 0,0 0 1 0 0,1 0-1 0 0,-1 0 1 0 0,0 0-1 0 0,0 0 0 0 0,0 0 1 0 0,0 0-1 0 0,0 0 1 0 0,-1 0-1 0 0,1 0 1 0 0,-1 0-1 0 0,1 1 1 0 0,-3-3-1 0 0,-16-4 52 0 0,20 8-52 0 0,-1 0 0 0 0,0-1 0 0 0,0 1 0 0 0,0 0-1 0 0,1 0 1 0 0,-1 0 0 0 0,0 0 0 0 0,0-1 0 0 0,0 1 0 0 0,0 0-1 0 0,1 1 1 0 0,-1-1 0 0 0,0 0 0 0 0,0 0 0 0 0,0 0 0 0 0,1 0 0 0 0,-1 1-1 0 0,0-1 1 0 0,0 0 0 0 0,0 1 0 0 0,1-1 0 0 0,-1 0 0 0 0,0 1-1 0 0,1-1 1 0 0,-1 1 0 0 0,0-1 0 0 0,1 1 0 0 0,-1 0 0 0 0,0 0-1 0 0,-8 13-3 0 0,7-12 3 0 0,1 0 1 0 0,-1 0-1 0 0,1 0 0 0 0,0 0 1 0 0,0 0-1 0 0,0 0 0 0 0,0 0 1 0 0,0 0-1 0 0,0 1 0 0 0,1-1 0 0 0,-1 0 1 0 0,1 0-1 0 0,-1 4 0 0 0,0 1 10 0 0,-1 10-48 0 0,2-16 41 0 0,0-1 0 0 0,0 0 0 0 0,0 1 0 0 0,0-1 0 0 0,0 0 1 0 0,1 1-1 0 0,-1-1 0 0 0,0 0 0 0 0,0 1 0 0 0,0-1 1 0 0,0 0-1 0 0,1 0 0 0 0,-1 1 0 0 0,0-1 0 0 0,0 0 0 0 0,1 0 1 0 0,-1 1-1 0 0,0-1 0 0 0,1 0 0 0 0,-1 0 0 0 0,0 0 1 0 0,1 0-1 0 0,-1 1 0 0 0,0-1 0 0 0,1 0 0 0 0,-1 0 0 0 0,0 0 1 0 0,1 0-1 0 0,-1 0 0 0 0,0 0 0 0 0,1 0 0 0 0,-1 0 1 0 0,0 0-1 0 0,1 0 0 0 0,-1 0 0 0 0,0 0 0 0 0,1 0 1 0 0,-1 0-1 0 0,0-1 0 0 0,1 1 0 0 0,-1 0 0 0 0,0 0 0 0 0,1 0 1 0 0,-1 0-1 0 0,0 0 0 0 0,1-1 0 0 0,-1 1 0 0 0,3-2 25 0 0,-1 1 0 0 0,1-1-1 0 0,-1 0 1 0 0,1 0 0 0 0,-1 0-1 0 0,0 0 1 0 0,0-1 0 0 0,0 1-1 0 0,0-1 1 0 0,2-3 0 0 0,15-29-111 0 0,-18 34 93 0 0,0-1 0 0 0,-1 1-1 0 0,1-1 1 0 0,-1 1 0 0 0,1-1 0 0 0,-1 1-1 0 0,1-1 1 0 0,-1 1 0 0 0,0-1-1 0 0,1 0 1 0 0,-1 1 0 0 0,0-1-1 0 0,0 1 1 0 0,0-1 0 0 0,0 0-1 0 0,-1 1 1 0 0,0-3 0 0 0,0 3-9 0 0,0 0 0 0 0,0 0-1 0 0,0 0 1 0 0,0 0 0 0 0,-1 0 0 0 0,1 0 0 0 0,0 0 0 0 0,-1 1 0 0 0,1-1-1 0 0,0 0 1 0 0,-1 1 0 0 0,1-1 0 0 0,-1 1 0 0 0,1 0 0 0 0,-1 0 0 0 0,1-1-1 0 0,-1 1 1 0 0,1 0 0 0 0,-1 0 0 0 0,1 0 0 0 0,-4 1 0 0 0,2 3-29 0 0,-1-1 0 0 0,1 1 0 0 0,-1 0 0 0 0,1 1 0 0 0,0-1 0 0 0,-4 9 0 0 0,-4 40-21 0 0,12-52 61 0 0,3-1-7 0 0,-3 0 7 0 0,0 0 18 0 0,0 0 0 0 0,0-1 0 0 0,0 1 0 0 0,1 0 0 0 0,-1 0 0 0 0,0-1 0 0 0,0 1 0 0 0,0-1 0 0 0,0 1 0 0 0,1-1 0 0 0,-1 0 0 0 0,0 1-1 0 0,1-2 1 0 0,6-9 19 0 0,-6 9-48 0 0,0 0 1 0 0,0 0-1 0 0,0 0 1 0 0,-1 0-1 0 0,1-1 1 0 0,-1 1-1 0 0,0 0 1 0 0,1-1-1 0 0,-1 1 1 0 0,0-1-1 0 0,0-3 1 0 0,-1 5 22 0 0,4 15-5888 0 0,-8-28-325 0 0</inkml:trace>
</inkml:ink>
</file>

<file path=ppt/ink/ink14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04.227"/>
    </inkml:context>
    <inkml:brush xml:id="br0">
      <inkml:brushProperty name="width" value="0.035" units="cm"/>
      <inkml:brushProperty name="height" value="0.035" units="cm"/>
      <inkml:brushProperty name="color" value="#E71224"/>
    </inkml:brush>
  </inkml:definitions>
  <inkml:trace contextRef="#ctx0" brushRef="#br0">5 2191 64 0 0,'0'0'5606'0'0,"-5"-23"36"0"0,16 3-4857 0 0,-9 18-696 0 0,0-1 0 0 0,-1 0 0 0 0,0 0 0 0 0,1 1 0 0 0,-1-1 0 0 0,0 0 1 0 0,0-5-1 0 0,9-17 325 0 0,-4 12-177 0 0,-6 12-239 0 0,1-1 1 0 0,-1 1-1 0 0,1 0 1 0 0,-1 0 0 0 0,1 0-1 0 0,0-1 1 0 0,-1 1 0 0 0,1 0-1 0 0,0 0 1 0 0,0 0-1 0 0,0 0 1 0 0,1-1 0 0 0,11-10-32 0 0,-12 11 33 0 0,-1 1 1 0 0,1-1-1 0 0,0 1 1 0 0,-1-1-1 0 0,1 1 1 0 0,0-1-1 0 0,-1 0 0 0 0,1 1 1 0 0,-1-1-1 0 0,1 0 1 0 0,-1 0-1 0 0,1 1 1 0 0,-1-1-1 0 0,0 0 1 0 0,1 0-1 0 0,-1 0 0 0 0,0 1 1 0 0,0-1-1 0 0,1 0 1 0 0,-1-2-1 0 0,17-9 34 0 0,9-15 2 0 0,1-2 48 0 0,-26 29-84 0 0,-1 0 0 0 0,0 0 1 0 0,0 0-1 0 0,0 0 1 0 0,0 0-1 0 0,1 0 0 0 0,-1-1 1 0 0,0 1-1 0 0,0 0 1 0 0,0 0-1 0 0,0 0 0 0 0,0 0 1 0 0,0 0-1 0 0,0-1 1 0 0,1 1-1 0 0,-1 0 0 0 0,0 0 1 0 0,0 0-1 0 0,0 0 0 0 0,0-1 1 0 0,0 1-1 0 0,0 0 1 0 0,0 0-1 0 0,0 0 0 0 0,0 0 1 0 0,0-1-1 0 0,0 1 1 0 0,0 0-1 0 0,0 0 0 0 0,0 0 1 0 0,0-1-1 0 0,0 1 1 0 0,0 0-1 0 0,0 0 0 0 0,0 0 1 0 0,0 0-1 0 0,0-1 1 0 0,0 1-1 0 0,-1 0 0 0 0,1 0 1 0 0,0 0-1 0 0,0-1 1 0 0,0 1-2 0 0,0 0 1 0 0,-1 0 0 0 0,1 0-1 0 0,0-1 1 0 0,0 1 0 0 0,0 0-1 0 0,0 0 1 0 0,0-1-1 0 0,0 1 1 0 0,0 0 0 0 0,0 0-1 0 0,0-1 1 0 0,0 1 0 0 0,0 0-1 0 0,0-1 1 0 0,0 1 0 0 0,0 0-1 0 0,0 0 1 0 0,0-1 0 0 0,0 1-1 0 0,0 0 1 0 0,0 0 0 0 0,0-1-1 0 0,0 1 1 0 0,1 0 0 0 0,-1 0-1 0 0,0 0 1 0 0,0-1 0 0 0,0 1-1 0 0,0 0 1 0 0,1 0-1 0 0,-1 0 1 0 0,0-1 0 0 0,0 1-1 0 0,0 0 1 0 0,1 0 0 0 0,-1 0-1 0 0,0 0 1 0 0,0 0 0 0 0,0-1-1 0 0,1 1 1 0 0,-1 0 0 0 0,0 0-1 0 0,0 0 1 0 0,1 0 0 0 0,-1 0-1 0 0,0 0 1 0 0,1 0 0 0 0,1-1-15 0 0,-1 0 13 0 0,0 1 0 0 0,0 0 0 0 0,0-1 0 0 0,0 1 0 0 0,-1-1 0 0 0,1 1 0 0 0,0-1 1 0 0,0 1-1 0 0,-1-1 0 0 0,1 1 0 0 0,0-1 0 0 0,-1 0 0 0 0,1 0 0 0 0,-1 1 0 0 0,1-1 0 0 0,-1 0 0 0 0,1 0 1 0 0,-1 1-1 0 0,1-1 0 0 0,-1-1 0 0 0,9-5 26 0 0,-8 6-22 0 0,0 1 0 0 0,-1 0 1 0 0,1 0-1 0 0,0-1 1 0 0,0 1-1 0 0,-1-1 0 0 0,1 1 1 0 0,0 0-1 0 0,-1-1 0 0 0,1 1 1 0 0,-1-1-1 0 0,1 0 1 0 0,0 1-1 0 0,-1-1 0 0 0,0 1 1 0 0,1-1-1 0 0,-1 0 1 0 0,1 1-1 0 0,-1-1 0 0 0,0 0 1 0 0,1 1-1 0 0,-1-2 1 0 0,2-1 2 0 0,6-1-14 0 0,-5 3-10 0 0,-3 0 15 0 0,1 1 1 0 0,0 0-1 0 0,-1-1 0 0 0,1 1 1 0 0,-1-1-1 0 0,1 1 1 0 0,-1-1-1 0 0,1 1 0 0 0,0-1 1 0 0,-1 0-1 0 0,0 1 0 0 0,1-1 1 0 0,-1 1-1 0 0,1-1 0 0 0,-1 0 1 0 0,0 1-1 0 0,1-1 1 0 0,-1 0-1 0 0,0-1 0 0 0,8-4 26 0 0,-7 6-21 0 0,0 0 1 0 0,-1-1-1 0 0,1 1 0 0 0,0 0 0 0 0,0-1 1 0 0,-1 1-1 0 0,1-1 0 0 0,0 1 0 0 0,-1-1 1 0 0,1 1-1 0 0,0-1 0 0 0,-1 1 0 0 0,1-1 1 0 0,-1 0-1 0 0,1 1 0 0 0,-1-1 0 0 0,1 0 1 0 0,-1 1-1 0 0,1-1 0 0 0,-1 0 1 0 0,0 0-1 0 0,1 1 0 0 0,-1-1 0 0 0,0-1 1 0 0,9-3-47 0 0,-8 5 43 0 0,0-1 0 0 0,0 1 0 0 0,-1 0 0 0 0,1 0 0 0 0,0-1-1 0 0,0 1 1 0 0,0-1 0 0 0,-1 1 0 0 0,1-1 0 0 0,0 1 0 0 0,0-1 0 0 0,-1 1-1 0 0,1-1 1 0 0,-1 0 0 0 0,1 1 0 0 0,0-2 0 0 0,-1 1 2 0 0,0 1 0 0 0,0 0 1 0 0,1-1-1 0 0,-1 1 0 0 0,0 0 1 0 0,0-1-1 0 0,0 1 0 0 0,0 0 0 0 0,1-1 1 0 0,-1 1-1 0 0,0 0 0 0 0,0-1 1 0 0,1 1-1 0 0,-1 0 0 0 0,0-1 0 0 0,0 1 1 0 0,1 0-1 0 0,-1 0 0 0 0,0-1 0 0 0,1 1 1 0 0,-1 0-1 0 0,0 0 0 0 0,1 0 1 0 0,-1 0-1 0 0,0 0 0 0 0,1-1 0 0 0,-1 1 1 0 0,1 0-1 0 0,-1 0 0 0 0,0 0 1 0 0,1 0-1 0 0,-1 0 0 0 0,0 0 0 0 0,1 0 1 0 0,0 0-1 0 0,-1 0 1 0 0,1 0-1 0 0,-1 0 1 0 0,0 0 0 0 0,1 0-1 0 0,-1 0 1 0 0,1 0 0 0 0,-1 0-1 0 0,1 0 1 0 0,-1 0 0 0 0,0 0-1 0 0,1 0 1 0 0,-1 0 0 0 0,1-1-1 0 0,-1 1 1 0 0,0 0 0 0 0,1 0-1 0 0,-1 0 1 0 0,0-1 0 0 0,1 1-1 0 0,-1 0 1 0 0,0-1 0 0 0,1 1-1 0 0,-1 0 1 0 0,0-1 0 0 0,0 1-1 0 0,1 0 1 0 0,-1-1 0 0 0,0 1-1 0 0,0 0 1 0 0,1-1 0 0 0,-1 1-1 0 0,0-1 1 0 0,0 1 0 0 0,0 0-1 0 0,0-2 1 0 0,28-16-31 0 0,-25 16 31 0 0,0 1 1 0 0,-1-1-1 0 0,1 0 1 0 0,0 1-1 0 0,-1-1 1 0 0,1-1-1 0 0,-1 1 1 0 0,4-4-1 0 0,16-13 24 0 0,6-8-36 0 0,-11 14-36 0 0,-14 11 35 0 0,-1-1-1 0 0,1 1 1 0 0,-1 0 0 0 0,1 0-1 0 0,0 1 1 0 0,0-1 0 0 0,5-1-1 0 0,8-8-5 0 0,11-1 37 0 0,-23 9-20 0 0,0 1 0 0 0,1 0-1 0 0,-1-1 1 0 0,0 0 0 0 0,0 0 0 0 0,4-3 0 0 0,3-2-18 0 0,-11 8 22 0 0,1 0 1 0 0,0-1-1 0 0,-1 1 1 0 0,1 0-1 0 0,-1-1 1 0 0,1 1-1 0 0,0 0 1 0 0,-1-1-1 0 0,1 1 1 0 0,-1 0-1 0 0,1-1 1 0 0,-1 1 0 0 0,1-1-1 0 0,-1 1 1 0 0,1-1-1 0 0,-1 0 1 0 0,0 1-1 0 0,1-1 1 0 0,-1 1-1 0 0,0-1 1 0 0,1 0-1 0 0,-1 1 1 0 0,0-1-1 0 0,0 0 1 0 0,0 0 0 0 0,1 0-3 0 0,-1 1 1 0 0,0-1 0 0 0,0 1 0 0 0,0-1 0 0 0,1 1 0 0 0,-1-1-1 0 0,0 1 1 0 0,1-1 0 0 0,-1 1 0 0 0,0-1 0 0 0,1 1 0 0 0,-1-1-1 0 0,0 1 1 0 0,1-1 0 0 0,-1 1 0 0 0,1 0 0 0 0,-1-1 0 0 0,1 1-1 0 0,-1 0 1 0 0,1 0 0 0 0,-1-1 0 0 0,1 1 0 0 0,-1 0 0 0 0,2 0 0 0 0,-2-1-2 0 0,1 1 0 0 0,0 0 0 0 0,-1 0 0 0 0,1-1 1 0 0,-1 1-1 0 0,1 0 0 0 0,0-1 0 0 0,-1 1 0 0 0,1 0 1 0 0,-1-1-1 0 0,1 1 0 0 0,-1-1 0 0 0,1 1 0 0 0,-1-1 1 0 0,1 1-1 0 0,-1-1 0 0 0,0 1 0 0 0,1-1 0 0 0,-1 0 1 0 0,0 1-1 0 0,1-1 0 0 0,-1 1 0 0 0,0-1 0 0 0,0 0 1 0 0,0 0-1 0 0,3-2-22 0 0,0 0 0 0 0,-1 0 0 0 0,1 0 0 0 0,0 1 1 0 0,0 0-1 0 0,1-1 0 0 0,-1 1 0 0 0,5-2 0 0 0,-7 4 20 0 0,0-1 1 0 0,0 0-1 0 0,0 1 0 0 0,0-1 0 0 0,0 0 1 0 0,0 1-1 0 0,0-1 0 0 0,0 0 0 0 0,-1 0 1 0 0,1 0-1 0 0,0 0 0 0 0,1-1 0 0 0,7-7 96 0 0,15-14-167 0 0,-4 9 40 0 0,-9 7 18 0 0,10-7 24 0 0,32-17 0 0 0,-29 18 33 0 0,5-2 18 0 0,-12-2-94 0 0,-13 15 35 0 0,0 1 0 0 0,-1-1 1 0 0,1 0-1 0 0,-1-1 0 0 0,1 1 1 0 0,-1-1-1 0 0,0 1 0 0 0,0-1 1 0 0,0 0-1 0 0,3-3 0 0 0,20-10 6 0 0,-19 13 17 0 0,-6 3-23 0 0,-1 0 0 0 0,0 0 0 0 0,1 0 0 0 0,-1 0 0 0 0,1 0 0 0 0,-1-1 0 0 0,1 1 0 0 0,-1 0 0 0 0,0 0 0 0 0,1 0 0 0 0,-1-1 0 0 0,1 1 0 0 0,-1 0 0 0 0,0-1 0 0 0,1 1 0 0 0,-1 0 0 0 0,0-1 0 0 0,0 1 0 0 0,1 0 0 0 0,-1-1 0 0 0,0 1 0 0 0,0-1 0 0 0,1 1 0 0 0,-1 0 0 0 0,0-1 0 0 0,0 1 1 0 0,0-1-1 0 0,0 1 0 0 0,0-1 0 0 0,0 1 0 0 0,1-1 0 0 0,6-3 19 0 0,-6 4-19 0 0,0-1 0 0 0,0 1 0 0 0,0 0 1 0 0,0-1-1 0 0,0 1 0 0 0,0-1 0 0 0,0 1 1 0 0,0-1-1 0 0,-1 1 0 0 0,1-1 0 0 0,0 0 1 0 0,0 1-1 0 0,-1-1 0 0 0,1 0 0 0 0,1-1 1 0 0,-2 2-2 0 0,0-1 0 0 0,0 0 0 0 0,0 0 0 0 0,0 1 1 0 0,0-1-1 0 0,1 0 0 0 0,-1 0 0 0 0,0 1 0 0 0,1-1 1 0 0,-1 0-1 0 0,1 1 0 0 0,-1-1 0 0 0,0 1 0 0 0,1-1 1 0 0,0 1-1 0 0,-1-1 0 0 0,1 0 0 0 0,-1 1 0 0 0,1 0 1 0 0,-1-1-1 0 0,1 1 0 0 0,0-1 0 0 0,-1 1 0 0 0,2-1 1 0 0,-1 1-1 0 0,-1 0 0 0 0,1 0 0 0 0,-1-1 1 0 0,1 1-1 0 0,0 0 0 0 0,-1-1 0 0 0,1 1 1 0 0,-1-1-1 0 0,1 1 0 0 0,-1-1 0 0 0,1 1 0 0 0,-1-1 1 0 0,1 1-1 0 0,-1-1 0 0 0,0 1 0 0 0,1-1 1 0 0,-1 0-1 0 0,0 1 0 0 0,1-1 0 0 0,-1 1 1 0 0,0-1-1 0 0,0 0 0 0 0,1-1 0 0 0,-1 2 2 0 0,0-1-1 0 0,0 0 0 0 0,0 1 0 0 0,1-1 1 0 0,-1 0-1 0 0,0 0 0 0 0,1 1 0 0 0,-1-1 1 0 0,1 1-1 0 0,-1-1 0 0 0,1 0 1 0 0,-1 1-1 0 0,1-1 0 0 0,-1 1 0 0 0,1-1 1 0 0,-1 1-1 0 0,1 0 0 0 0,0-1 0 0 0,-1 1 1 0 0,1-1-1 0 0,0 1 0 0 0,0-1 1 0 0,0 1-3 0 0,0 0 1 0 0,-1 0-1 0 0,1 0 0 0 0,-1-1 1 0 0,1 1-1 0 0,-1 0 1 0 0,1-1-1 0 0,-1 1 1 0 0,1-1-1 0 0,-1 1 1 0 0,1 0-1 0 0,-1-1 1 0 0,1 1-1 0 0,-1-1 1 0 0,1 1-1 0 0,-1-1 1 0 0,0 0-1 0 0,0 1 1 0 0,1-1-1 0 0,-1 1 1 0 0,0-2-1 0 0,1 1-2 0 0,0-1 0 0 0,0 1-1 0 0,0-1 1 0 0,0 1 0 0 0,0 0-1 0 0,1-1 1 0 0,-1 1 0 0 0,0 0-1 0 0,0 0 1 0 0,1 0 0 0 0,1-2-1 0 0,4-3 7 0 0,-2 1 4 0 0,-2 1-6 0 0,0 0 0 0 0,1 1 1 0 0,0-1-1 0 0,-1 1 0 0 0,7-5 1 0 0,-6 6 0 0 0,0-1 0 0 0,-1 0 0 0 0,0 0 1 0 0,1 0-1 0 0,-1-1 0 0 0,2-3 1 0 0,19-18-29 0 0,31-23 6 0 0,-33 23 66 0 0,-22 25-46 0 0,2-2-2 0 0,0 1 1 0 0,0 0 0 0 0,0-1-1 0 0,-1 1 1 0 0,1-1 0 0 0,0 0-1 0 0,-1 0 1 0 0,1 0 0 0 0,-1 1-1 0 0,0-1 1 0 0,1-1 0 0 0,0-1-1 0 0,-2 3 2 0 0,0 1 0 0 0,0-1 0 0 0,1 0 0 0 0,-1 1 0 0 0,0-1 0 0 0,1 1 0 0 0,-1-1 0 0 0,1 1 0 0 0,-1-1 0 0 0,1 1 0 0 0,-1-1 0 0 0,0 1 0 0 0,1-1 0 0 0,0 1 0 0 0,-1 0 0 0 0,1-1 0 0 0,-1 1 0 0 0,1 0 0 0 0,0-1-1 0 0,0 1 1 0 0,0-1 0 0 0,0 1-1 0 0,-1 0 1 0 0,1-1 0 0 0,0 1 0 0 0,-1-1-1 0 0,1 1 1 0 0,0-1 0 0 0,-1 0-1 0 0,1 1 1 0 0,0-1 0 0 0,-1 1-1 0 0,1-1 1 0 0,-1 0 0 0 0,1 0-1 0 0,-1 1 1 0 0,0-1 0 0 0,1 0-1 0 0,-1 0 1 0 0,0 0 0 0 0,1 0-1 0 0,-1 0 1 0 0,0 0 0 0 0,0 0 0 0 0,0 1 0 0 0,1-1-1 0 0,-1 0 1 0 0,0 0 0 0 0,1 1 0 0 0,-1-1 0 0 0,1 0 0 0 0,-1 1-1 0 0,0-1 1 0 0,1 1 0 0 0,0-1 0 0 0,-1 0 0 0 0,1 1-1 0 0,-1-1 1 0 0,1 1 0 0 0,-1 0 0 0 0,1-1 0 0 0,0 1 0 0 0,-1-1-1 0 0,1 1 1 0 0,1-1 0 0 0,-2 1 1 0 0,1 0 0 0 0,0 0 0 0 0,-1-1 0 0 0,1 1 0 0 0,-1 0 0 0 0,1-1 0 0 0,-1 1 0 0 0,1 0 0 0 0,-1-1 0 0 0,1 1 0 0 0,-1-1 1 0 0,1 1-1 0 0,-1-1 0 0 0,0 1 0 0 0,1-1 0 0 0,-1 1 0 0 0,0-1 0 0 0,1 1 0 0 0,-1-1 0 0 0,0 0 0 0 0,1 0 0 0 0,-1 0 0 0 0,0 0 0 0 0,0 0 1 0 0,0 1-1 0 0,1-1 0 0 0,-1 0 0 0 0,0 1 1 0 0,1-1-1 0 0,-1 0 0 0 0,0 0 0 0 0,1 1 1 0 0,-1-1-1 0 0,1 1 0 0 0,-1-1 0 0 0,1 0 1 0 0,0 1-1 0 0,-1-1 0 0 0,1 1 0 0 0,-1-1 1 0 0,1 1-1 0 0,0 0 0 0 0,-1-1 0 0 0,1 1 1 0 0,1-1-1 0 0,-2 1-2 0 0,1 0 1 0 0,-1 0-1 0 0,1-1 1 0 0,0 1-1 0 0,-1 0 1 0 0,1-1-1 0 0,-1 1 1 0 0,1-1-1 0 0,-1 1 1 0 0,1 0 0 0 0,-1-1-1 0 0,1 1 1 0 0,-1-1-1 0 0,0 1 1 0 0,1-1-1 0 0,-1 0 1 0 0,0 1-1 0 0,1-1 1 0 0,-1 1-1 0 0,0-1 1 0 0,1-1-1 0 0,-1 1 1 0 0,0 1 1 0 0,0-1-1 0 0,0 0 0 0 0,1 0 0 0 0,-1 1 0 0 0,0-1 0 0 0,1 0 0 0 0,-1 1 1 0 0,0-1-1 0 0,1 0 0 0 0,-1 1 0 0 0,1-1 0 0 0,-1 0 0 0 0,1 1 0 0 0,-1-1 1 0 0,1 1-1 0 0,-1-1 0 0 0,1 1 0 0 0,0-1 0 0 0,-1 1 0 0 0,1 0 1 0 0,1-1-1 0 0,-2 1 2 0 0,1-1 1 0 0,0 1 0 0 0,-1-1 0 0 0,1 1 0 0 0,0 0 0 0 0,-1-1 0 0 0,1 0-1 0 0,-1 1 1 0 0,1-1 0 0 0,0 1 0 0 0,-1-1 0 0 0,1 0 0 0 0,-1 1-1 0 0,0-1 1 0 0,1 0 0 0 0,-1 1 0 0 0,0-1 0 0 0,1 0 0 0 0,-1 0-1 0 0,0 1 1 0 0,0-1 0 0 0,1-1 0 0 0,-1 1-1 0 0,0 0-1 0 0,0 1 1 0 0,1-1-1 0 0,-1 0 1 0 0,0 0 0 0 0,1 1-1 0 0,-1-1 1 0 0,0 0 0 0 0,1 1-1 0 0,-1-1 1 0 0,1 0 0 0 0,0 1-1 0 0,-1-1 1 0 0,1 1 0 0 0,-1-1-1 0 0,1 0 1 0 0,0 1 0 0 0,0-1-1 0 0,0 1-1 0 0,0-1 0 0 0,0 0-1 0 0,0 1 1 0 0,0-1 0 0 0,-1 0 0 0 0,1 0 0 0 0,0 1-1 0 0,0-1 1 0 0,-1 0 0 0 0,1 0 0 0 0,-1 0-1 0 0,1 0 1 0 0,-1 0 0 0 0,1 0 0 0 0,-1 0-1 0 0,1 0 1 0 0,-1 0 0 0 0,0 0 0 0 0,1-2 0 0 0,22-28 24 0 0,9-13-26 0 0,0 9 20 0 0,-29 30-1 0 0,0 1-1 0 0,0-1 1 0 0,0-1 0 0 0,0 1 0 0 0,-1 0 0 0 0,4-12 0 0 0,-6 17-18 0 0,0-1-1 0 0,0 0 1 0 0,1 0-1 0 0,-1 0 1 0 0,1 0-1 0 0,-1 1 1 0 0,1-1-1 0 0,-1 0 1 0 0,1 0 0 0 0,-1 1-1 0 0,1-1 1 0 0,0 0-1 0 0,-1 1 1 0 0,1-1-1 0 0,0 1 1 0 0,0-1-1 0 0,1 0 1 0 0,-2 1-1 0 0,1-1 0 0 0,0 1 1 0 0,0-1-1 0 0,-1 1 0 0 0,1-1 0 0 0,0 1 1 0 0,-1-1-1 0 0,1 0 0 0 0,0 1 0 0 0,-1-1 1 0 0,1 0-1 0 0,-1 0 0 0 0,1 1 0 0 0,-1-1 1 0 0,0 0-1 0 0,1 0 0 0 0,0-1 0 0 0,17-21-17 0 0,-3 6 49 0 0,11-16 92 0 0,-10 6 131 0 0,-4 8-198 0 0,-11 19-54 0 0,-1-1 1 0 0,1 1-1 0 0,-1 0 0 0 0,1-1 1 0 0,-1 1-1 0 0,1-1 0 0 0,-1 1 0 0 0,0-1 1 0 0,1 0-1 0 0,-1 1 0 0 0,0-1 1 0 0,1 1-1 0 0,-1-1 0 0 0,0 1 1 0 0,0-1-1 0 0,0 0 0 0 0,0 1 1 0 0,0-1-1 0 0,1 0 0 0 0,-1 1 0 0 0,0-2 1 0 0,0 1-3 0 0,0 0 1 0 0,0 0-1 0 0,0 0 1 0 0,0 0-1 0 0,0 0 1 0 0,1 0-1 0 0,-1 0 1 0 0,0 0-1 0 0,1 0 1 0 0,-1 0-1 0 0,1 1 1 0 0,-1-1-1 0 0,1 0 1 0 0,-1 0-1 0 0,1 0 1 0 0,-1 1-1 0 0,1-1 1 0 0,0 0-1 0 0,0 0 1 0 0,-1 1-1 0 0,3-2 1 0 0,-2 2 1 0 0,-1-1-1 0 0,1 1 1 0 0,0-1-1 0 0,-1 0 1 0 0,1 1-1 0 0,0-1 1 0 0,-1 0-1 0 0,1 1 1 0 0,-1-1 0 0 0,1 0-1 0 0,-1 1 1 0 0,1-1-1 0 0,-1 0 1 0 0,0 0-1 0 0,1 0 1 0 0,-1 0-1 0 0,0 1 1 0 0,1-1 0 0 0,-1 0-1 0 0,0 0 1 0 0,0 0-1 0 0,0 0 1 0 0,0 0-1 0 0,0-1 1 0 0,0 1 1 0 0,1 0 0 0 0,-1 0 0 0 0,1 0 0 0 0,-1 0 0 0 0,1 0 0 0 0,-1 0 0 0 0,1 0 0 0 0,0 0 0 0 0,-1 0 0 0 0,1 0 0 0 0,0 1 0 0 0,0-1 0 0 0,1-1 0 0 0,-1 1-6 0 0,0 1 0 0 0,0-1 0 0 0,0 0 0 0 0,0 0 0 0 0,0 0 0 0 0,0 0 0 0 0,-1 0 0 0 0,1 0 0 0 0,0 0 1 0 0,-1 0-1 0 0,1 0 0 0 0,-1 0 0 0 0,1 0 0 0 0,0-1 0 0 0,-1 1 4 0 0,0 0 0 0 0,1 1 0 0 0,-1-1 0 0 0,0 0 0 0 0,1 1 0 0 0,-1-1 0 0 0,0 1 0 0 0,1-1 0 0 0,-1 0 0 0 0,1 1 0 0 0,-1-1 0 0 0,1 1 0 0 0,-1 0 1 0 0,1-1-1 0 0,-1 1 0 0 0,1-1 0 0 0,-1 1 0 0 0,1 0 0 0 0,1-1 0 0 0,-1 1 0 0 0,-1-1 1 0 0,1 1-1 0 0,0 0 0 0 0,0-1 1 0 0,-1 1-1 0 0,1-1 0 0 0,0 1 1 0 0,-1-1-1 0 0,1 1 0 0 0,-1-1 1 0 0,1 0-1 0 0,-1 1 0 0 0,1-1 1 0 0,-1 0-1 0 0,1 1 0 0 0,-1-1 1 0 0,0 0-1 0 0,1 0 0 0 0,-1 1 1 0 0,0-1-1 0 0,1-1 0 0 0,-1 1 0 0 0,0 0-1 0 0,0 1 0 0 0,1-1 1 0 0,-1 0-1 0 0,0 0 0 0 0,1 1 1 0 0,-1-1-1 0 0,0 0 0 0 0,1 0 0 0 0,-1 1 1 0 0,1-1-1 0 0,-1 0 0 0 0,1 1 1 0 0,0-1-1 0 0,-1 1 0 0 0,1-1 1 0 0,-1 1-1 0 0,1-1 0 0 0,0 1 1 0 0,1-1-1 0 0,-1 0 1 0 0,-1 1-1 0 0,1 0 1 0 0,0-1-1 0 0,-1 1 1 0 0,1-1-1 0 0,0 1 1 0 0,-1-1 0 0 0,1 0-1 0 0,-1 1 1 0 0,1-1-1 0 0,-1 1 1 0 0,1-1-1 0 0,-1 0 1 0 0,1 0 0 0 0,-1 1-1 0 0,0-1 1 0 0,1 0-1 0 0,-1 0 1 0 0,0 1-1 0 0,1-2 1 0 0,-1 1 4 0 0,0 0 0 0 0,1 0 1 0 0,-1 0-1 0 0,1 0 0 0 0,-1 0 0 0 0,1 1 0 0 0,-1-1 0 0 0,1 0 1 0 0,-1 0-1 0 0,1 1 0 0 0,0-1 0 0 0,-1 0 0 0 0,1 1 1 0 0,0-1-1 0 0,0 1 0 0 0,1-2 0 0 0,-2 2-4 0 0,1-1-1 0 0,0 1 1 0 0,0-1-1 0 0,0 1 1 0 0,-1-1-1 0 0,1 0 1 0 0,0 1-1 0 0,-1-1 1 0 0,1 0-1 0 0,0 0 1 0 0,-1 0-1 0 0,1 0 1 0 0,-1 1-1 0 0,1-1 1 0 0,-1 0-1 0 0,1-2 1 0 0,-1 2-4 0 0,1 0-1 0 0,-1 0 1 0 0,1 0 0 0 0,0 0 0 0 0,0 0 0 0 0,-1-1 0 0 0,1 1 0 0 0,0 1 0 0 0,0-1-1 0 0,0 0 1 0 0,0 0 0 0 0,2-1 0 0 0,8-9-32 0 0,-10 9 30 0 0,1-1 1 0 0,0 1-1 0 0,0 0 0 0 0,0 0 0 0 0,0 0 0 0 0,0 0 1 0 0,0 0-1 0 0,0 1 0 0 0,5-3 0 0 0,13-13-24 0 0,-12 10 89 0 0,-7 7-56 0 0,0 0-1 0 0,-1-1 1 0 0,1 1 0 0 0,0-1-1 0 0,0 1 1 0 0,-1-1 0 0 0,1 1-1 0 0,0-1 1 0 0,-1 1 0 0 0,1-1 0 0 0,0 0-1 0 0,-1 1 1 0 0,1-1 0 0 0,-1 0-1 0 0,1 0 1 0 0,-1 1 0 0 0,0-1-1 0 0,1 0 1 0 0,-1 0 0 0 0,0 0 0 0 0,1 0-1 0 0,-1 0 0 0 0,0 0 0 0 0,0 0 0 0 0,1 0-1 0 0,-1 1 1 0 0,0-1 0 0 0,1 0 0 0 0,-1 0 0 0 0,1 1-1 0 0,-1-1 1 0 0,1 0 0 0 0,-1 1 0 0 0,1-1-1 0 0,0 1 1 0 0,-1-1 0 0 0,1 0 0 0 0,0 1 0 0 0,0-1-1 0 0,0 0-2 0 0,0 1-1 0 0,0-1 1 0 0,0 1-1 0 0,0-1 1 0 0,0 0 0 0 0,-1 0-1 0 0,1 1 1 0 0,0-1-1 0 0,-1 0 1 0 0,1 0-1 0 0,0 0 1 0 0,-1 0-1 0 0,1 0 1 0 0,-1 0-1 0 0,0 0 1 0 0,1 0-1 0 0,-1 0 1 0 0,1-2-1 0 0,-1 2 3 0 0,0 0 0 0 0,1 0 1 0 0,-1 0-1 0 0,1 0 0 0 0,-1 0 0 0 0,1 0 0 0 0,-1 0 0 0 0,1 0 0 0 0,0 0 0 0 0,0 0 0 0 0,-1 0 0 0 0,1 0 0 0 0,0 0 1 0 0,0 1-1 0 0,1-2 0 0 0,-1 2 0 0 0,0-1 0 0 0,0 0 0 0 0,0 0 0 0 0,-1 1 0 0 0,1-1 1 0 0,0 0-1 0 0,0 0 0 0 0,-1 0 0 0 0,1 1 0 0 0,-1-1 0 0 0,1 0 1 0 0,-1 0-1 0 0,1 0 0 0 0,0-2 0 0 0,-1 2 3 0 0,0-1-1 0 0,1 1 1 0 0,-1 0-1 0 0,1 0 1 0 0,-1-1-1 0 0,1 1 1 0 0,0 0 0 0 0,-1 0-1 0 0,1 0 1 0 0,0-1-1 0 0,0 1 1 0 0,0 0-1 0 0,0 0 1 0 0,1-1-1 0 0,-1 1-4 0 0,0 1 0 0 0,0-1-1 0 0,0 0 1 0 0,0 0 0 0 0,-1 0-1 0 0,1 0 1 0 0,0 0-1 0 0,-1 0 1 0 0,1-1 0 0 0,0 1-1 0 0,-1 0 1 0 0,1 0-1 0 0,0-3 1 0 0,-1 3 1 0 0,1 0-1 0 0,-1-1 1 0 0,1 1-1 0 0,-1 0 1 0 0,1 0-1 0 0,0-1 1 0 0,0 1-1 0 0,0 0 1 0 0,0 0-1 0 0,0 0 1 0 0,0 0 0 0 0,1-1-1 0 0,-1 1 3 0 0,0 1 0 0 0,0-1 0 0 0,0 0 0 0 0,0 0 0 0 0,0 0 0 0 0,0 0 0 0 0,-1-1 0 0 0,1 1 0 0 0,0 0 0 0 0,-1 0 0 0 0,2-2 0 0 0,-2 2-1 0 0,0 0 0 0 0,0 0 1 0 0,1 0-1 0 0,-1 0 0 0 0,0 0 0 0 0,1 0 1 0 0,-1 0-1 0 0,1 0 0 0 0,-1 1 0 0 0,1-1 0 0 0,0 0 1 0 0,-1 0-1 0 0,1 0 0 0 0,0 1 0 0 0,-1-1 1 0 0,1 0-1 0 0,0 1 0 0 0,0-1 0 0 0,0 1 0 0 0,1-1 1 0 0,-1 0-1 0 0,0 1 1 0 0,0-1-1 0 0,0 1 1 0 0,-1-1 0 0 0,1 0-1 0 0,0 1 1 0 0,0-1-1 0 0,0 0 1 0 0,-1 0-1 0 0,1 0 1 0 0,0 1 0 0 0,-1-1-1 0 0,1 0 1 0 0,-1 0-1 0 0,1 0 1 0 0,-1 0-1 0 0,1 0 1 0 0,-1 0-1 0 0,0 0 1 0 0,1-2 0 0 0,-1 2-1 0 0,1 0 1 0 0,-1 0 0 0 0,0 1 0 0 0,1-1 0 0 0,-1 0-1 0 0,1 0 1 0 0,-1 1 0 0 0,1-1 0 0 0,-1 0 0 0 0,1 0-1 0 0,-1 1 1 0 0,1-1 0 0 0,0 1 0 0 0,-1-1 0 0 0,2 0-1 0 0,-1 0 1 0 0,0 0 0 0 0,0 1 0 0 0,0-1 0 0 0,0 0 0 0 0,0 0-1 0 0,0 0 1 0 0,-1 1 0 0 0,1-1 0 0 0,0 0 0 0 0,-1 0 0 0 0,1 0 0 0 0,0 0-1 0 0,-1 0 1 0 0,1-1 0 0 0,-1 1 0 0 0,0 0 0 0 0,1-2 0 0 0,-1 3-4 0 0,1-1 1 0 0,-1 0 0 0 0,0 0 0 0 0,1 1-1 0 0,-1-1 1 0 0,0 1 0 0 0,1-1 0 0 0,-1 0-1 0 0,1 1 1 0 0,-1-1 0 0 0,1 1-1 0 0,0-1 1 0 0,-1 1 0 0 0,1-1 0 0 0,-1 1-1 0 0,1-1 1 0 0,1 1 0 0 0,-1-1 2 0 0,0 1-1 0 0,-1-1 1 0 0,1 1 0 0 0,0-1 0 0 0,0 1-1 0 0,-1-1 1 0 0,1 1 0 0 0,0-1 0 0 0,-1 0-1 0 0,1 1 1 0 0,-1-1 0 0 0,1 0-1 0 0,-1 0 1 0 0,1 1 0 0 0,-1-1 0 0 0,1 0-1 0 0,-1 0 1 0 0,0 0 0 0 0,1-1 0 0 0,2-2-1 0 0,0 0 0 0 0,1-1 0 0 0,0 1 1 0 0,-1 1-1 0 0,1-1 0 0 0,7-5 1 0 0,-1-1 11 0 0,3-2-9 0 0,14-13 34 0 0,0-4 85 0 0,-25 21-109 0 0,-2 7-14 0 0,0 1 1 0 0,0 0-1 0 0,0-1 0 0 0,0 1 0 0 0,0 0 0 0 0,0-1 0 0 0,0 1 0 0 0,0 0 0 0 0,0 0 0 0 0,0-1 0 0 0,0 1 0 0 0,0 0 0 0 0,0-1 0 0 0,0 1 0 0 0,0 0 0 0 0,1-1 0 0 0,-1 1 1 0 0,0 0-1 0 0,0 0 0 0 0,0-1 0 0 0,0 1 0 0 0,1 0 0 0 0,-1 0 0 0 0,0-1 0 0 0,0 1 0 0 0,1 0 0 0 0,-1 0 0 0 0,0 0 0 0 0,1 0 0 0 0,-1-1 0 0 0,1 1 0 0 0,0-1 0 0 0,0 0 0 0 0,-1 1 0 0 0,1-1-1 0 0,0 0 1 0 0,-1 0 0 0 0,1 0 0 0 0,-1 1 0 0 0,1-1 0 0 0,-1 0-1 0 0,1 0 1 0 0,-1 0 0 0 0,1 0 0 0 0,-1 0 0 0 0,0-1 0 0 0,7-10-6 0 0,0-1-32 0 0,-5 12 46 0 0,-1 0 0 0 0,0 0 0 0 0,1-1 0 0 0,-1 1 0 0 0,0-1 1 0 0,0 1-1 0 0,0-1 0 0 0,0 1 0 0 0,0-1 0 0 0,-1 0 0 0 0,1 1 1 0 0,0-1-1 0 0,-1 0 0 0 0,1 0 0 0 0,-1 1 0 0 0,0-1 1 0 0,1 0-1 0 0,-1 0 0 0 0,0-3 0 0 0,4-4-4 0 0,-3 8-4 0 0,-1 0 0 0 0,1 0 0 0 0,0 0 0 0 0,-1 0 0 0 0,1 0 0 0 0,0 0 0 0 0,-1 0-1 0 0,0-1 1 0 0,1 1 0 0 0,-1 0 0 0 0,0 0 0 0 0,1 0 0 0 0,-1-1 0 0 0,0 1 0 0 0,0 0 0 0 0,0 0 0 0 0,0-2 0 0 0,0 3-3 0 0,-1 0 1 0 0,1 0-1 0 0,0 0 1 0 0,-1-1-1 0 0,1 1 1 0 0,0 0-1 0 0,0 0 1 0 0,-1 0-1 0 0,1 0 1 0 0,0 0-1 0 0,-1 0 1 0 0,1 0-1 0 0,0 0 1 0 0,-1 0-1 0 0,1 0 1 0 0,0 0-1 0 0,0 0 1 0 0,-1 0-1 0 0,1 0 1 0 0,0 0-1 0 0,-1 0 1 0 0,1 0-1 0 0,0 0 1 0 0,-1 1-1 0 0,1-1 1 0 0,0 0-1 0 0,0 0 1 0 0,-1 0-1 0 0,1 0 1 0 0,0 1-1 0 0,0-1 1 0 0,-1 0-1 0 0,1 0 1 0 0,0 0-1 0 0,0 1 1 0 0,-1-1-1 0 0,-18 13-163 0 0,10-8 193 0 0,8-4-33 0 0,0 0 0 0 0,0 0 0 0 0,0-1 0 0 0,0 1 0 0 0,0 0 0 0 0,0 0 1 0 0,0 0-1 0 0,0 0 0 0 0,0 0 0 0 0,0 0 0 0 0,1 0 0 0 0,-1 0 0 0 0,0 0 0 0 0,1 1 0 0 0,-1-1 0 0 0,1 0 0 0 0,-1 0 0 0 0,1 1 0 0 0,0-1 0 0 0,-1 0 0 0 0,1 3 0 0 0,-4 0-1 0 0,3-3 8 0 0,1-1 0 0 0,-1 0 0 0 0,1 0 0 0 0,0 0 0 0 0,-1 1 0 0 0,1-1-1 0 0,-1 0 1 0 0,1 1 0 0 0,0-1 0 0 0,0 0 0 0 0,-1 1 0 0 0,1-1-1 0 0,0 0 1 0 0,-1 1 0 0 0,1-1 0 0 0,0 0 0 0 0,0 1 0 0 0,0-1 0 0 0,-1 1-1 0 0,1-1 1 0 0,0 1 0 0 0,0-1 0 0 0,0 0 0 0 0,0 2 0 0 0,-5 2 4 0 0,0 1-281 0 0,17-6-14 0 0,-10 0 303 0 0,0 0-1 0 0,-1 0 1 0 0,1 0 0 0 0,0 0 0 0 0,0-1 0 0 0,-1 1 0 0 0,1 0 0 0 0,-1-1 0 0 0,1 1 0 0 0,-1-1 0 0 0,0 0 0 0 0,1 1 0 0 0,-1-1 0 0 0,0 0 0 0 0,1-3 0 0 0,-2 4 104 0 0,0 1 4 0 0,0 0-118 0 0,-1-1 0 0 0,1 1 0 0 0,-1-1 0 0 0,1 1 1 0 0,-1-1-1 0 0,1 1 0 0 0,-1-1 0 0 0,1 1 0 0 0,-1 0 1 0 0,0-1-1 0 0,1 1 0 0 0,-1 0 0 0 0,0-1 0 0 0,1 1 0 0 0,-1 0 1 0 0,0 0-1 0 0,1 0 0 0 0,-1 0 0 0 0,0 0 0 0 0,1 0 1 0 0,-1 0-1 0 0,0 0 0 0 0,0 0 0 0 0,1 0 0 0 0,-1 0 0 0 0,-1 0 1 0 0,-23 7-6 0 0,24-7 5 0 0,0 0 1 0 0,0 1 0 0 0,0-1-1 0 0,0 0 1 0 0,0 1 0 0 0,1-1-1 0 0,-1 1 1 0 0,0 0-1 0 0,0-1 1 0 0,0 1 0 0 0,0 0-1 0 0,1-1 1 0 0,-1 1-1 0 0,0 0 1 0 0,0 0 0 0 0,1-1-1 0 0,-1 1 1 0 0,1 0-1 0 0,-1 0 1 0 0,1 0 0 0 0,-1 1-1 0 0,1-1-2 0 0,0 0 0 0 0,-1-1 0 0 0,1 1 0 0 0,0-1 0 0 0,0 1-1 0 0,-1-1 1 0 0,1 1 0 0 0,0-1 0 0 0,-1 1 0 0 0,1 0 0 0 0,0-1 0 0 0,-1 0-1 0 0,1 1 1 0 0,-1-1 0 0 0,1 1 0 0 0,-1-1 0 0 0,1 0 0 0 0,-1 1 0 0 0,1-1-1 0 0,-1 0 1 0 0,1 1 0 0 0,-1-1 0 0 0,0 0 0 0 0,0 1-3 0 0,0-1 1 0 0,1 0 0 0 0,-1 1-1 0 0,0-1 1 0 0,1 0-1 0 0,-1 1 1 0 0,1-1 0 0 0,-1 1-1 0 0,0-1 1 0 0,1 1-1 0 0,-1-1 1 0 0,1 1-1 0 0,-1-1 1 0 0,1 1 0 0 0,0 0-1 0 0,-1-1 1 0 0,1 1-1 0 0,-1 0 1 0 0,1-1-1 0 0,0 1 1 0 0,0 0 0 0 0,-1-1-1 0 0,1 1 1 0 0,0 1-1 0 0,-6 31-192 0 0,11-32 246 0 0,0 0 1 0 0,-1-1-1 0 0,1 0 1 0 0,0 1-1 0 0,7-2 1 0 0,-9 1-39 0 0,0-1-7 0 0,-1 1 0 0 0,1-1 0 0 0,0 0 0 0 0,-1 0 0 0 0,1 0-1 0 0,-1 0 1 0 0,1-1 0 0 0,-1 1 0 0 0,0-1 0 0 0,1 1 0 0 0,-1-1 0 0 0,0 0 0 0 0,0 0 0 0 0,0 0 0 0 0,0 0 0 0 0,1-3 0 0 0,10-7 60 0 0,-13 11-57 0 0,1 1 0 0 0,-1 0 0 0 0,0-1 0 0 0,1 1 0 0 0,-1-1 0 0 0,0 1 0 0 0,0-1 0 0 0,1 1 1 0 0,-1-1-1 0 0,0 1 0 0 0,0-1 0 0 0,0 1 0 0 0,0-1 0 0 0,1 1 0 0 0,-1-1 0 0 0,0 1 0 0 0,0-1 0 0 0,0 1 0 0 0,0-1 0 0 0,0 1 0 0 0,0-1 0 0 0,0 1 0 0 0,-1-1 0 0 0,1 1 0 0 0,0-1 0 0 0,0 1 0 0 0,0-1 0 0 0,0 1 0 0 0,-1-1 0 0 0,1 1 0 0 0,0 0 0 0 0,-1-2 0 0 0,-10-9-68 0 0,10 11 52 0 0,-37-5-123 0 0,35 5 129 0 0,0 0 1 0 0,1 0-1 0 0,-1 0 1 0 0,0 0-1 0 0,1 0 1 0 0,-1 1-1 0 0,1-1 1 0 0,-1 1-1 0 0,0 0 1 0 0,1 0-1 0 0,0 0 1 0 0,-5 2-1 0 0,-7 5 10 0 0,12-7-12 0 0,0 0 1 0 0,0-1 0 0 0,0 1 0 0 0,0 0-1 0 0,0 0 1 0 0,1 0 0 0 0,-1 1 0 0 0,0-1-1 0 0,1 0 1 0 0,-1 1 0 0 0,1-1 0 0 0,-1 1-1 0 0,1-1 1 0 0,0 1 0 0 0,0 0 0 0 0,0-1-1 0 0,-2 4 1 0 0,3-3-5 0 0,0-1 1 0 0,-1 1-1 0 0,1 0 1 0 0,-1-1-1 0 0,1 1 1 0 0,-1-1-1 0 0,1 1 1 0 0,-1-1-1 0 0,0 1 1 0 0,0-1-1 0 0,0 0 1 0 0,1 1-1 0 0,-4 1 0 0 0,3-1 1 0 0,0-1-1 0 0,0 0 0 0 0,0 1 1 0 0,0-1-1 0 0,0 1 0 0 0,0-1 1 0 0,1 1-1 0 0,-1 0 0 0 0,0-1 0 0 0,1 1 1 0 0,-1 0-1 0 0,1-1 0 0 0,-1 1 1 0 0,1 2-1 0 0,0-3 7 0 0,0 0 0 0 0,0-1 0 0 0,0 1 0 0 0,0 0 0 0 0,0 0 0 0 0,0 0 0 0 0,0 0 0 0 0,0-1 1 0 0,0 1-1 0 0,1 0 0 0 0,-1 0 0 0 0,0 0 0 0 0,0-1 0 0 0,1 1 0 0 0,-1 0 0 0 0,1 0 0 0 0,-1-1 0 0 0,1 1 0 0 0,-1 0 0 0 0,1-1 0 0 0,-1 1 0 0 0,1 0 0 0 0,0-1 0 0 0,0 2 0 0 0,22 0 278 0 0,-16-2-248 0 0,-2 0-19 0 0,0 0-1 0 0,0-1 0 0 0,0 1 0 0 0,0-1 1 0 0,1-1-1 0 0,-1 1 0 0 0,0-1 0 0 0,-1 1 1 0 0,1-1-1 0 0,0-1 0 0 0,0 1 0 0 0,5-5 1 0 0,-8 6-3 0 0,0 0 0 0 0,0-1 0 0 0,-1 1 1 0 0,1-1-1 0 0,0 0 0 0 0,-1 1 0 0 0,1-1 1 0 0,-1 0-1 0 0,0 0 0 0 0,1 0 0 0 0,-1 0 1 0 0,0 0-1 0 0,0 0 0 0 0,0 0 0 0 0,-1 0 1 0 0,1-1-1 0 0,0 1 0 0 0,-1 0 0 0 0,0 0 0 0 0,1-1 1 0 0,-1 1-1 0 0,0 0 0 0 0,0 0 0 0 0,0-1 1 0 0,-1-3-1 0 0,1 1-39 0 0,-4 3 5 0 0,1 1 1 0 0,-1 0-1 0 0,1 0 1 0 0,-1 1-1 0 0,0-1 0 0 0,1 1 1 0 0,-1 0-1 0 0,0 0 0 0 0,1 0 1 0 0,-1 0-1 0 0,-6 2 1 0 0,-17 19 0 0 0,21-15 22 0 0,5-5-7 0 0,0 1-1 0 0,1 0 1 0 0,-1 0-1 0 0,0 0 1 0 0,0 0-1 0 0,1 0 0 0 0,-1 0 1 0 0,1 0-1 0 0,0 0 1 0 0,-1 0-1 0 0,1 0 1 0 0,0 1-1 0 0,0-1 1 0 0,0 0-1 0 0,1 4 0 0 0,0 5-4 0 0,3-10 40 0 0,0 0 0 0 0,0 0 0 0 0,0 0 0 0 0,-1-1 1 0 0,1 1-1 0 0,0-1 0 0 0,0 0 0 0 0,0 0 0 0 0,7-2 1 0 0,-9 1-12 0 0,25-12 67 0 0,-26 12-71 0 0,0 0 0 0 0,0 0-1 0 0,0 0 1 0 0,0 0-1 0 0,0-1 1 0 0,0 1-1 0 0,0 0 1 0 0,0 0 0 0 0,-1-1-1 0 0,1 1 1 0 0,0 0-1 0 0,-1-1 1 0 0,1 1 0 0 0,-1-1-1 0 0,0 1 1 0 0,1-1-1 0 0,-1 1 1 0 0,0-1-1 0 0,0-1 1 0 0,0 1 0 0 0,0 1 0 0 0,0 0 0 0 0,0 0 0 0 0,0 0 0 0 0,0-1 0 0 0,0 1 0 0 0,-1 0 0 0 0,1 0 0 0 0,0 0 0 0 0,-1 0-1 0 0,1 0 1 0 0,-1-1 0 0 0,0 0 0 0 0,0 2-23 0 0,1-1 0 0 0,-1 1 0 0 0,1 0 0 0 0,-1-1 0 0 0,1 1 0 0 0,-1 0 0 0 0,0 0 0 0 0,1-1 0 0 0,-1 1-1 0 0,1 0 1 0 0,-1 0 0 0 0,0 0 0 0 0,1 0 0 0 0,-1 0 0 0 0,0 0 0 0 0,1 0 0 0 0,-1 0 0 0 0,0 0 0 0 0,1 0 0 0 0,-1 0 0 0 0,1 1-1 0 0,-1-1 1 0 0,0 0 0 0 0,1 0 0 0 0,-1 1 0 0 0,0-1 0 0 0,-1 2-18 0 0,1-1-1 0 0,-1 1 1 0 0,1 0-1 0 0,0 0 1 0 0,0 0-1 0 0,-1-1 1 0 0,1 1-1 0 0,0 0 1 0 0,1 0-1 0 0,-1 1 1 0 0,-1 1-1 0 0,-1 6-184 0 0,-3 9-3068 0 0,8-4-3439 0 0,2-10 3586 0 0</inkml:trace>
</inkml:ink>
</file>

<file path=ppt/ink/ink14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30.022"/>
    </inkml:context>
    <inkml:brush xml:id="br0">
      <inkml:brushProperty name="width" value="0.035" units="cm"/>
      <inkml:brushProperty name="height" value="0.035" units="cm"/>
      <inkml:brushProperty name="color" value="#E71224"/>
    </inkml:brush>
  </inkml:definitions>
  <inkml:trace contextRef="#ctx0" brushRef="#br0">6 11 480 0 0,'-1'-5'4030'0'0,"-2"0"-4096"0"0,2 5-48 0 0</inkml:trace>
</inkml:ink>
</file>

<file path=ppt/ink/ink14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30.316"/>
    </inkml:context>
    <inkml:brush xml:id="br0">
      <inkml:brushProperty name="width" value="0.035" units="cm"/>
      <inkml:brushProperty name="height" value="0.035" units="cm"/>
      <inkml:brushProperty name="color" value="#E71224"/>
    </inkml:brush>
  </inkml:definitions>
  <inkml:trace contextRef="#ctx0" brushRef="#br0">0 1 592 0 0</inkml:trace>
</inkml:ink>
</file>

<file path=ppt/ink/ink14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30.735"/>
    </inkml:context>
    <inkml:brush xml:id="br0">
      <inkml:brushProperty name="width" value="0.035" units="cm"/>
      <inkml:brushProperty name="height" value="0.035" units="cm"/>
      <inkml:brushProperty name="color" value="#E71224"/>
    </inkml:brush>
  </inkml:definitions>
  <inkml:trace contextRef="#ctx0" brushRef="#br0">17 1 592 0 0,'-1'6'41'0'0,"-2"3"1545"0"0,2-16 3014 0 0,-10 3-89 0 0,16 70-4302 0 0,1-15-6 0 0,-6-38-148 0 0,-1-9-644 0 0,1-1 0 0 0,0 1 0 0 0,0 0 0 0 0,0-1 0 0 0,1 1 0 0 0,-1 0 0 0 0,1-1 0 0 0,0 1 0 0 0,1 4 0 0 0,-1-3-1170 0 0,-2-10-225 0 0,-3-36-180 0 0</inkml:trace>
</inkml:ink>
</file>

<file path=ppt/ink/ink14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33.137"/>
    </inkml:context>
    <inkml:brush xml:id="br0">
      <inkml:brushProperty name="width" value="0.035" units="cm"/>
      <inkml:brushProperty name="height" value="0.035" units="cm"/>
      <inkml:brushProperty name="color" value="#E71224"/>
    </inkml:brush>
  </inkml:definitions>
  <inkml:trace contextRef="#ctx0" brushRef="#br0">11 14 320 0 0,'0'0'3801'0'0,"-4"-8"-3548"0"0,3 8-169 0 0,-4-6 4467 0 0,4 6-4562 0 0,1 29 978 0 0,0 131 238 0 0,0-159-1221 0 0,0 6-329 0 0</inkml:trace>
</inkml:ink>
</file>

<file path=ppt/ink/ink14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35.282"/>
    </inkml:context>
    <inkml:brush xml:id="br0">
      <inkml:brushProperty name="width" value="0.035" units="cm"/>
      <inkml:brushProperty name="height" value="0.035" units="cm"/>
      <inkml:brushProperty name="color" value="#E71224"/>
    </inkml:brush>
  </inkml:definitions>
  <inkml:trace contextRef="#ctx0" brushRef="#br0">6 7 1252 0 0,'0'0'7066'0'0,"-5"-6"-3764"0"0,5 323-2715 0 0,1-315-152 0 0,6-5-4086 0 0,1-3-1708 0 0,-3-2 2944 0 0,-5 8 2404 0 0,0 0 0 0 0,-1 0 1 0 0,1 0-1 0 0,0 0 0 0 0,0 1 0 0 0,0-1 0 0 0,0 0 0 0 0,0 0 0 0 0,0 0 0 0 0,0 0 1 0 0,0 0-1 0 0,0 0 0 0 0,0 0 0 0 0,0 0 0 0 0,0 0 0 0 0,-1 0 0 0 0,1 0 0 0 0,0 0 0 0 0,0 0 1 0 0,0 0-1 0 0,0 0 0 0 0,0 0 0 0 0,0 0 0 0 0,0 0 0 0 0,0 0 0 0 0,0 0 0 0 0,0 0 1 0 0,0 0-1 0 0,-1-1 0 0 0,1 1 0 0 0,0 0 0 0 0,0 0 0 0 0,0 0 0 0 0,0 0 0 0 0,0 0 1 0 0,0 0-1 0 0,0 0 0 0 0,0 0 0 0 0,0 0 0 0 0,0 0 0 0 0,0 0 0 0 0,0 0 0 0 0,0 0 1 0 0,0 0-1 0 0,0 0 0 0 0,0-1 0 0 0,0 1 0 0 0,0 0 0 0 0,0 0 0 0 0,0 0 0 0 0,0 0 1 0 0,0 0-1 0 0,0 0 0 0 0,0 0 0 0 0,0 0 0 0 0,0 0 0 0 0,0 0 0 0 0,0 0 0 0 0,0-1 0 0 0,0 1 1 0 0,0 0-1 0 0,-18 17-532 0 0</inkml:trace>
</inkml:ink>
</file>

<file path=ppt/ink/ink14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36.169"/>
    </inkml:context>
    <inkml:brush xml:id="br0">
      <inkml:brushProperty name="width" value="0.035" units="cm"/>
      <inkml:brushProperty name="height" value="0.035" units="cm"/>
      <inkml:brushProperty name="color" value="#E71224"/>
    </inkml:brush>
  </inkml:definitions>
  <inkml:trace contextRef="#ctx0" brushRef="#br0">23 112 648 0 0,'0'0'3994'0'0,"-4"0"-3968"0"0,-11-2 6 0 0,12 2 2631 0 0,18-10-102 0 0,52-17-1914 0 0,36 11-452 0 0,-89 13-176 0 0,-1-1-1 0 0,1 0 1 0 0,19-10 0 0 0,-1 1-1 0 0,16-4-95 0 0,-15 16-346 0 0,-25 11-1524 0 0,-6-2-5671 0 0,-16-26 6824 0 0</inkml:trace>
</inkml:ink>
</file>

<file path=ppt/ink/ink14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37.491"/>
    </inkml:context>
    <inkml:brush xml:id="br0">
      <inkml:brushProperty name="width" value="0.035" units="cm"/>
      <inkml:brushProperty name="height" value="0.035" units="cm"/>
      <inkml:brushProperty name="color" value="#E71224"/>
    </inkml:brush>
  </inkml:definitions>
  <inkml:trace contextRef="#ctx0" brushRef="#br0">12 46 852 0 0,'0'0'8006'0'0,"0"-6"-5247"0"0,0-13-2570 0 0,0 12-132 0 0,-1-5 604 0 0,0 12-671 0 0,1 0-1 0 0,0 0 0 0 0,0 0 0 0 0,-1 0 1 0 0,1-1-1 0 0,0 1 0 0 0,0 0 1 0 0,-1 0-1 0 0,1 0 0 0 0,0 0 1 0 0,0 0-1 0 0,-1 0 0 0 0,1-1 0 0 0,0 1 1 0 0,0 0-1 0 0,-1 0 0 0 0,1 0 1 0 0,0 0-1 0 0,-1 0 0 0 0,1 0 1 0 0,0 0-1 0 0,0 0 0 0 0,-1 0 0 0 0,1 1 1 0 0,0-1-1 0 0,-1 0 0 0 0,1 0 1 0 0,0 0-1 0 0,0 0 0 0 0,-1 0 1 0 0,1 0-1 0 0,-1 1 0 0 0,0 26 39 0 0,2-23-27 0 0,-1 52-113 0 0,4-47 169 0 0,-3-8-333 0 0,-1 0 0 0 0,1 0 0 0 0,0 0 0 0 0,-1 0 0 0 0,1 0 0 0 0,-1 0 0 0 0,1 0 0 0 0,-1 0 0 0 0,1 0 0 0 0,-1 1 0 0 0,0-1 0 0 0,1 2 0 0 0,1 2-1204 0 0,-10-31-5597 0 0</inkml:trace>
</inkml:ink>
</file>

<file path=ppt/ink/ink14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38.947"/>
    </inkml:context>
    <inkml:brush xml:id="br0">
      <inkml:brushProperty name="width" value="0.035" units="cm"/>
      <inkml:brushProperty name="height" value="0.035" units="cm"/>
      <inkml:brushProperty name="color" value="#E71224"/>
    </inkml:brush>
  </inkml:definitions>
  <inkml:trace contextRef="#ctx0" brushRef="#br0">117 156 1380 0 0,'0'0'7308'0'0,"0"-4"-7095"0"0,0-21 1748 0 0,-18 23-449 0 0,-13 2-1147 0 0,30 0-303 0 0,-16 0 93 0 0,13 0-155 0 0,3 0-6 0 0,-2 3-14 0 0,-1 0 0 0 0,1 0 1 0 0,0 0-1 0 0,0 1 0 0 0,0-1 0 0 0,1 1 1 0 0,-3 4-1 0 0,2-1-11 0 0,0 0-1 0 0,0 0 1 0 0,1 0 0 0 0,0 1 0 0 0,0-1 0 0 0,1 1-1 0 0,0-1 1 0 0,0 1 0 0 0,1-1 0 0 0,0 11-1 0 0,1-18 32 0 0,-1 1 0 0 0,0 0-1 0 0,0-1 1 0 0,1 1-1 0 0,-1-1 1 0 0,0 1-1 0 0,1 0 1 0 0,-1-1-1 0 0,0 1 1 0 0,1-1-1 0 0,-1 1 1 0 0,1-1-1 0 0,-1 1 1 0 0,1-1-1 0 0,0 1 1 0 0,-1-1-1 0 0,1 0 1 0 0,-1 1-1 0 0,1-1 1 0 0,0 0-1 0 0,-1 1 1 0 0,1-1-1 0 0,-1 0 1 0 0,1 0-1 0 0,0 0 1 0 0,0 0 0 0 0,0 1-1 0 0,24 1 64 0 0,-23-2-58 0 0,0 0 0 0 0,1-1 0 0 0,-1 1-1 0 0,1-1 1 0 0,-1 1 0 0 0,0-1 0 0 0,0 0-1 0 0,0 0 1 0 0,1 0 0 0 0,-1 0 0 0 0,0 0-1 0 0,0-1 1 0 0,0 1 0 0 0,-1 0-1 0 0,1-1 1 0 0,0 0 0 0 0,2-2 0 0 0,2-3 10 0 0,-1 0 1 0 0,-1 0-1 0 0,7-11 1 0 0,-6 11-11 0 0,-5 6-5 0 0,1 1 0 0 0,-1-1 1 0 0,1 0-1 0 0,-1 1 0 0 0,0-1 1 0 0,1 0-1 0 0,-1 1 0 0 0,0-1 1 0 0,1 0-1 0 0,-1 0 0 0 0,0 1 1 0 0,0-1-1 0 0,1 0 0 0 0,-1 0 1 0 0,0 1-1 0 0,0-1 0 0 0,0 0 1 0 0,0-1-1 0 0,0-1 0 0 0,1-1 1 0 0,-1 0-1 0 0,1 1 0 0 0,0-1 0 0 0,0 1 1 0 0,0 0-1 0 0,1-1 0 0 0,1-4 1 0 0,-1 5 6 0 0,0 0 0 0 0,-1-1 1 0 0,1 0-1 0 0,-1 1 1 0 0,0-1-1 0 0,0 0 1 0 0,0 1-1 0 0,0-7 1 0 0,-1-74 12 0 0,-11 64 37 0 0,10 19-60 0 0,1 1 0 0 0,0 0-1 0 0,-1 0 1 0 0,1 0 0 0 0,0 0 0 0 0,-1 0 0 0 0,1 0 0 0 0,0 0-1 0 0,-1 0 1 0 0,1 0 0 0 0,0 0 0 0 0,-1 0 0 0 0,1 0 0 0 0,0 0-1 0 0,-1 0 1 0 0,1 0 0 0 0,0 0 0 0 0,-1 0 0 0 0,1 0 0 0 0,0 0-1 0 0,-1 0 1 0 0,1 1 0 0 0,0-1 0 0 0,-1 0 0 0 0,1 0 0 0 0,0 0-1 0 0,0 1 1 0 0,-1-1 0 0 0,1 0 0 0 0,0 0 0 0 0,0 1 0 0 0,-1-1-1 0 0,1 0 1 0 0,0 1 0 0 0,-1 5 16 0 0,1 0 0 0 0,0 0 0 0 0,1 0 0 0 0,-1 0 0 0 0,1-1 0 0 0,0 1 0 0 0,1 0 0 0 0,-1 0 0 0 0,1-1 0 0 0,0 1 0 0 0,5 9 0 0 0,10 34 84 0 0,-16-47-94 0 0,0 0 1 0 0,1 0 0 0 0,-1 0-1 0 0,0 0 1 0 0,0 0 0 0 0,0 1-1 0 0,-1-1 1 0 0,1 0-1 0 0,0 1 1 0 0,-1-1 0 0 0,0 1-1 0 0,1-1 1 0 0,-1 4 0 0 0,11 27 12 0 0,-6-21-39 0 0,-5-11 21 0 0,1 0-1 0 0,0 0 0 0 0,-1 0 0 0 0,1 0 1 0 0,-1 0-1 0 0,1 0 0 0 0,-1 0 0 0 0,1 0 1 0 0,-1 0-1 0 0,0 1 0 0 0,0-1 0 0 0,0 0 1 0 0,1 2-1 0 0,-1-2-54 0 0,0 0 0 0 0,0 0-1 0 0,1 0 1 0 0,-1 1 0 0 0,1-1 0 0 0,-1 0 0 0 0,1 0 0 0 0,-1 0-1 0 0,1 0 1 0 0,-1 0 0 0 0,1 0 0 0 0,0 0 0 0 0,0 0 0 0 0,-1 0-1 0 0,1 0 1 0 0,0-1 0 0 0,0 1 0 0 0,0 0 0 0 0,0-1 0 0 0,0 1 0 0 0,0 0-1 0 0,0-1 1 0 0,0 1 0 0 0,0-1 0 0 0,3 1 0 0 0,13 0-10864 0 0,-44-6 10376 0 0</inkml:trace>
</inkml:ink>
</file>

<file path=ppt/ink/ink14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4.171"/>
    </inkml:context>
    <inkml:brush xml:id="br0">
      <inkml:brushProperty name="width" value="0.035" units="cm"/>
      <inkml:brushProperty name="height" value="0.035" units="cm"/>
      <inkml:brushProperty name="color" value="#E71224"/>
    </inkml:brush>
  </inkml:definitions>
  <inkml:trace contextRef="#ctx0" brushRef="#br0">40 157 1944 0 0,'0'0'9194'0'0,"-6"-14"-9571"0"0,-16-43 316 0 0,21 54-9 0 0,0 0 1 0 0,0 0 0 0 0,0 0 0 0 0,0 0-1 0 0,0-1 1 0 0,1 1 0 0 0,0 0 0 0 0,-1 0-1 0 0,1-6 1 0 0,1 8-21 0 0,-1 0 1 0 0,0 0-1 0 0,0 0 0 0 0,0 0 1 0 0,0 0-1 0 0,0 0 0 0 0,-1 0 0 0 0,1 0 1 0 0,0 1-1 0 0,0-1 0 0 0,-1 0 1 0 0,1 0-1 0 0,0 0 0 0 0,-2-1 0 0 0,2 0-351 0 0,-1 1-1 0 0,1-1 0 0 0,0 0 1 0 0,-1 0-1 0 0,1 1 0 0 0,0-1 0 0 0,0 0 1 0 0,0 0-1 0 0,1-2 0 0 0,-1-4-1801 0 0,0 2 766 0 0</inkml:trace>
</inkml:ink>
</file>

<file path=ppt/ink/ink14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4.371"/>
    </inkml:context>
    <inkml:brush xml:id="br0">
      <inkml:brushProperty name="width" value="0.035" units="cm"/>
      <inkml:brushProperty name="height" value="0.035" units="cm"/>
      <inkml:brushProperty name="color" value="#E71224"/>
    </inkml:brush>
  </inkml:definitions>
  <inkml:trace contextRef="#ctx0" brushRef="#br0">12 70 2984 0 0,'0'0'4561'0'0,"-2"-10"-4659"0"0,-1-1 74 0 0,2 6-29 0 0,-1 0 0 0 0,1 0 0 0 0,0 0 0 0 0,1 0 0 0 0,-1 0 0 0 0,1-6 0 0 0,5 4-1506 0 0,-1 6 224 0 0,-2 9-2168 0 0,-2 54 2848 0 0</inkml:trace>
</inkml:ink>
</file>

<file path=ppt/ink/ink14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4.619"/>
    </inkml:context>
    <inkml:brush xml:id="br0">
      <inkml:brushProperty name="width" value="0.035" units="cm"/>
      <inkml:brushProperty name="height" value="0.035" units="cm"/>
      <inkml:brushProperty name="color" value="#E71224"/>
    </inkml:brush>
  </inkml:definitions>
  <inkml:trace contextRef="#ctx0" brushRef="#br0">23 86 2928 0 0,'0'0'6724'0'0,"-4"-9"-6876"0"0,-10-30 112 0 0,13 37-115 0 0,0 1-1 0 0,1-1 0 0 0,-1 0 1 0 0,1 1-1 0 0,-1-1 0 0 0,1 1 0 0 0,0-1 1 0 0,0 0-1 0 0,-1 1 0 0 0,1-1 1 0 0,0 0-1 0 0,1 1 0 0 0,-1-1 1 0 0,1-2-1 0 0,8-4-4679 0 0,-6 6 3022 0 0,-16 25 1336 0 0</inkml:trace>
</inkml:ink>
</file>

<file path=ppt/ink/ink14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4.805"/>
    </inkml:context>
    <inkml:brush xml:id="br0">
      <inkml:brushProperty name="width" value="0.035" units="cm"/>
      <inkml:brushProperty name="height" value="0.035" units="cm"/>
      <inkml:brushProperty name="color" value="#E71224"/>
    </inkml:brush>
  </inkml:definitions>
  <inkml:trace contextRef="#ctx0" brushRef="#br0">20 69 2020 0 0,'0'0'7483'0'0,"-3"-8"-7553"0"0,-12-26 23 0 0,15 34-36 0 0,0-1 0 0 0,-1 0 0 0 0,1 0 1 0 0,0 0-1 0 0,0 1 0 0 0,0-1 1 0 0,0 0-1 0 0,0 0 0 0 0,0 0 0 0 0,0 1 1 0 0,0-1-1 0 0,0 0 0 0 0,0 0 0 0 0,0 0 1 0 0,1 1-1 0 0,-1-1 0 0 0,0 0 1 0 0,0 0-1 0 0,1 0 0 0 0,-1 1 0 0 0,1-1 1 0 0,-1 0-1 0 0,1 1 0 0 0,-1-1 1 0 0,1 0-1 0 0,-1 1 0 0 0,1-1 0 0 0,-1 1 1 0 0,1-1-1 0 0,0 1 0 0 0,1-2 1 0 0,-2 2-23 0 0,0 0 0 0 0,0 0 0 0 0,1-1 0 0 0,-1 1 0 0 0,0 0 1 0 0,0 0-1 0 0,1 0 0 0 0,-1-1 0 0 0,0 1 0 0 0,1 0 1 0 0,-1 0-1 0 0,0 0 0 0 0,1 0 0 0 0,-1 0 0 0 0,0-1 0 0 0,1 1 1 0 0,-1 0-1 0 0,0 0 0 0 0,1 0 0 0 0,-1 0 0 0 0,0 0 1 0 0,1 0-1 0 0,-1 0 0 0 0,0 0 0 0 0,1 0 0 0 0,-1 1 0 0 0,0-1 1 0 0,1 0-1 0 0,-1 0 0 0 0,0 0 0 0 0,1 0 0 0 0,-1 0 0 0 0,0 0 1 0 0,1 1-1 0 0,-1-1 0 0 0,0 0 0 0 0,0 0 0 0 0,1 1 1 0 0,-1-1-1 0 0,0 0 0 0 0,0 0 0 0 0,1 1 0 0 0,-1-1 0 0 0,0 0 1 0 0,0 0-1 0 0,0 1 0 0 0,0-1 0 0 0,1 0 0 0 0,-1 1 1 0 0,0-1-1 0 0,0 0 0 0 0,0 1 0 0 0,0-1 0 0 0,0 1 0 0 0,-5 60-868 0 0</inkml:trace>
</inkml:ink>
</file>

<file path=ppt/ink/ink14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4.989"/>
    </inkml:context>
    <inkml:brush xml:id="br0">
      <inkml:brushProperty name="width" value="0.035" units="cm"/>
      <inkml:brushProperty name="height" value="0.035" units="cm"/>
      <inkml:brushProperty name="color" value="#E71224"/>
    </inkml:brush>
  </inkml:definitions>
  <inkml:trace contextRef="#ctx0" brushRef="#br0">5 78 4264 0 0,'0'0'5487'0'0,"-1"-11"-5762"0"0,-3-34 132 0 0,4 32-401 0 0,3 10 185 0 0,-1-2-4793 0 0,-2 17 3518 0 0,0 53-10 0 0</inkml:trace>
</inkml:ink>
</file>

<file path=ppt/ink/ink14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5.174"/>
    </inkml:context>
    <inkml:brush xml:id="br0">
      <inkml:brushProperty name="width" value="0.035" units="cm"/>
      <inkml:brushProperty name="height" value="0.035" units="cm"/>
      <inkml:brushProperty name="color" value="#E71224"/>
    </inkml:brush>
  </inkml:definitions>
  <inkml:trace contextRef="#ctx0" brushRef="#br0">17 156 1960 0 0,'7'-109'3849'0'0,"-7"107"-3724"0"0,0 0 1 0 0,0 0 0 0 0,0 0-1 0 0,0 0 1 0 0,0 1 0 0 0,0-1-1 0 0,-1 0 1 0 0,1 0 0 0 0,-1 0-1 0 0,0 0 1 0 0,0-1 0 0 0,-8-2 1376 0 0,9 5-1474 0 0,0 0 0 0 0,0 0 0 0 0,-1 0 0 0 0,1 0 1 0 0,0 0-1 0 0,0 0 0 0 0,0 0 0 0 0,-1 0 1 0 0,1 0-1 0 0,0 0 0 0 0,0 0 0 0 0,0 0 1 0 0,-1 0-1 0 0,1 0 0 0 0,0 0 0 0 0,0 0 1 0 0,0-1-1 0 0,0 1 0 0 0,-1 0 0 0 0,1 0 1 0 0,0 0-1 0 0,0 0 0 0 0,0 0 0 0 0,0-1 0 0 0,0 1 1 0 0,0 0-1 0 0,-1 0 0 0 0,1 0 0 0 0,0 0 1 0 0,0-1-1 0 0,0 1 0 0 0,0 0 0 0 0,0 0 1 0 0,0 0-1 0 0,0 0 0 0 0,0-1 0 0 0,0 1 1 0 0,0 0-1 0 0,0 0 0 0 0,0-1 0 0 0,-3-3 364 0 0,3 4-434 0 0,0 0 1 0 0,0 0-1 0 0,0 0 0 0 0,0 0 0 0 0,-1-1 0 0 0,1 1 0 0 0,0 0 0 0 0,0 0 0 0 0,0 0 0 0 0,0 0 0 0 0,0 0 0 0 0,0 0 1 0 0,-1-1-1 0 0,1 1 0 0 0,0 0 0 0 0,0 0 0 0 0,0 0 0 0 0,0 0 0 0 0,0-1 0 0 0,0 1 0 0 0,0 0 0 0 0,0 0 0 0 0,0 0 1 0 0,0 0-1 0 0,0-1 0 0 0,0 1 0 0 0,0 0 0 0 0,0 0 0 0 0,0 0 0 0 0,0 0 0 0 0,0-1 0 0 0,0 1 0 0 0,0 0 0 0 0,0 0 1 0 0,0 0-1 0 0,0 0 0 0 0,0-1 0 0 0,0 1 0 0 0,0 0 0 0 0,1 0 0 0 0,-1 0 0 0 0,0 0 0 0 0,0-1 0 0 0,0 1 0 0 0,0 0 1 0 0,0 0-1 0 0,0 0 0 0 0,1 0 0 0 0,-1 0 0 0 0,0 0 0 0 0,0 0 0 0 0,0 0 0 0 0,0-1 0 0 0,0 1 0 0 0,1 0 0 0 0,-1 0 1 0 0,0 0-1 0 0,0 0 0 0 0,0 0 0 0 0,0 0 0 0 0,1 0 0 0 0,-1 0 0 0 0,1 0-841 0 0,-7 6-5962 0 0</inkml:trace>
</inkml:ink>
</file>

<file path=ppt/ink/ink14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6.126"/>
    </inkml:context>
    <inkml:brush xml:id="br0">
      <inkml:brushProperty name="width" value="0.035" units="cm"/>
      <inkml:brushProperty name="height" value="0.035" units="cm"/>
      <inkml:brushProperty name="color" value="#E71224"/>
    </inkml:brush>
  </inkml:definitions>
  <inkml:trace contextRef="#ctx0" brushRef="#br0">1 0 1860 0 0,'0'0'5041'0'0</inkml:trace>
</inkml:ink>
</file>

<file path=ppt/ink/ink14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6.341"/>
    </inkml:context>
    <inkml:brush xml:id="br0">
      <inkml:brushProperty name="width" value="0.035" units="cm"/>
      <inkml:brushProperty name="height" value="0.035" units="cm"/>
      <inkml:brushProperty name="color" value="#E71224"/>
    </inkml:brush>
  </inkml:definitions>
  <inkml:trace contextRef="#ctx0" brushRef="#br0">1 9 2528 0 0,'0'0'5184'0'0,"12"-1"-5376"0"0,49-4-47 0 0,-8 3-2924 0 0,-39 3 1215 0 0,-1 0 682 0 0</inkml:trace>
</inkml:ink>
</file>

<file path=ppt/ink/ink14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6.525"/>
    </inkml:context>
    <inkml:brush xml:id="br0">
      <inkml:brushProperty name="width" value="0.035" units="cm"/>
      <inkml:brushProperty name="height" value="0.035" units="cm"/>
      <inkml:brushProperty name="color" value="#E71224"/>
    </inkml:brush>
  </inkml:definitions>
  <inkml:trace contextRef="#ctx0" brushRef="#br0">1 21 1428 0 0,'0'0'4407'0'0,"12"-3"-4695"0"0,46-12-488 0 0,-47 13-3046 0 0,-92 22 2873 0 0</inkml:trace>
</inkml:ink>
</file>

<file path=ppt/ink/ink14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6.742"/>
    </inkml:context>
    <inkml:brush xml:id="br0">
      <inkml:brushProperty name="width" value="0.035" units="cm"/>
      <inkml:brushProperty name="height" value="0.035" units="cm"/>
      <inkml:brushProperty name="color" value="#E71224"/>
    </inkml:brush>
  </inkml:definitions>
  <inkml:trace contextRef="#ctx0" brushRef="#br0">0 67 1592 0 0,'0'0'6522'0'0,"18"-10"-6585"0"0,52-29 49 0 0,-66 37 2 0 0,-1 0-1 0 0,1 0 1 0 0,-1 0 0 0 0,1 0 0 0 0,0 1 0 0 0,0-1 0 0 0,-1 1 0 0 0,1 0-1 0 0,0 0 1 0 0,0 1 0 0 0,0-1 0 0 0,0 1 0 0 0,0 0 0 0 0,1 0 0 0 0,4 0-1 0 0,7 2-128 0 0,0-3-686 0 0,-11 1 129 0 0,1-1 0 0 0,0 2 0 0 0,-1-1 1 0 0,1 0-1 0 0,0 1 0 0 0,10 3 0 0 0,-11-2-367 0 0</inkml:trace>
</inkml:ink>
</file>

<file path=ppt/ink/ink14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6.925"/>
    </inkml:context>
    <inkml:brush xml:id="br0">
      <inkml:brushProperty name="width" value="0.035" units="cm"/>
      <inkml:brushProperty name="height" value="0.035" units="cm"/>
      <inkml:brushProperty name="color" value="#E71224"/>
    </inkml:brush>
  </inkml:definitions>
  <inkml:trace contextRef="#ctx0" brushRef="#br0">0 26 1300 0 0,'0'0'6608'0'0,"7"-2"-6529"0"0,32-14-47 0 0,-27 14-99 0 0,1 0 0 0 0,-1 0 0 0 0,1 1 0 0 0,-1 1 0 0 0,21 1 0 0 0,-5 0-1197 0 0,-22-1 618 0 0,0 1 0 0 0,1 0 0 0 0,-1 0 0 0 0,8 2 0 0 0,3 1-907 0 0,-11-3 507 0 0</inkml:trace>
</inkml:ink>
</file>

<file path=ppt/ink/ink14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7.095"/>
    </inkml:context>
    <inkml:brush xml:id="br0">
      <inkml:brushProperty name="width" value="0.035" units="cm"/>
      <inkml:brushProperty name="height" value="0.035" units="cm"/>
      <inkml:brushProperty name="color" value="#E71224"/>
    </inkml:brush>
  </inkml:definitions>
  <inkml:trace contextRef="#ctx0" brushRef="#br0">1 41 320 0 0,'0'0'6531'0'0,"13"-4"-6377"0"0,4 1-104 0 0,-10 1-15 0 0,-1 1 1 0 0,1-1-1 0 0,0 0 0 0 0,-1 0 1 0 0,1-1-1 0 0,11-6 1 0 0,-13 6-101 0 0,0 1 0 0 0,1 0 0 0 0,0 1 0 0 0,-1-1 0 0 0,1 1 0 0 0,0 0 0 0 0,0 1 0 0 0,0-1 0 0 0,0 1 0 0 0,-1 0 0 0 0,1 1 0 0 0,7 0 0 0 0,16 7-4600 0 0,-24-8 3192 0 0</inkml:trace>
</inkml:ink>
</file>

<file path=ppt/ink/ink14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7.281"/>
    </inkml:context>
    <inkml:brush xml:id="br0">
      <inkml:brushProperty name="width" value="0.035" units="cm"/>
      <inkml:brushProperty name="height" value="0.035" units="cm"/>
      <inkml:brushProperty name="color" value="#E71224"/>
    </inkml:brush>
  </inkml:definitions>
  <inkml:trace contextRef="#ctx0" brushRef="#br0">0 29 2060 0 0,'0'0'7636'0'0,"7"-4"-7952"0"0,-6 4 302 0 0,3-4-104 0 0,1 1 0 0 0,0 1 0 0 0,0-1 1 0 0,0 1-1 0 0,0 0 0 0 0,0 0 0 0 0,1 0 0 0 0,-1 1 0 0 0,0 0 0 0 0,1 0 0 0 0,7 0 0 0 0,22 1-4877 0 0,-20 0 2987 0 0</inkml:trace>
</inkml:ink>
</file>

<file path=ppt/ink/ink14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7.465"/>
    </inkml:context>
    <inkml:brush xml:id="br0">
      <inkml:brushProperty name="width" value="0.035" units="cm"/>
      <inkml:brushProperty name="height" value="0.035" units="cm"/>
      <inkml:brushProperty name="color" value="#E71224"/>
    </inkml:brush>
  </inkml:definitions>
  <inkml:trace contextRef="#ctx0" brushRef="#br0">0 36 4880 0 0,'0'0'4560'0'0,"12"-4"-6437"0"0,15-6 247 0 0,32-7-1 0 0,-46 13-562 0 0,-3 4 684 0 0</inkml:trace>
</inkml:ink>
</file>

<file path=ppt/ink/ink14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7.668"/>
    </inkml:context>
    <inkml:brush xml:id="br0">
      <inkml:brushProperty name="width" value="0.035" units="cm"/>
      <inkml:brushProperty name="height" value="0.035" units="cm"/>
      <inkml:brushProperty name="color" value="#E71224"/>
    </inkml:brush>
  </inkml:definitions>
  <inkml:trace contextRef="#ctx0" brushRef="#br0">0 25 4028 0 0,'0'0'5087'0'0,"12"-4"-5649"0"0,36-11 260 0 0,-45 14-61 0 0,0 0-1 0 0,0 0 1 0 0,0 0-1 0 0,0 1 1 0 0,0-1-1 0 0,0 1 0 0 0,0 0 1 0 0,1 0-1 0 0,-1 0 1 0 0,0 0-1 0 0,0 0 1 0 0,0 1-1 0 0,0-1 1 0 0,0 1-1 0 0,0 0 0 0 0,4 2 1 0 0,-3-2-160 0 0,2 3-989 0 0</inkml:trace>
</inkml:ink>
</file>

<file path=ppt/ink/ink14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7.859"/>
    </inkml:context>
    <inkml:brush xml:id="br0">
      <inkml:brushProperty name="width" value="0.035" units="cm"/>
      <inkml:brushProperty name="height" value="0.035" units="cm"/>
      <inkml:brushProperty name="color" value="#E71224"/>
    </inkml:brush>
  </inkml:definitions>
  <inkml:trace contextRef="#ctx0" brushRef="#br0">0 46 3572 0 0,'0'0'5786'0'0,"10"-5"-6944"0"0,-5 3 1069 0 0,46-20-604 0 0,-7 12-2595 0 0,1 4 1168 0 0,-35 5 762 0 0</inkml:trace>
</inkml:ink>
</file>

<file path=ppt/ink/ink14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8.013"/>
    </inkml:context>
    <inkml:brush xml:id="br0">
      <inkml:brushProperty name="width" value="0.035" units="cm"/>
      <inkml:brushProperty name="height" value="0.035" units="cm"/>
      <inkml:brushProperty name="color" value="#E71224"/>
    </inkml:brush>
  </inkml:definitions>
  <inkml:trace contextRef="#ctx0" brushRef="#br0">1 31 3240 0 0,'0'0'5699'0'0,"7"-4"-7108"0"0,1 0 1152 0 0,25-11-802 0 0,-10 7-2817 0 0,-31 13 2481 0 0,-55 21 452 0 0</inkml:trace>
</inkml:ink>
</file>

<file path=ppt/ink/ink14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8.168"/>
    </inkml:context>
    <inkml:brush xml:id="br0">
      <inkml:brushProperty name="width" value="0.035" units="cm"/>
      <inkml:brushProperty name="height" value="0.035" units="cm"/>
      <inkml:brushProperty name="color" value="#E71224"/>
    </inkml:brush>
  </inkml:definitions>
  <inkml:trace contextRef="#ctx0" brushRef="#br0">0 5 280 0 0,'0'0'8677'0'0,"6"-1"-10303"0"0,5 1 1364 0 0,55-3-4988 0 0,-61 3 4215 0 0</inkml:trace>
</inkml:ink>
</file>

<file path=ppt/ink/ink14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8.276"/>
    </inkml:context>
    <inkml:brush xml:id="br0">
      <inkml:brushProperty name="width" value="0.035" units="cm"/>
      <inkml:brushProperty name="height" value="0.035" units="cm"/>
      <inkml:brushProperty name="color" value="#E71224"/>
    </inkml:brush>
  </inkml:definitions>
  <inkml:trace contextRef="#ctx0" brushRef="#br0">0 7 1304 0 0,'122'-6'469'0'0,"-117"6"-2242"0"0</inkml:trace>
</inkml:ink>
</file>

<file path=ppt/ink/ink14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54.692"/>
    </inkml:context>
    <inkml:brush xml:id="br0">
      <inkml:brushProperty name="width" value="0.035" units="cm"/>
      <inkml:brushProperty name="height" value="0.035" units="cm"/>
      <inkml:brushProperty name="color" value="#E71224"/>
    </inkml:brush>
  </inkml:definitions>
  <inkml:trace contextRef="#ctx0" brushRef="#br0">12 17 1504 0 0,'0'0'2856'0'0,"-6"-16"-3202"0"0,6 16 347 0 0,0 0 0 0 0,0 0 0 0 0,0 0 0 0 0,0 0 0 0 0,0 0 0 0 0,0 0 0 0 0,0 0 0 0 0,0 1 0 0 0,0-1 1 0 0,0 0-1 0 0,0 0 0 0 0,0 0 0 0 0,-1 0 0 0 0,1 0 0 0 0,0 0 0 0 0,0 0 0 0 0,0 0 0 0 0,0 0 0 0 0,0 0 0 0 0,0 0 0 0 0,0 0 0 0 0,0 0 1 0 0,0 0-1 0 0,0 0 0 0 0,0 0 0 0 0,0 0 0 0 0,0 0 0 0 0,-1 0 0 0 0,1 0 0 0 0,0-1 0 0 0,0 1 0 0 0,0 0 0 0 0,0 0 0 0 0,0 0 1 0 0,0 0-1 0 0,0 0 0 0 0,0 0 0 0 0,0 0 0 0 0,0 0 0 0 0,0 0 0 0 0,0 0 0 0 0,0 0 0 0 0,0 0 0 0 0,0 0 0 0 0,0 0 0 0 0,0 0 1 0 0,0 0-1 0 0,0 0 0 0 0,0-1 0 0 0,0 1 0 0 0,0 0 0 0 0,-3 9-3007 0 0</inkml:trace>
</inkml:ink>
</file>

<file path=ppt/ink/ink14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12.648"/>
    </inkml:context>
    <inkml:brush xml:id="br0">
      <inkml:brushProperty name="width" value="0.035" units="cm"/>
      <inkml:brushProperty name="height" value="0.035" units="cm"/>
      <inkml:brushProperty name="color" value="#E71224"/>
    </inkml:brush>
  </inkml:definitions>
  <inkml:trace contextRef="#ctx0" brushRef="#br0">32 5317 3104 0 0,'0'0'6436'0'0,"3"-10"-6248"0"0,8-29 12 0 0,-10 37 34 0 0,-1-1 1 0 0,1 1-1 0 0,0-1 1 0 0,-1 1 0 0 0,0-1-1 0 0,1 0 1 0 0,-1 1-1 0 0,0-1 1 0 0,-1-4 0 0 0,0-1 209 0 0,7-7-225 0 0,-6 7-145 0 0,-1 4-50 0 0,1 0 0 0 0,0 0 0 0 0,0 1 1 0 0,1-1-1 0 0,-1 0 0 0 0,1 1 0 0 0,0-1 0 0 0,1-5 0 0 0,9-38 33 0 0,-9 42-24 0 0,-1 0 0 0 0,-1 0 0 0 0,1-1 0 0 0,-1 1-1 0 0,0 0 1 0 0,0 0 0 0 0,-1-10 0 0 0,-1-5 152 0 0,2-737 1198 0 0,-5 683-1165 0 0,4 40-149 0 0,0 21-50 0 0,1 0 0 0 0,0 0 0 0 0,0-1 0 0 0,2 1 0 0 0,2-14 0 0 0,2-14-33 0 0,-5 33 32 0 0,1 0 0 0 0,-2 0 0 0 0,1-1 0 0 0,-1-11 0 0 0,-1 12 0 0 0,1 0-1 0 0,0 0 1 0 0,1-1 0 0 0,2-10-1 0 0,1 2 20 0 0,-2 1-1 0 0,0 0 0 0 0,0-24 0 0 0,-2-71 93 0 0,6 34-74 0 0,-6-212 208 0 0,11 227-246 0 0,-6-62 49 0 0,1 37-59 0 0,5-80 158 0 0,-10 144-159 0 0,1-1 0 0 0,2 1-1 0 0,8-35 1 0 0,1 2-20 0 0,-11 32 11 0 0,-3 19 5 0 0,2 1 1 0 0,-1-1 0 0 0,0 1 0 0 0,1-1 0 0 0,2-8 0 0 0,-1 5-2 0 0,0 0 0 0 0,0-1 0 0 0,-1 1 0 0 0,0 0 0 0 0,-1-1 0 0 0,-1-14 0 0 0,1 12-3 0 0,0 0 0 0 0,0 1 0 0 0,3-17 0 0 0,-1 13 1 0 0,0-1 1 0 0,-2 1 0 0 0,-1-29 0 0 0,-1 5-27 0 0,2 4 10 0 0,-1 17 9 0 0,0 0 1 0 0,2 0-1 0 0,5-32 1 0 0,-4 37 18 0 0,-1-1 0 0 0,0 1 1 0 0,-1-1-1 0 0,-2-18 0 0 0,1-6-54 0 0,6-134 15 0 0,-5 147 11 0 0,1 1 0 0 0,8-46 1 0 0,-7 45 18 0 0,-3 21-1 0 0,1 1 0 0 0,0-1-1 0 0,0 0 1 0 0,1 0 0 0 0,-1 0 0 0 0,0 1 0 0 0,1-1-1 0 0,0 0 1 0 0,-1 0 0 0 0,3-3 0 0 0,-2 2 0 0 0,1-1 1 0 0,-1 0 0 0 0,0 1-1 0 0,0-1 1 0 0,0 0-1 0 0,-1 0 1 0 0,1 0 0 0 0,-2-7-1 0 0,4-20-4 0 0,3-9 22 0 0,-2 0 0 0 0,-2-70 0 0 0,-2 81-3 0 0,5-35-1 0 0,-5-423-89 0 0,11 405 62 0 0,0-29 50 0 0,-5-115-34 0 0,-12 161 46 0 0,-5-8-151 0 0,0-11 124 0 0,11 84-22 0 0,0 0 0 0 0,0-1 0 0 0,0 1 0 0 0,-1 0 0 0 0,1-1 0 0 0,-1 1 0 0 0,1 0 1 0 0,-1 0-1 0 0,1-1 0 0 0,-1 1 0 0 0,-1-2 0 0 0,-3-10 14 0 0,5 12-15 0 0,0 1 0 0 0,0 0 0 0 0,0-1 0 0 0,0 1-1 0 0,0-1 1 0 0,0 1 0 0 0,0 0 0 0 0,0-1 0 0 0,-1 1 0 0 0,1 0-1 0 0,0-1 1 0 0,0 1 0 0 0,0 0 0 0 0,-1-1 0 0 0,1 1 0 0 0,0 0-1 0 0,0-1 1 0 0,-1 1 0 0 0,1 0 0 0 0,0 0 0 0 0,0-1 0 0 0,-1 1-1 0 0,0 0 1 0 0,1-1 0 0 0,-1 1 0 0 0,1 0-1 0 0,0-1 1 0 0,-1 1 0 0 0,1 0-1 0 0,-1-1 1 0 0,1 1 0 0 0,0 0 0 0 0,-1-1-1 0 0,1 1 1 0 0,0-1 0 0 0,0 1-1 0 0,-1-1 1 0 0,1 1 0 0 0,0-1 0 0 0,0 1-1 0 0,0-1 1 0 0,-1 1 0 0 0,1-1-1 0 0,0 1 1 0 0,0-1 0 0 0,0 1-1 0 0,0-1 1 0 0,0 0 0 0 0,0-176 9 0 0,-4 163-17 0 0,3 13 13 0 0,0-1 0 0 0,0 0 0 0 0,0 1 0 0 0,1-1 1 0 0,-1 0-1 0 0,1 0 0 0 0,-1 0 0 0 0,1 1 0 0 0,0-1 1 0 0,-1-3-1 0 0,1 5-11 0 0,0 0-1 0 0,0-1 1 0 0,0 1 0 0 0,0-1-1 0 0,0 1 1 0 0,0-1 0 0 0,0 1-1 0 0,-1 0 1 0 0,1-1 0 0 0,0 1-1 0 0,0-1 1 0 0,0 1 0 0 0,-1 0-1 0 0,1-1 1 0 0,0 1 0 0 0,-1 0-1 0 0,1-1 1 0 0,0 1 0 0 0,0 0-1 0 0,-1-1 1 0 0,1 1 0 0 0,-1 0-1 0 0,1 0 1 0 0,0 0 0 0 0,-1-1-1 0 0,1 1 1 0 0,-1 0 0 0 0,1 0-1 0 0,0 0 1 0 0,-1 0 0 0 0,1 0-1 0 0,-1 0 1 0 0,0-1-1 0 0,0 1-27 0 0,-16 19 18 0 0,-60 70 96 0 0,52-60-22 0 0,12-13-64 0 0,0-1 0 0 0,-12 22 0 0 0,21-31-6 0 0,3-5 8 0 0,0 0 0 0 0,1 0 0 0 0,-1 0-1 0 0,0 1 1 0 0,1-1 0 0 0,-1 0 0 0 0,1 1-1 0 0,-1-1 1 0 0,1 1 0 0 0,0-1 0 0 0,-1 0 0 0 0,1 1-1 0 0,0 2 1 0 0,-5 8-17 0 0,1-2-12 0 0,3-10 34 0 0,1 0 0 0 0,0 1 0 0 0,0-1 0 0 0,0 0 0 0 0,0 0 0 0 0,0 0 0 0 0,0 0 0 0 0,0 0 0 0 0,0 1 0 0 0,0-1 0 0 0,0 0 0 0 0,0 0 1 0 0,0 0-1 0 0,0 0 0 0 0,0 0 0 0 0,0 0 0 0 0,1 1 0 0 0,-1-1 0 0 0,0 0 0 0 0,0 0 0 0 0,0 0 0 0 0,0 0 0 0 0,0 0 0 0 0,0 0 0 0 0,0 1 0 0 0,0-1 0 0 0,0 0 0 0 0,0 0 1 0 0,1 0-1 0 0,-1 0 0 0 0,0 0 0 0 0,0 0 0 0 0,0 0 0 0 0,0 0 0 0 0,0 0 0 0 0,0 0 0 0 0,1 1 0 0 0,-1-1 0 0 0,0 0 0 0 0,0 0 0 0 0,0 0 0 0 0,0 0 0 0 0,0 0 0 0 0,1 0 1 0 0,-1 0-1 0 0,0 0 0 0 0,0 0 0 0 0,0 0 0 0 0,0 0 0 0 0,4-3 3 0 0,-1 1 1 0 0,0 0-1 0 0,0-1 0 0 0,0 0 1 0 0,0 0-1 0 0,0 0 0 0 0,4-6 1 0 0,3-3-14 0 0,12-11-15 0 0,5-4 21 0 0,0-2 1 0 0,28-40 0 0 0,-46 55 38 0 0,-1-1 0 0 0,-1 0 1 0 0,7-17-1 0 0,-10 12 6 0 0,-4 19-38 0 0,0 0 0 0 0,0-1 0 0 0,0 1 0 0 0,0-1 0 0 0,0 1 0 0 0,1 0 0 0 0,-1-1 0 0 0,0 1 0 0 0,1 0 0 0 0,-1-1 0 0 0,1 1 0 0 0,0 0 0 0 0,-1 0 0 0 0,1-1 0 0 0,1 0 0 0 0,-1 1-6 0 0,-1 1 1 0 0,0-1 0 0 0,1 0-1 0 0,-1 1 1 0 0,0-1 0 0 0,0 0-1 0 0,1 1 1 0 0,-1-1 0 0 0,0 1-1 0 0,0-1 1 0 0,0 0-1 0 0,0 1 1 0 0,0-1 0 0 0,0 0-1 0 0,0 1 1 0 0,0-1 0 0 0,0 0-1 0 0,0 1 1 0 0,0-2 0 0 0,0-1-382 0 0,8 8 249 0 0,-1 7 172 0 0,-2-9-11 0 0,0 2-1 0 0,1-1 0 0 0,-2 1 0 0 0,1-1 0 0 0,0 1 0 0 0,4 7 0 0 0,19 18 19 0 0,-10-14 24 0 0,1-2 0 0 0,0 0 0 0 0,22 11-1 0 0,-37-23-53 0 0,-3-1-4 0 0,1 0 0 0 0,0 0-1 0 0,0-1 1 0 0,-1 1 0 0 0,1 0 0 0 0,0 0 0 0 0,0-1 0 0 0,0 1 0 0 0,-1-1-1 0 0,5 1 1 0 0,-5-1 12 0 0,1 0-6 0 0,13-1 933 0 0,-2 2-5123 0 0,-10 9-4640 0 0,-14-20 4127 0 0</inkml:trace>
</inkml:ink>
</file>

<file path=ppt/ink/ink14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2:33.832"/>
    </inkml:context>
    <inkml:brush xml:id="br0">
      <inkml:brushProperty name="width" value="0.035" units="cm"/>
      <inkml:brushProperty name="height" value="0.035" units="cm"/>
      <inkml:brushProperty name="color" value="#E71224"/>
    </inkml:brush>
  </inkml:definitions>
  <inkml:trace contextRef="#ctx0" brushRef="#br0">12 71 596 0 0,'0'0'6002'0'0,"-11"-9"-4605"0"0,11 10-1366 0 0,0 0 1 0 0,1-1-1 0 0,-1 1 0 0 0,0 0 0 0 0,0-1 0 0 0,1 1 0 0 0,-1-1 0 0 0,0 1 0 0 0,1 0 0 0 0,-1-1 0 0 0,1 1 0 0 0,-1-1 0 0 0,1 1 0 0 0,-1-1 1 0 0,1 0-1 0 0,-1 1 0 0 0,1-1 0 0 0,0 1 0 0 0,-1-1 0 0 0,1 0 0 0 0,-1 1 0 0 0,1-1 0 0 0,0 0 0 0 0,-1 0 0 0 0,1 0 0 0 0,0 0 0 0 0,-1 1 0 0 0,1-1 1 0 0,0 0-1 0 0,-1 0 0 0 0,2 0 0 0 0,31 0 580 0 0,-21 0-212 0 0,19 0-430 0 0,58 6 42 0 0,-85-6-6 0 0,1-1 1 0 0,-1 0-1 0 0,0 0 1 0 0,0 0-1 0 0,0-1 1 0 0,0 1-1 0 0,4-3 1 0 0,-3 2-16 0 0,0-1 1 0 0,0 2 0 0 0,0-1 0 0 0,0 0-1 0 0,1 1 1 0 0,-1 0 0 0 0,9-1 0 0 0,158-4 12 0 0,-161 6 3 0 0,-2 1 2 0 0,0-1 1 0 0,0-1-1 0 0,0 1 1 0 0,0-1-1 0 0,0-1 1 0 0,11-3-1 0 0,-19 5-24 0 0,33 0-10 0 0,31 0 3 0 0,-62 0 20 0 0,0 0 0 0 0,0 1 0 0 0,0-1 0 0 0,0 1 0 0 0,0 0 1 0 0,0 0-1 0 0,3 1 0 0 0,-2 0 14 0 0,-1-1-1 0 0,0 0 1 0 0,1 0 0 0 0,-1 0 0 0 0,1 0 0 0 0,-1 0-1 0 0,7-1 1 0 0,-10 0-8 0 0,16 0 7 0 0,0 0-1 0 0,0 1 0 0 0,23 5 0 0 0,-28-2-9 0 0,-9-3 2 0 0,0 0-1 0 0,0 0 1 0 0,0 0-1 0 0,0-1 1 0 0,0 1-1 0 0,0-1 1 0 0,1 0-1 0 0,-1 1 1 0 0,0-1-1 0 0,3 0 1 0 0,-3 0-2 0 0,47 2 348 0 0,-49-2-305 0 0,24-2 41 0 0,12-4 101 0 0,-14 1 48 0 0,-21 5-213 0 0,3-2 122 0 0,1-1 0 0 0,0 0 0 0 0,0 1 0 0 0,0 0 0 0 0,8-2 0 0 0,6 1-346 0 0,-19 3 254 0 0,0 0 0 0 0,0 0 0 0 0,0 0 0 0 0,0 0 0 0 0,0 0 0 0 0,0 0 0 0 0,0 0 0 0 0,0 0-1 0 0,0 0 1 0 0,0 0 0 0 0,-1 0 0 0 0,1 0 0 0 0,0 0 0 0 0,0 0 0 0 0,0-1 0 0 0,0 1 0 0 0,0 0 0 0 0,0 0 0 0 0,0 0 0 0 0,0 0 0 0 0,0 0-1 0 0,0 0 1 0 0,0 0 0 0 0,0 0 0 0 0,0 0 0 0 0,0 0 0 0 0,0 0 0 0 0,0 0 0 0 0,-1 0 0 0 0,1 0 0 0 0,0-1 0 0 0,0 1 0 0 0,0 0-1 0 0,0 0 1 0 0,0 0 0 0 0,0 0 0 0 0,0 0 0 0 0,0 0 0 0 0,0 0 0 0 0,0 0 0 0 0,0 0 0 0 0,0 0 0 0 0,0-1 0 0 0,0 1 0 0 0,0 0 0 0 0,1 0-1 0 0,-1 0 1 0 0,0 0 0 0 0,0 0 0 0 0,0 0 0 0 0,0 0 0 0 0,0 0 0 0 0,-6-1-53 0 0,1 0 0 0 0,0 0 0 0 0,-1-1 0 0 0,1 1 0 0 0,0-1 0 0 0,0-1 0 0 0,0 1 0 0 0,-8-6 0 0 0,-24-6-3 0 0,31 10 47 0 0,5 3-9 0 0,-2 2-550 0 0,6 1 355 0 0,25 20 205 0 0,14 1-50 0 0,-25-9 19 0 0,-16-13-33 0 0,0 0 20 0 0,-1-1 1 0 0,0 0-1 0 0,1 0 0 0 0,-1 0 0 0 0,0 1 0 0 0,1-1 1 0 0,-1 0-1 0 0,0 1 0 0 0,0-1 0 0 0,1 0 1 0 0,-1 1-1 0 0,0-1 0 0 0,0 0 0 0 0,0 1 1 0 0,1-1-1 0 0,-1 1 0 0 0,0-1 0 0 0,0 0 0 0 0,0 1 1 0 0,0-1-1 0 0,0 1 0 0 0,0-1 0 0 0,0 0 1 0 0,0 1-1 0 0,0 0 54 0 0,0 19 477 0 0,-1-14-489 0 0,-1-1 1 0 0,0 1 0 0 0,-1 0-1 0 0,1-1 1 0 0,-1 0 0 0 0,0 0-1 0 0,0 0 1 0 0,-1 0 0 0 0,0 0-1 0 0,-6 6 1 0 0,-2-1-99 0 0,10-11-529 0 0,5-8-897 0 0,11-30-5261 0 0,-12 32 4178 0 0,-5 12 509 0 0,-11 51 911 0 0</inkml:trace>
</inkml:ink>
</file>

<file path=ppt/ink/ink14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2:36.353"/>
    </inkml:context>
    <inkml:brush xml:id="br0">
      <inkml:brushProperty name="width" value="0.035" units="cm"/>
      <inkml:brushProperty name="height" value="0.035" units="cm"/>
      <inkml:brushProperty name="color" value="#E71224"/>
    </inkml:brush>
  </inkml:definitions>
  <inkml:trace contextRef="#ctx0" brushRef="#br0">50 104 512 0 0,'0'0'5097'0'0,"-5"1"-4885"0"0,-18 4 2090 0 0,22-8 661 0 0,-9-8-2630 0 0,6 8-340 0 0,4 3 7 0 0,0 0 1 0 0,-1 0 0 0 0,1 0 0 0 0,0 0-1 0 0,-1-1 1 0 0,1 1 0 0 0,0 0 0 0 0,-1 0-1 0 0,1 0 1 0 0,0-1 0 0 0,-1 1 0 0 0,1 0-1 0 0,0-1 1 0 0,-1 1 0 0 0,1 0 0 0 0,0-1-1 0 0,0 1 1 0 0,0 0 0 0 0,-1-1 0 0 0,1 1-1 0 0,0 0 1 0 0,0-1 0 0 0,0 1 0 0 0,0 0-1 0 0,-1-1 1 0 0,1 0 15 0 0,13-3-259 0 0,97-2 228 0 0,-89 5 32 0 0,-1-1 0 0 0,31-8 0 0 0,-24 5-46 0 0,-14 3-2 0 0,-1 1 1 0 0,19 1-1 0 0,-17 0 47 0 0,53 7-13 0 0,-66-7 1 0 0,21 0-28 0 0,81 0 318 0 0,-102 0-295 0 0,-12-11 559 0 0,-1 1 68 0 0,-15-9 0 0 0,5 5-508 0 0,15 10-175 0 0,14 2 474 0 0,-7 2-323 0 0,28 16-572 0 0,-21-12 478 0 0,20 11 10 0 0,-26-14-12 0 0,0-1 0 0 0,1 1 0 0 0,-1 0 0 0 0,0-1 0 0 0,0 1-1 0 0,0 0 1 0 0,0 0 0 0 0,-1 0 0 0 0,1 0 0 0 0,0 0-1 0 0,0 0 1 0 0,0 0 0 0 0,-1 0 0 0 0,1 0 0 0 0,0 2 0 0 0,0-2 3 0 0,-1 0 0 0 0,0-1 0 0 0,1 1 0 0 0,-1 0 0 0 0,1-1 0 0 0,-1 1 1 0 0,1 0-1 0 0,-1-1 0 0 0,1 1 0 0 0,0-1 0 0 0,-1 1 0 0 0,1-1 1 0 0,0 1-1 0 0,-1-1 0 0 0,1 1 0 0 0,0-1 0 0 0,0 1-1 0 0,0-1 0 0 0,0 1-1 0 0,0-1 1 0 0,0 1 0 0 0,-1-1 0 0 0,1 1-1 0 0,0-1 1 0 0,-1 1 0 0 0,1 0-1 0 0,0-1 1 0 0,-1 1 0 0 0,1 0 0 0 0,-1 0-1 0 0,1 0 1 0 0,-1-1 0 0 0,1 1-1 0 0,-1 1 1 0 0,0-2 1 0 0,1 1-1 0 0,-1-1 0 0 0,0 1 0 0 0,0-1 0 0 0,0 1 0 0 0,0-1 0 0 0,1 1 0 0 0,-1-1 1 0 0,0 1-1 0 0,0-1 0 0 0,1 1 0 0 0,-1-1 0 0 0,0 1 0 0 0,1-1 0 0 0,-1 0 0 0 0,1 1 1 0 0,-1-1-1 0 0,0 0 0 0 0,1 1 0 0 0,-1-1 0 0 0,1 0 0 0 0,-1 0 0 0 0,1 1 0 0 0,-1-1 1 0 0,1 0-1 0 0,-1 0 0 0 0,1 0 0 0 0,-1 0 0 0 0,1 0 0 0 0,-1 1 37 0 0,1 0 0 0 0,-1 0 0 0 0,0 0-1 0 0,-1 0 1 0 0,1 0 0 0 0,0 0 0 0 0,0 0-1 0 0,0-1 1 0 0,0 1 0 0 0,-1 0 0 0 0,1 0 0 0 0,0 0-1 0 0,-1 0 1 0 0,1-1 0 0 0,-1 1 0 0 0,1 0-1 0 0,-1 0 1 0 0,0 0 0 0 0,-37 28 583 0 0,36-27-620 0 0,1-2 0 0 0,0 1 0 0 0,0 0 0 0 0,0-1 0 0 0,0 1 0 0 0,0 0-1 0 0,0 0 1 0 0,0-1 0 0 0,0 1 0 0 0,0 0 0 0 0,1 0 0 0 0,-1 0 0 0 0,0 0 0 0 0,1 0-1 0 0,-1 1 1 0 0,0-1 0 0 0,1 0 0 0 0,-1 2 0 0 0,1-2-11 0 0,0-2-102 0 0,0 1 97 0 0,0 0-1 0 0,-1-1 1 0 0,1 1-1 0 0,0 0 1 0 0,0 0 0 0 0,0-1-1 0 0,0 1 1 0 0,0 0-1 0 0,0 0 1 0 0,0-1-1 0 0,0 1 1 0 0,0 0-1 0 0,0-1 1 0 0,0 1 0 0 0,0 0-1 0 0,1 0 1 0 0,-1-1-1 0 0,0 1 1 0 0,0 0-1 0 0,0 0 1 0 0,0-1 0 0 0,0 1-1 0 0,0 0 1 0 0,1 0-1 0 0,-1-1 1 0 0,0 1-1 0 0,0 0 1 0 0,0 0-1 0 0,1 0 1 0 0,-1-1 0 0 0,0 1-1 0 0,0 0 1 0 0,0 0-1 0 0,1 0 1 0 0,7-10-586 0 0,18-6-2904 0 0,-14 11-5453 0 0,-61 40 8099 0 0</inkml:trace>
</inkml:ink>
</file>

<file path=ppt/ink/ink14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2:38.916"/>
    </inkml:context>
    <inkml:brush xml:id="br0">
      <inkml:brushProperty name="width" value="0.035" units="cm"/>
      <inkml:brushProperty name="height" value="0.035" units="cm"/>
      <inkml:brushProperty name="color" value="#E71224"/>
    </inkml:brush>
  </inkml:definitions>
  <inkml:trace contextRef="#ctx0" brushRef="#br0">507 71 340 0 0,'0'0'3024'0'0,"-10"-5"-1979"0"0,3 3 7308 0 0,-22 2-7999 0 0,10-1-360 0 0,-36 5 0 0 0,31-1-24 0 0,2 0 62 0 0,-41 1 1 0 0,-57-2 181 0 0,118-2-218 0 0,-22 4-99 0 0,19-2 96 0 0,0 0 0 0 0,1 0 0 0 0,-1 0 1 0 0,0-1-1 0 0,0 0 0 0 0,0 0 0 0 0,-8 0 0 0 0,12-1 14 0 0,0 1 2 0 0,-2 0-11 0 0,2-1-4 0 0,0 0-6 0 0,-3 0 6 0 0,2 1-2 0 0,-1-1 1 0 0,0 1 0 0 0,1-1 0 0 0,-1 1 0 0 0,1 0 0 0 0,0 0 0 0 0,-1 0 0 0 0,-2 2 0 0 0,3-1 13 0 0,-1-1 0 0 0,0 0-1 0 0,0 0 1 0 0,1 0 0 0 0,-1 0 0 0 0,0 0 0 0 0,0 0-1 0 0,-5 0 1 0 0,-4 1 126 0 0,6-2-488 0 0,14 2 285 0 0,22 5 97 0 0,9 34-19 0 0,-23-31-17 0 0,-15-10 691 0 0,0-4-692 0 0,-1-1-1 0 0,-1 1 1 0 0,1-1 0 0 0,0 1-1 0 0,-1 0 1 0 0,0-1 0 0 0,0 1-1 0 0,0 0 1 0 0,-1 0 0 0 0,0 0-1 0 0,-2-5 1 0 0,3 6 2 0 0,0 1 5 0 0,0 1 0 0 0,0-1 0 0 0,0 0 0 0 0,0 1 0 0 0,0-1 0 0 0,0 1 0 0 0,0 0 0 0 0,-1-1 0 0 0,1 1 0 0 0,-2-2 0 0 0,-35-36-16 0 0,37 36 31 0 0,-3 2-3 0 0,3 1-17 0 0,12-2-238 0 0,-7 2 254 0 0,0 0 0 0 0,0-1 0 0 0,-1 1 0 0 0,1-1 0 0 0,0 0 0 0 0,0 0 0 0 0,0 0 0 0 0,-1 0-1 0 0,5-3 1 0 0,9-2 70 0 0,-14 5-65 0 0,-1 0 0 0 0,0 0 1 0 0,0 0-1 0 0,0-1 0 0 0,0 1 1 0 0,0 0-1 0 0,-1-1 0 0 0,1 1 0 0 0,2-3 1 0 0,13-9 41 0 0,-16 8-686 0 0,-1 4 538 0 0,0 1 0 0 0,0 0 1 0 0,0 0-1 0 0,0 0 0 0 0,0 0 0 0 0,0-1 0 0 0,0 1 0 0 0,0 0 0 0 0,0 0 1 0 0,0 0-1 0 0,0-1 0 0 0,0 1 0 0 0,0 0 0 0 0,0 0 0 0 0,0 0 1 0 0,0 0-1 0 0,0-1 0 0 0,0 1 0 0 0,0 0 0 0 0,0 0 0 0 0,0 0 0 0 0,0 0 1 0 0,0-1-1 0 0,0 1 0 0 0,0 0 0 0 0,1 0 0 0 0,-1 0 0 0 0,0 0 0 0 0,0-1 1 0 0,0 1-1 0 0,0 0 0 0 0,0 0 0 0 0,0 0 0 0 0,1 0 0 0 0,-1 0 1 0 0,0 0-1 0 0,0 0 0 0 0,0-1 0 0 0,0 1 0 0 0,0 0 0 0 0,1 0 0 0 0,-1 0 1 0 0,0 0-1 0 0,0 0 0 0 0,0 0 0 0 0,1 0 0 0 0,-1 0 0 0 0,0 0 0 0 0,0 0 1 0 0,0 0-1 0 0,0 0 0 0 0,1 0 0 0 0,-1 0 0 0 0,0 0 0 0 0,8 1-5457 0 0,-21 0 3441 0 0</inkml:trace>
</inkml:ink>
</file>

<file path=ppt/ink/ink14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2:42.004"/>
    </inkml:context>
    <inkml:brush xml:id="br0">
      <inkml:brushProperty name="width" value="0.035" units="cm"/>
      <inkml:brushProperty name="height" value="0.035" units="cm"/>
      <inkml:brushProperty name="color" value="#E71224"/>
    </inkml:brush>
  </inkml:definitions>
  <inkml:trace contextRef="#ctx0" brushRef="#br0">983 109 1576 0 0,'0'0'6537'0'0,"-3"0"-6363"0"0,-8 0 24 0 0,8 0 2417 0 0,-19 0-2023 0 0,18 0-590 0 0,3 0 2 0 0,-5 0 2 0 0,6 0-3 0 0,-1 0 0 0 0,0 0 0 0 0,0 0-1 0 0,0 0 1 0 0,1 0 0 0 0,-1 0 0 0 0,0 0-1 0 0,0 0 1 0 0,0 0 0 0 0,1 0-1 0 0,-1 0 1 0 0,0 1 0 0 0,0-1 0 0 0,1 0-1 0 0,-1 1 1 0 0,0-1 0 0 0,0 0 0 0 0,1 1-1 0 0,-1-1 1 0 0,0 1 0 0 0,0 0 0 0 0,1-1 0 0 0,-1 1 1 0 0,1-1 0 0 0,0 0-1 0 0,-1 1 1 0 0,1-1 0 0 0,-1 0-1 0 0,1 0 1 0 0,-1 1-1 0 0,1-1 1 0 0,-1 0 0 0 0,1 0-1 0 0,-1 0 1 0 0,1 1 0 0 0,-1-1-1 0 0,1 0 1 0 0,-1 0 0 0 0,0 0-1 0 0,1 0 1 0 0,-1 0 0 0 0,1 0-1 0 0,-2-1 1 0 0,-28 9 115 0 0,29-7-107 0 0,-23 1-17 0 0,-44-4 58 0 0,37 1-67 0 0,0 0-1 0 0,-60 9 0 0 0,66-6 24 0 0,-31-2-1 0 0,35 0-14 0 0,-104-6-21 0 0,119 6 21 0 0,1 1 1 0 0,0 0 0 0 0,0 0 0 0 0,0 0-1 0 0,-7 3 1 0 0,7-1 27 0 0,-1-2 1 0 0,0 1-1 0 0,0-1 0 0 0,0 1 0 0 0,-10-1 1 0 0,-116-1 265 0 0,22 2-340 0 0,89 1 143 0 0,20-3-82 0 0,-27-3 245 0 0,24 3-234 0 0,3 0-19 0 0,1 0-3 0 0,0 0 0 0 0,0 0 0 0 0,0 0 0 0 0,0 0 1 0 0,0 0-1 0 0,0 0 0 0 0,0-1 0 0 0,0 1 0 0 0,0 0 0 0 0,0 0 0 0 0,0 0 0 0 0,0 0 1 0 0,0 0-1 0 0,0 0 0 0 0,0 0 0 0 0,0-1 0 0 0,0 1 0 0 0,0 0 0 0 0,0 0 1 0 0,0 0-1 0 0,-1 0 0 0 0,1 0 0 0 0,0 0 0 0 0,0 0 0 0 0,0 0 0 0 0,0 0 0 0 0,0 0 1 0 0,0 0-1 0 0,0 0 0 0 0,0 0 0 0 0,-1 0 0 0 0,1 0 0 0 0,0-1 0 0 0,0 1 1 0 0,0 0-1 0 0,0 0 0 0 0,0 0 0 0 0,0 0 0 0 0,0 0 0 0 0,-1 0 0 0 0,1 1 0 0 0,0-1 1 0 0,0 0-1 0 0,0 0 0 0 0,0 0 0 0 0,0 0 0 0 0,0 0 0 0 0,0 0 0 0 0,-1 0 1 0 0,1 0-1 0 0,0 0 0 0 0,0 0 0 0 0,0 0 0 0 0,0 0 0 0 0,-6 0-22 0 0,5 0 16 0 0,-6 0-98 0 0,4 0-41 0 0,9 0 132 0 0,-3 0 20 0 0,-1 1-1 0 0,1-1 0 0 0,0 0 0 0 0,-1 1 0 0 0,1 0 0 0 0,0 0 0 0 0,-1-1 0 0 0,1 1 0 0 0,-1 1 0 0 0,1-1 0 0 0,-1 0 0 0 0,1 1 0 0 0,-1-1 0 0 0,0 1 1 0 0,0 0-1 0 0,0-1 0 0 0,0 1 0 0 0,0 0 0 0 0,0 0 0 0 0,2 5 0 0 0,2 0 4 0 0,-3 1-17 0 0,-3-7 10 0 0,0-1 0 0 0,0 0-1 0 0,0 1 1 0 0,0-1 0 0 0,0 1 0 0 0,0-1-1 0 0,0 0 1 0 0,0 1 0 0 0,0-1 0 0 0,0 1 0 0 0,1-1-1 0 0,-1 0 1 0 0,0 1 0 0 0,0-1 0 0 0,0 0 0 0 0,1 1-1 0 0,-1-1 1 0 0,0 0 0 0 0,0 1 0 0 0,1-1-1 0 0,-1 0 1 0 0,0 1 0 0 0,1-1 0 0 0,33 33 110 0 0,-16-16-146 0 0,-10-13 3046 0 0,-8-38-2861 0 0,0 33-158 0 0,0-1 0 0 0,0 0 0 0 0,-1 0 0 0 0,1 0 0 0 0,-1 1-1 0 0,1-1 1 0 0,-1 0 0 0 0,0 0 0 0 0,1 1 0 0 0,-1-1 0 0 0,0 1 0 0 0,0-1 0 0 0,0 0 0 0 0,0 1 0 0 0,-3-3 0 0 0,-4-6-38 0 0,1 1-24 0 0,5 8 67 0 0,1-1 0 0 0,-1 0 0 0 0,1 0-1 0 0,-1 0 1 0 0,1 0 0 0 0,0 0 0 0 0,-1 0 0 0 0,1-1 0 0 0,0 1 0 0 0,-1-4-1 0 0,2 5 3 0 0,0 0-1 0 0,0 1 0 0 0,-1-1 0 0 0,1 0 0 0 0,0 0 0 0 0,-1 0 0 0 0,1 1 0 0 0,-1-1 0 0 0,1 0 0 0 0,-1 1 1 0 0,0-1-1 0 0,1 0 0 0 0,-1 1 0 0 0,1-1 0 0 0,-1 1 0 0 0,0-1 0 0 0,0 1 0 0 0,1-1 0 0 0,-2 0 1 0 0,1 1 0 0 0,1 0 0 0 0,-1-1 0 0 0,0 1 0 0 0,1-1 0 0 0,-1 1 0 0 0,0-1 0 0 0,1 1 0 0 0,-1-1 0 0 0,0 1 0 0 0,1-1 0 0 0,-1 0 0 0 0,1 1 0 0 0,0-1 0 0 0,-1 0 0 0 0,1 1 0 0 0,-1-1 0 0 0,1 0 0 0 0,-1-1 0 0 0,-1-1-1 0 0,2 3 2 0 0,0 0 0 0 0,0 0 0 0 0,-1 0 0 0 0,1-1 0 0 0,0 1 0 0 0,0 0 1 0 0,0 0-1 0 0,-1 0 0 0 0,1 0 0 0 0,0 0 0 0 0,0 0 0 0 0,0 0 0 0 0,0-1 0 0 0,-1 1 0 0 0,1 0 0 0 0,0 0 0 0 0,0 0 0 0 0,0 0 0 0 0,0-1 0 0 0,0 1 1 0 0,0 0-1 0 0,0 0 0 0 0,0 0 0 0 0,-1-1 0 0 0,1 1 0 0 0,0 0 0 0 0,0 0 0 0 0,0 0 0 0 0,0-1 0 0 0,0 1 0 0 0,0 0 0 0 0,0 0 0 0 0,0 0 0 0 0,0-1 1 0 0,0 1-1 0 0,0 0 0 0 0,0 0 0 0 0,0 0 0 0 0,1-1 0 0 0,-1 1 0 0 0,0 0 0 0 0,0-1 1 0 0,0 1 0 0 0,0 0-1 0 0,0-1 1 0 0,0 1 0 0 0,-1 0 0 0 0,1 0-1 0 0,0-1 1 0 0,0 1 0 0 0,0 0-1 0 0,0 0 1 0 0,0-1 0 0 0,-1 1 0 0 0,1 0-1 0 0,0 0 1 0 0,0 0 0 0 0,-1-1 0 0 0,1 1-1 0 0,0 0 1 0 0,0 0 0 0 0,0 0 0 0 0,-1 0-1 0 0,1-1 1 0 0,0 1 0 0 0,-1 0 0 0 0,1 0-1 0 0,0 0 1 0 0,0 0 0 0 0,-1 0 0 0 0,1 0-1 0 0,0 0 1 0 0,-1 0 0 0 0,1 0 0 0 0,-9-3 10 0 0,8 3-2 0 0,1-2-8 0 0,0 2-13 0 0,3 0-516 0 0,0 0 554 0 0,0 0 1 0 0,0 0-1 0 0,0-1 1 0 0,0 1-1 0 0,-1-1 1 0 0,1 0 0 0 0,0 1-1 0 0,3-3 1 0 0,-6 3-37 0 0,11-5 33 0 0,-1 0 1 0 0,0 0-1 0 0,16-12 1 0 0,-6 3-16 0 0,12-13 10 0 0,-14 11-11 0 0,-14 12-2713 0 0</inkml:trace>
</inkml:ink>
</file>

<file path=ppt/ink/ink14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2:57.009"/>
    </inkml:context>
    <inkml:brush xml:id="br0">
      <inkml:brushProperty name="width" value="0.035" units="cm"/>
      <inkml:brushProperty name="height" value="0.035" units="cm"/>
      <inkml:brushProperty name="color" value="#E71224"/>
    </inkml:brush>
  </inkml:definitions>
  <inkml:trace contextRef="#ctx0" brushRef="#br0">12 87 492 0 0,'0'0'8065'0'0,"-2"-1"-7687"0"0,-6-5 158 0 0,6 3 744 0 0,15 3-973 0 0,135-6 304 0 0,-113 7-550 0 0,-11-1 67 0 0,31-2 0 0 0,17-10-187 0 0,-32 3 39 0 0,-30 6 21 0 0,-1 1 0 0 0,1 0 1 0 0,19 0-1 0 0,-5 1-33 0 0,-16 0 30 0 0,-1 1 0 0 0,0 0 1 0 0,1 0-1 0 0,-1 0 0 0 0,0 1 0 0 0,1 0 1 0 0,7 3-1 0 0,-8-1 9 0 0,0-1 1 0 0,0 0 0 0 0,1 0-1 0 0,-1-1 1 0 0,1 0 0 0 0,-1 0-1 0 0,1 0 1 0 0,10-2-1 0 0,25 5 81 0 0,-40-3-96 0 0,19 1-2 0 0,6 3 72 0 0,-27-4-74 0 0,-1 0 5 0 0,0 0 28 0 0,17 1 179 0 0,15 0 3111 0 0,-34-4-3334 0 0,0 0-1 0 0,-1 0 1 0 0,1 0 0 0 0,-1 1-1 0 0,1-1 1 0 0,-1 1 0 0 0,1 0 0 0 0,-1-1-1 0 0,-5 0 1 0 0,-6-4-74 0 0,-35-19 85 0 0,6-1 233 0 0,64 29-771 0 0,6 9 575 0 0,-23-11-30 0 0,0 0 0 0 0,-1 0 0 0 0,1 1 1 0 0,-1 0-1 0 0,1-1 0 0 0,-1 1 0 0 0,0 0 0 0 0,1 1 1 0 0,4 3-1 0 0,1-1-19 0 0,-9-5 24 0 0,1 0 0 0 0,-1 0 0 0 0,1 1 0 0 0,0-1 0 0 0,-1 0 0 0 0,1 0 0 0 0,-1 1 0 0 0,1-1 0 0 0,-1 0 0 0 0,1 0 0 0 0,0 1 0 0 0,-1-1 0 0 0,1 1 0 0 0,-1-1 0 0 0,0 1 0 0 0,1-1 0 0 0,-1 0 0 0 0,1 1 0 0 0,-1-1 0 0 0,0 1 0 0 0,1 0 0 0 0,-1-1 0 0 0,0 1 0 0 0,1 0 0 0 0,2 2 4 0 0,-1 0-1 0 0,2 0 0 0 0,-1 0 0 0 0,0-1 0 0 0,0 0 0 0 0,1 1 1 0 0,0-1-1 0 0,4 2 0 0 0,-8-4-2 0 0,1 1 0 0 0,-1-1 0 0 0,1 1 1 0 0,-1-1-1 0 0,0 1 0 0 0,1 0 0 0 0,-1-1 0 0 0,1 1 0 0 0,-1 0 0 0 0,0-1 1 0 0,0 1-1 0 0,1 0 0 0 0,-1-1 0 0 0,0 1 0 0 0,0 0 0 0 0,0-1 0 0 0,0 1 1 0 0,0 0-1 0 0,0 0 0 0 0,0 0 0 0 0,0 22 128 0 0,-1-15-37 0 0,1-6-76 0 0,0-1 0 0 0,-1 0-1 0 0,1 0 1 0 0,-1 0-1 0 0,1 0 1 0 0,-1 1-1 0 0,1-1 1 0 0,-1 0 0 0 0,0 0-1 0 0,0 0 1 0 0,1 0-1 0 0,-1 0 1 0 0,0-1-1 0 0,0 1 1 0 0,0 0 0 0 0,0 0-1 0 0,0-1 1 0 0,-2 2-1 0 0,-19 10 219 0 0,10-1-1651 0 0,12-10 1195 0 0,0-1 0 0 0,-1 0 1 0 0,1 1-1 0 0,0-1 0 0 0,0 0 1 0 0,0 1-1 0 0,0-1 0 0 0,-1 0 0 0 0,1 1 1 0 0,0-1-1 0 0,0 1 0 0 0,0-1 0 0 0,0 0 1 0 0,0 1-1 0 0,0-1 0 0 0,0 1 1 0 0,0-1-1 0 0,0 0 0 0 0,0 1 0 0 0,0-1 1 0 0,0 0-1 0 0,0 1 0 0 0,0-1 0 0 0,1 1 1 0 0,-1-1-1 0 0,0 0 0 0 0,0 1 0 0 0,0-1 1 0 0,1 0-1 0 0,-1 1 0 0 0,0-1 1 0 0,0 0-1 0 0,0 1 0 0 0,1-1 0 0 0,-1 0 1 0 0,0 0-1 0 0,1 1 0 0 0,-1-1 0 0 0,0 0 1 0 0,1 0-1 0 0,-1 0 0 0 0,0 0 0 0 0,1 1 1 0 0,0-4-2315 0 0,-1-14 580 0 0</inkml:trace>
</inkml:ink>
</file>

<file path=ppt/ink/ink14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2T18:23:08.250"/>
    </inkml:context>
    <inkml:brush xml:id="br0">
      <inkml:brushProperty name="width" value="0.035" units="cm"/>
      <inkml:brushProperty name="height" value="0.035" units="cm"/>
      <inkml:brushProperty name="color" value="#E71224"/>
    </inkml:brush>
  </inkml:definitions>
  <inkml:trace contextRef="#ctx0" brushRef="#br0">1269 0 14885,'-1269'153'0</inkml:trace>
</inkml:ink>
</file>

<file path=ppt/ink/ink14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3:16.582"/>
    </inkml:context>
    <inkml:brush xml:id="br0">
      <inkml:brushProperty name="width" value="0.035" units="cm"/>
      <inkml:brushProperty name="height" value="0.035" units="cm"/>
      <inkml:brushProperty name="color" value="#E71224"/>
    </inkml:brush>
  </inkml:definitions>
  <inkml:trace contextRef="#ctx0" brushRef="#br0">12 104 1920 0 0,'0'0'8044'0'0,"-1"-5"-7926"0"0,-4-34 1451 0 0,5 39-1536 0 0,-5 3 75 0 0,5 182 2501 0 0,5-235-2625 0 0,1-9-38 0 0,5 11-37 0 0,-6-10 158 0 0,1 26-489 0 0,-6 74 599 0 0,1-11-137 0 0,-1 0 1 0 0,-6 36 0 0 0,2-34-1 0 0,2 57 0 0 0,2-81-21 0 0,-6 26-43 0 0,6-35 153 0 0,10-27-108 0 0,8-35-139 0 0,-13 43 102 0 0,-1 0 0 0 0,0-1 1 0 0,-1 1-1 0 0,-2-1 0 0 0,0 1 1 0 0,-2-35-1 0 0,0 12 410 0 0,1 41-340 0 0,-10 18 35 0 0,1 10 416 0 0,-4 14-133 0 0,13-41-371 0 0,-5 25 70 0 0,2-1 1 0 0,-1 28-1 0 0,-1 18-830 0 0,21-67-5659 0 0,-7-3 2271 0 0,-9 0 4108 0 0,0 0 1 0 0,0 0 0 0 0,0 0-1 0 0,0 0 1 0 0,0 0 0 0 0,0 0 0 0 0,0 0-1 0 0,0 0 1 0 0,0 0 0 0 0,0 0-1 0 0,0 0 1 0 0,0 0 0 0 0,0 0 0 0 0,0 0-1 0 0,0-1 1 0 0,0 1 0 0 0,0 0-1 0 0,0 0 1 0 0,0 0 0 0 0,0 0 0 0 0,-1 0-1 0 0,1 0 1 0 0,0 0 0 0 0,0 0 0 0 0,0 0-1 0 0,0 0 1 0 0,0 0 0 0 0,0 0-1 0 0,0 0 1 0 0,0 0 0 0 0,0 0 0 0 0,0 0-1 0 0,0-1 1 0 0,0 1 0 0 0,0 0-1 0 0,0 0 1 0 0,1 0 0 0 0,-1 0 0 0 0,0 0-1 0 0,0 0 1 0 0,0 0 0 0 0,0 0-1 0 0,0 0 1 0 0,0 0 0 0 0,0 0 0 0 0,0 0-1 0 0,0 0 1 0 0,0 0 0 0 0,0 0 0 0 0,0 0-1 0 0,0 0 1 0 0,0 0 0 0 0,0 0-1 0 0,0 0 1 0 0,0 0 0 0 0,0-1 0 0 0,-25-9-2266 0 0</inkml:trace>
</inkml:ink>
</file>

<file path=ppt/ink/ink14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19.721"/>
    </inkml:context>
    <inkml:brush xml:id="br0">
      <inkml:brushProperty name="width" value="0.035" units="cm"/>
      <inkml:brushProperty name="height" value="0.035" units="cm"/>
      <inkml:brushProperty name="color" value="#E71224"/>
    </inkml:brush>
  </inkml:definitions>
  <inkml:trace contextRef="#ctx0" brushRef="#br0">113 37 588 0 0,'0'-7'2167'0'0,"-3"6"-4815"0"0,2 1 2852 0 0,0 0-227 0 0,-5 0 374 0 0,5 1-272 0 0,1-1-1 0 0,-1 0 1 0 0,1 0-1 0 0,-1 0 1 0 0,1 0 0 0 0,0 0-1 0 0,-1 0 1 0 0,1 1-1 0 0,-1-1 1 0 0,1 0 0 0 0,-1 0-1 0 0,1 0 1 0 0,-1 0-1 0 0,1-1 1 0 0,-1 1 0 0 0,1 0-1 0 0,-1 0 1 0 0,1 0-1 0 0,0 0 1 0 0,-1 0 0 0 0,1-1-1 0 0,-1 1 1 0 0,1 0-1 0 0,0 0 1 0 0,-1-1 0 0 0,1 1-1 0 0,-1 0 1 0 0,1-1-1 0 0,0 1 1 0 0,-1 0 0 0 0,1-1-1 0 0,0 1 1 0 0,0 0-1 0 0,-1-1 1 0 0,1 1-1 0 0,0-1 1 0 0,0 1 0 0 0,0 0-1 0 0,-1-1 1 0 0,1 1-1 0 0,0-1 1 0 0,0 1 0 0 0,0-1-1 0 0,0 1 1 0 0,0-1-1 0 0,0 0 1 0 0,0 1-33 0 0,-2-1 300 0 0,-1 1 0 0 0,1-1-1 0 0,0 1 1 0 0,0 0 0 0 0,-1 0-1 0 0,1 0 1 0 0,0 0 0 0 0,-1 0 0 0 0,1 0-1 0 0,0 1 1 0 0,-4 0 0 0 0,-6 1 1097 0 0,-27 6 18 0 0,39-8-1438 0 0,0 0 0 0 0,0 0-1 0 0,0 0 1 0 0,0 0 0 0 0,0 0 0 0 0,0 0 0 0 0,0 0 0 0 0,0 0 0 0 0,0 0 0 0 0,-1-1 0 0 0,1 1 0 0 0,0 0 0 0 0,0 0 0 0 0,0 0 0 0 0,0 0 0 0 0,0 0-1 0 0,0 0 1 0 0,0 0 0 0 0,-1 0 0 0 0,1 0 0 0 0,0 0 0 0 0,0 0 0 0 0,0 0 0 0 0,0 0 0 0 0,0 0 0 0 0,0 0 0 0 0,0 1 0 0 0,-1-1 0 0 0,1 0-1 0 0,0 0 1 0 0,0 0 0 0 0,0 0 0 0 0,0 0 0 0 0,0 0 0 0 0,0 0 0 0 0,0 0 0 0 0,0 0 0 0 0,0 0 0 0 0,0 0 0 0 0,-1 0 0 0 0,1 1 0 0 0,0-1 0 0 0,0 0-1 0 0,0 0 1 0 0,0 0 0 0 0,0 0 0 0 0,0 0 0 0 0,0 0 0 0 0,0 0 0 0 0,0 0 0 0 0,0 1 0 0 0,0-1 0 0 0,0 0 0 0 0,0 0 0 0 0,0 0 0 0 0,0 0-1 0 0,0 0 1 0 0,0 0 0 0 0,0 0 0 0 0,0 1 0 0 0,0-1 0 0 0,0 0 0 0 0,0 0 0 0 0,0 0 0 0 0,0 0 0 0 0,0 0 0 0 0,1 0 0 0 0,-1 1 7 0 0,0-1 1 0 0,1 0 0 0 0,-1 0 0 0 0,0 0 0 0 0,0 0-1 0 0,1 0 1 0 0,-1 0 0 0 0,1 0 0 0 0,-1 0-1 0 0,0 0 1 0 0,1 0 0 0 0,-1 0 0 0 0,0 0 0 0 0,1 0-1 0 0,-1 0 1 0 0,0 0 0 0 0,1 0 0 0 0,-1 0 0 0 0,0 0-1 0 0,1 0 1 0 0,-1 0 0 0 0,0-1 0 0 0,1 1-1 0 0,-1 0 1 0 0,0 0 0 0 0,0 0 0 0 0,1-1 0 0 0,7-2 94 0 0,-1 1 0 0 0,1-1 0 0 0,0 1 0 0 0,10-1 1 0 0,17-1-128 0 0,-6-1 96 0 0,38 0 0 0 0,85 1 119 0 0,-150 4-214 0 0,26 0-311 0 0,-27 0 142 0 0,0 0 0 0 0,0 0 0 0 0,0 0 0 0 0,0 0 0 0 0,-1 1 0 0 0,1-1 1 0 0,0 0-1 0 0,0 0 0 0 0,0 1 0 0 0,0-1 0 0 0,0 1 0 0 0,0-1 0 0 0,0 1 0 0 0,0-1 1 0 0,-1 1-1 0 0,1-1 0 0 0,0 1 0 0 0,0 0 0 0 0,-1-1 0 0 0,1 1 0 0 0,0 0 0 0 0,-1 0 1 0 0,1-1-1 0 0,-1 1 0 0 0,1 0 0 0 0,-1 0 0 0 0,0 0 0 0 0,1 0 0 0 0,-1 0 0 0 0,1 1 1 0 0,2 5-1543 0 0,-1-3-769 0 0,-8-6-393 0 0,-22-25 642 0 0</inkml:trace>
</inkml:ink>
</file>

<file path=ppt/ink/ink14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21.186"/>
    </inkml:context>
    <inkml:brush xml:id="br0">
      <inkml:brushProperty name="width" value="0.035" units="cm"/>
      <inkml:brushProperty name="height" value="0.035" units="cm"/>
      <inkml:brushProperty name="color" value="#E71224"/>
    </inkml:brush>
  </inkml:definitions>
  <inkml:trace contextRef="#ctx0" brushRef="#br0">29 63 1220 0 0,'0'0'7107'0'0,"-2"-6"-6905"0"0,1 2-95 0 0,-1-2 205 0 0,0 0 1 0 0,1-1-1 0 0,0 1 0 0 0,-1-13 1 0 0,2 18-277 0 0,-1 1 0 0 0,1-1 1 0 0,0 1-1 0 0,-1-1 1 0 0,1 1-1 0 0,0-1 0 0 0,-1 1 1 0 0,1-1-1 0 0,-1 1 0 0 0,1-1 1 0 0,-1 1-1 0 0,1 0 1 0 0,-1-1-1 0 0,1 1 0 0 0,-1 0 1 0 0,1 0-1 0 0,-1-1 0 0 0,1 1 1 0 0,-1 0-1 0 0,0 0 1 0 0,1 0-1 0 0,-1 0 0 0 0,1 0 1 0 0,-1-1-1 0 0,0 1 1 0 0,1 0-1 0 0,-1 1 0 0 0,1-1 1 0 0,-2 0-1 0 0,1 0-93 0 0,1 7-56 0 0,0-6 119 0 0,0 0 0 0 0,0 1-1 0 0,-1-1 1 0 0,1 0 0 0 0,0 0-1 0 0,0 0 1 0 0,0 1 0 0 0,1-1-1 0 0,-1 0 1 0 0,0 0 0 0 0,0 1 0 0 0,1-1-1 0 0,-1 0 1 0 0,0 0 0 0 0,1 0-1 0 0,0 0 1 0 0,-1 0 0 0 0,1 0-1 0 0,-1 0 1 0 0,1 0 0 0 0,0 0 0 0 0,0 0-1 0 0,0 0 1 0 0,-1 0 0 0 0,1 0-1 0 0,1 0 1 0 0,14 15 115 0 0,-9-12 48 0 0,0-2 0 0 0,0 1-1 0 0,1-1 1 0 0,-1 0-1 0 0,0-1 1 0 0,16 2-1 0 0,48-4 779 0 0,-31 0-1057 0 0,185-1 391 0 0,-171-2-407 0 0,-53 4 109 0 0,16 4-1126 0 0,-14-4 546 0 0,-1 1 0 0 0,1-1-1 0 0,-1 1 1 0 0,0 0-1 0 0,1 0 1 0 0,-1 0-1 0 0,0 0 1 0 0,3 2-1 0 0,5 4-5871 0 0,-50-25 5909 0 0</inkml:trace>
</inkml:ink>
</file>

<file path=ppt/ink/ink14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31.089"/>
    </inkml:context>
    <inkml:brush xml:id="br0">
      <inkml:brushProperty name="width" value="0.035" units="cm"/>
      <inkml:brushProperty name="height" value="0.035" units="cm"/>
      <inkml:brushProperty name="color" value="#E71224"/>
    </inkml:brush>
  </inkml:definitions>
  <inkml:trace contextRef="#ctx0" brushRef="#br0">1 170 4676 0 0,'0'0'5216'0'0,"0"5"-5815"0"0,-1-4 605 0 0,1 1 0 0 0,0-1 0 0 0,1 1 0 0 0,-1-1 0 0 0,0 1 1 0 0,0-1-1 0 0,0 1 0 0 0,1-1 0 0 0,-1 0 0 0 0,1 1 0 0 0,-1-1 0 0 0,1 0 0 0 0,0 1 0 0 0,0 0 1 0 0,0-1-4 0 0,0-1 0 0 0,0 1 1 0 0,0-1-1 0 0,0 0 0 0 0,0 1 1 0 0,-1-1-1 0 0,1 0 1 0 0,0 0-1 0 0,0 0 0 0 0,0 0 1 0 0,0 0-1 0 0,0 0 1 0 0,0 0-1 0 0,0 0 0 0 0,0 0 1 0 0,0 0-1 0 0,0 0 1 0 0,0-1-1 0 0,0 1 0 0 0,0 0 1 0 0,0-1-1 0 0,0 1 0 0 0,0 0 1 0 0,-1-1-1 0 0,1 1 1 0 0,0-1-1 0 0,0 0 0 0 0,0 1 1 0 0,1-2-1 0 0,3-2 6 0 0,0-1 0 0 0,-1 1 0 0 0,1-1 0 0 0,-1 0-1 0 0,1 0 1 0 0,-2 0 0 0 0,8-12 0 0 0,-11 14 5 0 0,1 0 0 0 0,0 0 0 0 0,-1 0 1 0 0,0 0-1 0 0,0 0 0 0 0,0 0 0 0 0,0 0 0 0 0,-1-5 0 0 0,1-3 62 0 0,-3 7-57 0 0,1 0 1 0 0,-1 1 0 0 0,1 0 0 0 0,-1 0-1 0 0,0 0 1 0 0,0 0 0 0 0,0 0 0 0 0,-7-4 0 0 0,-3-6 325 0 0,12 13-341 0 0,1-1 0 0 0,-1 1 0 0 0,1 0 0 0 0,-1-1 0 0 0,1 1 0 0 0,-1 0 0 0 0,1 0 0 0 0,-1-1 0 0 0,1 1 0 0 0,-1 0 0 0 0,1 0 0 0 0,-1 0 0 0 0,1 0-1 0 0,-1 0 1 0 0,0 0 0 0 0,1 0 0 0 0,-1 0 0 0 0,1 0 0 0 0,-1 0 0 0 0,1 0 0 0 0,-1 0 0 0 0,0 0 0 0 0,1 0 0 0 0,-1 0 0 0 0,1 1 0 0 0,-1-1 0 0 0,1 0 0 0 0,-1 0 0 0 0,1 1 0 0 0,-1-1 0 0 0,1 0 0 0 0,-1 1 0 0 0,1-1 0 0 0,0 1 0 0 0,-1-1 0 0 0,1 0 0 0 0,-1 1 0 0 0,1-1 0 0 0,0 1 0 0 0,-1-1 0 0 0,1 1 0 0 0,0-1 0 0 0,0 1-1 0 0,-1-1 1 0 0,1 1 0 0 0,0-1 0 0 0,0 1 0 0 0,0 0 0 0 0,0-1 0 0 0,0 1 0 0 0,0-1 0 0 0,0 1 0 0 0,0-1 0 0 0,0 1 0 0 0,0 0 0 0 0,0-1 0 0 0,0 1 0 0 0,0-1 0 0 0,1 2 0 0 0,-6 8 1 0 0,4-9-4 0 0,0-1-1 0 0,1 1 1 0 0,-1 0-1 0 0,1 0 0 0 0,-1-1 1 0 0,1 1-1 0 0,-1 0 1 0 0,1 0-1 0 0,0 0 0 0 0,0 0 1 0 0,-1 0-1 0 0,1 0 1 0 0,0 0-1 0 0,0 1 0 0 0,0-1 4 0 0,0-1-1 0 0,0 1 0 0 0,0-1 1 0 0,0 1-1 0 0,0-1 0 0 0,0 1 0 0 0,0-1 1 0 0,0 1-1 0 0,0-1 0 0 0,0 1 1 0 0,1-1-1 0 0,-1 1 0 0 0,0-1 1 0 0,0 1-1 0 0,1-1 0 0 0,-1 0 0 0 0,0 1 1 0 0,1-1-1 0 0,-1 0 0 0 0,0 1 1 0 0,1-1-1 0 0,-1 0 0 0 0,1 1 1 0 0,-1-1-1 0 0,0 0 0 0 0,1 1 1 0 0,-1-1-1 0 0,1 0 0 0 0,-1 0 0 0 0,1 0 1 0 0,-1 0-1 0 0,1 1 0 0 0,-1-1 1 0 0,1 0-1 0 0,-1 0 0 0 0,1 0 1 0 0,-1 0-1 0 0,1 0 0 0 0,-1 0 0 0 0,1 0 1 0 0,-1 0-1 0 0,1 0 0 0 0,-1-1 1 0 0,1 1-1 0 0,-1 0 0 0 0,1 0 1 0 0,-1 0-1 0 0,1-1 0 0 0,-1 1 1 0 0,1-1-1 0 0,1 1 41 0 0,1-1 1 0 0,-1 0-1 0 0,0-1 0 0 0,0 1 1 0 0,0 0-1 0 0,0-1 1 0 0,0 1-1 0 0,0-1 0 0 0,0 1 1 0 0,-1-1-1 0 0,3-2 1 0 0,12-14 59 0 0,-13 16-105 0 0,-1 0 0 0 0,0 0-1 0 0,1 0 1 0 0,-1 0 0 0 0,0-1-1 0 0,0 1 1 0 0,0-1 0 0 0,-1 0-1 0 0,1 1 1 0 0,-1-1 0 0 0,1 0-1 0 0,-1 0 1 0 0,2-4 0 0 0,0-4 115 0 0,-3 11-102 0 0,0 0 1 0 0,1-1-1 0 0,-1 1 0 0 0,0 0 1 0 0,0-1-1 0 0,1 1 1 0 0,-1 0-1 0 0,0-1 0 0 0,0 1 1 0 0,0 0-1 0 0,0-1 0 0 0,1 1 1 0 0,-1 0-1 0 0,0-1 0 0 0,0 1 1 0 0,0-1-1 0 0,0 1 1 0 0,0 0-1 0 0,0-1 0 0 0,0 1 1 0 0,0-1-1 0 0,0 1 0 0 0,0 0 1 0 0,0-1-1 0 0,0 1 0 0 0,-1 0 1 0 0,1-1-1 0 0,0 1 1 0 0,0-1-1 0 0,0 1 0 0 0,0 0 1 0 0,-1-1-1 0 0,1 1 0 0 0,0 0 1 0 0,0-1-1 0 0,-1 1 1 0 0,1 0-1 0 0,0 0 0 0 0,0-1 1 0 0,-1 1-1 0 0,1 0 0 0 0,0 0 1 0 0,-1-1-1 0 0,0 1 0 0 0,0 0-18 0 0,0 0-1 0 0,0-1 0 0 0,0 1 0 0 0,0 0 1 0 0,0 0-1 0 0,0 0 0 0 0,-1 0 0 0 0,1 0 1 0 0,0 0-1 0 0,0 0 0 0 0,0 0 0 0 0,0 1 1 0 0,0-1-1 0 0,-1 0 0 0 0,1 1 0 0 0,0-1 1 0 0,0 1-1 0 0,0-1 0 0 0,0 1 1 0 0,0-1-1 0 0,0 1 0 0 0,0 0 0 0 0,1 0 1 0 0,-1-1-1 0 0,0 1 0 0 0,0 0 0 0 0,0 0 1 0 0,1 0-1 0 0,-2 2 0 0 0,-2 4 6 0 0,-1 0 0 0 0,1 0 0 0 0,-4 11-1 0 0,-1 2-19 0 0,7-14 13 0 0,0 1 0 0 0,1-1 0 0 0,-1 0-1 0 0,2 1 1 0 0,-1-1 0 0 0,0 0 0 0 0,1 1-1 0 0,0-1 1 0 0,2 12 0 0 0,0 7-70 0 0,-2-25 84 0 0,1 1 1 0 0,-1-1-1 0 0,1 0 0 0 0,-1 1 1 0 0,1-1-1 0 0,-1 0 1 0 0,1 0-1 0 0,0 1 1 0 0,-1-1-1 0 0,1 0 0 0 0,0 0 1 0 0,-1 0-1 0 0,1 0 1 0 0,0 0-1 0 0,-1 0 1 0 0,1 0-1 0 0,-1 0 0 0 0,1 0 1 0 0,0 0-1 0 0,-1 0 1 0 0,1 0-1 0 0,1-1 1 0 0,16-4 277 0 0,-12 2-252 0 0,-1-1 0 0 0,-1 0 0 0 0,1 0 0 0 0,0 0 0 0 0,-1-1 0 0 0,0 1 0 0 0,0-1 0 0 0,-1 0 0 0 0,1 0 0 0 0,-1-1 0 0 0,0 1 0 0 0,0-1 0 0 0,-1 1 0 0 0,0-1 0 0 0,0 0 0 0 0,0 0 0 0 0,-1 0 0 0 0,1 0 0 0 0,-2 0 0 0 0,1-7 0 0 0,-1 12-28 0 0,0-1 0 0 0,-1 1 0 0 0,0 0 0 0 0,1 0-1 0 0,-1 0 1 0 0,0 0 0 0 0,0 0 0 0 0,1 0 0 0 0,-1 0-1 0 0,0 0 1 0 0,0 0 0 0 0,0 0 0 0 0,0 0-1 0 0,0 1 1 0 0,0-1 0 0 0,-1 0 0 0 0,1 1 0 0 0,0-1-1 0 0,0 1 1 0 0,0-1 0 0 0,-1 1 0 0 0,1 0-1 0 0,-2-1 1 0 0,2 1-12 0 0,0-1 0 0 0,0 1 1 0 0,0 0-1 0 0,0-1 0 0 0,0 1 0 0 0,-1 0 0 0 0,1 0 0 0 0,0 0 0 0 0,0 0 1 0 0,0 0-1 0 0,0 0 0 0 0,0 0 0 0 0,0 0 0 0 0,0 0 0 0 0,-1 0 0 0 0,1 1 0 0 0,0-1 1 0 0,0 0-1 0 0,0 1 0 0 0,0-1 0 0 0,0 1 0 0 0,0-1 0 0 0,0 1 0 0 0,1 0 0 0 0,-1-1 1 0 0,0 1-1 0 0,0 0 0 0 0,0 0 0 0 0,0 0 0 0 0,-10 13-20 0 0,10-13 25 0 0,0 0-1 0 0,0 1 1 0 0,-1-1 0 0 0,1 0-1 0 0,0 1 1 0 0,0-1-1 0 0,0 1 1 0 0,1 0 0 0 0,-2 2-1 0 0,-4 16-26 0 0,2-11 8 0 0,1 1 0 0 0,1 0 1 0 0,0 0-1 0 0,0 0 0 0 0,0 18 0 0 0,2-28 25 0 0,0 1-1 0 0,1 0 1 0 0,-1-1 0 0 0,1 1 0 0 0,-1-1 0 0 0,1 1 0 0 0,-1-1 0 0 0,1 1-1 0 0,0-1 1 0 0,-1 1 0 0 0,1-1 0 0 0,0 0 0 0 0,-1 1 0 0 0,1-1-1 0 0,0 0 1 0 0,-1 1 0 0 0,1-1 0 0 0,0 0 0 0 0,0 0 0 0 0,-1 0 0 0 0,1 0-1 0 0,0 0 1 0 0,0 0 0 0 0,-1 0 0 0 0,2 0 0 0 0,19-1 456 0 0,-13-5-395 0 0,-1 0-1 0 0,1 0 0 0 0,-1 0 1 0 0,-1-1-1 0 0,1 0 1 0 0,-1-1-1 0 0,-1 1 0 0 0,1-1 1 0 0,-1 0-1 0 0,0 0 0 0 0,-1-1 1 0 0,4-9-1 0 0,-8 14 12 0 0,1 0-1 0 0,-1 0 0 0 0,1 0 1 0 0,-1 0-1 0 0,-1-7 0 0 0,0-2 606 0 0,1 13-680 0 0,0-1-1 0 0,-1 0 1 0 0,1 0-1 0 0,0 1 1 0 0,-1-1 0 0 0,1 0-1 0 0,-1 1 1 0 0,1-1-1 0 0,-1 1 1 0 0,0-1-1 0 0,1 0 1 0 0,-1 1-1 0 0,0-1 1 0 0,1 1-1 0 0,-1 0 1 0 0,0-1-1 0 0,1 1 1 0 0,-1 0 0 0 0,0-1-1 0 0,0 1 1 0 0,1 0-1 0 0,-1 0 1 0 0,0-1-1 0 0,0 1 1 0 0,0 0-1 0 0,-1 0 1 0 0,1 0-16 0 0,0 0 0 0 0,-1-1 0 0 0,1 1 1 0 0,-1 0-1 0 0,1 0 0 0 0,0 0 0 0 0,-1 0 0 0 0,1 0 0 0 0,-1 1 1 0 0,1-1-1 0 0,0 0 0 0 0,-1 1 0 0 0,1-1 0 0 0,0 1 0 0 0,-1-1 1 0 0,1 1-1 0 0,-1 0 0 0 0,-1 2 2 0 0,2-1 1 0 0,-1 1-1 0 0,0-1 1 0 0,0 1-1 0 0,1-1 1 0 0,0 1-1 0 0,-1 0 1 0 0,0 4-1 0 0,1-5 3 0 0,0 1 1 0 0,0-1-1 0 0,0 0 0 0 0,0 0 1 0 0,0 0-1 0 0,-1 1 0 0 0,-2 2 1 0 0,3-3-19 0 0,0-1 0 0 0,0 0 1 0 0,0 0-1 0 0,1 1 0 0 0,-1-1 1 0 0,0 1-1 0 0,1-1 0 0 0,-1 1 0 0 0,1-1 1 0 0,-1 1-1 0 0,1-1 0 0 0,0 1 1 0 0,0-1-1 0 0,0 1 0 0 0,0-1 1 0 0,0 1-1 0 0,0-1 0 0 0,0 1 1 0 0,0 0-1 0 0,0-1 0 0 0,1 1 0 0 0,-1-1 1 0 0,1 1-1 0 0,-1-1 0 0 0,1 0 1 0 0,0 1-1 0 0,1 2 0 0 0,14 16-3269 0 0,-15-19 2654 0 0,0 0-1 0 0,1 1 1 0 0,-1-1 0 0 0,1 0 0 0 0,-1 0-1 0 0,1-1 1 0 0,0 1 0 0 0,-1 0 0 0 0,1 0 0 0 0,2 0-1 0 0,2-1-2143 0 0</inkml:trace>
</inkml:ink>
</file>

<file path=ppt/ink/ink14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37.751"/>
    </inkml:context>
    <inkml:brush xml:id="br0">
      <inkml:brushProperty name="width" value="0.035" units="cm"/>
      <inkml:brushProperty name="height" value="0.035" units="cm"/>
      <inkml:brushProperty name="color" value="#E71224"/>
    </inkml:brush>
  </inkml:definitions>
  <inkml:trace contextRef="#ctx0" brushRef="#br0">0 0 372 0 0,'0'0'4464'0'0</inkml:trace>
</inkml:ink>
</file>

<file path=ppt/ink/ink14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39.671"/>
    </inkml:context>
    <inkml:brush xml:id="br0">
      <inkml:brushProperty name="width" value="0.035" units="cm"/>
      <inkml:brushProperty name="height" value="0.035" units="cm"/>
      <inkml:brushProperty name="color" value="#E71224"/>
    </inkml:brush>
  </inkml:definitions>
  <inkml:trace contextRef="#ctx0" brushRef="#br0">67 94 1272 0 0,'0'0'4697'0'0,"-6"-21"-3086"0"0,6 20-1564 0 0,0 0 0 0 0,0 0 0 0 0,-1 1 0 0 0,1-1 0 0 0,0 0 0 0 0,-1 0 0 0 0,1 1 0 0 0,0-1 0 0 0,-1 1 0 0 0,1-1 0 0 0,-1 0 1 0 0,1 1-1 0 0,-1-1 0 0 0,0 1 0 0 0,1-1 0 0 0,-1 1 0 0 0,0-1 0 0 0,1 1 0 0 0,-1-1 0 0 0,0 1 0 0 0,1 0 0 0 0,-1 0 0 0 0,0-1 0 0 0,0 1 0 0 0,1 0 0 0 0,-2 0 0 0 0,1 0 14 0 0,1-1-54 0 0,0 1-1 0 0,0 0 0 0 0,0 0 1 0 0,0-1-1 0 0,1 1 0 0 0,-1 0 0 0 0,0-1 1 0 0,0 1-1 0 0,0 0 0 0 0,0 0 1 0 0,0-1-1 0 0,0 1 0 0 0,0 0 0 0 0,0-1 1 0 0,0 1-1 0 0,0 0 0 0 0,0 0 0 0 0,-1-1 1 0 0,1 1-1 0 0,0 0 0 0 0,0 0 1 0 0,0-1-1 0 0,0 1 0 0 0,0 0 0 0 0,0 0 1 0 0,-1-1-1 0 0,1 1 0 0 0,0 0 1 0 0,0 0-1 0 0,0 0 0 0 0,0-1 0 0 0,-1 1 1 0 0,1 0-1 0 0,0 0 0 0 0,0 0 0 0 0,-1 0 1 0 0,1 0-1 0 0,0-1 0 0 0,0 1 1 0 0,-1 0-1 0 0,1 0 0 0 0,0 0 0 0 0,0 0 1 0 0,-1 0-1 0 0,1 0 0 0 0,-5-1 104 0 0,4 0 50 0 0,0 1 0 0 0,0-1 0 0 0,0 1 0 0 0,1-1 0 0 0,-1 0 0 0 0,0 1 1 0 0,1-1-1 0 0,-1 0 0 0 0,0 0 0 0 0,1 0 0 0 0,-1 1 0 0 0,1-1 1 0 0,-1 0-1 0 0,1 0 0 0 0,-1 0 0 0 0,1 0 0 0 0,0 0 0 0 0,0 0 1 0 0,-1 0-1 0 0,1 0 0 0 0,0 0 0 0 0,0-1 0 0 0,0 3-161 0 0,0 0 1 0 0,-1 1-1 0 0,1-1 0 0 0,0 0 0 0 0,-1 1 1 0 0,1-1-1 0 0,-1 0 0 0 0,1 0 0 0 0,-1 1 0 0 0,0-1 1 0 0,1 0-1 0 0,-1 0 0 0 0,0 0 0 0 0,0 0 1 0 0,0 0-1 0 0,-1 1 0 0 0,1-1-7 0 0,0 0 0 0 0,0 0-1 0 0,0 1 1 0 0,0-1 0 0 0,0 0-1 0 0,1 0 1 0 0,-1 0 0 0 0,0 1-1 0 0,1-1 1 0 0,-1 1 0 0 0,1-1 0 0 0,-1 0-1 0 0,1 1 1 0 0,-1-1 0 0 0,1 1-1 0 0,0 1 1 0 0,0-2 7 0 0,0-1-1 0 0,0 1 0 0 0,0-1 1 0 0,0 1-1 0 0,0 0 0 0 0,0-1 1 0 0,0 1-1 0 0,0-1 1 0 0,0 1-1 0 0,0-1 0 0 0,0 1 1 0 0,1 0-1 0 0,-1-1 1 0 0,0 1-1 0 0,0-1 0 0 0,1 1 1 0 0,-1-1-1 0 0,0 1 0 0 0,1-1 1 0 0,-1 1-1 0 0,0-1 1 0 0,1 1-1 0 0,-1-1 0 0 0,1 0 1 0 0,-1 1-1 0 0,1-1 0 0 0,-1 0 1 0 0,1 1-1 0 0,0-1 1 0 0,17 0 277 0 0,-12-1-219 0 0,-5 1-53 0 0,1-1 0 0 0,-1 1-1 0 0,1 0 1 0 0,-1-1 0 0 0,1 0 0 0 0,-1 1 0 0 0,0-1-1 0 0,1 0 1 0 0,-1 1 0 0 0,0-1 0 0 0,0 0 0 0 0,1 0 0 0 0,-1 0-1 0 0,0 0 1 0 0,0 0 0 0 0,0-1 0 0 0,0 1 0 0 0,-1 0 0 0 0,1 0-1 0 0,0-1 1 0 0,0 1 0 0 0,-1 0 0 0 0,2-3 0 0 0,-1 0 16 0 0,0 0 0 0 0,0 0 0 0 0,0 0 0 0 0,0-1 0 0 0,-1 1 0 0 0,1-6 0 0 0,-1 4 0 0 0,0 5-22 0 0,0 0-1 0 0,0 1 1 0 0,1-1-1 0 0,-1 0 1 0 0,0 1 0 0 0,0-1-1 0 0,0 0 1 0 0,0 0-1 0 0,0 1 1 0 0,0-1 0 0 0,-1 0-1 0 0,1 1 1 0 0,0-1-1 0 0,0 0 1 0 0,0 1 0 0 0,-1-1-1 0 0,1 0 1 0 0,0 1-1 0 0,-1-1 1 0 0,1 0 0 0 0,0 1-1 0 0,-1-1 1 0 0,1 1-1 0 0,-1-1 1 0 0,1 1 0 0 0,-1-1-1 0 0,1 1 1 0 0,-1-1 0 0 0,0 1-1 0 0,1-1 1 0 0,-1 1-1 0 0,1 0 1 0 0,-2-1 0 0 0,1 1-18 0 0,-12 2-314 0 0,10 0 330 0 0,1 0 1 0 0,-1 0-1 0 0,0 0 1 0 0,1 0-1 0 0,0 0 1 0 0,0 1 0 0 0,-3 3-1 0 0,-3 3-42 0 0,7-8 22 0 0,1 0 1 0 0,-1 0-1 0 0,1 0 0 0 0,0 0 1 0 0,-1-1-1 0 0,1 1 0 0 0,0 0 0 0 0,-1 0 1 0 0,1 0-1 0 0,0 0 0 0 0,0 0 1 0 0,0 0-1 0 0,0 0 0 0 0,0 0 0 0 0,0 0 1 0 0,0 0-1 0 0,0 0 0 0 0,1 1 1 0 0,-1 0-624 0 0,1 0 1 0 0,-1 0-1 0 0,1 0 1 0 0,0 0 0 0 0,0 0-1 0 0,0 0 1 0 0,0 0-1 0 0,0 0 1 0 0,0-1 0 0 0,0 1-1 0 0,2 1 1 0 0,-4-8-1602 0 0,-8-26-164 0 0</inkml:trace>
</inkml:ink>
</file>

<file path=ppt/ink/ink14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43.846"/>
    </inkml:context>
    <inkml:brush xml:id="br0">
      <inkml:brushProperty name="width" value="0.035" units="cm"/>
      <inkml:brushProperty name="height" value="0.035" units="cm"/>
      <inkml:brushProperty name="color" value="#E71224"/>
    </inkml:brush>
  </inkml:definitions>
  <inkml:trace contextRef="#ctx0" brushRef="#br0">187 2183 504 0 0,'0'0'2456'0'0,"-6"4"-2532"0"0,-3 2 84 0 0,5-3 11 0 0,-1 0 0 0 0,0 0 0 0 0,0-1 1 0 0,-9 4-1 0 0,13-6 34 0 0,-16 0-242 0 0,17 0 191 0 0,-1 0 0 0 0,0 0-1 0 0,0 0 1 0 0,0 0 0 0 0,0 0 0 0 0,0 1-1 0 0,0-1 1 0 0,0 0 0 0 0,0 0 0 0 0,0 1-1 0 0,0-1 1 0 0,0 1 0 0 0,0-1-1 0 0,1 1 1 0 0,-1-1 0 0 0,0 1 0 0 0,0-1-1 0 0,1 1 1 0 0,-1 0 0 0 0,-1 1 0 0 0,-5 3 25 0 0,6-4 689 0 0,-28 18-571 0 0,-1 1 8 0 0,25-14 16 0 0,-1 1 210 0 0,5-7-139 0 0,0 0 0 0 0,0 1 0 0 0,1-1 0 0 0,-1 1 0 0 0,0-1 0 0 0,0 0 1 0 0,1 0-1 0 0,-1 1 0 0 0,0-1 0 0 0,0 0 0 0 0,0 0 0 0 0,1 0 0 0 0,-1 0 0 0 0,0 0 1 0 0,0 0-1 0 0,0 0 0 0 0,1 0 0 0 0,-1 0 0 0 0,0-1 0 0 0,0 1 0 0 0,0 0 0 0 0,-1-1 0 0 0,2 0-150 0 0,-1-1-1 0 0,0 1 0 0 0,1-1 0 0 0,-1 1 0 0 0,1-1 1 0 0,0 1-1 0 0,-1-1 0 0 0,1 0 0 0 0,0 1 0 0 0,0-1 0 0 0,0 1 1 0 0,1-3-1 0 0,-1 1-89 0 0,1 0 1 0 0,0 0 0 0 0,-1 1-1 0 0,1-1 1 0 0,1 0 0 0 0,-1 1-1 0 0,0-1 1 0 0,0 1 0 0 0,1-1-1 0 0,0 1 1 0 0,-1 0 0 0 0,1 0-1 0 0,0 0 1 0 0,0 0 0 0 0,0 0-1 0 0,1 0 1 0 0,-1 0 0 0 0,0 1-1 0 0,1-1 1 0 0,-1 1 0 0 0,3-2-1 0 0,3-2 35 0 0,-1 0-1 0 0,1-1 0 0 0,7-8 0 0 0,8-5 55 0 0,9-6 101 0 0,-24 20-155 0 0,-5 3-22 0 0,0 0-1 0 0,0 0 1 0 0,0 0-1 0 0,0-1 1 0 0,0 1-1 0 0,0-1 1 0 0,0 0-1 0 0,-1 0 1 0 0,3-3-1 0 0,-5 5-10 0 0,0 1-1 0 0,0-1 0 0 0,0 1 0 0 0,1-1 0 0 0,-1 1 0 0 0,0-1 0 0 0,0 1 0 0 0,1-1 0 0 0,-1 1 1 0 0,0-1-1 0 0,1 1 0 0 0,-1 0 0 0 0,0-1 0 0 0,1 1 0 0 0,-1-1 0 0 0,1 1 0 0 0,-1 0 1 0 0,1-1-1 0 0,-1 1 0 0 0,1 0 0 0 0,-1 0 0 0 0,1-1 0 0 0,-1 1 0 0 0,1 0 0 0 0,-1 0 1 0 0,1 0-1 0 0,0-1 0 0 0,0 1 0 0 0,-1 0 0 0 0,1 0 0 0 0,-1 0-1 0 0,1 0 1 0 0,-1 0 0 0 0,1-1 0 0 0,-1 1 0 0 0,1 0 0 0 0,-1 0 0 0 0,1-1 0 0 0,-1 1 0 0 0,0 0 0 0 0,1-1 0 0 0,-1 1 0 0 0,1 0 0 0 0,-1-1 0 0 0,0 1-1 0 0,1-1 1 0 0,-1 1 0 0 0,0 0 0 0 0,1-1 0 0 0,-1 1 0 0 0,0-1 0 0 0,0 1 0 0 0,0-1 0 0 0,1 1 0 0 0,-1-2 0 0 0,27-29 36 0 0,-11 15 46 0 0,-14 13-77 0 0,6-4 16 0 0,-7 6-21 0 0,0 0 0 0 0,0 1 0 0 0,0-1 0 0 0,0 0 0 0 0,0 1 0 0 0,-1-1 1 0 0,1 0-1 0 0,0 0 0 0 0,0 0 0 0 0,0 0 0 0 0,-1 0 0 0 0,1 0 0 0 0,-1 0 0 0 0,1 0 0 0 0,0-1 0 0 0,1-2 8 0 0,1 0 0 0 0,0 0 0 0 0,0 1 0 0 0,0-1 0 0 0,0 1 0 0 0,1 0 0 0 0,7-6 0 0 0,13-15 58 0 0,7-7 110 0 0,-14 13-214 0 0,33-23 71 0 0,-44 35-2 0 0,0 0 1 0 0,0 0-1 0 0,-1 0 1 0 0,1-1-1 0 0,4-8 0 0 0,23-19-95 0 0,-23 28 63 0 0,-9 6 0 0 0,-1 0 0 0 0,1 0 0 0 0,0-1 0 0 0,0 1 0 0 0,-1 0 0 0 0,1-1 0 0 0,0 1 0 0 0,-1-1 0 0 0,1 1 0 0 0,-1-1 0 0 0,1 1 0 0 0,0-1 0 0 0,-1 1 0 0 0,1-1 0 0 0,-1 1 0 0 0,1-2 0 0 0,18-15-22 0 0,-10 9 29 0 0,-4 4 3 0 0,-4 4-8 0 0,0 0 1 0 0,0-1-1 0 0,-1 1 0 0 0,1-1 0 0 0,0 1 1 0 0,0-1-1 0 0,-1 1 0 0 0,1-1 1 0 0,-1 0-1 0 0,1 1 0 0 0,-1-1 0 0 0,1 0 1 0 0,-1 1-1 0 0,1-1 0 0 0,0-1 0 0 0,0 0-4 0 0,0 1 0 0 0,0 0 0 0 0,-1 0 0 0 0,1 0 0 0 0,0 0 0 0 0,1 0 0 0 0,-1 0 0 0 0,0 1 0 0 0,0-1 0 0 0,0 0-1 0 0,0 0 1 0 0,1 1 0 0 0,-1-1 0 0 0,2 0 0 0 0,13-8-31 0 0,-13 5 33 0 0,1 1-1 0 0,0 0 0 0 0,0 0 1 0 0,0 0-1 0 0,0 0 0 0 0,0 1 1 0 0,1-1-1 0 0,-1 1 0 0 0,8-2 1 0 0,-3 1 11 0 0,-1 0 0 0 0,0-1 0 0 0,10-5 0 0 0,22-23 69 0 0,18-10-57 0 0,-39 25 1 0 0,-5 2-12 0 0,0 0 31 0 0,-13 14-43 0 0,0-1 0 0 0,0 0 0 0 0,1 1 1 0 0,-1-1-1 0 0,0 1 0 0 0,1-1 0 0 0,-1 1 0 0 0,1 0 1 0 0,2-2-1 0 0,12-14-5 0 0,-3 4 25 0 0,-12 12-21 0 0,0 0 0 0 0,-1 0-1 0 0,1 0 1 0 0,0 0 0 0 0,0 0 0 0 0,0 0 0 0 0,0 0 0 0 0,0 0 0 0 0,0 0 0 0 0,0 0 0 0 0,0 1 0 0 0,3-2 0 0 0,1-3-22 0 0,-5 5 20 0 0,1-1-1 0 0,-1 1 1 0 0,1-1 0 0 0,-1 1-1 0 0,1-1 1 0 0,-1 1 0 0 0,1-1-1 0 0,-1 1 1 0 0,1-1 0 0 0,-1 1-1 0 0,1-1 1 0 0,0 1 0 0 0,-1 0-1 0 0,1-1 1 0 0,-1 1 0 0 0,1 0-1 0 0,0 0 1 0 0,-1 0-1 0 0,2-1 1 0 0,28-17 76 0 0,-27 16-64 0 0,0 1 0 0 0,0-1-1 0 0,0 0 1 0 0,-1 0 0 0 0,1-1-1 0 0,-1 1 1 0 0,4-4 0 0 0,10-9 46 0 0,-12 12-51 0 0,-1 0 0 0 0,1 0 0 0 0,0-1-1 0 0,-1 1 1 0 0,6-8 0 0 0,29-18 22 0 0,-5 0 23 0 0,-24 23-32 0 0,25-23 142 0 0,-16 6-115 0 0,-7 12-51 0 0,-11 10 9 0 0,1-1 0 0 0,0 1-1 0 0,0 0 1 0 0,0 0-1 0 0,0 0 1 0 0,1 0 0 0 0,-1 0-1 0 0,0 0 1 0 0,0 0 0 0 0,1 0-1 0 0,1-1 1 0 0,-1-2 12 0 0,-2 4-13 0 0,0 0-1 0 0,0-1 0 0 0,0 1 0 0 0,0 0 1 0 0,0 0-1 0 0,0 0 0 0 0,0-1 0 0 0,0 1 0 0 0,0 0 1 0 0,0 0-1 0 0,0-1 0 0 0,0 1 0 0 0,0 0 0 0 0,0 0 1 0 0,1 0-1 0 0,-1 0 0 0 0,0-1 0 0 0,0 1 1 0 0,0 0-1 0 0,0 0 0 0 0,0 0 0 0 0,0-1 0 0 0,0 1 1 0 0,1 0-1 0 0,-1 0 0 0 0,0 0 0 0 0,0 0 0 0 0,0 0 1 0 0,0 0-1 0 0,1-1 0 0 0,-1 1 0 0 0,0 0 1 0 0,0 0-1 0 0,0 0 0 0 0,1 0 0 0 0,-1 0 0 0 0,0 0 1 0 0,0 0-1 0 0,0 0 0 0 0,1 0 0 0 0,0-1-2 0 0,0 1 0 0 0,0-1 0 0 0,1 0 0 0 0,-1 0 0 0 0,0 0 0 0 0,0 1 0 0 0,0-1 0 0 0,0 0-1 0 0,0 0 1 0 0,0-1 0 0 0,-1 1 0 0 0,1 0 0 0 0,0 0 0 0 0,-1 0 0 0 0,1 0 0 0 0,0-3 0 0 0,20-9 35 0 0,-19-2 25 0 0,5 12-61 0 0,-6 2 1 0 0,0 1 0 0 0,0 0 1 0 0,-1 0-1 0 0,1-1 0 0 0,0 1 0 0 0,-1 0 1 0 0,1-1-1 0 0,0 1 0 0 0,-1-1 0 0 0,1 1 1 0 0,0-1-1 0 0,-1 1 0 0 0,1-1 0 0 0,-1 1 1 0 0,1-1-1 0 0,-1 1 0 0 0,1-1 0 0 0,-1 0 1 0 0,0 1-1 0 0,1-1 0 0 0,-1 0 0 0 0,0 1 1 0 0,1-1-1 0 0,-1 0 0 0 0,0 0 0 0 0,0-1 1 0 0,1 1-3 0 0,0 0 1 0 0,-1 1 0 0 0,1-1-1 0 0,0 0 1 0 0,0 0 0 0 0,0 1 0 0 0,0-1-1 0 0,0 0 1 0 0,0 1 0 0 0,0-1-1 0 0,0 1 1 0 0,0 0 0 0 0,0-1 0 0 0,2 0-1 0 0,2-1-8 0 0,-4-3 9 0 0,-1 5 3 0 0,0 0 0 0 0,0-1 0 0 0,0 1 0 0 0,0 0 0 0 0,0 0 0 0 0,0 0 0 0 0,0 0-1 0 0,0 0 1 0 0,0 0 0 0 0,0 0 0 0 0,0 0 0 0 0,0 0 0 0 0,0 0 0 0 0,0-1 0 0 0,0 1 0 0 0,0 0 0 0 0,0 0 0 0 0,0 0 0 0 0,0 0-1 0 0,0 0 1 0 0,0 0 0 0 0,0 0 0 0 0,0 0 0 0 0,0 0 0 0 0,0-1 0 0 0,0 1 0 0 0,0 0 0 0 0,0 0 0 0 0,0 0 0 0 0,0 0 0 0 0,0 0 0 0 0,0 0-1 0 0,0 0 1 0 0,0 0 0 0 0,0 0 0 0 0,1 0 0 0 0,-1 0 0 0 0,0 0 0 0 0,0-1 0 0 0,0 1 0 0 0,0 0 0 0 0,0 0 0 0 0,0 0 0 0 0,0 0-1 0 0,0 0 1 0 0,0 0 0 0 0,0 0 0 0 0,1 0 0 0 0,-1 0 0 0 0,0 0 0 0 0,0 0 0 0 0,0 0 0 0 0,6-2 8 0 0,-1 0 1 0 0,1-1 0 0 0,-1 1-1 0 0,0-1 1 0 0,0-1-1 0 0,0 1 1 0 0,0-1-1 0 0,-1 0 1 0 0,1 0-1 0 0,-1 0 1 0 0,6-8 0 0 0,32-25-41 0 0,-32 29 66 0 0,-9 7-34 0 0,0 0-1 0 0,0 1 1 0 0,0-1-1 0 0,0 0 0 0 0,0 0 1 0 0,0 0-1 0 0,0 0 1 0 0,0 0-1 0 0,0 0 1 0 0,0 0-1 0 0,-1 0 0 0 0,1 0 1 0 0,0-2-1 0 0,0 1-2 0 0,0 1 0 0 0,0-1 0 0 0,0 1 0 0 0,0-1 0 0 0,1 1 0 0 0,-1 0 0 0 0,0-1 0 0 0,1 1 0 0 0,-1 0 0 0 0,1 0-1 0 0,2-2 1 0 0,12-11-7 0 0,10-5 27 0 0,7-10 22 0 0,-21 14-6 0 0,15-13-23 0 0,-5 7 5 0 0,-6-2 12 0 0,12-9-51 0 0,-2 8 16 0 0,-13 7 29 0 0,40-40-25 0 0,-35 40 28 0 0,10-15 41 0 0,3 6-102 0 0,-28 23 39 0 0,0 0-1 0 0,0 0 1 0 0,0 0 0 0 0,1 0 0 0 0,-1 0-1 0 0,1 1 1 0 0,7-4 0 0 0,6-11 99 0 0,-16 16-98 0 0,1 0 1 0 0,-1 0 0 0 0,1-1 0 0 0,-1 1 0 0 0,1 0-1 0 0,-1-1 1 0 0,0 1 0 0 0,0-1 0 0 0,2-1 0 0 0,9-11-10 0 0,-5 5-2 0 0,4-3 8 0 0,11-12 0 0 0,-18 23-1 0 0,-4 1 2 0 0,0 0-1 0 0,1-1 0 0 0,-1 1 1 0 0,0 0-1 0 0,1 0 1 0 0,-1 0-1 0 0,0 0 0 0 0,0 0 1 0 0,1-1-1 0 0,-1 1 0 0 0,0 0 1 0 0,0 0-1 0 0,1-1 1 0 0,-1 1-1 0 0,0 0 0 0 0,0 0 1 0 0,1-1-1 0 0,-1 1 0 0 0,0 0 1 0 0,0 0-1 0 0,0-1 0 0 0,0 1 1 0 0,0 0-1 0 0,0-1 1 0 0,1 1-1 0 0,-1 0 0 0 0,0-1 1 0 0,0 1-1 0 0,0 0 0 0 0,0-1 1 0 0,0 1-1 0 0,0 0 1 0 0,0-1-1 0 0,0 0 0 0 0,32-31 36 0 0,1 0-16 0 0,-29 25-24 0 0,9-10 5 0 0,31-16 2 0 0,-30 19 13 0 0,-12 12-11 0 0,0-1-1 0 0,0 1 1 0 0,1 0-1 0 0,-1 0 1 0 0,0 0-1 0 0,1 0 0 0 0,0 1 1 0 0,2-2-1 0 0,22-20 0 0 0,-20 16-32 0 0,-6 6 25 0 0,0 0 1 0 0,0 0-1 0 0,0 0 0 0 0,0 0 1 0 0,0 0-1 0 0,0 0 0 0 0,0 0 1 0 0,0 0-1 0 0,1 1 1 0 0,-1-1-1 0 0,3-1 0 0 0,18-14 5 0 0,-12 7-4 0 0,3-2-10 0 0,-11 8 9 0 0,1 1 1 0 0,0-1-1 0 0,0 1 0 0 0,0 0 0 0 0,0 0 0 0 0,0 0 0 0 0,3-2 1 0 0,11-8 46 0 0,-14 11-41 0 0,-1-1 1 0 0,1 1 0 0 0,0-1 0 0 0,0 1 0 0 0,-1-1 0 0 0,0 0-1 0 0,5-4 1 0 0,2-2-4 0 0,-2 4-8 0 0,-6 4 8 0 0,0 0-1 0 0,0 0 1 0 0,-1 0 0 0 0,1-1-1 0 0,-1 1 1 0 0,1 0 0 0 0,0 0-1 0 0,-1-1 1 0 0,1 1 0 0 0,-1 0 0 0 0,1-1-1 0 0,0 1 1 0 0,-1-1 0 0 0,1 1-1 0 0,-1-1 1 0 0,0 1 0 0 0,1-1-1 0 0,-1 1 1 0 0,1-1 0 0 0,-1 0-1 0 0,0 1 1 0 0,1-1 0 0 0,-1 0-1 0 0,0 1 1 0 0,0-1 0 0 0,1 0 0 0 0,-1 0-1 0 0,0 1 1 0 0,0 0 0 0 0,0-1 0 0 0,0 1 0 0 0,0-1 0 0 0,1 1 0 0 0,-1 0 0 0 0,0-1 0 0 0,0 1 0 0 0,1 0 0 0 0,-1-1 0 0 0,0 1 0 0 0,0 0-1 0 0,1-1 1 0 0,-1 1 0 0 0,0 0 0 0 0,1 0 0 0 0,-1-1 0 0 0,1 1 0 0 0,-1 0 0 0 0,0 0 0 0 0,1 0 0 0 0,-1-1 0 0 0,0 1 0 0 0,1 0 0 0 0,-1 0-1 0 0,1 0 1 0 0,-1 0 0 0 0,1 0 0 0 0,0 0 0 0 0,-1 0 2 0 0,1 0-1 0 0,-1 0 0 0 0,1 0 1 0 0,-1 0-1 0 0,1 0 0 0 0,-1-1 1 0 0,1 1-1 0 0,-1 0 0 0 0,1 0 1 0 0,-1 0-1 0 0,1-1 1 0 0,-1 1-1 0 0,0 0 0 0 0,1 0 1 0 0,-1-1-1 0 0,1 1 0 0 0,-1 0 1 0 0,0-1-1 0 0,1 1 0 0 0,-1-1 1 0 0,0 1-1 0 0,1 0 1 0 0,-1-1-1 0 0,0 1 0 0 0,1-1 1 0 0,-1 1-1 0 0,0-1 0 0 0,0 1 1 0 0,0-1-1 0 0,0 1 1 0 0,0-1-1 0 0,1 0 0 0 0,-1 0 5 0 0,1 1 0 0 0,-1-1 0 0 0,1 0 0 0 0,-1 0-1 0 0,1 1 1 0 0,0-1 0 0 0,-1 0 0 0 0,1 1 0 0 0,0-1-1 0 0,0 1 1 0 0,-1-1 0 0 0,1 1 0 0 0,0-1 0 0 0,1 0 0 0 0,9-8 6 0 0,12-11 46 0 0,-18 16-58 0 0,-4 3 4 0 0,0 1 0 0 0,-1 0 0 0 0,1 0 0 0 0,-1-1 0 0 0,1 1 0 0 0,0-1 0 0 0,-1 1 0 0 0,1 0 1 0 0,-1-1-1 0 0,1 1 0 0 0,-1-1 0 0 0,0 1 0 0 0,1-1 0 0 0,-1 1 0 0 0,1-1 0 0 0,-1 1 0 0 0,0-1 0 0 0,1 0 1 0 0,-1 0-1 0 0,7-6 77 0 0,-6 7-78 0 0,-1 0 0 0 0,1 0 0 0 0,-1 0 0 0 0,1-1 0 0 0,-1 1 1 0 0,1 0-1 0 0,-1-1 0 0 0,1 1 0 0 0,-1 0 0 0 0,0-1 0 0 0,1 1 0 0 0,-1 0 0 0 0,1-1 0 0 0,-1 1 0 0 0,0-1 0 0 0,1 1 0 0 0,-1-1 0 0 0,0 1 0 0 0,0-1 0 0 0,1 1 0 0 0,-1-1 0 0 0,0 1 0 0 0,0-1 1 0 0,1 0-1 0 0,9-11 34 0 0,-4 6-12 0 0,-5 4-15 0 0,1 1 1 0 0,-1 0-1 0 0,0-1 0 0 0,1 1 1 0 0,-1-1-1 0 0,0 1 0 0 0,0-1 1 0 0,0 1-1 0 0,0-1 0 0 0,0 0 1 0 0,0 0-1 0 0,0 1 0 0 0,-1-1 1 0 0,2-3-1 0 0,4-1 51 0 0,-6 5-55 0 0,1 1 0 0 0,0 0-1 0 0,-1 0 1 0 0,1-1 0 0 0,-1 1 0 0 0,1 0 0 0 0,-1-1 0 0 0,1 1 0 0 0,-1-1-1 0 0,1 1 1 0 0,-1-1 0 0 0,1 1 0 0 0,-1-1 0 0 0,0 1 0 0 0,1-1 0 0 0,-1 1-1 0 0,0-1 1 0 0,1 1 0 0 0,-1-1 0 0 0,0 0 0 0 0,0 1 0 0 0,1-1 0 0 0,-1 1-1 0 0,0-2 1 0 0,0 1-5 0 0,1-1-1 0 0,-1 1 1 0 0,1 0-1 0 0,-1 0 1 0 0,1 0-1 0 0,0 0 1 0 0,-1 0-1 0 0,1 0 1 0 0,0 1-1 0 0,0-1 1 0 0,0 0-1 0 0,-1 0 1 0 0,1 0-1 0 0,0 1 0 0 0,2-2 1 0 0,-2 2-3 0 0,0-1 1 0 0,0 0-1 0 0,0 0 1 0 0,0 0-1 0 0,0 0 0 0 0,0 0 1 0 0,0 0-1 0 0,0 0 1 0 0,0 0-1 0 0,-1 0 1 0 0,1 0-1 0 0,0 0 0 0 0,-1-1 1 0 0,1 1-1 0 0,0 0 1 0 0,0-2-1 0 0,-1 2 5 0 0,0 0 0 0 0,0 0-1 0 0,0 1 1 0 0,1-1 0 0 0,-1 0 0 0 0,1 0-1 0 0,-1 1 1 0 0,0-1 0 0 0,1 0 0 0 0,-1 0-1 0 0,1 1 1 0 0,0-1 0 0 0,-1 1 0 0 0,1-1 0 0 0,-1 0-1 0 0,1 1 1 0 0,0-1 0 0 0,0 1 0 0 0,-1 0-1 0 0,1-1 1 0 0,1 0 0 0 0,-1 1 2 0 0,0-1 0 0 0,0 1 1 0 0,0 0-1 0 0,0-1 0 0 0,0 0 0 0 0,-1 1 1 0 0,1-1-1 0 0,0 1 0 0 0,0-1 1 0 0,-1 0-1 0 0,1 0 0 0 0,0 1 0 0 0,-1-1 1 0 0,1 0-1 0 0,-1 0 0 0 0,1 0 0 0 0,-1 0 1 0 0,0 1-1 0 0,1-1 0 0 0,-1 0 0 0 0,0 0 1 0 0,1-2-1 0 0,-1 3 22 0 0,0 0-29 0 0,0 0 0 0 0,1 0 0 0 0,-1 0 0 0 0,0 0 0 0 0,0 0-1 0 0,1 0 1 0 0,-1 0 0 0 0,0 0 0 0 0,0 0 0 0 0,1 0 0 0 0,-1 0 0 0 0,0 0-1 0 0,0 0 1 0 0,1 0 0 0 0,-1 0 0 0 0,0 0 0 0 0,0 0 0 0 0,0 0 0 0 0,1 0-1 0 0,-1 0 1 0 0,0 0 0 0 0,0-1 0 0 0,1 1 0 0 0,-1 0 0 0 0,0 0 0 0 0,0 0-1 0 0,0 0 1 0 0,0 0 0 0 0,1-1 0 0 0,-1 1 0 0 0,0 0 0 0 0,0 0-1 0 0,0 0 1 0 0,0-1 0 0 0,0 1 0 0 0,1 0 0 0 0,-1 0 0 0 0,0-1 0 0 0,0 1-1 0 0,0 0 1 0 0,0-1 0 0 0,4 8-3445 0 0,0 8-5898 0 0,-9-40 7708 0 0</inkml:trace>
</inkml:ink>
</file>

<file path=ppt/ink/ink14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45.771"/>
    </inkml:context>
    <inkml:brush xml:id="br0">
      <inkml:brushProperty name="width" value="0.035" units="cm"/>
      <inkml:brushProperty name="height" value="0.035" units="cm"/>
      <inkml:brushProperty name="color" value="#E71224"/>
    </inkml:brush>
  </inkml:definitions>
  <inkml:trace contextRef="#ctx0" brushRef="#br0">0 31 660 0 0,'0'0'8212'0'0,"4"-4"-7938"0"0,11-15-72 0 0,-12 11 82 0 0,-3 8-290 0 0,24 0-346 0 0,-17 1-472 0 0,0 1 0 0 0,0-1 0 0 0,0 1 0 0 0,-1 1 0 0 0,9 3 0 0 0,0 0-1703 0 0,-9-4 1500 0 0</inkml:trace>
</inkml:ink>
</file>

<file path=ppt/ink/ink14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45.954"/>
    </inkml:context>
    <inkml:brush xml:id="br0">
      <inkml:brushProperty name="width" value="0.035" units="cm"/>
      <inkml:brushProperty name="height" value="0.035" units="cm"/>
      <inkml:brushProperty name="color" value="#E71224"/>
    </inkml:brush>
  </inkml:definitions>
  <inkml:trace contextRef="#ctx0" brushRef="#br0">0 48 972 0 0,'0'0'6296'0'0,"6"-7"-6265"0"0,16-21-27 0 0,-21 27-68 0 0,1 0 0 0 0,0 0 0 0 0,-1-1 1 0 0,1 1-1 0 0,0 0 0 0 0,-1 0 0 0 0,1 1 1 0 0,0-1-1 0 0,0 0 0 0 0,0 0 1 0 0,0 1-1 0 0,0 0 0 0 0,0-1 0 0 0,0 1 1 0 0,0 0-1 0 0,0 0 0 0 0,0 0 0 0 0,3 0 1 0 0,7 2-4761 0 0,-57-2 3556 0 0</inkml:trace>
</inkml:ink>
</file>

<file path=ppt/ink/ink14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46.142"/>
    </inkml:context>
    <inkml:brush xml:id="br0">
      <inkml:brushProperty name="width" value="0.035" units="cm"/>
      <inkml:brushProperty name="height" value="0.035" units="cm"/>
      <inkml:brushProperty name="color" value="#E71224"/>
    </inkml:brush>
  </inkml:definitions>
  <inkml:trace contextRef="#ctx0" brushRef="#br0">0 1 1032 0 0,'0'0'2220'0'0</inkml:trace>
</inkml:ink>
</file>

<file path=ppt/ink/ink14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46.344"/>
    </inkml:context>
    <inkml:brush xml:id="br0">
      <inkml:brushProperty name="width" value="0.035" units="cm"/>
      <inkml:brushProperty name="height" value="0.035" units="cm"/>
      <inkml:brushProperty name="color" value="#E71224"/>
    </inkml:brush>
  </inkml:definitions>
  <inkml:trace contextRef="#ctx0" brushRef="#br0">1 40 2468 0 0,'0'0'5185'0'0,"16"-6"-5298"0"0,52-19 65 0 0,-65 24-7 0 0,0 0 0 0 0,0-1 0 0 0,0 1 0 0 0,0 0 0 0 0,0 1 0 0 0,0-1 0 0 0,0 0 0 0 0,0 1 0 0 0,0 0 0 0 0,0 0 0 0 0,1 0 0 0 0,-1 0 0 0 0,0 0 0 0 0,0 1 0 0 0,0-1 0 0 0,0 1 0 0 0,0 0 0 0 0,3 1 0 0 0,-3-1-282 0 0,20 12-3170 0 0,-13-9 2096 0 0</inkml:trace>
</inkml:ink>
</file>

<file path=ppt/ink/ink14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46.577"/>
    </inkml:context>
    <inkml:brush xml:id="br0">
      <inkml:brushProperty name="width" value="0.035" units="cm"/>
      <inkml:brushProperty name="height" value="0.035" units="cm"/>
      <inkml:brushProperty name="color" value="#E71224"/>
    </inkml:brush>
  </inkml:definitions>
  <inkml:trace contextRef="#ctx0" brushRef="#br0">1 8 4488 0 0,'0'0'4507'0'0,"9"-2"-6205"0"0,28-3 1007 0 0,-34 5 411 0 0,1-1 0 0 0,-1 1 0 0 0,0 0 0 0 0,0 1 0 0 0,0-1 0 0 0,0 0 1 0 0,0 1-1 0 0,1 0 0 0 0,-1 0 0 0 0,0 0 0 0 0,0 0 0 0 0,4 2 0 0 0,11 4-1348 0 0,10-1 2228 0 0,-17-4-1467 0 0</inkml:trace>
</inkml:ink>
</file>

<file path=ppt/ink/ink14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46.795"/>
    </inkml:context>
    <inkml:brush xml:id="br0">
      <inkml:brushProperty name="width" value="0.035" units="cm"/>
      <inkml:brushProperty name="height" value="0.035" units="cm"/>
      <inkml:brushProperty name="color" value="#E71224"/>
    </inkml:brush>
  </inkml:definitions>
  <inkml:trace contextRef="#ctx0" brushRef="#br0">1 11 2624 0 0,'0'0'5579'0'0,"4"-2"-5855"0"0,27-3 196 0 0,55 1-6411 0 0,-75 4 5271 0 0</inkml:trace>
</inkml:ink>
</file>

<file path=ppt/ink/ink14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46.998"/>
    </inkml:context>
    <inkml:brush xml:id="br0">
      <inkml:brushProperty name="width" value="0.035" units="cm"/>
      <inkml:brushProperty name="height" value="0.035" units="cm"/>
      <inkml:brushProperty name="color" value="#E71224"/>
    </inkml:brush>
  </inkml:definitions>
  <inkml:trace contextRef="#ctx0" brushRef="#br0">1 32 2984 0 0,'0'0'5125'0'0,"6"-4"-5341"0"0,3 0-4 0 0,0 1 0 0 0,1-1 0 0 0,-1 1 0 0 0,0 1 0 0 0,1 0 0 0 0,11-1 0 0 0,61-3-3991 0 0,-71 6 2965 0 0</inkml:trace>
</inkml:ink>
</file>

<file path=ppt/ink/ink14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47.183"/>
    </inkml:context>
    <inkml:brush xml:id="br0">
      <inkml:brushProperty name="width" value="0.035" units="cm"/>
      <inkml:brushProperty name="height" value="0.035" units="cm"/>
      <inkml:brushProperty name="color" value="#E71224"/>
    </inkml:brush>
  </inkml:definitions>
  <inkml:trace contextRef="#ctx0" brushRef="#br0">1 12 1004 0 0,'0'0'6951'0'0,"2"-2"-7147"0"0,6 0-276 0 0,-1 0 1 0 0,0 0-1 0 0,1 1 1 0 0,-1-1 0 0 0,1 2-1 0 0,0-1 1 0 0,-1 1-1 0 0,1 0 1 0 0,-1 1-1 0 0,9 1 1 0 0,-5-2-666 0 0</inkml:trace>
</inkml:ink>
</file>

<file path=ppt/ink/ink14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47.368"/>
    </inkml:context>
    <inkml:brush xml:id="br0">
      <inkml:brushProperty name="width" value="0.035" units="cm"/>
      <inkml:brushProperty name="height" value="0.035" units="cm"/>
      <inkml:brushProperty name="color" value="#E71224"/>
    </inkml:brush>
  </inkml:definitions>
  <inkml:trace contextRef="#ctx0" brushRef="#br0">1 46 2560 0 0,'0'0'5889'0'0,"9"-5"-6301"0"0,29-16 397 0 0,-33 18-311 0 0,1 0 0 0 0,-1 1 0 0 0,1 0 0 0 0,0 0 1 0 0,0 0-1 0 0,0 1 0 0 0,0 0 0 0 0,1 0 0 0 0,-1 0 0 0 0,11 1 0 0 0,8-1-1693 0 0,-14 1 801 0 0</inkml:trace>
</inkml:ink>
</file>

<file path=ppt/ink/ink14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47.586"/>
    </inkml:context>
    <inkml:brush xml:id="br0">
      <inkml:brushProperty name="width" value="0.035" units="cm"/>
      <inkml:brushProperty name="height" value="0.035" units="cm"/>
      <inkml:brushProperty name="color" value="#E71224"/>
    </inkml:brush>
  </inkml:definitions>
  <inkml:trace contextRef="#ctx0" brushRef="#br0">0 56 1124 0 0,'0'0'6235'0'0,"4"-5"-6217"0"0,10-14-8 0 0,-11 17-21 0 0,-1 0 0 0 0,0 0 0 0 0,1 0 0 0 0,-1 1 0 0 0,1-1 0 0 0,-1 1 0 0 0,1-1 1 0 0,0 1-1 0 0,0 0 0 0 0,0 0 0 0 0,-1 1 0 0 0,1-1 0 0 0,0 0 0 0 0,0 1 0 0 0,5 0 1 0 0,-7 0 2 0 0,90-11-5604 0 0,-84 10 4615 0 0</inkml:trace>
</inkml:ink>
</file>

<file path=ppt/ink/ink14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47.772"/>
    </inkml:context>
    <inkml:brush xml:id="br0">
      <inkml:brushProperty name="width" value="0.035" units="cm"/>
      <inkml:brushProperty name="height" value="0.035" units="cm"/>
      <inkml:brushProperty name="color" value="#E71224"/>
    </inkml:brush>
  </inkml:definitions>
  <inkml:trace contextRef="#ctx0" brushRef="#br0">0 59 364 0 0,'0'0'9211'0'0,"2"-6"-9204"0"0,1 1-7 0 0,-2 3 3 0 0,0 0-1 0 0,0-1 1 0 0,-1 1-1 0 0,1 0 1 0 0,0 0-1 0 0,-1 0 0 0 0,1 0 1 0 0,-1 0-1 0 0,0-5 1 0 0,3 6-26 0 0,0-1 0 0 0,-1 1 0 0 0,1 0 1 0 0,0 0-1 0 0,0 1 0 0 0,0-1 0 0 0,0 1 0 0 0,0-1 1 0 0,5 1-1 0 0,49-5-1067 0 0,1-4-6123 0 0,-179 23 6137 0 0</inkml:trace>
</inkml:ink>
</file>

<file path=ppt/ink/ink14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47.975"/>
    </inkml:context>
    <inkml:brush xml:id="br0">
      <inkml:brushProperty name="width" value="0.035" units="cm"/>
      <inkml:brushProperty name="height" value="0.035" units="cm"/>
      <inkml:brushProperty name="color" value="#E71224"/>
    </inkml:brush>
  </inkml:definitions>
  <inkml:trace contextRef="#ctx0" brushRef="#br0">10 10 184 0 0,'0'0'9622'0'0,"-10"-5"-9821"0"0,19 3-355 0 0,0 1 0 0 0,0 0 0 0 0,0 0 0 0 0,0 1 0 0 0,0 0 0 0 0,11 2 0 0 0,11 0-2303 0 0,-16-2 1067 0 0,-9 0 1168 0 0</inkml:trace>
</inkml:ink>
</file>

<file path=ppt/ink/ink14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48.145"/>
    </inkml:context>
    <inkml:brush xml:id="br0">
      <inkml:brushProperty name="width" value="0.035" units="cm"/>
      <inkml:brushProperty name="height" value="0.035" units="cm"/>
      <inkml:brushProperty name="color" value="#E71224"/>
    </inkml:brush>
  </inkml:definitions>
  <inkml:trace contextRef="#ctx0" brushRef="#br0">0 7 1028 0 0,'0'0'8478'0'0,"0"0"-8430"0"0,0 2-37 0 0,33-10-228 0 0,17 8-653 0 0,27 0-4971 0 0,-66 0 4444 0 0</inkml:trace>
</inkml:ink>
</file>

<file path=ppt/ink/ink14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48.338"/>
    </inkml:context>
    <inkml:brush xml:id="br0">
      <inkml:brushProperty name="width" value="0.035" units="cm"/>
      <inkml:brushProperty name="height" value="0.035" units="cm"/>
      <inkml:brushProperty name="color" value="#E71224"/>
    </inkml:brush>
  </inkml:definitions>
  <inkml:trace contextRef="#ctx0" brushRef="#br0">0 5 1024 0 0,'0'0'7095'0'0,"1"0"-7219"0"0,82-2-523 0 0,-34-1-5401 0 0,-165 8 4748 0 0</inkml:trace>
</inkml:ink>
</file>

<file path=ppt/ink/ink14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48.519"/>
    </inkml:context>
    <inkml:brush xml:id="br0">
      <inkml:brushProperty name="width" value="0.035" units="cm"/>
      <inkml:brushProperty name="height" value="0.035" units="cm"/>
      <inkml:brushProperty name="color" value="#E71224"/>
    </inkml:brush>
  </inkml:definitions>
  <inkml:trace contextRef="#ctx0" brushRef="#br0">0 10 3528 0 0,'0'0'5203'0'0,"3"0"-5379"0"0,67-10-432 0 0,-21 10-5646 0 0,-39 0 4729 0 0</inkml:trace>
</inkml:ink>
</file>

<file path=ppt/ink/ink14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48.722"/>
    </inkml:context>
    <inkml:brush xml:id="br0">
      <inkml:brushProperty name="width" value="0.035" units="cm"/>
      <inkml:brushProperty name="height" value="0.035" units="cm"/>
      <inkml:brushProperty name="color" value="#E71224"/>
    </inkml:brush>
  </inkml:definitions>
  <inkml:trace contextRef="#ctx0" brushRef="#br0">0 28 2548 0 0,'0'0'6584'0'0,"7"-3"-6537"0"0,-5 2-46 0 0,52-18 119 0 0,-50 18-136 0 0,0 0-1 0 0,-1 0 1 0 0,1 1-1 0 0,0-1 1 0 0,0 1-1 0 0,0 0 1 0 0,0 0-1 0 0,0 0 1 0 0,0 0-1 0 0,0 1 1 0 0,0 0-1 0 0,0-1 1 0 0,0 1-1 0 0,4 2 1 0 0,-7-2-38 0 0,18 11-1894 0 0,-11-2-2607 0 0,-8-6 2171 0 0</inkml:trace>
</inkml:ink>
</file>

<file path=ppt/ink/ink14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53.928"/>
    </inkml:context>
    <inkml:brush xml:id="br0">
      <inkml:brushProperty name="width" value="0.035" units="cm"/>
      <inkml:brushProperty name="height" value="0.035" units="cm"/>
      <inkml:brushProperty name="color" value="#E71224"/>
    </inkml:brush>
  </inkml:definitions>
  <inkml:trace contextRef="#ctx0" brushRef="#br0">12 0 2964 0 0,'0'0'5285'0'0,"-11"10"-4978"0"0,16-5-344 0 0,-5-5 36 0 0,0 1 0 0 0,1-1-1 0 0,-1 0 1 0 0,0 0 0 0 0,0 0-1 0 0,1 0 1 0 0,-1 0 0 0 0,0 1-1 0 0,1-1 1 0 0,-1 0 0 0 0,0 0-1 0 0,0 1 1 0 0,1-1-1 0 0,-1 0 1 0 0,0 0 0 0 0,0 1-1 0 0,1-1 1 0 0,-1 0 0 0 0,0 1-1 0 0,0-1 1 0 0,0 0 0 0 0,0 1-1 0 0,0-1 1 0 0,1 0 0 0 0,-1 1-1 0 0,0-1 1 0 0,0 0-1 0 0,0 1 1 0 0,0 0 0 0 0,0 1-201 0 0,0 0 0 0 0,0 0-1 0 0,1 0 1 0 0,-1 0 0 0 0,1 0 0 0 0,-1 0 0 0 0,1 0 0 0 0,0-1 0 0 0,0 1 0 0 0,0 0 0 0 0,0 0-1 0 0,0 0 1 0 0,0-1 0 0 0,0 1 0 0 0,0 0 0 0 0,1-1 0 0 0,1 2 0 0 0,1 1-617 0 0,-2 2-607 0 0,-6-11-398 0 0,-14-41 1052 0 0</inkml:trace>
</inkml:ink>
</file>

<file path=ppt/ink/ink14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54.099"/>
    </inkml:context>
    <inkml:brush xml:id="br0">
      <inkml:brushProperty name="width" value="0.035" units="cm"/>
      <inkml:brushProperty name="height" value="0.035" units="cm"/>
      <inkml:brushProperty name="color" value="#E71224"/>
    </inkml:brush>
  </inkml:definitions>
  <inkml:trace contextRef="#ctx0" brushRef="#br0">1 0 4024 0 0,'0'0'4571'0'0,"0"7"-4783"0"0,0-4 208 0 0,0 1 0 0 0,0-1 0 0 0,1 1 0 0 0,0-1 0 0 0,-1 0 0 0 0,1 1 0 0 0,0-1 0 0 0,1 0 0 0 0,-1 0 0 0 0,0 1 0 0 0,1-1 0 0 0,0 0 0 0 0,2 3 0 0 0,12 22-1275 0 0,-5-8-1833 0 0,-8-17 1493 0 0,-5-8 259 0 0,-42-97 403 0 0</inkml:trace>
</inkml:ink>
</file>

<file path=ppt/ink/ink14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54.284"/>
    </inkml:context>
    <inkml:brush xml:id="br0">
      <inkml:brushProperty name="width" value="0.035" units="cm"/>
      <inkml:brushProperty name="height" value="0.035" units="cm"/>
      <inkml:brushProperty name="color" value="#E71224"/>
    </inkml:brush>
  </inkml:definitions>
  <inkml:trace contextRef="#ctx0" brushRef="#br0">20 1 92 0 0,'0'0'6839'0'0,"-3"16"-6919"0"0,-11 53 18 0 0,13-66 44 0 0,1 0 0 0 0,-1-1-1 0 0,1 1 1 0 0,0 0 0 0 0,-1 0-1 0 0,2 0 1 0 0,-1-1 0 0 0,0 1 0 0 0,1 5-1 0 0,1 2-195 0 0,4 19-3423 0 0,-1-19 1806 0 0</inkml:trace>
</inkml:ink>
</file>

<file path=ppt/ink/ink14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54.470"/>
    </inkml:context>
    <inkml:brush xml:id="br0">
      <inkml:brushProperty name="width" value="0.035" units="cm"/>
      <inkml:brushProperty name="height" value="0.035" units="cm"/>
      <inkml:brushProperty name="color" value="#E71224"/>
    </inkml:brush>
  </inkml:definitions>
  <inkml:trace contextRef="#ctx0" brushRef="#br0">27 1 4420 0 0,'0'0'5071'0'0,"-5"8"-5356"0"0,-13 28 267 0 0,17-35 13 0 0,1 0 1 0 0,-1-1-1 0 0,1 1 0 0 0,0 0 0 0 0,-1 0 1 0 0,1 0-1 0 0,0 0 0 0 0,-1 1 0 0 0,1-1 0 0 0,0 0 1 0 0,0 0-1 0 0,0 0 0 0 0,0 0 0 0 0,0 0 1 0 0,0 0-1 0 0,0 0 0 0 0,1 0 0 0 0,-1 0 1 0 0,0 0-1 0 0,0 0 0 0 0,1 0 0 0 0,0 1 0 0 0,1 6-151 0 0,9 44-6081 0 0,-11-51 5482 0 0,2-18 14 0 0,7-95-448 0 0</inkml:trace>
</inkml:ink>
</file>

<file path=ppt/ink/ink14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54.641"/>
    </inkml:context>
    <inkml:brush xml:id="br0">
      <inkml:brushProperty name="width" value="0.035" units="cm"/>
      <inkml:brushProperty name="height" value="0.035" units="cm"/>
      <inkml:brushProperty name="color" value="#E71224"/>
    </inkml:brush>
  </inkml:definitions>
  <inkml:trace contextRef="#ctx0" brushRef="#br0">17 1 1144 0 0,'0'0'4718'0'0,"-2"10"-4887"0"0,-3 3 157 0 0,3-9 3 0 0,1 1 0 0 0,-1 0 0 0 0,1 0 0 0 0,0 0 0 0 0,0 0 1 0 0,0 0-1 0 0,1 0 0 0 0,0 7 0 0 0,1-9-354 0 0,0 0-1 0 0,0 0 1 0 0,0 0 0 0 0,0-1-1 0 0,1 1 1 0 0,-1 0 0 0 0,1 0-1 0 0,0-1 1 0 0,2 4 0 0 0,-4-6 336 0 0,3 0-660 0 0,-2-14 100 0 0,-5-77-80 0 0</inkml:trace>
</inkml:ink>
</file>

<file path=ppt/ink/ink14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54.844"/>
    </inkml:context>
    <inkml:brush xml:id="br0">
      <inkml:brushProperty name="width" value="0.035" units="cm"/>
      <inkml:brushProperty name="height" value="0.035" units="cm"/>
      <inkml:brushProperty name="color" value="#E71224"/>
    </inkml:brush>
  </inkml:definitions>
  <inkml:trace contextRef="#ctx0" brushRef="#br0">36 0 4168 0 0,'0'0'4619'0'0,"-5"15"-4834"0"0,-17 46 180 0 0,20-56-57 0 0,0 0 0 0 0,1 0-1 0 0,0 0 1 0 0,0 0 0 0 0,0 1-1 0 0,1-1 1 0 0,-1 0 0 0 0,1 1-1 0 0,1-1 1 0 0,0 7 0 0 0,0 7-1627 0 0,-1 9-1666 0 0,0-16 1643 0 0</inkml:trace>
</inkml:ink>
</file>

<file path=ppt/ink/ink14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24.346"/>
    </inkml:context>
    <inkml:brush xml:id="br0">
      <inkml:brushProperty name="width" value="0.035" units="cm"/>
      <inkml:brushProperty name="height" value="0.035" units="cm"/>
      <inkml:brushProperty name="color" value="#E71224"/>
    </inkml:brush>
  </inkml:definitions>
  <inkml:trace contextRef="#ctx0" brushRef="#br0">24 46 4968 0 0,'0'0'1855'0'0,"-4"-1"-2073"0"0,-10-1 280 0 0,10 1 3692 0 0,2 1-3564 0 0,4 0 61 0 0,59-7 1704 0 0,-41 4-1987 0 0,31-2 0 0 0,-38 6 34 0 0,0 0-1 0 0,0 0 1 0 0,0 1 0 0 0,13 4-1 0 0,5 0 15 0 0,37 2 0 0 0,13 3-50 0 0,-74-10 37 0 0,42 8 72 0 0,-1-1 0 0 0,62 0 0 0 0,-82-8-49 0 0,103 5-63 0 0,-78-1 162 0 0,105-7 1 0 0,-43-1-114 0 0,-87 5-5 0 0,-3-1 59 0 0,0 0-1 0 0,0-1 1 0 0,-1-1 0 0 0,34-8 0 0 0,-34 5 70 0 0,0 2 0 0 0,41-2 0 0 0,-37 4-79 0 0,-4 1-51 0 0,0 1 0 0 0,0 2 0 0 0,0 0 1 0 0,-1 2-1 0 0,35 10 0 0 0,36 7 91 0 0,26 3 26 0 0,-81-15-65 0 0,1-2-1 0 0,0-1 1 0 0,57 1-1 0 0,170 0 331 0 0,-127-9 35 0 0,146 3-155 0 0,-12 30-187 0 0,-127-1-69 0 0,-99-27 144 0 0,-1-1-1 0 0,1-3 0 0 0,0-2 1 0 0,70-11-1 0 0,-92 9-177 0 0,1 2-1 0 0,-1 0 0 0 0,53 4 0 0 0,-23 7 8 0 0,51 7 78 0 0,-34-12-32 0 0,269 4 100 0 0,-103-12-26 0 0,0 0-83 0 0,-164 12-6 0 0,-43-4 12 0 0,31 0 0 0 0,338-24 7 0 0,-333 11-14 0 0,166-24 93 0 0,14 7-110 0 0,-178 21-6 0 0,102-19 109 0 0,-113 14-115 0 0,112-5 0 0 0,-104 15 20 0 0,-7 2 45 0 0,105-13 0 0 0,-103 6-64 0 0,116 3 1 0 0,-89 3 156 0 0,63-9-64 0 0,4 0-18 0 0,-146 7-16 0 0,1 0 0 0 0,0-1 0 0 0,17-4 0 0 0,11-3 30 0 0,68-14 1508 0 0,16-2-1382 0 0,-79 17-229 0 0,-26 5-5 0 0,0 0 0 0 0,22-1-1 0 0,-24 3 23 0 0,29-4 0 0 0,-23 1-181 0 0,0 1 0 0 0,27 0-1 0 0,-48 3 28 0 0,13 0-412 0 0,-8 0-2905 0 0</inkml:trace>
</inkml:ink>
</file>

<file path=ppt/ink/ink14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25.985"/>
    </inkml:context>
    <inkml:brush xml:id="br0">
      <inkml:brushProperty name="width" value="0.035" units="cm"/>
      <inkml:brushProperty name="height" value="0.035" units="cm"/>
      <inkml:brushProperty name="color" value="#E71224"/>
    </inkml:brush>
  </inkml:definitions>
  <inkml:trace contextRef="#ctx0" brushRef="#br0">50 23 388 0 0,'0'0'9640'0'0,"-3"-3"-9392"0"0,2 1 18 0 0,-8-7-480 0 0,6 0 2989 0 0,-4 20-2924 0 0,3 0 201 0 0,1 1 1 0 0,0 0-1 0 0,1 0 1 0 0,0 1-1 0 0,1 16 1 0 0,-10 51 377 0 0,11 34-144 0 0,5-101-298 0 0,-5-12 9 0 0,1 0 0 0 0,0 0 0 0 0,-1 0 0 0 0,1 0-1 0 0,-1 0 1 0 0,1 0 0 0 0,-1 0 0 0 0,0 0 0 0 0,1 0 0 0 0,-1 0 0 0 0,0 0 0 0 0,0 0-1 0 0,1 2 1 0 0,-1-2 1 0 0,0-1 0 0 0,0 1 0 0 0,0-1 0 0 0,0 1 0 0 0,0-1 0 0 0,0 0 0 0 0,0 1-1 0 0,1-1 1 0 0,-1 1 0 0 0,0-1 0 0 0,0 0 0 0 0,1 1 0 0 0,-1-1 0 0 0,0 0 0 0 0,0 1 0 0 0,1-1-1 0 0,-1 0 1 0 0,0 1 0 0 0,1-1 0 0 0,-1 0 0 0 0,0 0 0 0 0,1 1 0 0 0,5 6-58 0 0,-5-4-223 0 0,1 0 0 0 0,0-1-1 0 0,0 1 1 0 0,0-1-1 0 0,0 0 1 0 0,1 0 0 0 0,-1 1-1 0 0,1-1 1 0 0,4 3 0 0 0,10 1-3119 0 0,-10-4 1249 0 0,3-2-748 0 0</inkml:trace>
</inkml:ink>
</file>

<file path=ppt/ink/ink14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27.058"/>
    </inkml:context>
    <inkml:brush xml:id="br0">
      <inkml:brushProperty name="width" value="0.035" units="cm"/>
      <inkml:brushProperty name="height" value="0.035" units="cm"/>
      <inkml:brushProperty name="color" value="#E71224"/>
    </inkml:brush>
  </inkml:definitions>
  <inkml:trace contextRef="#ctx0" brushRef="#br0">23 0 580 0 0,'0'0'2246'0'0,"-4"2"-2326"0"0,-11 6 122 0 0,12-5 1735 0 0,3-8-2071 0 0</inkml:trace>
</inkml:ink>
</file>

<file path=ppt/ink/ink14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27.906"/>
    </inkml:context>
    <inkml:brush xml:id="br0">
      <inkml:brushProperty name="width" value="0.035" units="cm"/>
      <inkml:brushProperty name="height" value="0.035" units="cm"/>
      <inkml:brushProperty name="color" value="#E71224"/>
    </inkml:brush>
  </inkml:definitions>
  <inkml:trace contextRef="#ctx0" brushRef="#br0">1 80 408 0 0,'0'0'3215'0'0,"0"-3"-3031"0"0,0-13 365 0 0,0 16-149 0 0,4-12 1375 0 0,-3 12-1750 0 0,0-1 1 0 0,-1 1-1 0 0,1-1 1 0 0,-1 1 0 0 0,1-1-1 0 0,-1 1 1 0 0,0-1-1 0 0,1 1 1 0 0,-1-1 0 0 0,1 0-1 0 0,-1 1 1 0 0,0-1-1 0 0,1 0 1 0 0,-1 1 0 0 0,0-1-1 0 0,0 0 1 0 0,0 1-1 0 0,1-2 1 0 0,4-9 730 0 0,-4 10-560 0 0,0-1 0 0 0,-1 1 0 0 0,1 0 0 0 0,0-1 1 0 0,-1 1-1 0 0,1-1 0 0 0,-1 1 0 0 0,0-1 0 0 0,1 1 0 0 0,-1-1 0 0 0,0 1 1 0 0,0-1-1 0 0,0-1 0 0 0,-1-1 1659 0 0,1 20-1440 0 0,0 289 2010 0 0,-6-258-2203 0 0,1-17-1055 0 0,29-27-6182 0 0,-48-6-573 0 0</inkml:trace>
</inkml:ink>
</file>

<file path=ppt/ink/ink14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50.339"/>
    </inkml:context>
    <inkml:brush xml:id="br0">
      <inkml:brushProperty name="width" value="0.035" units="cm"/>
      <inkml:brushProperty name="height" value="0.035" units="cm"/>
      <inkml:brushProperty name="color" value="#E71224"/>
    </inkml:brush>
  </inkml:definitions>
  <inkml:trace contextRef="#ctx0" brushRef="#br0">66 24 452 0 0,'0'0'248'0'0,"-3"4"-263"0"0,3-3 17 0 0,-1 1-1 0 0,1-1 0 0 0,-1 1 0 0 0,1-1 0 0 0,-1 0 0 0 0,0 1 0 0 0,0-1 0 0 0,0 0 0 0 0,1 0 0 0 0,-1 0 0 0 0,0 0 0 0 0,0 0 0 0 0,-1 0 0 0 0,1 0 0 0 0,0 0 0 0 0,0 0 0 0 0,-3 1 0 0 0,3-2 906 0 0,-10-6 882 0 0,-6-12 2618 0 0,17 17-4294 0 0,-2 1 169 0 0,1-1 0 0 0,0 0-1 0 0,0 0 1 0 0,0 0-1 0 0,0 0 1 0 0,0 0-1 0 0,0 0 1 0 0,0 0-1 0 0,0 0 1 0 0,0 0-1 0 0,1-1 1 0 0,-1 1-1 0 0,0 0 1 0 0,1 0-1 0 0,-1-1 1 0 0,0-1-1 0 0,1 3-309 0 0,24-4-1588 0 0,-23 4 1308 0 0,17 0-2339 0 0,-10 0 127 0 0,-59 4-3067 0 0</inkml:trace>
</inkml:ink>
</file>

<file path=ppt/ink/ink14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50.478"/>
    </inkml:context>
    <inkml:brush xml:id="br0">
      <inkml:brushProperty name="width" value="0.035" units="cm"/>
      <inkml:brushProperty name="height" value="0.035" units="cm"/>
      <inkml:brushProperty name="color" value="#E71224"/>
    </inkml:brush>
  </inkml:definitions>
  <inkml:trace contextRef="#ctx0" brushRef="#br0">0 1 3328 0 0</inkml:trace>
</inkml:ink>
</file>

<file path=ppt/ink/ink14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50.572"/>
    </inkml:context>
    <inkml:brush xml:id="br0">
      <inkml:brushProperty name="width" value="0.035" units="cm"/>
      <inkml:brushProperty name="height" value="0.035" units="cm"/>
      <inkml:brushProperty name="color" value="#E71224"/>
    </inkml:brush>
  </inkml:definitions>
  <inkml:trace contextRef="#ctx0" brushRef="#br0">0 98 3328 0 0,'55'-91'4173'0'0,"-55"87"-4149"0"0,0 1-1160 0 0,11 3 1032 0 0,0 0-144 0 0,0 0-661 0 0,0 0-47 0 0,0 0 160 0 0,0 3 440 0 0,-5-1 64 0 0,5-2-88 0 0,-6 2-68 0 0,1-2-208 0 0,4 0-16 0 0</inkml:trace>
</inkml:ink>
</file>

<file path=ppt/ink/ink14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50.775"/>
    </inkml:context>
    <inkml:brush xml:id="br0">
      <inkml:brushProperty name="width" value="0.035" units="cm"/>
      <inkml:brushProperty name="height" value="0.035" units="cm"/>
      <inkml:brushProperty name="color" value="#E71224"/>
    </inkml:brush>
  </inkml:definitions>
  <inkml:trace contextRef="#ctx0" brushRef="#br0">0 81 2296 0 0,'0'0'7480'0'0,"7"-2"-7490"0"0,117-36-235 0 0,-119 36 269 0 0,50-18-2107 0 0,2 3-3942 0 0,-47 15 4760 0 0</inkml:trace>
</inkml:ink>
</file>

<file path=ppt/ink/ink14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50.930"/>
    </inkml:context>
    <inkml:brush xml:id="br0">
      <inkml:brushProperty name="width" value="0.035" units="cm"/>
      <inkml:brushProperty name="height" value="0.035" units="cm"/>
      <inkml:brushProperty name="color" value="#E71224"/>
    </inkml:brush>
  </inkml:definitions>
  <inkml:trace contextRef="#ctx0" brushRef="#br0">0 1 928 0 0,'0'0'7236'0'0,"3"0"-7358"0"0,71 2-93 0 0,-37-1-4289 0 0,-34-1 1962 0 0,-98-3 1761 0 0</inkml:trace>
</inkml:ink>
</file>

<file path=ppt/ink/ink14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51.087"/>
    </inkml:context>
    <inkml:brush xml:id="br0">
      <inkml:brushProperty name="width" value="0.035" units="cm"/>
      <inkml:brushProperty name="height" value="0.035" units="cm"/>
      <inkml:brushProperty name="color" value="#E71224"/>
    </inkml:brush>
  </inkml:definitions>
  <inkml:trace contextRef="#ctx0" brushRef="#br0">1 17 2568 0 0,'0'0'5150'0'0,"14"-3"-5373"0"0,53-7-348 0 0,-6 6-4409 0 0,-50 4 3620 0 0</inkml:trace>
</inkml:ink>
</file>

<file path=ppt/ink/ink14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51.272"/>
    </inkml:context>
    <inkml:brush xml:id="br0">
      <inkml:brushProperty name="width" value="0.035" units="cm"/>
      <inkml:brushProperty name="height" value="0.035" units="cm"/>
      <inkml:brushProperty name="color" value="#E71224"/>
    </inkml:brush>
  </inkml:definitions>
  <inkml:trace contextRef="#ctx0" brushRef="#br0">1 34 2688 0 0,'0'0'4146'0'0,"15"-4"-4684"0"0,49-10-189 0 0,-17 2-3141 0 0,-41 9 2783 0 0</inkml:trace>
</inkml:ink>
</file>

<file path=ppt/ink/ink14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52.017"/>
    </inkml:context>
    <inkml:brush xml:id="br0">
      <inkml:brushProperty name="width" value="0.035" units="cm"/>
      <inkml:brushProperty name="height" value="0.035" units="cm"/>
      <inkml:brushProperty name="color" value="#E71224"/>
    </inkml:brush>
  </inkml:definitions>
  <inkml:trace contextRef="#ctx0" brushRef="#br0">28 2 260 0 0,'0'0'12357'0'0,"-4"0"-12186"0"0,-10-1 33 0 0,10 0 67 0 0,-1 12-2432 0 0,5 12-7400 0 0,0-57 8020 0 0</inkml:trace>
</inkml:ink>
</file>

<file path=ppt/ink/ink14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52.187"/>
    </inkml:context>
    <inkml:brush xml:id="br0">
      <inkml:brushProperty name="width" value="0.035" units="cm"/>
      <inkml:brushProperty name="height" value="0.035" units="cm"/>
      <inkml:brushProperty name="color" value="#E71224"/>
    </inkml:brush>
  </inkml:definitions>
  <inkml:trace contextRef="#ctx0" brushRef="#br0">22 0 2748 0 0,'0'0'8437'0'0,"-4"1"-11733"0"0,3-1 3281 0 0,1 1-41 0 0,-1-1 0 0 0,0 0 0 0 0,0 0 1 0 0,0 0-1 0 0,0 1 0 0 0,1-1 0 0 0,-1 0 0 0 0,0 1 1 0 0,0-1-1 0 0,1 1 0 0 0,-1-1 0 0 0,0 1 0 0 0,1-1 1 0 0,-1 1-1 0 0,0-1 0 0 0,1 1 0 0 0,-1 0 1 0 0,0 0-1 0 0,-2 17-4080 0 0,3-18 4109 0 0,0 0 0 0 0,0 0 0 0 0,0 0 0 0 0,0 0 1 0 0,0 0-1 0 0,0-1 0 0 0,0 1 0 0 0,1 0 0 0 0,-1 0 1 0 0,0 0-1 0 0,0 0 0 0 0,0 0 0 0 0,0 0 1 0 0,0 0-1 0 0,0 0 0 0 0,0 0 0 0 0,0 0 0 0 0,0 0 1 0 0,0 0-1 0 0,0 0 0 0 0,1 0 0 0 0,-1 0 0 0 0,0 0 1 0 0,0 0-1 0 0,0 0 0 0 0,0 0 0 0 0,0 0 1 0 0,0 0-1 0 0,0 0 0 0 0,0 0 0 0 0,0 0 0 0 0,1 0 1 0 0,-1 0-1 0 0,0 0 0 0 0,0 0 0 0 0,0 0 0 0 0,0 0 1 0 0,0 0-1 0 0,0 0 0 0 0,0 0 0 0 0,0 0 1 0 0,0 0-1 0 0,0 0 0 0 0,0 0 0 0 0,0 0 0 0 0,1 1 1 0 0,-1-1-1 0 0,0 0 0 0 0,0 0 0 0 0,0 0 0 0 0,18-28-1284 0 0</inkml:trace>
</inkml:ink>
</file>

<file path=ppt/ink/ink14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52.388"/>
    </inkml:context>
    <inkml:brush xml:id="br0">
      <inkml:brushProperty name="width" value="0.035" units="cm"/>
      <inkml:brushProperty name="height" value="0.035" units="cm"/>
      <inkml:brushProperty name="color" value="#E71224"/>
    </inkml:brush>
  </inkml:definitions>
  <inkml:trace contextRef="#ctx0" brushRef="#br0">25 0 5785 0 0,'0'0'5502'0'0,"-4"2"-6825"0"0,2-2 1276 0 0,1 1-1 0 0,-1 0 0 0 0,1 0 1 0 0,-1 0-1 0 0,1 0 0 0 0,0 0 1 0 0,-1 0-1 0 0,1 0 0 0 0,0 0 1 0 0,-2 2-1 0 0,3-2-50 0 0,-1-1 1 0 0,1 1 0 0 0,0 0-1 0 0,-1-1 1 0 0,1 1-1 0 0,0 0 1 0 0,0-1-1 0 0,-1 1 1 0 0,1 0-1 0 0,0-1 1 0 0,0 1-1 0 0,0 0 1 0 0,0 0-1 0 0,0-1 1 0 0,0 1-1 0 0,0 0 1 0 0,0-1 0 0 0,0 1-1 0 0,0 0 1 0 0,0 0-1 0 0,1-1 1 0 0,-1 1-1 0 0,0 0 1 0 0,1-1-1 0 0,-1 1 1 0 0,0 0-1 0 0,1-1 1 0 0,-1 1-1 0 0,0-1 1 0 0,1 1 0 0 0,-1-1-1 0 0,1 1 1 0 0,-1-1-1 0 0,1 1 1 0 0,0 0-1 0 0,3 8-1501 0 0,-1 1-999 0 0,1-5 1344 0 0</inkml:trace>
</inkml:ink>
</file>

<file path=ppt/ink/ink14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52.560"/>
    </inkml:context>
    <inkml:brush xml:id="br0">
      <inkml:brushProperty name="width" value="0.035" units="cm"/>
      <inkml:brushProperty name="height" value="0.035" units="cm"/>
      <inkml:brushProperty name="color" value="#E71224"/>
    </inkml:brush>
  </inkml:definitions>
  <inkml:trace contextRef="#ctx0" brushRef="#br0">36 0 588 0 0,'12'114'2712'0'0,"-13"-86"602"0"0,1-27-3258 0 0,0-1-1 0 0,0 0 0 0 0,-1 1 1 0 0,1-1-1 0 0,0 0 1 0 0,0 1-1 0 0,0-1 1 0 0,-1 0-1 0 0,1 1 0 0 0,0-1 1 0 0,0 0-1 0 0,-1 0 1 0 0,1 1-1 0 0,0-1 1 0 0,-1 0-1 0 0,1 0 0 0 0,0 0 1 0 0,-1 0-1 0 0,1 1 1 0 0,0-1-1 0 0,-1 0 1 0 0,1 0-1 0 0,-1 0 0 0 0,-4 3-63 0 0,-1 4 199 0 0,0 1 0 0 0,0 1 1 0 0,-7 16-1 0 0,12-22-207 0 0,0 0 1 0 0,1 1 0 0 0,-1-1-1 0 0,1 0 1 0 0,0 1 0 0 0,0-1-1 0 0,1 7 1 0 0,0 1-150 0 0,-1-11 120 0 0,0 1 0 0 0,0 0-1 0 0,0-1 1 0 0,1 1-1 0 0,-1 0 1 0 0,0-1-1 0 0,1 1 1 0 0,-1 0-1 0 0,1-1 1 0 0,-1 1 0 0 0,1 0-1 0 0,-1-1 1 0 0,1 1-1 0 0,-1-1 1 0 0,1 1-1 0 0,-1-1 1 0 0,1 1 0 0 0,0-1-1 0 0,-1 0 1 0 0,1 1-1 0 0,1-1 1 0 0,-2 1-80 0 0,1-1 0 0 0,0 0 0 0 0,-1 1 1 0 0,1-1-1 0 0,0 1 0 0 0,-1-1 0 0 0,1 0 0 0 0,-1 1 1 0 0,1-1-1 0 0,-1 1 0 0 0,1 0 0 0 0,-1-1 1 0 0,1 1-1 0 0,-1-1 0 0 0,1 1 0 0 0,-1 0 0 0 0,0-1 1 0 0,1 1-1 0 0,-1 0 0 0 0,0 0 0 0 0,1 0 0 0 0,-1 0 33 0 0,0-1 0 0 0,0 1 0 0 0,0-1-1 0 0,0 1 1 0 0,0-1 0 0 0,0 1 0 0 0,0-1-1 0 0,1 1 1 0 0,-1-1 0 0 0,0 0 0 0 0,0 1-1 0 0,1-1 1 0 0,-1 1 0 0 0,0-1 0 0 0,1 0-1 0 0,-1 1 1 0 0,0-1 0 0 0,1 0 0 0 0,-1 1-1 0 0,1-1 1 0 0,4 5-1292 0 0,-4-1 141 0 0</inkml:trace>
</inkml:ink>
</file>

<file path=ppt/ink/ink14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52.854"/>
    </inkml:context>
    <inkml:brush xml:id="br0">
      <inkml:brushProperty name="width" value="0.035" units="cm"/>
      <inkml:brushProperty name="height" value="0.035" units="cm"/>
      <inkml:brushProperty name="color" value="#E71224"/>
    </inkml:brush>
  </inkml:definitions>
  <inkml:trace contextRef="#ctx0" brushRef="#br0">41 0 1836 0 0,'0'0'6029'0'0,"-6"17"-6044"0"0,-20 53-4 0 0,24-66 9 0 0,1-1-1 0 0,0 1 1 0 0,0-1 0 0 0,0 1 0 0 0,0-1 0 0 0,0 1 0 0 0,1 0 0 0 0,0-1 0 0 0,-1 1 0 0 0,1 0-1 0 0,1 6 1 0 0,1 4-166 0 0,-2-13 112 0 0,0 0 1 0 0,0-1-1 0 0,0 1 1 0 0,1 0-1 0 0,-1-1 1 0 0,0 1 0 0 0,1 0-1 0 0,-1 0 1 0 0,0-1-1 0 0,1 1 1 0 0,-1-1-1 0 0,1 1 1 0 0,-1 0 0 0 0,1-1-1 0 0,-1 1 1 0 0,1-1-1 0 0,-1 1 1 0 0,1-1-1 0 0,0 0 1 0 0,-1 1-1 0 0,2 0 1 0 0,-1-1-27 0 0,0 0 1 0 0,-1 1-1 0 0,1-1 0 0 0,0 1 0 0 0,-1-1 1 0 0,1 1-1 0 0,0-1 0 0 0,-1 1 0 0 0,1-1 1 0 0,-1 1-1 0 0,1 0 0 0 0,-1-1 0 0 0,1 1 1 0 0,-1 0-1 0 0,1 0 0 0 0,-1-1 0 0 0,0 1 1 0 0,1 0-1 0 0,-1 0 0 0 0,0-1 1 0 0,0 1-1 0 0,1 1 0 0 0,6 11 71 0 0,-7-12 29 0 0,1 0 1 0 0,0 0-1 0 0,0 0 1 0 0,0 0-1 0 0,0 0 1 0 0,-1 0 0 0 0,1 0-1 0 0,-1 0 1 0 0,1 1-1 0 0,-1-1 1 0 0,1 0-1 0 0,-1 0 1 0 0,1 1-1 0 0,-1-1 1 0 0,0 2-1 0 0,6 47 2175 0 0,-6-47-2049 0 0,0-1 1 0 0,-1 1-1 0 0,1 0 0 0 0,0 0 1 0 0,-1 0-1 0 0,0 0 1 0 0,1 0-1 0 0,-1-1 1 0 0,0 1-1 0 0,0 0 1 0 0,-3 4-1 0 0,1 2 60 0 0,-1 1-111 0 0,3-7-142 0 0,0-1 0 0 0,-1 1 0 0 0,1 0 0 0 0,1 0 0 0 0,-1 0-1 0 0,0 0 1 0 0,1 0 0 0 0,0 0 0 0 0,-1 0 0 0 0,1 0 0 0 0,0 0 0 0 0,1 0 0 0 0,0 6 0 0 0,0 4-4344 0 0,-1-11 2068 0 0</inkml:trace>
</inkml:ink>
</file>

<file path=ppt/ink/ink14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55.016"/>
    </inkml:context>
    <inkml:brush xml:id="br0">
      <inkml:brushProperty name="width" value="0.035" units="cm"/>
      <inkml:brushProperty name="height" value="0.035" units="cm"/>
      <inkml:brushProperty name="color" value="#E71224"/>
    </inkml:brush>
  </inkml:definitions>
  <inkml:trace contextRef="#ctx0" brushRef="#br0">25 0 720 0 0,'0'0'4368'0'0,"-4"19"-4430"0"0,-10 57 36 0 0,12-67-169 0 0,0 1-1 0 0,1-1 1 0 0,0 1 0 0 0,1-1 0 0 0,1 15 0 0 0,0-1-2273 0 0,-1-15 1639 0 0</inkml:trace>
</inkml:ink>
</file>

<file path=ppt/ink/ink14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55.235"/>
    </inkml:context>
    <inkml:brush xml:id="br0">
      <inkml:brushProperty name="width" value="0.035" units="cm"/>
      <inkml:brushProperty name="height" value="0.035" units="cm"/>
      <inkml:brushProperty name="color" value="#E71224"/>
    </inkml:brush>
  </inkml:definitions>
  <inkml:trace contextRef="#ctx0" brushRef="#br0">69 1 3376 0 0,'0'0'8391'0'0,"-9"11"-8332"0"0,-4 3-54 0 0,5-7-13 0 0,1 1 0 0 0,0 1 0 0 0,-9 12 0 0 0,15-18-6 0 0,-1 0-1 0 0,1 0 1 0 0,0 0 0 0 0,0 1 0 0 0,0-1-1 0 0,0 0 1 0 0,1 0 0 0 0,0 1-1 0 0,-1 5 1 0 0,3 38-888 0 0,-1-20-2059 0 0,10 6-2118 0 0,-11-25 3373 0 0</inkml:trace>
</inkml:ink>
</file>

<file path=ppt/ink/ink14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55.405"/>
    </inkml:context>
    <inkml:brush xml:id="br0">
      <inkml:brushProperty name="width" value="0.035" units="cm"/>
      <inkml:brushProperty name="height" value="0.035" units="cm"/>
      <inkml:brushProperty name="color" value="#E71224"/>
    </inkml:brush>
  </inkml:definitions>
  <inkml:trace contextRef="#ctx0" brushRef="#br0">47 1 1268 0 0,'0'0'10393'0'0,"-7"5"-10467"0"0,-23 14 37 0 0,29-18-20 0 0,1-1 0 0 0,-1 1 0 0 0,0 0 1 0 0,0 0-1 0 0,1 0 0 0 0,-1 0 0 0 0,0 0 0 0 0,1 0 1 0 0,-1 0-1 0 0,1 0 0 0 0,-1 0 0 0 0,1 1 1 0 0,0-1-1 0 0,-1 0 0 0 0,1 0 0 0 0,0 0 0 0 0,0 0 1 0 0,0 1-1 0 0,0-1 0 0 0,0 0 0 0 0,0 0 1 0 0,0 0-1 0 0,0 0 0 0 0,0 1 0 0 0,1 1 0 0 0,0 1-1040 0 0,6 16-2811 0 0,-2-13 1401 0 0,-17-55-54 0 0</inkml:trace>
</inkml:ink>
</file>

<file path=ppt/ink/ink14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55.590"/>
    </inkml:context>
    <inkml:brush xml:id="br0">
      <inkml:brushProperty name="width" value="0.035" units="cm"/>
      <inkml:brushProperty name="height" value="0.035" units="cm"/>
      <inkml:brushProperty name="color" value="#E71224"/>
    </inkml:brush>
  </inkml:definitions>
  <inkml:trace contextRef="#ctx0" brushRef="#br0">1 0 3116 0 0,'0'0'3299'0'0,"4"16"-3285"0"0,10 48-6 0 0,-12-58 1 0 0,-1 0-1 0 0,-1 0 0 0 0,1 0 1 0 0,-1 10-1 0 0,0-15-16 0 0,0 0 0 0 0,0 0 0 0 0,0-1 0 0 0,0 1 0 0 0,0 0 0 0 0,0 0 0 0 0,0 0 0 0 0,0-1 0 0 0,0 1 0 0 0,0 0 0 0 0,1 0 0 0 0,-1-1 0 0 0,0 1 0 0 0,0 0 0 0 0,1 0 0 0 0,-1-1 0 0 0,1 1 0 0 0,-1 0 0 0 0,0-1 0 0 0,1 1 0 0 0,-1 0 0 0 0,1-1 0 0 0,0 1 0 0 0,-1-1 0 0 0,1 1 0 0 0,-1-1 0 0 0,1 1 0 0 0,1 0 0 0 0,0 5-2890 0 0,2-4 813 0 0</inkml:trace>
</inkml:ink>
</file>

<file path=ppt/ink/ink14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55.760"/>
    </inkml:context>
    <inkml:brush xml:id="br0">
      <inkml:brushProperty name="width" value="0.035" units="cm"/>
      <inkml:brushProperty name="height" value="0.035" units="cm"/>
      <inkml:brushProperty name="color" value="#E71224"/>
    </inkml:brush>
  </inkml:definitions>
  <inkml:trace contextRef="#ctx0" brushRef="#br0">52 1 4984 0 0,'0'0'7889'0'0,"-8"8"-8355"0"0,-25 24 262 0 0,32-31 14 0 0,0 0 0 0 0,0 0 0 0 0,0 0 0 0 0,0 1 0 0 0,1-1-1 0 0,-1 0 1 0 0,0 1 0 0 0,0-1 0 0 0,1 1 0 0 0,-1-1 0 0 0,1 1 0 0 0,0-1 0 0 0,-1 1-1 0 0,1-1 1 0 0,0 1 0 0 0,0 0 0 0 0,0 1 0 0 0,0-3 72 0 0,0 0-1 0 0,0 0 1 0 0,0-1 0 0 0,1 1 0 0 0,-1 0 0 0 0,0 0-1 0 0,0 0 1 0 0,0-1 0 0 0,0 1 0 0 0,0 0-1 0 0,1 0 1 0 0,-1 0 0 0 0,0 0 0 0 0,0 0-1 0 0,0-1 1 0 0,1 1 0 0 0,-1 0 0 0 0,0 0-1 0 0,0 0 1 0 0,1 0 0 0 0,-1 0 0 0 0,0 0 0 0 0,0 0-1 0 0,0 0 1 0 0,1 0 0 0 0,-1 0 0 0 0,0 0-1 0 0,0 0 1 0 0,1 0 0 0 0,-1 0 0 0 0,0 0-1 0 0,0 0 1 0 0,0 0 0 0 0,1 0 0 0 0,-1 0-1 0 0,0 0 1 0 0,0 0 0 0 0,1 1 0 0 0,-1-1 0 0 0,0 0-1 0 0,0 0 1 0 0,0 0 0 0 0,0 0 0 0 0,1 0-1 0 0,-1 1 1 0 0,0-1 0 0 0,0 0 0 0 0,0 0-1 0 0,0 0 1 0 0,0 1 0 0 0,1-1 0 0 0,-1 0-1 0 0,0 0 1 0 0,0 0 0 0 0,0 1 0 0 0,0-1 0 0 0,0 0-1 0 0,0 0 1 0 0,0 1 0 0 0,0-1 0 0 0,0 0-1 0 0,0 0 1 0 0,41-69-1214 0 0</inkml:trace>
</inkml:ink>
</file>

<file path=ppt/ink/ink14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33.847"/>
    </inkml:context>
    <inkml:brush xml:id="br0">
      <inkml:brushProperty name="width" value="0.035" units="cm"/>
      <inkml:brushProperty name="height" value="0.035" units="cm"/>
      <inkml:brushProperty name="color" value="#E71224"/>
    </inkml:brush>
  </inkml:definitions>
  <inkml:trace contextRef="#ctx0" brushRef="#br0">1 30 704 0 0,'0'-3'10308'0'0,"0"4"-10313"0"0,6 7 0 0 0,-2-6 6 0 0,-3 0-4 0 0,0-2 7 0 0,2 0 4 0 0,-2 0 6 0 0,0 0 10 0 0,1 0 1 0 0,-1 0-1 0 0,0 0 0 0 0,0 0 0 0 0,1 0 0 0 0,-1-1 0 0 0,0 1 1 0 0,0 0-1 0 0,0-1 0 0 0,1 1 0 0 0,-1-1 0 0 0,1 0 0 0 0,-2 1 13 0 0,0 0 0 0 0,0 0-1 0 0,0 0 1 0 0,0 0 0 0 0,0 0-1 0 0,0 0 1 0 0,0 0 0 0 0,0 0 0 0 0,-1 0-1 0 0,1-1 1 0 0,0 1 0 0 0,0 0-1 0 0,0 0 1 0 0,0 0 0 0 0,0 0-1 0 0,0 0 1 0 0,0 0 0 0 0,0 0-1 0 0,0 0 1 0 0,0 0 0 0 0,0 0-1 0 0,0 0 1 0 0,-1-1 0 0 0,1 1-1 0 0,0 0 1 0 0,0 0 0 0 0,0 0 0 0 0,0 0-1 0 0,0 0 1 0 0,0 0 0 0 0,0 0-1 0 0,0 0 1 0 0,0-1 0 0 0,0 1-1 0 0,0 0 1 0 0,0 0 0 0 0,0 0-1 0 0,0 0-43 0 0,-1 0 0 0 0,1 0-1 0 0,-1 1 1 0 0,1-1-1 0 0,-1 0 1 0 0,1 0 0 0 0,-1 1-1 0 0,1-1 1 0 0,-1 0 0 0 0,1 1-1 0 0,-1-1 1 0 0,1 0-1 0 0,0 1 1 0 0,-1-1 0 0 0,1 1-1 0 0,0-1 1 0 0,-1 0-1 0 0,1 1 1 0 0,0-1 0 0 0,-1 1-1 0 0,1-1 1 0 0,0 1 0 0 0,0 0-1 0 0,-5 9-10 0 0,4-10 14 0 0,1 1 0 0 0,-1-1 0 0 0,1 1 0 0 0,-1 0 0 0 0,1-1-1 0 0,-1 1 1 0 0,1 0 0 0 0,-1 0 0 0 0,1-1 0 0 0,0 1 0 0 0,-1 0-1 0 0,1 0 1 0 0,0-1 0 0 0,0 1 0 0 0,0 0 0 0 0,0 1-1 0 0,0 4-17 0 0,-1-5 13 0 0,1 0 0 0 0,0 1 0 0 0,0-1-1 0 0,0 0 1 0 0,0 0 0 0 0,0 0 0 0 0,0 0 0 0 0,0 0 0 0 0,0 0-1 0 0,1 0 1 0 0,-1 0 0 0 0,0 0 0 0 0,0 0 0 0 0,1 0 0 0 0,-1 0-1 0 0,1 0 1 0 0,-1 0 0 0 0,1 0 0 0 0,0 0 0 0 0,-1 0 0 0 0,1 0-1 0 0,0-1 1 0 0,-1 1 0 0 0,1 0 0 0 0,2 1 0 0 0,-1-1 21 0 0,-1 0 0 0 0,1-1-1 0 0,0 1 1 0 0,0 0 0 0 0,0-1 0 0 0,1 1 0 0 0,-1-1 0 0 0,0 0 0 0 0,0 1 0 0 0,0-1-1 0 0,0 0 1 0 0,0 0 0 0 0,0-1 0 0 0,0 1 0 0 0,0 0 0 0 0,1-1 0 0 0,-1 1-1 0 0,0-1 1 0 0,0 0 0 0 0,0 0 0 0 0,-1 1 0 0 0,1-1 0 0 0,0 0 0 0 0,0-1 0 0 0,0 1-1 0 0,-1 0 1 0 0,1-1 0 0 0,0 1 0 0 0,-1 0 0 0 0,2-3 0 0 0,0 0-6 0 0,0 1-1 0 0,0-1 1 0 0,0 0 0 0 0,0 0 0 0 0,-1 0 0 0 0,2-6 0 0 0,2 0 17 0 0,-6 9-10 0 0,1-1 0 0 0,-1 0-1 0 0,1 1 1 0 0,-1-1 0 0 0,1 0-1 0 0,-1 1 1 0 0,0-1 0 0 0,0 0-1 0 0,0 0 1 0 0,0 1 0 0 0,0-1-1 0 0,0-3 1 0 0,-1 4-10 0 0,1 0 1 0 0,0 1-1 0 0,0-1 0 0 0,0 0 0 0 0,-1 0 1 0 0,1 0-1 0 0,0 1 0 0 0,-1-1 0 0 0,1 0 1 0 0,-1 1-1 0 0,1-1 0 0 0,-1 0 0 0 0,1 1 1 0 0,-1-1-1 0 0,0 1 0 0 0,1-1 0 0 0,-1 1 1 0 0,1-1-1 0 0,-1 1 0 0 0,0-1 0 0 0,0 1 1 0 0,1-1-1 0 0,-1 1 0 0 0,0 0 0 0 0,0 0 1 0 0,1-1-1 0 0,-1 1 0 0 0,0 0 0 0 0,0 0 1 0 0,0 0-1 0 0,-1 0 0 0 0,1 0-12 0 0,-1 0-1 0 0,1 0 1 0 0,0 0-1 0 0,0 0 1 0 0,-1 0 0 0 0,1 0-1 0 0,0 1 1 0 0,0-1-1 0 0,-1 1 1 0 0,1-1-1 0 0,0 1 1 0 0,0-1-1 0 0,0 1 1 0 0,0-1 0 0 0,-1 1-1 0 0,1 0 1 0 0,0 0-1 0 0,0 0 1 0 0,1 0-1 0 0,-1-1 1 0 0,0 1-1 0 0,0 0 1 0 0,0 1 0 0 0,1-1-1 0 0,-1 0 1 0 0,0 0-1 0 0,1 0 1 0 0,-1 0-1 0 0,1 0 1 0 0,-1 1-1 0 0,1-1 1 0 0,0 0 0 0 0,-1 0-1 0 0,1 1 1 0 0,0-1-1 0 0,0 2 1 0 0,-2 2-1211 0 0,2-4 1160 0 0,0-1 0 0 0,0 0 0 0 0,0 0 0 0 0,0 0 0 0 0,-1 1 0 0 0,1-1 0 0 0,0 0 0 0 0,0 0 1 0 0,0 0-1 0 0,0 1 0 0 0,0-1 0 0 0,0 0 0 0 0,0 0 0 0 0,0 1 0 0 0,0-1 0 0 0,0 0 0 0 0,0 0 0 0 0,0 0 0 0 0,0 1 0 0 0,0-1 0 0 0,0 0 0 0 0,0 0 0 0 0,0 1 0 0 0,0-1 0 0 0,0 0 0 0 0,0 0 0 0 0,1 0 0 0 0,-1 1 0 0 0,0-1 0 0 0,0 0 0 0 0,0 0 0 0 0,0 0 0 0 0,0 1 0 0 0,1-1 0 0 0,-1 0 1 0 0,5 12-6609 0 0,-14-30 4154 0 0</inkml:trace>
</inkml:ink>
</file>

<file path=ppt/ink/ink14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36.586"/>
    </inkml:context>
    <inkml:brush xml:id="br0">
      <inkml:brushProperty name="width" value="0.035" units="cm"/>
      <inkml:brushProperty name="height" value="0.035" units="cm"/>
      <inkml:brushProperty name="color" value="#E71224"/>
    </inkml:brush>
  </inkml:definitions>
  <inkml:trace contextRef="#ctx0" brushRef="#br0">100 470 556 0 0,'0'0'1979'0'0,"-4"-1"-1933"0"0,-24 0 155 0 0,5 7 4265 0 0,-15 6-3183 0 0,33-12-1285 0 0,5 0 44 0 0,0 0-1 0 0,1 0 0 0 0,-1 0 0 0 0,0 0 1 0 0,0 0-1 0 0,0 0 0 0 0,0 0 1 0 0,0 0-1 0 0,0 0 0 0 0,0-1 0 0 0,0 1 1 0 0,0 0-1 0 0,0 0 0 0 0,0 0 0 0 0,0 0 1 0 0,0 0-1 0 0,0 0 0 0 0,0 0 0 0 0,0 0 1 0 0,0 0-1 0 0,0 0 0 0 0,0 0 0 0 0,0 0 1 0 0,0-1-1 0 0,0 1 0 0 0,-1 0 0 0 0,1 0 1 0 0,0 0-1 0 0,0 0 0 0 0,0 0 0 0 0,0 0 1 0 0,0 0-1 0 0,0 0 0 0 0,0 0 0 0 0,0 0 1 0 0,0 0-1 0 0,0 0 0 0 0,0 0 0 0 0,0 0 1 0 0,0 0-1 0 0,0 0 0 0 0,0 0 0 0 0,-1 0 1 0 0,1 0-1 0 0,0 0 0 0 0,0-1 1 0 0,0 1-1 0 0,0 0 0 0 0,0 0 0 0 0,0 0 1 0 0,0 0-1 0 0,0 0 0 0 0,0 0 0 0 0,0 1 1 0 0,0-1-1 0 0,0 0 0 0 0,-1 0 0 0 0,1 0 1 0 0,0 0-1 0 0,0 0 0 0 0,0 0 0 0 0,8-6 55 0 0,2-2-235 0 0,-9 7 135 0 0,3 0-6 0 0,14-11 30 0 0,-3 1 20 0 0,-11 9-25 0 0,-1 0 0 0 0,0 1 0 0 0,0-2 0 0 0,-1 1 0 0 0,1 0 0 0 0,0-1 0 0 0,-1 1 0 0 0,3-4 0 0 0,-2 3 5 0 0,-1 1 0 0 0,0-1-1 0 0,1 1 1 0 0,-1-1 0 0 0,1 1 0 0 0,0 0 0 0 0,0 0 0 0 0,3-1 0 0 0,5-6 41 0 0,-9 9-56 0 0,-1-1 0 0 0,0 1 0 0 0,0-1 0 0 0,1 1 0 0 0,-1-1 0 0 0,0 0 0 0 0,0 1 0 0 0,0-1 0 0 0,0 0 0 0 0,0 0 0 0 0,0 0 0 0 0,1-1 0 0 0,9-6 77 0 0,-10 8-71 0 0,-1-1 0 0 0,1 1-1 0 0,0-1 1 0 0,0 1-1 0 0,-1-1 1 0 0,1 1 0 0 0,0-1-1 0 0,-1 1 1 0 0,1-1 0 0 0,-1 1-1 0 0,1-1 1 0 0,-1 0-1 0 0,1 0 1 0 0,-1 1 0 0 0,1-1-1 0 0,-1 0 1 0 0,0 0-1 0 0,1 1 1 0 0,-1-1 0 0 0,0 0-1 0 0,0 0 1 0 0,1 0-1 0 0,-1-1 1 0 0,21-10 38 0 0,-19 6-14 0 0,-2 6-34 0 0,0-1 0 0 0,0 1 0 0 0,0 0 0 0 0,0 0 0 0 0,0 0 0 0 0,0 0 0 0 0,0 0-1 0 0,0-1 1 0 0,0 1 0 0 0,0 0 0 0 0,0 0 0 0 0,0 0 0 0 0,0 0 0 0 0,0-1 0 0 0,0 1 0 0 0,0 0-1 0 0,0 0 1 0 0,0 0 0 0 0,0 0 0 0 0,0 0 0 0 0,0-1 0 0 0,1 1 0 0 0,-1 0 0 0 0,0 0-1 0 0,0 0 1 0 0,0 0 0 0 0,0 0 0 0 0,0 0 0 0 0,0 0 0 0 0,0 0 0 0 0,1-1 0 0 0,-1 1 0 0 0,0 0-1 0 0,0 0 1 0 0,0 0 0 0 0,0 0 0 0 0,0 0 0 0 0,1 0 0 0 0,-1 0 0 0 0,0 0 0 0 0,0 0-1 0 0,0 0 1 0 0,0 0 0 0 0,1 0 0 0 0,-1 0 0 0 0,0 0 0 0 0,0 0 0 0 0,2 0 1 0 0,-2 0-2 0 0,1 0 0 0 0,-1 0 1 0 0,1 0-1 0 0,0 0 0 0 0,-1 0 1 0 0,1 0-1 0 0,-1 0 0 0 0,1-1 1 0 0,0 1-1 0 0,-1 0 0 0 0,1 0 1 0 0,-1 0-1 0 0,1-1 0 0 0,-1 1 0 0 0,1 0 1 0 0,-1-1-1 0 0,1 1 0 0 0,-1 0 1 0 0,1-1-1 0 0,-1 1 0 0 0,0 0 1 0 0,1-1-1 0 0,-1 1 0 0 0,1-1 1 0 0,-1 1-1 0 0,0-1 0 0 0,0 1 1 0 0,1-1-1 0 0,-1 1 0 0 0,0-1 1 0 0,0 0-1 0 0,1 1 0 0 0,-1-1 1 0 0,0 1-1 0 0,0-1 0 0 0,0 1 1 0 0,0-1-1 0 0,0 0 0 0 0,0 1 0 0 0,0-1 1 0 0,0 0-1 0 0,21-5-35 0 0,-14 1 67 0 0,3-1 36 0 0,17-8 96 0 0,-21 5-92 0 0,10 1-6 0 0,-5 0 29 0 0,6-6-88 0 0,-16 13-2 0 0,0 0 0 0 0,1 1-1 0 0,-1-1 1 0 0,0 0-1 0 0,0 0 1 0 0,0 1-1 0 0,-1-1 1 0 0,1 0 0 0 0,0 0-1 0 0,0 0 1 0 0,0 0-1 0 0,-1 0 1 0 0,1 0-1 0 0,0-1 1 0 0,-1 1 0 0 0,1 0-1 0 0,-1 0 1 0 0,1 0-1 0 0,-1-1 1 0 0,1-1-1 0 0,-1 3 18 0 0,0 0-16 0 0,1 0 0 0 0,-1 0 0 0 0,1-1 0 0 0,-1 1 0 0 0,1 0 0 0 0,-1 0 0 0 0,1 0 0 0 0,-1-1 0 0 0,0 1 0 0 0,1 0 0 0 0,-1-1 0 0 0,1 1-1 0 0,-1 0 1 0 0,0-1 0 0 0,1 1 0 0 0,-1 0 0 0 0,0-1 0 0 0,1 1 0 0 0,-1-1 0 0 0,0 1 0 0 0,0-1 0 0 0,1 1 0 0 0,-1-1 0 0 0,6-5 2 0 0,-5 6-26 0 0,-1 0 18 0 0,0-1 0 0 0,0 1-1 0 0,1 0 1 0 0,-1 0-1 0 0,0 0 1 0 0,1 0 0 0 0,-1 0-1 0 0,0 0 1 0 0,0 0 0 0 0,1 0-1 0 0,-1 0 1 0 0,0-1-1 0 0,1 1 1 0 0,-1 0 0 0 0,0 0-1 0 0,0 0 1 0 0,0-1 0 0 0,1 1-1 0 0,-1 0 1 0 0,0 0-1 0 0,0 0 1 0 0,0-1 0 0 0,0 1-1 0 0,1 0 1 0 0,-1 0 0 0 0,0-1-1 0 0,0 1 1 0 0,0 0-1 0 0,0-1 1 0 0,0 1 0 0 0,0 0-1 0 0,0 0 1 0 0,0-1 0 0 0,0 1-1 0 0,0 0 1 0 0,0-1-1 0 0,0 1 1 0 0,0 0 0 0 0,0-1-1 0 0,0 1 1 0 0,0 0 0 0 0,0 0-1 0 0,0-1 1 0 0,0 1-1 0 0,0-1-1 0 0,1 1 5 0 0,-1 0-4 0 0,0 0 0 0 0,0 0 0 0 0,1 1 0 0 0,-1-1 0 0 0,0 0 0 0 0,0 0 1 0 0,1 0-1 0 0,-1 0 0 0 0,0 0 0 0 0,0 0 0 0 0,1 0 0 0 0,-1 0 0 0 0,0 0 0 0 0,1 0 0 0 0,-1 0 0 0 0,0-1 0 0 0,0 1 0 0 0,1 0 0 0 0,-1 0 0 0 0,0 0 0 0 0,0 0 0 0 0,1 0 0 0 0,-1 0 0 0 0,0-1 0 0 0,0 1 0 0 0,0 0 0 0 0,1 0 1 0 0,-1 0-1 0 0,0-1 0 0 0,0 1 0 0 0,0 0 0 0 0,1-1 0 0 0,5-4 56 0 0,0 0-106 0 0,-5 4 51 0 0,-1 1 0 0 0,0 0 1 0 0,0-1-1 0 0,1 1 0 0 0,-1 0 0 0 0,0-1 0 0 0,1 1 0 0 0,-1 0 0 0 0,0 0 1 0 0,1-1-1 0 0,-1 1 0 0 0,0 0 0 0 0,1 0 0 0 0,-1-1 0 0 0,0 1 0 0 0,1 0 0 0 0,-1 0 1 0 0,1 0-1 0 0,-1 0 0 0 0,0 0 0 0 0,1 0 0 0 0,-1 0 0 0 0,1 0 0 0 0,-1-1 1 0 0,1 2-1 0 0,0-1 0 0 0,0 0 34 0 0,2-2-22 0 0,-2 2-11 0 0,-1 0-1 0 0,0 0 1 0 0,1 0-1 0 0,-1 0 1 0 0,0 0-1 0 0,1-1 1 0 0,-1 1-1 0 0,0 0 1 0 0,1 0-1 0 0,-1 0 1 0 0,0 0-1 0 0,0-1 1 0 0,1 1-1 0 0,-1 0 1 0 0,0 0-1 0 0,0 0 1 0 0,1-1-1 0 0,-1 1 1 0 0,0 0-1 0 0,0-1 1 0 0,0 1-1 0 0,1 0 1 0 0,-1 0-1 0 0,0-1 1 0 0,0 1-1 0 0,0 0 1 0 0,0-1-1 0 0,0 1 1 0 0,0 0-1 0 0,1-1 1 0 0,-1 1-1 0 0,0 0 1 0 0,0-1-1 0 0,0 0 1 0 0,26-13 54 0 0,-8 3-100 0 0,-8 4 95 0 0,-10 6-49 0 0,1 0-1 0 0,0 1 1 0 0,-1-1-1 0 0,1 0 1 0 0,0 1 0 0 0,0-1-1 0 0,-1 1 1 0 0,1-1 0 0 0,0 1-1 0 0,0-1 1 0 0,0 1-1 0 0,0-1 1 0 0,0 1 0 0 0,-1 0-1 0 0,1 0 1 0 0,0-1 0 0 0,2 1-1 0 0,8-8-27 0 0,-10 8 18 0 0,4-3 1 0 0,0 2 12 0 0,-4 1 4 0 0,4-2-5 0 0,0 0-8 0 0,6-1 12 0 0,-9-1-1 0 0,-1 1 5 0 0,13 2-5 0 0,8-11 12 0 0,5 3 4 0 0,-14-1 22 0 0,-8 8-44 0 0,-5 2 0 0 0,0 0 1 0 0,1 0-1 0 0,-1 0 1 0 0,0 0-1 0 0,0 0 0 0 0,0 0 1 0 0,1 0-1 0 0,-1 0 1 0 0,0 0-1 0 0,0 0 1 0 0,0 0-1 0 0,1 0 0 0 0,-1-1 1 0 0,0 1-1 0 0,0 0 1 0 0,0 0-1 0 0,1 0 0 0 0,-1 0 1 0 0,0 0-1 0 0,0-1 1 0 0,0 1-1 0 0,0 0 0 0 0,0 0 1 0 0,0 0-1 0 0,1-1 1 0 0,-1 1-1 0 0,0 0 0 0 0,0 0 1 0 0,0 0-1 0 0,0-1 1 0 0,0 1-1 0 0,0 0 0 0 0,0 0 1 0 0,0 0-1 0 0,0-1 1 0 0,0 1-1 0 0,0 0 0 0 0,0 0 1 0 0,0-1-1 0 0,0 1 1 0 0,0 0-1 0 0,0 0 1 0 0,23-17 1 0 0,-16 15 0 0 0,-7 2-2 0 0,1 0 0 0 0,-1 0-1 0 0,0 0 1 0 0,1 0 0 0 0,-1 0-1 0 0,0 0 1 0 0,1 0-1 0 0,-1 0 1 0 0,1 0 0 0 0,-1 0-1 0 0,0 0 1 0 0,1 0 0 0 0,-1-1-1 0 0,0 1 1 0 0,0 0 0 0 0,1 0-1 0 0,-1 0 1 0 0,0-1-1 0 0,1 1 1 0 0,-1 0 0 0 0,0 0-1 0 0,0-1 1 0 0,1 1 0 0 0,-1 0-1 0 0,0-1 1 0 0,0 1 0 0 0,1-1-1 0 0,-1 0 1 0 0,0 1 0 0 0,1-1 0 0 0,-1 0 0 0 0,0 1-1 0 0,1-1 1 0 0,-1 0 0 0 0,1 1 0 0 0,-1-1-1 0 0,1 1 1 0 0,-1-1 0 0 0,1 1 0 0 0,-1-1 0 0 0,1 1-1 0 0,-1 0 1 0 0,1-1 0 0 0,0 1 0 0 0,-1 0-1 0 0,1-1 1 0 0,0 1 0 0 0,-1 0 0 0 0,1 0 0 0 0,0 0-1 0 0,-1-1 1 0 0,1 1 0 0 0,0 0 0 0 0,0 0 2 0 0,0 0 0 0 0,-1 0 0 0 0,1 0 0 0 0,-1 0 0 0 0,1 0 1 0 0,0-1-1 0 0,-1 1 0 0 0,1 0 0 0 0,-1 0 0 0 0,1-1 0 0 0,-1 1 1 0 0,1 0-1 0 0,-1 0 0 0 0,1-1 0 0 0,-1 1 0 0 0,1-1 0 0 0,-1 1 1 0 0,0 0-1 0 0,1-1 0 0 0,-1 1 0 0 0,0-1 0 0 0,1 1 1 0 0,-1-1-1 0 0,1 0 0 0 0,-1 0-3 0 0,1 0 1 0 0,-1 1-1 0 0,1-1 1 0 0,-1 0 0 0 0,1 1-1 0 0,-1-1 1 0 0,1 1-1 0 0,-1-1 1 0 0,1 1-1 0 0,0-1 1 0 0,-1 1-1 0 0,1 0 1 0 0,0-1-1 0 0,-1 1 1 0 0,1 0-1 0 0,0-1 1 0 0,-1 1 0 0 0,2 0-1 0 0,8-6 17 0 0,-10 2-91 0 0,2 7-634 0 0,1 9-6129 0 0,-3-27 1487 0 0</inkml:trace>
</inkml:ink>
</file>

<file path=ppt/ink/ink14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3:01.592"/>
    </inkml:context>
    <inkml:brush xml:id="br0">
      <inkml:brushProperty name="width" value="0.035" units="cm"/>
      <inkml:brushProperty name="height" value="0.035" units="cm"/>
      <inkml:brushProperty name="color" value="#E71224"/>
    </inkml:brush>
  </inkml:definitions>
  <inkml:trace contextRef="#ctx0" brushRef="#br0">55 77 876 0 0,'0'0'3453'0'0,"4"-9"-3228"0"0,10-26-83 0 0,-13 35-107 0 0,-1-1 0 0 0,0 1 0 0 0,0 0-1 0 0,1-1 1 0 0,-1 1 0 0 0,0 0-1 0 0,0-1 1 0 0,0 1 0 0 0,0 0-1 0 0,0-1 1 0 0,1 1 0 0 0,-1-1-1 0 0,0 1 1 0 0,0 0 0 0 0,0-1 0 0 0,0 1-1 0 0,0-1 1 0 0,0 1 0 0 0,0-1-1 0 0,0 1 1 0 0,0 0 0 0 0,-1-1-1 0 0,1 1 1 0 0,0 0 0 0 0,0-1 0 0 0,0 1-1 0 0,0-1 1 0 0,-1 1 0 0 0,1 0-1 0 0,0-1 1 0 0,0 1 0 0 0,-1 0-1 0 0,1-1 1 0 0,0 1 0 0 0,0 0 0 0 0,-1 0-1 0 0,1-1 1 0 0,0 1 0 0 0,-1 0-1 0 0,1 0 1 0 0,0 0 0 0 0,-1-1-1 0 0,1 1 1 0 0,-1 0 0 0 0,1 0 0 0 0,0 0-1 0 0,-1 0 1 0 0,1 0 0 0 0,-1 0-1 0 0,1 0 1 0 0,0 0 0 0 0,-1 0-1 0 0,1 0 1 0 0,-1 0 0 0 0,1 0-1 0 0,0 0 1 0 0,-1 0 0 0 0,1 0 0 0 0,-1 0-1 0 0,1 0 1 0 0,-1 0-25 0 0,0 1 0 0 0,0-1 0 0 0,0 0 1 0 0,0 0-1 0 0,0 0 0 0 0,0 1 0 0 0,0-1 0 0 0,0 0 1 0 0,0 1-1 0 0,0-1 0 0 0,0 1 0 0 0,0-1 0 0 0,1 1 0 0 0,-1 0 1 0 0,0-1-1 0 0,0 1 0 0 0,1 0 0 0 0,-1-1 0 0 0,0 1 0 0 0,0 1 1 0 0,-7 3 369 0 0,7-4-339 0 0,0-1 0 0 0,0 0 0 0 0,1 1 0 0 0,-1-1 0 0 0,0 1 1 0 0,0-1-1 0 0,0 1 0 0 0,0 0 0 0 0,0-1 0 0 0,1 1 1 0 0,-1 0-1 0 0,0 0 0 0 0,0-1 0 0 0,1 1 0 0 0,-2 2 0 0 0,-6 3 196 0 0,8-5-233 0 0,-1-1 0 0 0,0 0 0 0 0,0 1 1 0 0,0-1-1 0 0,1 1 0 0 0,-1-1 0 0 0,0 1 0 0 0,0-1 0 0 0,1 1 0 0 0,-1-1 0 0 0,0 1 0 0 0,1 0 0 0 0,-1-1 0 0 0,1 1 0 0 0,-1 0 0 0 0,1-1 1 0 0,-1 1-1 0 0,1 0 0 0 0,0 0 0 0 0,-1 0 0 0 0,1-1 0 0 0,0 1 0 0 0,-1 1 0 0 0,1-1 51 0 0,3-2 85 0 0,0 0 0 0 0,1 0 0 0 0,-1-1 0 0 0,0 1 0 0 0,-1 0 0 0 0,1-1 0 0 0,0 0 0 0 0,0 0 0 0 0,-1 0 0 0 0,1 0 0 0 0,-1 0 0 0 0,1 0-1 0 0,-1-1 1 0 0,2-2 0 0 0,-3 3-82 0 0,-1 1 0 0 0,1-1-1 0 0,-1 1 1 0 0,1-1 0 0 0,-1 0 0 0 0,0 1-1 0 0,1-1 1 0 0,-1 0 0 0 0,0 1-1 0 0,0-1 1 0 0,0 0 0 0 0,-1-1-1 0 0,-3-6 695 0 0,4 9-752 0 0,0 0 0 0 0,0 0 1 0 0,-1 0-1 0 0,1-1 0 0 0,0 1 1 0 0,0 0-1 0 0,-1 0 0 0 0,1 0 1 0 0,0 0-1 0 0,-1 0 1 0 0,1 0-1 0 0,0 0 0 0 0,0 0 1 0 0,-1 0-1 0 0,1 1 0 0 0,0-1 1 0 0,0 0-1 0 0,-1 0 1 0 0,1 0-1 0 0,0 0 0 0 0,0 0 1 0 0,-1 0-1 0 0,1 1 0 0 0,0-1 1 0 0,0 0-1 0 0,-1 0 0 0 0,1 0 1 0 0,0 0-1 0 0,0 1 1 0 0,0-1-1 0 0,0 0 0 0 0,-1 0 1 0 0,1 1-1 0 0,0-1 0 0 0,-1 1-8 0 0,1-1 0 0 0,-1 1-1 0 0,1-1 1 0 0,-1 1 0 0 0,1 0-1 0 0,-1-1 1 0 0,1 1 0 0 0,0 0-1 0 0,-1-1 1 0 0,1 1 0 0 0,0 0-1 0 0,0 0 1 0 0,-1-1 0 0 0,1 1-1 0 0,0 0 1 0 0,0 0-1 0 0,0 0 1 0 0,0-1 0 0 0,0 1-1 0 0,0 0 1 0 0,0 1 0 0 0,0-2 10 0 0,1 1 1 0 0,-1-1-1 0 0,1 0 1 0 0,-1 1 0 0 0,1-1-1 0 0,-1 0 1 0 0,1 0-1 0 0,-1 1 1 0 0,1-1 0 0 0,-1 0-1 0 0,1 0 1 0 0,-1 0-1 0 0,1 0 1 0 0,-1 0-1 0 0,1 0 1 0 0,-1 0 0 0 0,1 0-1 0 0,-1 0 1 0 0,1 0-1 0 0,-1 0 1 0 0,1 0 0 0 0,-1 0-1 0 0,1 0 1 0 0,-1 0-1 0 0,1 0 1 0 0,-1-1-1 0 0,1 1 1 0 0,-1 0 0 0 0,1 0-1 0 0,-1-1 1 0 0,1 1-1 0 0,-1 0 1 0 0,1-1 0 0 0,-1 1-1 0 0,1-1 1 0 0,40-25 55 0 0,-43 26 308 0 0,1 0-367 0 0,0 0 0 0 0,1 0-1 0 0,-1 0 1 0 0,0 0 0 0 0,1 0 0 0 0,-1 0-1 0 0,0 0 1 0 0,1 0 0 0 0,-1 0 0 0 0,0 0-1 0 0,1 0 1 0 0,-1 1 0 0 0,1-1 0 0 0,-1 0-1 0 0,0 0 1 0 0,1 1 0 0 0,-1-1 0 0 0,1 0-1 0 0,-1 1 1 0 0,1-1 0 0 0,-1 1 0 0 0,1-1-1 0 0,-1 0 1 0 0,1 1 0 0 0,-1-1 0 0 0,1 1-1 0 0,-1-1 1 0 0,1 1 0 0 0,0 0 0 0 0,-1-1-1 0 0,1 1 1 0 0,0-1 0 0 0,0 1 0 0 0,-1 0-1 0 0,1 0 1 0 0,0 0 1 0 0,0 0-1 0 0,0 0 1 0 0,-1 0-1 0 0,1-1 1 0 0,0 1 0 0 0,-1 0-1 0 0,1 0 1 0 0,-1 0-1 0 0,1-1 1 0 0,-1 1 0 0 0,1 0-1 0 0,-1-1 1 0 0,1 1-1 0 0,-1 0 1 0 0,0-1 0 0 0,1 1-1 0 0,-2 0 1 0 0,1 0-5 0 0,0 0 0 0 0,0-1 0 0 0,0 1 0 0 0,0 0 0 0 0,0 0 0 0 0,0 0 0 0 0,1 0 0 0 0,-1 1 0 0 0,0-1 0 0 0,1 0 0 0 0,-1 0 0 0 0,0 0 0 0 0,1 0 0 0 0,0 1-1 0 0,-1-1 1 0 0,1 0 0 0 0,0 1 0 0 0,-1 1 0 0 0,0 2 12 0 0,1 4-32 0 0,1-8 26 0 0,-1-1 0 0 0,1 1-1 0 0,-1-1 1 0 0,1 0 0 0 0,-1 1 0 0 0,1-1 0 0 0,0 0-1 0 0,-1 1 1 0 0,1-1 0 0 0,-1 0 0 0 0,1 0-1 0 0,0 0 1 0 0,-1 1 0 0 0,1-1 0 0 0,0 0 0 0 0,-1 0-1 0 0,1 0 1 0 0,0 0 0 0 0,-1 0 0 0 0,2 0-1 0 0,3-1 12 0 0,-1 1 0 0 0,1-1 0 0 0,-1 0 0 0 0,1 0 0 0 0,-1-1 0 0 0,0 1 0 0 0,0-1 0 0 0,1 0 0 0 0,-1 0 0 0 0,0 0 0 0 0,0 0 0 0 0,-1-1 0 0 0,1 0 0 0 0,0 0 0 0 0,-1 0 0 0 0,5-5 0 0 0,-7 7-8 0 0,-1 1 0 0 0,0-1-1 0 0,1 0 1 0 0,-1 1-1 0 0,0-1 1 0 0,0 0-1 0 0,1 1 1 0 0,-1-1-1 0 0,0 0 1 0 0,0 1-1 0 0,0-1 1 0 0,0 0-1 0 0,0 1 1 0 0,0-1-1 0 0,0 0 1 0 0,0 1-1 0 0,0-1 1 0 0,0 0-1 0 0,0 1 1 0 0,-1-1 0 0 0,1 0-1 0 0,0 1 1 0 0,0-1-1 0 0,-1 0 1 0 0,1 1-1 0 0,0-1 1 0 0,-1 1-1 0 0,1-1 1 0 0,0 0-1 0 0,-1 1 1 0 0,1-1-1 0 0,-1 1 1 0 0,1 0-1 0 0,-1-1 1 0 0,1 1-1 0 0,-1-1 1 0 0,0 1-1 0 0,1 0 1 0 0,-1-1 0 0 0,1 1-1 0 0,-1 0 1 0 0,0-1-1 0 0,1 1 1 0 0,-2 0-1 0 0,-1-1-10 0 0,0 1 0 0 0,0 0 0 0 0,0 0 0 0 0,0 0 0 0 0,-1 0 0 0 0,1 1 0 0 0,0-1 0 0 0,0 1 0 0 0,0-1 0 0 0,0 1 0 0 0,0 0 0 0 0,0 0 0 0 0,0 1 0 0 0,1-1 0 0 0,-1 1 0 0 0,0-1 0 0 0,1 1 0 0 0,-1 0 0 0 0,1 0 0 0 0,-1 0 0 0 0,1 0 0 0 0,0 0 0 0 0,-2 3 0 0 0,-2 1 3 0 0,0 20-15 0 0,5-26 16 0 0,1 0 1 0 0,0 1 0 0 0,0-1 0 0 0,0 0-1 0 0,-1 0 1 0 0,1 0 0 0 0,0 1-1 0 0,0-1 1 0 0,0 0 0 0 0,0 0-1 0 0,0 1 1 0 0,-1-1 0 0 0,1 0-1 0 0,0 0 1 0 0,0 1 0 0 0,0-1-1 0 0,0 0 1 0 0,0 0 0 0 0,0 1 0 0 0,0-1-1 0 0,0 0 1 0 0,0 0 0 0 0,0 1-1 0 0,0-1 1 0 0,0 0 0 0 0,0 0-1 0 0,0 1 1 0 0,0-1 0 0 0,0 0-1 0 0,0 0 1 0 0,1 1 0 0 0,-1-1-1 0 0,0 0 1 0 0,0 0 0 0 0,0 1 0 0 0,0-1-1 0 0,0 0 1 0 0,1 0 0 0 0,-1 0-1 0 0,0 1 1 0 0,0-1 0 0 0,0 0-1 0 0,1 0 1 0 0,-1 0 0 0 0,0 0-1 0 0,0 0 1 0 0,0 1 0 0 0,1-1-1 0 0,-1 0 1 0 0,0 0 0 0 0,0 0 0 0 0,1 0-1 0 0,-1 0 1 0 0,0 0 0 0 0,1 0-1 0 0,-1 0 1 0 0,0 0 0 0 0,0 0-1 0 0,1 0 1 0 0,-1 0 0 0 0,0 0-1 0 0,0 0 1 0 0,1 0 0 0 0,-1 0-1 0 0,23 0-110 0 0,-19 0-80 0 0,16 0-2544 0 0,-12 0-59 0 0,-64 0-3638 0 0</inkml:trace>
</inkml:ink>
</file>

<file path=ppt/ink/ink14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3:03.276"/>
    </inkml:context>
    <inkml:brush xml:id="br0">
      <inkml:brushProperty name="width" value="0.035" units="cm"/>
      <inkml:brushProperty name="height" value="0.035" units="cm"/>
      <inkml:brushProperty name="color" value="#E71224"/>
    </inkml:brush>
  </inkml:definitions>
  <inkml:trace contextRef="#ctx0" brushRef="#br0">11 24 328 0 0,'0'0'2386'0'0,"1"-4"-2422"0"0,3-9 7 0 0,-3 9 2503 0 0,-1 4-2575 0 0,0 0 52 0 0,0 0 0 0 0,0 0 0 0 0,-1-1 1 0 0,1 1-1 0 0,0 0 0 0 0,0 0 0 0 0,0 0 0 0 0,0 0 0 0 0,0 0 0 0 0,0-1 0 0 0,-1 1 0 0 0,1 0 0 0 0,0 0 0 0 0,0 0 1 0 0,0 0-1 0 0,0 0 0 0 0,-1 0 0 0 0,1 0 0 0 0,0 0 0 0 0,0 0 0 0 0,0 0 0 0 0,-1 0 0 0 0,1 0 0 0 0,0 0 0 0 0,0 0 1 0 0,0 0-1 0 0,0 0 0 0 0,-1 0 0 0 0,1 0 0 0 0,0 0 0 0 0,0 0 0 0 0,0 0 0 0 0,-1 0 0 0 0,1 0 0 0 0,0 0 0 0 0,0 0 0 0 0,0 0 1 0 0,0 0-1 0 0,-1 0 0 0 0,1 1 0 0 0,0-1 0 0 0,0 0 0 0 0,0 0 0 0 0,0 0 0 0 0,0 0 0 0 0,0 0 0 0 0,-1 1 0 0 0,1-1 1 0 0,0 0-1 0 0,0 0 0 0 0,0 0 0 0 0,0 0 0 0 0,0 1 0 0 0,0-1 0 0 0,0 0 0 0 0,0 0 0 0 0,-9 9-1093 0 0,9-8 1033 0 0</inkml:trace>
</inkml:ink>
</file>

<file path=ppt/ink/ink14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3:03.493"/>
    </inkml:context>
    <inkml:brush xml:id="br0">
      <inkml:brushProperty name="width" value="0.035" units="cm"/>
      <inkml:brushProperty name="height" value="0.035" units="cm"/>
      <inkml:brushProperty name="color" value="#E71224"/>
    </inkml:brush>
  </inkml:definitions>
  <inkml:trace contextRef="#ctx0" brushRef="#br0">0 1 76 0 0,'0'0'2064'0'0</inkml:trace>
</inkml:ink>
</file>

<file path=ppt/ink/ink14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3:03.753"/>
    </inkml:context>
    <inkml:brush xml:id="br0">
      <inkml:brushProperty name="width" value="0.035" units="cm"/>
      <inkml:brushProperty name="height" value="0.035" units="cm"/>
      <inkml:brushProperty name="color" value="#E71224"/>
    </inkml:brush>
  </inkml:definitions>
  <inkml:trace contextRef="#ctx0" brushRef="#br0">0 1 140 0 0</inkml:trace>
</inkml:ink>
</file>

<file path=ppt/ink/ink14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3:05.382"/>
    </inkml:context>
    <inkml:brush xml:id="br0">
      <inkml:brushProperty name="width" value="0.035" units="cm"/>
      <inkml:brushProperty name="height" value="0.035" units="cm"/>
      <inkml:brushProperty name="color" value="#E71224"/>
    </inkml:brush>
  </inkml:definitions>
  <inkml:trace contextRef="#ctx0" brushRef="#br0">645 164 140 0 0,'22'-7'6849'0'0,"-22"7"-7140"0"0,0-1 286 0 0,0 0-1 0 0,0 0 1 0 0,-1 1-1 0 0,1-1 1 0 0,0 0-1 0 0,0 0 1 0 0,0 1-1 0 0,0-1 1 0 0,0 0-1 0 0,0 0 1 0 0,1 1-1 0 0,-1-1 1 0 0,0 0-1 0 0,0 1 1 0 0,0-1-1 0 0,1 0 1 0 0,-1 0-1 0 0,0 1 1 0 0,1-1-1 0 0,-1 1 1 0 0,1-1-1 0 0,-1 0 1 0 0,1 1-1 0 0,-1-1 1 0 0,1 1-1 0 0,-1-1 1 0 0,1 1-1 0 0,-1-1 1 0 0,1 1-1 0 0,0-1 1 0 0,-1 1-1 0 0,1 0 1 0 0,1-1-1 0 0,-2 1 0 0 0,5-7 46 0 0,-4 7-32 0 0,0-1 91 0 0,-1 0-92 0 0,0 1-1 0 0,0 0 0 0 0,1 0 0 0 0,-1-1 0 0 0,0 1 0 0 0,0 0 0 0 0,0-1 0 0 0,1 1 0 0 0,-1 0 0 0 0,0 0 0 0 0,0 0 1 0 0,1-1-1 0 0,-1 1 0 0 0,0 0 0 0 0,1 0 0 0 0,-1 0 0 0 0,0 0 0 0 0,0-1 0 0 0,1 1 0 0 0,-1 0 0 0 0,0 0 0 0 0,1 0 1 0 0,-1 0-1 0 0,0 0 0 0 0,1 0 0 0 0,-1 0 0 0 0,1 0 0 0 0,-1 0 0 0 0,0 0 0 0 0,2 0 1212 0 0,-19 0 1785 0 0,-140 6-1681 0 0,96 3-1127 0 0,25-4-112 0 0,10 0-18 0 0,-3 0 16 0 0,-24 0 222 0 0,-11-5 654 0 0,27-4-1024 0 0,-37 6 135 0 0,73-2-37 0 0,-15 2-4 0 0,11-2-28 0 0,-7 0 95 0 0,8 1-66 0 0,0-1 0 0 0,0 0 0 0 0,0 0 1 0 0,0-1-1 0 0,-8-1 0 0 0,-1-6 17 0 0,5 3-22 0 0,6 4-23 0 0,0 0 1 0 0,0-1 0 0 0,0 1-1 0 0,0 0 1 0 0,0 1 0 0 0,0-1-1 0 0,0 0 1 0 0,0 1 0 0 0,-3-1-1 0 0,-17-2-227 0 0,14 2 182 0 0,14 0 141 0 0,-5 1-44 0 0,1-3-52 0 0,-1 0 1 0 0,1 0-1 0 0,-1 1 1 0 0,1-1 0 0 0,0 0-1 0 0,0 1 1 0 0,1-1-1 0 0,-1 1 1 0 0,0-1-1 0 0,1 1 1 0 0,-1 0 0 0 0,1 0-1 0 0,0 0 1 0 0,5-2-1 0 0,11-13-16 0 0,-8 5 12 0 0,15-12-34 0 0,3 5-19 0 0,-22 15 46 0 0,-4-1-8 0 0,-3 4 19 0 0,0 1 0 0 0,0 0 0 0 0,0 0 0 0 0,0-1 0 0 0,0 1 0 0 0,0 0 0 0 0,0 0 0 0 0,0-1 0 0 0,0 1 0 0 0,0 0 0 0 0,0 0 0 0 0,0-1 0 0 0,0 1 0 0 0,0 0 0 0 0,1 0 0 0 0,-1 0 0 0 0,0-1 0 0 0,0 1 0 0 0,0 0 0 0 0,0 0 0 0 0,1 0 0 0 0,-1-1 0 0 0,0 1 0 0 0,0 0 0 0 0,0 0 0 0 0,1 0 0 0 0,-1 0 0 0 0,0 0 0 0 0,0 0 0 0 0,1-1 0 0 0,-1 1 0 0 0,0 0 0 0 0,0 0 0 0 0,1 0 0 0 0,-1 0 0 0 0,0 0 0 0 0,0 0 0 0 0,1 0 0 0 0,-1 0 0 0 0,0 0 0 0 0,0 0 0 0 0,1 0 0 0 0,-1 0 0 0 0,0 0 1 0 0,0 1-1 0 0,1-1 0 0 0,-1 0 0 0 0,0 0 0 0 0,0 0 0 0 0,1 0 0 0 0,-1 0 0 0 0,1 0-4 0 0,-1-1-4 0 0,0 0-4 0 0,-11 8-223 0 0,10-6 243 0 0,0 1 0 0 0,0-1 0 0 0,0 1 0 0 0,-1-1 0 0 0,1 0 0 0 0,0 1 0 0 0,-1-1 0 0 0,1 0 0 0 0,-1 0 0 0 0,0 0 0 0 0,1 0 0 0 0,-1 0 0 0 0,0 0 0 0 0,-2 0 0 0 0,-15 12-31 0 0,17-11 15 0 0,0 0 1 0 0,0 0-1 0 0,0 1 0 0 0,0-1 0 0 0,-1 0 0 0 0,1-1 0 0 0,-5 4 1 0 0,4-4 7 0 0,1 1 1 0 0,0-1-1 0 0,0 1 1 0 0,0-1-1 0 0,0 1 1 0 0,0 0-1 0 0,0 0 1 0 0,0 0 0 0 0,1 0-1 0 0,-3 3 1 0 0,-5 3-8 0 0,8-8 6 0 0,0 1 1 0 0,0-1-1 0 0,1 1 1 0 0,-1-1-1 0 0,0 1 1 0 0,1-1-1 0 0,-1 1 1 0 0,0-1-1 0 0,1 1 1 0 0,-1-1-1 0 0,1 1 1 0 0,-1 0-1 0 0,1-1 1 0 0,-1 1-1 0 0,1 0 1 0 0,0 0-1 0 0,-1-1 1 0 0,1 1-1 0 0,0 0 1 0 0,0 0-1 0 0,-1 1 1 0 0,1-2-1 0 0,0 0 0 0 0,0 0 0 0 0,0 1 1 0 0,0-1-1 0 0,0 0 0 0 0,0 1 1 0 0,0-1-1 0 0,0 0 0 0 0,0 0 0 0 0,-1 1 1 0 0,1-1-1 0 0,0 0 0 0 0,0 0 0 0 0,0 1 1 0 0,0-1-1 0 0,-1 0 0 0 0,1 0 0 0 0,0 0 1 0 0,0 1-1 0 0,0-1 0 0 0,-1 0 1 0 0,1 0-1 0 0,0 0 0 0 0,0 0 0 0 0,-1 1 1 0 0,1-1-1 0 0,0 0 0 0 0,-1 0 0 0 0,1 0 1 0 0,-1 0-1 0 0,1 0 1 0 0,0 0-1 0 0,-1 1 1 0 0,1-1-1 0 0,0 0 1 0 0,0 0-1 0 0,-1 0 1 0 0,1 1-1 0 0,0-1 1 0 0,-1 0-1 0 0,1 0 0 0 0,0 1 1 0 0,0-1-1 0 0,0 0 1 0 0,-1 0-1 0 0,1 1 1 0 0,0-1-1 0 0,0 0 1 0 0,0 1-1 0 0,0-1 1 0 0,0 0-1 0 0,-1 1 1 0 0,1-1-1 0 0,0 0 0 0 0,0 1 1 0 0,0-1-1 0 0,0 0 1 0 0,0 1-1 0 0,-7 3-3 0 0,7-4 1 0 0,-1 1-1 0 0,1-1 1 0 0,0 0 0 0 0,0 0 0 0 0,-1 0-1 0 0,1 0 1 0 0,0 0 0 0 0,0 1 0 0 0,0-1 0 0 0,0 0-1 0 0,-1 0 1 0 0,1 0 0 0 0,0 0 0 0 0,0 1-1 0 0,0-1 1 0 0,0 0 0 0 0,0 0 0 0 0,-1 0 0 0 0,1 1-1 0 0,0-1 1 0 0,0 0 0 0 0,0 0 0 0 0,0 1-1 0 0,0-1 1 0 0,0 0 0 0 0,0 0 0 0 0,0 1 0 0 0,0-1-1 0 0,0 0 1 0 0,0 0 0 0 0,0 1 0 0 0,0-1-1 0 0,0 0 1 0 0,0 0 0 0 0,0 1 0 0 0,0-1-1 0 0,0 0 1 0 0,1 0 0 0 0,-1 1 0 0 0,0-1 0 0 0,3 2 27 0 0,-1 0 1 0 0,1 0 0 0 0,0 0 0 0 0,0 0 0 0 0,0 0-1 0 0,0-1 1 0 0,0 0 0 0 0,1 0 0 0 0,-1 0-1 0 0,5 1 1 0 0,36 7 106 0 0,-17 15-217 0 0,-27-23 80 0 0,0 1 1 0 0,1-1-1 0 0,-1 0 0 0 0,0 1 1 0 0,1-1-1 0 0,-1 0 0 0 0,1 0 1 0 0,-1 1-1 0 0,1-1 0 0 0,-1 0 1 0 0,1 0-1 0 0,0 0 1 0 0,0 0-1 0 0,0 0 0 0 0,0 0 1 0 0,1 2-1 0 0,-1-2-2 0 0,0-1-1 0 0,0 1 1 0 0,0 0 0 0 0,0 0 0 0 0,0 0 0 0 0,-1 0-1 0 0,1 0 1 0 0,0 0 0 0 0,-1 0 0 0 0,1 0-1 0 0,-1 0 1 0 0,1 1 0 0 0,-1-1 0 0 0,0 0-1 0 0,1 0 1 0 0,-1 2 0 0 0,1-1-104 0 0,-1 0 1 0 0,1 0-1 0 0,0 0 1 0 0,0 0-1 0 0,0-1 1 0 0,0 1-1 0 0,1 0 0 0 0,-1-1 1 0 0,0 1-1 0 0,1-1 1 0 0,-1 1-1 0 0,3 1 1 0 0,-1-1-709 0 0,0 1 1 0 0,-1-1 0 0 0,1 0 0 0 0,0 0 0 0 0,1 0-1 0 0,-1-1 1 0 0,4 3 0 0 0,3-2-1817 0 0</inkml:trace>
</inkml:ink>
</file>

<file path=ppt/ink/ink14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3:06.645"/>
    </inkml:context>
    <inkml:brush xml:id="br0">
      <inkml:brushProperty name="width" value="0.035" units="cm"/>
      <inkml:brushProperty name="height" value="0.035" units="cm"/>
      <inkml:brushProperty name="color" value="#E71224"/>
    </inkml:brush>
  </inkml:definitions>
  <inkml:trace contextRef="#ctx0" brushRef="#br0">100 55 412 0 0,'0'0'8849'0'0,"-6"1"-8947"0"0,-12 2 90 0 0,12-1 30 0 0,9-3 110 0 0,-1 1-57 0 0,0-1 0 0 0,0 1 1 0 0,0-1-1 0 0,0 0 0 0 0,0 0 0 0 0,0 0 0 0 0,0 0 1 0 0,-1 0-1 0 0,1 0 0 0 0,0-1 0 0 0,-1 1 1 0 0,1-1-1 0 0,-1 1 0 0 0,1-1 0 0 0,-1 1 1 0 0,0-1-1 0 0,1 0 0 0 0,-1 0 0 0 0,0 0 0 0 0,0 0 1 0 0,0 1-1 0 0,-1-1 0 0 0,1 0 0 0 0,0-1 1 0 0,-1 1-1 0 0,1 0 0 0 0,-1 0 0 0 0,0 0 0 0 0,0-3 1 0 0,0 4-36 0 0,0 1 1 0 0,0-1 0 0 0,0 1 0 0 0,0-1-1 0 0,0 1 1 0 0,0-1 0 0 0,-1 1 0 0 0,1-1-1 0 0,0 1 1 0 0,0-1 0 0 0,-1 1-1 0 0,1-1 1 0 0,0 1 0 0 0,0 0 0 0 0,-1-1-1 0 0,1 1 1 0 0,-1 0 0 0 0,1-1 0 0 0,0 1-1 0 0,-1 0 1 0 0,1-1 0 0 0,-1 1-1 0 0,1 0 1 0 0,0 0 0 0 0,-1 0 0 0 0,1-1-1 0 0,-1 1 1 0 0,1 0 0 0 0,-1 0 0 0 0,1 0-1 0 0,-2 0 1 0 0,-22 0 172 0 0,16 1-196 0 0,1 0 0 0 0,0 1 0 0 0,1 0 0 0 0,-13 5 0 0 0,17-7-27 0 0,1 1 1 0 0,-1 0 0 0 0,0 0 0 0 0,1-1-1 0 0,-1 1 1 0 0,1 0 0 0 0,-1 1 0 0 0,1-1-1 0 0,0 0 1 0 0,-1 0 0 0 0,1 1 0 0 0,0-1-1 0 0,0 0 1 0 0,0 1 0 0 0,0-1 0 0 0,0 1-1 0 0,0 0 1 0 0,0-1 0 0 0,1 1 0 0 0,-1 0-1 0 0,1-1 1 0 0,-1 1 0 0 0,1 0 0 0 0,-1 0-1 0 0,1-1 1 0 0,0 1 0 0 0,0 0 0 0 0,0 0-1 0 0,0 3 1 0 0,7-4 49 0 0,0 0-1 0 0,-1 0 1 0 0,1 0 0 0 0,12-1-1 0 0,-12 0-36 0 0,0-1 0 0 0,-1 1-1 0 0,1-1 1 0 0,-1 0 0 0 0,1-1-1 0 0,-1 0 1 0 0,1 0 0 0 0,-1 0-1 0 0,0-1 1 0 0,0 0 0 0 0,8-5-1 0 0,-13 7 7 0 0,-1 1-1 0 0,0-1 1 0 0,1 0-1 0 0,-1 0 1 0 0,0 1-1 0 0,0-1 0 0 0,1 0 1 0 0,-1 0-1 0 0,0 1 1 0 0,0-1-1 0 0,0 0 1 0 0,0 0-1 0 0,0 1 1 0 0,0-1-1 0 0,0 0 1 0 0,0 0-1 0 0,-1 0 1 0 0,1 1-1 0 0,0-1 1 0 0,0 0-1 0 0,-1 0 0 0 0,1 1 1 0 0,0-1-1 0 0,-1 0 1 0 0,1 1-1 0 0,0-1 1 0 0,-1 0-1 0 0,1 1 1 0 0,-1-1-1 0 0,0 1 1 0 0,1-1-1 0 0,-1 1 1 0 0,1-1-1 0 0,-1 1 0 0 0,0-1 1 0 0,1 1-1 0 0,-1-1 1 0 0,0 1-1 0 0,1 0 1 0 0,-1 0-1 0 0,0-1 1 0 0,-1 1-1 0 0,-17-3 74 0 0,-36-2-1 0 0,54 5-29 0 0,0 0-15 0 0,-2 0-19 0 0,2 0-35 0 0,34 12-6924 0 0,-25-9 4241 0 0,-6-3 1759 0 0,-6-2 53 0 0,-35-11-1378 0 0</inkml:trace>
</inkml:ink>
</file>

<file path=ppt/ink/ink14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3:11.122"/>
    </inkml:context>
    <inkml:brush xml:id="br0">
      <inkml:brushProperty name="width" value="0.035" units="cm"/>
      <inkml:brushProperty name="height" value="0.035" units="cm"/>
      <inkml:brushProperty name="color" value="#E71224"/>
    </inkml:brush>
  </inkml:definitions>
  <inkml:trace contextRef="#ctx0" brushRef="#br0">12 15 1804 0 0,'0'0'10040'0'0,"-10"-14"-8827"0"0,9 20-1457 0 0,1-3 242 0 0,0-1 1 0 0,0 1 0 0 0,0-1 0 0 0,0 1 0 0 0,1-1 0 0 0,-1 1 0 0 0,1-1 0 0 0,0 0 0 0 0,0 1 0 0 0,0-1 0 0 0,0 0-1 0 0,0 0 1 0 0,0 1 0 0 0,0-1 0 0 0,1 0 0 0 0,-1 0 0 0 0,1 0 0 0 0,0-1 0 0 0,0 1 0 0 0,-1 0 0 0 0,5 2 0 0 0,-2 5-1 0 0,0 1 0 0 0,-3-9 3 0 0,0 0-1 0 0,1 0 0 0 0,-1 0 1 0 0,0 0-1 0 0,0 0 0 0 0,0 1 1 0 0,0-1-1 0 0,0 0 1 0 0,0 1-1 0 0,0-1 0 0 0,-1 1 1 0 0,1-1-1 0 0,0 1 0 0 0,-1-1 1 0 0,1 1-1 0 0,-1-1 0 0 0,1 3 1 0 0,0-3-6 0 0,8 5-5 0 0,-8-6 145 0 0,0 4-441 0 0,3-2 292 0 0,0 6 9 0 0,-4-7 5 0 0,1 0 0 0 0,-1 0 0 0 0,0 0 0 0 0,0 0-1 0 0,1 0 1 0 0,-1 0 0 0 0,0-1 0 0 0,1 1 0 0 0,-1 0 0 0 0,1 0 0 0 0,-1 0 0 0 0,1-1 0 0 0,0 1 0 0 0,-1 0 0 0 0,1-1 0 0 0,0 1-1 0 0,-1 0 1 0 0,1-1 0 0 0,0 1 0 0 0,1 0 0 0 0,-1-1-10 0 0,0 1-194 0 0,0 0-1 0 0,0 0 1 0 0,0 0-1 0 0,0-1 1 0 0,0 1-1 0 0,1 0 1 0 0,-1-1 0 0 0,0 1-1 0 0,0-1 1 0 0,1 0-1 0 0,-1 1 1 0 0,0-1-1 0 0,1 0 1 0 0,-1 0-1 0 0,2 0 1 0 0,8 7-3577 0 0,-5-4 1182 0 0,-33-13-325 0 0</inkml:trace>
</inkml:ink>
</file>

<file path=ppt/ink/ink14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3:12.021"/>
    </inkml:context>
    <inkml:brush xml:id="br0">
      <inkml:brushProperty name="width" value="0.035" units="cm"/>
      <inkml:brushProperty name="height" value="0.035" units="cm"/>
      <inkml:brushProperty name="color" value="#E71224"/>
    </inkml:brush>
  </inkml:definitions>
  <inkml:trace contextRef="#ctx0" brushRef="#br0">76 234 1264 0 0,'0'0'4239'0'0,"-4"-1"-4107"0"0,-10-2-4 0 0,10 3 177 0 0,-13 0 652 0 0,13 0-225 0 0,3 0-648 0 0,0 0 1 0 0,0 1-1 0 0,-1-1 0 0 0,1 0 0 0 0,0 0 1 0 0,0 0-1 0 0,0 0 0 0 0,0 0 0 0 0,0 0 0 0 0,0-1 1 0 0,0 1-1 0 0,-1 0 0 0 0,1 0 0 0 0,0-1 0 0 0,0 1 1 0 0,0-1-1 0 0,0 1 0 0 0,0-1 0 0 0,-1 0 1 0 0,2 1 40 0 0,0 0-73 0 0,0 0-1 0 0,-1 0 1 0 0,1 0 0 0 0,0 0-1 0 0,-1 0 1 0 0,1 0 0 0 0,0 0 0 0 0,-1 0-1 0 0,1 0 1 0 0,0 0 0 0 0,-1 0-1 0 0,1 0 1 0 0,0 0 0 0 0,-1 0 0 0 0,1-1-1 0 0,0 1 1 0 0,0 0 0 0 0,-1 0-1 0 0,1 0 1 0 0,0 0 0 0 0,-1-1 0 0 0,1 1-1 0 0,0 0 1 0 0,0 0 0 0 0,0 0-1 0 0,-1-1 1 0 0,1 1 0 0 0,0 0 0 0 0,0 0-1 0 0,0-1 1 0 0,-1 1 0 0 0,1 0-1 0 0,0-1 1 0 0,0 1 0 0 0,0 0-1 0 0,0 0 1 0 0,0-1 0 0 0,0 1 0 0 0,0 0-1 0 0,0-1 1 0 0,0 1 0 0 0,0 0-1 0 0,0-1 1 0 0,0 1 0 0 0,0 0 0 0 0,0-1-1 0 0,0 1 1 0 0,0 0 0 0 0,0-1-1 0 0,0 1 1 0 0,0 0 0 0 0,0 0 0 0 0,0-1-1 0 0,0 1 1 0 0,1 0 0 0 0,-1-1-1 0 0,0 1 1 0 0,0 0 0 0 0,0 0 0 0 0,1-1-1 0 0,-1 1 1 0 0,0 0 0 0 0,0 0-1 0 0,1 0 1 0 0,-1-1 0 0 0,1 1 0 0 0,21-24-122 0 0,-16 18 207 0 0,66-62-82 0 0,-37 36-60 0 0,-25 24 23 0 0,0-2-1 0 0,0 1 1 0 0,-1-1 0 0 0,0 0 0 0 0,12-20-1 0 0,-18 25-476 0 0,-2 9 262 0 0,-4 15 200 0 0,1 0-147 0 0,-1 1-746 0 0,0 5-6072 0 0,4-23 5070 0 0,4 0-434 0 0</inkml:trace>
</inkml:ink>
</file>

<file path=ppt/ink/ink15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3:21.370"/>
    </inkml:context>
    <inkml:brush xml:id="br0">
      <inkml:brushProperty name="width" value="0.035" units="cm"/>
      <inkml:brushProperty name="height" value="0.035" units="cm"/>
      <inkml:brushProperty name="color" value="#E71224"/>
    </inkml:brush>
  </inkml:definitions>
  <inkml:trace contextRef="#ctx0" brushRef="#br0">23 54 516 0 0,'0'0'6773'0'0,"-1"-3"-6705"0"0,-3-10-28 0 0,3 10 287 0 0,-10-16 1335 0 0,11 16-1321 0 0,0 3-329 0 0,1 0 1 0 0,-1-1-1 0 0,0 1 1 0 0,0-1-1 0 0,0 1 1 0 0,0-1-1 0 0,0 1 1 0 0,0-1-1 0 0,0 1 1 0 0,0-1-1 0 0,0 1 1 0 0,0 0-1 0 0,0-1 1 0 0,0 1-1 0 0,0-1 0 0 0,-1 1 1 0 0,1-1-1 0 0,0 1 1 0 0,0-1-1 0 0,0 1 1 0 0,-1 0-1 0 0,1-1 1 0 0,0 1-1 0 0,0 0 1 0 0,-1-1-1 0 0,1 1 1 0 0,0 0-1 0 0,-1-1 1 0 0,1 1-1 0 0,-1 0 1 0 0,0-1 1381 0 0</inkml:trace>
</inkml:ink>
</file>

<file path=ppt/ink/ink15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4:05.290"/>
    </inkml:context>
    <inkml:brush xml:id="br0">
      <inkml:brushProperty name="width" value="0.035" units="cm"/>
      <inkml:brushProperty name="height" value="0.035" units="cm"/>
      <inkml:brushProperty name="color" value="#33CCFF"/>
    </inkml:brush>
  </inkml:definitions>
  <inkml:trace contextRef="#ctx0" brushRef="#br0">0 17 800 0 0,'0'0'7223'0'0,"0"-2"-6994"0"0,0-12 2841 0 0,9 14-13976 0 0,-18 0 10490 0 0</inkml:trace>
</inkml:ink>
</file>

<file path=ppt/ink/ink15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4:11.464"/>
    </inkml:context>
    <inkml:brush xml:id="br0">
      <inkml:brushProperty name="width" value="0.035" units="cm"/>
      <inkml:brushProperty name="height" value="0.035" units="cm"/>
      <inkml:brushProperty name="color" value="#E71224"/>
    </inkml:brush>
  </inkml:definitions>
  <inkml:trace contextRef="#ctx0" brushRef="#br0">1 0 1292 0 0,'0'0'1324'0'0</inkml:trace>
</inkml:ink>
</file>

<file path=ppt/ink/ink15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4:11.558"/>
    </inkml:context>
    <inkml:brush xml:id="br0">
      <inkml:brushProperty name="width" value="0.035" units="cm"/>
      <inkml:brushProperty name="height" value="0.035" units="cm"/>
      <inkml:brushProperty name="color" value="#E71224"/>
    </inkml:brush>
  </inkml:definitions>
  <inkml:trace contextRef="#ctx0" brushRef="#br0">72 0 204 0 0,'-61'21'848'0'0,"61"-19"-540"0"0,0 0-272 0 0,-5 0-36 0 0,5 0-28 0 0,-6 0-20 0 0,6 0-40 0 0,0 0-188 0 0,0 0-172 0 0</inkml:trace>
</inkml:ink>
</file>

<file path=ppt/ink/ink15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4:12.484"/>
    </inkml:context>
    <inkml:brush xml:id="br0">
      <inkml:brushProperty name="width" value="0.035" units="cm"/>
      <inkml:brushProperty name="height" value="0.035" units="cm"/>
      <inkml:brushProperty name="color" value="#E71224"/>
    </inkml:brush>
  </inkml:definitions>
  <inkml:trace contextRef="#ctx0" brushRef="#br0">28 75 20 0 0,'0'0'5625'0'0,"0"-3"-5364"0"0,0-13 813 0 0,0 16-799 0 0,-7-11-127 0 0,6 11-60 0 0,1 0 0 0 0,-1-1-1 0 0,1 1 1 0 0,-1-1-1 0 0,1 1 1 0 0,-1-1 0 0 0,1 1-1 0 0,-1-1 1 0 0,1 1 0 0 0,-1-1-1 0 0,1 0 1 0 0,-1 1 0 0 0,1-1-1 0 0,0 0 1 0 0,0 1-1 0 0,-1-1 1 0 0,1 0 0 0 0,0 1-1 0 0,0-1 1 0 0,0 0 0 0 0,-1 0-1 0 0,-5-11 679 0 0,4-4-149 0 0,3 13 127 0 0,0 15-464 0 0,-7 37-120 0 0,6 42-40 0 0,6-58-69 0 0,-7-25 17 0 0,1-7-56 0 0,0-1-1 0 0,-1 1 0 0 0,1 0 1 0 0,0 0-1 0 0,0 0 0 0 0,0-1 0 0 0,0 1 1 0 0,0 0-1 0 0,0 0 0 0 0,0 0 0 0 0,0-1 1 0 0,0 1-1 0 0,0 0 0 0 0,0 0 1 0 0,1 0-1 0 0,-1-1 0 0 0,0 1 0 0 0,0 0 1 0 0,1 0-1 0 0,-1-1 0 0 0,1 1 0 0 0,-1 0 1 0 0,1-1-1 0 0,-1 1 0 0 0,1 0 1 0 0,0 0-1 0 0,0-1-42 0 0,11 5-9534 0 0,-29-10 6719 0 0</inkml:trace>
</inkml:ink>
</file>

<file path=ppt/ink/ink15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4:15.197"/>
    </inkml:context>
    <inkml:brush xml:id="br0">
      <inkml:brushProperty name="width" value="0.035" units="cm"/>
      <inkml:brushProperty name="height" value="0.035" units="cm"/>
      <inkml:brushProperty name="color" value="#E71224"/>
    </inkml:brush>
  </inkml:definitions>
  <inkml:trace contextRef="#ctx0" brushRef="#br0">22 36 3860 0 0,'0'0'4921'0'0,"-11"-4"-3352"0"0,12-3-1034 0 0,-1 6-449 0 0,0 0 1 0 0,0 0-1 0 0,1 0 1 0 0,-1 0 0 0 0,0 0-1 0 0,0 0 1 0 0,0 0-1 0 0,0 0 1 0 0,0 0 0 0 0,0 0-1 0 0,0 0 1 0 0,-1 0-1 0 0,1 0 1 0 0,0 0 0 0 0,-1 0-1 0 0,1 0 1 0 0,0 0-1 0 0,-1 0 1 0 0,1 0 0 0 0,-1 0-1 0 0,0 0 1 0 0,0-1 0 0 0,0 2 454 0 0,-5 8-601 0 0,6 188 1024 0 0,5-182-846 0 0,-4-13-104 0 0,0 0 0 0 0,0 0 0 0 0,-1 1 0 0 0,1-1 0 0 0,-1 0 0 0 0,1 0 0 0 0,-1 1 0 0 0,0-1 0 0 0,1 1 0 0 0,-1-1 0 0 0,0 2 0 0 0,0 33-248 0 0,0-27-3377 0 0,0-39-7152 0 0</inkml:trace>
</inkml:ink>
</file>

<file path=ppt/ink/ink15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7:13.975"/>
    </inkml:context>
    <inkml:brush xml:id="br0">
      <inkml:brushProperty name="width" value="0.035" units="cm"/>
      <inkml:brushProperty name="height" value="0.035" units="cm"/>
      <inkml:brushProperty name="color" value="#E71224"/>
    </inkml:brush>
  </inkml:definitions>
  <inkml:trace contextRef="#ctx0" brushRef="#br0">110 31 2284 0 0,'0'0'7046'0'0,"-5"-3"-6906"0"0,-13-11 49 0 0,7 7 3573 0 0,10 7-3743 0 0,1 0 1 0 0,0 0 0 0 0,0 0-1 0 0,-1 0 1 0 0,1 0 0 0 0,0 0 0 0 0,0 0-1 0 0,0 0 1 0 0,-1 0 0 0 0,1 0-1 0 0,0-1 1 0 0,0 1 0 0 0,0 0 0 0 0,0 0-1 0 0,-1 0 1 0 0,1 0 0 0 0,0 0-1 0 0,0-1 1 0 0,0 1 0 0 0,0 0 0 0 0,0 0-1 0 0,0 0 1 0 0,0-1 0 0 0,-1 1-1 0 0,1 0 1 0 0,0 0 0 0 0,0 0 0 0 0,0-1-1 0 0,0 1 1 0 0,0 0 0 0 0,0 0-1 0 0,0 0 1 0 0,0-1 0 0 0,0 1-1 0 0,0 0 1 0 0,0 0 0 0 0,0-1 0 0 0,0 1-1 0 0,0-1 206 0 0,0 2-150 0 0,-1-1-1 0 0,0 1 1 0 0,0-1-1 0 0,1 1 1 0 0,-1-1-1 0 0,0 1 1 0 0,1-1 0 0 0,-1 1-1 0 0,0 0 1 0 0,1-1-1 0 0,-1 1 1 0 0,1 0-1 0 0,-1 0 1 0 0,1-1-1 0 0,-1 1 1 0 0,1 0 0 0 0,0 0-1 0 0,-1 0 1 0 0,1-1-1 0 0,0 1 1 0 0,0 0-1 0 0,-1 0 1 0 0,1 0 0 0 0,0 0-1 0 0,0 0 1 0 0,0 0-1 0 0,0-1 1 0 0,0 1-1 0 0,1 1 1 0 0,-1 40-398 0 0,0-28 555 0 0,-5 36-146 0 0,-6 4 8 0 0,10-40-80 0 0,-1 1 0 0 0,-5 21 0 0 0,5-30 26 0 0,-2 8-5 0 0,-2 10-12 0 0,5-15-6 0 0,0 0 0 0 0,0-1 0 0 0,-1 1-1 0 0,-4 12 1 0 0,3-12-7 0 0,1 0 0 0 0,0 0 0 0 0,0 0 0 0 0,0 15 0 0 0,2 41-21 0 0,0-64-59 0 0,0 0-1 0 0,1 0 1 0 0,-1 0 0 0 0,0 0-1 0 0,1 0 1 0 0,-1 0 0 0 0,1-1-1 0 0,-1 1 1 0 0,1 0 0 0 0,-1 0-1 0 0,1-1 1 0 0,0 1 0 0 0,-1 0-1 0 0,1-1 1 0 0,0 1 0 0 0,-1 0-1 0 0,2 0 1 0 0,-1-1-682 0 0,0 1-1 0 0,0 0 1 0 0,0-1 0 0 0,0 1-1 0 0,0-1 1 0 0,0 1 0 0 0,0-1-1 0 0,0 0 1 0 0,0 1 0 0 0,0-1-1 0 0,0 0 1 0 0,0 0-1 0 0,0 1 1 0 0,2-1 0 0 0,-3 0 705 0 0,0 0 1 0 0,0 0 0 0 0,0 0-1 0 0,0-1 1 0 0,0 1-1 0 0,0 0 1 0 0,0 0 0 0 0,0 0-1 0 0,0 0 1 0 0,0 0 0 0 0,0 0-1 0 0,0 0 1 0 0,0 0-1 0 0,0 0 1 0 0,0 0 0 0 0,0 0-1 0 0,0 0 1 0 0,0 0 0 0 0,0 0-1 0 0,0 0 1 0 0,0 0-1 0 0,0-1 1 0 0,0 1 0 0 0,0 0-1 0 0,0 0 1 0 0,0 0 0 0 0,0 0-1 0 0,0 0 1 0 0,0 0-1 0 0,0 0 1 0 0,0 0 0 0 0,0 0-1 0 0,0 0 1 0 0,0 0 0 0 0,0 0-1 0 0,0 0 1 0 0,0 0-1 0 0,0-1 1 0 0,0 1 0 0 0,0 0-1 0 0,0 0 1 0 0,0 0 0 0 0,0 0-1 0 0,0 0 1 0 0,0 0-1 0 0,0 0 1 0 0,1 0 0 0 0,-1 0-1 0 0,0 0 1 0 0,0 0 0 0 0,0 0-1 0 0,0 0 1 0 0,0 0-1 0 0,0 0 1 0 0,0 0 0 0 0,0 0-1 0 0,0 0 1 0 0,0 0 0 0 0,0 0-1 0 0,0 0 1 0 0,-17-7-1577 0 0</inkml:trace>
</inkml:ink>
</file>

<file path=ppt/ink/ink15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7:14.796"/>
    </inkml:context>
    <inkml:brush xml:id="br0">
      <inkml:brushProperty name="width" value="0.035" units="cm"/>
      <inkml:brushProperty name="height" value="0.035" units="cm"/>
      <inkml:brushProperty name="color" value="#E71224"/>
    </inkml:brush>
  </inkml:definitions>
  <inkml:trace contextRef="#ctx0" brushRef="#br0">22 35 888 0 0,'0'0'1988'0'0,"-11"4"5385"0"0,7-18-6733 0 0,4 13-531 0 0,-1 0 0 0 0,1-1 0 0 0,-1 1-1 0 0,1 0 1 0 0,0 0 0 0 0,-1-1-1 0 0,1 1 1 0 0,0 0 0 0 0,0-1 0 0 0,0 1-1 0 0,0 0 1 0 0,0 0 0 0 0,0-1 0 0 0,0 1-1 0 0,0 0 1 0 0,1-1 0 0 0,0-1 0 0 0,-4 6-260 0 0,0 7 75 0 0,3-9 97 0 0,0 0 0 0 0,1 0 0 0 0,-1 0 0 0 0,0 1 0 0 0,1-1 0 0 0,-1 0 0 0 0,1 0 0 0 0,-1 0 0 0 0,1 0 0 0 0,-1 0 0 0 0,1 0 0 0 0,0 0-1 0 0,0 0 1 0 0,-1 0 0 0 0,1 0 0 0 0,0 0 0 0 0,0 0 0 0 0,0 0 0 0 0,0-1 0 0 0,0 1 0 0 0,0 0 0 0 0,0-1 0 0 0,0 1 0 0 0,0-1-1 0 0,1 1 1 0 0,-1-1 0 0 0,0 0 0 0 0,0 1 0 0 0,0-1 0 0 0,1 0 0 0 0,-1 0 0 0 0,0 0 0 0 0,2 0 0 0 0,8 1 282 0 0,0 0-1 0 0,22-3 1 0 0,-14 1-226 0 0,46-3 75 0 0,-64 4-128 0 0,17 0-227 0 0,2 5-852 0 0,9 1-4487 0 0,-28-6 5411 0 0,12-2-2493 0 0,-10 0 737 0 0,-11 0 108 0 0,-46-3 507 0 0</inkml:trace>
</inkml:ink>
</file>

<file path=ppt/ink/ink15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7:16.323"/>
    </inkml:context>
    <inkml:brush xml:id="br0">
      <inkml:brushProperty name="width" value="0.035" units="cm"/>
      <inkml:brushProperty name="height" value="0.035" units="cm"/>
      <inkml:brushProperty name="color" value="#E71224"/>
    </inkml:brush>
  </inkml:definitions>
  <inkml:trace contextRef="#ctx0" brushRef="#br0">154 131 2280 0 0,'0'0'8070'0'0,"-3"0"-7890"0"0,-8-3-24 0 0,9 2 60 0 0,-16 1 30 0 0,15 1-223 0 0,-1 0-1 0 0,1 0 1 0 0,0 0-1 0 0,-1 0 1 0 0,1 0-1 0 0,0 0 0 0 0,0 1 1 0 0,0 0-1 0 0,0 0 1 0 0,0 0-1 0 0,0 0 1 0 0,1 0-1 0 0,-1 0 1 0 0,1 1-1 0 0,-1-1 1 0 0,1 1-1 0 0,-3 3 0 0 0,-4 6-28 0 0,-4 10 15 0 0,-18 48 2 0 0,27-55-29 0 0,1 1 0 0 0,1 0 0 0 0,0 0 0 0 0,1 28 0 0 0,1-43 16 0 0,1 0 1 0 0,-1 0 0 0 0,0 0 0 0 0,0-1-1 0 0,1 1 1 0 0,-1 0 0 0 0,1 0 0 0 0,-1 0-1 0 0,1 0 1 0 0,-1 0 0 0 0,1-1 0 0 0,-1 1-1 0 0,1 0 1 0 0,0 0 0 0 0,-1-1 0 0 0,1 1-1 0 0,0-1 1 0 0,0 1 0 0 0,-1 0 0 0 0,1-1-1 0 0,0 1 1 0 0,0-1 0 0 0,0 0 0 0 0,0 1-1 0 0,0-1 1 0 0,0 0 0 0 0,-1 1 0 0 0,1-1-1 0 0,0 0 1 0 0,0 0 0 0 0,0 0 0 0 0,0 0-1 0 0,0 0 1 0 0,0 0 0 0 0,1 0 0 0 0,0 0 33 0 0,0 0 1 0 0,1 0 0 0 0,-1 0-1 0 0,0-1 1 0 0,0 1 0 0 0,0 0 0 0 0,0-1-1 0 0,0 1 1 0 0,0-1 0 0 0,0 0-1 0 0,0 0 1 0 0,0 0 0 0 0,0 0-1 0 0,0 0 1 0 0,2-2 0 0 0,11-14 164 0 0,-8 11-186 0 0,-1-1 0 0 0,0 0 1 0 0,0 0-1 0 0,-1-1 0 0 0,0 0 0 0 0,5-10 1 0 0,-4 5-2 0 0,0-1 0 0 0,-2 1 0 0 0,1-1-1 0 0,-2 0 1 0 0,0 0 0 0 0,0 0 0 0 0,-2 0 0 0 0,1-25 0 0 0,-2 36-7 0 0,0-1 0 0 0,-1 0 0 0 0,0 1 0 0 0,1-1 0 0 0,-1 1 0 0 0,-1-1 0 0 0,1 1-1 0 0,0-1 1 0 0,-1 1 0 0 0,0 0 0 0 0,1 0 0 0 0,-1-1 0 0 0,-3-2 0 0 0,3 4-4 0 0,-2-4 17 0 0,3 5-13 0 0,0 0 1 0 0,1 0-1 0 0,-1 0 0 0 0,0 0 1 0 0,1 0-1 0 0,-1 0 0 0 0,0 0 0 0 0,1 0 1 0 0,0 0-1 0 0,-1-1 0 0 0,1 1 1 0 0,0 0-1 0 0,-1-2 0 0 0,-3 0 15 0 0,4 3-15 0 0,0 0-1 0 0,-1 0 1 0 0,1 0 0 0 0,0 0-1 0 0,-1 0 1 0 0,1-1-1 0 0,-1 1 1 0 0,1 0 0 0 0,0 0-1 0 0,-1 0 1 0 0,1-1 0 0 0,0 1-1 0 0,0 0 1 0 0,-1-1-1 0 0,1 1 1 0 0,0 0 0 0 0,0-1-1 0 0,-1 1 1 0 0,1 0-1 0 0,0-1 1 0 0,0 1 0 0 0,0 0-1 0 0,0-1 1 0 0,-1 1 0 0 0,1 0-1 0 0,0-2 1 0 0,0-59 2799 0 0,0 61-2724 0 0,0-1-84 0 0,0 1 0 0 0,0 0 0 0 0,0 0 0 0 0,0-1 0 0 0,0 1-1 0 0,0 0 1 0 0,0 0 0 0 0,0 0 0 0 0,0 0 0 0 0,0-1 0 0 0,0 1 0 0 0,0 0 0 0 0,-1 0 0 0 0,1 0 0 0 0,0-1 0 0 0,0 1-1 0 0,0 0 1 0 0,0 0 0 0 0,0 0 0 0 0,0 0 0 0 0,-1 0 0 0 0,1-1 0 0 0,0 1 0 0 0,0 0 0 0 0,0 0 0 0 0,0 0-1 0 0,-1 0 1 0 0,1 0 0 0 0,0 0 0 0 0,0 0 0 0 0,0 0 0 0 0,-1 0 0 0 0,1 0 0 0 0,0 0 0 0 0,0 0 0 0 0,0-1-1 0 0,-1 1 1 0 0,1 1 0 0 0,0-1 0 0 0,0 0 0 0 0,0 0 0 0 0,-1 0 0 0 0,1 0 0 0 0,0 0 0 0 0,0 0 0 0 0,0 0-1 0 0,-1 0 1 0 0,1 0 0 0 0,0 0 0 0 0,0 0 0 0 0,0 0 0 0 0,0 1 0 0 0,-1-1 0 0 0,1 0 0 0 0,0 0 0 0 0,0 0-1 0 0,0 1 1 0 0,-7 17-55 0 0,0 29 67 0 0,7-34-31 0 0,-1-10 27 0 0,0 1 0 0 0,1-1 1 0 0,0 0-1 0 0,0 1 0 0 0,0-1 0 0 0,0 0 0 0 0,1 1 1 0 0,-1-1-1 0 0,1 0 0 0 0,0 0 0 0 0,0 0 0 0 0,3 6 1 0 0,-3-6-2 0 0,1 0-1 0 0,0 0 1 0 0,-1 0 0 0 0,0 0 0 0 0,0-1 0 0 0,0 2 0 0 0,0-1-1 0 0,0 0 1 0 0,0 0 0 0 0,-1 0 0 0 0,1 4 0 0 0,-1-3 2 0 0,1 0 0 0 0,-1 0 0 0 0,1 0 0 0 0,0 0 0 0 0,0 0 1 0 0,4 6-1 0 0,4 18 3 0 0,-8-25-5 0 0,-1 0-1 0 0,1 0 1 0 0,0 0 0 0 0,0 0 0 0 0,0 0-1 0 0,0 0 1 0 0,1 0 0 0 0,3 4-1 0 0,16 27-60 0 0,-10-21-1 0 0,-3 4-74 0 0,-4-5-75 0 0,18 10-4098 0 0,-12-14 592 0 0,-8-7 1258 0 0,-47-55-1623 0 0</inkml:trace>
</inkml:ink>
</file>

<file path=ppt/ink/ink15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01.273"/>
    </inkml:context>
    <inkml:brush xml:id="br0">
      <inkml:brushProperty name="width" value="0.035" units="cm"/>
      <inkml:brushProperty name="height" value="0.035" units="cm"/>
      <inkml:brushProperty name="color" value="#E71224"/>
    </inkml:brush>
  </inkml:definitions>
  <inkml:trace contextRef="#ctx0" brushRef="#br0">362 4846 3864 0 0,'0'0'7264'0'0,"-3"-2"-7830"0"0,-12-5 580 0 0,11 5 2389 0 0,4-275-697 0 0,-11 210-1166 0 0,6-2-450 0 0,0 11-94 0 0,-6-10 62 0 0,11-99 136 0 0,-11 99-198 0 0,5-112-36 0 0,6-208 179 0 0,6 287-52 0 0,-7 64-45 0 0,0 18-32 0 0,1 0 0 0 0,1 0-1 0 0,4-30 1 0 0,-3 34 1 0 0,0 0 1 0 0,-2-1-1 0 0,-1-29 0 0 0,-1 4 77 0 0,2-114 13 0 0,-5 52-60 0 0,5 80-24 0 0,0 1 10 0 0,0-1 1 0 0,-5-26 0 0 0,3 26-17 0 0,0 1 0 0 0,3-45 0 0 0,1 18-32 0 0,-2-328 109 0 0,-5 278-76 0 0,5-183 58 0 0,-6 218-66 0 0,1-34-10 0 0,5-113 10 0 0,-11 131 9 0 0,11-230-46 0 0,-11 188 86 0 0,0 15-43 0 0,11-83-24 0 0,11 123 60 0 0,-12 54-43 0 0,2 0 1 0 0,0 0-1 0 0,0 0 0 0 0,7-25 0 0 0,-7 30-6 0 0,0 0 0 0 0,0-1-1 0 0,0 1 1 0 0,-1-1 0 0 0,-2-13 0 0 0,1-5 27 0 0,1-116 165 0 0,-11 109-227 0 0,0-20 108 0 0,11 53-72 0 0,0 1 1 0 0,0-1 0 0 0,-1 0 0 0 0,1 1 0 0 0,0-1-1 0 0,0 0 1 0 0,0 1 0 0 0,0-1 0 0 0,-1 0 0 0 0,1 1 0 0 0,0-1-1 0 0,-1 0 1 0 0,1 1 0 0 0,0-1 0 0 0,-1 1 0 0 0,1-1 0 0 0,-1 1-1 0 0,0-1 1 0 0,1 0 0 0 0,-1 1-1 0 0,1-1 1 0 0,-1 1 0 0 0,1-1-1 0 0,-1 1 1 0 0,1-1 0 0 0,0 0-1 0 0,-1 1 1 0 0,1-1 0 0 0,0 0-1 0 0,-1 1 1 0 0,1-1 0 0 0,0 0-1 0 0,0 1 1 0 0,0-1 0 0 0,0 0-1 0 0,0 1 1 0 0,0-2 0 0 0,-6-11-24 0 0,1-3-6 0 0,5 15 30 0 0,-1-1 1 0 0,1 1 0 0 0,0-1-1 0 0,0 1 1 0 0,-1-1 0 0 0,1 1 0 0 0,0 0-1 0 0,-1-1 1 0 0,0 1 0 0 0,1 0 0 0 0,-2-2-1 0 0,1 1 1 0 0,1 1 0 0 0,-1 0 0 0 0,0 0 0 0 0,1-1-1 0 0,-1 1 1 0 0,1 0 0 0 0,0-1 0 0 0,-1 1 0 0 0,1-1 0 0 0,0 1-1 0 0,0-3 1 0 0,-11-29 51 0 0,11 25-11 0 0,0 8-47 0 0,0-1 0 0 0,1 1 0 0 0,-1 0 0 0 0,0-1 0 0 0,0 1 0 0 0,0-1 0 0 0,0 1 0 0 0,0-1 0 0 0,0 1-1 0 0,0-1 1 0 0,0 1 0 0 0,0-1 0 0 0,0 1 0 0 0,0-1 0 0 0,0 1 0 0 0,0-1 0 0 0,0 1 0 0 0,0-1 0 0 0,0 1 0 0 0,-1-1 0 0 0,1 1-1 0 0,0-1 1 0 0,0 1 0 0 0,0-1 0 0 0,-1 1 0 0 0,1 0 0 0 0,0-1 0 0 0,-1 1 0 0 0,1 0 0 0 0,0-1 0 0 0,-1 1 0 0 0,1 0-1 0 0,-1-1 1 0 0,1 1 0 0 0,0 0 0 0 0,-1 0 0 0 0,1-1 0 0 0,-1 1 0 0 0,1 0 0 0 0,-1 0 0 0 0,1 0 0 0 0,-1 0 0 0 0,1-1-1 0 0,-1 1 1 0 0,1 0 0 0 0,-1 0 0 0 0,0 3 3 0 0,0-1-1 0 0,1 0 1 0 0,-1 0-1 0 0,0 1 1 0 0,0-1-1 0 0,0 0 1 0 0,-1 0-1 0 0,-1 3 0 0 0,2 7 57 0 0,1-11-51 0 0,0 0-1 0 0,1-1 0 0 0,-1 1 0 0 0,0 0 0 0 0,0 0 1 0 0,0 0-1 0 0,0-1 0 0 0,0 1 0 0 0,-1 0 0 0 0,1 0 1 0 0,0 0-1 0 0,0-1 0 0 0,0 1 0 0 0,-1 0 0 0 0,1 0 0 0 0,0-1 1 0 0,-1 2-1 0 0,-1 1 0 0 0,-1 0 0 0 0,1 0 1 0 0,1 1-1 0 0,-1-1 0 0 0,-2 8 1 0 0,2-7 3 0 0,1 0 1 0 0,-1 0-1 0 0,0-1 1 0 0,0 1-1 0 0,-1 0 1 0 0,-2 4-1 0 0,3-6 2 0 0,0 1-1 0 0,1-1 0 0 0,-1 1 1 0 0,1 0-1 0 0,0 0 0 0 0,0-1 1 0 0,0 1-1 0 0,0 0 0 0 0,0 4 1 0 0,-8 18-6 0 0,-8 18 7 0 0,1-2-17 0 0,-28 42 86 0 0,22-38-85 0 0,12-24 13 0 0,-1 1-59 0 0,16-31 126 0 0,0-1 0 0 0,0 0 1 0 0,4-14-1 0 0,-1 3-53 0 0,17-40-57 0 0,43-76 0 0 0,-63 130 38 0 0,-2 3 6 0 0,-1-1-1 0 0,1 1 1 0 0,-1 0 0 0 0,1-1 0 0 0,-2 1-1 0 0,1-1 1 0 0,0 0 0 0 0,-1 0-1 0 0,0 0 1 0 0,0 1 0 0 0,0-1-1 0 0,-1 0 1 0 0,1-6 0 0 0,10-18 17 0 0,0 3-311 0 0,-8 25 284 0 0,1-1 1 0 0,0 0 0 0 0,0 1 0 0 0,0 0-1 0 0,8-2 1 0 0,10-5-51 0 0,-19 7 60 0 0,-1-1-1 0 0,0 1 1 0 0,1 0-1 0 0,-1 1 1 0 0,1-1-1 0 0,-1 0 1 0 0,1 1-1 0 0,-1-1 0 0 0,1 1 1 0 0,-1 0-1 0 0,5 0 1 0 0,-6 0-8 0 0,-1 0-1 0 0,10 0-37 0 0,12 0 30 0 0,-21 0 12 0 0,-1 0-1 0 0,1 0 0 0 0,-1 0 1 0 0,1 0-1 0 0,-1 0 0 0 0,0 0 1 0 0,1 0-1 0 0,-1 1 0 0 0,1-1 1 0 0,-1 0-1 0 0,1 0 0 0 0,-1 0 1 0 0,0 0-1 0 0,1 1 0 0 0,-1-1 1 0 0,1 0-1 0 0,-1 0 0 0 0,0 1 1 0 0,1-1-1 0 0,-1 0 0 0 0,0 1 1 0 0,0-1-1 0 0,1 0 0 0 0,-1 1 1 0 0,0-1-1 0 0,0 0 0 0 0,1 1 1 0 0,-1-1-1 0 0,0 1 0 0 0,0-1 1 0 0,1 1-1 0 0,20 28 72 0 0,-13-18-13 0 0,-3-2-40 0 0,1 0 1 0 0,13 14-1 0 0,-2 2-2 0 0,-7-17-2 0 0,-1 0 1 0 0,15 18-1 0 0,-17-18-4 0 0,0 0-1 0 0,0-1 1 0 0,1 1 0 0 0,15 10-1 0 0,0 2 12 0 0,24 10-64 0 0,-25-10-31 0 0,-18-16-207 0 0,1 1 0 0 0,-1-1 0 0 0,1 0 0 0 0,0-1 0 0 0,0 1 0 0 0,6 2 0 0 0,11 15-5444 0 0,-13-16 3176 0 0,-7 3-613 0 0</inkml:trace>
</inkml:ink>
</file>

<file path=ppt/ink/ink15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08.355"/>
    </inkml:context>
    <inkml:brush xml:id="br0">
      <inkml:brushProperty name="width" value="0.035" units="cm"/>
      <inkml:brushProperty name="height" value="0.035" units="cm"/>
      <inkml:brushProperty name="color" value="#E71224"/>
    </inkml:brush>
  </inkml:definitions>
  <inkml:trace contextRef="#ctx0" brushRef="#br0">17 9 736 0 0,'0'0'9522'0'0,"0"-8"-7449"0"0,0 472-19 0 0,-11-381-2098 0 0,10-78 1199 0 0,-1 1-3983 0 0,4-13-3525 0 0,3-9 447 0 0,-14 40 5497 0 0</inkml:trace>
</inkml:ink>
</file>

<file path=ppt/ink/ink15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08.803"/>
    </inkml:context>
    <inkml:brush xml:id="br0">
      <inkml:brushProperty name="width" value="0.035" units="cm"/>
      <inkml:brushProperty name="height" value="0.035" units="cm"/>
      <inkml:brushProperty name="color" value="#E71224"/>
    </inkml:brush>
  </inkml:definitions>
  <inkml:trace contextRef="#ctx0" brushRef="#br0">2 40 1948 0 0,'0'0'9071'0'0,"-1"-2"-9296"0"0,1 1 235 0 0,0 1-1 0 0,0-1 1 0 0,0 1-1 0 0,0-1 1 0 0,0 0 0 0 0,0 1-1 0 0,0-1 1 0 0,0 1-1 0 0,0-1 1 0 0,0 1-1 0 0,0-1 1 0 0,0 1-1 0 0,1-1 1 0 0,-1 1-1 0 0,0-1 1 0 0,0 1 0 0 0,1-1-1 0 0,-1 1 1 0 0,0-1-1 0 0,0 1 1 0 0,1-1-1 0 0,-1 1 1 0 0,1 0-1 0 0,-1-1 1 0 0,0 1-1 0 0,1-1 1 0 0,-1 1 0 0 0,1 0-1 0 0,-1-1 1 0 0,1 1-1 0 0,25-11 233 0 0,-16 8-195 0 0,0 1-1 0 0,0 0 0 0 0,16 0 1 0 0,40 0-77 0 0,-7 2-1489 0 0,-41 0-6082 0 0,-67 0 5233 0 0</inkml:trace>
</inkml:ink>
</file>

<file path=ppt/ink/ink15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09.509"/>
    </inkml:context>
    <inkml:brush xml:id="br0">
      <inkml:brushProperty name="width" value="0.035" units="cm"/>
      <inkml:brushProperty name="height" value="0.035" units="cm"/>
      <inkml:brushProperty name="color" value="#E71224"/>
    </inkml:brush>
  </inkml:definitions>
  <inkml:trace contextRef="#ctx0" brushRef="#br0">72 1 532 0 0,'0'0'8387'0'0,"-5"4"-8210"0"0,-1 1-88 0 0,3-4-37 0 0,1 1 0 0 0,0 0 1 0 0,0-1-1 0 0,-1 1 1 0 0,1 0-1 0 0,1 0 0 0 0,-1 0 1 0 0,-2 4-1 0 0,-4 5 894 0 0,-17 31 136 0 0,23-36-1049 0 0,1 1-1 0 0,-1-1 0 0 0,1 0 0 0 0,1 0 0 0 0,-1 1 0 0 0,1 7 0 0 0,0 62 70 0 0,1-74-103 0 0,-1-1 1 0 0,1 1-1 0 0,-1-1 1 0 0,1 1-1 0 0,0-1 0 0 0,-1 1 1 0 0,1-1-1 0 0,0 0 1 0 0,0 0-1 0 0,0 1 0 0 0,0-1 1 0 0,0 0-1 0 0,0 0 1 0 0,0 0-1 0 0,1 0 0 0 0,-1 0 1 0 0,0 0-1 0 0,1 0 0 0 0,-1-1 1 0 0,0 1-1 0 0,1 0 1 0 0,-1-1-1 0 0,3 1 0 0 0,-3-1 21 0 0,32-1 709 0 0,-29-1-720 0 0,0-1 0 0 0,0 0 1 0 0,-1 0-1 0 0,1-1 1 0 0,-1 1-1 0 0,0-1 1 0 0,0 0-1 0 0,0 0 1 0 0,0 0-1 0 0,-1 0 0 0 0,0 0 1 0 0,0 0-1 0 0,2-6 1 0 0,-1 5-10 0 0,-1 0 1 0 0,-1-1 0 0 0,1 1-1 0 0,-1-1 1 0 0,0 1-1 0 0,0-1 1 0 0,-1 1-1 0 0,1-1 1 0 0,-1 0 0 0 0,0 1-1 0 0,-1-1 1 0 0,0 0-1 0 0,1 1 1 0 0,-2-1-1 0 0,1 1 1 0 0,-1-1 0 0 0,-3-8-1 0 0,2 9-7 0 0,-1-1 12 0 0,1 0 1 0 0,-1 1-1 0 0,0-1 1 0 0,-1 0-1 0 0,0 1 1 0 0,1 0-1 0 0,-2 0 1 0 0,1 1-1 0 0,-12-8 1 0 0,17 12-46 0 0,-1 0 1 0 0,1 0-1 0 0,-1 0 1 0 0,1 0-1 0 0,-1 0 1 0 0,1 0 0 0 0,-1 0-1 0 0,1 1 1 0 0,0-1-1 0 0,-1 0 1 0 0,1 0-1 0 0,-1 1 1 0 0,1-1 0 0 0,-1 0-1 0 0,1 0 1 0 0,0 1-1 0 0,-1-1 1 0 0,1 0 0 0 0,0 1-1 0 0,-1-1 1 0 0,1 1-1 0 0,0-1 1 0 0,0 0-1 0 0,-1 1 1 0 0,1-1 0 0 0,0 1-1 0 0,0-1 1 0 0,0 1-1 0 0,-1-1 1 0 0,1 1 0 0 0,0 0-1 0 0,-6 17-1614 0 0,6-18 1429 0 0,-1 1 0 0 0,1 0 0 0 0,0 0 0 0 0,0 0 0 0 0,0-1 0 0 0,0 1 0 0 0,0 0 0 0 0,0 0 0 0 0,0 0-1 0 0,0 0 1 0 0,0-1 0 0 0,1 1 0 0 0,-1 0 0 0 0,0 0 0 0 0,0 0 0 0 0,1-1 0 0 0,-1 1 0 0 0,0 0 0 0 0,1 0 0 0 0,-1-1 0 0 0,1 1 0 0 0,-1 0 0 0 0,1-1 0 0 0,-1 1 0 0 0,1-1 0 0 0,0 1 0 0 0,-1 0 0 0 0,1-1 0 0 0,1 1 0 0 0,-2 0 79 0 0,2-9-1671 0 0,-2-36 512 0 0</inkml:trace>
</inkml:ink>
</file>

<file path=ppt/ink/ink15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10.670"/>
    </inkml:context>
    <inkml:brush xml:id="br0">
      <inkml:brushProperty name="width" value="0.035" units="cm"/>
      <inkml:brushProperty name="height" value="0.035" units="cm"/>
      <inkml:brushProperty name="color" value="#E71224"/>
    </inkml:brush>
  </inkml:definitions>
  <inkml:trace contextRef="#ctx0" brushRef="#br0">31 2 936 0 0,'0'0'11129'0'0,"-2"-1"-10724"0"0,1 1-388 0 0,1 0 1 0 0,-1 0-1 0 0,1 0 0 0 0,0 0 1 0 0,-1-1-1 0 0,1 1 0 0 0,-1 0 1 0 0,1 0-1 0 0,-1 0 0 0 0,1 0 1 0 0,-1 0-1 0 0,1 0 1 0 0,-1 1-1 0 0,1-1 0 0 0,-1 0 1 0 0,1 0-1 0 0,0 0 0 0 0,-1 0 1 0 0,1 0-1 0 0,-1 1 0 0 0,1-1 1 0 0,0 0-1 0 0,-1 0 0 0 0,1 1 1 0 0,-1-1-1 0 0,1 0 1 0 0,0 1-1 0 0,-1-1 0 0 0,1 1 1 0 0,-5 15 253 0 0,3-6-312 0 0,-2 10 73 0 0,2 1 0 0 0,0 0 0 0 0,2 1 0 0 0,2 22 1 0 0,-1 5 79 0 0,4-30-69 0 0,1 2-61 0 0,-7-3 168 0 0,1 13-1949 0 0,6-4-4979 0 0,-6-26 6267 0 0,0-3-848 0 0,0-3 803 0 0,-5-49-2110 0 0</inkml:trace>
</inkml:ink>
</file>

<file path=ppt/ink/ink15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14.922"/>
    </inkml:context>
    <inkml:brush xml:id="br0">
      <inkml:brushProperty name="width" value="0.035" units="cm"/>
      <inkml:brushProperty name="height" value="0.035" units="cm"/>
      <inkml:brushProperty name="color" value="#E71224"/>
    </inkml:brush>
  </inkml:definitions>
  <inkml:trace contextRef="#ctx0" brushRef="#br0">66 52 932 0 0,'0'0'8993'0'0,"-16"-6"-6979"0"0,16 5-2011 0 0,0 1 0 0 0,0 0 1 0 0,0-1-1 0 0,0 1 0 0 0,0 0 0 0 0,0 0 0 0 0,0-1 1 0 0,0 1-1 0 0,0 0 0 0 0,-1-1 0 0 0,1 1 0 0 0,0 0 1 0 0,0-1-1 0 0,0 1 0 0 0,0 0 0 0 0,-1 0 0 0 0,1-1 1 0 0,0 1-1 0 0,0 0 0 0 0,-1 0 0 0 0,1-1 0 0 0,0 1 1 0 0,0 0-1 0 0,-1 0 0 0 0,1 0 0 0 0,0 0 0 0 0,-1-1 0 0 0,1 1 6 0 0,-1 0-1 0 0,1 0 1 0 0,0-1-1 0 0,-1 1 1 0 0,1 0-1 0 0,-1 0 1 0 0,1-1-1 0 0,0 1 1 0 0,0 0-1 0 0,-1-1 1 0 0,1 1-1 0 0,0 0 1 0 0,-1-1-1 0 0,1 1 1 0 0,0-1-1 0 0,0 1 1 0 0,0-1-1 0 0,-1 1 1 0 0,1 0-1 0 0,0-1 0 0 0,0 1 1 0 0,0-1-1 0 0,0 1 1 0 0,0-1-1 0 0,0 1 1 0 0,0-1-1 0 0,0 0 1 0 0,0 0 12 0 0,1 0 1 0 0,-1 0-1 0 0,0 0 1 0 0,0 0-1 0 0,0 0 0 0 0,0 0 1 0 0,0 0-1 0 0,0 0 1 0 0,0 0-1 0 0,-1 0 1 0 0,1 0-1 0 0,0 0 0 0 0,0 0 1 0 0,-1 0-1 0 0,1 0 1 0 0,-1 0-1 0 0,1 1 1 0 0,0-1-1 0 0,-1 0 0 0 0,0 0 1 0 0,1 0-1 0 0,-1 0 1 0 0,0 1-1 0 0,1-1 1 0 0,-1 0-1 0 0,0 1 0 0 0,-1-2 1 0 0,1 2 730 0 0,2 2-1161 0 0,-1 1 412 0 0,1 0 0 0 0,-1-1 0 0 0,0 1 1 0 0,0-1-1 0 0,0 1 0 0 0,0 0 1 0 0,0-1-1 0 0,-1 1 0 0 0,1 0 1 0 0,-1-1-1 0 0,-1 4 0 0 0,-1 15 18 0 0,3-3 57 0 0,0-3-59 0 0,0 0 1 0 0,-1-1 0 0 0,-3 19-1 0 0,2-23 11 0 0,1 0-1 0 0,1 1 0 0 0,0 17 1 0 0,0-18-6 0 0,1-1-1 0 0,-2 1 1 0 0,1 0 0 0 0,-4 15 0 0 0,1-13-225 0 0,0 0 0 0 0,1 0-1 0 0,0 21 1 0 0,5-37-1192 0 0,1 0 0 0 0,0 0 0 0 0,0 1 0 0 0,7-5 1 0 0,-6 5-64 0 0,-2 1-213 0 0,-6 5 114 0 0,-28 24 342 0 0</inkml:trace>
</inkml:ink>
</file>

<file path=ppt/ink/ink15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15.712"/>
    </inkml:context>
    <inkml:brush xml:id="br0">
      <inkml:brushProperty name="width" value="0.035" units="cm"/>
      <inkml:brushProperty name="height" value="0.035" units="cm"/>
      <inkml:brushProperty name="color" value="#E71224"/>
    </inkml:brush>
  </inkml:definitions>
  <inkml:trace contextRef="#ctx0" brushRef="#br0">30 32 524 0 0,'0'0'9658'0'0,"-2"-3"-9599"0"0,0 1-5 0 0,1 1-25 0 0,0 0 0 0 0,1 1 0 0 0,-1-1 0 0 0,1 0 0 0 0,-1 0 0 0 0,1 0-1 0 0,-1 1 1 0 0,1-1 0 0 0,-1 0 0 0 0,1 0 0 0 0,0 0 0 0 0,-1 0 0 0 0,1 0 0 0 0,0 0 0 0 0,0 0-1 0 0,0-1 1 0 0,-1 1 4 0 0,1 0-1 0 0,-1 1 1 0 0,1-1-1 0 0,-1 0 1 0 0,1 1 0 0 0,-1-1-1 0 0,1 1 1 0 0,-1-1-1 0 0,0 0 1 0 0,1 1-1 0 0,-1-1 1 0 0,0 1-1 0 0,0 0 1 0 0,1-1-1 0 0,-1 1 1 0 0,0 0-1 0 0,0-1 1 0 0,0 1-1 0 0,1 0 1 0 0,-1 0 0 0 0,0 0-1 0 0,0-1 1 0 0,0 1-1 0 0,-1 0 1 0 0,3 0-171 0 0,11 1 181 0 0,66 5 193 0 0,-67-4-244 0 0,-1-2 3 0 0,-6 0-1 0 0,-1 0 0 0 0,1 0-1 0 0,0 0 1 0 0,0 1 0 0 0,0-1 0 0 0,-1 1-1 0 0,1 0 1 0 0,4 2 0 0 0,-8-3-10 0 0,29 10-3369 0 0,-18-5 1119 0 0,-7-4 973 0 0,-42-17-3419 0 0</inkml:trace>
</inkml:ink>
</file>

<file path=ppt/ink/ink15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16.210"/>
    </inkml:context>
    <inkml:brush xml:id="br0">
      <inkml:brushProperty name="width" value="0.035" units="cm"/>
      <inkml:brushProperty name="height" value="0.035" units="cm"/>
      <inkml:brushProperty name="color" value="#E71224"/>
    </inkml:brush>
  </inkml:definitions>
  <inkml:trace contextRef="#ctx0" brushRef="#br0">17 0 804 0 0,'0'0'9368'0'0,"-11"27"-8872"0"0,5 15-56 0 0,6 55 238 0 0,0-96-695 0 0,1-1-1 0 0,-1 0 1 0 0,0 1-1 0 0,0-1 0 0 0,0 0 1 0 0,0 1-1 0 0,0-1 0 0 0,1 0 1 0 0,-1 1-1 0 0,0-1 1 0 0,0 0-1 0 0,1 1 0 0 0,-1-1 1 0 0,0 0-1 0 0,1 0 1 0 0,-1 1-1 0 0,0-1 0 0 0,1 0 1 0 0,-1 0-1 0 0,0 0 0 0 0,1 0 1 0 0,-1 1-1 0 0,0-1 1 0 0,1 0-1 0 0,-1 0 0 0 0,0 0 1 0 0,1 0-1 0 0,-1 0 0 0 0,1 0 1 0 0,-1 0-1 0 0,7 1-4151 0 0,-23-10-2902 0 0</inkml:trace>
</inkml:ink>
</file>

<file path=ppt/ink/ink15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27.286"/>
    </inkml:context>
    <inkml:brush xml:id="br0">
      <inkml:brushProperty name="width" value="0.035" units="cm"/>
      <inkml:brushProperty name="height" value="0.035" units="cm"/>
      <inkml:brushProperty name="color" value="#E71224"/>
    </inkml:brush>
  </inkml:definitions>
  <inkml:trace contextRef="#ctx0" brushRef="#br0">50 53 1116 0 0,'0'0'6507'0'0,"-4"-1"-6413"0"0,-41-4 2277 0 0,44 5-2175 0 0,30 0 1288 0 0,-16-1-1381 0 0,0-1 0 0 0,1 0 1 0 0,-1 0-1 0 0,22-8 0 0 0,19-4-25 0 0,-28 11 33 0 0,0 1 1 0 0,28 2 0 0 0,-19 1-112 0 0,-34-1 15 0 0,17-2-5 0 0,-14 1-17 0 0,-5 2 3 0 0,22-10-467 0 0,-41 15-11769 0 0</inkml:trace>
</inkml:ink>
</file>

<file path=ppt/ink/ink15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28.388"/>
    </inkml:context>
    <inkml:brush xml:id="br0">
      <inkml:brushProperty name="width" value="0.035" units="cm"/>
      <inkml:brushProperty name="height" value="0.035" units="cm"/>
      <inkml:brushProperty name="color" value="#E71224"/>
    </inkml:brush>
  </inkml:definitions>
  <inkml:trace contextRef="#ctx0" brushRef="#br0">245 75 2212 0 0,'0'0'7522'0'0,"-12"-7"-7432"0"0,-59-33 398 0 0,65 36-302 0 0,-1 1 0 0 0,0-1 0 0 0,0 1 0 0 0,0 0 0 0 0,0 1 0 0 0,0 0 1 0 0,-1 0-1 0 0,1 1 0 0 0,-1-1 0 0 0,-12 1 0 0 0,18 1-159 0 0,1 0-5 0 0,-1 0-29 0 0,1-1-1 0 0,-1 1 0 0 0,0 0 0 0 0,0 0 1 0 0,0 0-1 0 0,0 1 0 0 0,1-1 0 0 0,-1 0 0 0 0,0 1 1 0 0,0-1-1 0 0,1 1 0 0 0,-1-1 0 0 0,0 1 0 0 0,1 0 1 0 0,-1 0-1 0 0,0 0 0 0 0,1 0 0 0 0,-1 0 1 0 0,1 0-1 0 0,0 0 0 0 0,-1 0 0 0 0,1 1 0 0 0,0-1 1 0 0,0 0-1 0 0,0 1 0 0 0,0-1 0 0 0,0 1 0 0 0,0-1 1 0 0,0 1-1 0 0,0 0 0 0 0,0-1 0 0 0,0 3 1 0 0,-4 7-17 0 0,-6 22-35 0 0,10-27 53 0 0,0-1 0 0 0,0 1-1 0 0,1-1 1 0 0,-1 1 0 0 0,1-1-1 0 0,0 1 1 0 0,2 7 0 0 0,-1 7-1 0 0,-1-15 11 0 0,0 0-1 0 0,1 1 0 0 0,0-1 1 0 0,0 0-1 0 0,0 0 0 0 0,3 9 1 0 0,-2-9-6 0 0,0 7-10 0 0,3 3 47 0 0,6 25 33 0 0,22 37-82 0 0,-19-43 34 0 0,-5-5-43 0 0,-6-15 30 0 0,-2-11 1 0 0,-1 0 0 0 0,1 0 1 0 0,-1 0-1 0 0,0-1 0 0 0,0 1 0 0 0,0 0 0 0 0,0 0 0 0 0,0 0 0 0 0,-1 3 1 0 0,0-2-88 0 0,0 0 1 0 0,1 0 0 0 0,0 0 0 0 0,0 0 0 0 0,0 0-1 0 0,0 0 1 0 0,2 6 0 0 0,7-10-3886 0 0,-18 0-3643 0 0</inkml:trace>
</inkml:ink>
</file>

<file path=ppt/ink/ink15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28.949"/>
    </inkml:context>
    <inkml:brush xml:id="br0">
      <inkml:brushProperty name="width" value="0.035" units="cm"/>
      <inkml:brushProperty name="height" value="0.035" units="cm"/>
      <inkml:brushProperty name="color" value="#E71224"/>
    </inkml:brush>
  </inkml:definitions>
  <inkml:trace contextRef="#ctx0" brushRef="#br0">0 10 1100 0 0,'0'0'5230'0'0,"39"2"-1207"0"0,-10-2-3765 0 0,55-7 0 0 0,-33 3-357 0 0,-51 4 70 0 0,18 0-2182 0 0,-8-1-1505 0 0,-38 2-1098 0 0</inkml:trace>
</inkml:ink>
</file>

<file path=ppt/ink/ink15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04.958"/>
    </inkml:context>
    <inkml:brush xml:id="br0">
      <inkml:brushProperty name="width" value="0.035" units="cm"/>
      <inkml:brushProperty name="height" value="0.035" units="cm"/>
      <inkml:brushProperty name="color" value="#E71224"/>
    </inkml:brush>
  </inkml:definitions>
  <inkml:trace contextRef="#ctx0" brushRef="#br0">12 387 2500 0 0,'0'0'8155'0'0,"-2"-4"-7976"0"0,0 1-85 0 0,1 2-36 0 0,0 0 0 0 0,1 0 0 0 0,-1 0-1 0 0,0 0 1 0 0,1 0 0 0 0,-1 0 0 0 0,1 0 0 0 0,-1-1 0 0 0,1 1-1 0 0,0 0 1 0 0,-1 0 0 0 0,1-1 0 0 0,0 0 0 0 0,0 1 58 0 0,5-9-150 0 0,16 1 34 0 0,-19 8 4 0 0,0 0-1 0 0,-1 0 1 0 0,1 0 0 0 0,0 1 0 0 0,0-1-1 0 0,0 0 1 0 0,0 1 0 0 0,0-1 0 0 0,0 1-1 0 0,3 0 1 0 0,6-1 15 0 0,0-1-1 0 0,-1 0 1 0 0,1 0-1 0 0,0-1 1 0 0,-1-1-1 0 0,0 0 1 0 0,16-8-1 0 0,-12 6 33 0 0,1 0-1 0 0,0 0 1 0 0,22-4 0 0 0,13-2-4 0 0,-29 6 0 0 0,39-6-1 0 0,-4 0 389 0 0,-10 8-382 0 0,79 2 0 0 0,-71 2 18 0 0,-40 1-72 0 0,0 0 0 0 0,21 5 0 0 0,-21-3 21 0 0,0 0 1 0 0,21 0-1 0 0,362-1 447 0 0,-374-1-379 0 0,0 2 1 0 0,45 11-1 0 0,-19-4 20 0 0,-31-7 7 0 0,-1-2 1 0 0,1 0-1 0 0,17-2 0 0 0,-4 0-5 0 0,-13 0 1 0 0,34-6 0 0 0,9 0-83 0 0,166 9-26 0 0,-146 4 21 0 0,-31-1-1 0 0,33 4-21 0 0,-47-4 41 0 0,40-1 1 0 0,195-5 150 0 0,0 0-89 0 0,-250 0-70 0 0,0-2 0 0 0,0 0 0 0 0,-1-1 0 0 0,23-8 0 0 0,37-6-6 0 0,-25 12-101 0 0,93 1 0 0 0,-7 2 293 0 0,96 3 80 0 0,-167 4-336 0 0,75 2 76 0 0,254-12 338 0 0,-73-1-104 0 0,-304 9-239 0 0,1 0 1 0 0,0 1-1 0 0,39 11 1 0 0,-29-8 91 0 0,-1-2-1 0 0,0-1 1 0 0,47-1 0 0 0,-78-2-146 0 0,-1 0 42 0 0,0 1 0 0 0,0-1 1 0 0,0 1-1 0 0,0-1 0 0 0,0 1 1 0 0,0-1-1 0 0,0 0 0 0 0,0 1 0 0 0,0-1 1 0 0,0 1-1 0 0,0-1 0 0 0,-1 1 1 0 0,1-1-1 0 0,0 0 0 0 0,0 1 0 0 0,-1-1 1 0 0,1 0-1 0 0,0 1 0 0 0,0-1 0 0 0,-1 0 1 0 0,1 1-1 0 0,0-1 0 0 0,-1 0 1 0 0,1 1-1 0 0,0-1 0 0 0,-1 0 0 0 0,1 0 1 0 0,-1 1-1 0 0,1-1 0 0 0,0 0 1 0 0,-1 0-1 0 0,1 0 0 0 0,-1 0 0 0 0,1 0 1 0 0,-1 0-1 0 0,1 0 0 0 0,0 0 0 0 0,-1 0 1 0 0,1 0-1 0 0,-1 0 0 0 0,1 0 1 0 0,-1 0-1 0 0,1 0 0 0 0,-1 0 0 0 0,1 0 1 0 0,0 0-1 0 0,-1 0 0 0 0,0-1 1 0 0,-7 1-103 0 0,4-1 89 0 0,0 1 1 0 0,-1-1-1 0 0,1 0 1 0 0,0-1-1 0 0,0 1 1 0 0,-1-1-1 0 0,1 0 1 0 0,0 0-1 0 0,-3-2 1 0 0,-20-9-17 0 0,14 7 19 0 0,1-1 1 0 0,0 0 0 0 0,1-1-1 0 0,-1 0 1 0 0,-18-18 0 0 0,10 8-29 0 0,-24-15 1 0 0,-85-62 59 0 0,90 62 99 0 0,26 24-62 0 0,12 7-245 0 0,10 4 131 0 0,19 7 61 0 0,31 6 0 0 0,-40-11-37 0 0,-1 0 0 0 0,0 1 0 0 0,1 2 0 0 0,-2-1 0 0 0,30 17-1 0 0,-21-8-5 0 0,-15-9 19 0 0,0 1 0 0 0,-1-1-1 0 0,0 2 1 0 0,0-1 0 0 0,16 18-1 0 0,-17-16 1 0 0,-8-8-3 0 0,1 0 1 0 0,-1 1-1 0 0,1-1 0 0 0,-1 0 1 0 0,0 1-1 0 0,0-1 1 0 0,1 1-1 0 0,-1-1 0 0 0,0 1 1 0 0,0 0-1 0 0,-1-1 1 0 0,1 1-1 0 0,0 0 0 0 0,-1 0 1 0 0,1 0-1 0 0,-1 0 1 0 0,1-1-1 0 0,-1 3 0 0 0,6 13 91 0 0,-6-16-84 0 0,1 0 0 0 0,0 0 0 0 0,-1 0 0 0 0,0 0 1 0 0,1 0-1 0 0,-1 0 0 0 0,1 0 0 0 0,-1 0 0 0 0,0 0 0 0 0,0 0 0 0 0,0 0 0 0 0,1 0 0 0 0,-1 0 0 0 0,0 0 0 0 0,0 0 0 0 0,0 0 0 0 0,-1 0 0 0 0,1 0 0 0 0,0 0 0 0 0,0 0 0 0 0,-1 0 0 0 0,1 0 0 0 0,0 0 0 0 0,-1 0 0 0 0,1 0 0 0 0,-1 0 0 0 0,1 0 0 0 0,-1 0 0 0 0,0 1 0 0 0,-4 3 136 0 0,-1 0 1 0 0,1 0-1 0 0,-1 0 0 0 0,0-1 0 0 0,0 0 0 0 0,-1 0 0 0 0,1 0 0 0 0,-13 4 0 0 0,-8 6 676 0 0,6-1-804 0 0,0 2 0 0 0,1 0 0 0 0,1 1-1 0 0,0 1 1 0 0,-16 20 0 0 0,31-33-53 0 0,2-2 22 0 0,0 0 0 0 0,0 0 0 0 0,0 0 0 0 0,1 0-1 0 0,-1 0 1 0 0,1 0 0 0 0,-1 1 0 0 0,1-1 0 0 0,0 0 0 0 0,0 1 0 0 0,0-1 0 0 0,-1 5 0 0 0,1-4 530 0 0,-1 7-2891 0 0,6-15-806 0 0,12-23-301 0 0,-13 23 2548 0 0,1 0-1 0 0,-2 0 1 0 0,1 0 0 0 0,0 0-1 0 0,-1 0 1 0 0,0-1-1 0 0,1-5 1 0 0,-2 9 636 0 0,-1-1-781 0 0,-5 11 16 0 0,-35 71-1207 0 0</inkml:trace>
</inkml:ink>
</file>

<file path=ppt/ink/ink15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07.047"/>
    </inkml:context>
    <inkml:brush xml:id="br0">
      <inkml:brushProperty name="width" value="0.035" units="cm"/>
      <inkml:brushProperty name="height" value="0.035" units="cm"/>
      <inkml:brushProperty name="color" value="#E71224"/>
    </inkml:brush>
  </inkml:definitions>
  <inkml:trace contextRef="#ctx0" brushRef="#br0">33 1 4280 0 0,'0'0'8925'0'0,"-4"4"-8630"0"0,1-1-267 0 0,0 0 1 0 0,1 1-1 0 0,-1-1 1 0 0,1 1-1 0 0,-1 0 0 0 0,1 0 1 0 0,0 0-1 0 0,1 0 1 0 0,-1 0-1 0 0,1 0 1 0 0,-1 0-1 0 0,1 0 0 0 0,1 1 1 0 0,-1-1-1 0 0,0 8 1 0 0,1 97 263 0 0,2-104-373 0 0,0 0 1 0 0,1 0-1 0 0,-1 0 1 0 0,1-1-1 0 0,0 1 1 0 0,6 5-1 0 0,21 11-7598 0 0,-24-18 4823 0 0</inkml:trace>
</inkml:ink>
</file>

<file path=ppt/ink/ink15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22.701"/>
    </inkml:context>
    <inkml:brush xml:id="br0">
      <inkml:brushProperty name="width" value="0.035" units="cm"/>
      <inkml:brushProperty name="height" value="0.035" units="cm"/>
      <inkml:brushProperty name="color" value="#E71224"/>
    </inkml:brush>
  </inkml:definitions>
  <inkml:trace contextRef="#ctx0" brushRef="#br0">13 75 1152 0 0,'0'0'3388'0'0,"-5"-16"-2941"0"0,-1-7 806 0 0,6-12 2272 0 0,-2 35-2582 0 0,9 0 239 0 0,16 0-494 0 0,-5-1-597 0 0,1 1 1 0 0,-1 2-1 0 0,37 5 1 0 0,-39-4-58 0 0,0-1 0 0 0,0-1 0 0 0,0-1 0 0 0,23-2 0 0 0,5 0 141 0 0,-6 2-278 0 0,-37 0 94 0 0,1 0-269 0 0,0 0 19 0 0,0 1-1 0 0,0-1 0 0 0,0 0 1 0 0,1 1-1 0 0,-1-1 0 0 0,0 1 0 0 0,3 1 1 0 0,7 10-3211 0 0,-9-5-2682 0 0,-29-31 4952 0 0</inkml:trace>
</inkml:ink>
</file>

<file path=ppt/ink/ink15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24.341"/>
    </inkml:context>
    <inkml:brush xml:id="br0">
      <inkml:brushProperty name="width" value="0.035" units="cm"/>
      <inkml:brushProperty name="height" value="0.035" units="cm"/>
      <inkml:brushProperty name="color" value="#E71224"/>
    </inkml:brush>
  </inkml:definitions>
  <inkml:trace contextRef="#ctx0" brushRef="#br0">205 79 932 0 0,'0'0'9764'0'0,"-4"-8"-9457"0"0,0 0-201 0 0,3 5-63 0 0,0 0 0 0 0,0 1-1 0 0,-1-1 1 0 0,1 0 0 0 0,-1 1 0 0 0,0-1-1 0 0,0 1 1 0 0,0-1 0 0 0,0 1-1 0 0,0 0 1 0 0,-4-3 0 0 0,0-7 862 0 0,-3 3 166 0 0,8 8-1031 0 0,1 0-1 0 0,0 1 1 0 0,-1-1-1 0 0,1 1 1 0 0,-1-1-1 0 0,1 1 1 0 0,-1-1-1 0 0,1 1 0 0 0,-1-1 1 0 0,0 1-1 0 0,1 0 1 0 0,-1-1-1 0 0,1 1 1 0 0,-1 0-1 0 0,0-1 0 0 0,1 1 1 0 0,-1 0-1 0 0,0 0 1 0 0,1 0-1 0 0,-1 0 1 0 0,0 0-1 0 0,0-1 1 0 0,1 1-1 0 0,-1 0 0 0 0,0 0 1 0 0,-1 1-1 0 0,1-1 49 0 0,-30 0-97 0 0,24 0 21 0 0,0 0 1 0 0,-1 1-1 0 0,1 0 1 0 0,0 1-1 0 0,0-1 1 0 0,-10 5-1 0 0,-2 9-218 0 0,18-14 201 0 0,0 0 0 0 0,0 0 0 0 0,0 0 0 0 0,0 0 1 0 0,0 0-1 0 0,1 1 0 0 0,-1-1 0 0 0,0 0 0 0 0,0 0 1 0 0,1 1-1 0 0,-1-1 0 0 0,1 0 0 0 0,-1 1 0 0 0,0 0 1 0 0,-8 16-78 0 0,8-16 76 0 0,0-1 0 0 0,0 1 0 0 0,0-1 0 0 0,0 1 0 0 0,1 0 0 0 0,-1-1 0 0 0,1 1 0 0 0,-1 0 0 0 0,1-1 0 0 0,-1 1 1 0 0,1 0-1 0 0,0-1 0 0 0,0 4 0 0 0,1 30-50 0 0,0-19 43 0 0,-2-1 12 0 0,1-11 2 0 0,0-1 0 0 0,-1 1-1 0 0,1 0 1 0 0,1-1 0 0 0,-1 1 0 0 0,0 0-1 0 0,1-1 1 0 0,0 1 0 0 0,0 0 0 0 0,0-1 0 0 0,2 4-1 0 0,-1-1 2 0 0,1-1 1 0 0,-1 0-1 0 0,0 1 0 0 0,-1-1 0 0 0,2 7 0 0 0,-2-6-1 0 0,1 0 0 0 0,-1-1 0 0 0,1 1 0 0 0,1 0 0 0 0,2 5 0 0 0,17 45-12 0 0,-16-43 21 0 0,-1 0-1 0 0,0 0 0 0 0,-1 1 1 0 0,4 19-1 0 0,2 4 4 0 0,-10-33-11 0 0,1-1-1 0 0,-1 1 0 0 0,1 0 0 0 0,-1 0 0 0 0,0 0 1 0 0,-1 4-1 0 0,1-5 0 0 0,0 0 0 0 0,-1 0 0 0 0,1 0 0 0 0,0-1 0 0 0,1 1 0 0 0,-1 0-1 0 0,0 0 1 0 0,1 0 0 0 0,0 0 0 0 0,0-1 0 0 0,1 4 0 0 0,-1-2-1 0 0,0-1-1 0 0,0 1 0 0 0,0-1 1 0 0,0 1-1 0 0,0-1 1 0 0,-1 1-1 0 0,0 0 0 0 0,0-1 1 0 0,0 5-1 0 0,0-4 0 0 0,0 1 0 0 0,0-1 0 0 0,0 0 0 0 0,1 0 0 0 0,0 0-1 0 0,1 5 1 0 0,4 25-98 0 0,-6-23 1015 0 0,0-7-2686 0 0</inkml:trace>
</inkml:ink>
</file>

<file path=ppt/ink/ink15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24.807"/>
    </inkml:context>
    <inkml:brush xml:id="br0">
      <inkml:brushProperty name="width" value="0.035" units="cm"/>
      <inkml:brushProperty name="height" value="0.035" units="cm"/>
      <inkml:brushProperty name="color" value="#E71224"/>
    </inkml:brush>
  </inkml:definitions>
  <inkml:trace contextRef="#ctx0" brushRef="#br0">7 40 640 0 0,'0'0'10960'0'0,"-2"-2"-10865"0"0,2 2-96 0 0,0 0 1 0 0,0 0-1 0 0,-1 0 0 0 0,1 0 0 0 0,0 0 1 0 0,0 0-1 0 0,0-1 0 0 0,0 1 0 0 0,-1 0 0 0 0,1 0 1 0 0,0 0-1 0 0,0 0 0 0 0,0 0 0 0 0,0 0 1 0 0,-1 0-1 0 0,1 0 0 0 0,0-1 0 0 0,0 1 1 0 0,0 0-1 0 0,0 0 0 0 0,0 0 0 0 0,0 0 1 0 0,-1 0-1 0 0,1-1 0 0 0,0 1 0 0 0,0 0 1 0 0,0 0-1 0 0,0 0 0 0 0,0-1 0 0 0,0 1 0 0 0,0 0 1 0 0,0 0-1 0 0,0 0 0 0 0,0 0 0 0 0,0-1 1 0 0,0 1-1 0 0,0 0 0 0 0,0 0 0 0 0,0 0 1 0 0,0-1-1 0 0,0 1 0 0 0,0 0 0 0 0,0 0 1 0 0,0 0-1 0 0,0 0 0 0 0,0-1 0 0 0,1 1 1 0 0,-1 0-1 0 0,0 0 0 0 0,0 0 0 0 0,0 0 1 0 0,0-1-1 0 0,0 1 0 0 0,0 0 0 0 0,1 0 0 0 0,-1 0 1 0 0,0 0-1 0 0,0 0 0 0 0,0 0 0 0 0,0 0 1 0 0,0-1-1 0 0,1 1 0 0 0,18 0 195 0 0,-17 0-174 0 0,1 1 1 0 0,-1-1-1 0 0,1 0 1 0 0,-1 0-1 0 0,1 0 1 0 0,0 0-1 0 0,-1-1 1 0 0,1 1 0 0 0,-1-1-1 0 0,0 1 1 0 0,1-1-1 0 0,-1 0 1 0 0,4-2-1 0 0,-3 2 8 0 0,0-1 0 0 0,0 1 0 0 0,0 0 0 0 0,0 0-1 0 0,0 0 1 0 0,1 0 0 0 0,3 0 0 0 0,9-2-27 0 0,-9 0-48 0 0,1 1-1 0 0,0 0 0 0 0,0 1 1 0 0,-1 0-1 0 0,14 0 0 0 0,6 0-2474 0 0,-25 1 2208 0 0,9 5-4322 0 0,-6-1 2622 0 0</inkml:trace>
</inkml:ink>
</file>

<file path=ppt/ink/ink15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25.490"/>
    </inkml:context>
    <inkml:brush xml:id="br0">
      <inkml:brushProperty name="width" value="0.035" units="cm"/>
      <inkml:brushProperty name="height" value="0.035" units="cm"/>
      <inkml:brushProperty name="color" value="#E71224"/>
    </inkml:brush>
  </inkml:definitions>
  <inkml:trace contextRef="#ctx0" brushRef="#br0">6 16 3028 0 0,'0'0'5725'0'0,"0"2"-5609"0"0,-5 111 1022 0 0,5-111-1137 0 0,1-1 0 0 0,-1 0 1 0 0,1 1-1 0 0,0-1 0 0 0,0 0 1 0 0,-1 1-1 0 0,1-1 0 0 0,0 0 0 0 0,0 0 1 0 0,0 0-1 0 0,0 0 0 0 0,1 0 0 0 0,-1 0 1 0 0,0 0-1 0 0,0 0 0 0 0,0-1 1 0 0,1 1-1 0 0,-1 0 0 0 0,0-1 0 0 0,1 1 1 0 0,-1-1-1 0 0,3 1 0 0 0,-3-1 35 0 0,22-1 1566 0 0,-19-3-1556 0 0,0-1 0 0 0,-1 0 0 0 0,0 0 0 0 0,0 0 0 0 0,0 0 0 0 0,0-1 0 0 0,-1 1 0 0 0,0-1 0 0 0,2-7 1 0 0,-1 0 6 0 0,-2 1 1 0 0,1-1-1 0 0,-1-18 1 0 0,-1 30-52 0 0,-1 0 0 0 0,1 1-1 0 0,0-1 1 0 0,0 0 0 0 0,0 0 0 0 0,-1 1 0 0 0,1-1-1 0 0,0 1 1 0 0,-1-1 0 0 0,1 0 0 0 0,-1 1-1 0 0,1-1 1 0 0,-1 1 0 0 0,1-1 0 0 0,-1 1 0 0 0,1-1-1 0 0,-1 1 1 0 0,1-1 0 0 0,-1 1 0 0 0,1-1-1 0 0,-2 1 1 0 0,-5-8 90 0 0,4 7-67 0 0,1 0 0 0 0,-1 1 0 0 0,0-1 0 0 0,0 1 0 0 0,1 0 0 0 0,-1 0 0 0 0,0 0 0 0 0,-4 0 0 0 0,4 1-50 0 0,2-1-9 0 0,-10 4-210 0 0,11 11-3497 0 0,0-10-2744 0 0,0-23 4309 0 0</inkml:trace>
</inkml:ink>
</file>

<file path=ppt/ink/ink15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48.413"/>
    </inkml:context>
    <inkml:brush xml:id="br0">
      <inkml:brushProperty name="width" value="0.035" units="cm"/>
      <inkml:brushProperty name="height" value="0.035" units="cm"/>
      <inkml:brushProperty name="color" value="#E71224"/>
    </inkml:brush>
  </inkml:definitions>
  <inkml:trace contextRef="#ctx0" brushRef="#br0">24 61 1132 0 0,'0'-7'4292'0'0,"-1"5"-4029"0"0,1 0 1 0 0,0 0-1 0 0,0-1 1 0 0,0 1 0 0 0,0 0-1 0 0,1 0 1 0 0,-1 0 0 0 0,1 0-1 0 0,-1 0 1 0 0,1 1 0 0 0,-1-1-1 0 0,2-2 1 0 0,-1 3-293 0 0,-1 1 0 0 0,0-1 0 0 0,1 0 0 0 0,-1 1 0 0 0,0-1 0 0 0,0 1 0 0 0,1-1 0 0 0,-1 0 0 0 0,0 1 0 0 0,0-1 0 0 0,0 0 0 0 0,0 1 0 0 0,0-1 0 0 0,0 0 0 0 0,0 1 0 0 0,0-1 0 0 0,0 0 0 0 0,0 1 0 0 0,0-1 0 0 0,0 0 0 0 0,0 1 0 0 0,0-1 0 0 0,-1 0 0 0 0,1 1 0 0 0,0-1 0 0 0,-1 1 0 0 0,1-1 0 0 0,0 0 0 0 0,-1 1 0 0 0,1-1 0 0 0,0 1 0 0 0,-1-1 0 0 0,1 1 0 0 0,-1-1 0 0 0,1 1 0 0 0,-1 0 0 0 0,0-1 0 0 0,1 1 0 0 0,-1 0 0 0 0,1-1 0 0 0,-1 1 0 0 0,0 0 0 0 0,1 0 0 0 0,-1-1 0 0 0,1 1 0 0 0,-1 0 0 0 0,0 0 0 0 0,1 0 0 0 0,-1 0 0 0 0,0 0 0 0 0,1 0 0 0 0,-2 0 0 0 0,1 0-129 0 0,-10 12-1201 0 0,10-6 1217 0 0,1-6 146 0 0,0 0 0 0 0,0 0 1 0 0,0 1-1 0 0,0-1 0 0 0,0 0 0 0 0,-1 1 1 0 0,1-1-1 0 0,0 0 0 0 0,0 1 0 0 0,0-1 1 0 0,0 0-1 0 0,0 1 0 0 0,0-1 0 0 0,0 0 1 0 0,0 1-1 0 0,0-1 0 0 0,0 0 0 0 0,1 1 0 0 0,-1-1 1 0 0,0 0-1 0 0,0 1 0 0 0,0-1 0 0 0,0 0 1 0 0,0 0-1 0 0,0 1 0 0 0,1-1 0 0 0,-1 0 1 0 0,0 0-1 0 0,0 1 0 0 0,1-1 0 0 0,-1 0 1 0 0,0 0-1 0 0,0 1 0 0 0,1-1 0 0 0,-1 0 1 0 0,0 0-1 0 0,0 0 0 0 0,1 0 0 0 0,-1 1 1 0 0,0-1-1 0 0,1 0 0 0 0,0 0 390 0 0,0 0-493 0 0,3 0 94 0 0,-4 6-5411 0 0,-5-12 4709 0 0</inkml:trace>
</inkml:ink>
</file>

<file path=ppt/ink/ink15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48.521"/>
    </inkml:context>
    <inkml:brush xml:id="br0">
      <inkml:brushProperty name="width" value="0.035" units="cm"/>
      <inkml:brushProperty name="height" value="0.035" units="cm"/>
      <inkml:brushProperty name="color" value="#E71224"/>
    </inkml:brush>
  </inkml:definitions>
  <inkml:trace contextRef="#ctx0" brushRef="#br0">1 1 2228 0 0</inkml:trace>
</inkml:ink>
</file>

<file path=ppt/ink/ink15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48.630"/>
    </inkml:context>
    <inkml:brush xml:id="br0">
      <inkml:brushProperty name="width" value="0.035" units="cm"/>
      <inkml:brushProperty name="height" value="0.035" units="cm"/>
      <inkml:brushProperty name="color" value="#E71224"/>
    </inkml:brush>
  </inkml:definitions>
  <inkml:trace contextRef="#ctx0" brushRef="#br0">12 11 2228 0 0,'-10'12'3765'0'0,"9"-24"-370"0"0,1 6-3840 0 0,1 5 407 0 0,1 0-1 0 0,0 1 1 0 0,0-1 0 0 0,0 1-1 0 0,0-1 1 0 0,0 1 0 0 0,0 0-1 0 0,0-1 1 0 0,0 1 0 0 0,2 1-1 0 0,47 2-7885 0 0,-114-6 7327 0 0</inkml:trace>
</inkml:ink>
</file>

<file path=ppt/ink/ink15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48.830"/>
    </inkml:context>
    <inkml:brush xml:id="br0">
      <inkml:brushProperty name="width" value="0.035" units="cm"/>
      <inkml:brushProperty name="height" value="0.035" units="cm"/>
      <inkml:brushProperty name="color" value="#E71224"/>
    </inkml:brush>
  </inkml:definitions>
  <inkml:trace contextRef="#ctx0" brushRef="#br0">0 17 1428 0 0,'0'0'3220'0'0,"55"-17"-6672"0"0</inkml:trace>
</inkml:ink>
</file>

<file path=ppt/ink/ink15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49.023"/>
    </inkml:context>
    <inkml:brush xml:id="br0">
      <inkml:brushProperty name="width" value="0.035" units="cm"/>
      <inkml:brushProperty name="height" value="0.035" units="cm"/>
      <inkml:brushProperty name="color" value="#E71224"/>
    </inkml:brush>
  </inkml:definitions>
  <inkml:trace contextRef="#ctx0" brushRef="#br0">0 21 804 0 0,'0'0'6347'0'0,"10"-3"-9654"0"0,3-2 3069 0 0,30-7-999 0 0,-37 11 342 0 0,-1 1 65 0 0</inkml:trace>
</inkml:ink>
</file>

<file path=ppt/ink/ink15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49.239"/>
    </inkml:context>
    <inkml:brush xml:id="br0">
      <inkml:brushProperty name="width" value="0.035" units="cm"/>
      <inkml:brushProperty name="height" value="0.035" units="cm"/>
      <inkml:brushProperty name="color" value="#E71224"/>
    </inkml:brush>
  </inkml:definitions>
  <inkml:trace contextRef="#ctx0" brushRef="#br0">0 2 1176 0 0,'0'0'4018'0'0,"5"0"-3966"0"0,-2 0-40 0 0,-2-1-9 0 0,1 1 0 0 0,-1 0-1 0 0,1 0 1 0 0,-1-1-1 0 0,1 1 1 0 0,-1 0-1 0 0,1 1 1 0 0,-1-1-1 0 0,1 0 1 0 0,-1 0-1 0 0,0 1 1 0 0,1-1-1 0 0,-1 0 1 0 0,3 2-1 0 0,10 4 105 0 0,-7-3-564 0 0,-11-4-3086 0 0,-45-9 2140 0 0</inkml:trace>
</inkml:ink>
</file>

<file path=ppt/ink/ink15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49.503"/>
    </inkml:context>
    <inkml:brush xml:id="br0">
      <inkml:brushProperty name="width" value="0.035" units="cm"/>
      <inkml:brushProperty name="height" value="0.035" units="cm"/>
      <inkml:brushProperty name="color" value="#E71224"/>
    </inkml:brush>
  </inkml:definitions>
  <inkml:trace contextRef="#ctx0" brushRef="#br0">1 1 1392 0 0,'0'0'6045'0'0,"8"1"-6764"0"0,25 3 670 0 0,11 0-1226 0 0,-19-3-2395 0 0,-20-1 2382 0 0</inkml:trace>
</inkml:ink>
</file>

<file path=ppt/ink/ink15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49.712"/>
    </inkml:context>
    <inkml:brush xml:id="br0">
      <inkml:brushProperty name="width" value="0.035" units="cm"/>
      <inkml:brushProperty name="height" value="0.035" units="cm"/>
      <inkml:brushProperty name="color" value="#E71224"/>
    </inkml:brush>
  </inkml:definitions>
  <inkml:trace contextRef="#ctx0" brushRef="#br0">1 10 1964 0 0,'0'0'7774'0'0,"4"-1"-8871"0"0,19-6-212 0 0,0 5-3749 0 0,-29 4 3618 0 0,-38 6 606 0 0</inkml:trace>
</inkml:ink>
</file>

<file path=ppt/ink/ink15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0.660"/>
    </inkml:context>
    <inkml:brush xml:id="br0">
      <inkml:brushProperty name="width" value="0.035" units="cm"/>
      <inkml:brushProperty name="height" value="0.035" units="cm"/>
      <inkml:brushProperty name="color" value="#E71224"/>
    </inkml:brush>
  </inkml:definitions>
  <inkml:trace contextRef="#ctx0" brushRef="#br0">1 67 2100 0 0,'0'0'6050'0'0,"0"-7"-5971"0"0,0-37-130 0 0,3 28-855 0 0,-6 34-6366 0 0</inkml:trace>
</inkml:ink>
</file>

<file path=ppt/ink/ink15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0.845"/>
    </inkml:context>
    <inkml:brush xml:id="br0">
      <inkml:brushProperty name="width" value="0.035" units="cm"/>
      <inkml:brushProperty name="height" value="0.035" units="cm"/>
      <inkml:brushProperty name="color" value="#E71224"/>
    </inkml:brush>
  </inkml:definitions>
  <inkml:trace contextRef="#ctx0" brushRef="#br0">17 56 3328 0 0,'0'0'5809'0'0,"-16"-56"-14786"0"0</inkml:trace>
</inkml:ink>
</file>

<file path=ppt/ink/ink15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1.061"/>
    </inkml:context>
    <inkml:brush xml:id="br0">
      <inkml:brushProperty name="width" value="0.035" units="cm"/>
      <inkml:brushProperty name="height" value="0.035" units="cm"/>
      <inkml:brushProperty name="color" value="#E71224"/>
    </inkml:brush>
  </inkml:definitions>
  <inkml:trace contextRef="#ctx0" brushRef="#br0">11 52 1748 0 0,'0'0'5953'0'0,"-1"-7"-9504"0"0,-7-23 3130 0 0,8 30 397 0 0,0 0-1 0 0,0 0 1 0 0,-1-1 0 0 0,1 1-1 0 0,0 0 1 0 0,0 0-1 0 0,0-1 1 0 0,0 1 0 0 0,0 0-1 0 0,-1-1 1 0 0,1 1 0 0 0,0 0-1 0 0,0-1 1 0 0,0 1 0 0 0,0 0-1 0 0,0-1 1 0 0,0 1-1 0 0,0 0 1 0 0,0 0 0 0 0,0-1-1 0 0,0 1 1 0 0,0 0 0 0 0,0-1-1 0 0,0 1 1 0 0,1 0-1 0 0,-1-1 1 0 0,0 1 0 0 0,0 0-1 0 0,0-1 1 0 0,0 1 0 0 0,0 0-1 0 0,1 0 1 0 0,-1-1 0 0 0,0 1-1 0 0,0 0 1 0 0,1 0-1 0 0,-1-1 1 0 0,0 1 0 0 0,0 0-1 0 0,1 0 1 0 0,-1 0 0 0 0,0 0-1 0 0,1-1 1 0 0,1 0-1343 0 0,2-1 541 0 0</inkml:trace>
</inkml:ink>
</file>

<file path=ppt/ink/ink15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1.263"/>
    </inkml:context>
    <inkml:brush xml:id="br0">
      <inkml:brushProperty name="width" value="0.035" units="cm"/>
      <inkml:brushProperty name="height" value="0.035" units="cm"/>
      <inkml:brushProperty name="color" value="#E71224"/>
    </inkml:brush>
  </inkml:definitions>
  <inkml:trace contextRef="#ctx0" brushRef="#br0">6 84 1668 0 0,'0'0'7560'0'0,"0"-13"-8529"0"0,-5-57-1595 0 0,8 70 848 0 0,2-1 992 0 0,-3 15-1192 0 0,-7 56 577 0 0</inkml:trace>
</inkml:ink>
</file>

<file path=ppt/ink/ink15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1.511"/>
    </inkml:context>
    <inkml:brush xml:id="br0">
      <inkml:brushProperty name="width" value="0.035" units="cm"/>
      <inkml:brushProperty name="height" value="0.035" units="cm"/>
      <inkml:brushProperty name="color" value="#E71224"/>
    </inkml:brush>
  </inkml:definitions>
  <inkml:trace contextRef="#ctx0" brushRef="#br0">18 88 2556 0 0,'0'0'6870'0'0,"-2"-14"-6639"0"0,-9-40 14 0 0,7 42-1165 0 0,3 21-499 0 0,3 8-4650 0 0,-2-50 4575 0 0</inkml:trace>
</inkml:ink>
</file>

<file path=ppt/ink/ink15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2.437"/>
    </inkml:context>
    <inkml:brush xml:id="br0">
      <inkml:brushProperty name="width" value="0.035" units="cm"/>
      <inkml:brushProperty name="height" value="0.035" units="cm"/>
      <inkml:brushProperty name="color" value="#E71224"/>
    </inkml:brush>
  </inkml:definitions>
  <inkml:trace contextRef="#ctx0" brushRef="#br0">1 1 400 0 0,'0'0'2420'0'0</inkml:trace>
</inkml:ink>
</file>

<file path=ppt/ink/ink15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2.916"/>
    </inkml:context>
    <inkml:brush xml:id="br0">
      <inkml:brushProperty name="width" value="0.035" units="cm"/>
      <inkml:brushProperty name="height" value="0.035" units="cm"/>
      <inkml:brushProperty name="color" value="#E71224"/>
    </inkml:brush>
  </inkml:definitions>
  <inkml:trace contextRef="#ctx0" brushRef="#br0">1 34 484 0 0,'68'82'655'0'0,"-55"-63"-144"0"0,-16-19-495 0 0,2 0 34 0 0,-4 10 314 0 0,5-10-342 0 0,0 1 1 0 0,0-1-1 0 0,0 0 1 0 0,0 1 0 0 0,0-1-1 0 0,-1 1 1 0 0,1-1-1 0 0,0 0 1 0 0,0 1 0 0 0,0-1-1 0 0,-1 1 1 0 0,1-1-1 0 0,0 0 1 0 0,-1 1 0 0 0,1-1-1 0 0,0 0 1 0 0,-1 0-1 0 0,1 1 1 0 0,0-1 0 0 0,-1 0-1 0 0,1 0 1 0 0,-1 1 0 0 0,1-1-1 0 0,0 0 1 0 0,-1 0-1 0 0,1 0 1 0 0,-1 0 0 0 0,1 0-1 0 0,-1 0 1 0 0,1 1-1 0 0,0-1 1 0 0,-1 0 0 0 0,0 0-1 0 0,-21 6 1798 0 0,21-6-1379 0 0,18-11-938 0 0,-17 11 493 0 0,1 0 1 0 0,0 0-1 0 0,0-1 1 0 0,0 1-1 0 0,0 0 0 0 0,-1-1 1 0 0,1 1-1 0 0,0-1 1 0 0,0 1-1 0 0,-1-1 1 0 0,1 1-1 0 0,0-1 1 0 0,-1 0-1 0 0,1 1 1 0 0,0-1-1 0 0,-1 0 0 0 0,1 1 1 0 0,-1-1-1 0 0,1 0 1 0 0,-1 0-1 0 0,0 0 1 0 0,1 1-1 0 0,-1-1 1 0 0,0 0-1 0 0,1 0 1 0 0,-1 0-1 0 0,0-1 0 0 0,1 1-3 0 0,0 0 0 0 0,0 0 0 0 0,1 1-1 0 0,-1-1 1 0 0,0 0 0 0 0,0 1 0 0 0,1-1-1 0 0,-1 0 1 0 0,0 1 0 0 0,1 0 0 0 0,6-1 8682 0 0,-19-12-7341 0 0,0-22-997 0 0,11-1-1004 0 0,0 12-4760 0 0,8 14 1774 0 0,-4 6 1640 0 0,-3 7 27 0 0,-14 33 953 0 0</inkml:trace>
</inkml:ink>
</file>

<file path=ppt/ink/ink15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3.101"/>
    </inkml:context>
    <inkml:brush xml:id="br0">
      <inkml:brushProperty name="width" value="0.035" units="cm"/>
      <inkml:brushProperty name="height" value="0.035" units="cm"/>
      <inkml:brushProperty name="color" value="#E71224"/>
    </inkml:brush>
  </inkml:definitions>
  <inkml:trace contextRef="#ctx0" brushRef="#br0">12 121 1332 0 0,'0'0'6415'0'0,"-2"-14"-6401"0"0,0-4-452 0 0,-1-4-859 0 0,0 0-1 0 0,2-22 0 0 0,3 59-439 0 0,7 90 44 0 0</inkml:trace>
</inkml:ink>
</file>

<file path=ppt/ink/ink15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3.301"/>
    </inkml:context>
    <inkml:brush xml:id="br0">
      <inkml:brushProperty name="width" value="0.035" units="cm"/>
      <inkml:brushProperty name="height" value="0.035" units="cm"/>
      <inkml:brushProperty name="color" value="#E71224"/>
    </inkml:brush>
  </inkml:definitions>
  <inkml:trace contextRef="#ctx0" brushRef="#br0">21 174 3268 0 0,'0'0'7618'0'0,"-4"-17"-7842"0"0,-10-53 112 0 0,11 43-329 0 0,8 18-7 0 0,-5 9 403 0 0,1-1 0 0 0,-1 1 0 0 0,1-1 0 0 0,-1 1-1 0 0,0-1 1 0 0,1 1 0 0 0,-1-1 0 0 0,0 1 0 0 0,1-1-1 0 0,-1 1 1 0 0,0-1 0 0 0,0 0 0 0 0,1 1-1 0 0,-1-1 1 0 0,0 1 0 0 0,0-1 0 0 0,0 0 0 0 0,0 1-1 0 0,0-1 1 0 0,0 0 0 0 0,0 0 0 0 0,5-31-5462 0 0,-5 27 3855 0 0</inkml:trace>
</inkml:ink>
</file>

<file path=ppt/ink/ink15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3.505"/>
    </inkml:context>
    <inkml:brush xml:id="br0">
      <inkml:brushProperty name="width" value="0.035" units="cm"/>
      <inkml:brushProperty name="height" value="0.035" units="cm"/>
      <inkml:brushProperty name="color" value="#E71224"/>
    </inkml:brush>
  </inkml:definitions>
  <inkml:trace contextRef="#ctx0" brushRef="#br0">1 124 5477 0 0,'0'0'4324'0'0,"1"-17"-6778"0"0,3-52 1712 0 0,2 37-3339 0 0,-6 27 2589 0 0</inkml:trace>
</inkml:ink>
</file>

<file path=ppt/ink/ink15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3.722"/>
    </inkml:context>
    <inkml:brush xml:id="br0">
      <inkml:brushProperty name="width" value="0.035" units="cm"/>
      <inkml:brushProperty name="height" value="0.035" units="cm"/>
      <inkml:brushProperty name="color" value="#E71224"/>
    </inkml:brush>
  </inkml:definitions>
  <inkml:trace contextRef="#ctx0" brushRef="#br0">17 141 4780 0 0,'0'0'5299'0'0,"-2"-17"-5684"0"0,-9-49 183 0 0,10 63-13 0 0,0 1 0 0 0,0-1 0 0 0,1 1 0 0 0,0-1 0 0 0,-1 1 0 0 0,1-1 0 0 0,0 0 0 0 0,0 1 0 0 0,0-1 0 0 0,1 1 0 0 0,-1-1 0 0 0,1 1 0 0 0,1-5 0 0 0,0-6-3395 0 0,-2 8 1822 0 0</inkml:trace>
</inkml:ink>
</file>

<file path=ppt/ink/ink15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3.956"/>
    </inkml:context>
    <inkml:brush xml:id="br0">
      <inkml:brushProperty name="width" value="0.035" units="cm"/>
      <inkml:brushProperty name="height" value="0.035" units="cm"/>
      <inkml:brushProperty name="color" value="#E71224"/>
    </inkml:brush>
  </inkml:definitions>
  <inkml:trace contextRef="#ctx0" brushRef="#br0">22 166 4472 0 0,'0'0'6121'0'0,"-3"-18"-6209"0"0,-12-55 63 0 0,12 46-58 0 0,5 19-58 0 0,1-3-639 0 0,-3 11 655 0 0,0-1 0 0 0,0 0 1 0 0,1 0-1 0 0,-1 1 1 0 0,0-1-1 0 0,1 0 1 0 0,-1 1-1 0 0,0-1 1 0 0,1 1-1 0 0,-1-1 1 0 0,1 0-1 0 0,-1 1 1 0 0,1-1-1 0 0,-1 1 1 0 0,1-1-1 0 0,-1 1 0 0 0,2-1 1 0 0,-1 0-150 0 0,-1 1 0 0 0,1 0 0 0 0,-1-1 0 0 0,1 1 0 0 0,0-1 0 0 0,-1 1 1 0 0,1-1-1 0 0,-1 0 0 0 0,1 1 0 0 0,-1-1 0 0 0,0 0 0 0 0,1 1 0 0 0,-1-1 0 0 0,0 0 0 0 0,1 1 0 0 0,-1-1 0 0 0,0-1 1 0 0,0-4-1975 0 0</inkml:trace>
</inkml:ink>
</file>

<file path=ppt/ink/ink15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00.284"/>
    </inkml:context>
    <inkml:brush xml:id="br0">
      <inkml:brushProperty name="width" value="0.035" units="cm"/>
      <inkml:brushProperty name="height" value="0.035" units="cm"/>
      <inkml:brushProperty name="color" value="#E71224"/>
    </inkml:brush>
  </inkml:definitions>
  <inkml:trace contextRef="#ctx0" brushRef="#br0">89 59 2572 0 0,'0'0'5854'0'0,"-1"-27"-5727"0"0,0 27-135 0 0,0 0-1 0 0,-1 0 0 0 0,1 0 0 0 0,0 1 0 0 0,0-1 0 0 0,-1 0 0 0 0,1 1 0 0 0,0-1 0 0 0,0 1 0 0 0,0-1 0 0 0,0 1 0 0 0,-1 0 0 0 0,1-1 0 0 0,0 1 1 0 0,0 0-1 0 0,0 0 0 0 0,1 0 0 0 0,-1-1 0 0 0,0 1 0 0 0,0 0 0 0 0,0 0 0 0 0,1 0 0 0 0,-1 1 0 0 0,0-1 0 0 0,1 0 0 0 0,-1 0 0 0 0,1 0 0 0 0,-1 0 1 0 0,1 1-1 0 0,0-1 0 0 0,-1 1 0 0 0,0 6 57 0 0,0 0 0 0 0,0 0 1 0 0,1 16-1 0 0,0-15-48 0 0,1-8 7 0 0,-1 0-1 0 0,1-1 1 0 0,-1 1-1 0 0,1-1 0 0 0,0 1 1 0 0,-1 0-1 0 0,1-1 1 0 0,0 0-1 0 0,0 1 0 0 0,-1-1 1 0 0,1 1-1 0 0,0-1 1 0 0,0 0-1 0 0,0 1 0 0 0,0-1 1 0 0,0 0-1 0 0,-1 0 1 0 0,1 0-1 0 0,0 0 0 0 0,0 0 1 0 0,0 0-1 0 0,0 0 1 0 0,0 0-1 0 0,0 0 0 0 0,-1 0 1 0 0,2-1-1 0 0,25-3 253 0 0,-14-5-199 0 0,-11 8-41 0 0,1-1-1 0 0,-1 1 1 0 0,0-1-1 0 0,1 0 1 0 0,-1 1-1 0 0,0-1 1 0 0,0 0-1 0 0,0 0 1 0 0,0 0-1 0 0,0 0 1 0 0,-1-1-1 0 0,1 1 1 0 0,-1 0-1 0 0,1-1 1 0 0,-1 1 0 0 0,0-1-1 0 0,0 0 1 0 0,0 1-1 0 0,0-1 1 0 0,-1 0-1 0 0,1 0 1 0 0,-1 1-1 0 0,1-1 1 0 0,-1 0-1 0 0,0-3 1 0 0,-1 6-18 0 0,1-1 1 0 0,-1 1-1 0 0,1 0 0 0 0,-1-1 1 0 0,1 1-1 0 0,-1-1 0 0 0,0 1 1 0 0,1 0-1 0 0,-1 0 0 0 0,0-1 1 0 0,1 1-1 0 0,-1 0 0 0 0,0 0 1 0 0,1 0-1 0 0,-1 0 0 0 0,0 0 1 0 0,1 0-1 0 0,-1 0 0 0 0,0 0 1 0 0,1 0-1 0 0,-2 0 0 0 0,-22 0 15 0 0,19 0-15 0 0,2 0 16 0 0,0 1 0 0 0,0-1 0 0 0,0 1 0 0 0,0-1 0 0 0,1 1 0 0 0,-1 0 0 0 0,0 0 0 0 0,0 0 0 0 0,1 1 0 0 0,-1-1 0 0 0,1 0 0 0 0,-1 1 1 0 0,1 0-1 0 0,0 0 0 0 0,-1-1 0 0 0,1 2 0 0 0,0-1 0 0 0,0 0 0 0 0,0 0 0 0 0,-1 3 0 0 0,-4 0 9 0 0,6-4-24 0 0,1-1-1 0 0,0 0 1 0 0,-1 0-1 0 0,1 1 1 0 0,0-1-1 0 0,-1 0 1 0 0,1 1-1 0 0,0-1 1 0 0,-1 0-1 0 0,1 1 0 0 0,0-1 1 0 0,0 1-1 0 0,-1-1 1 0 0,1 0-1 0 0,0 1 1 0 0,0-1-1 0 0,0 1 1 0 0,0-1-1 0 0,-1 1 1 0 0,1-1-1 0 0,0 1 1 0 0,0-1-1 0 0,0 1 1 0 0,0-1-1 0 0,0 0 0 0 0,0 1 1 0 0,0-1-1 0 0,0 1 1 0 0,1-1-1 0 0,-1 1 1 0 0,0 0-1 0 0,-3 8-11 0 0,3-8 9 0 0,0-1 1 0 0,-1 1-1 0 0,1-1 1 0 0,0 1-1 0 0,0 0 1 0 0,-1-1-1 0 0,1 1 1 0 0,0 0-1 0 0,0-1 1 0 0,0 1-1 0 0,0 0 1 0 0,0-1 0 0 0,0 1-1 0 0,0 0 1 0 0,0-1-1 0 0,0 1 1 0 0,0-1-1 0 0,0 1 1 0 0,0 0-1 0 0,0-1 1 0 0,1 1-1 0 0,-1 0 1 0 0,0-1-1 0 0,1 1 1 0 0,-1-1-1 0 0,0 1 1 0 0,1 0 0 0 0,-1-1-1 0 0,1 1 1 0 0,1 1 15 0 0,0-1 1 0 0,-1 0-1 0 0,1 1 1 0 0,0-1-1 0 0,0 0 1 0 0,0 0 0 0 0,0-1-1 0 0,0 1 1 0 0,0 0-1 0 0,0-1 1 0 0,0 1 0 0 0,1-1-1 0 0,-1 1 1 0 0,0-1-1 0 0,0 0 1 0 0,0 0-1 0 0,0 0 1 0 0,1 0 0 0 0,-1-1-1 0 0,4 0 1 0 0,-3 0-13 0 0,-1 1 0 0 0,1-1 1 0 0,0 0-1 0 0,-1 0 0 0 0,1 0 1 0 0,-1 0-1 0 0,1 0 1 0 0,-1 0-1 0 0,0-1 0 0 0,0 1 1 0 0,1-1-1 0 0,-1 0 0 0 0,0 1 1 0 0,0-1-1 0 0,-1 0 0 0 0,1 0 1 0 0,2-3-1 0 0,-3 3-7 0 0,0 0 4 0 0,1-1 0 0 0,-1 1 0 0 0,0 0 0 0 0,0 0-1 0 0,-1-1 1 0 0,1 1 0 0 0,0 0 0 0 0,-1-1 0 0 0,1 1 0 0 0,-1-1 0 0 0,0 1 0 0 0,0-5 0 0 0,-1 6-8 0 0,0 0 1 0 0,0 0-1 0 0,0 0 1 0 0,0 0-1 0 0,0 0 1 0 0,-1 0-1 0 0,1 0 1 0 0,0 0-1 0 0,0 1 1 0 0,-1-1-1 0 0,1 1 1 0 0,0-1-1 0 0,-1 1 1 0 0,1-1-1 0 0,-2 1 1 0 0,-26-8-37 0 0,27 7 46 0 0,-4 0 32 0 0,0 0 0 0 0,1 0 1 0 0,-1 0-1 0 0,0 1 0 0 0,0 0 1 0 0,0 0-1 0 0,0 1 0 0 0,1-1 1 0 0,-12 4-1 0 0,15-3-35 0 0,1 0 1 0 0,-1 0 0 0 0,1 1-1 0 0,-1-1 1 0 0,1 0-1 0 0,-1 1 1 0 0,1 0-1 0 0,0-1 1 0 0,0 1-1 0 0,0 0 1 0 0,0-1-1 0 0,0 1 1 0 0,0 0-1 0 0,0 0 1 0 0,1 0-1 0 0,-1 0 1 0 0,1 0-1 0 0,-1 3 1 0 0,-1 41 43 0 0,3-28 6 0 0,-1-17-45 0 0,0 0 0 0 0,1 0 1 0 0,-1 0-1 0 0,0-1 0 0 0,1 1 0 0 0,-1 0 0 0 0,0 0 0 0 0,1-1 0 0 0,-1 1 0 0 0,1 0 0 0 0,-1 0 0 0 0,1-1 0 0 0,0 1 1 0 0,-1 0-1 0 0,1-1 0 0 0,-1 1 0 0 0,1-1 0 0 0,0 1 0 0 0,0-1 0 0 0,-1 1 0 0 0,1-1 0 0 0,0 0 0 0 0,0 1 0 0 0,0-1 1 0 0,-1 0-1 0 0,1 0 0 0 0,0 1 0 0 0,0-1 0 0 0,0 0 0 0 0,1 0 0 0 0,29 2 307 0 0,-28-2-266 0 0,0 0-30 0 0,-1-1 0 0 0,1 1 1 0 0,-1-1-1 0 0,1 1 0 0 0,-1-1 0 0 0,1 0 0 0 0,-1 0 0 0 0,0 0 1 0 0,1-1-1 0 0,-1 1 0 0 0,0 0 0 0 0,0-1 0 0 0,0 1 1 0 0,0-1-1 0 0,0 0 0 0 0,0 0 0 0 0,0 0 0 0 0,-1 0 0 0 0,3-2 1 0 0,1-4-17 0 0,-1 1 0 0 0,0 0 0 0 0,0-1 1 0 0,5-11-1 0 0,-9 17 1 0 0,1 0 1 0 0,-1 0-1 0 0,1-1 1 0 0,-1 1-1 0 0,1 0 1 0 0,-1 0-1 0 0,0-1 1 0 0,0 1-1 0 0,0 0 0 0 0,-1 0 1 0 0,1-1-1 0 0,0 1 1 0 0,-1 0-1 0 0,0 0 1 0 0,1 0-1 0 0,-1 0 1 0 0,0 0-1 0 0,0 0 0 0 0,0 0 1 0 0,0 0-1 0 0,0 0 1 0 0,-1 0-1 0 0,1 0 1 0 0,-1 0-1 0 0,1 1 1 0 0,-3-3-1 0 0,-16-4 52 0 0,20 8-52 0 0,-1 0 0 0 0,0-1 0 0 0,0 1 0 0 0,0 0-1 0 0,1 0 1 0 0,-1 0 0 0 0,0 0 0 0 0,0-1 0 0 0,0 1 0 0 0,0 0-1 0 0,1 1 1 0 0,-1-1 0 0 0,0 0 0 0 0,0 0 0 0 0,0 0 0 0 0,1 0 0 0 0,-1 1-1 0 0,0-1 1 0 0,0 0 0 0 0,0 1 0 0 0,1-1 0 0 0,-1 0 0 0 0,0 1-1 0 0,1-1 1 0 0,-1 1 0 0 0,0-1 0 0 0,1 1 0 0 0,-1 0 0 0 0,0 0-1 0 0,-8 13-3 0 0,7-12 3 0 0,1 0 1 0 0,-1 0-1 0 0,1 0 0 0 0,0 0 1 0 0,0 0-1 0 0,0 0 0 0 0,0 0 1 0 0,0 0-1 0 0,0 1 0 0 0,1-1 0 0 0,-1 0 1 0 0,1 0-1 0 0,-1 4 0 0 0,0 1 10 0 0,-1 10-48 0 0,2-16 41 0 0,0-1 0 0 0,0 0 0 0 0,0 1 0 0 0,0-1 0 0 0,0 0 1 0 0,1 1-1 0 0,-1-1 0 0 0,0 0 0 0 0,0 1 0 0 0,0-1 1 0 0,0 0-1 0 0,1 0 0 0 0,-1 1 0 0 0,0-1 0 0 0,0 0 0 0 0,1 0 1 0 0,-1 1-1 0 0,0-1 0 0 0,1 0 0 0 0,-1 0 0 0 0,0 0 1 0 0,1 0-1 0 0,-1 1 0 0 0,0-1 0 0 0,1 0 0 0 0,-1 0 0 0 0,0 0 1 0 0,1 0-1 0 0,-1 0 0 0 0,0 0 0 0 0,1 0 0 0 0,-1 0 1 0 0,0 0-1 0 0,1 0 0 0 0,-1 0 0 0 0,0 0 0 0 0,1 0 1 0 0,-1 0-1 0 0,0-1 0 0 0,1 1 0 0 0,-1 0 0 0 0,0 0 0 0 0,1 0 1 0 0,-1 0-1 0 0,0 0 0 0 0,1-1 0 0 0,-1 1 0 0 0,3-2 25 0 0,-1 1 0 0 0,1-1-1 0 0,-1 0 1 0 0,1 0 0 0 0,-1 0-1 0 0,0 0 1 0 0,0-1 0 0 0,0 1-1 0 0,0-1 1 0 0,2-3 0 0 0,15-29-111 0 0,-18 34 93 0 0,0-1 0 0 0,-1 1-1 0 0,1-1 1 0 0,-1 1 0 0 0,1-1 0 0 0,-1 1-1 0 0,1-1 1 0 0,-1 1 0 0 0,0-1-1 0 0,1 0 1 0 0,-1 1 0 0 0,0-1-1 0 0,0 1 1 0 0,0-1 0 0 0,0 0-1 0 0,-1 1 1 0 0,0-3 0 0 0,0 3-9 0 0,0 0 0 0 0,0 0-1 0 0,0 0 1 0 0,0 0 0 0 0,-1 0 0 0 0,1 0 0 0 0,0 0 0 0 0,-1 1 0 0 0,1-1-1 0 0,0 0 1 0 0,-1 1 0 0 0,1-1 0 0 0,-1 1 0 0 0,1 0 0 0 0,-1 0 0 0 0,1-1-1 0 0,-1 1 1 0 0,1 0 0 0 0,-1 0 0 0 0,1 0 0 0 0,-4 1 0 0 0,2 3-29 0 0,-1-1 0 0 0,1 1 0 0 0,-1 0 0 0 0,1 1 0 0 0,0-1 0 0 0,-4 9 0 0 0,-4 40-21 0 0,12-52 61 0 0,3-1-7 0 0,-3 0 7 0 0,0 0 18 0 0,0 0 0 0 0,0-1 0 0 0,0 1 0 0 0,1 0 0 0 0,-1 0 0 0 0,0-1 0 0 0,0 1 0 0 0,0-1 0 0 0,0 1 0 0 0,1-1 0 0 0,-1 0 0 0 0,0 1-1 0 0,1-2 1 0 0,6-9 19 0 0,-6 9-48 0 0,0 0 1 0 0,0 0-1 0 0,0 0 1 0 0,-1 0-1 0 0,1-1 1 0 0,-1 1-1 0 0,0 0 1 0 0,1-1-1 0 0,-1 1 1 0 0,0-1-1 0 0,0-3 1 0 0,-1 5 22 0 0,4 15-5888 0 0,-8-28-325 0 0</inkml:trace>
</inkml:ink>
</file>

<file path=ppt/ink/ink15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04.227"/>
    </inkml:context>
    <inkml:brush xml:id="br0">
      <inkml:brushProperty name="width" value="0.035" units="cm"/>
      <inkml:brushProperty name="height" value="0.035" units="cm"/>
      <inkml:brushProperty name="color" value="#E71224"/>
    </inkml:brush>
  </inkml:definitions>
  <inkml:trace contextRef="#ctx0" brushRef="#br0">5 2191 64 0 0,'0'0'5606'0'0,"-5"-23"36"0"0,16 3-4857 0 0,-9 18-696 0 0,0-1 0 0 0,-1 0 0 0 0,0 0 0 0 0,1 1 0 0 0,-1-1 0 0 0,0 0 1 0 0,0-5-1 0 0,9-17 325 0 0,-4 12-177 0 0,-6 12-239 0 0,1-1 1 0 0,-1 1-1 0 0,1 0 1 0 0,-1 0 0 0 0,1 0-1 0 0,0-1 1 0 0,-1 1 0 0 0,1 0-1 0 0,0 0 1 0 0,0 0-1 0 0,0 0 1 0 0,1-1 0 0 0,11-10-32 0 0,-12 11 33 0 0,-1 1 1 0 0,1-1-1 0 0,0 1 1 0 0,-1-1-1 0 0,1 1 1 0 0,0-1-1 0 0,-1 0 0 0 0,1 1 1 0 0,-1-1-1 0 0,1 0 1 0 0,-1 0-1 0 0,1 1 1 0 0,-1-1-1 0 0,0 0 1 0 0,1 0-1 0 0,-1 0 0 0 0,0 1 1 0 0,0-1-1 0 0,1 0 1 0 0,-1-2-1 0 0,17-9 34 0 0,9-15 2 0 0,1-2 48 0 0,-26 29-84 0 0,-1 0 0 0 0,0 0 1 0 0,0 0-1 0 0,0 0 1 0 0,0 0-1 0 0,1 0 0 0 0,-1-1 1 0 0,0 1-1 0 0,0 0 1 0 0,0 0-1 0 0,0 0 0 0 0,0 0 1 0 0,0 0-1 0 0,0-1 1 0 0,1 1-1 0 0,-1 0 0 0 0,0 0 1 0 0,0 0-1 0 0,0 0 0 0 0,0-1 1 0 0,0 1-1 0 0,0 0 1 0 0,0 0-1 0 0,0 0 0 0 0,0 0 1 0 0,0-1-1 0 0,0 1 1 0 0,0 0-1 0 0,0 0 0 0 0,0 0 1 0 0,0-1-1 0 0,0 1 1 0 0,0 0-1 0 0,0 0 0 0 0,0 0 1 0 0,0 0-1 0 0,0-1 1 0 0,0 1-1 0 0,-1 0 0 0 0,1 0 1 0 0,0 0-1 0 0,0-1 1 0 0,0 1-2 0 0,0 0 1 0 0,-1 0 0 0 0,1 0-1 0 0,0-1 1 0 0,0 1 0 0 0,0 0-1 0 0,0 0 1 0 0,0-1-1 0 0,0 1 1 0 0,0 0 0 0 0,0 0-1 0 0,0-1 1 0 0,0 1 0 0 0,0 0-1 0 0,0-1 1 0 0,0 1 0 0 0,0 0-1 0 0,0 0 1 0 0,0-1 0 0 0,0 1-1 0 0,0 0 1 0 0,0 0 0 0 0,0-1-1 0 0,0 1 1 0 0,1 0 0 0 0,-1 0-1 0 0,0 0 1 0 0,0-1 0 0 0,0 1-1 0 0,0 0 1 0 0,1 0-1 0 0,-1 0 1 0 0,0-1 0 0 0,0 1-1 0 0,0 0 1 0 0,1 0 0 0 0,-1 0-1 0 0,0 0 1 0 0,0 0 0 0 0,0-1-1 0 0,1 1 1 0 0,-1 0 0 0 0,0 0-1 0 0,0 0 1 0 0,1 0 0 0 0,-1 0-1 0 0,0 0 1 0 0,1 0 0 0 0,1-1-15 0 0,-1 0 13 0 0,0 1 0 0 0,0 0 0 0 0,0-1 0 0 0,0 1 0 0 0,-1-1 0 0 0,1 1 0 0 0,0-1 1 0 0,0 1-1 0 0,-1-1 0 0 0,1 1 0 0 0,0-1 0 0 0,-1 0 0 0 0,1 0 0 0 0,-1 1 0 0 0,1-1 0 0 0,-1 0 0 0 0,1 0 1 0 0,-1 1-1 0 0,1-1 0 0 0,-1-1 0 0 0,9-5 26 0 0,-8 6-22 0 0,0 1 0 0 0,-1 0 1 0 0,1 0-1 0 0,0-1 1 0 0,0 1-1 0 0,-1-1 0 0 0,1 1 1 0 0,0 0-1 0 0,-1-1 0 0 0,1 1 1 0 0,-1-1-1 0 0,1 0 1 0 0,0 1-1 0 0,-1-1 0 0 0,0 1 1 0 0,1-1-1 0 0,-1 0 1 0 0,1 1-1 0 0,-1-1 0 0 0,0 0 1 0 0,1 1-1 0 0,-1-2 1 0 0,2-1 2 0 0,6-1-14 0 0,-5 3-10 0 0,-3 0 15 0 0,1 1 1 0 0,0 0-1 0 0,-1-1 0 0 0,1 1 1 0 0,-1-1-1 0 0,1 1 1 0 0,-1-1-1 0 0,1 1 0 0 0,0-1 1 0 0,-1 0-1 0 0,0 1 0 0 0,1-1 1 0 0,-1 1-1 0 0,1-1 0 0 0,-1 0 1 0 0,0 1-1 0 0,1-1 1 0 0,-1 0-1 0 0,0-1 0 0 0,8-4 26 0 0,-7 6-21 0 0,0 0 1 0 0,-1-1-1 0 0,1 1 0 0 0,0 0 0 0 0,0-1 1 0 0,-1 1-1 0 0,1-1 0 0 0,0 1 0 0 0,-1-1 1 0 0,1 1-1 0 0,0-1 0 0 0,-1 1 0 0 0,1-1 1 0 0,-1 0-1 0 0,1 1 0 0 0,-1-1 0 0 0,1 0 1 0 0,-1 1-1 0 0,1-1 0 0 0,-1 0 1 0 0,0 0-1 0 0,1 1 0 0 0,-1-1 0 0 0,0-1 1 0 0,9-3-47 0 0,-8 5 43 0 0,0-1 0 0 0,0 1 0 0 0,-1 0 0 0 0,1 0 0 0 0,0-1-1 0 0,0 1 1 0 0,0-1 0 0 0,-1 1 0 0 0,1-1 0 0 0,0 1 0 0 0,0-1 0 0 0,-1 1-1 0 0,1-1 1 0 0,-1 0 0 0 0,1 1 0 0 0,0-2 0 0 0,-1 1 2 0 0,0 1 0 0 0,0 0 1 0 0,1-1-1 0 0,-1 1 0 0 0,0 0 1 0 0,0-1-1 0 0,0 1 0 0 0,0 0 0 0 0,1-1 1 0 0,-1 1-1 0 0,0 0 0 0 0,0-1 1 0 0,1 1-1 0 0,-1 0 0 0 0,0-1 0 0 0,0 1 1 0 0,1 0-1 0 0,-1 0 0 0 0,0-1 0 0 0,1 1 1 0 0,-1 0-1 0 0,0 0 0 0 0,1 0 1 0 0,-1 0-1 0 0,0 0 0 0 0,1-1 0 0 0,-1 1 1 0 0,1 0-1 0 0,-1 0 0 0 0,0 0 1 0 0,1 0-1 0 0,-1 0 0 0 0,0 0 0 0 0,1 0 1 0 0,0 0-1 0 0,-1 0 1 0 0,1 0-1 0 0,-1 0 1 0 0,0 0 0 0 0,1 0-1 0 0,-1 0 1 0 0,1 0 0 0 0,-1 0-1 0 0,1 0 1 0 0,-1 0 0 0 0,0 0-1 0 0,1 0 1 0 0,-1 0 0 0 0,1-1-1 0 0,-1 1 1 0 0,0 0 0 0 0,1 0-1 0 0,-1 0 1 0 0,0-1 0 0 0,1 1-1 0 0,-1 0 1 0 0,0-1 0 0 0,1 1-1 0 0,-1 0 1 0 0,0-1 0 0 0,0 1-1 0 0,1 0 1 0 0,-1-1 0 0 0,0 1-1 0 0,0 0 1 0 0,1-1 0 0 0,-1 1-1 0 0,0-1 1 0 0,0 1 0 0 0,0 0-1 0 0,0-2 1 0 0,28-16-31 0 0,-25 16 31 0 0,0 1 1 0 0,-1-1-1 0 0,1 0 1 0 0,0 1-1 0 0,-1-1 1 0 0,1-1-1 0 0,-1 1 1 0 0,4-4-1 0 0,16-13 24 0 0,6-8-36 0 0,-11 14-36 0 0,-14 11 35 0 0,-1-1-1 0 0,1 1 1 0 0,-1 0 0 0 0,1 0-1 0 0,0 1 1 0 0,0-1 0 0 0,5-1-1 0 0,8-8-5 0 0,11-1 37 0 0,-23 9-20 0 0,0 1 0 0 0,1 0-1 0 0,-1-1 1 0 0,0 0 0 0 0,0 0 0 0 0,4-3 0 0 0,3-2-18 0 0,-11 8 22 0 0,1 0 1 0 0,0-1-1 0 0,-1 1 1 0 0,1 0-1 0 0,-1-1 1 0 0,1 1-1 0 0,0 0 1 0 0,-1-1-1 0 0,1 1 1 0 0,-1 0-1 0 0,1-1 1 0 0,-1 1 0 0 0,1-1-1 0 0,-1 1 1 0 0,1-1-1 0 0,-1 0 1 0 0,0 1-1 0 0,1-1 1 0 0,-1 1-1 0 0,0-1 1 0 0,1 0-1 0 0,-1 1 1 0 0,0-1-1 0 0,0 0 1 0 0,0 0 0 0 0,1 0-3 0 0,-1 1 1 0 0,0-1 0 0 0,0 1 0 0 0,0-1 0 0 0,1 1 0 0 0,-1-1-1 0 0,0 1 1 0 0,1-1 0 0 0,-1 1 0 0 0,0-1 0 0 0,1 1 0 0 0,-1-1-1 0 0,0 1 1 0 0,1-1 0 0 0,-1 1 0 0 0,1 0 0 0 0,-1-1 0 0 0,1 1-1 0 0,-1 0 1 0 0,1 0 0 0 0,-1-1 0 0 0,1 1 0 0 0,-1 0 0 0 0,2 0 0 0 0,-2-1-2 0 0,1 1 0 0 0,0 0 0 0 0,-1 0 0 0 0,1-1 1 0 0,-1 1-1 0 0,1 0 0 0 0,0-1 0 0 0,-1 1 0 0 0,1 0 1 0 0,-1-1-1 0 0,1 1 0 0 0,-1-1 0 0 0,1 1 0 0 0,-1-1 1 0 0,1 1-1 0 0,-1-1 0 0 0,0 1 0 0 0,1-1 0 0 0,-1 0 1 0 0,0 1-1 0 0,1-1 0 0 0,-1 1 0 0 0,0-1 0 0 0,0 0 1 0 0,0 0-1 0 0,3-2-22 0 0,0 0 0 0 0,-1 0 0 0 0,1 0 0 0 0,0 1 1 0 0,0 0-1 0 0,1-1 0 0 0,-1 1 0 0 0,5-2 0 0 0,-7 4 20 0 0,0-1 1 0 0,0 0-1 0 0,0 1 0 0 0,0-1 0 0 0,0 0 1 0 0,0 1-1 0 0,0-1 0 0 0,0 0 0 0 0,-1 0 1 0 0,1 0-1 0 0,0 0 0 0 0,1-1 0 0 0,7-7 96 0 0,15-14-167 0 0,-4 9 40 0 0,-9 7 18 0 0,10-7 24 0 0,32-17 0 0 0,-29 18 33 0 0,5-2 18 0 0,-12-2-94 0 0,-13 15 35 0 0,0 1 0 0 0,-1-1 1 0 0,1 0-1 0 0,-1-1 0 0 0,1 1 1 0 0,-1-1-1 0 0,0 1 0 0 0,0-1 1 0 0,0 0-1 0 0,3-3 0 0 0,20-10 6 0 0,-19 13 17 0 0,-6 3-23 0 0,-1 0 0 0 0,0 0 0 0 0,1 0 0 0 0,-1 0 0 0 0,1 0 0 0 0,-1-1 0 0 0,1 1 0 0 0,-1 0 0 0 0,0 0 0 0 0,1 0 0 0 0,-1-1 0 0 0,1 1 0 0 0,-1 0 0 0 0,0-1 0 0 0,1 1 0 0 0,-1 0 0 0 0,0-1 0 0 0,0 1 0 0 0,1 0 0 0 0,-1-1 0 0 0,0 1 0 0 0,0-1 0 0 0,1 1 0 0 0,-1 0 0 0 0,0-1 0 0 0,0 1 1 0 0,0-1-1 0 0,0 1 0 0 0,0-1 0 0 0,0 1 0 0 0,1-1 0 0 0,6-3 19 0 0,-6 4-19 0 0,0-1 0 0 0,0 1 0 0 0,0 0 1 0 0,0-1-1 0 0,0 1 0 0 0,0-1 0 0 0,0 1 1 0 0,0-1-1 0 0,-1 1 0 0 0,1-1 0 0 0,0 0 1 0 0,0 1-1 0 0,-1-1 0 0 0,1 0 0 0 0,1-1 1 0 0,-2 2-2 0 0,0-1 0 0 0,0 0 0 0 0,0 0 0 0 0,0 1 1 0 0,0-1-1 0 0,1 0 0 0 0,-1 0 0 0 0,0 1 0 0 0,1-1 1 0 0,-1 0-1 0 0,1 1 0 0 0,-1-1 0 0 0,0 1 0 0 0,1-1 1 0 0,0 1-1 0 0,-1-1 0 0 0,1 0 0 0 0,-1 1 0 0 0,1 0 1 0 0,-1-1-1 0 0,1 1 0 0 0,0-1 0 0 0,-1 1 0 0 0,2-1 1 0 0,-1 1-1 0 0,-1 0 0 0 0,1 0 0 0 0,-1-1 1 0 0,1 1-1 0 0,0 0 0 0 0,-1-1 0 0 0,1 1 1 0 0,-1-1-1 0 0,1 1 0 0 0,-1-1 0 0 0,1 1 0 0 0,-1-1 1 0 0,1 1-1 0 0,-1-1 0 0 0,0 1 0 0 0,1-1 1 0 0,-1 0-1 0 0,0 1 0 0 0,1-1 0 0 0,-1 1 1 0 0,0-1-1 0 0,0 0 0 0 0,1-1 0 0 0,-1 2 2 0 0,0-1-1 0 0,0 0 0 0 0,0 1 0 0 0,1-1 1 0 0,-1 0-1 0 0,0 0 0 0 0,1 1 0 0 0,-1-1 1 0 0,1 1-1 0 0,-1-1 0 0 0,1 0 1 0 0,-1 1-1 0 0,1-1 0 0 0,-1 1 0 0 0,1-1 1 0 0,-1 1-1 0 0,1 0 0 0 0,0-1 0 0 0,-1 1 1 0 0,1-1-1 0 0,0 1 0 0 0,0-1 1 0 0,0 1-3 0 0,0 0 1 0 0,-1 0-1 0 0,1 0 0 0 0,-1-1 1 0 0,1 1-1 0 0,-1 0 1 0 0,1-1-1 0 0,-1 1 1 0 0,1-1-1 0 0,-1 1 1 0 0,1 0-1 0 0,-1-1 1 0 0,1 1-1 0 0,-1-1 1 0 0,1 1-1 0 0,-1-1 1 0 0,0 0-1 0 0,0 1 1 0 0,1-1-1 0 0,-1 1 1 0 0,0-2-1 0 0,1 1-2 0 0,0-1 0 0 0,0 1-1 0 0,0-1 1 0 0,0 1 0 0 0,0 0-1 0 0,1-1 1 0 0,-1 1 0 0 0,0 0-1 0 0,0 0 1 0 0,1 0 0 0 0,1-2-1 0 0,4-3 7 0 0,-2 1 4 0 0,-2 1-6 0 0,0 0 0 0 0,1 1 1 0 0,0-1-1 0 0,-1 1 0 0 0,7-5 1 0 0,-6 6 0 0 0,0-1 0 0 0,-1 0 0 0 0,0 0 1 0 0,1 0-1 0 0,-1-1 0 0 0,2-3 1 0 0,19-18-29 0 0,31-23 6 0 0,-33 23 66 0 0,-22 25-46 0 0,2-2-2 0 0,0 1 1 0 0,0 0 0 0 0,0-1-1 0 0,-1 1 1 0 0,1-1 0 0 0,0 0-1 0 0,-1 0 1 0 0,1 0 0 0 0,-1 1-1 0 0,0-1 1 0 0,1-1 0 0 0,0-1-1 0 0,-2 3 2 0 0,0 1 0 0 0,0-1 0 0 0,1 0 0 0 0,-1 1 0 0 0,0-1 0 0 0,1 1 0 0 0,-1-1 0 0 0,1 1 0 0 0,-1-1 0 0 0,1 1 0 0 0,-1-1 0 0 0,0 1 0 0 0,1-1 0 0 0,0 1 0 0 0,-1 0 0 0 0,1-1 0 0 0,-1 1 0 0 0,1 0 0 0 0,0-1-1 0 0,0 1 1 0 0,0-1 0 0 0,0 1-1 0 0,-1 0 1 0 0,1-1 0 0 0,0 1 0 0 0,-1-1-1 0 0,1 1 1 0 0,0-1 0 0 0,-1 0-1 0 0,1 1 1 0 0,0-1 0 0 0,-1 1-1 0 0,1-1 1 0 0,-1 0 0 0 0,1 0-1 0 0,-1 1 1 0 0,0-1 0 0 0,1 0-1 0 0,-1 0 1 0 0,0 0 0 0 0,1 0-1 0 0,-1 0 1 0 0,0 0 0 0 0,0 0 0 0 0,0 1 0 0 0,1-1-1 0 0,-1 0 1 0 0,0 0 0 0 0,1 1 0 0 0,-1-1 0 0 0,1 0 0 0 0,-1 1-1 0 0,0-1 1 0 0,1 1 0 0 0,0-1 0 0 0,-1 0 0 0 0,1 1-1 0 0,-1-1 1 0 0,1 1 0 0 0,-1 0 0 0 0,1-1 0 0 0,0 1 0 0 0,-1-1-1 0 0,1 1 1 0 0,1-1 0 0 0,-2 1 1 0 0,1 0 0 0 0,0 0 0 0 0,-1-1 0 0 0,1 1 0 0 0,-1 0 0 0 0,1-1 0 0 0,-1 1 0 0 0,1 0 0 0 0,-1-1 0 0 0,1 1 0 0 0,-1-1 1 0 0,1 1-1 0 0,-1-1 0 0 0,0 1 0 0 0,1-1 0 0 0,-1 1 0 0 0,0-1 0 0 0,1 1 0 0 0,-1-1 0 0 0,0 0 0 0 0,1 0 0 0 0,-1 0 0 0 0,0 0 0 0 0,0 0 1 0 0,0 1-1 0 0,1-1 0 0 0,-1 0 0 0 0,0 1 1 0 0,1-1-1 0 0,-1 0 0 0 0,0 0 0 0 0,1 1 1 0 0,-1-1-1 0 0,1 1 0 0 0,-1-1 0 0 0,1 0 1 0 0,0 1-1 0 0,-1-1 0 0 0,1 1 0 0 0,-1-1 1 0 0,1 1-1 0 0,0 0 0 0 0,-1-1 0 0 0,1 1 1 0 0,1-1-1 0 0,-2 1-2 0 0,1 0 1 0 0,-1 0-1 0 0,1-1 1 0 0,0 1-1 0 0,-1 0 1 0 0,1-1-1 0 0,-1 1 1 0 0,1-1-1 0 0,-1 1 1 0 0,1 0 0 0 0,-1-1-1 0 0,1 1 1 0 0,-1-1-1 0 0,0 1 1 0 0,1-1-1 0 0,-1 0 1 0 0,0 1-1 0 0,1-1 1 0 0,-1 1-1 0 0,0-1 1 0 0,1-1-1 0 0,-1 1 1 0 0,0 1 1 0 0,0-1-1 0 0,0 0 0 0 0,1 0 0 0 0,-1 1 0 0 0,0-1 0 0 0,1 0 0 0 0,-1 1 1 0 0,0-1-1 0 0,1 0 0 0 0,-1 1 0 0 0,1-1 0 0 0,-1 0 0 0 0,1 1 0 0 0,-1-1 1 0 0,1 1-1 0 0,-1-1 0 0 0,1 1 0 0 0,0-1 0 0 0,-1 1 0 0 0,1 0 1 0 0,1-1-1 0 0,-2 1 2 0 0,1-1 1 0 0,0 1 0 0 0,-1-1 0 0 0,1 1 0 0 0,0 0 0 0 0,-1-1 0 0 0,1 0-1 0 0,-1 1 1 0 0,1-1 0 0 0,0 1 0 0 0,-1-1 0 0 0,1 0 0 0 0,-1 1-1 0 0,0-1 1 0 0,1 0 0 0 0,-1 1 0 0 0,0-1 0 0 0,1 0 0 0 0,-1 0-1 0 0,0 1 1 0 0,0-1 0 0 0,1-1 0 0 0,-1 1-1 0 0,0 0-1 0 0,0 1 1 0 0,1-1-1 0 0,-1 0 1 0 0,0 0 0 0 0,1 1-1 0 0,-1-1 1 0 0,0 0 0 0 0,1 1-1 0 0,-1-1 1 0 0,1 0 0 0 0,0 1-1 0 0,-1-1 1 0 0,1 1 0 0 0,-1-1-1 0 0,1 0 1 0 0,0 1 0 0 0,0-1-1 0 0,0 1-1 0 0,0-1 0 0 0,0 0-1 0 0,0 1 1 0 0,0-1 0 0 0,-1 0 0 0 0,1 0 0 0 0,0 1-1 0 0,0-1 1 0 0,-1 0 0 0 0,1 0 0 0 0,-1 0-1 0 0,1 0 1 0 0,-1 0 0 0 0,1 0 0 0 0,-1 0-1 0 0,1 0 1 0 0,-1 0 0 0 0,0 0 0 0 0,1-2 0 0 0,22-28 24 0 0,9-13-26 0 0,0 9 20 0 0,-29 30-1 0 0,0 1-1 0 0,0-1 1 0 0,0-1 0 0 0,0 1 0 0 0,-1 0 0 0 0,4-12 0 0 0,-6 17-18 0 0,0-1-1 0 0,0 0 1 0 0,1 0-1 0 0,-1 0 1 0 0,1 0-1 0 0,-1 1 1 0 0,1-1-1 0 0,-1 0 1 0 0,1 0 0 0 0,-1 1-1 0 0,1-1 1 0 0,0 0-1 0 0,-1 1 1 0 0,1-1-1 0 0,0 1 1 0 0,0-1-1 0 0,1 0 1 0 0,-2 1-1 0 0,1-1 0 0 0,0 1 1 0 0,0-1-1 0 0,-1 1 0 0 0,1-1 0 0 0,0 1 1 0 0,-1-1-1 0 0,1 0 0 0 0,0 1 0 0 0,-1-1 1 0 0,1 0-1 0 0,-1 0 0 0 0,1 1 0 0 0,-1-1 1 0 0,0 0-1 0 0,1 0 0 0 0,0-1 0 0 0,17-21-17 0 0,-3 6 49 0 0,11-16 92 0 0,-10 6 131 0 0,-4 8-198 0 0,-11 19-54 0 0,-1-1 1 0 0,1 1-1 0 0,-1 0 0 0 0,1-1 1 0 0,-1 1-1 0 0,1-1 0 0 0,-1 1 0 0 0,0-1 1 0 0,1 0-1 0 0,-1 1 0 0 0,0-1 1 0 0,1 1-1 0 0,-1-1 0 0 0,0 1 1 0 0,0-1-1 0 0,0 0 0 0 0,0 1 1 0 0,0-1-1 0 0,1 0 0 0 0,-1 1 0 0 0,0-2 1 0 0,0 1-3 0 0,0 0 1 0 0,0 0-1 0 0,0 0 1 0 0,0 0-1 0 0,0 0 1 0 0,1 0-1 0 0,-1 0 1 0 0,0 0-1 0 0,1 0 1 0 0,-1 0-1 0 0,1 1 1 0 0,-1-1-1 0 0,1 0 1 0 0,-1 0-1 0 0,1 0 1 0 0,-1 1-1 0 0,1-1 1 0 0,0 0-1 0 0,0 0 1 0 0,-1 1-1 0 0,3-2 1 0 0,-2 2 1 0 0,-1-1-1 0 0,1 1 1 0 0,0-1-1 0 0,-1 0 1 0 0,1 1-1 0 0,0-1 1 0 0,-1 0-1 0 0,1 1 1 0 0,-1-1 0 0 0,1 0-1 0 0,-1 1 1 0 0,1-1-1 0 0,-1 0 1 0 0,0 0-1 0 0,1 0 1 0 0,-1 0-1 0 0,0 1 1 0 0,1-1 0 0 0,-1 0-1 0 0,0 0 1 0 0,0 0-1 0 0,0 0 1 0 0,0 0-1 0 0,0-1 1 0 0,0 1 1 0 0,1 0 0 0 0,-1 0 0 0 0,1 0 0 0 0,-1 0 0 0 0,1 0 0 0 0,-1 0 0 0 0,1 0 0 0 0,0 0 0 0 0,-1 0 0 0 0,1 0 0 0 0,0 1 0 0 0,0-1 0 0 0,1-1 0 0 0,-1 1-6 0 0,0 1 0 0 0,0-1 0 0 0,0 0 0 0 0,0 0 0 0 0,0 0 0 0 0,0 0 0 0 0,-1 0 0 0 0,1 0 0 0 0,0 0 1 0 0,-1 0-1 0 0,1 0 0 0 0,-1 0 0 0 0,1 0 0 0 0,0-1 0 0 0,-1 1 4 0 0,0 0 0 0 0,1 1 0 0 0,-1-1 0 0 0,0 0 0 0 0,1 1 0 0 0,-1-1 0 0 0,0 1 0 0 0,1-1 0 0 0,-1 0 0 0 0,1 1 0 0 0,-1-1 0 0 0,1 1 0 0 0,-1 0 1 0 0,1-1-1 0 0,-1 1 0 0 0,1-1 0 0 0,-1 1 0 0 0,1 0 0 0 0,1-1 0 0 0,-1 1 0 0 0,-1-1 1 0 0,1 1-1 0 0,0 0 0 0 0,0-1 1 0 0,-1 1-1 0 0,1-1 0 0 0,0 1 1 0 0,-1-1-1 0 0,1 1 0 0 0,-1-1 1 0 0,1 0-1 0 0,-1 1 0 0 0,1-1 1 0 0,-1 0-1 0 0,1 1 0 0 0,-1-1 1 0 0,0 0-1 0 0,1 0 0 0 0,-1 1 1 0 0,0-1-1 0 0,1-1 0 0 0,-1 1 0 0 0,0 0-1 0 0,0 1 0 0 0,1-1 1 0 0,-1 0-1 0 0,0 0 0 0 0,1 1 1 0 0,-1-1-1 0 0,0 0 0 0 0,1 0 0 0 0,-1 1 1 0 0,1-1-1 0 0,-1 0 0 0 0,1 1 1 0 0,0-1-1 0 0,-1 1 0 0 0,1-1 1 0 0,-1 1-1 0 0,1-1 0 0 0,0 1 1 0 0,1-1-1 0 0,-1 0 1 0 0,-1 1-1 0 0,1 0 1 0 0,0-1-1 0 0,-1 1 1 0 0,1-1-1 0 0,0 1 1 0 0,-1-1 0 0 0,1 0-1 0 0,-1 1 1 0 0,1-1-1 0 0,-1 1 1 0 0,1-1-1 0 0,-1 0 1 0 0,1 0 0 0 0,-1 1-1 0 0,0-1 1 0 0,1 0-1 0 0,-1 0 1 0 0,0 1-1 0 0,1-2 1 0 0,-1 1 4 0 0,0 0 0 0 0,1 0 1 0 0,-1 0-1 0 0,1 0 0 0 0,-1 0 0 0 0,1 1 0 0 0,-1-1 0 0 0,1 0 1 0 0,-1 0-1 0 0,1 1 0 0 0,0-1 0 0 0,-1 0 0 0 0,1 1 1 0 0,0-1-1 0 0,0 1 0 0 0,1-2 0 0 0,-2 2-4 0 0,1-1-1 0 0,0 1 1 0 0,0-1-1 0 0,0 1 1 0 0,-1-1-1 0 0,1 0 1 0 0,0 1-1 0 0,-1-1 1 0 0,1 0-1 0 0,0 0 1 0 0,-1 0-1 0 0,1 0 1 0 0,-1 1-1 0 0,1-1 1 0 0,-1 0-1 0 0,1-2 1 0 0,-1 2-4 0 0,1 0-1 0 0,-1 0 1 0 0,1 0 0 0 0,0 0 0 0 0,0 0 0 0 0,-1-1 0 0 0,1 1 0 0 0,0 1 0 0 0,0-1-1 0 0,0 0 1 0 0,0 0 0 0 0,2-1 0 0 0,8-9-32 0 0,-10 9 30 0 0,1-1 1 0 0,0 1-1 0 0,0 0 0 0 0,0 0 0 0 0,0 0 0 0 0,0 0 1 0 0,0 0-1 0 0,0 1 0 0 0,5-3 0 0 0,13-13-24 0 0,-12 10 89 0 0,-7 7-56 0 0,0 0-1 0 0,-1-1 1 0 0,1 1 0 0 0,0-1-1 0 0,0 1 1 0 0,-1-1 0 0 0,1 1-1 0 0,0-1 1 0 0,-1 1 0 0 0,1-1 0 0 0,0 0-1 0 0,-1 1 1 0 0,1-1 0 0 0,-1 0-1 0 0,1 0 1 0 0,-1 1 0 0 0,0-1-1 0 0,1 0 1 0 0,-1 0 0 0 0,0 0 0 0 0,1 0-1 0 0,-1 0 0 0 0,0 0 0 0 0,0 0 0 0 0,1 0-1 0 0,-1 1 1 0 0,0-1 0 0 0,1 0 0 0 0,-1 0 0 0 0,1 1-1 0 0,-1-1 1 0 0,1 0 0 0 0,-1 1 0 0 0,1-1-1 0 0,0 1 1 0 0,-1-1 0 0 0,1 0 0 0 0,0 1 0 0 0,0-1-1 0 0,0 0-2 0 0,0 1-1 0 0,0-1 1 0 0,0 1-1 0 0,0-1 1 0 0,0 0 0 0 0,-1 0-1 0 0,1 1 1 0 0,0-1-1 0 0,-1 0 1 0 0,1 0-1 0 0,0 0 1 0 0,-1 0-1 0 0,1 0 1 0 0,-1 0-1 0 0,0 0 1 0 0,1 0-1 0 0,-1 0 1 0 0,1-2-1 0 0,-1 2 3 0 0,0 0 0 0 0,1 0 1 0 0,-1 0-1 0 0,1 0 0 0 0,-1 0 0 0 0,1 0 0 0 0,-1 0 0 0 0,1 0 0 0 0,0 0 0 0 0,0 0 0 0 0,-1 0 0 0 0,1 0 0 0 0,0 0 1 0 0,0 1-1 0 0,1-2 0 0 0,-1 2 0 0 0,0-1 0 0 0,0 0 0 0 0,0 0 0 0 0,-1 1 0 0 0,1-1 1 0 0,0 0-1 0 0,0 0 0 0 0,-1 0 0 0 0,1 1 0 0 0,-1-1 0 0 0,1 0 1 0 0,-1 0-1 0 0,1 0 0 0 0,0-2 0 0 0,-1 2 3 0 0,0-1-1 0 0,1 1 1 0 0,-1 0-1 0 0,1 0 1 0 0,-1-1-1 0 0,1 1 1 0 0,0 0 0 0 0,-1 0-1 0 0,1 0 1 0 0,0-1-1 0 0,0 1 1 0 0,0 0-1 0 0,0 0 1 0 0,1-1-1 0 0,-1 1-4 0 0,0 1 0 0 0,0-1-1 0 0,0 0 1 0 0,0 0 0 0 0,-1 0-1 0 0,1 0 1 0 0,0 0-1 0 0,-1 0 1 0 0,1-1 0 0 0,0 1-1 0 0,-1 0 1 0 0,1 0-1 0 0,0-3 1 0 0,-1 3 1 0 0,1 0-1 0 0,-1-1 1 0 0,1 1-1 0 0,-1 0 1 0 0,1 0-1 0 0,0-1 1 0 0,0 1-1 0 0,0 0 1 0 0,0 0-1 0 0,0 0 1 0 0,0 0 0 0 0,1-1-1 0 0,-1 1 3 0 0,0 1 0 0 0,0-1 0 0 0,0 0 0 0 0,0 0 0 0 0,0 0 0 0 0,0 0 0 0 0,-1-1 0 0 0,1 1 0 0 0,0 0 0 0 0,-1 0 0 0 0,2-2 0 0 0,-2 2-1 0 0,0 0 0 0 0,0 0 1 0 0,1 0-1 0 0,-1 0 0 0 0,0 0 0 0 0,1 0 1 0 0,-1 0-1 0 0,1 0 0 0 0,-1 1 0 0 0,1-1 0 0 0,0 0 1 0 0,-1 0-1 0 0,1 0 0 0 0,0 1 0 0 0,-1-1 1 0 0,1 0-1 0 0,0 1 0 0 0,0-1 0 0 0,0 1 0 0 0,1-1 1 0 0,-1 0-1 0 0,0 1 1 0 0,0-1-1 0 0,0 1 1 0 0,-1-1 0 0 0,1 0-1 0 0,0 1 1 0 0,0-1-1 0 0,0 0 1 0 0,-1 0-1 0 0,1 0 1 0 0,0 1 0 0 0,-1-1-1 0 0,1 0 1 0 0,-1 0-1 0 0,1 0 1 0 0,-1 0-1 0 0,1 0 1 0 0,-1 0-1 0 0,0 0 1 0 0,1-2 0 0 0,-1 2-1 0 0,1 0 1 0 0,-1 0 0 0 0,0 1 0 0 0,1-1 0 0 0,-1 0-1 0 0,1 0 1 0 0,-1 1 0 0 0,1-1 0 0 0,-1 0 0 0 0,1 0-1 0 0,-1 1 1 0 0,1-1 0 0 0,0 1 0 0 0,-1-1 0 0 0,2 0-1 0 0,-1 0 1 0 0,0 0 0 0 0,0 1 0 0 0,0-1 0 0 0,0 0 0 0 0,0 0-1 0 0,0 0 1 0 0,-1 1 0 0 0,1-1 0 0 0,0 0 0 0 0,-1 0 0 0 0,1 0 0 0 0,0 0-1 0 0,-1 0 1 0 0,1-1 0 0 0,-1 1 0 0 0,0 0 0 0 0,1-2 0 0 0,-1 3-4 0 0,1-1 1 0 0,-1 0 0 0 0,0 0 0 0 0,1 1-1 0 0,-1-1 1 0 0,0 1 0 0 0,1-1 0 0 0,-1 0-1 0 0,1 1 1 0 0,-1-1 0 0 0,1 1-1 0 0,0-1 1 0 0,-1 1 0 0 0,1-1 0 0 0,-1 1-1 0 0,1-1 1 0 0,1 1 0 0 0,-1-1 2 0 0,0 1-1 0 0,-1-1 1 0 0,1 1 0 0 0,0-1 0 0 0,0 1-1 0 0,-1-1 1 0 0,1 1 0 0 0,0-1 0 0 0,-1 0-1 0 0,1 1 1 0 0,-1-1 0 0 0,1 0-1 0 0,-1 0 1 0 0,1 1 0 0 0,-1-1 0 0 0,1 0-1 0 0,-1 0 1 0 0,0 0 0 0 0,1-1 0 0 0,2-2-1 0 0,0 0 0 0 0,1-1 0 0 0,0 1 1 0 0,-1 1-1 0 0,1-1 0 0 0,7-5 1 0 0,-1-1 11 0 0,3-2-9 0 0,14-13 34 0 0,0-4 85 0 0,-25 21-109 0 0,-2 7-14 0 0,0 1 1 0 0,0 0-1 0 0,0-1 0 0 0,0 1 0 0 0,0 0 0 0 0,0-1 0 0 0,0 1 0 0 0,0 0 0 0 0,0 0 0 0 0,0-1 0 0 0,0 1 0 0 0,0 0 0 0 0,0-1 0 0 0,0 1 0 0 0,0 0 0 0 0,1-1 0 0 0,-1 1 1 0 0,0 0-1 0 0,0 0 0 0 0,0-1 0 0 0,0 1 0 0 0,1 0 0 0 0,-1 0 0 0 0,0-1 0 0 0,0 1 0 0 0,1 0 0 0 0,-1 0 0 0 0,0 0 0 0 0,1 0 0 0 0,-1-1 0 0 0,1 1 0 0 0,0-1 0 0 0,0 0 0 0 0,-1 1 0 0 0,1-1-1 0 0,0 0 1 0 0,-1 0 0 0 0,1 0 0 0 0,-1 1 0 0 0,1-1 0 0 0,-1 0-1 0 0,1 0 1 0 0,-1 0 0 0 0,1 0 0 0 0,-1 0 0 0 0,0-1 0 0 0,7-10-6 0 0,0-1-32 0 0,-5 12 46 0 0,-1 0 0 0 0,0 0 0 0 0,1-1 0 0 0,-1 1 0 0 0,0-1 1 0 0,0 1-1 0 0,0-1 0 0 0,0 1 0 0 0,0-1 0 0 0,-1 0 0 0 0,1 1 1 0 0,0-1-1 0 0,-1 0 0 0 0,1 0 0 0 0,-1 1 0 0 0,0-1 1 0 0,1 0-1 0 0,-1 0 0 0 0,0-3 0 0 0,4-4-4 0 0,-3 8-4 0 0,-1 0 0 0 0,1 0 0 0 0,0 0 0 0 0,-1 0 0 0 0,1 0 0 0 0,0 0 0 0 0,-1 0-1 0 0,0-1 1 0 0,1 1 0 0 0,-1 0 0 0 0,0 0 0 0 0,1 0 0 0 0,-1-1 0 0 0,0 1 0 0 0,0 0 0 0 0,0 0 0 0 0,0-2 0 0 0,0 3-3 0 0,-1 0 1 0 0,1 0-1 0 0,0 0 1 0 0,-1-1-1 0 0,1 1 1 0 0,0 0-1 0 0,0 0 1 0 0,-1 0-1 0 0,1 0 1 0 0,0 0-1 0 0,-1 0 1 0 0,1 0-1 0 0,0 0 1 0 0,-1 0-1 0 0,1 0 1 0 0,0 0-1 0 0,0 0 1 0 0,-1 0-1 0 0,1 0 1 0 0,0 0-1 0 0,-1 0 1 0 0,1 0-1 0 0,0 0 1 0 0,-1 1-1 0 0,1-1 1 0 0,0 0-1 0 0,0 0 1 0 0,-1 0-1 0 0,1 0 1 0 0,0 1-1 0 0,0-1 1 0 0,-1 0-1 0 0,1 0 1 0 0,0 0-1 0 0,0 1 1 0 0,-1-1-1 0 0,-18 13-163 0 0,10-8 193 0 0,8-4-33 0 0,0 0 0 0 0,0 0 0 0 0,0-1 0 0 0,0 1 0 0 0,0 0 0 0 0,0 0 1 0 0,0 0-1 0 0,0 0 0 0 0,0 0 0 0 0,0 0 0 0 0,1 0 0 0 0,-1 0 0 0 0,0 0 0 0 0,1 1 0 0 0,-1-1 0 0 0,1 0 0 0 0,-1 0 0 0 0,1 1 0 0 0,0-1 0 0 0,-1 0 0 0 0,1 3 0 0 0,-4 0-1 0 0,3-3 8 0 0,1-1 0 0 0,-1 0 0 0 0,1 0 0 0 0,0 0 0 0 0,-1 1 0 0 0,1-1-1 0 0,-1 0 1 0 0,1 1 0 0 0,0-1 0 0 0,0 0 0 0 0,-1 1 0 0 0,1-1-1 0 0,0 0 1 0 0,-1 1 0 0 0,1-1 0 0 0,0 0 0 0 0,0 1 0 0 0,0-1 0 0 0,-1 1-1 0 0,1-1 1 0 0,0 1 0 0 0,0-1 0 0 0,0 0 0 0 0,0 2 0 0 0,-5 2 4 0 0,0 1-281 0 0,17-6-14 0 0,-10 0 303 0 0,0 0-1 0 0,-1 0 1 0 0,1 0 0 0 0,0 0 0 0 0,0-1 0 0 0,-1 1 0 0 0,1 0 0 0 0,-1-1 0 0 0,1 1 0 0 0,-1-1 0 0 0,0 0 0 0 0,1 1 0 0 0,-1-1 0 0 0,0 0 0 0 0,1-3 0 0 0,-2 4 104 0 0,0 1 4 0 0,0 0-118 0 0,-1-1 0 0 0,1 1 0 0 0,-1-1 0 0 0,1 1 1 0 0,-1-1-1 0 0,1 1 0 0 0,-1-1 0 0 0,1 1 0 0 0,-1 0 1 0 0,0-1-1 0 0,1 1 0 0 0,-1 0 0 0 0,0-1 0 0 0,1 1 0 0 0,-1 0 1 0 0,0 0-1 0 0,1 0 0 0 0,-1 0 0 0 0,0 0 0 0 0,1 0 1 0 0,-1 0-1 0 0,0 0 0 0 0,0 0 0 0 0,1 0 0 0 0,-1 0 0 0 0,-1 0 1 0 0,-23 7-6 0 0,24-7 5 0 0,0 0 1 0 0,0 1 0 0 0,0-1-1 0 0,0 0 1 0 0,0 1 0 0 0,1-1-1 0 0,-1 1 1 0 0,0 0-1 0 0,0-1 1 0 0,0 1 0 0 0,0 0-1 0 0,1-1 1 0 0,-1 1-1 0 0,0 0 1 0 0,0 0 0 0 0,1-1-1 0 0,-1 1 1 0 0,1 0-1 0 0,-1 0 1 0 0,1 0 0 0 0,-1 1-1 0 0,1-1-2 0 0,0 0 0 0 0,-1-1 0 0 0,1 1 0 0 0,0-1 0 0 0,0 1-1 0 0,-1-1 1 0 0,1 1 0 0 0,0-1 0 0 0,-1 1 0 0 0,1 0 0 0 0,0-1 0 0 0,-1 0-1 0 0,1 1 1 0 0,-1-1 0 0 0,1 1 0 0 0,-1-1 0 0 0,1 0 0 0 0,-1 1 0 0 0,1-1-1 0 0,-1 0 1 0 0,1 1 0 0 0,-1-1 0 0 0,0 0 0 0 0,0 1-3 0 0,0-1 1 0 0,1 0 0 0 0,-1 1-1 0 0,0-1 1 0 0,1 0-1 0 0,-1 1 1 0 0,1-1 0 0 0,-1 1-1 0 0,0-1 1 0 0,1 1-1 0 0,-1-1 1 0 0,1 1-1 0 0,-1-1 1 0 0,1 1 0 0 0,0 0-1 0 0,-1-1 1 0 0,1 1-1 0 0,-1 0 1 0 0,1-1-1 0 0,0 1 1 0 0,0 0 0 0 0,-1-1-1 0 0,1 1 1 0 0,0 1-1 0 0,-6 31-192 0 0,11-32 246 0 0,0 0 1 0 0,-1-1-1 0 0,1 0 1 0 0,0 1-1 0 0,7-2 1 0 0,-9 1-39 0 0,0-1-7 0 0,-1 1 0 0 0,1-1 0 0 0,0 0 0 0 0,-1 0 0 0 0,1 0-1 0 0,-1 0 1 0 0,1-1 0 0 0,-1 1 0 0 0,0-1 0 0 0,1 1 0 0 0,-1-1 0 0 0,0 0 0 0 0,0 0 0 0 0,0 0 0 0 0,0 0 0 0 0,1-3 0 0 0,10-7 60 0 0,-13 11-57 0 0,1 1 0 0 0,-1 0 0 0 0,0-1 0 0 0,1 1 0 0 0,-1-1 0 0 0,0 1 0 0 0,0-1 0 0 0,1 1 1 0 0,-1-1-1 0 0,0 1 0 0 0,0-1 0 0 0,0 1 0 0 0,0-1 0 0 0,1 1 0 0 0,-1-1 0 0 0,0 1 0 0 0,0-1 0 0 0,0 1 0 0 0,0-1 0 0 0,0 1 0 0 0,0-1 0 0 0,0 1 0 0 0,-1-1 0 0 0,1 1 0 0 0,0-1 0 0 0,0 1 0 0 0,0-1 0 0 0,0 1 0 0 0,-1-1 0 0 0,1 1 0 0 0,0 0 0 0 0,-1-2 0 0 0,-10-9-68 0 0,10 11 52 0 0,-37-5-123 0 0,35 5 129 0 0,0 0 1 0 0,1 0-1 0 0,-1 0 1 0 0,0 0-1 0 0,1 0 1 0 0,-1 1-1 0 0,1-1 1 0 0,-1 1-1 0 0,0 0 1 0 0,1 0-1 0 0,0 0 1 0 0,-5 2-1 0 0,-7 5 10 0 0,12-7-12 0 0,0 0 1 0 0,0-1 0 0 0,0 1 0 0 0,0 0-1 0 0,0 0 1 0 0,1 0 0 0 0,-1 1 0 0 0,0-1-1 0 0,1 0 1 0 0,-1 1 0 0 0,1-1 0 0 0,-1 1-1 0 0,1-1 1 0 0,0 1 0 0 0,0 0 0 0 0,0-1-1 0 0,-2 4 1 0 0,3-3-5 0 0,0-1 1 0 0,-1 1-1 0 0,1 0 1 0 0,-1-1-1 0 0,1 1 1 0 0,-1-1-1 0 0,1 1 1 0 0,-1-1-1 0 0,0 1 1 0 0,0-1-1 0 0,0 0 1 0 0,1 1-1 0 0,-4 1 0 0 0,3-1 1 0 0,0-1-1 0 0,0 0 0 0 0,0 1 1 0 0,0-1-1 0 0,0 1 0 0 0,0-1 1 0 0,1 1-1 0 0,-1 0 0 0 0,0-1 0 0 0,1 1 1 0 0,-1 0-1 0 0,1-1 0 0 0,-1 1 1 0 0,1 2-1 0 0,0-3 7 0 0,0 0 0 0 0,0-1 0 0 0,0 1 0 0 0,0 0 0 0 0,0 0 0 0 0,0 0 0 0 0,0 0 0 0 0,0-1 1 0 0,0 1-1 0 0,1 0 0 0 0,-1 0 0 0 0,0 0 0 0 0,0-1 0 0 0,1 1 0 0 0,-1 0 0 0 0,1 0 0 0 0,-1-1 0 0 0,1 1 0 0 0,-1 0 0 0 0,1-1 0 0 0,-1 1 0 0 0,1 0 0 0 0,0-1 0 0 0,0 2 0 0 0,22 0 278 0 0,-16-2-248 0 0,-2 0-19 0 0,0 0-1 0 0,0-1 0 0 0,0 1 0 0 0,0-1 1 0 0,1-1-1 0 0,-1 1 0 0 0,0-1 0 0 0,-1 1 1 0 0,1-1-1 0 0,0-1 0 0 0,0 1 0 0 0,5-5 1 0 0,-8 6-3 0 0,0 0 0 0 0,0-1 0 0 0,-1 1 1 0 0,1-1-1 0 0,0 0 0 0 0,-1 1 0 0 0,1-1 1 0 0,-1 0-1 0 0,0 0 0 0 0,1 0 0 0 0,-1 0 1 0 0,0 0-1 0 0,0 0 0 0 0,0 0 0 0 0,-1 0 1 0 0,1-1-1 0 0,0 1 0 0 0,-1 0 0 0 0,0 0 0 0 0,1-1 1 0 0,-1 1-1 0 0,0 0 0 0 0,0 0 0 0 0,0-1 1 0 0,-1-3-1 0 0,1 1-39 0 0,-4 3 5 0 0,1 1 1 0 0,-1 0-1 0 0,1 0 1 0 0,-1 1-1 0 0,0-1 0 0 0,1 1 1 0 0,-1 0-1 0 0,0 0 0 0 0,1 0 1 0 0,-1 0-1 0 0,-6 2 1 0 0,-17 19 0 0 0,21-15 22 0 0,5-5-7 0 0,0 1-1 0 0,1 0 1 0 0,-1 0-1 0 0,0 0 1 0 0,0 0-1 0 0,1 0 0 0 0,-1 0 1 0 0,1 0-1 0 0,0 0 1 0 0,-1 0-1 0 0,1 0 1 0 0,0 1-1 0 0,0-1 1 0 0,0 0-1 0 0,1 4 0 0 0,0 5-4 0 0,3-10 40 0 0,0 0 0 0 0,0 0 0 0 0,0 0 0 0 0,-1-1 1 0 0,1 1-1 0 0,0-1 0 0 0,0 0 0 0 0,0 0 0 0 0,7-2 1 0 0,-9 1-12 0 0,25-12 67 0 0,-26 12-71 0 0,0 0 0 0 0,0 0-1 0 0,0 0 1 0 0,0 0-1 0 0,0-1 1 0 0,0 1-1 0 0,0 0 1 0 0,0 0 0 0 0,-1-1-1 0 0,1 1 1 0 0,0 0-1 0 0,-1-1 1 0 0,1 1 0 0 0,-1-1-1 0 0,0 1 1 0 0,1-1-1 0 0,-1 1 1 0 0,0-1-1 0 0,0-1 1 0 0,0 1 0 0 0,0 1 0 0 0,0 0 0 0 0,0 0 0 0 0,0 0 0 0 0,0-1 0 0 0,0 1 0 0 0,-1 0 0 0 0,1 0 0 0 0,0 0 0 0 0,-1 0-1 0 0,1 0 1 0 0,-1-1 0 0 0,0 0 0 0 0,0 2-23 0 0,1-1 0 0 0,-1 1 0 0 0,1 0 0 0 0,-1-1 0 0 0,1 1 0 0 0,-1 0 0 0 0,0 0 0 0 0,1-1 0 0 0,-1 1-1 0 0,1 0 1 0 0,-1 0 0 0 0,0 0 0 0 0,1 0 0 0 0,-1 0 0 0 0,0 0 0 0 0,1 0 0 0 0,-1 0 0 0 0,0 0 0 0 0,1 0 0 0 0,-1 0 0 0 0,1 1-1 0 0,-1-1 1 0 0,0 0 0 0 0,1 0 0 0 0,-1 1 0 0 0,0-1 0 0 0,-1 2-18 0 0,1-1-1 0 0,-1 1 1 0 0,1 0-1 0 0,0 0 1 0 0,0 0-1 0 0,-1-1 1 0 0,1 1-1 0 0,0 0 1 0 0,1 0-1 0 0,-1 1 1 0 0,-1 1-1 0 0,-1 6-184 0 0,-3 9-3068 0 0,8-4-3439 0 0,2-10 3586 0 0</inkml:trace>
</inkml:ink>
</file>

<file path=ppt/ink/ink15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30.022"/>
    </inkml:context>
    <inkml:brush xml:id="br0">
      <inkml:brushProperty name="width" value="0.035" units="cm"/>
      <inkml:brushProperty name="height" value="0.035" units="cm"/>
      <inkml:brushProperty name="color" value="#E71224"/>
    </inkml:brush>
  </inkml:definitions>
  <inkml:trace contextRef="#ctx0" brushRef="#br0">6 11 480 0 0,'-1'-5'4030'0'0,"-2"0"-4096"0"0,2 5-48 0 0</inkml:trace>
</inkml:ink>
</file>

<file path=ppt/ink/ink15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30.316"/>
    </inkml:context>
    <inkml:brush xml:id="br0">
      <inkml:brushProperty name="width" value="0.035" units="cm"/>
      <inkml:brushProperty name="height" value="0.035" units="cm"/>
      <inkml:brushProperty name="color" value="#E71224"/>
    </inkml:brush>
  </inkml:definitions>
  <inkml:trace contextRef="#ctx0" brushRef="#br0">0 1 592 0 0</inkml:trace>
</inkml:ink>
</file>

<file path=ppt/ink/ink15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30.735"/>
    </inkml:context>
    <inkml:brush xml:id="br0">
      <inkml:brushProperty name="width" value="0.035" units="cm"/>
      <inkml:brushProperty name="height" value="0.035" units="cm"/>
      <inkml:brushProperty name="color" value="#E71224"/>
    </inkml:brush>
  </inkml:definitions>
  <inkml:trace contextRef="#ctx0" brushRef="#br0">17 1 592 0 0,'-1'6'41'0'0,"-2"3"1545"0"0,2-16 3014 0 0,-10 3-89 0 0,16 70-4302 0 0,1-15-6 0 0,-6-38-148 0 0,-1-9-644 0 0,1-1 0 0 0,0 1 0 0 0,0 0 0 0 0,0-1 0 0 0,1 1 0 0 0,-1 0 0 0 0,1-1 0 0 0,0 1 0 0 0,1 4 0 0 0,-1-3-1170 0 0,-2-10-225 0 0,-3-36-180 0 0</inkml:trace>
</inkml:ink>
</file>

<file path=ppt/ink/ink15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33.137"/>
    </inkml:context>
    <inkml:brush xml:id="br0">
      <inkml:brushProperty name="width" value="0.035" units="cm"/>
      <inkml:brushProperty name="height" value="0.035" units="cm"/>
      <inkml:brushProperty name="color" value="#E71224"/>
    </inkml:brush>
  </inkml:definitions>
  <inkml:trace contextRef="#ctx0" brushRef="#br0">11 14 320 0 0,'0'0'3801'0'0,"-4"-8"-3548"0"0,3 8-169 0 0,-4-6 4467 0 0,4 6-4562 0 0,1 29 978 0 0,0 131 238 0 0,0-159-1221 0 0,0 6-329 0 0</inkml:trace>
</inkml:ink>
</file>

<file path=ppt/ink/ink15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35.282"/>
    </inkml:context>
    <inkml:brush xml:id="br0">
      <inkml:brushProperty name="width" value="0.035" units="cm"/>
      <inkml:brushProperty name="height" value="0.035" units="cm"/>
      <inkml:brushProperty name="color" value="#E71224"/>
    </inkml:brush>
  </inkml:definitions>
  <inkml:trace contextRef="#ctx0" brushRef="#br0">6 7 1252 0 0,'0'0'7066'0'0,"-5"-6"-3764"0"0,5 323-2715 0 0,1-315-152 0 0,6-5-4086 0 0,1-3-1708 0 0,-3-2 2944 0 0,-5 8 2404 0 0,0 0 0 0 0,-1 0 1 0 0,1 0-1 0 0,0 0 0 0 0,0 1 0 0 0,0-1 0 0 0,0 0 0 0 0,0 0 0 0 0,0 0 0 0 0,0 0 1 0 0,0 0-1 0 0,0 0 0 0 0,0 0 0 0 0,0 0 0 0 0,0 0 0 0 0,-1 0 0 0 0,1 0 0 0 0,0 0 0 0 0,0 0 1 0 0,0 0-1 0 0,0 0 0 0 0,0 0 0 0 0,0 0 0 0 0,0 0 0 0 0,0 0 0 0 0,0 0 0 0 0,0 0 1 0 0,0 0-1 0 0,-1-1 0 0 0,1 1 0 0 0,0 0 0 0 0,0 0 0 0 0,0 0 0 0 0,0 0 0 0 0,0 0 1 0 0,0 0-1 0 0,0 0 0 0 0,0 0 0 0 0,0 0 0 0 0,0 0 0 0 0,0 0 0 0 0,0 0 0 0 0,0 0 1 0 0,0 0-1 0 0,0 0 0 0 0,0-1 0 0 0,0 1 0 0 0,0 0 0 0 0,0 0 0 0 0,0 0 0 0 0,0 0 1 0 0,0 0-1 0 0,0 0 0 0 0,0 0 0 0 0,0 0 0 0 0,0 0 0 0 0,0 0 0 0 0,0 0 0 0 0,0-1 0 0 0,0 1 1 0 0,0 0-1 0 0,-18 17-532 0 0</inkml:trace>
</inkml:ink>
</file>

<file path=ppt/ink/ink15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36.169"/>
    </inkml:context>
    <inkml:brush xml:id="br0">
      <inkml:brushProperty name="width" value="0.035" units="cm"/>
      <inkml:brushProperty name="height" value="0.035" units="cm"/>
      <inkml:brushProperty name="color" value="#E71224"/>
    </inkml:brush>
  </inkml:definitions>
  <inkml:trace contextRef="#ctx0" brushRef="#br0">23 112 648 0 0,'0'0'3994'0'0,"-4"0"-3968"0"0,-11-2 6 0 0,12 2 2631 0 0,18-10-102 0 0,52-17-1914 0 0,36 11-452 0 0,-89 13-176 0 0,-1-1-1 0 0,1 0 1 0 0,19-10 0 0 0,-1 1-1 0 0,16-4-95 0 0,-15 16-346 0 0,-25 11-1524 0 0,-6-2-5671 0 0,-16-26 6824 0 0</inkml:trace>
</inkml:ink>
</file>

<file path=ppt/ink/ink15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37.491"/>
    </inkml:context>
    <inkml:brush xml:id="br0">
      <inkml:brushProperty name="width" value="0.035" units="cm"/>
      <inkml:brushProperty name="height" value="0.035" units="cm"/>
      <inkml:brushProperty name="color" value="#E71224"/>
    </inkml:brush>
  </inkml:definitions>
  <inkml:trace contextRef="#ctx0" brushRef="#br0">12 46 852 0 0,'0'0'8006'0'0,"0"-6"-5247"0"0,0-13-2570 0 0,0 12-132 0 0,-1-5 604 0 0,0 12-671 0 0,1 0-1 0 0,0 0 0 0 0,0 0 0 0 0,-1 0 1 0 0,1-1-1 0 0,0 1 0 0 0,0 0 1 0 0,-1 0-1 0 0,1 0 0 0 0,0 0 1 0 0,0 0-1 0 0,-1 0 0 0 0,1-1 0 0 0,0 1 1 0 0,0 0-1 0 0,-1 0 0 0 0,1 0 1 0 0,0 0-1 0 0,-1 0 0 0 0,1 0 1 0 0,0 0-1 0 0,0 0 0 0 0,-1 0 0 0 0,1 1 1 0 0,0-1-1 0 0,-1 0 0 0 0,1 0 1 0 0,0 0-1 0 0,0 0 0 0 0,-1 0 1 0 0,1 0-1 0 0,-1 1 0 0 0,0 26 39 0 0,2-23-27 0 0,-1 52-113 0 0,4-47 169 0 0,-3-8-333 0 0,-1 0 0 0 0,1 0 0 0 0,0 0 0 0 0,-1 0 0 0 0,1 0 0 0 0,-1 0 0 0 0,1 0 0 0 0,-1 0 0 0 0,1 0 0 0 0,-1 1 0 0 0,0-1 0 0 0,1 2 0 0 0,1 2-1204 0 0,-10-31-5597 0 0</inkml:trace>
</inkml:ink>
</file>

<file path=ppt/ink/ink15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38.947"/>
    </inkml:context>
    <inkml:brush xml:id="br0">
      <inkml:brushProperty name="width" value="0.035" units="cm"/>
      <inkml:brushProperty name="height" value="0.035" units="cm"/>
      <inkml:brushProperty name="color" value="#E71224"/>
    </inkml:brush>
  </inkml:definitions>
  <inkml:trace contextRef="#ctx0" brushRef="#br0">117 156 1380 0 0,'0'0'7308'0'0,"0"-4"-7095"0"0,0-21 1748 0 0,-18 23-449 0 0,-13 2-1147 0 0,30 0-303 0 0,-16 0 93 0 0,13 0-155 0 0,3 0-6 0 0,-2 3-14 0 0,-1 0 0 0 0,1 0 1 0 0,0 0-1 0 0,0 1 0 0 0,0-1 0 0 0,1 1 1 0 0,-3 4-1 0 0,2-1-11 0 0,0 0-1 0 0,0 0 1 0 0,1 0 0 0 0,0 1 0 0 0,0-1 0 0 0,1 1-1 0 0,0-1 1 0 0,0 1 0 0 0,1-1 0 0 0,0 11-1 0 0,1-18 32 0 0,-1 1 0 0 0,0 0-1 0 0,0-1 1 0 0,1 1-1 0 0,-1-1 1 0 0,0 1-1 0 0,1 0 1 0 0,-1-1-1 0 0,0 1 1 0 0,1-1-1 0 0,-1 1 1 0 0,1-1-1 0 0,-1 1 1 0 0,1-1-1 0 0,0 1 1 0 0,-1-1-1 0 0,1 0 1 0 0,-1 1-1 0 0,1-1 1 0 0,0 0-1 0 0,-1 1 1 0 0,1-1-1 0 0,-1 0 1 0 0,1 0-1 0 0,0 0 1 0 0,0 0 0 0 0,0 1-1 0 0,24 1 64 0 0,-23-2-58 0 0,0 0 0 0 0,1-1 0 0 0,-1 1-1 0 0,1-1 1 0 0,-1 1 0 0 0,0-1 0 0 0,0 0-1 0 0,0 0 1 0 0,1 0 0 0 0,-1 0 0 0 0,0 0-1 0 0,0-1 1 0 0,0 1 0 0 0,-1 0-1 0 0,1-1 1 0 0,0 0 0 0 0,2-2 0 0 0,2-3 10 0 0,-1 0 1 0 0,-1 0-1 0 0,7-11 1 0 0,-6 11-11 0 0,-5 6-5 0 0,1 1 0 0 0,-1-1 1 0 0,1 0-1 0 0,-1 1 0 0 0,0-1 1 0 0,1 0-1 0 0,-1 1 0 0 0,0-1 1 0 0,1 0-1 0 0,-1 0 0 0 0,0 1 1 0 0,0-1-1 0 0,1 0 0 0 0,-1 0 1 0 0,0 1-1 0 0,0-1 0 0 0,0 0 1 0 0,0-1-1 0 0,0-1 0 0 0,1-1 1 0 0,-1 0-1 0 0,1 1 0 0 0,0-1 0 0 0,0 1 1 0 0,0 0-1 0 0,1-1 0 0 0,1-4 1 0 0,-1 5 6 0 0,0 0 0 0 0,-1-1 1 0 0,1 0-1 0 0,-1 1 1 0 0,0-1-1 0 0,0 0 1 0 0,0 1-1 0 0,0-7 1 0 0,-1-74 12 0 0,-11 64 37 0 0,10 19-60 0 0,1 1 0 0 0,0 0-1 0 0,-1 0 1 0 0,1 0 0 0 0,0 0 0 0 0,-1 0 0 0 0,1 0 0 0 0,0 0-1 0 0,-1 0 1 0 0,1 0 0 0 0,0 0 0 0 0,-1 0 0 0 0,1 0 0 0 0,0 0-1 0 0,-1 0 1 0 0,1 0 0 0 0,0 0 0 0 0,-1 0 0 0 0,1 0 0 0 0,0 0-1 0 0,-1 0 1 0 0,1 1 0 0 0,0-1 0 0 0,-1 0 0 0 0,1 0 0 0 0,0 0-1 0 0,0 1 1 0 0,-1-1 0 0 0,1 0 0 0 0,0 0 0 0 0,0 1 0 0 0,-1-1-1 0 0,1 0 1 0 0,0 1 0 0 0,-1 5 16 0 0,1 0 0 0 0,0 0 0 0 0,1 0 0 0 0,-1 0 0 0 0,1-1 0 0 0,0 1 0 0 0,1 0 0 0 0,-1 0 0 0 0,1-1 0 0 0,0 1 0 0 0,5 9 0 0 0,10 34 84 0 0,-16-47-94 0 0,0 0 1 0 0,1 0 0 0 0,-1 0-1 0 0,0 0 1 0 0,0 0 0 0 0,0 1-1 0 0,-1-1 1 0 0,1 0-1 0 0,0 1 1 0 0,-1-1 0 0 0,0 1-1 0 0,1-1 1 0 0,-1 4 0 0 0,11 27 12 0 0,-6-21-39 0 0,-5-11 21 0 0,1 0-1 0 0,0 0 0 0 0,-1 0 0 0 0,1 0 1 0 0,-1 0-1 0 0,1 0 0 0 0,-1 0 0 0 0,1 0 1 0 0,-1 0-1 0 0,0 1 0 0 0,0-1 0 0 0,0 0 1 0 0,1 2-1 0 0,-1-2-54 0 0,0 0 0 0 0,0 0-1 0 0,1 0 1 0 0,-1 1 0 0 0,1-1 0 0 0,-1 0 0 0 0,1 0 0 0 0,-1 0-1 0 0,1 0 1 0 0,-1 0 0 0 0,1 0 0 0 0,0 0 0 0 0,0 0 0 0 0,-1 0-1 0 0,1 0 1 0 0,0-1 0 0 0,0 1 0 0 0,0 0 0 0 0,0-1 0 0 0,0 1 0 0 0,0 0-1 0 0,0-1 1 0 0,0 1 0 0 0,0-1 0 0 0,3 1 0 0 0,13 0-10864 0 0,-44-6 10376 0 0</inkml:trace>
</inkml:ink>
</file>

<file path=ppt/ink/ink15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4.171"/>
    </inkml:context>
    <inkml:brush xml:id="br0">
      <inkml:brushProperty name="width" value="0.035" units="cm"/>
      <inkml:brushProperty name="height" value="0.035" units="cm"/>
      <inkml:brushProperty name="color" value="#E71224"/>
    </inkml:brush>
  </inkml:definitions>
  <inkml:trace contextRef="#ctx0" brushRef="#br0">40 157 1944 0 0,'0'0'9194'0'0,"-6"-14"-9571"0"0,-16-43 316 0 0,21 54-9 0 0,0 0 1 0 0,0 0 0 0 0,0 0 0 0 0,0 0-1 0 0,0-1 1 0 0,1 1 0 0 0,0 0 0 0 0,-1 0-1 0 0,1-6 1 0 0,1 8-21 0 0,-1 0 1 0 0,0 0-1 0 0,0 0 0 0 0,0 0 1 0 0,0 0-1 0 0,0 0 0 0 0,-1 0 0 0 0,1 0 1 0 0,0 1-1 0 0,0-1 0 0 0,-1 0 1 0 0,1 0-1 0 0,0 0 0 0 0,-2-1 0 0 0,2 0-351 0 0,-1 1-1 0 0,1-1 0 0 0,0 0 1 0 0,-1 0-1 0 0,1 1 0 0 0,0-1 0 0 0,0 0 1 0 0,0 0-1 0 0,1-2 0 0 0,-1-4-1801 0 0,0 2 766 0 0</inkml:trace>
</inkml:ink>
</file>

<file path=ppt/ink/ink15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4.371"/>
    </inkml:context>
    <inkml:brush xml:id="br0">
      <inkml:brushProperty name="width" value="0.035" units="cm"/>
      <inkml:brushProperty name="height" value="0.035" units="cm"/>
      <inkml:brushProperty name="color" value="#E71224"/>
    </inkml:brush>
  </inkml:definitions>
  <inkml:trace contextRef="#ctx0" brushRef="#br0">12 70 2984 0 0,'0'0'4561'0'0,"-2"-10"-4659"0"0,-1-1 74 0 0,2 6-29 0 0,-1 0 0 0 0,1 0 0 0 0,0 0 0 0 0,1 0 0 0 0,-1 0 0 0 0,1-6 0 0 0,5 4-1506 0 0,-1 6 224 0 0,-2 9-2168 0 0,-2 54 2848 0 0</inkml:trace>
</inkml:ink>
</file>

<file path=ppt/ink/ink15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4.619"/>
    </inkml:context>
    <inkml:brush xml:id="br0">
      <inkml:brushProperty name="width" value="0.035" units="cm"/>
      <inkml:brushProperty name="height" value="0.035" units="cm"/>
      <inkml:brushProperty name="color" value="#E71224"/>
    </inkml:brush>
  </inkml:definitions>
  <inkml:trace contextRef="#ctx0" brushRef="#br0">23 86 2928 0 0,'0'0'6724'0'0,"-4"-9"-6876"0"0,-10-30 112 0 0,13 37-115 0 0,0 1-1 0 0,1-1 0 0 0,-1 0 1 0 0,1 1-1 0 0,-1-1 0 0 0,1 1 0 0 0,0-1 1 0 0,0 0-1 0 0,-1 1 0 0 0,1-1 1 0 0,0 0-1 0 0,1 1 0 0 0,-1-1 1 0 0,1-2-1 0 0,8-4-4679 0 0,-6 6 3022 0 0,-16 25 1336 0 0</inkml:trace>
</inkml:ink>
</file>

<file path=ppt/ink/ink15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4.805"/>
    </inkml:context>
    <inkml:brush xml:id="br0">
      <inkml:brushProperty name="width" value="0.035" units="cm"/>
      <inkml:brushProperty name="height" value="0.035" units="cm"/>
      <inkml:brushProperty name="color" value="#E71224"/>
    </inkml:brush>
  </inkml:definitions>
  <inkml:trace contextRef="#ctx0" brushRef="#br0">20 69 2020 0 0,'0'0'7483'0'0,"-3"-8"-7553"0"0,-12-26 23 0 0,15 34-36 0 0,0-1 0 0 0,-1 0 0 0 0,1 0 1 0 0,0 0-1 0 0,0 1 0 0 0,0-1 1 0 0,0 0-1 0 0,0 0 0 0 0,0 0 0 0 0,0 1 1 0 0,0-1-1 0 0,0 0 0 0 0,0 0 0 0 0,0 0 1 0 0,1 1-1 0 0,-1-1 0 0 0,0 0 1 0 0,0 0-1 0 0,1 0 0 0 0,-1 1 0 0 0,1-1 1 0 0,-1 0-1 0 0,1 1 0 0 0,-1-1 1 0 0,1 0-1 0 0,-1 1 0 0 0,1-1 0 0 0,-1 1 1 0 0,1-1-1 0 0,0 1 0 0 0,1-2 1 0 0,-2 2-23 0 0,0 0 0 0 0,0 0 0 0 0,1-1 0 0 0,-1 1 0 0 0,0 0 1 0 0,0 0-1 0 0,1 0 0 0 0,-1-1 0 0 0,0 1 0 0 0,1 0 1 0 0,-1 0-1 0 0,0 0 0 0 0,1 0 0 0 0,-1 0 0 0 0,0-1 0 0 0,1 1 1 0 0,-1 0-1 0 0,0 0 0 0 0,1 0 0 0 0,-1 0 0 0 0,0 0 1 0 0,1 0-1 0 0,-1 0 0 0 0,0 0 0 0 0,1 0 0 0 0,-1 1 0 0 0,0-1 1 0 0,1 0-1 0 0,-1 0 0 0 0,0 0 0 0 0,1 0 0 0 0,-1 0 0 0 0,0 0 1 0 0,1 1-1 0 0,-1-1 0 0 0,0 0 0 0 0,0 0 0 0 0,1 1 1 0 0,-1-1-1 0 0,0 0 0 0 0,0 0 0 0 0,1 1 0 0 0,-1-1 0 0 0,0 0 1 0 0,0 0-1 0 0,0 1 0 0 0,0-1 0 0 0,1 0 0 0 0,-1 1 1 0 0,0-1-1 0 0,0 0 0 0 0,0 1 0 0 0,0-1 0 0 0,0 1 0 0 0,-5 60-868 0 0</inkml:trace>
</inkml:ink>
</file>

<file path=ppt/ink/ink15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4.989"/>
    </inkml:context>
    <inkml:brush xml:id="br0">
      <inkml:brushProperty name="width" value="0.035" units="cm"/>
      <inkml:brushProperty name="height" value="0.035" units="cm"/>
      <inkml:brushProperty name="color" value="#E71224"/>
    </inkml:brush>
  </inkml:definitions>
  <inkml:trace contextRef="#ctx0" brushRef="#br0">5 78 4264 0 0,'0'0'5487'0'0,"-1"-11"-5762"0"0,-3-34 132 0 0,4 32-401 0 0,3 10 185 0 0,-1-2-4793 0 0,-2 17 3518 0 0,0 53-10 0 0</inkml:trace>
</inkml:ink>
</file>

<file path=ppt/ink/ink15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5.174"/>
    </inkml:context>
    <inkml:brush xml:id="br0">
      <inkml:brushProperty name="width" value="0.035" units="cm"/>
      <inkml:brushProperty name="height" value="0.035" units="cm"/>
      <inkml:brushProperty name="color" value="#E71224"/>
    </inkml:brush>
  </inkml:definitions>
  <inkml:trace contextRef="#ctx0" brushRef="#br0">17 156 1960 0 0,'7'-109'3849'0'0,"-7"107"-3724"0"0,0 0 1 0 0,0 0 0 0 0,0 0-1 0 0,0 0 1 0 0,0 1 0 0 0,0-1-1 0 0,-1 0 1 0 0,1 0 0 0 0,-1 0-1 0 0,0 0 1 0 0,0-1 0 0 0,-8-2 1376 0 0,9 5-1474 0 0,0 0 0 0 0,0 0 0 0 0,-1 0 0 0 0,1 0 1 0 0,0 0-1 0 0,0 0 0 0 0,0 0 0 0 0,-1 0 1 0 0,1 0-1 0 0,0 0 0 0 0,0 0 0 0 0,0 0 1 0 0,-1 0-1 0 0,1 0 0 0 0,0 0 0 0 0,0 0 1 0 0,0-1-1 0 0,0 1 0 0 0,-1 0 0 0 0,1 0 1 0 0,0 0-1 0 0,0 0 0 0 0,0 0 0 0 0,0-1 0 0 0,0 1 1 0 0,0 0-1 0 0,-1 0 0 0 0,1 0 0 0 0,0 0 1 0 0,0-1-1 0 0,0 1 0 0 0,0 0 0 0 0,0 0 1 0 0,0 0-1 0 0,0 0 0 0 0,0-1 0 0 0,0 1 1 0 0,0 0-1 0 0,0 0 0 0 0,0-1 0 0 0,-3-3 364 0 0,3 4-434 0 0,0 0 1 0 0,0 0-1 0 0,0 0 0 0 0,0 0 0 0 0,-1-1 0 0 0,1 1 0 0 0,0 0 0 0 0,0 0 0 0 0,0 0 0 0 0,0 0 0 0 0,0 0 0 0 0,0 0 1 0 0,-1-1-1 0 0,1 1 0 0 0,0 0 0 0 0,0 0 0 0 0,0 0 0 0 0,0 0 0 0 0,0-1 0 0 0,0 1 0 0 0,0 0 0 0 0,0 0 0 0 0,0 0 1 0 0,0 0-1 0 0,0-1 0 0 0,0 1 0 0 0,0 0 0 0 0,0 0 0 0 0,0 0 0 0 0,0 0 0 0 0,0-1 0 0 0,0 1 0 0 0,0 0 0 0 0,0 0 1 0 0,0 0-1 0 0,0 0 0 0 0,0-1 0 0 0,0 1 0 0 0,0 0 0 0 0,1 0 0 0 0,-1 0 0 0 0,0 0 0 0 0,0-1 0 0 0,0 1 0 0 0,0 0 1 0 0,0 0-1 0 0,0 0 0 0 0,1 0 0 0 0,-1 0 0 0 0,0 0 0 0 0,0 0 0 0 0,0 0 0 0 0,0-1 0 0 0,0 1 0 0 0,1 0 0 0 0,-1 0 1 0 0,0 0-1 0 0,0 0 0 0 0,0 0 0 0 0,0 0 0 0 0,1 0 0 0 0,-1 0 0 0 0,1 0-841 0 0,-7 6-5962 0 0</inkml:trace>
</inkml:ink>
</file>

<file path=ppt/ink/ink15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6.126"/>
    </inkml:context>
    <inkml:brush xml:id="br0">
      <inkml:brushProperty name="width" value="0.035" units="cm"/>
      <inkml:brushProperty name="height" value="0.035" units="cm"/>
      <inkml:brushProperty name="color" value="#E71224"/>
    </inkml:brush>
  </inkml:definitions>
  <inkml:trace contextRef="#ctx0" brushRef="#br0">1 0 1860 0 0,'0'0'5041'0'0</inkml:trace>
</inkml:ink>
</file>

<file path=ppt/ink/ink15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6.341"/>
    </inkml:context>
    <inkml:brush xml:id="br0">
      <inkml:brushProperty name="width" value="0.035" units="cm"/>
      <inkml:brushProperty name="height" value="0.035" units="cm"/>
      <inkml:brushProperty name="color" value="#E71224"/>
    </inkml:brush>
  </inkml:definitions>
  <inkml:trace contextRef="#ctx0" brushRef="#br0">1 9 2528 0 0,'0'0'5184'0'0,"12"-1"-5376"0"0,49-4-47 0 0,-8 3-2924 0 0,-39 3 1215 0 0,-1 0 682 0 0</inkml:trace>
</inkml:ink>
</file>

<file path=ppt/ink/ink15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6.525"/>
    </inkml:context>
    <inkml:brush xml:id="br0">
      <inkml:brushProperty name="width" value="0.035" units="cm"/>
      <inkml:brushProperty name="height" value="0.035" units="cm"/>
      <inkml:brushProperty name="color" value="#E71224"/>
    </inkml:brush>
  </inkml:definitions>
  <inkml:trace contextRef="#ctx0" brushRef="#br0">1 21 1428 0 0,'0'0'4407'0'0,"12"-3"-4695"0"0,46-12-488 0 0,-47 13-3046 0 0,-92 22 2873 0 0</inkml:trace>
</inkml:ink>
</file>

<file path=ppt/ink/ink15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6.742"/>
    </inkml:context>
    <inkml:brush xml:id="br0">
      <inkml:brushProperty name="width" value="0.035" units="cm"/>
      <inkml:brushProperty name="height" value="0.035" units="cm"/>
      <inkml:brushProperty name="color" value="#E71224"/>
    </inkml:brush>
  </inkml:definitions>
  <inkml:trace contextRef="#ctx0" brushRef="#br0">0 67 1592 0 0,'0'0'6522'0'0,"18"-10"-6585"0"0,52-29 49 0 0,-66 37 2 0 0,-1 0-1 0 0,1 0 1 0 0,-1 0 0 0 0,1 0 0 0 0,0 1 0 0 0,0-1 0 0 0,-1 1 0 0 0,1 0-1 0 0,0 0 1 0 0,0 1 0 0 0,0-1 0 0 0,0 1 0 0 0,0 0 0 0 0,1 0 0 0 0,4 0-1 0 0,7 2-128 0 0,0-3-686 0 0,-11 1 129 0 0,1-1 0 0 0,0 2 0 0 0,-1-1 1 0 0,1 0-1 0 0,0 1 0 0 0,10 3 0 0 0,-11-2-367 0 0</inkml:trace>
</inkml:ink>
</file>

<file path=ppt/ink/ink15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6.925"/>
    </inkml:context>
    <inkml:brush xml:id="br0">
      <inkml:brushProperty name="width" value="0.035" units="cm"/>
      <inkml:brushProperty name="height" value="0.035" units="cm"/>
      <inkml:brushProperty name="color" value="#E71224"/>
    </inkml:brush>
  </inkml:definitions>
  <inkml:trace contextRef="#ctx0" brushRef="#br0">0 26 1300 0 0,'0'0'6608'0'0,"7"-2"-6529"0"0,32-14-47 0 0,-27 14-99 0 0,1 0 0 0 0,-1 0 0 0 0,1 1 0 0 0,-1 1 0 0 0,21 1 0 0 0,-5 0-1197 0 0,-22-1 618 0 0,0 1 0 0 0,1 0 0 0 0,-1 0 0 0 0,8 2 0 0 0,3 1-907 0 0,-11-3 507 0 0</inkml:trace>
</inkml:ink>
</file>

<file path=ppt/ink/ink15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7.095"/>
    </inkml:context>
    <inkml:brush xml:id="br0">
      <inkml:brushProperty name="width" value="0.035" units="cm"/>
      <inkml:brushProperty name="height" value="0.035" units="cm"/>
      <inkml:brushProperty name="color" value="#E71224"/>
    </inkml:brush>
  </inkml:definitions>
  <inkml:trace contextRef="#ctx0" brushRef="#br0">1 41 320 0 0,'0'0'6531'0'0,"13"-4"-6377"0"0,4 1-104 0 0,-10 1-15 0 0,-1 1 1 0 0,1-1-1 0 0,0 0 0 0 0,-1 0 1 0 0,1-1-1 0 0,11-6 1 0 0,-13 6-101 0 0,0 1 0 0 0,1 0 0 0 0,0 1 0 0 0,-1-1 0 0 0,1 1 0 0 0,0 0 0 0 0,0 1 0 0 0,0-1 0 0 0,0 1 0 0 0,-1 0 0 0 0,1 1 0 0 0,7 0 0 0 0,16 7-4600 0 0,-24-8 3192 0 0</inkml:trace>
</inkml:ink>
</file>

<file path=ppt/ink/ink15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7.281"/>
    </inkml:context>
    <inkml:brush xml:id="br0">
      <inkml:brushProperty name="width" value="0.035" units="cm"/>
      <inkml:brushProperty name="height" value="0.035" units="cm"/>
      <inkml:brushProperty name="color" value="#E71224"/>
    </inkml:brush>
  </inkml:definitions>
  <inkml:trace contextRef="#ctx0" brushRef="#br0">0 29 2060 0 0,'0'0'7636'0'0,"7"-4"-7952"0"0,-6 4 302 0 0,3-4-104 0 0,1 1 0 0 0,0 1 0 0 0,0-1 1 0 0,0 1-1 0 0,0 0 0 0 0,0 0 0 0 0,1 0 0 0 0,-1 1 0 0 0,0 0 0 0 0,1 0 0 0 0,7 0 0 0 0,22 1-4877 0 0,-20 0 2987 0 0</inkml:trace>
</inkml:ink>
</file>

<file path=ppt/ink/ink15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7.465"/>
    </inkml:context>
    <inkml:brush xml:id="br0">
      <inkml:brushProperty name="width" value="0.035" units="cm"/>
      <inkml:brushProperty name="height" value="0.035" units="cm"/>
      <inkml:brushProperty name="color" value="#E71224"/>
    </inkml:brush>
  </inkml:definitions>
  <inkml:trace contextRef="#ctx0" brushRef="#br0">0 36 4880 0 0,'0'0'4560'0'0,"12"-4"-6437"0"0,15-6 247 0 0,32-7-1 0 0,-46 13-562 0 0,-3 4 684 0 0</inkml:trace>
</inkml:ink>
</file>

<file path=ppt/ink/ink15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7.668"/>
    </inkml:context>
    <inkml:brush xml:id="br0">
      <inkml:brushProperty name="width" value="0.035" units="cm"/>
      <inkml:brushProperty name="height" value="0.035" units="cm"/>
      <inkml:brushProperty name="color" value="#E71224"/>
    </inkml:brush>
  </inkml:definitions>
  <inkml:trace contextRef="#ctx0" brushRef="#br0">0 25 4028 0 0,'0'0'5087'0'0,"12"-4"-5649"0"0,36-11 260 0 0,-45 14-61 0 0,0 0-1 0 0,0 0 1 0 0,0 0-1 0 0,0 1 1 0 0,0-1-1 0 0,0 1 0 0 0,0 0 1 0 0,1 0-1 0 0,-1 0 1 0 0,0 0-1 0 0,0 0 1 0 0,0 1-1 0 0,0-1 1 0 0,0 1-1 0 0,0 0 0 0 0,4 2 1 0 0,-3-2-160 0 0,2 3-989 0 0</inkml:trace>
</inkml:ink>
</file>

<file path=ppt/ink/ink15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7.859"/>
    </inkml:context>
    <inkml:brush xml:id="br0">
      <inkml:brushProperty name="width" value="0.035" units="cm"/>
      <inkml:brushProperty name="height" value="0.035" units="cm"/>
      <inkml:brushProperty name="color" value="#E71224"/>
    </inkml:brush>
  </inkml:definitions>
  <inkml:trace contextRef="#ctx0" brushRef="#br0">0 46 3572 0 0,'0'0'5786'0'0,"10"-5"-6944"0"0,-5 3 1069 0 0,46-20-604 0 0,-7 12-2595 0 0,1 4 1168 0 0,-35 5 762 0 0</inkml:trace>
</inkml:ink>
</file>

<file path=ppt/ink/ink15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8.013"/>
    </inkml:context>
    <inkml:brush xml:id="br0">
      <inkml:brushProperty name="width" value="0.035" units="cm"/>
      <inkml:brushProperty name="height" value="0.035" units="cm"/>
      <inkml:brushProperty name="color" value="#E71224"/>
    </inkml:brush>
  </inkml:definitions>
  <inkml:trace contextRef="#ctx0" brushRef="#br0">1 31 3240 0 0,'0'0'5699'0'0,"7"-4"-7108"0"0,1 0 1152 0 0,25-11-802 0 0,-10 7-2817 0 0,-31 13 2481 0 0,-55 21 452 0 0</inkml:trace>
</inkml:ink>
</file>

<file path=ppt/ink/ink15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8.168"/>
    </inkml:context>
    <inkml:brush xml:id="br0">
      <inkml:brushProperty name="width" value="0.035" units="cm"/>
      <inkml:brushProperty name="height" value="0.035" units="cm"/>
      <inkml:brushProperty name="color" value="#E71224"/>
    </inkml:brush>
  </inkml:definitions>
  <inkml:trace contextRef="#ctx0" brushRef="#br0">0 5 280 0 0,'0'0'8677'0'0,"6"-1"-10303"0"0,5 1 1364 0 0,55-3-4988 0 0,-61 3 4215 0 0</inkml:trace>
</inkml:ink>
</file>

<file path=ppt/ink/ink15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7:58.276"/>
    </inkml:context>
    <inkml:brush xml:id="br0">
      <inkml:brushProperty name="width" value="0.035" units="cm"/>
      <inkml:brushProperty name="height" value="0.035" units="cm"/>
      <inkml:brushProperty name="color" value="#E71224"/>
    </inkml:brush>
  </inkml:definitions>
  <inkml:trace contextRef="#ctx0" brushRef="#br0">0 7 1304 0 0,'122'-6'469'0'0,"-117"6"-2242"0"0</inkml:trace>
</inkml:ink>
</file>

<file path=ppt/ink/ink15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18:54.692"/>
    </inkml:context>
    <inkml:brush xml:id="br0">
      <inkml:brushProperty name="width" value="0.035" units="cm"/>
      <inkml:brushProperty name="height" value="0.035" units="cm"/>
      <inkml:brushProperty name="color" value="#E71224"/>
    </inkml:brush>
  </inkml:definitions>
  <inkml:trace contextRef="#ctx0" brushRef="#br0">12 17 1504 0 0,'0'0'2856'0'0,"-6"-16"-3202"0"0,6 16 347 0 0,0 0 0 0 0,0 0 0 0 0,0 0 0 0 0,0 0 0 0 0,0 0 0 0 0,0 0 0 0 0,0 0 0 0 0,0 1 0 0 0,0-1 1 0 0,0 0-1 0 0,0 0 0 0 0,0 0 0 0 0,-1 0 0 0 0,1 0 0 0 0,0 0 0 0 0,0 0 0 0 0,0 0 0 0 0,0 0 0 0 0,0 0 0 0 0,0 0 0 0 0,0 0 0 0 0,0 0 1 0 0,0 0-1 0 0,0 0 0 0 0,0 0 0 0 0,0 0 0 0 0,0 0 0 0 0,-1 0 0 0 0,1 0 0 0 0,0-1 0 0 0,0 1 0 0 0,0 0 0 0 0,0 0 0 0 0,0 0 1 0 0,0 0-1 0 0,0 0 0 0 0,0 0 0 0 0,0 0 0 0 0,0 0 0 0 0,0 0 0 0 0,0 0 0 0 0,0 0 0 0 0,0 0 0 0 0,0 0 0 0 0,0 0 0 0 0,0 0 1 0 0,0 0-1 0 0,0 0 0 0 0,0-1 0 0 0,0 1 0 0 0,0 0 0 0 0,-3 9-3007 0 0</inkml:trace>
</inkml:ink>
</file>

<file path=ppt/ink/ink15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12.648"/>
    </inkml:context>
    <inkml:brush xml:id="br0">
      <inkml:brushProperty name="width" value="0.035" units="cm"/>
      <inkml:brushProperty name="height" value="0.035" units="cm"/>
      <inkml:brushProperty name="color" value="#E71224"/>
    </inkml:brush>
  </inkml:definitions>
  <inkml:trace contextRef="#ctx0" brushRef="#br0">32 5317 3104 0 0,'0'0'6436'0'0,"3"-10"-6248"0"0,8-29 12 0 0,-10 37 34 0 0,-1-1 1 0 0,1 1-1 0 0,0-1 1 0 0,-1 1 0 0 0,0-1-1 0 0,1 0 1 0 0,-1 1-1 0 0,0-1 1 0 0,-1-4 0 0 0,0-1 209 0 0,7-7-225 0 0,-6 7-145 0 0,-1 4-50 0 0,1 0 0 0 0,0 0 0 0 0,0 1 1 0 0,1-1-1 0 0,-1 0 0 0 0,1 1 0 0 0,0-1 0 0 0,1-5 0 0 0,9-38 33 0 0,-9 42-24 0 0,-1 0 0 0 0,-1 0 0 0 0,1-1 0 0 0,-1 1-1 0 0,0 0 1 0 0,0 0 0 0 0,-1-10 0 0 0,-1-5 152 0 0,2-737 1198 0 0,-5 683-1165 0 0,4 40-149 0 0,0 21-50 0 0,1 0 0 0 0,0 0 0 0 0,0-1 0 0 0,2 1 0 0 0,2-14 0 0 0,2-14-33 0 0,-5 33 32 0 0,1 0 0 0 0,-2 0 0 0 0,1-1 0 0 0,-1-11 0 0 0,-1 12 0 0 0,1 0-1 0 0,0 0 1 0 0,1-1 0 0 0,2-10-1 0 0,1 2 20 0 0,-2 1-1 0 0,0 0 0 0 0,0-24 0 0 0,-2-71 93 0 0,6 34-74 0 0,-6-212 208 0 0,11 227-246 0 0,-6-62 49 0 0,1 37-59 0 0,5-80 158 0 0,-10 144-159 0 0,1-1 0 0 0,2 1-1 0 0,8-35 1 0 0,1 2-20 0 0,-11 32 11 0 0,-3 19 5 0 0,2 1 1 0 0,-1-1 0 0 0,0 1 0 0 0,1-1 0 0 0,2-8 0 0 0,-1 5-2 0 0,0 0 0 0 0,0-1 0 0 0,-1 1 0 0 0,0 0 0 0 0,-1-1 0 0 0,-1-14 0 0 0,1 12-3 0 0,0 0 0 0 0,0 1 0 0 0,3-17 0 0 0,-1 13 1 0 0,0-1 1 0 0,-2 1 0 0 0,-1-29 0 0 0,-1 5-27 0 0,2 4 10 0 0,-1 17 9 0 0,0 0 1 0 0,2 0-1 0 0,5-32 1 0 0,-4 37 18 0 0,-1-1 0 0 0,0 1 1 0 0,-1-1-1 0 0,-2-18 0 0 0,1-6-54 0 0,6-134 15 0 0,-5 147 11 0 0,1 1 0 0 0,8-46 1 0 0,-7 45 18 0 0,-3 21-1 0 0,1 1 0 0 0,0-1-1 0 0,0 0 1 0 0,1 0 0 0 0,-1 0 0 0 0,0 1 0 0 0,1-1-1 0 0,0 0 1 0 0,-1 0 0 0 0,3-3 0 0 0,-2 2 0 0 0,1-1 1 0 0,-1 0 0 0 0,0 1-1 0 0,0-1 1 0 0,0 0-1 0 0,-1 0 1 0 0,1 0 0 0 0,-2-7-1 0 0,4-20-4 0 0,3-9 22 0 0,-2 0 0 0 0,-2-70 0 0 0,-2 81-3 0 0,5-35-1 0 0,-5-423-89 0 0,11 405 62 0 0,0-29 50 0 0,-5-115-34 0 0,-12 161 46 0 0,-5-8-151 0 0,0-11 124 0 0,11 84-22 0 0,0 0 0 0 0,0-1 0 0 0,0 1 0 0 0,-1 0 0 0 0,1-1 0 0 0,-1 1 0 0 0,1 0 1 0 0,-1 0-1 0 0,1-1 0 0 0,-1 1 0 0 0,-1-2 0 0 0,-3-10 14 0 0,5 12-15 0 0,0 1 0 0 0,0 0 0 0 0,0-1 0 0 0,0 1-1 0 0,0-1 1 0 0,0 1 0 0 0,0 0 0 0 0,0-1 0 0 0,-1 1 0 0 0,1 0-1 0 0,0-1 1 0 0,0 1 0 0 0,0 0 0 0 0,-1-1 0 0 0,1 1 0 0 0,0 0-1 0 0,0-1 1 0 0,-1 1 0 0 0,1 0 0 0 0,0 0 0 0 0,0-1 0 0 0,-1 1-1 0 0,0 0 1 0 0,1-1 0 0 0,-1 1 0 0 0,1 0-1 0 0,0-1 1 0 0,-1 1 0 0 0,1 0-1 0 0,-1-1 1 0 0,1 1 0 0 0,0 0 0 0 0,-1-1-1 0 0,1 1 1 0 0,0-1 0 0 0,0 1-1 0 0,-1-1 1 0 0,1 1 0 0 0,0-1 0 0 0,0 1-1 0 0,0-1 1 0 0,-1 1 0 0 0,1-1-1 0 0,0 1 1 0 0,0-1 0 0 0,0 1-1 0 0,0-1 1 0 0,0 0 0 0 0,0-176 9 0 0,-4 163-17 0 0,3 13 13 0 0,0-1 0 0 0,0 0 0 0 0,0 1 0 0 0,1-1 1 0 0,-1 0-1 0 0,1 0 0 0 0,-1 0 0 0 0,1 1 0 0 0,0-1 1 0 0,-1-3-1 0 0,1 5-11 0 0,0 0-1 0 0,0-1 1 0 0,0 1 0 0 0,0-1-1 0 0,0 1 1 0 0,0-1 0 0 0,0 1-1 0 0,-1 0 1 0 0,1-1 0 0 0,0 1-1 0 0,0-1 1 0 0,0 1 0 0 0,-1 0-1 0 0,1-1 1 0 0,0 1 0 0 0,-1 0-1 0 0,1-1 1 0 0,0 1 0 0 0,0 0-1 0 0,-1-1 1 0 0,1 1 0 0 0,-1 0-1 0 0,1 0 1 0 0,0 0 0 0 0,-1-1-1 0 0,1 1 1 0 0,-1 0 0 0 0,1 0-1 0 0,0 0 1 0 0,-1 0 0 0 0,1 0-1 0 0,-1 0 1 0 0,0-1-1 0 0,0 1-27 0 0,-16 19 18 0 0,-60 70 96 0 0,52-60-22 0 0,12-13-64 0 0,0-1 0 0 0,-12 22 0 0 0,21-31-6 0 0,3-5 8 0 0,0 0 0 0 0,1 0 0 0 0,-1 0-1 0 0,0 1 1 0 0,1-1 0 0 0,-1 0 0 0 0,1 1-1 0 0,-1-1 1 0 0,1 1 0 0 0,0-1 0 0 0,-1 0 0 0 0,1 1-1 0 0,0 2 1 0 0,-5 8-17 0 0,1-2-12 0 0,3-10 34 0 0,1 0 0 0 0,0 1 0 0 0,0-1 0 0 0,0 0 0 0 0,0 0 0 0 0,0 0 0 0 0,0 0 0 0 0,0 0 0 0 0,0 1 0 0 0,0-1 0 0 0,0 0 0 0 0,0 0 1 0 0,0 0-1 0 0,0 0 0 0 0,0 0 0 0 0,0 0 0 0 0,1 1 0 0 0,-1-1 0 0 0,0 0 0 0 0,0 0 0 0 0,0 0 0 0 0,0 0 0 0 0,0 0 0 0 0,0 0 0 0 0,0 1 0 0 0,0-1 0 0 0,0 0 0 0 0,0 0 1 0 0,1 0-1 0 0,-1 0 0 0 0,0 0 0 0 0,0 0 0 0 0,0 0 0 0 0,0 0 0 0 0,0 0 0 0 0,0 0 0 0 0,1 1 0 0 0,-1-1 0 0 0,0 0 0 0 0,0 0 0 0 0,0 0 0 0 0,0 0 0 0 0,0 0 0 0 0,1 0 1 0 0,-1 0-1 0 0,0 0 0 0 0,0 0 0 0 0,0 0 0 0 0,0 0 0 0 0,4-3 3 0 0,-1 1 1 0 0,0 0-1 0 0,0-1 0 0 0,0 0 1 0 0,0 0-1 0 0,0 0 0 0 0,4-6 1 0 0,3-3-14 0 0,12-11-15 0 0,5-4 21 0 0,0-2 1 0 0,28-40 0 0 0,-46 55 38 0 0,-1-1 0 0 0,-1 0 1 0 0,7-17-1 0 0,-10 12 6 0 0,-4 19-38 0 0,0 0 0 0 0,0-1 0 0 0,0 1 0 0 0,0-1 0 0 0,0 1 0 0 0,1 0 0 0 0,-1-1 0 0 0,0 1 0 0 0,1 0 0 0 0,-1-1 0 0 0,1 1 0 0 0,0 0 0 0 0,-1 0 0 0 0,1-1 0 0 0,1 0 0 0 0,-1 1-6 0 0,-1 1 1 0 0,0-1 0 0 0,1 0-1 0 0,-1 1 1 0 0,0-1 0 0 0,0 0-1 0 0,1 1 1 0 0,-1-1 0 0 0,0 1-1 0 0,0-1 1 0 0,0 0-1 0 0,0 1 1 0 0,0-1 0 0 0,0 0-1 0 0,0 1 1 0 0,0-1 0 0 0,0 0-1 0 0,0 1 1 0 0,0-2 0 0 0,0-1-382 0 0,8 8 249 0 0,-1 7 172 0 0,-2-9-11 0 0,0 2-1 0 0,1-1 0 0 0,-2 1 0 0 0,1-1 0 0 0,0 1 0 0 0,4 7 0 0 0,19 18 19 0 0,-10-14 24 0 0,1-2 0 0 0,0 0 0 0 0,22 11-1 0 0,-37-23-53 0 0,-3-1-4 0 0,1 0 0 0 0,0 0-1 0 0,0-1 1 0 0,-1 1 0 0 0,1 0 0 0 0,0 0 0 0 0,0-1 0 0 0,0 1 0 0 0,-1-1-1 0 0,5 1 1 0 0,-5-1 12 0 0,1 0-6 0 0,13-1 933 0 0,-2 2-5123 0 0,-10 9-4640 0 0,-14-20 4127 0 0</inkml:trace>
</inkml:ink>
</file>

<file path=ppt/ink/ink15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2:33.832"/>
    </inkml:context>
    <inkml:brush xml:id="br0">
      <inkml:brushProperty name="width" value="0.035" units="cm"/>
      <inkml:brushProperty name="height" value="0.035" units="cm"/>
      <inkml:brushProperty name="color" value="#E71224"/>
    </inkml:brush>
  </inkml:definitions>
  <inkml:trace contextRef="#ctx0" brushRef="#br0">12 71 596 0 0,'0'0'6002'0'0,"-11"-9"-4605"0"0,11 10-1366 0 0,0 0 1 0 0,1-1-1 0 0,-1 1 0 0 0,0 0 0 0 0,0-1 0 0 0,1 1 0 0 0,-1-1 0 0 0,0 1 0 0 0,1 0 0 0 0,-1-1 0 0 0,1 1 0 0 0,-1-1 0 0 0,1 1 0 0 0,-1-1 1 0 0,1 0-1 0 0,-1 1 0 0 0,1-1 0 0 0,0 1 0 0 0,-1-1 0 0 0,1 0 0 0 0,-1 1 0 0 0,1-1 0 0 0,0 0 0 0 0,-1 0 0 0 0,1 0 0 0 0,0 0 0 0 0,-1 1 0 0 0,1-1 1 0 0,0 0-1 0 0,-1 0 0 0 0,2 0 0 0 0,31 0 580 0 0,-21 0-212 0 0,19 0-430 0 0,58 6 42 0 0,-85-6-6 0 0,1-1 1 0 0,-1 0-1 0 0,0 0 1 0 0,0 0-1 0 0,0-1 1 0 0,0 1-1 0 0,4-3 1 0 0,-3 2-16 0 0,0-1 1 0 0,0 2 0 0 0,0-1 0 0 0,0 0-1 0 0,1 1 1 0 0,-1 0 0 0 0,9-1 0 0 0,158-4 12 0 0,-161 6 3 0 0,-2 1 2 0 0,0-1 1 0 0,0-1-1 0 0,0 1 1 0 0,0-1-1 0 0,0-1 1 0 0,11-3-1 0 0,-19 5-24 0 0,33 0-10 0 0,31 0 3 0 0,-62 0 20 0 0,0 0 0 0 0,0 1 0 0 0,0-1 0 0 0,0 1 0 0 0,0 0 1 0 0,0 0-1 0 0,3 1 0 0 0,-2 0 14 0 0,-1-1-1 0 0,0 0 1 0 0,1 0 0 0 0,-1 0 0 0 0,1 0 0 0 0,-1 0-1 0 0,7-1 1 0 0,-10 0-8 0 0,16 0 7 0 0,0 0-1 0 0,0 1 0 0 0,23 5 0 0 0,-28-2-9 0 0,-9-3 2 0 0,0 0-1 0 0,0 0 1 0 0,0 0-1 0 0,0-1 1 0 0,0 1-1 0 0,0-1 1 0 0,1 0-1 0 0,-1 1 1 0 0,0-1-1 0 0,3 0 1 0 0,-3 0-2 0 0,47 2 348 0 0,-49-2-305 0 0,24-2 41 0 0,12-4 101 0 0,-14 1 48 0 0,-21 5-213 0 0,3-2 122 0 0,1-1 0 0 0,0 0 0 0 0,0 1 0 0 0,0 0 0 0 0,8-2 0 0 0,6 1-346 0 0,-19 3 254 0 0,0 0 0 0 0,0 0 0 0 0,0 0 0 0 0,0 0 0 0 0,0 0 0 0 0,0 0 0 0 0,0 0 0 0 0,0 0-1 0 0,0 0 1 0 0,0 0 0 0 0,-1 0 0 0 0,1 0 0 0 0,0 0 0 0 0,0 0 0 0 0,0-1 0 0 0,0 1 0 0 0,0 0 0 0 0,0 0 0 0 0,0 0 0 0 0,0 0 0 0 0,0 0-1 0 0,0 0 1 0 0,0 0 0 0 0,0 0 0 0 0,0 0 0 0 0,0 0 0 0 0,0 0 0 0 0,0 0 0 0 0,-1 0 0 0 0,1 0 0 0 0,0-1 0 0 0,0 1 0 0 0,0 0-1 0 0,0 0 1 0 0,0 0 0 0 0,0 0 0 0 0,0 0 0 0 0,0 0 0 0 0,0 0 0 0 0,0 0 0 0 0,0 0 0 0 0,0 0 0 0 0,0-1 0 0 0,0 1 0 0 0,0 0 0 0 0,1 0-1 0 0,-1 0 1 0 0,0 0 0 0 0,0 0 0 0 0,0 0 0 0 0,0 0 0 0 0,0 0 0 0 0,-6-1-53 0 0,1 0 0 0 0,0 0 0 0 0,-1-1 0 0 0,1 1 0 0 0,0-1 0 0 0,0-1 0 0 0,0 1 0 0 0,-8-6 0 0 0,-24-6-3 0 0,31 10 47 0 0,5 3-9 0 0,-2 2-550 0 0,6 1 355 0 0,25 20 205 0 0,14 1-50 0 0,-25-9 19 0 0,-16-13-33 0 0,0 0 20 0 0,-1-1 1 0 0,0 0-1 0 0,1 0 0 0 0,-1 0 0 0 0,0 1 0 0 0,1-1 1 0 0,-1 0-1 0 0,0 1 0 0 0,0-1 0 0 0,1 0 1 0 0,-1 1-1 0 0,0-1 0 0 0,0 0 0 0 0,0 1 1 0 0,1-1-1 0 0,-1 1 0 0 0,0-1 0 0 0,0 0 0 0 0,0 1 1 0 0,0-1-1 0 0,0 1 0 0 0,0-1 0 0 0,0 0 1 0 0,0 1-1 0 0,0 0 54 0 0,0 19 477 0 0,-1-14-489 0 0,-1-1 1 0 0,0 1 0 0 0,-1 0-1 0 0,1-1 1 0 0,-1 0 0 0 0,0 0-1 0 0,0 0 1 0 0,-1 0 0 0 0,0 0-1 0 0,-6 6 1 0 0,-2-1-99 0 0,10-11-529 0 0,5-8-897 0 0,11-30-5261 0 0,-12 32 4178 0 0,-5 12 509 0 0,-11 51 911 0 0</inkml:trace>
</inkml:ink>
</file>

<file path=ppt/ink/ink15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2:36.353"/>
    </inkml:context>
    <inkml:brush xml:id="br0">
      <inkml:brushProperty name="width" value="0.035" units="cm"/>
      <inkml:brushProperty name="height" value="0.035" units="cm"/>
      <inkml:brushProperty name="color" value="#E71224"/>
    </inkml:brush>
  </inkml:definitions>
  <inkml:trace contextRef="#ctx0" brushRef="#br0">50 104 512 0 0,'0'0'5097'0'0,"-5"1"-4885"0"0,-18 4 2090 0 0,22-8 661 0 0,-9-8-2630 0 0,6 8-340 0 0,4 3 7 0 0,0 0 1 0 0,-1 0 0 0 0,1 0 0 0 0,0 0-1 0 0,-1-1 1 0 0,1 1 0 0 0,0 0 0 0 0,-1 0-1 0 0,1 0 1 0 0,0-1 0 0 0,-1 1 0 0 0,1 0-1 0 0,0-1 1 0 0,-1 1 0 0 0,1 0 0 0 0,0-1-1 0 0,0 1 1 0 0,0 0 0 0 0,-1-1 0 0 0,1 1-1 0 0,0 0 1 0 0,0-1 0 0 0,0 1 0 0 0,0 0-1 0 0,-1-1 1 0 0,1 0 15 0 0,13-3-259 0 0,97-2 228 0 0,-89 5 32 0 0,-1-1 0 0 0,31-8 0 0 0,-24 5-46 0 0,-14 3-2 0 0,-1 1 1 0 0,19 1-1 0 0,-17 0 47 0 0,53 7-13 0 0,-66-7 1 0 0,21 0-28 0 0,81 0 318 0 0,-102 0-295 0 0,-12-11 559 0 0,-1 1 68 0 0,-15-9 0 0 0,5 5-508 0 0,15 10-175 0 0,14 2 474 0 0,-7 2-323 0 0,28 16-572 0 0,-21-12 478 0 0,20 11 10 0 0,-26-14-12 0 0,0-1 0 0 0,1 1 0 0 0,-1 0 0 0 0,0-1 0 0 0,0 1-1 0 0,0 0 1 0 0,0 0 0 0 0,-1 0 0 0 0,1 0 0 0 0,0 0-1 0 0,0 0 1 0 0,0 0 0 0 0,-1 0 0 0 0,1 0 0 0 0,0 2 0 0 0,0-2 3 0 0,-1 0 0 0 0,0-1 0 0 0,1 1 0 0 0,-1 0 0 0 0,1-1 0 0 0,-1 1 1 0 0,1 0-1 0 0,-1-1 0 0 0,1 1 0 0 0,0-1 0 0 0,-1 1 0 0 0,1-1 1 0 0,0 1-1 0 0,-1-1 0 0 0,1 1 0 0 0,0-1 0 0 0,0 1-1 0 0,0-1 0 0 0,0 1-1 0 0,0-1 1 0 0,0 1 0 0 0,-1-1 0 0 0,1 1-1 0 0,0-1 1 0 0,-1 1 0 0 0,1 0-1 0 0,0-1 1 0 0,-1 1 0 0 0,1 0 0 0 0,-1 0-1 0 0,1 0 1 0 0,-1-1 0 0 0,1 1-1 0 0,-1 1 1 0 0,0-2 1 0 0,1 1-1 0 0,-1-1 0 0 0,0 1 0 0 0,0-1 0 0 0,0 1 0 0 0,0-1 0 0 0,1 1 0 0 0,-1-1 1 0 0,0 1-1 0 0,0-1 0 0 0,1 1 0 0 0,-1-1 0 0 0,0 1 0 0 0,1-1 0 0 0,-1 0 0 0 0,1 1 1 0 0,-1-1-1 0 0,0 0 0 0 0,1 1 0 0 0,-1-1 0 0 0,1 0 0 0 0,-1 0 0 0 0,1 1 0 0 0,-1-1 1 0 0,1 0-1 0 0,-1 0 0 0 0,1 0 0 0 0,-1 0 0 0 0,1 0 0 0 0,-1 1 37 0 0,1 0 0 0 0,-1 0 0 0 0,0 0-1 0 0,-1 0 1 0 0,1 0 0 0 0,0 0 0 0 0,0 0-1 0 0,0-1 1 0 0,0 1 0 0 0,-1 0 0 0 0,1 0 0 0 0,0 0-1 0 0,-1 0 1 0 0,1-1 0 0 0,-1 1 0 0 0,1 0-1 0 0,-1 0 1 0 0,0 0 0 0 0,-37 28 583 0 0,36-27-620 0 0,1-2 0 0 0,0 1 0 0 0,0 0 0 0 0,0-1 0 0 0,0 1 0 0 0,0 0-1 0 0,0 0 1 0 0,0-1 0 0 0,0 1 0 0 0,0 0 0 0 0,1 0 0 0 0,-1 0 0 0 0,0 0 0 0 0,1 0-1 0 0,-1 1 1 0 0,0-1 0 0 0,1 0 0 0 0,-1 2 0 0 0,1-2-11 0 0,0-2-102 0 0,0 1 97 0 0,0 0-1 0 0,-1-1 1 0 0,1 1-1 0 0,0 0 1 0 0,0 0 0 0 0,0-1-1 0 0,0 1 1 0 0,0 0-1 0 0,0 0 1 0 0,0-1-1 0 0,0 1 1 0 0,0 0-1 0 0,0-1 1 0 0,0 1 0 0 0,0 0-1 0 0,1 0 1 0 0,-1-1-1 0 0,0 1 1 0 0,0 0-1 0 0,0 0 1 0 0,0-1 0 0 0,0 1-1 0 0,0 0 1 0 0,1 0-1 0 0,-1-1 1 0 0,0 1-1 0 0,0 0 1 0 0,0 0-1 0 0,1 0 1 0 0,-1-1 0 0 0,0 1-1 0 0,0 0 1 0 0,0 0-1 0 0,1 0 1 0 0,7-10-586 0 0,18-6-2904 0 0,-14 11-5453 0 0,-61 40 8099 0 0</inkml:trace>
</inkml:ink>
</file>

<file path=ppt/ink/ink15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2:38.916"/>
    </inkml:context>
    <inkml:brush xml:id="br0">
      <inkml:brushProperty name="width" value="0.035" units="cm"/>
      <inkml:brushProperty name="height" value="0.035" units="cm"/>
      <inkml:brushProperty name="color" value="#E71224"/>
    </inkml:brush>
  </inkml:definitions>
  <inkml:trace contextRef="#ctx0" brushRef="#br0">507 71 340 0 0,'0'0'3024'0'0,"-10"-5"-1979"0"0,3 3 7308 0 0,-22 2-7999 0 0,10-1-360 0 0,-36 5 0 0 0,31-1-24 0 0,2 0 62 0 0,-41 1 1 0 0,-57-2 181 0 0,118-2-218 0 0,-22 4-99 0 0,19-2 96 0 0,0 0 0 0 0,1 0 0 0 0,-1 0 1 0 0,0-1-1 0 0,0 0 0 0 0,0 0 0 0 0,-8 0 0 0 0,12-1 14 0 0,0 1 2 0 0,-2 0-11 0 0,2-1-4 0 0,0 0-6 0 0,-3 0 6 0 0,2 1-2 0 0,-1-1 1 0 0,0 1 0 0 0,1-1 0 0 0,-1 1 0 0 0,1 0 0 0 0,0 0 0 0 0,-1 0 0 0 0,-2 2 0 0 0,3-1 13 0 0,-1-1 0 0 0,0 0-1 0 0,0 0 1 0 0,1 0 0 0 0,-1 0 0 0 0,0 0 0 0 0,0 0-1 0 0,-5 0 1 0 0,-4 1 126 0 0,6-2-488 0 0,14 2 285 0 0,22 5 97 0 0,9 34-19 0 0,-23-31-17 0 0,-15-10 691 0 0,0-4-692 0 0,-1-1-1 0 0,-1 1 1 0 0,1-1 0 0 0,0 1-1 0 0,-1 0 1 0 0,0-1 0 0 0,0 1-1 0 0,0 0 1 0 0,-1 0 0 0 0,0 0-1 0 0,-2-5 1 0 0,3 6 2 0 0,0 1 5 0 0,0 1 0 0 0,0-1 0 0 0,0 0 0 0 0,0 1 0 0 0,0-1 0 0 0,0 1 0 0 0,0 0 0 0 0,-1-1 0 0 0,1 1 0 0 0,-2-2 0 0 0,-35-36-16 0 0,37 36 31 0 0,-3 2-3 0 0,3 1-17 0 0,12-2-238 0 0,-7 2 254 0 0,0 0 0 0 0,0-1 0 0 0,-1 1 0 0 0,1-1 0 0 0,0 0 0 0 0,0 0 0 0 0,0 0 0 0 0,-1 0-1 0 0,5-3 1 0 0,9-2 70 0 0,-14 5-65 0 0,-1 0 0 0 0,0 0 1 0 0,0 0-1 0 0,0-1 0 0 0,0 1 1 0 0,0 0-1 0 0,-1-1 0 0 0,1 1 0 0 0,2-3 1 0 0,13-9 41 0 0,-16 8-686 0 0,-1 4 538 0 0,0 1 0 0 0,0 0 1 0 0,0 0-1 0 0,0 0 0 0 0,0 0 0 0 0,0-1 0 0 0,0 1 0 0 0,0 0 0 0 0,0 0 1 0 0,0 0-1 0 0,0-1 0 0 0,0 1 0 0 0,0 0 0 0 0,0 0 0 0 0,0 0 1 0 0,0 0-1 0 0,0-1 0 0 0,0 1 0 0 0,0 0 0 0 0,0 0 0 0 0,0 0 0 0 0,0 0 1 0 0,0-1-1 0 0,0 1 0 0 0,0 0 0 0 0,1 0 0 0 0,-1 0 0 0 0,0 0 0 0 0,0-1 1 0 0,0 1-1 0 0,0 0 0 0 0,0 0 0 0 0,0 0 0 0 0,1 0 0 0 0,-1 0 1 0 0,0 0-1 0 0,0 0 0 0 0,0-1 0 0 0,0 1 0 0 0,0 0 0 0 0,1 0 0 0 0,-1 0 1 0 0,0 0-1 0 0,0 0 0 0 0,0 0 0 0 0,1 0 0 0 0,-1 0 0 0 0,0 0 0 0 0,0 0 1 0 0,0 0-1 0 0,0 0 0 0 0,1 0 0 0 0,-1 0 0 0 0,0 0 0 0 0,8 1-5457 0 0,-21 0 3441 0 0</inkml:trace>
</inkml:ink>
</file>

<file path=ppt/ink/ink15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2:42.004"/>
    </inkml:context>
    <inkml:brush xml:id="br0">
      <inkml:brushProperty name="width" value="0.035" units="cm"/>
      <inkml:brushProperty name="height" value="0.035" units="cm"/>
      <inkml:brushProperty name="color" value="#E71224"/>
    </inkml:brush>
  </inkml:definitions>
  <inkml:trace contextRef="#ctx0" brushRef="#br0">983 109 1576 0 0,'0'0'6537'0'0,"-3"0"-6363"0"0,-8 0 24 0 0,8 0 2417 0 0,-19 0-2023 0 0,18 0-590 0 0,3 0 2 0 0,-5 0 2 0 0,6 0-3 0 0,-1 0 0 0 0,0 0 0 0 0,0 0-1 0 0,0 0 1 0 0,1 0 0 0 0,-1 0 0 0 0,0 0-1 0 0,0 0 1 0 0,0 0 0 0 0,1 0-1 0 0,-1 0 1 0 0,0 1 0 0 0,0-1 0 0 0,1 0-1 0 0,-1 1 1 0 0,0-1 0 0 0,0 0 0 0 0,1 1-1 0 0,-1-1 1 0 0,0 1 0 0 0,0 0 0 0 0,1-1 0 0 0,-1 1 1 0 0,1-1 0 0 0,0 0-1 0 0,-1 1 1 0 0,1-1 0 0 0,-1 0-1 0 0,1 0 1 0 0,-1 1-1 0 0,1-1 1 0 0,-1 0 0 0 0,1 0-1 0 0,-1 0 1 0 0,1 1 0 0 0,-1-1-1 0 0,1 0 1 0 0,-1 0 0 0 0,0 0-1 0 0,1 0 1 0 0,-1 0 0 0 0,1 0-1 0 0,-2-1 1 0 0,-28 9 115 0 0,29-7-107 0 0,-23 1-17 0 0,-44-4 58 0 0,37 1-67 0 0,0 0-1 0 0,-60 9 0 0 0,66-6 24 0 0,-31-2-1 0 0,35 0-14 0 0,-104-6-21 0 0,119 6 21 0 0,1 1 1 0 0,0 0 0 0 0,0 0 0 0 0,0 0-1 0 0,-7 3 1 0 0,7-1 27 0 0,-1-2 1 0 0,0 1-1 0 0,0-1 0 0 0,0 1 0 0 0,-10-1 1 0 0,-116-1 265 0 0,22 2-340 0 0,89 1 143 0 0,20-3-82 0 0,-27-3 245 0 0,24 3-234 0 0,3 0-19 0 0,1 0-3 0 0,0 0 0 0 0,0 0 0 0 0,0 0 0 0 0,0 0 1 0 0,0 0-1 0 0,0 0 0 0 0,0-1 0 0 0,0 1 0 0 0,0 0 0 0 0,0 0 0 0 0,0 0 0 0 0,0 0 1 0 0,0 0-1 0 0,0 0 0 0 0,0 0 0 0 0,0-1 0 0 0,0 1 0 0 0,0 0 0 0 0,0 0 1 0 0,0 0-1 0 0,-1 0 0 0 0,1 0 0 0 0,0 0 0 0 0,0 0 0 0 0,0 0 0 0 0,0 0 0 0 0,0 0 1 0 0,0 0-1 0 0,0 0 0 0 0,0 0 0 0 0,-1 0 0 0 0,1 0 0 0 0,0-1 0 0 0,0 1 1 0 0,0 0-1 0 0,0 0 0 0 0,0 0 0 0 0,0 0 0 0 0,0 0 0 0 0,-1 0 0 0 0,1 1 0 0 0,0-1 1 0 0,0 0-1 0 0,0 0 0 0 0,0 0 0 0 0,0 0 0 0 0,0 0 0 0 0,0 0 0 0 0,-1 0 1 0 0,1 0-1 0 0,0 0 0 0 0,0 0 0 0 0,0 0 0 0 0,0 0 0 0 0,-6 0-22 0 0,5 0 16 0 0,-6 0-98 0 0,4 0-41 0 0,9 0 132 0 0,-3 0 20 0 0,-1 1-1 0 0,1-1 0 0 0,0 0 0 0 0,-1 1 0 0 0,1 0 0 0 0,0 0 0 0 0,-1-1 0 0 0,1 1 0 0 0,-1 1 0 0 0,1-1 0 0 0,-1 0 0 0 0,1 1 0 0 0,-1-1 0 0 0,0 1 1 0 0,0 0-1 0 0,0-1 0 0 0,0 1 0 0 0,0 0 0 0 0,0 0 0 0 0,2 5 0 0 0,2 0 4 0 0,-3 1-17 0 0,-3-7 10 0 0,0-1 0 0 0,0 0-1 0 0,0 1 1 0 0,0-1 0 0 0,0 1 0 0 0,0-1-1 0 0,0 0 1 0 0,0 1 0 0 0,0-1 0 0 0,0 1 0 0 0,1-1-1 0 0,-1 0 1 0 0,0 1 0 0 0,0-1 0 0 0,0 0 0 0 0,1 1-1 0 0,-1-1 1 0 0,0 0 0 0 0,0 1 0 0 0,1-1-1 0 0,-1 0 1 0 0,0 1 0 0 0,1-1 0 0 0,33 33 110 0 0,-16-16-146 0 0,-10-13 3046 0 0,-8-38-2861 0 0,0 33-158 0 0,0-1 0 0 0,0 0 0 0 0,-1 0 0 0 0,1 0 0 0 0,-1 1-1 0 0,1-1 1 0 0,-1 0 0 0 0,0 0 0 0 0,1 1 0 0 0,-1-1 0 0 0,0 1 0 0 0,0-1 0 0 0,0 0 0 0 0,0 1 0 0 0,-3-3 0 0 0,-4-6-38 0 0,1 1-24 0 0,5 8 67 0 0,1-1 0 0 0,-1 0 0 0 0,1 0-1 0 0,-1 0 1 0 0,1 0 0 0 0,0 0 0 0 0,-1 0 0 0 0,1-1 0 0 0,0 1 0 0 0,-1-4-1 0 0,2 5 3 0 0,0 0-1 0 0,0 1 0 0 0,-1-1 0 0 0,1 0 0 0 0,0 0 0 0 0,-1 0 0 0 0,1 1 0 0 0,-1-1 0 0 0,1 0 0 0 0,-1 1 1 0 0,0-1-1 0 0,1 0 0 0 0,-1 1 0 0 0,1-1 0 0 0,-1 1 0 0 0,0-1 0 0 0,0 1 0 0 0,1-1 0 0 0,-2 0 1 0 0,1 1 0 0 0,1 0 0 0 0,-1-1 0 0 0,0 1 0 0 0,1-1 0 0 0,-1 1 0 0 0,0-1 0 0 0,1 1 0 0 0,-1-1 0 0 0,0 1 0 0 0,1-1 0 0 0,-1 0 0 0 0,1 1 0 0 0,0-1 0 0 0,-1 0 0 0 0,1 1 0 0 0,-1-1 0 0 0,1 0 0 0 0,-1-1 0 0 0,-1-1-1 0 0,2 3 2 0 0,0 0 0 0 0,0 0 0 0 0,-1 0 0 0 0,1-1 0 0 0,0 1 0 0 0,0 0 1 0 0,0 0-1 0 0,-1 0 0 0 0,1 0 0 0 0,0 0 0 0 0,0 0 0 0 0,0 0 0 0 0,0-1 0 0 0,-1 1 0 0 0,1 0 0 0 0,0 0 0 0 0,0 0 0 0 0,0 0 0 0 0,0-1 0 0 0,0 1 1 0 0,0 0-1 0 0,0 0 0 0 0,0 0 0 0 0,-1-1 0 0 0,1 1 0 0 0,0 0 0 0 0,0 0 0 0 0,0 0 0 0 0,0-1 0 0 0,0 1 0 0 0,0 0 0 0 0,0 0 0 0 0,0 0 0 0 0,0-1 1 0 0,0 1-1 0 0,0 0 0 0 0,0 0 0 0 0,0 0 0 0 0,1-1 0 0 0,-1 1 0 0 0,0 0 0 0 0,0-1 1 0 0,0 1 0 0 0,0 0-1 0 0,0-1 1 0 0,0 1 0 0 0,-1 0 0 0 0,1 0-1 0 0,0-1 1 0 0,0 1 0 0 0,0 0-1 0 0,0 0 1 0 0,0-1 0 0 0,-1 1 0 0 0,1 0-1 0 0,0 0 1 0 0,0 0 0 0 0,-1-1 0 0 0,1 1-1 0 0,0 0 1 0 0,0 0 0 0 0,0 0 0 0 0,-1 0-1 0 0,1-1 1 0 0,0 1 0 0 0,-1 0 0 0 0,1 0-1 0 0,0 0 1 0 0,0 0 0 0 0,-1 0 0 0 0,1 0-1 0 0,0 0 1 0 0,-1 0 0 0 0,1 0 0 0 0,-9-3 10 0 0,8 3-2 0 0,1-2-8 0 0,0 2-13 0 0,3 0-516 0 0,0 0 554 0 0,0 0 1 0 0,0 0-1 0 0,0-1 1 0 0,0 1-1 0 0,-1-1 1 0 0,1 0 0 0 0,0 1-1 0 0,3-3 1 0 0,-6 3-37 0 0,11-5 33 0 0,-1 0 1 0 0,0 0-1 0 0,16-12 1 0 0,-6 3-16 0 0,12-13 10 0 0,-14 11-11 0 0,-14 12-2713 0 0</inkml:trace>
</inkml:ink>
</file>

<file path=ppt/ink/ink15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2:57.009"/>
    </inkml:context>
    <inkml:brush xml:id="br0">
      <inkml:brushProperty name="width" value="0.035" units="cm"/>
      <inkml:brushProperty name="height" value="0.035" units="cm"/>
      <inkml:brushProperty name="color" value="#E71224"/>
    </inkml:brush>
  </inkml:definitions>
  <inkml:trace contextRef="#ctx0" brushRef="#br0">12 87 492 0 0,'0'0'8065'0'0,"-2"-1"-7687"0"0,-6-5 158 0 0,6 3 744 0 0,15 3-973 0 0,135-6 304 0 0,-113 7-550 0 0,-11-1 67 0 0,31-2 0 0 0,17-10-187 0 0,-32 3 39 0 0,-30 6 21 0 0,-1 1 0 0 0,1 0 1 0 0,19 0-1 0 0,-5 1-33 0 0,-16 0 30 0 0,-1 1 0 0 0,0 0 1 0 0,1 0-1 0 0,-1 0 0 0 0,0 1 0 0 0,1 0 1 0 0,7 3-1 0 0,-8-1 9 0 0,0-1 1 0 0,0 0 0 0 0,1 0-1 0 0,-1-1 1 0 0,1 0 0 0 0,-1 0-1 0 0,1 0 1 0 0,10-2-1 0 0,25 5 81 0 0,-40-3-96 0 0,19 1-2 0 0,6 3 72 0 0,-27-4-74 0 0,-1 0 5 0 0,0 0 28 0 0,17 1 179 0 0,15 0 3111 0 0,-34-4-3334 0 0,0 0-1 0 0,-1 0 1 0 0,1 0 0 0 0,-1 1-1 0 0,1-1 1 0 0,-1 1 0 0 0,1 0 0 0 0,-1-1-1 0 0,-5 0 1 0 0,-6-4-74 0 0,-35-19 85 0 0,6-1 233 0 0,64 29-771 0 0,6 9 575 0 0,-23-11-30 0 0,0 0 0 0 0,-1 0 0 0 0,1 1 1 0 0,-1 0-1 0 0,1-1 0 0 0,-1 1 0 0 0,0 0 0 0 0,1 1 1 0 0,4 3-1 0 0,1-1-19 0 0,-9-5 24 0 0,1 0 0 0 0,-1 0 0 0 0,1 1 0 0 0,0-1 0 0 0,-1 0 0 0 0,1 0 0 0 0,-1 1 0 0 0,1-1 0 0 0,-1 0 0 0 0,1 0 0 0 0,0 1 0 0 0,-1-1 0 0 0,1 1 0 0 0,-1-1 0 0 0,0 1 0 0 0,1-1 0 0 0,-1 0 0 0 0,1 1 0 0 0,-1-1 0 0 0,0 1 0 0 0,1 0 0 0 0,-1-1 0 0 0,0 1 0 0 0,1 0 0 0 0,2 2 4 0 0,-1 0-1 0 0,2 0 0 0 0,-1 0 0 0 0,0-1 0 0 0,0 0 0 0 0,1 1 1 0 0,0-1-1 0 0,4 2 0 0 0,-8-4-2 0 0,1 1 0 0 0,-1-1 0 0 0,1 1 1 0 0,-1-1-1 0 0,0 1 0 0 0,1 0 0 0 0,-1-1 0 0 0,1 1 0 0 0,-1 0 0 0 0,0-1 1 0 0,0 1-1 0 0,1 0 0 0 0,-1-1 0 0 0,0 1 0 0 0,0 0 0 0 0,0-1 0 0 0,0 1 1 0 0,0 0-1 0 0,0 0 0 0 0,0 0 0 0 0,0 22 128 0 0,-1-15-37 0 0,1-6-76 0 0,0-1 0 0 0,-1 0-1 0 0,1 0 1 0 0,-1 0-1 0 0,1 0 1 0 0,-1 1-1 0 0,1-1 1 0 0,-1 0 0 0 0,0 0-1 0 0,0 0 1 0 0,1 0-1 0 0,-1 0 1 0 0,0-1-1 0 0,0 1 1 0 0,0 0 0 0 0,0 0-1 0 0,0-1 1 0 0,-2 2-1 0 0,-19 10 219 0 0,10-1-1651 0 0,12-10 1195 0 0,0-1 0 0 0,-1 0 1 0 0,1 1-1 0 0,0-1 0 0 0,0 0 1 0 0,0 1-1 0 0,0-1 0 0 0,-1 0 0 0 0,1 1 1 0 0,0-1-1 0 0,0 1 0 0 0,0-1 0 0 0,0 0 1 0 0,0 1-1 0 0,0-1 0 0 0,0 1 1 0 0,0-1-1 0 0,0 0 0 0 0,0 1 0 0 0,0-1 1 0 0,0 0-1 0 0,0 1 0 0 0,0-1 0 0 0,1 1 1 0 0,-1-1-1 0 0,0 0 0 0 0,0 1 0 0 0,0-1 1 0 0,1 0-1 0 0,-1 1 0 0 0,0-1 1 0 0,0 0-1 0 0,0 1 0 0 0,1-1 0 0 0,-1 0 1 0 0,0 0-1 0 0,1 1 0 0 0,-1-1 0 0 0,0 0 1 0 0,1 0-1 0 0,-1 0 0 0 0,0 0 0 0 0,1 1 1 0 0,0-4-2315 0 0,-1-14 580 0 0</inkml:trace>
</inkml:ink>
</file>

<file path=ppt/ink/ink15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2T18:23:08.250"/>
    </inkml:context>
    <inkml:brush xml:id="br0">
      <inkml:brushProperty name="width" value="0.035" units="cm"/>
      <inkml:brushProperty name="height" value="0.035" units="cm"/>
      <inkml:brushProperty name="color" value="#E71224"/>
    </inkml:brush>
  </inkml:definitions>
  <inkml:trace contextRef="#ctx0" brushRef="#br0">1269 0 14885,'-1269'153'0</inkml:trace>
</inkml:ink>
</file>

<file path=ppt/ink/ink15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3:16.582"/>
    </inkml:context>
    <inkml:brush xml:id="br0">
      <inkml:brushProperty name="width" value="0.035" units="cm"/>
      <inkml:brushProperty name="height" value="0.035" units="cm"/>
      <inkml:brushProperty name="color" value="#E71224"/>
    </inkml:brush>
  </inkml:definitions>
  <inkml:trace contextRef="#ctx0" brushRef="#br0">12 104 1920 0 0,'0'0'8044'0'0,"-1"-5"-7926"0"0,-4-34 1451 0 0,5 39-1536 0 0,-5 3 75 0 0,5 182 2501 0 0,5-235-2625 0 0,1-9-38 0 0,5 11-37 0 0,-6-10 158 0 0,1 26-489 0 0,-6 74 599 0 0,1-11-137 0 0,-1 0 1 0 0,-6 36 0 0 0,2-34-1 0 0,2 57 0 0 0,2-81-21 0 0,-6 26-43 0 0,6-35 153 0 0,10-27-108 0 0,8-35-139 0 0,-13 43 102 0 0,-1 0 0 0 0,0-1 1 0 0,-1 1-1 0 0,-2-1 0 0 0,0 1 1 0 0,-2-35-1 0 0,0 12 410 0 0,1 41-340 0 0,-10 18 35 0 0,1 10 416 0 0,-4 14-133 0 0,13-41-371 0 0,-5 25 70 0 0,2-1 1 0 0,-1 28-1 0 0,-1 18-830 0 0,21-67-5659 0 0,-7-3 2271 0 0,-9 0 4108 0 0,0 0 1 0 0,0 0 0 0 0,0 0-1 0 0,0 0 1 0 0,0 0 0 0 0,0 0 0 0 0,0 0-1 0 0,0 0 1 0 0,0 0 0 0 0,0 0-1 0 0,0 0 1 0 0,0 0 0 0 0,0 0 0 0 0,0 0-1 0 0,0-1 1 0 0,0 1 0 0 0,0 0-1 0 0,0 0 1 0 0,0 0 0 0 0,0 0 0 0 0,-1 0-1 0 0,1 0 1 0 0,0 0 0 0 0,0 0 0 0 0,0 0-1 0 0,0 0 1 0 0,0 0 0 0 0,0 0-1 0 0,0 0 1 0 0,0 0 0 0 0,0 0 0 0 0,0 0-1 0 0,0-1 1 0 0,0 1 0 0 0,0 0-1 0 0,0 0 1 0 0,1 0 0 0 0,-1 0 0 0 0,0 0-1 0 0,0 0 1 0 0,0 0 0 0 0,0 0-1 0 0,0 0 1 0 0,0 0 0 0 0,0 0 0 0 0,0 0-1 0 0,0 0 1 0 0,0 0 0 0 0,0 0 0 0 0,0 0-1 0 0,0 0 1 0 0,0 0 0 0 0,0 0-1 0 0,0 0 1 0 0,0 0 0 0 0,0-1 0 0 0,-25-9-2266 0 0</inkml:trace>
</inkml:ink>
</file>

<file path=ppt/ink/ink15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19.721"/>
    </inkml:context>
    <inkml:brush xml:id="br0">
      <inkml:brushProperty name="width" value="0.035" units="cm"/>
      <inkml:brushProperty name="height" value="0.035" units="cm"/>
      <inkml:brushProperty name="color" value="#E71224"/>
    </inkml:brush>
  </inkml:definitions>
  <inkml:trace contextRef="#ctx0" brushRef="#br0">113 37 588 0 0,'0'-7'2167'0'0,"-3"6"-4815"0"0,2 1 2852 0 0,0 0-227 0 0,-5 0 374 0 0,5 1-272 0 0,1-1-1 0 0,-1 0 1 0 0,1 0-1 0 0,-1 0 1 0 0,1 0 0 0 0,0 0-1 0 0,-1 0 1 0 0,1 1-1 0 0,-1-1 1 0 0,1 0 0 0 0,-1 0-1 0 0,1 0 1 0 0,-1 0-1 0 0,1-1 1 0 0,-1 1 0 0 0,1 0-1 0 0,-1 0 1 0 0,1 0-1 0 0,0 0 1 0 0,-1 0 0 0 0,1-1-1 0 0,-1 1 1 0 0,1 0-1 0 0,0 0 1 0 0,-1-1 0 0 0,1 1-1 0 0,-1 0 1 0 0,1-1-1 0 0,0 1 1 0 0,-1 0 0 0 0,1-1-1 0 0,0 1 1 0 0,0 0-1 0 0,-1-1 1 0 0,1 1-1 0 0,0-1 1 0 0,0 1 0 0 0,0 0-1 0 0,-1-1 1 0 0,1 1-1 0 0,0-1 1 0 0,0 1 0 0 0,0-1-1 0 0,0 1 1 0 0,0-1-1 0 0,0 0 1 0 0,0 1-33 0 0,-2-1 300 0 0,-1 1 0 0 0,1-1-1 0 0,0 1 1 0 0,0 0 0 0 0,-1 0-1 0 0,1 0 1 0 0,0 0 0 0 0,-1 0 0 0 0,1 0-1 0 0,0 1 1 0 0,-4 0 0 0 0,-6 1 1097 0 0,-27 6 18 0 0,39-8-1438 0 0,0 0 0 0 0,0 0-1 0 0,0 0 1 0 0,0 0 0 0 0,0 0 0 0 0,0 0 0 0 0,0 0 0 0 0,0 0 0 0 0,0 0 0 0 0,-1-1 0 0 0,1 1 0 0 0,0 0 0 0 0,0 0 0 0 0,0 0 0 0 0,0 0 0 0 0,0 0-1 0 0,0 0 1 0 0,0 0 0 0 0,-1 0 0 0 0,1 0 0 0 0,0 0 0 0 0,0 0 0 0 0,0 0 0 0 0,0 0 0 0 0,0 0 0 0 0,0 0 0 0 0,0 1 0 0 0,-1-1 0 0 0,1 0-1 0 0,0 0 1 0 0,0 0 0 0 0,0 0 0 0 0,0 0 0 0 0,0 0 0 0 0,0 0 0 0 0,0 0 0 0 0,0 0 0 0 0,0 0 0 0 0,0 0 0 0 0,-1 0 0 0 0,1 1 0 0 0,0-1 0 0 0,0 0-1 0 0,0 0 1 0 0,0 0 0 0 0,0 0 0 0 0,0 0 0 0 0,0 0 0 0 0,0 0 0 0 0,0 0 0 0 0,0 1 0 0 0,0-1 0 0 0,0 0 0 0 0,0 0 0 0 0,0 0 0 0 0,0 0-1 0 0,0 0 1 0 0,0 0 0 0 0,0 0 0 0 0,0 1 0 0 0,0-1 0 0 0,0 0 0 0 0,0 0 0 0 0,0 0 0 0 0,0 0 0 0 0,0 0 0 0 0,1 0 0 0 0,-1 1 7 0 0,0-1 1 0 0,1 0 0 0 0,-1 0 0 0 0,0 0 0 0 0,0 0-1 0 0,1 0 1 0 0,-1 0 0 0 0,1 0 0 0 0,-1 0-1 0 0,0 0 1 0 0,1 0 0 0 0,-1 0 0 0 0,0 0 0 0 0,1 0-1 0 0,-1 0 1 0 0,0 0 0 0 0,1 0 0 0 0,-1 0 0 0 0,0 0-1 0 0,1 0 1 0 0,-1 0 0 0 0,0-1 0 0 0,1 1-1 0 0,-1 0 1 0 0,0 0 0 0 0,0 0 0 0 0,1-1 0 0 0,7-2 94 0 0,-1 1 0 0 0,1-1 0 0 0,0 1 0 0 0,10-1 1 0 0,17-1-128 0 0,-6-1 96 0 0,38 0 0 0 0,85 1 119 0 0,-150 4-214 0 0,26 0-311 0 0,-27 0 142 0 0,0 0 0 0 0,0 0 0 0 0,0 0 0 0 0,0 0 0 0 0,-1 1 0 0 0,1-1 1 0 0,0 0-1 0 0,0 0 0 0 0,0 1 0 0 0,0-1 0 0 0,0 1 0 0 0,0-1 0 0 0,0 1 0 0 0,0-1 1 0 0,-1 1-1 0 0,1-1 0 0 0,0 1 0 0 0,0 0 0 0 0,-1-1 0 0 0,1 1 0 0 0,0 0 0 0 0,-1 0 1 0 0,1-1-1 0 0,-1 1 0 0 0,1 0 0 0 0,-1 0 0 0 0,0 0 0 0 0,1 0 0 0 0,-1 0 0 0 0,1 1 1 0 0,2 5-1543 0 0,-1-3-769 0 0,-8-6-393 0 0,-22-25 642 0 0</inkml:trace>
</inkml:ink>
</file>

<file path=ppt/ink/ink15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21.186"/>
    </inkml:context>
    <inkml:brush xml:id="br0">
      <inkml:brushProperty name="width" value="0.035" units="cm"/>
      <inkml:brushProperty name="height" value="0.035" units="cm"/>
      <inkml:brushProperty name="color" value="#E71224"/>
    </inkml:brush>
  </inkml:definitions>
  <inkml:trace contextRef="#ctx0" brushRef="#br0">29 63 1220 0 0,'0'0'7107'0'0,"-2"-6"-6905"0"0,1 2-95 0 0,-1-2 205 0 0,0 0 1 0 0,1-1-1 0 0,0 1 0 0 0,-1-13 1 0 0,2 18-277 0 0,-1 1 0 0 0,1-1 1 0 0,0 1-1 0 0,-1-1 1 0 0,1 1-1 0 0,0-1 0 0 0,-1 1 1 0 0,1-1-1 0 0,-1 1 0 0 0,1-1 1 0 0,-1 1-1 0 0,1 0 1 0 0,-1-1-1 0 0,1 1 0 0 0,-1 0 1 0 0,1 0-1 0 0,-1-1 0 0 0,1 1 1 0 0,-1 0-1 0 0,0 0 1 0 0,1 0-1 0 0,-1 0 0 0 0,1 0 1 0 0,-1-1-1 0 0,0 1 1 0 0,1 0-1 0 0,-1 1 0 0 0,1-1 1 0 0,-2 0-1 0 0,1 0-93 0 0,1 7-56 0 0,0-6 119 0 0,0 0 0 0 0,0 1-1 0 0,-1-1 1 0 0,1 0 0 0 0,0 0-1 0 0,0 0 1 0 0,0 1 0 0 0,1-1-1 0 0,-1 0 1 0 0,0 0 0 0 0,0 1 0 0 0,1-1-1 0 0,-1 0 1 0 0,0 0 0 0 0,1 0-1 0 0,0 0 1 0 0,-1 0 0 0 0,1 0-1 0 0,-1 0 1 0 0,1 0 0 0 0,0 0 0 0 0,0 0-1 0 0,0 0 1 0 0,-1 0 0 0 0,1 0-1 0 0,1 0 1 0 0,14 15 115 0 0,-9-12 48 0 0,0-2 0 0 0,0 1-1 0 0,1-1 1 0 0,-1 0-1 0 0,0-1 1 0 0,16 2-1 0 0,48-4 779 0 0,-31 0-1057 0 0,185-1 391 0 0,-171-2-407 0 0,-53 4 109 0 0,16 4-1126 0 0,-14-4 546 0 0,-1 1 0 0 0,1-1-1 0 0,-1 1 1 0 0,0 0-1 0 0,1 0 1 0 0,-1 0-1 0 0,0 0 1 0 0,3 2-1 0 0,5 4-5871 0 0,-50-25 5909 0 0</inkml:trace>
</inkml:ink>
</file>

<file path=ppt/ink/ink15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31.089"/>
    </inkml:context>
    <inkml:brush xml:id="br0">
      <inkml:brushProperty name="width" value="0.035" units="cm"/>
      <inkml:brushProperty name="height" value="0.035" units="cm"/>
      <inkml:brushProperty name="color" value="#E71224"/>
    </inkml:brush>
  </inkml:definitions>
  <inkml:trace contextRef="#ctx0" brushRef="#br0">1 170 4676 0 0,'0'0'5216'0'0,"0"5"-5815"0"0,-1-4 605 0 0,1 1 0 0 0,0-1 0 0 0,1 1 0 0 0,-1-1 0 0 0,0 1 1 0 0,0-1-1 0 0,0 1 0 0 0,1-1 0 0 0,-1 0 0 0 0,1 1 0 0 0,-1-1 0 0 0,1 0 0 0 0,0 1 0 0 0,0 0 1 0 0,0-1-4 0 0,0-1 0 0 0,0 1 1 0 0,0-1-1 0 0,0 0 0 0 0,0 1 1 0 0,-1-1-1 0 0,1 0 1 0 0,0 0-1 0 0,0 0 0 0 0,0 0 1 0 0,0 0-1 0 0,0 0 1 0 0,0 0-1 0 0,0 0 0 0 0,0 0 1 0 0,0 0-1 0 0,0 0 1 0 0,0-1-1 0 0,0 1 0 0 0,0 0 1 0 0,0-1-1 0 0,0 1 0 0 0,0 0 1 0 0,-1-1-1 0 0,1 1 1 0 0,0-1-1 0 0,0 0 0 0 0,0 1 1 0 0,1-2-1 0 0,3-2 6 0 0,0-1 0 0 0,-1 1 0 0 0,1-1 0 0 0,-1 0-1 0 0,1 0 1 0 0,-2 0 0 0 0,8-12 0 0 0,-11 14 5 0 0,1 0 0 0 0,0 0 0 0 0,-1 0 1 0 0,0 0-1 0 0,0 0 0 0 0,0 0 0 0 0,0 0 0 0 0,-1-5 0 0 0,1-3 62 0 0,-3 7-57 0 0,1 0 1 0 0,-1 1 0 0 0,1 0 0 0 0,-1 0-1 0 0,0 0 1 0 0,0 0 0 0 0,0 0 0 0 0,-7-4 0 0 0,-3-6 325 0 0,12 13-341 0 0,1-1 0 0 0,-1 1 0 0 0,1 0 0 0 0,-1-1 0 0 0,1 1 0 0 0,-1 0 0 0 0,1 0 0 0 0,-1-1 0 0 0,1 1 0 0 0,-1 0 0 0 0,1 0 0 0 0,-1 0 0 0 0,1 0-1 0 0,-1 0 1 0 0,0 0 0 0 0,1 0 0 0 0,-1 0 0 0 0,1 0 0 0 0,-1 0 0 0 0,1 0 0 0 0,-1 0 0 0 0,0 0 0 0 0,1 0 0 0 0,-1 0 0 0 0,1 1 0 0 0,-1-1 0 0 0,1 0 0 0 0,-1 0 0 0 0,1 1 0 0 0,-1-1 0 0 0,1 0 0 0 0,-1 1 0 0 0,1-1 0 0 0,0 1 0 0 0,-1-1 0 0 0,1 0 0 0 0,-1 1 0 0 0,1-1 0 0 0,0 1 0 0 0,-1-1 0 0 0,1 1 0 0 0,0-1 0 0 0,0 1-1 0 0,-1-1 1 0 0,1 1 0 0 0,0-1 0 0 0,0 1 0 0 0,0 0 0 0 0,0-1 0 0 0,0 1 0 0 0,0-1 0 0 0,0 1 0 0 0,0-1 0 0 0,0 1 0 0 0,0 0 0 0 0,0-1 0 0 0,0 1 0 0 0,0-1 0 0 0,1 2 0 0 0,-6 8 1 0 0,4-9-4 0 0,0-1-1 0 0,1 1 1 0 0,-1 0-1 0 0,1 0 0 0 0,-1-1 1 0 0,1 1-1 0 0,-1 0 1 0 0,1 0-1 0 0,0 0 0 0 0,0 0 1 0 0,-1 0-1 0 0,1 0 1 0 0,0 0-1 0 0,0 1 0 0 0,0-1 4 0 0,0-1-1 0 0,0 1 0 0 0,0-1 1 0 0,0 1-1 0 0,0-1 0 0 0,0 1 0 0 0,0-1 1 0 0,0 1-1 0 0,0-1 0 0 0,0 1 1 0 0,1-1-1 0 0,-1 1 0 0 0,0-1 1 0 0,0 1-1 0 0,1-1 0 0 0,-1 0 0 0 0,0 1 1 0 0,1-1-1 0 0,-1 0 0 0 0,0 1 1 0 0,1-1-1 0 0,-1 0 0 0 0,1 1 1 0 0,-1-1-1 0 0,0 0 0 0 0,1 1 1 0 0,-1-1-1 0 0,1 0 0 0 0,-1 0 0 0 0,1 0 1 0 0,-1 0-1 0 0,1 1 0 0 0,-1-1 1 0 0,1 0-1 0 0,-1 0 0 0 0,1 0 1 0 0,-1 0-1 0 0,1 0 0 0 0,-1 0 0 0 0,1 0 1 0 0,-1 0-1 0 0,1 0 0 0 0,-1-1 1 0 0,1 1-1 0 0,-1 0 0 0 0,1 0 1 0 0,-1 0-1 0 0,1-1 0 0 0,-1 1 1 0 0,1-1-1 0 0,1 1 41 0 0,1-1 1 0 0,-1 0-1 0 0,0-1 0 0 0,0 1 1 0 0,0 0-1 0 0,0-1 1 0 0,0 1-1 0 0,0-1 0 0 0,0 1 1 0 0,-1-1-1 0 0,3-2 1 0 0,12-14 59 0 0,-13 16-105 0 0,-1 0 0 0 0,0 0-1 0 0,1 0 1 0 0,-1 0 0 0 0,0-1-1 0 0,0 1 1 0 0,0-1 0 0 0,-1 0-1 0 0,1 1 1 0 0,-1-1 0 0 0,1 0-1 0 0,-1 0 1 0 0,2-4 0 0 0,0-4 115 0 0,-3 11-102 0 0,0 0 1 0 0,1-1-1 0 0,-1 1 0 0 0,0 0 1 0 0,0-1-1 0 0,1 1 1 0 0,-1 0-1 0 0,0-1 0 0 0,0 1 1 0 0,0 0-1 0 0,0-1 0 0 0,1 1 1 0 0,-1 0-1 0 0,0-1 0 0 0,0 1 1 0 0,0-1-1 0 0,0 1 1 0 0,0 0-1 0 0,0-1 0 0 0,0 1 1 0 0,0-1-1 0 0,0 1 0 0 0,0 0 1 0 0,0-1-1 0 0,0 1 0 0 0,-1 0 1 0 0,1-1-1 0 0,0 1 1 0 0,0-1-1 0 0,0 1 0 0 0,0 0 1 0 0,-1-1-1 0 0,1 1 0 0 0,0 0 1 0 0,0-1-1 0 0,-1 1 1 0 0,1 0-1 0 0,0 0 0 0 0,0-1 1 0 0,-1 1-1 0 0,1 0 0 0 0,0 0 1 0 0,-1-1-1 0 0,0 1 0 0 0,0 0-18 0 0,0 0-1 0 0,0-1 0 0 0,0 1 0 0 0,0 0 1 0 0,0 0-1 0 0,0 0 0 0 0,-1 0 0 0 0,1 0 1 0 0,0 0-1 0 0,0 0 0 0 0,0 0 0 0 0,0 1 1 0 0,0-1-1 0 0,-1 0 0 0 0,1 1 0 0 0,0-1 1 0 0,0 1-1 0 0,0-1 0 0 0,0 1 1 0 0,0-1-1 0 0,0 1 0 0 0,0 0 0 0 0,1 0 1 0 0,-1-1-1 0 0,0 1 0 0 0,0 0 0 0 0,0 0 1 0 0,1 0-1 0 0,-2 2 0 0 0,-2 4 6 0 0,-1 0 0 0 0,1 0 0 0 0,-4 11-1 0 0,-1 2-19 0 0,7-14 13 0 0,0 1 0 0 0,1-1 0 0 0,-1 0-1 0 0,2 1 1 0 0,-1-1 0 0 0,0 0 0 0 0,1 1-1 0 0,0-1 1 0 0,2 12 0 0 0,0 7-70 0 0,-2-25 84 0 0,1 1 1 0 0,-1-1-1 0 0,1 0 0 0 0,-1 1 1 0 0,1-1-1 0 0,-1 0 1 0 0,1 0-1 0 0,0 1 1 0 0,-1-1-1 0 0,1 0 0 0 0,0 0 1 0 0,-1 0-1 0 0,1 0 1 0 0,0 0-1 0 0,-1 0 1 0 0,1 0-1 0 0,-1 0 0 0 0,1 0 1 0 0,0 0-1 0 0,-1 0 1 0 0,1 0-1 0 0,1-1 1 0 0,16-4 277 0 0,-12 2-252 0 0,-1-1 0 0 0,-1 0 0 0 0,1 0 0 0 0,0 0 0 0 0,-1-1 0 0 0,0 1 0 0 0,0-1 0 0 0,-1 0 0 0 0,1 0 0 0 0,-1-1 0 0 0,0 1 0 0 0,0-1 0 0 0,-1 1 0 0 0,0-1 0 0 0,0 0 0 0 0,0 0 0 0 0,-1 0 0 0 0,1 0 0 0 0,-2 0 0 0 0,1-7 0 0 0,-1 12-28 0 0,0-1 0 0 0,-1 1 0 0 0,0 0 0 0 0,1 0-1 0 0,-1 0 1 0 0,0 0 0 0 0,0 0 0 0 0,1 0 0 0 0,-1 0-1 0 0,0 0 1 0 0,0 0 0 0 0,0 0 0 0 0,0 0-1 0 0,0 1 1 0 0,0-1 0 0 0,-1 0 0 0 0,1 1 0 0 0,0-1-1 0 0,0 1 1 0 0,0-1 0 0 0,-1 1 0 0 0,1 0-1 0 0,-2-1 1 0 0,2 1-12 0 0,0-1 0 0 0,0 1 1 0 0,0 0-1 0 0,0-1 0 0 0,0 1 0 0 0,-1 0 0 0 0,1 0 0 0 0,0 0 0 0 0,0 0 1 0 0,0 0-1 0 0,0 0 0 0 0,0 0 0 0 0,0 0 0 0 0,0 0 0 0 0,-1 0 0 0 0,1 1 0 0 0,0-1 1 0 0,0 0-1 0 0,0 1 0 0 0,0-1 0 0 0,0 1 0 0 0,0-1 0 0 0,0 1 0 0 0,1 0 0 0 0,-1-1 1 0 0,0 1-1 0 0,0 0 0 0 0,0 0 0 0 0,0 0 0 0 0,-10 13-20 0 0,10-13 25 0 0,0 0-1 0 0,0 1 1 0 0,-1-1 0 0 0,1 0-1 0 0,0 1 1 0 0,0-1-1 0 0,0 1 1 0 0,1 0 0 0 0,-2 2-1 0 0,-4 16-26 0 0,2-11 8 0 0,1 1 0 0 0,1 0 1 0 0,0 0-1 0 0,0 0 0 0 0,0 18 0 0 0,2-28 25 0 0,0 1-1 0 0,1 0 1 0 0,-1-1 0 0 0,1 1 0 0 0,-1-1 0 0 0,1 1 0 0 0,-1-1 0 0 0,1 1-1 0 0,0-1 1 0 0,-1 1 0 0 0,1-1 0 0 0,0 0 0 0 0,-1 1 0 0 0,1-1-1 0 0,0 0 1 0 0,-1 1 0 0 0,1-1 0 0 0,0 0 0 0 0,0 0 0 0 0,-1 0 0 0 0,1 0-1 0 0,0 0 1 0 0,0 0 0 0 0,-1 0 0 0 0,2 0 0 0 0,19-1 456 0 0,-13-5-395 0 0,-1 0-1 0 0,1 0 0 0 0,-1 0 1 0 0,-1-1-1 0 0,1 0 1 0 0,-1-1-1 0 0,-1 1 0 0 0,1-1 1 0 0,-1 0-1 0 0,0 0 0 0 0,-1-1 1 0 0,4-9-1 0 0,-8 14 12 0 0,1 0-1 0 0,-1 0 0 0 0,1 0 1 0 0,-1 0-1 0 0,-1-7 0 0 0,0-2 606 0 0,1 13-680 0 0,0-1-1 0 0,-1 0 1 0 0,1 0-1 0 0,0 1 1 0 0,-1-1 0 0 0,1 0-1 0 0,-1 1 1 0 0,1-1-1 0 0,-1 1 1 0 0,0-1-1 0 0,1 0 1 0 0,-1 1-1 0 0,0-1 1 0 0,1 1-1 0 0,-1 0 1 0 0,0-1-1 0 0,1 1 1 0 0,-1 0 0 0 0,0-1-1 0 0,0 1 1 0 0,1 0-1 0 0,-1 0 1 0 0,0-1-1 0 0,0 1 1 0 0,0 0-1 0 0,-1 0 1 0 0,1 0-16 0 0,0 0 0 0 0,-1-1 0 0 0,1 1 1 0 0,-1 0-1 0 0,1 0 0 0 0,0 0 0 0 0,-1 0 0 0 0,1 0 0 0 0,-1 1 1 0 0,1-1-1 0 0,0 0 0 0 0,-1 1 0 0 0,1-1 0 0 0,0 1 0 0 0,-1-1 1 0 0,1 1-1 0 0,-1 0 0 0 0,-1 2 2 0 0,2-1 1 0 0,-1 1-1 0 0,0-1 1 0 0,0 1-1 0 0,1-1 1 0 0,0 1-1 0 0,-1 0 1 0 0,0 4-1 0 0,1-5 3 0 0,0 1 1 0 0,0-1-1 0 0,0 0 0 0 0,0 0 1 0 0,0 0-1 0 0,-1 1 0 0 0,-2 2 1 0 0,3-3-19 0 0,0-1 0 0 0,0 0 1 0 0,0 0-1 0 0,1 1 0 0 0,-1-1 1 0 0,0 1-1 0 0,1-1 0 0 0,-1 1 0 0 0,1-1 1 0 0,-1 1-1 0 0,1-1 0 0 0,0 1 1 0 0,0-1-1 0 0,0 1 0 0 0,0-1 1 0 0,0 1-1 0 0,0-1 0 0 0,0 1 1 0 0,0 0-1 0 0,0-1 0 0 0,1 1 0 0 0,-1-1 1 0 0,1 1-1 0 0,-1-1 0 0 0,1 0 1 0 0,0 1-1 0 0,1 2 0 0 0,14 16-3269 0 0,-15-19 2654 0 0,0 0-1 0 0,1 1 1 0 0,-1-1 0 0 0,1 0 0 0 0,-1 0-1 0 0,1-1 1 0 0,0 1 0 0 0,-1 0 0 0 0,1 0 0 0 0,2 0-1 0 0,2-1-2143 0 0</inkml:trace>
</inkml:ink>
</file>

<file path=ppt/ink/ink15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37.751"/>
    </inkml:context>
    <inkml:brush xml:id="br0">
      <inkml:brushProperty name="width" value="0.035" units="cm"/>
      <inkml:brushProperty name="height" value="0.035" units="cm"/>
      <inkml:brushProperty name="color" value="#E71224"/>
    </inkml:brush>
  </inkml:definitions>
  <inkml:trace contextRef="#ctx0" brushRef="#br0">0 0 372 0 0,'0'0'4464'0'0</inkml:trace>
</inkml:ink>
</file>

<file path=ppt/ink/ink15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39.671"/>
    </inkml:context>
    <inkml:brush xml:id="br0">
      <inkml:brushProperty name="width" value="0.035" units="cm"/>
      <inkml:brushProperty name="height" value="0.035" units="cm"/>
      <inkml:brushProperty name="color" value="#E71224"/>
    </inkml:brush>
  </inkml:definitions>
  <inkml:trace contextRef="#ctx0" brushRef="#br0">67 94 1272 0 0,'0'0'4697'0'0,"-6"-21"-3086"0"0,6 20-1564 0 0,0 0 0 0 0,0 0 0 0 0,-1 1 0 0 0,1-1 0 0 0,0 0 0 0 0,-1 0 0 0 0,1 1 0 0 0,0-1 0 0 0,-1 1 0 0 0,1-1 0 0 0,-1 0 1 0 0,1 1-1 0 0,-1-1 0 0 0,0 1 0 0 0,1-1 0 0 0,-1 1 0 0 0,0-1 0 0 0,1 1 0 0 0,-1-1 0 0 0,0 1 0 0 0,1 0 0 0 0,-1 0 0 0 0,0-1 0 0 0,0 1 0 0 0,1 0 0 0 0,-2 0 0 0 0,1 0 14 0 0,1-1-54 0 0,0 1-1 0 0,0 0 0 0 0,0 0 1 0 0,0-1-1 0 0,1 1 0 0 0,-1 0 0 0 0,0-1 1 0 0,0 1-1 0 0,0 0 0 0 0,0 0 1 0 0,0-1-1 0 0,0 1 0 0 0,0 0 0 0 0,0-1 1 0 0,0 1-1 0 0,0 0 0 0 0,0 0 0 0 0,-1-1 1 0 0,1 1-1 0 0,0 0 0 0 0,0 0 1 0 0,0-1-1 0 0,0 1 0 0 0,0 0 0 0 0,0 0 1 0 0,-1-1-1 0 0,1 1 0 0 0,0 0 1 0 0,0 0-1 0 0,0 0 0 0 0,0-1 0 0 0,-1 1 1 0 0,1 0-1 0 0,0 0 0 0 0,0 0 0 0 0,-1 0 1 0 0,1 0-1 0 0,0-1 0 0 0,0 1 1 0 0,-1 0-1 0 0,1 0 0 0 0,0 0 0 0 0,0 0 1 0 0,-1 0-1 0 0,1 0 0 0 0,-5-1 104 0 0,4 0 50 0 0,0 1 0 0 0,0-1 0 0 0,0 1 0 0 0,1-1 0 0 0,-1 0 0 0 0,0 1 1 0 0,1-1-1 0 0,-1 0 0 0 0,0 0 0 0 0,1 0 0 0 0,-1 1 0 0 0,1-1 1 0 0,-1 0-1 0 0,1 0 0 0 0,-1 0 0 0 0,1 0 0 0 0,0 0 0 0 0,0 0 1 0 0,-1 0-1 0 0,1 0 0 0 0,0 0 0 0 0,0-1 0 0 0,0 3-161 0 0,0 0 1 0 0,-1 1-1 0 0,1-1 0 0 0,0 0 0 0 0,-1 1 1 0 0,1-1-1 0 0,-1 0 0 0 0,1 0 0 0 0,-1 1 0 0 0,0-1 1 0 0,1 0-1 0 0,-1 0 0 0 0,0 0 0 0 0,0 0 1 0 0,0 0-1 0 0,-1 1 0 0 0,1-1-7 0 0,0 0 0 0 0,0 0-1 0 0,0 1 1 0 0,0-1 0 0 0,0 0-1 0 0,1 0 1 0 0,-1 0 0 0 0,0 1-1 0 0,1-1 1 0 0,-1 1 0 0 0,1-1 0 0 0,-1 0-1 0 0,1 1 1 0 0,-1-1 0 0 0,1 1-1 0 0,0 1 1 0 0,0-2 7 0 0,0-1-1 0 0,0 1 0 0 0,0-1 1 0 0,0 1-1 0 0,0 0 0 0 0,0-1 1 0 0,0 1-1 0 0,0-1 1 0 0,0 1-1 0 0,0-1 0 0 0,0 1 1 0 0,1 0-1 0 0,-1-1 1 0 0,0 1-1 0 0,0-1 0 0 0,1 1 1 0 0,-1-1-1 0 0,0 1 0 0 0,1-1 1 0 0,-1 1-1 0 0,0-1 1 0 0,1 1-1 0 0,-1-1 0 0 0,1 0 1 0 0,-1 1-1 0 0,1-1 0 0 0,-1 0 1 0 0,1 1-1 0 0,0-1 1 0 0,17 0 277 0 0,-12-1-219 0 0,-5 1-53 0 0,1-1 0 0 0,-1 1-1 0 0,1 0 1 0 0,-1-1 0 0 0,1 0 0 0 0,-1 1 0 0 0,0-1-1 0 0,1 0 1 0 0,-1 1 0 0 0,0-1 0 0 0,0 0 0 0 0,1 0 0 0 0,-1 0-1 0 0,0 0 1 0 0,0 0 0 0 0,0-1 0 0 0,0 1 0 0 0,-1 0 0 0 0,1 0-1 0 0,0-1 1 0 0,0 1 0 0 0,-1 0 0 0 0,2-3 0 0 0,-1 0 16 0 0,0 0 0 0 0,0 0 0 0 0,0 0 0 0 0,0-1 0 0 0,-1 1 0 0 0,1-6 0 0 0,-1 4 0 0 0,0 5-22 0 0,0 0-1 0 0,0 1 1 0 0,1-1-1 0 0,-1 0 1 0 0,0 1 0 0 0,0-1-1 0 0,0 0 1 0 0,0 0-1 0 0,0 1 1 0 0,0-1 0 0 0,-1 0-1 0 0,1 1 1 0 0,0-1-1 0 0,0 0 1 0 0,0 1 0 0 0,-1-1-1 0 0,1 0 1 0 0,0 1-1 0 0,-1-1 1 0 0,1 0 0 0 0,0 1-1 0 0,-1-1 1 0 0,1 1-1 0 0,-1-1 1 0 0,1 1 0 0 0,-1-1-1 0 0,1 1 1 0 0,-1-1 0 0 0,0 1-1 0 0,1-1 1 0 0,-1 1-1 0 0,1 0 1 0 0,-2-1 0 0 0,1 1-18 0 0,-12 2-314 0 0,10 0 330 0 0,1 0 1 0 0,-1 0-1 0 0,0 0 1 0 0,1 0-1 0 0,0 0 1 0 0,0 1 0 0 0,-3 3-1 0 0,-3 3-42 0 0,7-8 22 0 0,1 0 1 0 0,-1 0-1 0 0,1 0 0 0 0,0 0 1 0 0,-1-1-1 0 0,1 1 0 0 0,0 0 0 0 0,-1 0 1 0 0,1 0-1 0 0,0 0 0 0 0,0 0 1 0 0,0 0-1 0 0,0 0 0 0 0,0 0 0 0 0,0 0 1 0 0,0 0-1 0 0,0 0 0 0 0,1 1 1 0 0,-1 0-624 0 0,1 0 1 0 0,-1 0-1 0 0,1 0 1 0 0,0 0 0 0 0,0 0-1 0 0,0 0 1 0 0,0 0-1 0 0,0 0 1 0 0,0-1 0 0 0,0 1-1 0 0,2 1 1 0 0,-4-8-1602 0 0,-8-26-164 0 0</inkml:trace>
</inkml:ink>
</file>

<file path=ppt/ink/ink15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43.846"/>
    </inkml:context>
    <inkml:brush xml:id="br0">
      <inkml:brushProperty name="width" value="0.035" units="cm"/>
      <inkml:brushProperty name="height" value="0.035" units="cm"/>
      <inkml:brushProperty name="color" value="#E71224"/>
    </inkml:brush>
  </inkml:definitions>
  <inkml:trace contextRef="#ctx0" brushRef="#br0">187 2183 504 0 0,'0'0'2456'0'0,"-6"4"-2532"0"0,-3 2 84 0 0,5-3 11 0 0,-1 0 0 0 0,0 0 0 0 0,0-1 1 0 0,-9 4-1 0 0,13-6 34 0 0,-16 0-242 0 0,17 0 191 0 0,-1 0 0 0 0,0 0-1 0 0,0 0 1 0 0,0 0 0 0 0,0 0 0 0 0,0 1-1 0 0,0-1 1 0 0,0 0 0 0 0,0 0 0 0 0,0 1-1 0 0,0-1 1 0 0,0 1 0 0 0,0-1-1 0 0,1 1 1 0 0,-1-1 0 0 0,0 1 0 0 0,0-1-1 0 0,1 1 1 0 0,-1 0 0 0 0,-1 1 0 0 0,-5 3 25 0 0,6-4 689 0 0,-28 18-571 0 0,-1 1 8 0 0,25-14 16 0 0,-1 1 210 0 0,5-7-139 0 0,0 0 0 0 0,0 1 0 0 0,1-1 0 0 0,-1 1 0 0 0,0-1 0 0 0,0 0 1 0 0,1 0-1 0 0,-1 1 0 0 0,0-1 0 0 0,0 0 0 0 0,0 0 0 0 0,1 0 0 0 0,-1 0 0 0 0,0 0 1 0 0,0 0-1 0 0,0 0 0 0 0,1 0 0 0 0,-1 0 0 0 0,0-1 0 0 0,0 1 0 0 0,0 0 0 0 0,-1-1 0 0 0,2 0-150 0 0,-1-1-1 0 0,0 1 0 0 0,1-1 0 0 0,-1 1 0 0 0,1-1 1 0 0,0 1-1 0 0,-1-1 0 0 0,1 0 0 0 0,0 1 0 0 0,0-1 0 0 0,0 1 1 0 0,1-3-1 0 0,-1 1-89 0 0,1 0 1 0 0,0 0 0 0 0,-1 1-1 0 0,1-1 1 0 0,1 0 0 0 0,-1 1-1 0 0,0-1 1 0 0,0 1 0 0 0,1-1-1 0 0,0 1 1 0 0,-1 0 0 0 0,1 0-1 0 0,0 0 1 0 0,0 0 0 0 0,0 0-1 0 0,1 0 1 0 0,-1 0 0 0 0,0 1-1 0 0,1-1 1 0 0,-1 1 0 0 0,3-2-1 0 0,3-2 35 0 0,-1 0-1 0 0,1-1 0 0 0,7-8 0 0 0,8-5 55 0 0,9-6 101 0 0,-24 20-155 0 0,-5 3-22 0 0,0 0-1 0 0,0 0 1 0 0,0 0-1 0 0,0-1 1 0 0,0 1-1 0 0,0-1 1 0 0,0 0-1 0 0,-1 0 1 0 0,3-3-1 0 0,-5 5-10 0 0,0 1-1 0 0,0-1 0 0 0,0 1 0 0 0,1-1 0 0 0,-1 1 0 0 0,0-1 0 0 0,0 1 0 0 0,1-1 0 0 0,-1 1 1 0 0,0-1-1 0 0,1 1 0 0 0,-1 0 0 0 0,0-1 0 0 0,1 1 0 0 0,-1-1 0 0 0,1 1 0 0 0,-1 0 1 0 0,1-1-1 0 0,-1 1 0 0 0,1 0 0 0 0,-1 0 0 0 0,1-1 0 0 0,-1 1 0 0 0,1 0 0 0 0,-1 0 1 0 0,1 0-1 0 0,0-1 0 0 0,0 1 0 0 0,-1 0 0 0 0,1 0 0 0 0,-1 0-1 0 0,1 0 1 0 0,-1 0 0 0 0,1-1 0 0 0,-1 1 0 0 0,1 0 0 0 0,-1 0 0 0 0,1-1 0 0 0,-1 1 0 0 0,0 0 0 0 0,1-1 0 0 0,-1 1 0 0 0,1 0 0 0 0,-1-1 0 0 0,0 1-1 0 0,1-1 1 0 0,-1 1 0 0 0,0 0 0 0 0,1-1 0 0 0,-1 1 0 0 0,0-1 0 0 0,0 1 0 0 0,0-1 0 0 0,1 1 0 0 0,-1-2 0 0 0,27-29 36 0 0,-11 15 46 0 0,-14 13-77 0 0,6-4 16 0 0,-7 6-21 0 0,0 0 0 0 0,0 1 0 0 0,0-1 0 0 0,0 0 0 0 0,0 1 0 0 0,-1-1 1 0 0,1 0-1 0 0,0 0 0 0 0,0 0 0 0 0,0 0 0 0 0,-1 0 0 0 0,1 0 0 0 0,-1 0 0 0 0,1 0 0 0 0,0-1 0 0 0,1-2 8 0 0,1 0 0 0 0,0 0 0 0 0,0 1 0 0 0,0-1 0 0 0,0 1 0 0 0,1 0 0 0 0,7-6 0 0 0,13-15 58 0 0,7-7 110 0 0,-14 13-214 0 0,33-23 71 0 0,-44 35-2 0 0,0 0 1 0 0,0 0-1 0 0,-1 0 1 0 0,1-1-1 0 0,4-8 0 0 0,23-19-95 0 0,-23 28 63 0 0,-9 6 0 0 0,-1 0 0 0 0,1 0 0 0 0,0-1 0 0 0,0 1 0 0 0,-1 0 0 0 0,1-1 0 0 0,0 1 0 0 0,-1-1 0 0 0,1 1 0 0 0,-1-1 0 0 0,1 1 0 0 0,0-1 0 0 0,-1 1 0 0 0,1-1 0 0 0,-1 1 0 0 0,1-2 0 0 0,18-15-22 0 0,-10 9 29 0 0,-4 4 3 0 0,-4 4-8 0 0,0 0 1 0 0,0-1-1 0 0,-1 1 0 0 0,1-1 0 0 0,0 1 1 0 0,0-1-1 0 0,-1 1 0 0 0,1-1 1 0 0,-1 0-1 0 0,1 1 0 0 0,-1-1 0 0 0,1 0 1 0 0,-1 1-1 0 0,1-1 0 0 0,0-1 0 0 0,0 0-4 0 0,0 1 0 0 0,0 0 0 0 0,-1 0 0 0 0,1 0 0 0 0,0 0 0 0 0,1 0 0 0 0,-1 0 0 0 0,0 1 0 0 0,0-1 0 0 0,0 0-1 0 0,0 0 1 0 0,1 1 0 0 0,-1-1 0 0 0,2 0 0 0 0,13-8-31 0 0,-13 5 33 0 0,1 1-1 0 0,0 0 0 0 0,0 0 1 0 0,0 0-1 0 0,0 0 0 0 0,0 1 1 0 0,1-1-1 0 0,-1 1 0 0 0,8-2 1 0 0,-3 1 11 0 0,-1 0 0 0 0,0-1 0 0 0,10-5 0 0 0,22-23 69 0 0,18-10-57 0 0,-39 25 1 0 0,-5 2-12 0 0,0 0 31 0 0,-13 14-43 0 0,0-1 0 0 0,0 0 0 0 0,1 1 1 0 0,-1-1-1 0 0,0 1 0 0 0,1-1 0 0 0,-1 1 0 0 0,1 0 1 0 0,2-2-1 0 0,12-14-5 0 0,-3 4 25 0 0,-12 12-21 0 0,0 0 0 0 0,-1 0-1 0 0,1 0 1 0 0,0 0 0 0 0,0 0 0 0 0,0 0 0 0 0,0 0 0 0 0,0 0 0 0 0,0 0 0 0 0,0 0 0 0 0,0 1 0 0 0,3-2 0 0 0,1-3-22 0 0,-5 5 20 0 0,1-1-1 0 0,-1 1 1 0 0,1-1 0 0 0,-1 1-1 0 0,1-1 1 0 0,-1 1 0 0 0,1-1-1 0 0,-1 1 1 0 0,1-1 0 0 0,-1 1-1 0 0,1-1 1 0 0,0 1 0 0 0,-1 0-1 0 0,1-1 1 0 0,-1 1 0 0 0,1 0-1 0 0,0 0 1 0 0,-1 0-1 0 0,2-1 1 0 0,28-17 76 0 0,-27 16-64 0 0,0 1 0 0 0,0-1-1 0 0,0 0 1 0 0,-1 0 0 0 0,1-1-1 0 0,-1 1 1 0 0,4-4 0 0 0,10-9 46 0 0,-12 12-51 0 0,-1 0 0 0 0,1 0 0 0 0,0-1-1 0 0,-1 1 1 0 0,6-8 0 0 0,29-18 22 0 0,-5 0 23 0 0,-24 23-32 0 0,25-23 142 0 0,-16 6-115 0 0,-7 12-51 0 0,-11 10 9 0 0,1-1 0 0 0,0 1-1 0 0,0 0 1 0 0,0 0-1 0 0,0 0 1 0 0,1 0 0 0 0,-1 0-1 0 0,0 0 1 0 0,0 0 0 0 0,1 0-1 0 0,1-1 1 0 0,-1-2 12 0 0,-2 4-13 0 0,0 0-1 0 0,0-1 0 0 0,0 1 0 0 0,0 0 1 0 0,0 0-1 0 0,0 0 0 0 0,0-1 0 0 0,0 1 0 0 0,0 0 1 0 0,0 0-1 0 0,0-1 0 0 0,0 1 0 0 0,0 0 0 0 0,0 0 1 0 0,1 0-1 0 0,-1 0 0 0 0,0-1 0 0 0,0 1 1 0 0,0 0-1 0 0,0 0 0 0 0,0 0 0 0 0,0-1 0 0 0,0 1 1 0 0,1 0-1 0 0,-1 0 0 0 0,0 0 0 0 0,0 0 0 0 0,0 0 1 0 0,0 0-1 0 0,1-1 0 0 0,-1 1 0 0 0,0 0 1 0 0,0 0-1 0 0,0 0 0 0 0,1 0 0 0 0,-1 0 0 0 0,0 0 1 0 0,0 0-1 0 0,0 0 0 0 0,1 0 0 0 0,0-1-2 0 0,0 1 0 0 0,0-1 0 0 0,1 0 0 0 0,-1 0 0 0 0,0 0 0 0 0,0 1 0 0 0,0-1 0 0 0,0 0-1 0 0,0 0 1 0 0,0-1 0 0 0,-1 1 0 0 0,1 0 0 0 0,0 0 0 0 0,-1 0 0 0 0,1 0 0 0 0,0-3 0 0 0,20-9 35 0 0,-19-2 25 0 0,5 12-61 0 0,-6 2 1 0 0,0 1 0 0 0,0 0 1 0 0,-1 0-1 0 0,1-1 0 0 0,0 1 0 0 0,-1 0 1 0 0,1-1-1 0 0,0 1 0 0 0,-1-1 0 0 0,1 1 1 0 0,0-1-1 0 0,-1 1 0 0 0,1-1 0 0 0,-1 1 1 0 0,1-1-1 0 0,-1 1 0 0 0,1-1 0 0 0,-1 0 1 0 0,0 1-1 0 0,1-1 0 0 0,-1 0 0 0 0,0 1 1 0 0,1-1-1 0 0,-1 0 0 0 0,0 0 0 0 0,0-1 1 0 0,1 1-3 0 0,0 0 1 0 0,-1 1 0 0 0,1-1-1 0 0,0 0 1 0 0,0 0 0 0 0,0 1 0 0 0,0-1-1 0 0,0 0 1 0 0,0 1 0 0 0,0-1-1 0 0,0 1 1 0 0,0 0 0 0 0,0-1 0 0 0,2 0-1 0 0,2-1-8 0 0,-4-3 9 0 0,-1 5 3 0 0,0 0 0 0 0,0-1 0 0 0,0 1 0 0 0,0 0 0 0 0,0 0 0 0 0,0 0 0 0 0,0 0-1 0 0,0 0 1 0 0,0 0 0 0 0,0 0 0 0 0,0 0 0 0 0,0 0 0 0 0,0 0 0 0 0,0-1 0 0 0,0 1 0 0 0,0 0 0 0 0,0 0 0 0 0,0 0 0 0 0,0 0-1 0 0,0 0 1 0 0,0 0 0 0 0,0 0 0 0 0,0 0 0 0 0,0 0 0 0 0,0-1 0 0 0,0 1 0 0 0,0 0 0 0 0,0 0 0 0 0,0 0 0 0 0,0 0 0 0 0,0 0 0 0 0,0 0-1 0 0,0 0 1 0 0,0 0 0 0 0,0 0 0 0 0,1 0 0 0 0,-1 0 0 0 0,0 0 0 0 0,0-1 0 0 0,0 1 0 0 0,0 0 0 0 0,0 0 0 0 0,0 0 0 0 0,0 0-1 0 0,0 0 1 0 0,0 0 0 0 0,0 0 0 0 0,1 0 0 0 0,-1 0 0 0 0,0 0 0 0 0,0 0 0 0 0,0 0 0 0 0,6-2 8 0 0,-1 0 1 0 0,1-1 0 0 0,-1 1-1 0 0,0-1 1 0 0,0-1-1 0 0,0 1 1 0 0,0-1-1 0 0,-1 0 1 0 0,1 0-1 0 0,-1 0 1 0 0,6-8 0 0 0,32-25-41 0 0,-32 29 66 0 0,-9 7-34 0 0,0 0-1 0 0,0 1 1 0 0,0-1-1 0 0,0 0 0 0 0,0 0 1 0 0,0 0-1 0 0,0 0 1 0 0,0 0-1 0 0,0 0 1 0 0,0 0-1 0 0,-1 0 0 0 0,1 0 1 0 0,0-2-1 0 0,0 1-2 0 0,0 1 0 0 0,0-1 0 0 0,0 1 0 0 0,0-1 0 0 0,1 1 0 0 0,-1 0 0 0 0,0-1 0 0 0,1 1 0 0 0,-1 0 0 0 0,1 0-1 0 0,2-2 1 0 0,12-11-7 0 0,10-5 27 0 0,7-10 22 0 0,-21 14-6 0 0,15-13-23 0 0,-5 7 5 0 0,-6-2 12 0 0,12-9-51 0 0,-2 8 16 0 0,-13 7 29 0 0,40-40-25 0 0,-35 40 28 0 0,10-15 41 0 0,3 6-102 0 0,-28 23 39 0 0,0 0-1 0 0,0 0 1 0 0,0 0 0 0 0,1 0 0 0 0,-1 0-1 0 0,1 1 1 0 0,7-4 0 0 0,6-11 99 0 0,-16 16-98 0 0,1 0 1 0 0,-1 0 0 0 0,1-1 0 0 0,-1 1 0 0 0,1 0-1 0 0,-1-1 1 0 0,0 1 0 0 0,0-1 0 0 0,2-1 0 0 0,9-11-10 0 0,-5 5-2 0 0,4-3 8 0 0,11-12 0 0 0,-18 23-1 0 0,-4 1 2 0 0,0 0-1 0 0,1-1 0 0 0,-1 1 1 0 0,0 0-1 0 0,1 0 1 0 0,-1 0-1 0 0,0 0 0 0 0,0 0 1 0 0,1-1-1 0 0,-1 1 0 0 0,0 0 1 0 0,0 0-1 0 0,1-1 1 0 0,-1 1-1 0 0,0 0 0 0 0,0 0 1 0 0,1-1-1 0 0,-1 1 0 0 0,0 0 1 0 0,0 0-1 0 0,0-1 0 0 0,0 1 1 0 0,0 0-1 0 0,0-1 1 0 0,1 1-1 0 0,-1 0 0 0 0,0-1 1 0 0,0 1-1 0 0,0 0 0 0 0,0-1 1 0 0,0 1-1 0 0,0 0 1 0 0,0-1-1 0 0,0 0 0 0 0,32-31 36 0 0,1 0-16 0 0,-29 25-24 0 0,9-10 5 0 0,31-16 2 0 0,-30 19 13 0 0,-12 12-11 0 0,0-1-1 0 0,0 1 1 0 0,1 0-1 0 0,-1 0 1 0 0,0 0-1 0 0,1 0 0 0 0,0 1 1 0 0,2-2-1 0 0,22-20 0 0 0,-20 16-32 0 0,-6 6 25 0 0,0 0 1 0 0,0 0-1 0 0,0 0 0 0 0,0 0 1 0 0,0 0-1 0 0,0 0 0 0 0,0 0 1 0 0,0 0-1 0 0,1 1 1 0 0,-1-1-1 0 0,3-1 0 0 0,18-14 5 0 0,-12 7-4 0 0,3-2-10 0 0,-11 8 9 0 0,1 1 1 0 0,0-1-1 0 0,0 1 0 0 0,0 0 0 0 0,0 0 0 0 0,0 0 0 0 0,3-2 1 0 0,11-8 46 0 0,-14 11-41 0 0,-1-1 1 0 0,1 1 0 0 0,0-1 0 0 0,0 1 0 0 0,-1-1 0 0 0,0 0-1 0 0,5-4 1 0 0,2-2-4 0 0,-2 4-8 0 0,-6 4 8 0 0,0 0-1 0 0,0 0 1 0 0,-1 0 0 0 0,1-1-1 0 0,-1 1 1 0 0,1 0 0 0 0,0 0-1 0 0,-1-1 1 0 0,1 1 0 0 0,-1 0 0 0 0,1-1-1 0 0,0 1 1 0 0,-1-1 0 0 0,1 1-1 0 0,-1-1 1 0 0,0 1 0 0 0,1-1-1 0 0,-1 1 1 0 0,1-1 0 0 0,-1 0-1 0 0,0 1 1 0 0,1-1 0 0 0,-1 0-1 0 0,0 1 1 0 0,0-1 0 0 0,1 0 0 0 0,-1 0-1 0 0,0 1 1 0 0,0 0 0 0 0,0-1 0 0 0,0 1 0 0 0,0-1 0 0 0,1 1 0 0 0,-1 0 0 0 0,0-1 0 0 0,0 1 0 0 0,1 0 0 0 0,-1-1 0 0 0,0 1 0 0 0,0 0-1 0 0,1-1 1 0 0,-1 1 0 0 0,0 0 0 0 0,1 0 0 0 0,-1-1 0 0 0,1 1 0 0 0,-1 0 0 0 0,0 0 0 0 0,1 0 0 0 0,-1-1 0 0 0,0 1 0 0 0,1 0 0 0 0,-1 0-1 0 0,1 0 1 0 0,-1 0 0 0 0,1 0 0 0 0,0 0 0 0 0,-1 0 2 0 0,1 0-1 0 0,-1 0 0 0 0,1 0 1 0 0,-1 0-1 0 0,1 0 0 0 0,-1-1 1 0 0,1 1-1 0 0,-1 0 0 0 0,1 0 1 0 0,-1 0-1 0 0,1-1 1 0 0,-1 1-1 0 0,0 0 0 0 0,1 0 1 0 0,-1-1-1 0 0,1 1 0 0 0,-1 0 1 0 0,0-1-1 0 0,1 1 0 0 0,-1-1 1 0 0,0 1-1 0 0,1 0 1 0 0,-1-1-1 0 0,0 1 0 0 0,1-1 1 0 0,-1 1-1 0 0,0-1 0 0 0,0 1 1 0 0,0-1-1 0 0,0 1 1 0 0,0-1-1 0 0,1 0 0 0 0,-1 0 5 0 0,1 1 0 0 0,-1-1 0 0 0,1 0 0 0 0,-1 0-1 0 0,1 1 1 0 0,0-1 0 0 0,-1 0 0 0 0,1 1 0 0 0,0-1-1 0 0,0 1 1 0 0,-1-1 0 0 0,1 1 0 0 0,0-1 0 0 0,1 0 0 0 0,9-8 6 0 0,12-11 46 0 0,-18 16-58 0 0,-4 3 4 0 0,0 1 0 0 0,-1 0 0 0 0,1 0 0 0 0,-1-1 0 0 0,1 1 0 0 0,0-1 0 0 0,-1 1 0 0 0,1 0 1 0 0,-1-1-1 0 0,1 1 0 0 0,-1-1 0 0 0,0 1 0 0 0,1-1 0 0 0,-1 1 0 0 0,1-1 0 0 0,-1 1 0 0 0,0-1 0 0 0,1 0 1 0 0,-1 0-1 0 0,7-6 77 0 0,-6 7-78 0 0,-1 0 0 0 0,1 0 0 0 0,-1 0 0 0 0,1-1 0 0 0,-1 1 1 0 0,1 0-1 0 0,-1-1 0 0 0,1 1 0 0 0,-1 0 0 0 0,0-1 0 0 0,1 1 0 0 0,-1 0 0 0 0,1-1 0 0 0,-1 1 0 0 0,0-1 0 0 0,1 1 0 0 0,-1-1 0 0 0,0 1 0 0 0,0-1 0 0 0,1 1 0 0 0,-1-1 0 0 0,0 1 0 0 0,0-1 1 0 0,1 0-1 0 0,9-11 34 0 0,-4 6-12 0 0,-5 4-15 0 0,1 1 1 0 0,-1 0-1 0 0,0-1 0 0 0,1 1 1 0 0,-1-1-1 0 0,0 1 0 0 0,0-1 1 0 0,0 1-1 0 0,0-1 0 0 0,0 0 1 0 0,0 0-1 0 0,0 1 0 0 0,-1-1 1 0 0,2-3-1 0 0,4-1 51 0 0,-6 5-55 0 0,1 1 0 0 0,0 0-1 0 0,-1 0 1 0 0,1-1 0 0 0,-1 1 0 0 0,1 0 0 0 0,-1-1 0 0 0,1 1 0 0 0,-1-1-1 0 0,1 1 1 0 0,-1-1 0 0 0,1 1 0 0 0,-1-1 0 0 0,0 1 0 0 0,1-1 0 0 0,-1 1-1 0 0,0-1 1 0 0,1 1 0 0 0,-1-1 0 0 0,0 0 0 0 0,0 1 0 0 0,1-1 0 0 0,-1 1-1 0 0,0-2 1 0 0,0 1-5 0 0,1-1-1 0 0,-1 1 1 0 0,1 0-1 0 0,-1 0 1 0 0,1 0-1 0 0,0 0 1 0 0,-1 0-1 0 0,1 0 1 0 0,0 1-1 0 0,0-1 1 0 0,0 0-1 0 0,-1 0 1 0 0,1 0-1 0 0,0 1 0 0 0,2-2 1 0 0,-2 2-3 0 0,0-1 1 0 0,0 0-1 0 0,0 0 1 0 0,0 0-1 0 0,0 0 0 0 0,0 0 1 0 0,0 0-1 0 0,0 0 1 0 0,0 0-1 0 0,-1 0 1 0 0,1 0-1 0 0,0 0 0 0 0,-1-1 1 0 0,1 1-1 0 0,0 0 1 0 0,0-2-1 0 0,-1 2 5 0 0,0 0 0 0 0,0 0-1 0 0,0 1 1 0 0,1-1 0 0 0,-1 0 0 0 0,1 0-1 0 0,-1 1 1 0 0,0-1 0 0 0,1 0 0 0 0,-1 0-1 0 0,1 1 1 0 0,0-1 0 0 0,-1 1 0 0 0,1-1 0 0 0,-1 0-1 0 0,1 1 1 0 0,0-1 0 0 0,0 1 0 0 0,-1 0-1 0 0,1-1 1 0 0,1 0 0 0 0,-1 1 2 0 0,0-1 0 0 0,0 1 1 0 0,0 0-1 0 0,0-1 0 0 0,0 0 0 0 0,-1 1 1 0 0,1-1-1 0 0,0 1 0 0 0,0-1 1 0 0,-1 0-1 0 0,1 0 0 0 0,0 1 0 0 0,-1-1 1 0 0,1 0-1 0 0,-1 0 0 0 0,1 0 0 0 0,-1 0 1 0 0,0 1-1 0 0,1-1 0 0 0,-1 0 0 0 0,0 0 1 0 0,1-2-1 0 0,-1 3 22 0 0,0 0-29 0 0,0 0 0 0 0,1 0 0 0 0,-1 0 0 0 0,0 0 0 0 0,0 0-1 0 0,1 0 1 0 0,-1 0 0 0 0,0 0 0 0 0,0 0 0 0 0,1 0 0 0 0,-1 0 0 0 0,0 0-1 0 0,0 0 1 0 0,1 0 0 0 0,-1 0 0 0 0,0 0 0 0 0,0 0 0 0 0,0 0 0 0 0,1 0-1 0 0,-1 0 1 0 0,0 0 0 0 0,0-1 0 0 0,1 1 0 0 0,-1 0 0 0 0,0 0 0 0 0,0 0-1 0 0,0 0 1 0 0,0 0 0 0 0,1-1 0 0 0,-1 1 0 0 0,0 0 0 0 0,0 0-1 0 0,0 0 1 0 0,0-1 0 0 0,0 1 0 0 0,1 0 0 0 0,-1 0 0 0 0,0-1 0 0 0,0 1-1 0 0,0 0 1 0 0,0-1 0 0 0,4 8-3445 0 0,0 8-5898 0 0,-9-40 7708 0 0</inkml:trace>
</inkml:ink>
</file>

<file path=ppt/ink/ink15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45.771"/>
    </inkml:context>
    <inkml:brush xml:id="br0">
      <inkml:brushProperty name="width" value="0.035" units="cm"/>
      <inkml:brushProperty name="height" value="0.035" units="cm"/>
      <inkml:brushProperty name="color" value="#E71224"/>
    </inkml:brush>
  </inkml:definitions>
  <inkml:trace contextRef="#ctx0" brushRef="#br0">0 31 660 0 0,'0'0'8212'0'0,"4"-4"-7938"0"0,11-15-72 0 0,-12 11 82 0 0,-3 8-290 0 0,24 0-346 0 0,-17 1-472 0 0,0 1 0 0 0,0-1 0 0 0,0 1 0 0 0,-1 1 0 0 0,9 3 0 0 0,0 0-1703 0 0,-9-4 1500 0 0</inkml:trace>
</inkml:ink>
</file>

<file path=ppt/ink/ink15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45.954"/>
    </inkml:context>
    <inkml:brush xml:id="br0">
      <inkml:brushProperty name="width" value="0.035" units="cm"/>
      <inkml:brushProperty name="height" value="0.035" units="cm"/>
      <inkml:brushProperty name="color" value="#E71224"/>
    </inkml:brush>
  </inkml:definitions>
  <inkml:trace contextRef="#ctx0" brushRef="#br0">0 48 972 0 0,'0'0'6296'0'0,"6"-7"-6265"0"0,16-21-27 0 0,-21 27-68 0 0,1 0 0 0 0,0 0 0 0 0,-1-1 1 0 0,1 1-1 0 0,0 0 0 0 0,-1 0 0 0 0,1 1 1 0 0,0-1-1 0 0,0 0 0 0 0,0 0 1 0 0,0 1-1 0 0,0 0 0 0 0,0-1 0 0 0,0 1 1 0 0,0 0-1 0 0,0 0 0 0 0,0 0 0 0 0,3 0 1 0 0,7 2-4761 0 0,-57-2 3556 0 0</inkml:trace>
</inkml:ink>
</file>

<file path=ppt/ink/ink15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46.142"/>
    </inkml:context>
    <inkml:brush xml:id="br0">
      <inkml:brushProperty name="width" value="0.035" units="cm"/>
      <inkml:brushProperty name="height" value="0.035" units="cm"/>
      <inkml:brushProperty name="color" value="#E71224"/>
    </inkml:brush>
  </inkml:definitions>
  <inkml:trace contextRef="#ctx0" brushRef="#br0">0 1 1032 0 0,'0'0'2220'0'0</inkml:trace>
</inkml:ink>
</file>

<file path=ppt/ink/ink15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46.344"/>
    </inkml:context>
    <inkml:brush xml:id="br0">
      <inkml:brushProperty name="width" value="0.035" units="cm"/>
      <inkml:brushProperty name="height" value="0.035" units="cm"/>
      <inkml:brushProperty name="color" value="#E71224"/>
    </inkml:brush>
  </inkml:definitions>
  <inkml:trace contextRef="#ctx0" brushRef="#br0">1 40 2468 0 0,'0'0'5185'0'0,"16"-6"-5298"0"0,52-19 65 0 0,-65 24-7 0 0,0 0 0 0 0,0-1 0 0 0,0 1 0 0 0,0 0 0 0 0,0 1 0 0 0,0-1 0 0 0,0 0 0 0 0,0 1 0 0 0,0 0 0 0 0,0 0 0 0 0,1 0 0 0 0,-1 0 0 0 0,0 0 0 0 0,0 1 0 0 0,0-1 0 0 0,0 1 0 0 0,0 0 0 0 0,3 1 0 0 0,-3-1-282 0 0,20 12-3170 0 0,-13-9 2096 0 0</inkml:trace>
</inkml:ink>
</file>

<file path=ppt/ink/ink15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46.577"/>
    </inkml:context>
    <inkml:brush xml:id="br0">
      <inkml:brushProperty name="width" value="0.035" units="cm"/>
      <inkml:brushProperty name="height" value="0.035" units="cm"/>
      <inkml:brushProperty name="color" value="#E71224"/>
    </inkml:brush>
  </inkml:definitions>
  <inkml:trace contextRef="#ctx0" brushRef="#br0">1 8 4488 0 0,'0'0'4507'0'0,"9"-2"-6205"0"0,28-3 1007 0 0,-34 5 411 0 0,1-1 0 0 0,-1 1 0 0 0,0 0 0 0 0,0 1 0 0 0,0-1 0 0 0,0 0 1 0 0,0 1-1 0 0,1 0 0 0 0,-1 0 0 0 0,0 0 0 0 0,0 0 0 0 0,4 2 0 0 0,11 4-1348 0 0,10-1 2228 0 0,-17-4-1467 0 0</inkml:trace>
</inkml:ink>
</file>

<file path=ppt/ink/ink15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46.795"/>
    </inkml:context>
    <inkml:brush xml:id="br0">
      <inkml:brushProperty name="width" value="0.035" units="cm"/>
      <inkml:brushProperty name="height" value="0.035" units="cm"/>
      <inkml:brushProperty name="color" value="#E71224"/>
    </inkml:brush>
  </inkml:definitions>
  <inkml:trace contextRef="#ctx0" brushRef="#br0">1 11 2624 0 0,'0'0'5579'0'0,"4"-2"-5855"0"0,27-3 196 0 0,55 1-6411 0 0,-75 4 5271 0 0</inkml:trace>
</inkml:ink>
</file>

<file path=ppt/ink/ink15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46.998"/>
    </inkml:context>
    <inkml:brush xml:id="br0">
      <inkml:brushProperty name="width" value="0.035" units="cm"/>
      <inkml:brushProperty name="height" value="0.035" units="cm"/>
      <inkml:brushProperty name="color" value="#E71224"/>
    </inkml:brush>
  </inkml:definitions>
  <inkml:trace contextRef="#ctx0" brushRef="#br0">1 32 2984 0 0,'0'0'5125'0'0,"6"-4"-5341"0"0,3 0-4 0 0,0 1 0 0 0,1-1 0 0 0,-1 1 0 0 0,0 1 0 0 0,1 0 0 0 0,11-1 0 0 0,61-3-3991 0 0,-71 6 2965 0 0</inkml:trace>
</inkml:ink>
</file>

<file path=ppt/ink/ink15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47.183"/>
    </inkml:context>
    <inkml:brush xml:id="br0">
      <inkml:brushProperty name="width" value="0.035" units="cm"/>
      <inkml:brushProperty name="height" value="0.035" units="cm"/>
      <inkml:brushProperty name="color" value="#E71224"/>
    </inkml:brush>
  </inkml:definitions>
  <inkml:trace contextRef="#ctx0" brushRef="#br0">1 12 1004 0 0,'0'0'6951'0'0,"2"-2"-7147"0"0,6 0-276 0 0,-1 0 1 0 0,0 0-1 0 0,1 1 1 0 0,-1-1 0 0 0,1 2-1 0 0,0-1 1 0 0,-1 1-1 0 0,1 0 1 0 0,-1 1-1 0 0,9 1 1 0 0,-5-2-666 0 0</inkml:trace>
</inkml:ink>
</file>

<file path=ppt/ink/ink15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47.368"/>
    </inkml:context>
    <inkml:brush xml:id="br0">
      <inkml:brushProperty name="width" value="0.035" units="cm"/>
      <inkml:brushProperty name="height" value="0.035" units="cm"/>
      <inkml:brushProperty name="color" value="#E71224"/>
    </inkml:brush>
  </inkml:definitions>
  <inkml:trace contextRef="#ctx0" brushRef="#br0">1 46 2560 0 0,'0'0'5889'0'0,"9"-5"-6301"0"0,29-16 397 0 0,-33 18-311 0 0,1 0 0 0 0,-1 1 0 0 0,1 0 0 0 0,0 0 1 0 0,0 0-1 0 0,0 1 0 0 0,0 0 0 0 0,1 0 0 0 0,-1 0 0 0 0,11 1 0 0 0,8-1-1693 0 0,-14 1 801 0 0</inkml:trace>
</inkml:ink>
</file>

<file path=ppt/ink/ink15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47.586"/>
    </inkml:context>
    <inkml:brush xml:id="br0">
      <inkml:brushProperty name="width" value="0.035" units="cm"/>
      <inkml:brushProperty name="height" value="0.035" units="cm"/>
      <inkml:brushProperty name="color" value="#E71224"/>
    </inkml:brush>
  </inkml:definitions>
  <inkml:trace contextRef="#ctx0" brushRef="#br0">0 56 1124 0 0,'0'0'6235'0'0,"4"-5"-6217"0"0,10-14-8 0 0,-11 17-21 0 0,-1 0 0 0 0,0 0 0 0 0,1 0 0 0 0,-1 1 0 0 0,1-1 0 0 0,-1 1 0 0 0,1-1 1 0 0,0 1-1 0 0,0 0 0 0 0,0 0 0 0 0,-1 1 0 0 0,1-1 0 0 0,0 0 0 0 0,0 1 0 0 0,5 0 1 0 0,-7 0 2 0 0,90-11-5604 0 0,-84 10 4615 0 0</inkml:trace>
</inkml:ink>
</file>

<file path=ppt/ink/ink16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47.772"/>
    </inkml:context>
    <inkml:brush xml:id="br0">
      <inkml:brushProperty name="width" value="0.035" units="cm"/>
      <inkml:brushProperty name="height" value="0.035" units="cm"/>
      <inkml:brushProperty name="color" value="#E71224"/>
    </inkml:brush>
  </inkml:definitions>
  <inkml:trace contextRef="#ctx0" brushRef="#br0">0 59 364 0 0,'0'0'9211'0'0,"2"-6"-9204"0"0,1 1-7 0 0,-2 3 3 0 0,0 0-1 0 0,0-1 1 0 0,-1 1-1 0 0,1 0 1 0 0,0 0-1 0 0,-1 0 0 0 0,1 0 1 0 0,-1 0-1 0 0,0-5 1 0 0,3 6-26 0 0,0-1 0 0 0,-1 1 0 0 0,1 0 1 0 0,0 0-1 0 0,0 1 0 0 0,0-1 0 0 0,0 1 0 0 0,0-1 1 0 0,5 1-1 0 0,49-5-1067 0 0,1-4-6123 0 0,-179 23 6137 0 0</inkml:trace>
</inkml:ink>
</file>

<file path=ppt/ink/ink16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47.975"/>
    </inkml:context>
    <inkml:brush xml:id="br0">
      <inkml:brushProperty name="width" value="0.035" units="cm"/>
      <inkml:brushProperty name="height" value="0.035" units="cm"/>
      <inkml:brushProperty name="color" value="#E71224"/>
    </inkml:brush>
  </inkml:definitions>
  <inkml:trace contextRef="#ctx0" brushRef="#br0">10 10 184 0 0,'0'0'9622'0'0,"-10"-5"-9821"0"0,19 3-355 0 0,0 1 0 0 0,0 0 0 0 0,0 0 0 0 0,0 1 0 0 0,0 0 0 0 0,11 2 0 0 0,11 0-2303 0 0,-16-2 1067 0 0,-9 0 1168 0 0</inkml:trace>
</inkml:ink>
</file>

<file path=ppt/ink/ink16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48.145"/>
    </inkml:context>
    <inkml:brush xml:id="br0">
      <inkml:brushProperty name="width" value="0.035" units="cm"/>
      <inkml:brushProperty name="height" value="0.035" units="cm"/>
      <inkml:brushProperty name="color" value="#E71224"/>
    </inkml:brush>
  </inkml:definitions>
  <inkml:trace contextRef="#ctx0" brushRef="#br0">0 7 1028 0 0,'0'0'8478'0'0,"0"0"-8430"0"0,0 2-37 0 0,33-10-228 0 0,17 8-653 0 0,27 0-4971 0 0,-66 0 4444 0 0</inkml:trace>
</inkml:ink>
</file>

<file path=ppt/ink/ink16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48.338"/>
    </inkml:context>
    <inkml:brush xml:id="br0">
      <inkml:brushProperty name="width" value="0.035" units="cm"/>
      <inkml:brushProperty name="height" value="0.035" units="cm"/>
      <inkml:brushProperty name="color" value="#E71224"/>
    </inkml:brush>
  </inkml:definitions>
  <inkml:trace contextRef="#ctx0" brushRef="#br0">0 5 1024 0 0,'0'0'7095'0'0,"1"0"-7219"0"0,82-2-523 0 0,-34-1-5401 0 0,-165 8 4748 0 0</inkml:trace>
</inkml:ink>
</file>

<file path=ppt/ink/ink16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48.519"/>
    </inkml:context>
    <inkml:brush xml:id="br0">
      <inkml:brushProperty name="width" value="0.035" units="cm"/>
      <inkml:brushProperty name="height" value="0.035" units="cm"/>
      <inkml:brushProperty name="color" value="#E71224"/>
    </inkml:brush>
  </inkml:definitions>
  <inkml:trace contextRef="#ctx0" brushRef="#br0">0 10 3528 0 0,'0'0'5203'0'0,"3"0"-5379"0"0,67-10-432 0 0,-21 10-5646 0 0,-39 0 4729 0 0</inkml:trace>
</inkml:ink>
</file>

<file path=ppt/ink/ink16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48.722"/>
    </inkml:context>
    <inkml:brush xml:id="br0">
      <inkml:brushProperty name="width" value="0.035" units="cm"/>
      <inkml:brushProperty name="height" value="0.035" units="cm"/>
      <inkml:brushProperty name="color" value="#E71224"/>
    </inkml:brush>
  </inkml:definitions>
  <inkml:trace contextRef="#ctx0" brushRef="#br0">0 28 2548 0 0,'0'0'6584'0'0,"7"-3"-6537"0"0,-5 2-46 0 0,52-18 119 0 0,-50 18-136 0 0,0 0-1 0 0,-1 0 1 0 0,1 1-1 0 0,0-1 1 0 0,0 1-1 0 0,0 0 1 0 0,0 0-1 0 0,0 0 1 0 0,0 0-1 0 0,0 1 1 0 0,0 0-1 0 0,0-1 1 0 0,0 1-1 0 0,4 2 1 0 0,-7-2-38 0 0,18 11-1894 0 0,-11-2-2607 0 0,-8-6 2171 0 0</inkml:trace>
</inkml:ink>
</file>

<file path=ppt/ink/ink16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53.928"/>
    </inkml:context>
    <inkml:brush xml:id="br0">
      <inkml:brushProperty name="width" value="0.035" units="cm"/>
      <inkml:brushProperty name="height" value="0.035" units="cm"/>
      <inkml:brushProperty name="color" value="#E71224"/>
    </inkml:brush>
  </inkml:definitions>
  <inkml:trace contextRef="#ctx0" brushRef="#br0">12 0 2964 0 0,'0'0'5285'0'0,"-11"10"-4978"0"0,16-5-344 0 0,-5-5 36 0 0,0 1 0 0 0,1-1-1 0 0,-1 0 1 0 0,0 0 0 0 0,0 0-1 0 0,1 0 1 0 0,-1 0 0 0 0,0 1-1 0 0,1-1 1 0 0,-1 0 0 0 0,0 0-1 0 0,0 1 1 0 0,1-1-1 0 0,-1 0 1 0 0,0 0 0 0 0,0 1-1 0 0,1-1 1 0 0,-1 0 0 0 0,0 1-1 0 0,0-1 1 0 0,0 0 0 0 0,0 1-1 0 0,0-1 1 0 0,1 0 0 0 0,-1 1-1 0 0,0-1 1 0 0,0 0-1 0 0,0 1 1 0 0,0 0 0 0 0,0 1-201 0 0,0 0 0 0 0,0 0-1 0 0,1 0 1 0 0,-1 0 0 0 0,1 0 0 0 0,-1 0 0 0 0,1 0 0 0 0,0-1 0 0 0,0 1 0 0 0,0 0 0 0 0,0 0-1 0 0,0 0 1 0 0,0-1 0 0 0,0 1 0 0 0,0 0 0 0 0,1-1 0 0 0,1 2 0 0 0,1 1-617 0 0,-2 2-607 0 0,-6-11-398 0 0,-14-41 1052 0 0</inkml:trace>
</inkml:ink>
</file>

<file path=ppt/ink/ink16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54.099"/>
    </inkml:context>
    <inkml:brush xml:id="br0">
      <inkml:brushProperty name="width" value="0.035" units="cm"/>
      <inkml:brushProperty name="height" value="0.035" units="cm"/>
      <inkml:brushProperty name="color" value="#E71224"/>
    </inkml:brush>
  </inkml:definitions>
  <inkml:trace contextRef="#ctx0" brushRef="#br0">1 0 4024 0 0,'0'0'4571'0'0,"0"7"-4783"0"0,0-4 208 0 0,0 1 0 0 0,0-1 0 0 0,1 1 0 0 0,0-1 0 0 0,-1 0 0 0 0,1 1 0 0 0,0-1 0 0 0,1 0 0 0 0,-1 0 0 0 0,0 1 0 0 0,1-1 0 0 0,0 0 0 0 0,2 3 0 0 0,12 22-1275 0 0,-5-8-1833 0 0,-8-17 1493 0 0,-5-8 259 0 0,-42-97 403 0 0</inkml:trace>
</inkml:ink>
</file>

<file path=ppt/ink/ink16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54.284"/>
    </inkml:context>
    <inkml:brush xml:id="br0">
      <inkml:brushProperty name="width" value="0.035" units="cm"/>
      <inkml:brushProperty name="height" value="0.035" units="cm"/>
      <inkml:brushProperty name="color" value="#E71224"/>
    </inkml:brush>
  </inkml:definitions>
  <inkml:trace contextRef="#ctx0" brushRef="#br0">20 1 92 0 0,'0'0'6839'0'0,"-3"16"-6919"0"0,-11 53 18 0 0,13-66 44 0 0,1 0 0 0 0,-1-1-1 0 0,1 1 1 0 0,0 0 0 0 0,-1 0-1 0 0,2 0 1 0 0,-1-1 0 0 0,0 1 0 0 0,1 5-1 0 0,1 2-195 0 0,4 19-3423 0 0,-1-19 1806 0 0</inkml:trace>
</inkml:ink>
</file>

<file path=ppt/ink/ink16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54.470"/>
    </inkml:context>
    <inkml:brush xml:id="br0">
      <inkml:brushProperty name="width" value="0.035" units="cm"/>
      <inkml:brushProperty name="height" value="0.035" units="cm"/>
      <inkml:brushProperty name="color" value="#E71224"/>
    </inkml:brush>
  </inkml:definitions>
  <inkml:trace contextRef="#ctx0" brushRef="#br0">27 1 4420 0 0,'0'0'5071'0'0,"-5"8"-5356"0"0,-13 28 267 0 0,17-35 13 0 0,1 0 1 0 0,-1-1-1 0 0,1 1 0 0 0,0 0 0 0 0,-1 0 1 0 0,1 0-1 0 0,0 0 0 0 0,-1 1 0 0 0,1-1 0 0 0,0 0 1 0 0,0 0-1 0 0,0 0 0 0 0,0 0 0 0 0,0 0 1 0 0,0 0-1 0 0,0 0 0 0 0,1 0 0 0 0,-1 0 1 0 0,0 0-1 0 0,0 0 0 0 0,1 0 0 0 0,0 1 0 0 0,1 6-151 0 0,9 44-6081 0 0,-11-51 5482 0 0,2-18 14 0 0,7-95-448 0 0</inkml:trace>
</inkml:ink>
</file>

<file path=ppt/ink/ink16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54.641"/>
    </inkml:context>
    <inkml:brush xml:id="br0">
      <inkml:brushProperty name="width" value="0.035" units="cm"/>
      <inkml:brushProperty name="height" value="0.035" units="cm"/>
      <inkml:brushProperty name="color" value="#E71224"/>
    </inkml:brush>
  </inkml:definitions>
  <inkml:trace contextRef="#ctx0" brushRef="#br0">17 1 1144 0 0,'0'0'4718'0'0,"-2"10"-4887"0"0,-3 3 157 0 0,3-9 3 0 0,1 1 0 0 0,-1 0 0 0 0,1 0 0 0 0,0 0 0 0 0,0 0 1 0 0,0 0-1 0 0,1 0 0 0 0,0 7 0 0 0,1-9-354 0 0,0 0-1 0 0,0 0 1 0 0,0 0 0 0 0,0-1-1 0 0,1 1 1 0 0,-1 0 0 0 0,1 0-1 0 0,0-1 1 0 0,2 4 0 0 0,-4-6 336 0 0,3 0-660 0 0,-2-14 100 0 0,-5-77-80 0 0</inkml:trace>
</inkml:ink>
</file>

<file path=ppt/ink/ink16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54.844"/>
    </inkml:context>
    <inkml:brush xml:id="br0">
      <inkml:brushProperty name="width" value="0.035" units="cm"/>
      <inkml:brushProperty name="height" value="0.035" units="cm"/>
      <inkml:brushProperty name="color" value="#E71224"/>
    </inkml:brush>
  </inkml:definitions>
  <inkml:trace contextRef="#ctx0" brushRef="#br0">36 0 4168 0 0,'0'0'4619'0'0,"-5"15"-4834"0"0,-17 46 180 0 0,20-56-57 0 0,0 0 0 0 0,1 0-1 0 0,0 0 1 0 0,0 0 0 0 0,0 1-1 0 0,1-1 1 0 0,-1 0 0 0 0,1 1-1 0 0,1-1 1 0 0,0 7 0 0 0,0 7-1627 0 0,-1 9-1666 0 0,0-16 1643 0 0</inkml:trace>
</inkml:ink>
</file>

<file path=ppt/ink/ink16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24.346"/>
    </inkml:context>
    <inkml:brush xml:id="br0">
      <inkml:brushProperty name="width" value="0.035" units="cm"/>
      <inkml:brushProperty name="height" value="0.035" units="cm"/>
      <inkml:brushProperty name="color" value="#E71224"/>
    </inkml:brush>
  </inkml:definitions>
  <inkml:trace contextRef="#ctx0" brushRef="#br0">24 46 4968 0 0,'0'0'1855'0'0,"-4"-1"-2073"0"0,-10-1 280 0 0,10 1 3692 0 0,2 1-3564 0 0,4 0 61 0 0,59-7 1704 0 0,-41 4-1987 0 0,31-2 0 0 0,-38 6 34 0 0,0 0-1 0 0,0 0 1 0 0,0 1 0 0 0,13 4-1 0 0,5 0 15 0 0,37 2 0 0 0,13 3-50 0 0,-74-10 37 0 0,42 8 72 0 0,-1-1 0 0 0,62 0 0 0 0,-82-8-49 0 0,103 5-63 0 0,-78-1 162 0 0,105-7 1 0 0,-43-1-114 0 0,-87 5-5 0 0,-3-1 59 0 0,0 0-1 0 0,0-1 1 0 0,-1-1 0 0 0,34-8 0 0 0,-34 5 70 0 0,0 2 0 0 0,41-2 0 0 0,-37 4-79 0 0,-4 1-51 0 0,0 1 0 0 0,0 2 0 0 0,0 0 1 0 0,-1 2-1 0 0,35 10 0 0 0,36 7 91 0 0,26 3 26 0 0,-81-15-65 0 0,1-2-1 0 0,0-1 1 0 0,57 1-1 0 0,170 0 331 0 0,-127-9 35 0 0,146 3-155 0 0,-12 30-187 0 0,-127-1-69 0 0,-99-27 144 0 0,-1-1-1 0 0,1-3 0 0 0,0-2 1 0 0,70-11-1 0 0,-92 9-177 0 0,1 2-1 0 0,-1 0 0 0 0,53 4 0 0 0,-23 7 8 0 0,51 7 78 0 0,-34-12-32 0 0,269 4 100 0 0,-103-12-26 0 0,0 0-83 0 0,-164 12-6 0 0,-43-4 12 0 0,31 0 0 0 0,338-24 7 0 0,-333 11-14 0 0,166-24 93 0 0,14 7-110 0 0,-178 21-6 0 0,102-19 109 0 0,-113 14-115 0 0,112-5 0 0 0,-104 15 20 0 0,-7 2 45 0 0,105-13 0 0 0,-103 6-64 0 0,116 3 1 0 0,-89 3 156 0 0,63-9-64 0 0,4 0-18 0 0,-146 7-16 0 0,1 0 0 0 0,0-1 0 0 0,17-4 0 0 0,11-3 30 0 0,68-14 1508 0 0,16-2-1382 0 0,-79 17-229 0 0,-26 5-5 0 0,0 0 0 0 0,22-1-1 0 0,-24 3 23 0 0,29-4 0 0 0,-23 1-181 0 0,0 1 0 0 0,27 0-1 0 0,-48 3 28 0 0,13 0-412 0 0,-8 0-2905 0 0</inkml:trace>
</inkml:ink>
</file>

<file path=ppt/ink/ink16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25.985"/>
    </inkml:context>
    <inkml:brush xml:id="br0">
      <inkml:brushProperty name="width" value="0.035" units="cm"/>
      <inkml:brushProperty name="height" value="0.035" units="cm"/>
      <inkml:brushProperty name="color" value="#E71224"/>
    </inkml:brush>
  </inkml:definitions>
  <inkml:trace contextRef="#ctx0" brushRef="#br0">50 23 388 0 0,'0'0'9640'0'0,"-3"-3"-9392"0"0,2 1 18 0 0,-8-7-480 0 0,6 0 2989 0 0,-4 20-2924 0 0,3 0 201 0 0,1 1 1 0 0,0 0-1 0 0,1 0 1 0 0,0 1-1 0 0,1 16 1 0 0,-10 51 377 0 0,11 34-144 0 0,5-101-298 0 0,-5-12 9 0 0,1 0 0 0 0,0 0 0 0 0,-1 0 0 0 0,1 0-1 0 0,-1 0 1 0 0,1 0 0 0 0,-1 0 0 0 0,0 0 0 0 0,1 0 0 0 0,-1 0 0 0 0,0 0 0 0 0,0 0-1 0 0,1 2 1 0 0,-1-2 1 0 0,0-1 0 0 0,0 1 0 0 0,0-1 0 0 0,0 1 0 0 0,0-1 0 0 0,0 0 0 0 0,0 1-1 0 0,1-1 1 0 0,-1 1 0 0 0,0-1 0 0 0,0 0 0 0 0,1 1 0 0 0,-1-1 0 0 0,0 0 0 0 0,0 1 0 0 0,1-1-1 0 0,-1 0 1 0 0,0 1 0 0 0,1-1 0 0 0,-1 0 0 0 0,0 0 0 0 0,1 1 0 0 0,5 6-58 0 0,-5-4-223 0 0,1 0 0 0 0,0-1-1 0 0,0 1 1 0 0,0-1-1 0 0,0 0 1 0 0,1 0 0 0 0,-1 1-1 0 0,1-1 1 0 0,4 3 0 0 0,10 1-3119 0 0,-10-4 1249 0 0,3-2-748 0 0</inkml:trace>
</inkml:ink>
</file>

<file path=ppt/ink/ink16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27.058"/>
    </inkml:context>
    <inkml:brush xml:id="br0">
      <inkml:brushProperty name="width" value="0.035" units="cm"/>
      <inkml:brushProperty name="height" value="0.035" units="cm"/>
      <inkml:brushProperty name="color" value="#E71224"/>
    </inkml:brush>
  </inkml:definitions>
  <inkml:trace contextRef="#ctx0" brushRef="#br0">23 0 580 0 0,'0'0'2246'0'0,"-4"2"-2326"0"0,-11 6 122 0 0,12-5 1735 0 0,3-8-2071 0 0</inkml:trace>
</inkml:ink>
</file>

<file path=ppt/ink/ink16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27.906"/>
    </inkml:context>
    <inkml:brush xml:id="br0">
      <inkml:brushProperty name="width" value="0.035" units="cm"/>
      <inkml:brushProperty name="height" value="0.035" units="cm"/>
      <inkml:brushProperty name="color" value="#E71224"/>
    </inkml:brush>
  </inkml:definitions>
  <inkml:trace contextRef="#ctx0" brushRef="#br0">1 80 408 0 0,'0'0'3215'0'0,"0"-3"-3031"0"0,0-13 365 0 0,0 16-149 0 0,4-12 1375 0 0,-3 12-1750 0 0,0-1 1 0 0,-1 1-1 0 0,1-1 1 0 0,-1 1 0 0 0,1-1-1 0 0,-1 1 1 0 0,0-1-1 0 0,1 1 1 0 0,-1-1 0 0 0,1 0-1 0 0,-1 1 1 0 0,0-1-1 0 0,1 0 1 0 0,-1 1 0 0 0,0-1-1 0 0,0 0 1 0 0,0 1-1 0 0,1-2 1 0 0,4-9 730 0 0,-4 10-560 0 0,0-1 0 0 0,-1 1 0 0 0,1 0 0 0 0,0-1 1 0 0,-1 1-1 0 0,1-1 0 0 0,-1 1 0 0 0,0-1 0 0 0,1 1 0 0 0,-1-1 0 0 0,0 1 1 0 0,0-1-1 0 0,0-1 0 0 0,-1-1 1659 0 0,1 20-1440 0 0,0 289 2010 0 0,-6-258-2203 0 0,1-17-1055 0 0,29-27-6182 0 0,-48-6-573 0 0</inkml:trace>
</inkml:ink>
</file>

<file path=ppt/ink/ink16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50.339"/>
    </inkml:context>
    <inkml:brush xml:id="br0">
      <inkml:brushProperty name="width" value="0.035" units="cm"/>
      <inkml:brushProperty name="height" value="0.035" units="cm"/>
      <inkml:brushProperty name="color" value="#E71224"/>
    </inkml:brush>
  </inkml:definitions>
  <inkml:trace contextRef="#ctx0" brushRef="#br0">66 24 452 0 0,'0'0'248'0'0,"-3"4"-263"0"0,3-3 17 0 0,-1 1-1 0 0,1-1 0 0 0,-1 1 0 0 0,1-1 0 0 0,-1 0 0 0 0,0 1 0 0 0,0-1 0 0 0,0 0 0 0 0,1 0 0 0 0,-1 0 0 0 0,0 0 0 0 0,0 0 0 0 0,-1 0 0 0 0,1 0 0 0 0,0 0 0 0 0,0 0 0 0 0,-3 1 0 0 0,3-2 906 0 0,-10-6 882 0 0,-6-12 2618 0 0,17 17-4294 0 0,-2 1 169 0 0,1-1 0 0 0,0 0-1 0 0,0 0 1 0 0,0 0-1 0 0,0 0 1 0 0,0 0-1 0 0,0 0 1 0 0,0 0-1 0 0,0 0 1 0 0,0 0-1 0 0,1-1 1 0 0,-1 1-1 0 0,0 0 1 0 0,1 0-1 0 0,-1-1 1 0 0,0-1-1 0 0,1 3-309 0 0,24-4-1588 0 0,-23 4 1308 0 0,17 0-2339 0 0,-10 0 127 0 0,-59 4-3067 0 0</inkml:trace>
</inkml:ink>
</file>

<file path=ppt/ink/ink16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50.478"/>
    </inkml:context>
    <inkml:brush xml:id="br0">
      <inkml:brushProperty name="width" value="0.035" units="cm"/>
      <inkml:brushProperty name="height" value="0.035" units="cm"/>
      <inkml:brushProperty name="color" value="#E71224"/>
    </inkml:brush>
  </inkml:definitions>
  <inkml:trace contextRef="#ctx0" brushRef="#br0">0 1 3328 0 0</inkml:trace>
</inkml:ink>
</file>

<file path=ppt/ink/ink16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50.572"/>
    </inkml:context>
    <inkml:brush xml:id="br0">
      <inkml:brushProperty name="width" value="0.035" units="cm"/>
      <inkml:brushProperty name="height" value="0.035" units="cm"/>
      <inkml:brushProperty name="color" value="#E71224"/>
    </inkml:brush>
  </inkml:definitions>
  <inkml:trace contextRef="#ctx0" brushRef="#br0">0 98 3328 0 0,'55'-91'4173'0'0,"-55"87"-4149"0"0,0 1-1160 0 0,11 3 1032 0 0,0 0-144 0 0,0 0-661 0 0,0 0-47 0 0,0 0 160 0 0,0 3 440 0 0,-5-1 64 0 0,5-2-88 0 0,-6 2-68 0 0,1-2-208 0 0,4 0-16 0 0</inkml:trace>
</inkml:ink>
</file>

<file path=ppt/ink/ink16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50.775"/>
    </inkml:context>
    <inkml:brush xml:id="br0">
      <inkml:brushProperty name="width" value="0.035" units="cm"/>
      <inkml:brushProperty name="height" value="0.035" units="cm"/>
      <inkml:brushProperty name="color" value="#E71224"/>
    </inkml:brush>
  </inkml:definitions>
  <inkml:trace contextRef="#ctx0" brushRef="#br0">0 81 2296 0 0,'0'0'7480'0'0,"7"-2"-7490"0"0,117-36-235 0 0,-119 36 269 0 0,50-18-2107 0 0,2 3-3942 0 0,-47 15 4760 0 0</inkml:trace>
</inkml:ink>
</file>

<file path=ppt/ink/ink16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50.930"/>
    </inkml:context>
    <inkml:brush xml:id="br0">
      <inkml:brushProperty name="width" value="0.035" units="cm"/>
      <inkml:brushProperty name="height" value="0.035" units="cm"/>
      <inkml:brushProperty name="color" value="#E71224"/>
    </inkml:brush>
  </inkml:definitions>
  <inkml:trace contextRef="#ctx0" brushRef="#br0">0 1 928 0 0,'0'0'7236'0'0,"3"0"-7358"0"0,71 2-93 0 0,-37-1-4289 0 0,-34-1 1962 0 0,-98-3 1761 0 0</inkml:trace>
</inkml:ink>
</file>

<file path=ppt/ink/ink16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51.087"/>
    </inkml:context>
    <inkml:brush xml:id="br0">
      <inkml:brushProperty name="width" value="0.035" units="cm"/>
      <inkml:brushProperty name="height" value="0.035" units="cm"/>
      <inkml:brushProperty name="color" value="#E71224"/>
    </inkml:brush>
  </inkml:definitions>
  <inkml:trace contextRef="#ctx0" brushRef="#br0">1 17 2568 0 0,'0'0'5150'0'0,"14"-3"-5373"0"0,53-7-348 0 0,-6 6-4409 0 0,-50 4 3620 0 0</inkml:trace>
</inkml:ink>
</file>

<file path=ppt/ink/ink16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51.272"/>
    </inkml:context>
    <inkml:brush xml:id="br0">
      <inkml:brushProperty name="width" value="0.035" units="cm"/>
      <inkml:brushProperty name="height" value="0.035" units="cm"/>
      <inkml:brushProperty name="color" value="#E71224"/>
    </inkml:brush>
  </inkml:definitions>
  <inkml:trace contextRef="#ctx0" brushRef="#br0">1 34 2688 0 0,'0'0'4146'0'0,"15"-4"-4684"0"0,49-10-189 0 0,-17 2-3141 0 0,-41 9 2783 0 0</inkml:trace>
</inkml:ink>
</file>

<file path=ppt/ink/ink16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52.017"/>
    </inkml:context>
    <inkml:brush xml:id="br0">
      <inkml:brushProperty name="width" value="0.035" units="cm"/>
      <inkml:brushProperty name="height" value="0.035" units="cm"/>
      <inkml:brushProperty name="color" value="#E71224"/>
    </inkml:brush>
  </inkml:definitions>
  <inkml:trace contextRef="#ctx0" brushRef="#br0">28 2 260 0 0,'0'0'12357'0'0,"-4"0"-12186"0"0,-10-1 33 0 0,10 0 67 0 0,-1 12-2432 0 0,5 12-7400 0 0,0-57 8020 0 0</inkml:trace>
</inkml:ink>
</file>

<file path=ppt/ink/ink16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52.187"/>
    </inkml:context>
    <inkml:brush xml:id="br0">
      <inkml:brushProperty name="width" value="0.035" units="cm"/>
      <inkml:brushProperty name="height" value="0.035" units="cm"/>
      <inkml:brushProperty name="color" value="#E71224"/>
    </inkml:brush>
  </inkml:definitions>
  <inkml:trace contextRef="#ctx0" brushRef="#br0">22 0 2748 0 0,'0'0'8437'0'0,"-4"1"-11733"0"0,3-1 3281 0 0,1 1-41 0 0,-1-1 0 0 0,0 0 0 0 0,0 0 1 0 0,0 0-1 0 0,0 1 0 0 0,1-1 0 0 0,-1 0 0 0 0,0 1 1 0 0,0-1-1 0 0,1 1 0 0 0,-1-1 0 0 0,0 1 0 0 0,1-1 1 0 0,-1 1-1 0 0,0-1 0 0 0,1 1 0 0 0,-1 0 1 0 0,0 0-1 0 0,-2 17-4080 0 0,3-18 4109 0 0,0 0 0 0 0,0 0 0 0 0,0 0 0 0 0,0 0 1 0 0,0 0-1 0 0,0-1 0 0 0,0 1 0 0 0,1 0 0 0 0,-1 0 1 0 0,0 0-1 0 0,0 0 0 0 0,0 0 0 0 0,0 0 1 0 0,0 0-1 0 0,0 0 0 0 0,0 0 0 0 0,0 0 0 0 0,0 0 1 0 0,0 0-1 0 0,0 0 0 0 0,1 0 0 0 0,-1 0 0 0 0,0 0 1 0 0,0 0-1 0 0,0 0 0 0 0,0 0 0 0 0,0 0 1 0 0,0 0-1 0 0,0 0 0 0 0,0 0 0 0 0,0 0 0 0 0,1 0 1 0 0,-1 0-1 0 0,0 0 0 0 0,0 0 0 0 0,0 0 0 0 0,0 0 1 0 0,0 0-1 0 0,0 0 0 0 0,0 0 0 0 0,0 0 1 0 0,0 0-1 0 0,0 0 0 0 0,0 0 0 0 0,0 0 0 0 0,1 1 1 0 0,-1-1-1 0 0,0 0 0 0 0,0 0 0 0 0,0 0 0 0 0,18-28-1284 0 0</inkml:trace>
</inkml:ink>
</file>

<file path=ppt/ink/ink16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52.388"/>
    </inkml:context>
    <inkml:brush xml:id="br0">
      <inkml:brushProperty name="width" value="0.035" units="cm"/>
      <inkml:brushProperty name="height" value="0.035" units="cm"/>
      <inkml:brushProperty name="color" value="#E71224"/>
    </inkml:brush>
  </inkml:definitions>
  <inkml:trace contextRef="#ctx0" brushRef="#br0">25 0 5785 0 0,'0'0'5502'0'0,"-4"2"-6825"0"0,2-2 1276 0 0,1 1-1 0 0,-1 0 0 0 0,1 0 1 0 0,-1 0-1 0 0,1 0 0 0 0,0 0 1 0 0,-1 0-1 0 0,1 0 0 0 0,0 0 1 0 0,-2 2-1 0 0,3-2-50 0 0,-1-1 1 0 0,1 1 0 0 0,0 0-1 0 0,-1-1 1 0 0,1 1-1 0 0,0 0 1 0 0,0-1-1 0 0,-1 1 1 0 0,1 0-1 0 0,0-1 1 0 0,0 1-1 0 0,0 0 1 0 0,0 0-1 0 0,0-1 1 0 0,0 1-1 0 0,0 0 1 0 0,0-1 0 0 0,0 1-1 0 0,0 0 1 0 0,0 0-1 0 0,1-1 1 0 0,-1 1-1 0 0,0 0 1 0 0,1-1-1 0 0,-1 1 1 0 0,0 0-1 0 0,1-1 1 0 0,-1 1-1 0 0,0-1 1 0 0,1 1 0 0 0,-1-1-1 0 0,1 1 1 0 0,-1-1-1 0 0,1 1 1 0 0,0 0-1 0 0,3 8-1501 0 0,-1 1-999 0 0,1-5 1344 0 0</inkml:trace>
</inkml:ink>
</file>

<file path=ppt/ink/ink16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52.560"/>
    </inkml:context>
    <inkml:brush xml:id="br0">
      <inkml:brushProperty name="width" value="0.035" units="cm"/>
      <inkml:brushProperty name="height" value="0.035" units="cm"/>
      <inkml:brushProperty name="color" value="#E71224"/>
    </inkml:brush>
  </inkml:definitions>
  <inkml:trace contextRef="#ctx0" brushRef="#br0">36 0 588 0 0,'12'114'2712'0'0,"-13"-86"602"0"0,1-27-3258 0 0,0-1-1 0 0,0 0 0 0 0,-1 1 1 0 0,1-1-1 0 0,0 0 1 0 0,0 1-1 0 0,0-1 1 0 0,-1 0-1 0 0,1 1 0 0 0,0-1 1 0 0,0 0-1 0 0,-1 0 1 0 0,1 1-1 0 0,0-1 1 0 0,-1 0-1 0 0,1 0 0 0 0,0 0 1 0 0,-1 0-1 0 0,1 1 1 0 0,0-1-1 0 0,-1 0 1 0 0,1 0-1 0 0,-1 0 0 0 0,-4 3-63 0 0,-1 4 199 0 0,0 1 0 0 0,0 1 1 0 0,-7 16-1 0 0,12-22-207 0 0,0 0 1 0 0,1 1 0 0 0,-1-1-1 0 0,1 0 1 0 0,0 1 0 0 0,0-1-1 0 0,1 7 1 0 0,0 1-150 0 0,-1-11 120 0 0,0 1 0 0 0,0 0-1 0 0,0-1 1 0 0,1 1-1 0 0,-1 0 1 0 0,0-1-1 0 0,1 1 1 0 0,-1 0-1 0 0,1-1 1 0 0,-1 1 0 0 0,1 0-1 0 0,-1-1 1 0 0,1 1-1 0 0,-1-1 1 0 0,1 1-1 0 0,-1-1 1 0 0,1 1 0 0 0,0-1-1 0 0,-1 0 1 0 0,1 1-1 0 0,1-1 1 0 0,-2 1-80 0 0,1-1 0 0 0,0 0 0 0 0,-1 1 1 0 0,1-1-1 0 0,0 1 0 0 0,-1-1 0 0 0,1 0 0 0 0,-1 1 1 0 0,1-1-1 0 0,-1 1 0 0 0,1 0 0 0 0,-1-1 1 0 0,1 1-1 0 0,-1-1 0 0 0,1 1 0 0 0,-1 0 0 0 0,0-1 1 0 0,1 1-1 0 0,-1 0 0 0 0,0 0 0 0 0,1 0 0 0 0,-1 0 33 0 0,0-1 0 0 0,0 1 0 0 0,0-1-1 0 0,0 1 1 0 0,0-1 0 0 0,0 1 0 0 0,0-1-1 0 0,1 1 1 0 0,-1-1 0 0 0,0 0 0 0 0,0 1-1 0 0,1-1 1 0 0,-1 1 0 0 0,0-1 0 0 0,1 0-1 0 0,-1 1 1 0 0,0-1 0 0 0,1 0 0 0 0,-1 1-1 0 0,1-1 1 0 0,4 5-1292 0 0,-4-1 141 0 0</inkml:trace>
</inkml:ink>
</file>

<file path=ppt/ink/ink16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52.854"/>
    </inkml:context>
    <inkml:brush xml:id="br0">
      <inkml:brushProperty name="width" value="0.035" units="cm"/>
      <inkml:brushProperty name="height" value="0.035" units="cm"/>
      <inkml:brushProperty name="color" value="#E71224"/>
    </inkml:brush>
  </inkml:definitions>
  <inkml:trace contextRef="#ctx0" brushRef="#br0">41 0 1836 0 0,'0'0'6029'0'0,"-6"17"-6044"0"0,-20 53-4 0 0,24-66 9 0 0,1-1-1 0 0,0 1 1 0 0,0-1 0 0 0,0 1 0 0 0,0-1 0 0 0,0 1 0 0 0,1 0 0 0 0,0-1 0 0 0,-1 1 0 0 0,1 0-1 0 0,1 6 1 0 0,1 4-166 0 0,-2-13 112 0 0,0 0 1 0 0,0-1-1 0 0,0 1 1 0 0,1 0-1 0 0,-1-1 1 0 0,0 1 0 0 0,1 0-1 0 0,-1 0 1 0 0,0-1-1 0 0,1 1 1 0 0,-1-1-1 0 0,1 1 1 0 0,-1 0 0 0 0,1-1-1 0 0,-1 1 1 0 0,1-1-1 0 0,-1 1 1 0 0,1-1-1 0 0,0 0 1 0 0,-1 1-1 0 0,2 0 1 0 0,-1-1-27 0 0,0 0 1 0 0,-1 1-1 0 0,1-1 0 0 0,0 1 0 0 0,-1-1 1 0 0,1 1-1 0 0,0-1 0 0 0,-1 1 0 0 0,1-1 1 0 0,-1 1-1 0 0,1 0 0 0 0,-1-1 0 0 0,1 1 1 0 0,-1 0-1 0 0,1 0 0 0 0,-1-1 0 0 0,0 1 1 0 0,1 0-1 0 0,-1 0 0 0 0,0-1 1 0 0,0 1-1 0 0,1 1 0 0 0,6 11 71 0 0,-7-12 29 0 0,1 0 1 0 0,0 0-1 0 0,0 0 1 0 0,0 0-1 0 0,0 0 1 0 0,-1 0 0 0 0,1 0-1 0 0,-1 0 1 0 0,1 1-1 0 0,-1-1 1 0 0,1 0-1 0 0,-1 0 1 0 0,1 1-1 0 0,-1-1 1 0 0,0 2-1 0 0,6 47 2175 0 0,-6-47-2049 0 0,0-1 1 0 0,-1 1-1 0 0,1 0 0 0 0,0 0 1 0 0,-1 0-1 0 0,0 0 1 0 0,1 0-1 0 0,-1-1 1 0 0,0 1-1 0 0,0 0 1 0 0,-3 4-1 0 0,1 2 60 0 0,-1 1-111 0 0,3-7-142 0 0,0-1 0 0 0,-1 1 0 0 0,1 0 0 0 0,1 0 0 0 0,-1 0-1 0 0,0 0 1 0 0,1 0 0 0 0,0 0 0 0 0,-1 0 0 0 0,1 0 0 0 0,0 0 0 0 0,1 0 0 0 0,0 6 0 0 0,0 4-4344 0 0,-1-11 2068 0 0</inkml:trace>
</inkml:ink>
</file>

<file path=ppt/ink/ink16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55.016"/>
    </inkml:context>
    <inkml:brush xml:id="br0">
      <inkml:brushProperty name="width" value="0.035" units="cm"/>
      <inkml:brushProperty name="height" value="0.035" units="cm"/>
      <inkml:brushProperty name="color" value="#E71224"/>
    </inkml:brush>
  </inkml:definitions>
  <inkml:trace contextRef="#ctx0" brushRef="#br0">25 0 720 0 0,'0'0'4368'0'0,"-4"19"-4430"0"0,-10 57 36 0 0,12-67-169 0 0,0 1-1 0 0,1-1 1 0 0,0 1 0 0 0,1-1 0 0 0,1 15 0 0 0,0-1-2273 0 0,-1-15 1639 0 0</inkml:trace>
</inkml:ink>
</file>

<file path=ppt/ink/ink16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55.235"/>
    </inkml:context>
    <inkml:brush xml:id="br0">
      <inkml:brushProperty name="width" value="0.035" units="cm"/>
      <inkml:brushProperty name="height" value="0.035" units="cm"/>
      <inkml:brushProperty name="color" value="#E71224"/>
    </inkml:brush>
  </inkml:definitions>
  <inkml:trace contextRef="#ctx0" brushRef="#br0">69 1 3376 0 0,'0'0'8391'0'0,"-9"11"-8332"0"0,-4 3-54 0 0,5-7-13 0 0,1 1 0 0 0,0 1 0 0 0,-9 12 0 0 0,15-18-6 0 0,-1 0-1 0 0,1 0 1 0 0,0 0 0 0 0,0 1 0 0 0,0-1-1 0 0,0 0 1 0 0,1 0 0 0 0,0 1-1 0 0,-1 5 1 0 0,3 38-888 0 0,-1-20-2059 0 0,10 6-2118 0 0,-11-25 3373 0 0</inkml:trace>
</inkml:ink>
</file>

<file path=ppt/ink/ink16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55.405"/>
    </inkml:context>
    <inkml:brush xml:id="br0">
      <inkml:brushProperty name="width" value="0.035" units="cm"/>
      <inkml:brushProperty name="height" value="0.035" units="cm"/>
      <inkml:brushProperty name="color" value="#E71224"/>
    </inkml:brush>
  </inkml:definitions>
  <inkml:trace contextRef="#ctx0" brushRef="#br0">47 1 1268 0 0,'0'0'10393'0'0,"-7"5"-10467"0"0,-23 14 37 0 0,29-18-20 0 0,1-1 0 0 0,-1 1 0 0 0,0 0 1 0 0,0 0-1 0 0,1 0 0 0 0,-1 0 0 0 0,0 0 0 0 0,1 0 1 0 0,-1 0-1 0 0,1 0 0 0 0,-1 0 0 0 0,1 1 1 0 0,0-1-1 0 0,-1 0 0 0 0,1 0 0 0 0,0 0 0 0 0,0 0 1 0 0,0 1-1 0 0,0-1 0 0 0,0 0 0 0 0,0 0 1 0 0,0 0-1 0 0,0 0 0 0 0,0 1 0 0 0,1 1 0 0 0,0 1-1040 0 0,6 16-2811 0 0,-2-13 1401 0 0,-17-55-54 0 0</inkml:trace>
</inkml:ink>
</file>

<file path=ppt/ink/ink16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55.590"/>
    </inkml:context>
    <inkml:brush xml:id="br0">
      <inkml:brushProperty name="width" value="0.035" units="cm"/>
      <inkml:brushProperty name="height" value="0.035" units="cm"/>
      <inkml:brushProperty name="color" value="#E71224"/>
    </inkml:brush>
  </inkml:definitions>
  <inkml:trace contextRef="#ctx0" brushRef="#br0">1 0 3116 0 0,'0'0'3299'0'0,"4"16"-3285"0"0,10 48-6 0 0,-12-58 1 0 0,-1 0-1 0 0,-1 0 0 0 0,1 0 1 0 0,-1 10-1 0 0,0-15-16 0 0,0 0 0 0 0,0 0 0 0 0,0-1 0 0 0,0 1 0 0 0,0 0 0 0 0,0 0 0 0 0,0 0 0 0 0,0-1 0 0 0,0 1 0 0 0,0 0 0 0 0,1 0 0 0 0,-1-1 0 0 0,0 1 0 0 0,0 0 0 0 0,1 0 0 0 0,-1-1 0 0 0,1 1 0 0 0,-1 0 0 0 0,0-1 0 0 0,1 1 0 0 0,-1 0 0 0 0,1-1 0 0 0,0 1 0 0 0,-1-1 0 0 0,1 1 0 0 0,-1-1 0 0 0,1 1 0 0 0,1 0 0 0 0,0 5-2890 0 0,2-4 813 0 0</inkml:trace>
</inkml:ink>
</file>

<file path=ppt/ink/ink16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55.760"/>
    </inkml:context>
    <inkml:brush xml:id="br0">
      <inkml:brushProperty name="width" value="0.035" units="cm"/>
      <inkml:brushProperty name="height" value="0.035" units="cm"/>
      <inkml:brushProperty name="color" value="#E71224"/>
    </inkml:brush>
  </inkml:definitions>
  <inkml:trace contextRef="#ctx0" brushRef="#br0">52 1 4984 0 0,'0'0'7889'0'0,"-8"8"-8355"0"0,-25 24 262 0 0,32-31 14 0 0,0 0 0 0 0,0 0 0 0 0,0 0 0 0 0,0 1 0 0 0,1-1-1 0 0,-1 0 1 0 0,0 1 0 0 0,0-1 0 0 0,1 1 0 0 0,-1-1 0 0 0,1 1 0 0 0,0-1 0 0 0,-1 1-1 0 0,1-1 1 0 0,0 1 0 0 0,0 0 0 0 0,0 1 0 0 0,0-3 72 0 0,0 0-1 0 0,0 0 1 0 0,0-1 0 0 0,1 1 0 0 0,-1 0 0 0 0,0 0-1 0 0,0 0 1 0 0,0-1 0 0 0,0 1 0 0 0,0 0-1 0 0,1 0 1 0 0,-1 0 0 0 0,0 0 0 0 0,0 0-1 0 0,0-1 1 0 0,1 1 0 0 0,-1 0 0 0 0,0 0-1 0 0,0 0 1 0 0,1 0 0 0 0,-1 0 0 0 0,0 0 0 0 0,0 0-1 0 0,0 0 1 0 0,1 0 0 0 0,-1 0 0 0 0,0 0-1 0 0,0 0 1 0 0,1 0 0 0 0,-1 0 0 0 0,0 0-1 0 0,0 0 1 0 0,0 0 0 0 0,1 0 0 0 0,-1 0-1 0 0,0 0 1 0 0,0 0 0 0 0,1 1 0 0 0,-1-1 0 0 0,0 0-1 0 0,0 0 1 0 0,0 0 0 0 0,0 0 0 0 0,1 0-1 0 0,-1 1 1 0 0,0-1 0 0 0,0 0 0 0 0,0 0-1 0 0,0 0 1 0 0,0 1 0 0 0,1-1 0 0 0,-1 0-1 0 0,0 0 1 0 0,0 0 0 0 0,0 1 0 0 0,0-1 0 0 0,0 0-1 0 0,0 0 1 0 0,0 1 0 0 0,0-1 0 0 0,0 0-1 0 0,0 0 1 0 0,41-69-1214 0 0</inkml:trace>
</inkml:ink>
</file>

<file path=ppt/ink/ink16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33.847"/>
    </inkml:context>
    <inkml:brush xml:id="br0">
      <inkml:brushProperty name="width" value="0.035" units="cm"/>
      <inkml:brushProperty name="height" value="0.035" units="cm"/>
      <inkml:brushProperty name="color" value="#E71224"/>
    </inkml:brush>
  </inkml:definitions>
  <inkml:trace contextRef="#ctx0" brushRef="#br0">1 30 704 0 0,'0'-3'10308'0'0,"0"4"-10313"0"0,6 7 0 0 0,-2-6 6 0 0,-3 0-4 0 0,0-2 7 0 0,2 0 4 0 0,-2 0 6 0 0,0 0 10 0 0,1 0 1 0 0,-1 0-1 0 0,0 0 0 0 0,0 0 0 0 0,1 0 0 0 0,-1-1 0 0 0,0 1 1 0 0,0 0-1 0 0,0-1 0 0 0,1 1 0 0 0,-1-1 0 0 0,1 0 0 0 0,-2 1 13 0 0,0 0 0 0 0,0 0-1 0 0,0 0 1 0 0,0 0 0 0 0,0 0-1 0 0,0 0 1 0 0,0 0 0 0 0,0 0 0 0 0,-1 0-1 0 0,1-1 1 0 0,0 1 0 0 0,0 0-1 0 0,0 0 1 0 0,0 0 0 0 0,0 0-1 0 0,0 0 1 0 0,0 0 0 0 0,0 0-1 0 0,0 0 1 0 0,0 0 0 0 0,0 0-1 0 0,0 0 1 0 0,-1-1 0 0 0,1 1-1 0 0,0 0 1 0 0,0 0 0 0 0,0 0 0 0 0,0 0-1 0 0,0 0 1 0 0,0 0 0 0 0,0 0-1 0 0,0 0 1 0 0,0-1 0 0 0,0 1-1 0 0,0 0 1 0 0,0 0 0 0 0,0 0-1 0 0,0 0-43 0 0,-1 0 0 0 0,1 0-1 0 0,-1 1 1 0 0,1-1-1 0 0,-1 0 1 0 0,1 0 0 0 0,-1 1-1 0 0,1-1 1 0 0,-1 0 0 0 0,1 1-1 0 0,-1-1 1 0 0,1 0-1 0 0,0 1 1 0 0,-1-1 0 0 0,1 1-1 0 0,0-1 1 0 0,-1 0-1 0 0,1 1 1 0 0,0-1 0 0 0,-1 1-1 0 0,1-1 1 0 0,0 1 0 0 0,0 0-1 0 0,-5 9-10 0 0,4-10 14 0 0,1 1 0 0 0,-1-1 0 0 0,1 1 0 0 0,-1 0 0 0 0,1-1-1 0 0,-1 1 1 0 0,1 0 0 0 0,-1 0 0 0 0,1-1 0 0 0,0 1 0 0 0,-1 0-1 0 0,1 0 1 0 0,0-1 0 0 0,0 1 0 0 0,0 0 0 0 0,0 1-1 0 0,0 4-17 0 0,-1-5 13 0 0,1 0 0 0 0,0 1 0 0 0,0-1-1 0 0,0 0 1 0 0,0 0 0 0 0,0 0 0 0 0,0 0 0 0 0,0 0 0 0 0,0 0-1 0 0,1 0 1 0 0,-1 0 0 0 0,0 0 0 0 0,0 0 0 0 0,1 0 0 0 0,-1 0-1 0 0,1 0 1 0 0,-1 0 0 0 0,1 0 0 0 0,0 0 0 0 0,-1 0 0 0 0,1 0-1 0 0,0-1 1 0 0,-1 1 0 0 0,1 0 0 0 0,2 1 0 0 0,-1-1 21 0 0,-1 0 0 0 0,1-1-1 0 0,0 1 1 0 0,0 0 0 0 0,0-1 0 0 0,1 1 0 0 0,-1-1 0 0 0,0 0 0 0 0,0 1 0 0 0,0-1-1 0 0,0 0 1 0 0,0 0 0 0 0,0-1 0 0 0,0 1 0 0 0,0 0 0 0 0,1-1 0 0 0,-1 1-1 0 0,0-1 1 0 0,0 0 0 0 0,0 0 0 0 0,-1 1 0 0 0,1-1 0 0 0,0 0 0 0 0,0-1 0 0 0,0 1-1 0 0,-1 0 1 0 0,1-1 0 0 0,0 1 0 0 0,-1 0 0 0 0,2-3 0 0 0,0 0-6 0 0,0 1-1 0 0,0-1 1 0 0,0 0 0 0 0,0 0 0 0 0,-1 0 0 0 0,2-6 0 0 0,2 0 17 0 0,-6 9-10 0 0,1-1 0 0 0,-1 0-1 0 0,1 1 1 0 0,-1-1 0 0 0,1 0-1 0 0,-1 1 1 0 0,0-1 0 0 0,0 0-1 0 0,0 0 1 0 0,0 1 0 0 0,0-1-1 0 0,0-3 1 0 0,-1 4-10 0 0,1 0 1 0 0,0 1-1 0 0,0-1 0 0 0,0 0 0 0 0,-1 0 1 0 0,1 0-1 0 0,0 1 0 0 0,-1-1 0 0 0,1 0 1 0 0,-1 1-1 0 0,1-1 0 0 0,-1 0 0 0 0,1 1 1 0 0,-1-1-1 0 0,0 1 0 0 0,1-1 0 0 0,-1 1 1 0 0,1-1-1 0 0,-1 1 0 0 0,0-1 0 0 0,0 1 1 0 0,1-1-1 0 0,-1 1 0 0 0,0 0 0 0 0,0 0 1 0 0,1-1-1 0 0,-1 1 0 0 0,0 0 0 0 0,0 0 1 0 0,0 0-1 0 0,-1 0 0 0 0,1 0-12 0 0,-1 0-1 0 0,1 0 1 0 0,0 0-1 0 0,0 0 1 0 0,-1 0 0 0 0,1 0-1 0 0,0 1 1 0 0,0-1-1 0 0,-1 1 1 0 0,1-1-1 0 0,0 1 1 0 0,0-1-1 0 0,0 1 1 0 0,0-1 0 0 0,-1 1-1 0 0,1 0 1 0 0,0 0-1 0 0,0 0 1 0 0,1 0-1 0 0,-1-1 1 0 0,0 1-1 0 0,0 0 1 0 0,0 1 0 0 0,1-1-1 0 0,-1 0 1 0 0,0 0-1 0 0,1 0 1 0 0,-1 0-1 0 0,1 0 1 0 0,-1 1-1 0 0,1-1 1 0 0,0 0 0 0 0,-1 0-1 0 0,1 1 1 0 0,0-1-1 0 0,0 2 1 0 0,-2 2-1211 0 0,2-4 1160 0 0,0-1 0 0 0,0 0 0 0 0,0 0 0 0 0,0 0 0 0 0,-1 1 0 0 0,1-1 0 0 0,0 0 0 0 0,0 0 1 0 0,0 0-1 0 0,0 1 0 0 0,0-1 0 0 0,0 0 0 0 0,0 0 0 0 0,0 1 0 0 0,0-1 0 0 0,0 0 0 0 0,0 0 0 0 0,0 0 0 0 0,0 1 0 0 0,0-1 0 0 0,0 0 0 0 0,0 0 0 0 0,0 1 0 0 0,0-1 0 0 0,0 0 0 0 0,0 0 0 0 0,1 0 0 0 0,-1 1 0 0 0,0-1 0 0 0,0 0 0 0 0,0 0 0 0 0,0 0 0 0 0,0 1 0 0 0,1-1 0 0 0,-1 0 1 0 0,5 12-6609 0 0,-14-30 4154 0 0</inkml:trace>
</inkml:ink>
</file>

<file path=ppt/ink/ink16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1:36.586"/>
    </inkml:context>
    <inkml:brush xml:id="br0">
      <inkml:brushProperty name="width" value="0.035" units="cm"/>
      <inkml:brushProperty name="height" value="0.035" units="cm"/>
      <inkml:brushProperty name="color" value="#E71224"/>
    </inkml:brush>
  </inkml:definitions>
  <inkml:trace contextRef="#ctx0" brushRef="#br0">100 470 556 0 0,'0'0'1979'0'0,"-4"-1"-1933"0"0,-24 0 155 0 0,5 7 4265 0 0,-15 6-3183 0 0,33-12-1285 0 0,5 0 44 0 0,0 0-1 0 0,1 0 0 0 0,-1 0 0 0 0,0 0 1 0 0,0 0-1 0 0,0 0 0 0 0,0 0 1 0 0,0 0-1 0 0,0 0 0 0 0,0-1 0 0 0,0 1 1 0 0,0 0-1 0 0,0 0 0 0 0,0 0 0 0 0,0 0 1 0 0,0 0-1 0 0,0 0 0 0 0,0 0 0 0 0,0 0 1 0 0,0 0-1 0 0,0 0 0 0 0,0 0 0 0 0,0 0 1 0 0,0-1-1 0 0,0 1 0 0 0,-1 0 0 0 0,1 0 1 0 0,0 0-1 0 0,0 0 0 0 0,0 0 0 0 0,0 0 1 0 0,0 0-1 0 0,0 0 0 0 0,0 0 0 0 0,0 0 1 0 0,0 0-1 0 0,0 0 0 0 0,0 0 0 0 0,0 0 1 0 0,0 0-1 0 0,0 0 0 0 0,0 0 0 0 0,-1 0 1 0 0,1 0-1 0 0,0 0 0 0 0,0-1 1 0 0,0 1-1 0 0,0 0 0 0 0,0 0 0 0 0,0 0 1 0 0,0 0-1 0 0,0 0 0 0 0,0 0 0 0 0,0 1 1 0 0,0-1-1 0 0,0 0 0 0 0,-1 0 0 0 0,1 0 1 0 0,0 0-1 0 0,0 0 0 0 0,0 0 0 0 0,8-6 55 0 0,2-2-235 0 0,-9 7 135 0 0,3 0-6 0 0,14-11 30 0 0,-3 1 20 0 0,-11 9-25 0 0,-1 0 0 0 0,0 1 0 0 0,0-2 0 0 0,-1 1 0 0 0,1 0 0 0 0,0-1 0 0 0,-1 1 0 0 0,3-4 0 0 0,-2 3 5 0 0,-1 1 0 0 0,0-1-1 0 0,1 1 1 0 0,-1-1 0 0 0,1 1 0 0 0,0 0 0 0 0,0 0 0 0 0,3-1 0 0 0,5-6 41 0 0,-9 9-56 0 0,-1-1 0 0 0,0 1 0 0 0,0-1 0 0 0,1 1 0 0 0,-1-1 0 0 0,0 0 0 0 0,0 1 0 0 0,0-1 0 0 0,0 0 0 0 0,0 0 0 0 0,0 0 0 0 0,1-1 0 0 0,9-6 77 0 0,-10 8-71 0 0,-1-1 0 0 0,1 1-1 0 0,0-1 1 0 0,0 1-1 0 0,-1-1 1 0 0,1 1 0 0 0,0-1-1 0 0,-1 1 1 0 0,1-1 0 0 0,-1 1-1 0 0,1-1 1 0 0,-1 0-1 0 0,1 0 1 0 0,-1 1 0 0 0,1-1-1 0 0,-1 0 1 0 0,0 0-1 0 0,1 1 1 0 0,-1-1 0 0 0,0 0-1 0 0,0 0 1 0 0,1 0-1 0 0,-1-1 1 0 0,21-10 38 0 0,-19 6-14 0 0,-2 6-34 0 0,0-1 0 0 0,0 1 0 0 0,0 0 0 0 0,0 0 0 0 0,0 0 0 0 0,0 0 0 0 0,0 0-1 0 0,0-1 1 0 0,0 1 0 0 0,0 0 0 0 0,0 0 0 0 0,0 0 0 0 0,0 0 0 0 0,0-1 0 0 0,0 1 0 0 0,0 0-1 0 0,0 0 1 0 0,0 0 0 0 0,0 0 0 0 0,0 0 0 0 0,0-1 0 0 0,1 1 0 0 0,-1 0 0 0 0,0 0-1 0 0,0 0 1 0 0,0 0 0 0 0,0 0 0 0 0,0 0 0 0 0,0 0 0 0 0,0 0 0 0 0,1-1 0 0 0,-1 1 0 0 0,0 0-1 0 0,0 0 1 0 0,0 0 0 0 0,0 0 0 0 0,0 0 0 0 0,1 0 0 0 0,-1 0 0 0 0,0 0 0 0 0,0 0-1 0 0,0 0 1 0 0,0 0 0 0 0,1 0 0 0 0,-1 0 0 0 0,0 0 0 0 0,0 0 0 0 0,2 0 1 0 0,-2 0-2 0 0,1 0 0 0 0,-1 0 1 0 0,1 0-1 0 0,0 0 0 0 0,-1 0 1 0 0,1 0-1 0 0,-1 0 0 0 0,1-1 1 0 0,0 1-1 0 0,-1 0 0 0 0,1 0 1 0 0,-1 0-1 0 0,1-1 0 0 0,-1 1 0 0 0,1 0 1 0 0,-1-1-1 0 0,1 1 0 0 0,-1 0 1 0 0,1-1-1 0 0,-1 1 0 0 0,0 0 1 0 0,1-1-1 0 0,-1 1 0 0 0,1-1 1 0 0,-1 1-1 0 0,0-1 0 0 0,0 1 1 0 0,1-1-1 0 0,-1 1 0 0 0,0-1 1 0 0,0 0-1 0 0,1 1 0 0 0,-1-1 1 0 0,0 1-1 0 0,0-1 0 0 0,0 1 1 0 0,0-1-1 0 0,0 0 0 0 0,0 1 0 0 0,0-1 1 0 0,0 0-1 0 0,21-5-35 0 0,-14 1 67 0 0,3-1 36 0 0,17-8 96 0 0,-21 5-92 0 0,10 1-6 0 0,-5 0 29 0 0,6-6-88 0 0,-16 13-2 0 0,0 0 0 0 0,1 1-1 0 0,-1-1 1 0 0,0 0-1 0 0,0 0 1 0 0,0 1-1 0 0,-1-1 1 0 0,1 0 0 0 0,0 0-1 0 0,0 0 1 0 0,0 0-1 0 0,-1 0 1 0 0,1 0-1 0 0,0-1 1 0 0,-1 1 0 0 0,1 0-1 0 0,-1 0 1 0 0,1 0-1 0 0,-1-1 1 0 0,1-1-1 0 0,-1 3 18 0 0,0 0-16 0 0,1 0 0 0 0,-1 0 0 0 0,1-1 0 0 0,-1 1 0 0 0,1 0 0 0 0,-1 0 0 0 0,1 0 0 0 0,-1-1 0 0 0,0 1 0 0 0,1 0 0 0 0,-1-1 0 0 0,1 1-1 0 0,-1 0 1 0 0,0-1 0 0 0,1 1 0 0 0,-1 0 0 0 0,0-1 0 0 0,1 1 0 0 0,-1-1 0 0 0,0 1 0 0 0,0-1 0 0 0,1 1 0 0 0,-1-1 0 0 0,6-5 2 0 0,-5 6-26 0 0,-1 0 18 0 0,0-1 0 0 0,0 1-1 0 0,1 0 1 0 0,-1 0-1 0 0,0 0 1 0 0,1 0 0 0 0,-1 0-1 0 0,0 0 1 0 0,0 0 0 0 0,1 0-1 0 0,-1 0 1 0 0,0-1-1 0 0,1 1 1 0 0,-1 0 0 0 0,0 0-1 0 0,0 0 1 0 0,0-1 0 0 0,1 1-1 0 0,-1 0 1 0 0,0 0-1 0 0,0 0 1 0 0,0-1 0 0 0,0 1-1 0 0,1 0 1 0 0,-1 0 0 0 0,0-1-1 0 0,0 1 1 0 0,0 0-1 0 0,0-1 1 0 0,0 1 0 0 0,0 0-1 0 0,0 0 1 0 0,0-1 0 0 0,0 1-1 0 0,0 0 1 0 0,0-1-1 0 0,0 1 1 0 0,0 0 0 0 0,0-1-1 0 0,0 1 1 0 0,0 0 0 0 0,0 0-1 0 0,0-1 1 0 0,0 1-1 0 0,0-1-1 0 0,1 1 5 0 0,-1 0-4 0 0,0 0 0 0 0,0 0 0 0 0,1 1 0 0 0,-1-1 0 0 0,0 0 0 0 0,0 0 1 0 0,1 0-1 0 0,-1 0 0 0 0,0 0 0 0 0,0 0 0 0 0,1 0 0 0 0,-1 0 0 0 0,0 0 0 0 0,1 0 0 0 0,-1 0 0 0 0,0-1 0 0 0,0 1 0 0 0,1 0 0 0 0,-1 0 0 0 0,0 0 0 0 0,0 0 0 0 0,1 0 0 0 0,-1 0 0 0 0,0-1 0 0 0,0 1 0 0 0,0 0 0 0 0,1 0 1 0 0,-1 0-1 0 0,0-1 0 0 0,0 1 0 0 0,0 0 0 0 0,1-1 0 0 0,5-4 56 0 0,0 0-106 0 0,-5 4 51 0 0,-1 1 0 0 0,0 0 1 0 0,0-1-1 0 0,1 1 0 0 0,-1 0 0 0 0,0-1 0 0 0,1 1 0 0 0,-1 0 0 0 0,0 0 1 0 0,1-1-1 0 0,-1 1 0 0 0,0 0 0 0 0,1 0 0 0 0,-1-1 0 0 0,0 1 0 0 0,1 0 0 0 0,-1 0 1 0 0,1 0-1 0 0,-1 0 0 0 0,0 0 0 0 0,1 0 0 0 0,-1 0 0 0 0,1 0 0 0 0,-1-1 1 0 0,1 2-1 0 0,0-1 0 0 0,0 0 34 0 0,2-2-22 0 0,-2 2-11 0 0,-1 0-1 0 0,0 0 1 0 0,1 0-1 0 0,-1 0 1 0 0,0 0-1 0 0,1-1 1 0 0,-1 1-1 0 0,0 0 1 0 0,1 0-1 0 0,-1 0 1 0 0,0 0-1 0 0,0-1 1 0 0,1 1-1 0 0,-1 0 1 0 0,0 0-1 0 0,0 0 1 0 0,1-1-1 0 0,-1 1 1 0 0,0 0-1 0 0,0-1 1 0 0,0 1-1 0 0,1 0 1 0 0,-1 0-1 0 0,0-1 1 0 0,0 1-1 0 0,0 0 1 0 0,0-1-1 0 0,0 1 1 0 0,0 0-1 0 0,1-1 1 0 0,-1 1-1 0 0,0 0 1 0 0,0-1-1 0 0,0 0 1 0 0,26-13 54 0 0,-8 3-100 0 0,-8 4 95 0 0,-10 6-49 0 0,1 0-1 0 0,0 1 1 0 0,-1-1-1 0 0,1 0 1 0 0,0 1 0 0 0,0-1-1 0 0,-1 1 1 0 0,1-1 0 0 0,0 1-1 0 0,0-1 1 0 0,0 1-1 0 0,0-1 1 0 0,0 1 0 0 0,-1 0-1 0 0,1 0 1 0 0,0-1 0 0 0,2 1-1 0 0,8-8-27 0 0,-10 8 18 0 0,4-3 1 0 0,0 2 12 0 0,-4 1 4 0 0,4-2-5 0 0,0 0-8 0 0,6-1 12 0 0,-9-1-1 0 0,-1 1 5 0 0,13 2-5 0 0,8-11 12 0 0,5 3 4 0 0,-14-1 22 0 0,-8 8-44 0 0,-5 2 0 0 0,0 0 1 0 0,1 0-1 0 0,-1 0 1 0 0,0 0-1 0 0,0 0 0 0 0,0 0 1 0 0,1 0-1 0 0,-1 0 1 0 0,0 0-1 0 0,0 0 1 0 0,0 0-1 0 0,1 0 0 0 0,-1-1 1 0 0,0 1-1 0 0,0 0 1 0 0,0 0-1 0 0,1 0 0 0 0,-1 0 1 0 0,0 0-1 0 0,0-1 1 0 0,0 1-1 0 0,0 0 0 0 0,0 0 1 0 0,0 0-1 0 0,1-1 1 0 0,-1 1-1 0 0,0 0 0 0 0,0 0 1 0 0,0 0-1 0 0,0-1 1 0 0,0 1-1 0 0,0 0 0 0 0,0 0 1 0 0,0 0-1 0 0,0-1 1 0 0,0 1-1 0 0,0 0 0 0 0,0 0 1 0 0,0-1-1 0 0,0 1 1 0 0,0 0-1 0 0,0 0 1 0 0,23-17 1 0 0,-16 15 0 0 0,-7 2-2 0 0,1 0 0 0 0,-1 0-1 0 0,0 0 1 0 0,1 0 0 0 0,-1 0-1 0 0,0 0 1 0 0,1 0-1 0 0,-1 0 1 0 0,1 0 0 0 0,-1 0-1 0 0,0 0 1 0 0,1 0 0 0 0,-1-1-1 0 0,0 1 1 0 0,0 0 0 0 0,1 0-1 0 0,-1 0 1 0 0,0-1-1 0 0,1 1 1 0 0,-1 0 0 0 0,0 0-1 0 0,0-1 1 0 0,1 1 0 0 0,-1 0-1 0 0,0-1 1 0 0,0 1 0 0 0,1-1-1 0 0,-1 0 1 0 0,0 1 0 0 0,1-1 0 0 0,-1 0 0 0 0,0 1-1 0 0,1-1 1 0 0,-1 0 0 0 0,1 1 0 0 0,-1-1-1 0 0,1 1 1 0 0,-1-1 0 0 0,1 1 0 0 0,-1-1 0 0 0,1 1-1 0 0,-1 0 1 0 0,1-1 0 0 0,0 1 0 0 0,-1 0-1 0 0,1-1 1 0 0,0 1 0 0 0,-1 0 0 0 0,1 0 0 0 0,0 0-1 0 0,-1-1 1 0 0,1 1 0 0 0,0 0 0 0 0,0 0 2 0 0,0 0 0 0 0,-1 0 0 0 0,1 0 0 0 0,-1 0 0 0 0,1 0 1 0 0,0-1-1 0 0,-1 1 0 0 0,1 0 0 0 0,-1 0 0 0 0,1-1 0 0 0,-1 1 1 0 0,1 0-1 0 0,-1 0 0 0 0,1-1 0 0 0,-1 1 0 0 0,1-1 0 0 0,-1 1 1 0 0,0 0-1 0 0,1-1 0 0 0,-1 1 0 0 0,0-1 0 0 0,1 1 1 0 0,-1-1-1 0 0,1 0 0 0 0,-1 0-3 0 0,1 0 1 0 0,-1 1-1 0 0,1-1 1 0 0,-1 0 0 0 0,1 1-1 0 0,-1-1 1 0 0,1 1-1 0 0,-1-1 1 0 0,1 1-1 0 0,0-1 1 0 0,-1 1-1 0 0,1 0 1 0 0,0-1-1 0 0,-1 1 1 0 0,1 0-1 0 0,0-1 1 0 0,-1 1 0 0 0,2 0-1 0 0,8-6 17 0 0,-10 2-91 0 0,2 7-634 0 0,1 9-6129 0 0,-3-27 1487 0 0</inkml:trace>
</inkml:ink>
</file>

<file path=ppt/ink/ink16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3:01.592"/>
    </inkml:context>
    <inkml:brush xml:id="br0">
      <inkml:brushProperty name="width" value="0.035" units="cm"/>
      <inkml:brushProperty name="height" value="0.035" units="cm"/>
      <inkml:brushProperty name="color" value="#E71224"/>
    </inkml:brush>
  </inkml:definitions>
  <inkml:trace contextRef="#ctx0" brushRef="#br0">55 77 876 0 0,'0'0'3453'0'0,"4"-9"-3228"0"0,10-26-83 0 0,-13 35-107 0 0,-1-1 0 0 0,0 1 0 0 0,0 0-1 0 0,1-1 1 0 0,-1 1 0 0 0,0 0-1 0 0,0-1 1 0 0,0 1 0 0 0,0 0-1 0 0,0-1 1 0 0,1 1 0 0 0,-1-1-1 0 0,0 1 1 0 0,0 0 0 0 0,0-1 0 0 0,0 1-1 0 0,0-1 1 0 0,0 1 0 0 0,0-1-1 0 0,0 1 1 0 0,0 0 0 0 0,-1-1-1 0 0,1 1 1 0 0,0 0 0 0 0,0-1 0 0 0,0 1-1 0 0,0-1 1 0 0,-1 1 0 0 0,1 0-1 0 0,0-1 1 0 0,0 1 0 0 0,-1 0-1 0 0,1-1 1 0 0,0 1 0 0 0,0 0 0 0 0,-1 0-1 0 0,1-1 1 0 0,0 1 0 0 0,-1 0-1 0 0,1 0 1 0 0,0 0 0 0 0,-1-1-1 0 0,1 1 1 0 0,-1 0 0 0 0,1 0 0 0 0,0 0-1 0 0,-1 0 1 0 0,1 0 0 0 0,-1 0-1 0 0,1 0 1 0 0,0 0 0 0 0,-1 0-1 0 0,1 0 1 0 0,-1 0 0 0 0,1 0-1 0 0,0 0 1 0 0,-1 0 0 0 0,1 0 0 0 0,-1 0-1 0 0,1 0 1 0 0,-1 0-25 0 0,0 1 0 0 0,0-1 0 0 0,0 0 1 0 0,0 0-1 0 0,0 0 0 0 0,0 1 0 0 0,0-1 0 0 0,0 0 1 0 0,0 1-1 0 0,0-1 0 0 0,0 1 0 0 0,0-1 0 0 0,1 1 0 0 0,-1 0 1 0 0,0-1-1 0 0,0 1 0 0 0,1 0 0 0 0,-1-1 0 0 0,0 1 0 0 0,0 1 1 0 0,-7 3 369 0 0,7-4-339 0 0,0-1 0 0 0,0 0 0 0 0,1 1 0 0 0,-1-1 0 0 0,0 1 1 0 0,0-1-1 0 0,0 1 0 0 0,0 0 0 0 0,0-1 0 0 0,1 1 1 0 0,-1 0-1 0 0,0 0 0 0 0,0-1 0 0 0,1 1 0 0 0,-2 2 0 0 0,-6 3 196 0 0,8-5-233 0 0,-1-1 0 0 0,0 0 0 0 0,0 1 1 0 0,0-1-1 0 0,1 1 0 0 0,-1-1 0 0 0,0 1 0 0 0,0-1 0 0 0,1 1 0 0 0,-1-1 0 0 0,0 1 0 0 0,1 0 0 0 0,-1-1 0 0 0,1 1 0 0 0,-1 0 0 0 0,1-1 1 0 0,-1 1-1 0 0,1 0 0 0 0,0 0 0 0 0,-1 0 0 0 0,1-1 0 0 0,0 1 0 0 0,-1 1 0 0 0,1-1 51 0 0,3-2 85 0 0,0 0 0 0 0,1 0 0 0 0,-1-1 0 0 0,0 1 0 0 0,-1 0 0 0 0,1-1 0 0 0,0 0 0 0 0,0 0 0 0 0,-1 0 0 0 0,1 0 0 0 0,-1 0 0 0 0,1 0-1 0 0,-1-1 1 0 0,2-2 0 0 0,-3 3-82 0 0,-1 1 0 0 0,1-1-1 0 0,-1 1 1 0 0,1-1 0 0 0,-1 0 0 0 0,0 1-1 0 0,1-1 1 0 0,-1 0 0 0 0,0 1-1 0 0,0-1 1 0 0,0 0 0 0 0,-1-1-1 0 0,-3-6 695 0 0,4 9-752 0 0,0 0 0 0 0,0 0 1 0 0,-1 0-1 0 0,1-1 0 0 0,0 1 1 0 0,0 0-1 0 0,-1 0 0 0 0,1 0 1 0 0,0 0-1 0 0,-1 0 1 0 0,1 0-1 0 0,0 0 0 0 0,0 0 1 0 0,-1 0-1 0 0,1 1 0 0 0,0-1 1 0 0,0 0-1 0 0,-1 0 1 0 0,1 0-1 0 0,0 0 0 0 0,0 0 1 0 0,-1 0-1 0 0,1 1 0 0 0,0-1 1 0 0,0 0-1 0 0,-1 0 0 0 0,1 0 1 0 0,0 0-1 0 0,0 1 1 0 0,0-1-1 0 0,0 0 0 0 0,-1 0 1 0 0,1 1-1 0 0,0-1 0 0 0,-1 1-8 0 0,1-1 0 0 0,-1 1-1 0 0,1-1 1 0 0,-1 1 0 0 0,1 0-1 0 0,-1-1 1 0 0,1 1 0 0 0,0 0-1 0 0,-1-1 1 0 0,1 1 0 0 0,0 0-1 0 0,0 0 1 0 0,-1-1 0 0 0,1 1-1 0 0,0 0 1 0 0,0 0-1 0 0,0 0 1 0 0,0-1 0 0 0,0 1-1 0 0,0 0 1 0 0,0 1 0 0 0,0-2 10 0 0,1 1 1 0 0,-1-1-1 0 0,1 0 1 0 0,-1 1 0 0 0,1-1-1 0 0,-1 0 1 0 0,1 0-1 0 0,-1 1 1 0 0,1-1 0 0 0,-1 0-1 0 0,1 0 1 0 0,-1 0-1 0 0,1 0 1 0 0,-1 0-1 0 0,1 0 1 0 0,-1 0 0 0 0,1 0-1 0 0,-1 0 1 0 0,1 0-1 0 0,-1 0 1 0 0,1 0 0 0 0,-1 0-1 0 0,1 0 1 0 0,-1 0-1 0 0,1 0 1 0 0,-1-1-1 0 0,1 1 1 0 0,-1 0 0 0 0,1 0-1 0 0,-1-1 1 0 0,1 1-1 0 0,-1 0 1 0 0,1-1 0 0 0,-1 1-1 0 0,1-1 1 0 0,40-25 55 0 0,-43 26 308 0 0,1 0-367 0 0,0 0 0 0 0,1 0-1 0 0,-1 0 1 0 0,0 0 0 0 0,1 0 0 0 0,-1 0-1 0 0,0 0 1 0 0,1 0 0 0 0,-1 0 0 0 0,0 0-1 0 0,1 0 1 0 0,-1 1 0 0 0,1-1 0 0 0,-1 0-1 0 0,0 0 1 0 0,1 1 0 0 0,-1-1 0 0 0,1 0-1 0 0,-1 1 1 0 0,1-1 0 0 0,-1 1 0 0 0,1-1-1 0 0,-1 0 1 0 0,1 1 0 0 0,-1-1 0 0 0,1 1-1 0 0,-1-1 1 0 0,1 1 0 0 0,0 0 0 0 0,-1-1-1 0 0,1 1 1 0 0,0-1 0 0 0,0 1 0 0 0,-1 0-1 0 0,1 0 1 0 0,0 0 1 0 0,0 0-1 0 0,0 0 1 0 0,-1 0-1 0 0,1-1 1 0 0,0 1 0 0 0,-1 0-1 0 0,1 0 1 0 0,-1 0-1 0 0,1-1 1 0 0,-1 1 0 0 0,1 0-1 0 0,-1-1 1 0 0,1 1-1 0 0,-1 0 1 0 0,0-1 0 0 0,1 1-1 0 0,-2 0 1 0 0,1 0-5 0 0,0 0 0 0 0,0-1 0 0 0,0 1 0 0 0,0 0 0 0 0,0 0 0 0 0,0 0 0 0 0,1 0 0 0 0,-1 1 0 0 0,0-1 0 0 0,1 0 0 0 0,-1 0 0 0 0,0 0 0 0 0,1 0 0 0 0,0 1-1 0 0,-1-1 1 0 0,1 0 0 0 0,0 1 0 0 0,-1 1 0 0 0,0 2 12 0 0,1 4-32 0 0,1-8 26 0 0,-1-1 0 0 0,1 1-1 0 0,-1-1 1 0 0,1 0 0 0 0,-1 1 0 0 0,1-1 0 0 0,0 0-1 0 0,-1 1 1 0 0,1-1 0 0 0,-1 0 0 0 0,1 0-1 0 0,0 0 1 0 0,-1 1 0 0 0,1-1 0 0 0,0 0 0 0 0,-1 0-1 0 0,1 0 1 0 0,0 0 0 0 0,-1 0 0 0 0,2 0-1 0 0,3-1 12 0 0,-1 1 0 0 0,1-1 0 0 0,-1 0 0 0 0,1 0 0 0 0,-1-1 0 0 0,0 1 0 0 0,0-1 0 0 0,1 0 0 0 0,-1 0 0 0 0,0 0 0 0 0,0 0 0 0 0,-1-1 0 0 0,1 0 0 0 0,0 0 0 0 0,-1 0 0 0 0,5-5 0 0 0,-7 7-8 0 0,-1 1 0 0 0,0-1-1 0 0,1 0 1 0 0,-1 1-1 0 0,0-1 1 0 0,0 0-1 0 0,1 1 1 0 0,-1-1-1 0 0,0 0 1 0 0,0 1-1 0 0,0-1 1 0 0,0 0-1 0 0,0 1 1 0 0,0-1-1 0 0,0 0 1 0 0,0 1-1 0 0,0-1 1 0 0,0 0-1 0 0,0 1 1 0 0,-1-1 0 0 0,1 0-1 0 0,0 1 1 0 0,0-1-1 0 0,-1 0 1 0 0,1 1-1 0 0,0-1 1 0 0,-1 1-1 0 0,1-1 1 0 0,0 0-1 0 0,-1 1 1 0 0,1-1-1 0 0,-1 1 1 0 0,1 0-1 0 0,-1-1 1 0 0,1 1-1 0 0,-1-1 1 0 0,0 1-1 0 0,1 0 1 0 0,-1-1 0 0 0,1 1-1 0 0,-1 0 1 0 0,0-1-1 0 0,1 1 1 0 0,-2 0-1 0 0,-1-1-10 0 0,0 1 0 0 0,0 0 0 0 0,0 0 0 0 0,0 0 0 0 0,-1 0 0 0 0,1 1 0 0 0,0-1 0 0 0,0 1 0 0 0,0-1 0 0 0,0 1 0 0 0,0 0 0 0 0,0 0 0 0 0,0 1 0 0 0,1-1 0 0 0,-1 1 0 0 0,0-1 0 0 0,1 1 0 0 0,-1 0 0 0 0,1 0 0 0 0,-1 0 0 0 0,1 0 0 0 0,0 0 0 0 0,-2 3 0 0 0,-2 1 3 0 0,0 20-15 0 0,5-26 16 0 0,1 0 1 0 0,0 1 0 0 0,0-1 0 0 0,0 0-1 0 0,-1 0 1 0 0,1 0 0 0 0,0 1-1 0 0,0-1 1 0 0,0 0 0 0 0,0 0-1 0 0,0 1 1 0 0,-1-1 0 0 0,1 0-1 0 0,0 0 1 0 0,0 1 0 0 0,0-1-1 0 0,0 0 1 0 0,0 0 0 0 0,0 1 0 0 0,0-1-1 0 0,0 0 1 0 0,0 0 0 0 0,0 1-1 0 0,0-1 1 0 0,0 0 0 0 0,0 0-1 0 0,0 1 1 0 0,0-1 0 0 0,0 0-1 0 0,0 0 1 0 0,1 1 0 0 0,-1-1-1 0 0,0 0 1 0 0,0 0 0 0 0,0 1 0 0 0,0-1-1 0 0,0 0 1 0 0,1 0 0 0 0,-1 0-1 0 0,0 1 1 0 0,0-1 0 0 0,0 0-1 0 0,1 0 1 0 0,-1 0 0 0 0,0 0-1 0 0,0 0 1 0 0,0 1 0 0 0,1-1-1 0 0,-1 0 1 0 0,0 0 0 0 0,0 0 0 0 0,1 0-1 0 0,-1 0 1 0 0,0 0 0 0 0,1 0-1 0 0,-1 0 1 0 0,0 0 0 0 0,0 0-1 0 0,1 0 1 0 0,-1 0 0 0 0,0 0-1 0 0,0 0 1 0 0,1 0 0 0 0,-1 0-1 0 0,23 0-110 0 0,-19 0-80 0 0,16 0-2544 0 0,-12 0-59 0 0,-64 0-3638 0 0</inkml:trace>
</inkml:ink>
</file>

<file path=ppt/ink/ink16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3:03.276"/>
    </inkml:context>
    <inkml:brush xml:id="br0">
      <inkml:brushProperty name="width" value="0.035" units="cm"/>
      <inkml:brushProperty name="height" value="0.035" units="cm"/>
      <inkml:brushProperty name="color" value="#E71224"/>
    </inkml:brush>
  </inkml:definitions>
  <inkml:trace contextRef="#ctx0" brushRef="#br0">11 24 328 0 0,'0'0'2386'0'0,"1"-4"-2422"0"0,3-9 7 0 0,-3 9 2503 0 0,-1 4-2575 0 0,0 0 52 0 0,0 0 0 0 0,0 0 0 0 0,-1-1 1 0 0,1 1-1 0 0,0 0 0 0 0,0 0 0 0 0,0 0 0 0 0,0 0 0 0 0,0 0 0 0 0,0-1 0 0 0,-1 1 0 0 0,1 0 0 0 0,0 0 0 0 0,0 0 1 0 0,0 0-1 0 0,0 0 0 0 0,-1 0 0 0 0,1 0 0 0 0,0 0 0 0 0,0 0 0 0 0,0 0 0 0 0,-1 0 0 0 0,1 0 0 0 0,0 0 0 0 0,0 0 1 0 0,0 0-1 0 0,0 0 0 0 0,-1 0 0 0 0,1 0 0 0 0,0 0 0 0 0,0 0 0 0 0,0 0 0 0 0,-1 0 0 0 0,1 0 0 0 0,0 0 0 0 0,0 0 0 0 0,0 0 1 0 0,0 0-1 0 0,-1 0 0 0 0,1 1 0 0 0,0-1 0 0 0,0 0 0 0 0,0 0 0 0 0,0 0 0 0 0,0 0 0 0 0,0 0 0 0 0,-1 1 0 0 0,1-1 1 0 0,0 0-1 0 0,0 0 0 0 0,0 0 0 0 0,0 0 0 0 0,0 1 0 0 0,0-1 0 0 0,0 0 0 0 0,0 0 0 0 0,-9 9-1093 0 0,9-8 1033 0 0</inkml:trace>
</inkml:ink>
</file>

<file path=ppt/ink/ink16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3:03.493"/>
    </inkml:context>
    <inkml:brush xml:id="br0">
      <inkml:brushProperty name="width" value="0.035" units="cm"/>
      <inkml:brushProperty name="height" value="0.035" units="cm"/>
      <inkml:brushProperty name="color" value="#E71224"/>
    </inkml:brush>
  </inkml:definitions>
  <inkml:trace contextRef="#ctx0" brushRef="#br0">0 1 76 0 0,'0'0'2064'0'0</inkml:trace>
</inkml:ink>
</file>

<file path=ppt/ink/ink16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3:03.753"/>
    </inkml:context>
    <inkml:brush xml:id="br0">
      <inkml:brushProperty name="width" value="0.035" units="cm"/>
      <inkml:brushProperty name="height" value="0.035" units="cm"/>
      <inkml:brushProperty name="color" value="#E71224"/>
    </inkml:brush>
  </inkml:definitions>
  <inkml:trace contextRef="#ctx0" brushRef="#br0">0 1 140 0 0</inkml:trace>
</inkml:ink>
</file>

<file path=ppt/ink/ink16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3:05.382"/>
    </inkml:context>
    <inkml:brush xml:id="br0">
      <inkml:brushProperty name="width" value="0.035" units="cm"/>
      <inkml:brushProperty name="height" value="0.035" units="cm"/>
      <inkml:brushProperty name="color" value="#E71224"/>
    </inkml:brush>
  </inkml:definitions>
  <inkml:trace contextRef="#ctx0" brushRef="#br0">645 164 140 0 0,'22'-7'6849'0'0,"-22"7"-7140"0"0,0-1 286 0 0,0 0-1 0 0,0 0 1 0 0,-1 1-1 0 0,1-1 1 0 0,0 0-1 0 0,0 0 1 0 0,0 1-1 0 0,0-1 1 0 0,0 0-1 0 0,0 0 1 0 0,1 1-1 0 0,-1-1 1 0 0,0 0-1 0 0,0 1 1 0 0,0-1-1 0 0,1 0 1 0 0,-1 0-1 0 0,0 1 1 0 0,1-1-1 0 0,-1 1 1 0 0,1-1-1 0 0,-1 0 1 0 0,1 1-1 0 0,-1-1 1 0 0,1 1-1 0 0,-1-1 1 0 0,1 1-1 0 0,-1-1 1 0 0,1 1-1 0 0,0-1 1 0 0,-1 1-1 0 0,1 0 1 0 0,1-1-1 0 0,-2 1 0 0 0,5-7 46 0 0,-4 7-32 0 0,0-1 91 0 0,-1 0-92 0 0,0 1-1 0 0,0 0 0 0 0,1 0 0 0 0,-1-1 0 0 0,0 1 0 0 0,0 0 0 0 0,0-1 0 0 0,1 1 0 0 0,-1 0 0 0 0,0 0 0 0 0,0 0 1 0 0,1-1-1 0 0,-1 1 0 0 0,0 0 0 0 0,1 0 0 0 0,-1 0 0 0 0,0 0 0 0 0,0-1 0 0 0,1 1 0 0 0,-1 0 0 0 0,0 0 0 0 0,1 0 1 0 0,-1 0-1 0 0,0 0 0 0 0,1 0 0 0 0,-1 0 0 0 0,1 0 0 0 0,-1 0 0 0 0,0 0 0 0 0,2 0 1212 0 0,-19 0 1785 0 0,-140 6-1681 0 0,96 3-1127 0 0,25-4-112 0 0,10 0-18 0 0,-3 0 16 0 0,-24 0 222 0 0,-11-5 654 0 0,27-4-1024 0 0,-37 6 135 0 0,73-2-37 0 0,-15 2-4 0 0,11-2-28 0 0,-7 0 95 0 0,8 1-66 0 0,0-1 0 0 0,0 0 0 0 0,0 0 1 0 0,0-1-1 0 0,-8-1 0 0 0,-1-6 17 0 0,5 3-22 0 0,6 4-23 0 0,0 0 1 0 0,0-1 0 0 0,0 1-1 0 0,0 0 1 0 0,0 1 0 0 0,0-1-1 0 0,0 0 1 0 0,0 1 0 0 0,-3-1-1 0 0,-17-2-227 0 0,14 2 182 0 0,14 0 141 0 0,-5 1-44 0 0,1-3-52 0 0,-1 0 1 0 0,1 0-1 0 0,-1 1 1 0 0,1-1 0 0 0,0 0-1 0 0,0 1 1 0 0,1-1-1 0 0,-1 1 1 0 0,0-1-1 0 0,1 1 1 0 0,-1 0 0 0 0,1 0-1 0 0,0 0 1 0 0,5-2-1 0 0,11-13-16 0 0,-8 5 12 0 0,15-12-34 0 0,3 5-19 0 0,-22 15 46 0 0,-4-1-8 0 0,-3 4 19 0 0,0 1 0 0 0,0 0 0 0 0,0 0 0 0 0,0-1 0 0 0,0 1 0 0 0,0 0 0 0 0,0 0 0 0 0,0-1 0 0 0,0 1 0 0 0,0 0 0 0 0,0 0 0 0 0,0-1 0 0 0,0 1 0 0 0,0 0 0 0 0,1 0 0 0 0,-1 0 0 0 0,0-1 0 0 0,0 1 0 0 0,0 0 0 0 0,0 0 0 0 0,1 0 0 0 0,-1-1 0 0 0,0 1 0 0 0,0 0 0 0 0,0 0 0 0 0,1 0 0 0 0,-1 0 0 0 0,0 0 0 0 0,0 0 0 0 0,1-1 0 0 0,-1 1 0 0 0,0 0 0 0 0,0 0 0 0 0,1 0 0 0 0,-1 0 0 0 0,0 0 0 0 0,0 0 0 0 0,1 0 0 0 0,-1 0 0 0 0,0 0 0 0 0,0 0 0 0 0,1 0 0 0 0,-1 0 0 0 0,0 0 1 0 0,0 1-1 0 0,1-1 0 0 0,-1 0 0 0 0,0 0 0 0 0,0 0 0 0 0,1 0 0 0 0,-1 0 0 0 0,1 0-4 0 0,-1-1-4 0 0,0 0-4 0 0,-11 8-223 0 0,10-6 243 0 0,0 1 0 0 0,0-1 0 0 0,0 1 0 0 0,-1-1 0 0 0,1 0 0 0 0,0 1 0 0 0,-1-1 0 0 0,1 0 0 0 0,-1 0 0 0 0,0 0 0 0 0,1 0 0 0 0,-1 0 0 0 0,0 0 0 0 0,-2 0 0 0 0,-15 12-31 0 0,17-11 15 0 0,0 0 1 0 0,0 0-1 0 0,0 1 0 0 0,0-1 0 0 0,-1 0 0 0 0,1-1 0 0 0,-5 4 1 0 0,4-4 7 0 0,1 1 1 0 0,0-1-1 0 0,0 1 1 0 0,0-1-1 0 0,0 1 1 0 0,0 0-1 0 0,0 0 1 0 0,0 0 0 0 0,1 0-1 0 0,-3 3 1 0 0,-5 3-8 0 0,8-8 6 0 0,0 1 1 0 0,0-1-1 0 0,1 1 1 0 0,-1-1-1 0 0,0 1 1 0 0,1-1-1 0 0,-1 1 1 0 0,0-1-1 0 0,1 1 1 0 0,-1-1-1 0 0,1 1 1 0 0,-1 0-1 0 0,1-1 1 0 0,-1 1-1 0 0,1 0 1 0 0,0 0-1 0 0,-1-1 1 0 0,1 1-1 0 0,0 0 1 0 0,0 0-1 0 0,-1 1 1 0 0,1-2-1 0 0,0 0 0 0 0,0 0 0 0 0,0 1 1 0 0,0-1-1 0 0,0 0 0 0 0,0 1 1 0 0,0-1-1 0 0,0 0 0 0 0,0 0 0 0 0,-1 1 1 0 0,1-1-1 0 0,0 0 0 0 0,0 0 0 0 0,0 1 1 0 0,0-1-1 0 0,-1 0 0 0 0,1 0 0 0 0,0 0 1 0 0,0 1-1 0 0,0-1 0 0 0,-1 0 1 0 0,1 0-1 0 0,0 0 0 0 0,0 0 0 0 0,-1 1 1 0 0,1-1-1 0 0,0 0 0 0 0,-1 0 0 0 0,1 0 1 0 0,-1 0-1 0 0,1 0 1 0 0,0 0-1 0 0,-1 1 1 0 0,1-1-1 0 0,0 0 1 0 0,0 0-1 0 0,-1 0 1 0 0,1 1-1 0 0,0-1 1 0 0,-1 0-1 0 0,1 0 0 0 0,0 1 1 0 0,0-1-1 0 0,0 0 1 0 0,-1 0-1 0 0,1 1 1 0 0,0-1-1 0 0,0 0 1 0 0,0 1-1 0 0,0-1 1 0 0,0 0-1 0 0,-1 1 1 0 0,1-1-1 0 0,0 0 0 0 0,0 1 1 0 0,0-1-1 0 0,0 0 1 0 0,0 1-1 0 0,-7 3-3 0 0,7-4 1 0 0,-1 1-1 0 0,1-1 1 0 0,0 0 0 0 0,0 0 0 0 0,-1 0-1 0 0,1 0 1 0 0,0 0 0 0 0,0 1 0 0 0,0-1 0 0 0,0 0-1 0 0,-1 0 1 0 0,1 0 0 0 0,0 0 0 0 0,0 1-1 0 0,0-1 1 0 0,0 0 0 0 0,0 0 0 0 0,-1 0 0 0 0,1 1-1 0 0,0-1 1 0 0,0 0 0 0 0,0 0 0 0 0,0 1-1 0 0,0-1 1 0 0,0 0 0 0 0,0 0 0 0 0,0 1 0 0 0,0-1-1 0 0,0 0 1 0 0,0 0 0 0 0,0 1 0 0 0,0-1-1 0 0,0 0 1 0 0,0 0 0 0 0,0 1 0 0 0,0-1-1 0 0,0 0 1 0 0,1 0 0 0 0,-1 1 0 0 0,0-1 0 0 0,3 2 27 0 0,-1 0 1 0 0,1 0 0 0 0,0 0 0 0 0,0 0 0 0 0,0 0-1 0 0,0-1 1 0 0,0 0 0 0 0,1 0 0 0 0,-1 0-1 0 0,5 1 1 0 0,36 7 106 0 0,-17 15-217 0 0,-27-23 80 0 0,0 1 1 0 0,1-1-1 0 0,-1 0 0 0 0,0 1 1 0 0,1-1-1 0 0,-1 0 0 0 0,1 0 1 0 0,-1 1-1 0 0,1-1 0 0 0,-1 0 1 0 0,1 0-1 0 0,0 0 1 0 0,0 0-1 0 0,0 0 0 0 0,0 0 1 0 0,1 2-1 0 0,-1-2-2 0 0,0-1-1 0 0,0 1 1 0 0,0 0 0 0 0,0 0 0 0 0,0 0 0 0 0,-1 0-1 0 0,1 0 1 0 0,0 0 0 0 0,-1 0 0 0 0,1 0-1 0 0,-1 0 1 0 0,1 1 0 0 0,-1-1 0 0 0,0 0-1 0 0,1 0 1 0 0,-1 2 0 0 0,1-1-104 0 0,-1 0 1 0 0,1 0-1 0 0,0 0 1 0 0,0 0-1 0 0,0-1 1 0 0,0 1-1 0 0,1 0 0 0 0,-1-1 1 0 0,0 1-1 0 0,1-1 1 0 0,-1 1-1 0 0,3 1 1 0 0,-1-1-709 0 0,0 1 1 0 0,-1-1 0 0 0,1 0 0 0 0,0 0 0 0 0,1 0-1 0 0,-1-1 1 0 0,4 3 0 0 0,3-2-1817 0 0</inkml:trace>
</inkml:ink>
</file>

<file path=ppt/ink/ink16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3:06.645"/>
    </inkml:context>
    <inkml:brush xml:id="br0">
      <inkml:brushProperty name="width" value="0.035" units="cm"/>
      <inkml:brushProperty name="height" value="0.035" units="cm"/>
      <inkml:brushProperty name="color" value="#E71224"/>
    </inkml:brush>
  </inkml:definitions>
  <inkml:trace contextRef="#ctx0" brushRef="#br0">100 55 412 0 0,'0'0'8849'0'0,"-6"1"-8947"0"0,-12 2 90 0 0,12-1 30 0 0,9-3 110 0 0,-1 1-57 0 0,0-1 0 0 0,0 1 1 0 0,0-1-1 0 0,0 0 0 0 0,0 0 0 0 0,0 0 0 0 0,0 0 1 0 0,-1 0-1 0 0,1 0 0 0 0,0-1 0 0 0,-1 1 1 0 0,1-1-1 0 0,-1 1 0 0 0,1-1 0 0 0,-1 1 1 0 0,0-1-1 0 0,1 0 0 0 0,-1 0 0 0 0,0 0 0 0 0,0 0 1 0 0,0 1-1 0 0,-1-1 0 0 0,1 0 0 0 0,0-1 1 0 0,-1 1-1 0 0,1 0 0 0 0,-1 0 0 0 0,0 0 0 0 0,0-3 1 0 0,0 4-36 0 0,0 1 1 0 0,0-1 0 0 0,0 1 0 0 0,0-1-1 0 0,0 1 1 0 0,0-1 0 0 0,-1 1 0 0 0,1-1-1 0 0,0 1 1 0 0,0-1 0 0 0,-1 1-1 0 0,1-1 1 0 0,0 1 0 0 0,0 0 0 0 0,-1-1-1 0 0,1 1 1 0 0,-1 0 0 0 0,1-1 0 0 0,0 1-1 0 0,-1 0 1 0 0,1-1 0 0 0,-1 1-1 0 0,1 0 1 0 0,0 0 0 0 0,-1 0 0 0 0,1-1-1 0 0,-1 1 1 0 0,1 0 0 0 0,-1 0 0 0 0,1 0-1 0 0,-2 0 1 0 0,-22 0 172 0 0,16 1-196 0 0,1 0 0 0 0,0 1 0 0 0,1 0 0 0 0,-13 5 0 0 0,17-7-27 0 0,1 1 1 0 0,-1 0 0 0 0,0 0 0 0 0,1-1-1 0 0,-1 1 1 0 0,1 0 0 0 0,-1 1 0 0 0,1-1-1 0 0,0 0 1 0 0,-1 0 0 0 0,1 1 0 0 0,0-1-1 0 0,0 0 1 0 0,0 1 0 0 0,0-1 0 0 0,0 1-1 0 0,0 0 1 0 0,0-1 0 0 0,1 1 0 0 0,-1 0-1 0 0,1-1 1 0 0,-1 1 0 0 0,1 0 0 0 0,-1 0-1 0 0,1-1 1 0 0,0 1 0 0 0,0 0 0 0 0,0 0-1 0 0,0 3 1 0 0,7-4 49 0 0,0 0-1 0 0,-1 0 1 0 0,1 0 0 0 0,12-1-1 0 0,-12 0-36 0 0,0-1 0 0 0,-1 1-1 0 0,1-1 1 0 0,-1 0 0 0 0,1-1-1 0 0,-1 0 1 0 0,1 0 0 0 0,-1 0-1 0 0,0-1 1 0 0,0 0 0 0 0,8-5-1 0 0,-13 7 7 0 0,-1 1-1 0 0,0-1 1 0 0,1 0-1 0 0,-1 0 1 0 0,0 1-1 0 0,0-1 0 0 0,1 0 1 0 0,-1 0-1 0 0,0 1 1 0 0,0-1-1 0 0,0 0 1 0 0,0 0-1 0 0,0 1 1 0 0,0-1-1 0 0,0 0 1 0 0,0 0-1 0 0,-1 0 1 0 0,1 1-1 0 0,0-1 1 0 0,0 0-1 0 0,-1 0 0 0 0,1 1 1 0 0,0-1-1 0 0,-1 0 1 0 0,1 1-1 0 0,0-1 1 0 0,-1 0-1 0 0,1 1 1 0 0,-1-1-1 0 0,0 1 1 0 0,1-1-1 0 0,-1 1 1 0 0,1-1-1 0 0,-1 1 0 0 0,0-1 1 0 0,1 1-1 0 0,-1-1 1 0 0,0 1-1 0 0,1 0 1 0 0,-1 0-1 0 0,0-1 1 0 0,-1 1-1 0 0,-17-3 74 0 0,-36-2-1 0 0,54 5-29 0 0,0 0-15 0 0,-2 0-19 0 0,2 0-35 0 0,34 12-6924 0 0,-25-9 4241 0 0,-6-3 1759 0 0,-6-2 53 0 0,-35-11-1378 0 0</inkml:trace>
</inkml:ink>
</file>

<file path=ppt/ink/ink16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3:11.122"/>
    </inkml:context>
    <inkml:brush xml:id="br0">
      <inkml:brushProperty name="width" value="0.035" units="cm"/>
      <inkml:brushProperty name="height" value="0.035" units="cm"/>
      <inkml:brushProperty name="color" value="#E71224"/>
    </inkml:brush>
  </inkml:definitions>
  <inkml:trace contextRef="#ctx0" brushRef="#br0">12 15 1804 0 0,'0'0'10040'0'0,"-10"-14"-8827"0"0,9 20-1457 0 0,1-3 242 0 0,0-1 1 0 0,0 1 0 0 0,0-1 0 0 0,0 1 0 0 0,1-1 0 0 0,-1 1 0 0 0,1-1 0 0 0,0 0 0 0 0,0 1 0 0 0,0-1 0 0 0,0 0-1 0 0,0 0 1 0 0,0 1 0 0 0,0-1 0 0 0,1 0 0 0 0,-1 0 0 0 0,1 0 0 0 0,0-1 0 0 0,0 1 0 0 0,-1 0 0 0 0,5 2 0 0 0,-2 5-1 0 0,0 1 0 0 0,-3-9 3 0 0,0 0-1 0 0,1 0 0 0 0,-1 0 1 0 0,0 0-1 0 0,0 0 0 0 0,0 1 1 0 0,0-1-1 0 0,0 0 1 0 0,0 1-1 0 0,0-1 0 0 0,-1 1 1 0 0,1-1-1 0 0,0 1 0 0 0,-1-1 1 0 0,1 1-1 0 0,-1-1 0 0 0,1 3 1 0 0,0-3-6 0 0,8 5-5 0 0,-8-6 145 0 0,0 4-441 0 0,3-2 292 0 0,0 6 9 0 0,-4-7 5 0 0,1 0 0 0 0,-1 0 0 0 0,0 0 0 0 0,0 0-1 0 0,1 0 1 0 0,-1 0 0 0 0,0-1 0 0 0,1 1 0 0 0,-1 0 0 0 0,1 0 0 0 0,-1 0 0 0 0,1-1 0 0 0,0 1 0 0 0,-1 0 0 0 0,1-1 0 0 0,0 1-1 0 0,-1 0 1 0 0,1-1 0 0 0,0 1 0 0 0,1 0 0 0 0,-1-1-10 0 0,0 1-194 0 0,0 0-1 0 0,0 0 1 0 0,0 0-1 0 0,0-1 1 0 0,0 1-1 0 0,1 0 1 0 0,-1-1 0 0 0,0 1-1 0 0,0-1 1 0 0,1 0-1 0 0,-1 1 1 0 0,0-1-1 0 0,1 0 1 0 0,-1 0-1 0 0,2 0 1 0 0,8 7-3577 0 0,-5-4 1182 0 0,-33-13-325 0 0</inkml:trace>
</inkml:ink>
</file>

<file path=ppt/ink/ink16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3:12.021"/>
    </inkml:context>
    <inkml:brush xml:id="br0">
      <inkml:brushProperty name="width" value="0.035" units="cm"/>
      <inkml:brushProperty name="height" value="0.035" units="cm"/>
      <inkml:brushProperty name="color" value="#E71224"/>
    </inkml:brush>
  </inkml:definitions>
  <inkml:trace contextRef="#ctx0" brushRef="#br0">76 234 1264 0 0,'0'0'4239'0'0,"-4"-1"-4107"0"0,-10-2-4 0 0,10 3 177 0 0,-13 0 652 0 0,13 0-225 0 0,3 0-648 0 0,0 0 1 0 0,0 1-1 0 0,-1-1 0 0 0,1 0 0 0 0,0 0 1 0 0,0 0-1 0 0,0 0 0 0 0,0 0 0 0 0,0 0 0 0 0,0-1 1 0 0,0 1-1 0 0,-1 0 0 0 0,1 0 0 0 0,0-1 0 0 0,0 1 1 0 0,0-1-1 0 0,0 1 0 0 0,0-1 0 0 0,-1 0 1 0 0,2 1 40 0 0,0 0-73 0 0,0 0-1 0 0,-1 0 1 0 0,1 0 0 0 0,0 0-1 0 0,-1 0 1 0 0,1 0 0 0 0,0 0 0 0 0,-1 0-1 0 0,1 0 1 0 0,0 0 0 0 0,-1 0-1 0 0,1 0 1 0 0,0 0 0 0 0,-1 0 0 0 0,1-1-1 0 0,0 1 1 0 0,0 0 0 0 0,-1 0-1 0 0,1 0 1 0 0,0 0 0 0 0,-1-1 0 0 0,1 1-1 0 0,0 0 1 0 0,0 0 0 0 0,0 0-1 0 0,-1-1 1 0 0,1 1 0 0 0,0 0 0 0 0,0 0-1 0 0,0-1 1 0 0,-1 1 0 0 0,1 0-1 0 0,0-1 1 0 0,0 1 0 0 0,0 0-1 0 0,0 0 1 0 0,0-1 0 0 0,0 1 0 0 0,0 0-1 0 0,0-1 1 0 0,0 1 0 0 0,0 0-1 0 0,0-1 1 0 0,0 1 0 0 0,0 0 0 0 0,0-1-1 0 0,0 1 1 0 0,0 0 0 0 0,0-1-1 0 0,0 1 1 0 0,0 0 0 0 0,0 0 0 0 0,0-1-1 0 0,0 1 1 0 0,1 0 0 0 0,-1-1-1 0 0,0 1 1 0 0,0 0 0 0 0,0 0 0 0 0,1-1-1 0 0,-1 1 1 0 0,0 0 0 0 0,0 0-1 0 0,1 0 1 0 0,-1-1 0 0 0,1 1 0 0 0,21-24-122 0 0,-16 18 207 0 0,66-62-82 0 0,-37 36-60 0 0,-25 24 23 0 0,0-2-1 0 0,0 1 1 0 0,-1-1 0 0 0,0 0 0 0 0,12-20-1 0 0,-18 25-476 0 0,-2 9 262 0 0,-4 15 200 0 0,1 0-147 0 0,-1 1-746 0 0,0 5-6072 0 0,4-23 5070 0 0,4 0-434 0 0</inkml:trace>
</inkml:ink>
</file>

<file path=ppt/ink/ink16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3:21.370"/>
    </inkml:context>
    <inkml:brush xml:id="br0">
      <inkml:brushProperty name="width" value="0.035" units="cm"/>
      <inkml:brushProperty name="height" value="0.035" units="cm"/>
      <inkml:brushProperty name="color" value="#E71224"/>
    </inkml:brush>
  </inkml:definitions>
  <inkml:trace contextRef="#ctx0" brushRef="#br0">23 54 516 0 0,'0'0'6773'0'0,"-1"-3"-6705"0"0,-3-10-28 0 0,3 10 287 0 0,-10-16 1335 0 0,11 16-1321 0 0,0 3-329 0 0,1 0 1 0 0,-1-1-1 0 0,0 1 1 0 0,0-1-1 0 0,0 1 1 0 0,0-1-1 0 0,0 1 1 0 0,0-1-1 0 0,0 1 1 0 0,0-1-1 0 0,0 1 1 0 0,0 0-1 0 0,0-1 1 0 0,0 1-1 0 0,0-1 0 0 0,-1 1 1 0 0,1-1-1 0 0,0 1 1 0 0,0-1-1 0 0,0 1 1 0 0,-1 0-1 0 0,1-1 1 0 0,0 1-1 0 0,0 0 1 0 0,-1-1-1 0 0,1 1 1 0 0,0 0-1 0 0,-1-1 1 0 0,1 1-1 0 0,-1 0 1 0 0,0-1 1381 0 0</inkml:trace>
</inkml:ink>
</file>

<file path=ppt/ink/ink16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2T18:23:37.446"/>
    </inkml:context>
    <inkml:brush xml:id="br0">
      <inkml:brushProperty name="width" value="0.035" units="cm"/>
      <inkml:brushProperty name="height" value="0.035" units="cm"/>
      <inkml:brushProperty name="color" value="#33CCFF"/>
    </inkml:brush>
  </inkml:definitions>
  <inkml:trace contextRef="#ctx0" brushRef="#br0">34 0 16956,'-33'1759'0</inkml:trace>
</inkml:ink>
</file>

<file path=ppt/ink/ink16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3:49.248"/>
    </inkml:context>
    <inkml:brush xml:id="br0">
      <inkml:brushProperty name="width" value="0.035" units="cm"/>
      <inkml:brushProperty name="height" value="0.035" units="cm"/>
      <inkml:brushProperty name="color" value="#33CCFF"/>
    </inkml:brush>
  </inkml:definitions>
  <inkml:trace contextRef="#ctx0" brushRef="#br0">42 6 776 0 0,'0'0'9176'0'0,"-2"0"-9157"0"0,-14-3 8524 0 0,8 0-9012 0 0,6 26 421 0 0,-3 2 81 0 0,1-1 0 0 0,1 1 0 0 0,2 0 1 0 0,0 0-1 0 0,4 26 0 0 0,-2 8 27 0 0,-1 291 350 0 0,5-290-386 0 0,-5-57-32 0 0,1-1 1 0 0,-1 1 0 0 0,1 0 0 0 0,-1 0 0 0 0,1-1-1 0 0,0 1 1 0 0,0 0 0 0 0,0-1 0 0 0,0 1 0 0 0,2 2-1 0 0,-1 2-192 0 0,-2-7 181 0 0,0 1 0 0 0,0-1 0 0 0,0 0-1 0 0,0 0 1 0 0,0 0 0 0 0,0 0 0 0 0,0 0 0 0 0,0 0 0 0 0,0 0 0 0 0,0 1-1 0 0,0-1 1 0 0,0 0 0 0 0,0 0 0 0 0,0 0 0 0 0,0 0 0 0 0,0 0 0 0 0,0 0 0 0 0,0 1-1 0 0,0-1 1 0 0,0 0 0 0 0,0 0 0 0 0,0 0 0 0 0,0 0 0 0 0,0 0 0 0 0,0 0 0 0 0,0 0-1 0 0,0 1 1 0 0,0-1 0 0 0,0 0 0 0 0,0 0 0 0 0,1 0 0 0 0,-1 0 0 0 0,0 0 0 0 0,0 0-1 0 0,0 0 1 0 0,0 0 0 0 0,0 0 0 0 0,0 0 0 0 0,0 1 0 0 0,0-1 0 0 0,1 0 0 0 0,-1 0-1 0 0,0 0 1 0 0,0 0 0 0 0,0 0 0 0 0,0 0 0 0 0,0 0 0 0 0,0 0 0 0 0,1 0-1 0 0,-1 0 1 0 0,0 0 0 0 0,0 0 0 0 0,0 0 0 0 0,0 0 0 0 0,0 0 0 0 0,0 0 0 0 0,1 0-1 0 0,-1 0 1 0 0,0-1 0 0 0,0-15-16126 0 0,-5 32 15028 0 0</inkml:trace>
</inkml:ink>
</file>

<file path=ppt/ink/ink16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3:49.951"/>
    </inkml:context>
    <inkml:brush xml:id="br0">
      <inkml:brushProperty name="width" value="0.035" units="cm"/>
      <inkml:brushProperty name="height" value="0.035" units="cm"/>
      <inkml:brushProperty name="color" value="#33CCFF"/>
    </inkml:brush>
  </inkml:definitions>
  <inkml:trace contextRef="#ctx0" brushRef="#br0">40 160 7877 0 0,'0'0'7032'0'0,"-6"-10"-6706"0"0,-20-31 100 0 0,18 23 1284 0 0,17 17-861 0 0,0 3-985 0 0,7-4 165 0 0,0 0-1 0 0,-1-1 0 0 0,1 0 1 0 0,17-7-1 0 0,1 0 0 0 0,-6 2 55 0 0,47-22 0 0 0,-23 9-58 0 0,-31 19-415 0 0,-14 2-34 0 0,-1 20-4195 0 0,-6-18 3605 0 0,0 5-1630 0 0,-11-36-6710 0 0</inkml:trace>
</inkml:ink>
</file>

<file path=ppt/ink/ink16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3:54.959"/>
    </inkml:context>
    <inkml:brush xml:id="br0">
      <inkml:brushProperty name="width" value="0.035" units="cm"/>
      <inkml:brushProperty name="height" value="0.035" units="cm"/>
      <inkml:brushProperty name="color" value="#33CCFF"/>
    </inkml:brush>
  </inkml:definitions>
  <inkml:trace contextRef="#ctx0" brushRef="#br0">166 151 2444 0 0,'0'0'9214'0'0,"-3"-2"-8986"0"0,0-1-123 0 0,-12-6 539 0 0,8 0 1092 0 0,-19-3-652 0 0,22 11-1058 0 0,0 0-1 0 0,0 1 0 0 0,0-1 0 0 0,0 1 0 0 0,0 0 0 0 0,0 1 1 0 0,1-1-1 0 0,-1 1 0 0 0,0-1 0 0 0,0 1 0 0 0,0 0 0 0 0,0 0 1 0 0,1 1-1 0 0,-1-1 0 0 0,0 1 0 0 0,1 0 0 0 0,0 0 0 0 0,-6 4 0 0 0,7 0-38 0 0,2-6 12 0 0,0 1 0 0 0,0-1 0 0 0,0 0 0 0 0,0 1 1 0 0,0-1-1 0 0,0 0 0 0 0,0 0 0 0 0,0 1 0 0 0,0-1 0 0 0,0 0 0 0 0,0 0 1 0 0,0 1-1 0 0,0-1 0 0 0,0 0 0 0 0,0 1 0 0 0,0-1 0 0 0,-1 0 0 0 0,1 0 1 0 0,0 0-1 0 0,0 1 0 0 0,0-1 0 0 0,0 0 0 0 0,-1 0 0 0 0,1 1 0 0 0,0-1 1 0 0,0 0-1 0 0,0 0 0 0 0,-1 0 0 0 0,1 0 0 0 0,0 0 0 0 0,0 1 1 0 0,-1-1-1 0 0,1 0 0 0 0,-3 2-11 0 0,0 1 1 0 0,1 0-1 0 0,0-1 1 0 0,0 1-1 0 0,0 0 0 0 0,0 0 1 0 0,0 0-1 0 0,0 1 1 0 0,1-1-1 0 0,-1 0 1 0 0,1 1-1 0 0,0-1 0 0 0,0 1 1 0 0,0-1-1 0 0,1 1 1 0 0,-1 4-1 0 0,1-5 2 0 0,0 0-1 0 0,0 0 1 0 0,0 0-1 0 0,0-1 1 0 0,0 1-1 0 0,0 0 1 0 0,1 0 0 0 0,0 0-1 0 0,0 0 1 0 0,0 0-1 0 0,0-1 1 0 0,0 1-1 0 0,0 0 1 0 0,2 2-1 0 0,-1-3 12 0 0,7 9 13 0 0,-2-7-11 0 0,-4-1 2 0 0,0-1 1 0 0,0 0-1 0 0,1 0 0 0 0,-1 0 1 0 0,1 0-1 0 0,5 1 1 0 0,-3-1 26 0 0,1-1 0 0 0,-1 1 0 0 0,1-2 0 0 0,7 1 0 0 0,-12-1 19 0 0,14-6 172 0 0,-13 3-199 0 0,0 0 0 0 0,-1 0 0 0 0,1 0 0 0 0,-1 0 0 0 0,0 0 0 0 0,0 0-1 0 0,-1-1 1 0 0,1 1 0 0 0,0-1 0 0 0,-1 1 0 0 0,0-1 0 0 0,0 1 0 0 0,1-6 0 0 0,-1-3-9 0 0,0-1 0 0 0,-1-21 0 0 0,-1 8 40 0 0,0 21-52 0 0,1-1 1 0 0,-1 1 0 0 0,0 0 0 0 0,-1 0 0 0 0,-1-6 0 0 0,1 7 16 0 0,0-1 0 0 0,1 0 1 0 0,0-1-1 0 0,-2-9 0 0 0,-2-35 264 0 0,5 44-154 0 0,1 5-57 0 0,-1 1 0 0 0,0-1 0 0 0,0 1 0 0 0,0-1 0 0 0,0 0 0 0 0,0 1 0 0 0,1-1 0 0 0,-1 0 0 0 0,0 0 0 0 0,0 1 0 0 0,-1-1 0 0 0,1 0 0 0 0,0 1 0 0 0,0-1 0 0 0,0 0 0 0 0,0 1 1 0 0,0-1-1 0 0,-1 1 0 0 0,1-1 0 0 0,0 0 0 0 0,-1 1 0 0 0,1-1 0 0 0,0 1 0 0 0,-1-1 0 0 0,1 0 0 0 0,-1 1 0 0 0,1-1 0 0 0,-2 0 0 0 0,1 1-98 0 0,-4 7-670 0 0,16 59 941 0 0,-11-63-238 0 0,1 1-1 0 0,-1-1 0 0 0,1 0 0 0 0,0 1 0 0 0,0-1 1 0 0,0 0-1 0 0,3 5 0 0 0,4 16 30 0 0,-7-21-32 0 0,0 0 0 0 0,0 1 1 0 0,1-2-1 0 0,-1 1 0 0 0,0 0 0 0 0,1 0 0 0 0,2 3 0 0 0,-2-3-4 0 0,0 0 0 0 0,0 0 0 0 0,-1-1 0 0 0,1 1 0 0 0,-1 0 0 0 0,2 6-1 0 0,1 2-3 0 0,0 0 0 0 0,1 1 0 0 0,0-2 0 0 0,9 14 0 0 0,-2-3-47 0 0,-8-15-59 0 0,-1-1-1 0 0,1 0 1 0 0,1 0-1 0 0,-1 0 1 0 0,6 4 0 0 0,4 0-7237 0 0</inkml:trace>
</inkml:ink>
</file>

<file path=ppt/ink/ink16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3:56.250"/>
    </inkml:context>
    <inkml:brush xml:id="br0">
      <inkml:brushProperty name="width" value="0.035" units="cm"/>
      <inkml:brushProperty name="height" value="0.035" units="cm"/>
      <inkml:brushProperty name="color" value="#33CCFF"/>
    </inkml:brush>
  </inkml:definitions>
  <inkml:trace contextRef="#ctx0" brushRef="#br0">66 145 2824 0 0,'0'0'7212'0'0,"0"-8"-4161"0"0,-1 3 788 0 0,-2 8-2661 0 0,-3 12-1924 0 0,4-10 1200 0 0,-8 9-403 0 0,9-13-49 0 0,0 0-1 0 0,0 0 1 0 0,0 0-1 0 0,0 0 0 0 0,1 0 1 0 0,-1 0-1 0 0,0 0 0 0 0,0 0 1 0 0,1 1-1 0 0,-1-1 0 0 0,1 0 1 0 0,-1 1-1 0 0,1-1 0 0 0,0 0 1 0 0,-1 1-1 0 0,1-1 0 0 0,0 2 1 0 0,0-1-4 0 0,-1 0 0 0 0,1 0 0 0 0,0 0 0 0 0,-1 0 0 0 0,0 0 0 0 0,1 0 0 0 0,-1-1 0 0 0,0 1 0 0 0,0 0 0 0 0,0 0 0 0 0,-2 2 0 0 0,1-3 1 0 0,1 1-1 0 0,0 0 0 0 0,0 0 0 0 0,0 0 1 0 0,0 0-1 0 0,0 0 0 0 0,0 0 0 0 0,0 0 1 0 0,1 1-1 0 0,-1-1 0 0 0,1 0 0 0 0,-1 2 1 0 0,1-3-2 0 0,0 0 0 0 0,0 0 1 0 0,0 0-1 0 0,0 0 1 0 0,0 0-1 0 0,0 0 0 0 0,0 0 1 0 0,0 0-1 0 0,0 0 0 0 0,0 0 1 0 0,-1 0-1 0 0,1 0 1 0 0,0 0-1 0 0,-1 0 0 0 0,1-1 1 0 0,-1 1-1 0 0,1 0 1 0 0,-1 0-1 0 0,1 0 0 0 0,-1-1 1 0 0,0 1-1 0 0,1 0 0 0 0,-1-1 1 0 0,0 1-1 0 0,-1 1 1 0 0,9-3-89 0 0,-7 1 91 0 0,0 0 0 0 0,0 1 0 0 0,0-1 0 0 0,0 0 0 0 0,0 0 1 0 0,1 0-1 0 0,-1 0 0 0 0,0 0 0 0 0,0 0 0 0 0,0 0 0 0 0,0 0 0 0 0,0 0 0 0 0,0 0 1 0 0,0 0-1 0 0,1 0 0 0 0,-1 0 0 0 0,0 0 0 0 0,0 0 0 0 0,0 0 0 0 0,0 0 0 0 0,0 0 0 0 0,0 0 1 0 0,0 0-1 0 0,0 0 0 0 0,1 0 0 0 0,-1 0 0 0 0,0 0 0 0 0,0-1 0 0 0,0 1 0 0 0,0 0 0 0 0,0 0 1 0 0,0 0-1 0 0,0 0 0 0 0,0 0 0 0 0,0 0 0 0 0,0 0 0 0 0,1 0 0 0 0,-1 0 0 0 0,0 0 1 0 0,0-1-1 0 0,0 1 0 0 0,0 0 0 0 0,0 0 0 0 0,0 0 0 0 0,0 0 0 0 0,0 0 0 0 0,0 0 0 0 0,0 0 1 0 0,0 0-1 0 0,0-1 0 0 0,0 1 0 0 0,0 0 0 0 0,0 0 0 0 0,0 0 0 0 0,0 0 0 0 0,0 0 0 0 0,0 0 1 0 0,0 0-1 0 0,0-1 0 0 0,0 1 0 0 0,0 0 0 0 0,0 0 0 0 0,0 0 0 0 0,0 0 0 0 0,-1 0 1 0 0,1 0-1 0 0,0 0 0 0 0,0 0 0 0 0,0-1 0 0 0,0 1 2 0 0,0-1 1 0 0,1 0-1 0 0,-1 0 0 0 0,0 1 1 0 0,0-1-1 0 0,1 0 0 0 0,-1 0 1 0 0,0 1-1 0 0,1-1 0 0 0,-1 0 0 0 0,1 1 1 0 0,-1-1-1 0 0,1 1 0 0 0,-1-1 1 0 0,1 1-1 0 0,0-1 0 0 0,-1 1 1 0 0,1-1-1 0 0,-1 1 0 0 0,1-1 1 0 0,1 1-1 0 0,8-11 5 0 0,-8 7-10 0 0,0 0 0 0 0,0 0 0 0 0,1 1 0 0 0,-1-1 0 0 0,1 1 0 0 0,0 0 1 0 0,3-3-1 0 0,16-21 10 0 0,11-36 8 0 0,-29 56-11 0 0,-1 0 0 0 0,0 0 1 0 0,-1 0-1 0 0,1 0 0 0 0,-1 0 0 0 0,0-1 0 0 0,-1 1 0 0 0,1-11 0 0 0,3-26 273 0 0,-5 44-187 0 0,-1 1-367 0 0,-1-1 269 0 0,0 1-1 0 0,0 0 1 0 0,1 0 0 0 0,-1 0 0 0 0,0 0 0 0 0,1 0-1 0 0,-1 1 1 0 0,1-1 0 0 0,-1 0 0 0 0,1 1 0 0 0,0-1-1 0 0,0 1 1 0 0,-1-1 0 0 0,1 1 0 0 0,-1 3 0 0 0,-16 31 13 0 0,10-25-4 0 0,7-10-2 0 0,0-1-1 0 0,1 1 0 0 0,-1-1 1 0 0,1 1-1 0 0,-1 0 0 0 0,1-1 1 0 0,-1 1-1 0 0,1 0 1 0 0,-1 0-1 0 0,1-1 0 0 0,-1 1 1 0 0,1 0-1 0 0,0 0 0 0 0,0 0 1 0 0,-1-1-1 0 0,1 1 1 0 0,0 0-1 0 0,0 0 0 0 0,0 1 1 0 0,0 0 0 0 0,-1-1 1 0 0,1 1-1 0 0,0-1 0 0 0,-1 1 1 0 0,1-1-1 0 0,-1 0 1 0 0,0 1-1 0 0,0-1 1 0 0,1 1-1 0 0,-1-1 1 0 0,0 0-1 0 0,0 0 0 0 0,-2 2 1 0 0,-9 15-7 0 0,2-4 1 0 0,9-13 6 0 0,0 0 0 0 0,0 0 1 0 0,0 0-1 0 0,0 0 1 0 0,0 0-1 0 0,1 0 1 0 0,-1 0-1 0 0,0 0 1 0 0,1 0-1 0 0,-1 0 0 0 0,1 0 1 0 0,-1 1-1 0 0,1-1 1 0 0,0 0-1 0 0,-1 2 1 0 0,1-2-2 0 0,0 0 1 0 0,-1 0 0 0 0,1 1 0 0 0,0-1-1 0 0,-1 0 1 0 0,1 0 0 0 0,-1 0-1 0 0,1 0 1 0 0,-1 0 0 0 0,0 0 0 0 0,0 0-1 0 0,1 0 1 0 0,-1 0 0 0 0,0 0 0 0 0,-2 2-1 0 0,2-2-2 0 0,0-1 1 0 0,0 1-1 0 0,1 0 0 0 0,-1 0 0 0 0,0 0 0 0 0,0 1 0 0 0,0-1 1 0 0,1 0-1 0 0,-1 0 0 0 0,0 0 0 0 0,1 0 0 0 0,0 1 0 0 0,-1-1 0 0 0,1 0 1 0 0,-1 1-1 0 0,1 0 0 0 0,-5 11-61 0 0,4-12-19 0 0,1 0 0 0 0,-1 1 0 0 0,0-1 1 0 0,1 0-1 0 0,-1 1 0 0 0,1-1 1 0 0,-1 1-1 0 0,1-1 0 0 0,0 1 1 0 0,-1-1-1 0 0,1 2 0 0 0,0-2-226 0 0,0 0-1 0 0,0-1 1 0 0,1 1-1 0 0,-1 0 1 0 0,0 0-1 0 0,0-1 1 0 0,1 1-1 0 0,-1 0 1 0 0,0-1-1 0 0,1 1 1 0 0,-1-1-1 0 0,1 1 1 0 0,-1-1-1 0 0,1 1 1 0 0,-1 0-1 0 0,1-1 1 0 0,-1 1-1 0 0,1-1 1 0 0,-1 0-1 0 0,1 1 1 0 0,0-1-1 0 0,-1 0 1 0 0,1 1 0 0 0,1-1-1 0 0,-2 1 163 0 0,0-1-1 0 0,0 0 1 0 0,0 0-1 0 0,0 0 1 0 0,1 1-1 0 0,-1-1 1 0 0,0 0-1 0 0,0 0 1 0 0,0 0 0 0 0,1 0-1 0 0,-1 0 1 0 0,0 0-1 0 0,0 1 1 0 0,1-1-1 0 0,-1 0 1 0 0,0 0 0 0 0,0 0-1 0 0,0 0 1 0 0,1 0-1 0 0,-1 0 1 0 0,0 0-1 0 0,0 0 1 0 0,1 0-1 0 0,-1 0 1 0 0,0 0 0 0 0,0 0-1 0 0,1 0 1 0 0,-1 0-1 0 0,0 0 1 0 0,0 0-1 0 0,1-1 1 0 0,-1 1-1 0 0,0 0 1 0 0,0 0 0 0 0,0 0-1 0 0,1 0 1 0 0,-1 0-1 0 0,0 0 1 0 0,0-1-1 0 0,0 1 1 0 0,0 0 0 0 0,1 0-1 0 0,-1 0 1 0 0,0-1-1 0 0,-21-23-2074 0 0</inkml:trace>
</inkml:ink>
</file>

<file path=ppt/ink/ink16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3:58.279"/>
    </inkml:context>
    <inkml:brush xml:id="br0">
      <inkml:brushProperty name="width" value="0.035" units="cm"/>
      <inkml:brushProperty name="height" value="0.035" units="cm"/>
      <inkml:brushProperty name="color" value="#33CCFF"/>
    </inkml:brush>
  </inkml:definitions>
  <inkml:trace contextRef="#ctx0" brushRef="#br0">311 1 3172 0 0,'0'0'10072'0'0,"-4"0"-9999"0"0,-11 3-6 0 0,14-3-32 0 0,-1 1 1 0 0,1-1-1 0 0,-1 1 1 0 0,1-1-1 0 0,0 1 1 0 0,-1 0-1 0 0,1-1 1 0 0,0 1-1 0 0,-1 0 1 0 0,1 0-1 0 0,0 0 1 0 0,0 0-1 0 0,0 0 1 0 0,-1 1-1 0 0,-8 6 796 0 0,-15 12 233 0 0,20-16-1020 0 0,-1 0 0 0 0,1 0 0 0 0,0 1 0 0 0,-5 5 0 0 0,-12 11 49 0 0,-6 5-3 0 0,1 2 1 0 0,2 0-1 0 0,-31 45 1 0 0,42-51-60 0 0,11-17-24 0 0,0 0-1 0 0,0-1 0 0 0,0 1 0 0 0,0-1 0 0 0,-1 1 1 0 0,-7 6-1 0 0,11-11 8 0 0,-1 0-1 0 0,1 0 1 0 0,0 0 0 0 0,0 1 0 0 0,0-1 0 0 0,-1 0 0 0 0,1 0-1 0 0,0 1 1 0 0,0-1 0 0 0,0 0 0 0 0,0 0 0 0 0,-1 1 0 0 0,1-1-1 0 0,0 0 1 0 0,0 0 0 0 0,0 1 0 0 0,0-1 0 0 0,0 0-1 0 0,0 1 1 0 0,0-1 0 0 0,0 0 0 0 0,0 1 0 0 0,0-1 0 0 0,0 0-1 0 0,0 0 1 0 0,0 1 0 0 0,0-1 0 0 0,0 0 0 0 0,0 1 0 0 0,0-1-1 0 0,0 0 1 0 0,1 1 0 0 0,-1-1 0 0 0,0 0 0 0 0,0 0-1 0 0,0 1 1 0 0,0-1 0 0 0,1 0 0 0 0,-1 0 0 0 0,0 0 0 0 0,0 1-1 0 0,0-1 1 0 0,1 0 0 0 0,-1 0 0 0 0,0 0 0 0 0,1 1 0 0 0,7 4 111 0 0,38 32 566 0 0,-1-6-578 0 0,0 3-1 0 0,67 68 1 0 0,-93-83-27 0 0,34 26-1 0 0,-52-44-58 0 0,0 0 0 0 0,0 0 0 0 0,1 0 0 0 0,-1 0 0 0 0,0-1 0 0 0,1 1 0 0 0,-1-1 0 0 0,1 1-1 0 0,-1-1 1 0 0,0 1 0 0 0,1-1 0 0 0,-1 0 0 0 0,1 1 0 0 0,-1-1 0 0 0,1 0 0 0 0,2 0 0 0 0,-3 0-41 0 0,21 10-1762 0 0,-5-1-2465 0 0,-10-5 751 0 0,-53-27-5983 0 0</inkml:trace>
</inkml:ink>
</file>

<file path=ppt/ink/ink16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4:02.581"/>
    </inkml:context>
    <inkml:brush xml:id="br0">
      <inkml:brushProperty name="width" value="0.035" units="cm"/>
      <inkml:brushProperty name="height" value="0.035" units="cm"/>
      <inkml:brushProperty name="color" value="#33CCFF"/>
    </inkml:brush>
  </inkml:definitions>
  <inkml:trace contextRef="#ctx0" brushRef="#br0">89 353 2344 0 0,'0'0'8696'0'0,"0"-13"-8527"0"0,0-104 1152 0 0,0-23-1114 0 0,6 98 153 0 0,-7 33-212 0 0,1 7-137 0 0,0 0 0 0 0,-1 0 1 0 0,1 0-1 0 0,0 0 0 0 0,0 0 0 0 0,1 0 1 0 0,-1 0-1 0 0,0 1 0 0 0,0-1 1 0 0,1 0-1 0 0,-1 0 0 0 0,1 0 0 0 0,0 0 1 0 0,1-3-1 0 0,-6 15-91 0 0,3-8 83 0 0,1 0 0 0 0,0 0 0 0 0,-1-1-1 0 0,0 1 1 0 0,1 0 0 0 0,-1-1 0 0 0,0 1 0 0 0,0 0 0 0 0,0-1 0 0 0,0 1 0 0 0,0-1-1 0 0,0 1 1 0 0,-3 1 0 0 0,3-2-2 0 0,0 1 0 0 0,-1-1 0 0 0,1 1 0 0 0,0-1 0 0 0,0 1 0 0 0,0 0 0 0 0,0-1 0 0 0,0 1 0 0 0,0 0 0 0 0,1 0 0 0 0,-1 0 0 0 0,0-1 0 0 0,1 1 0 0 0,-1 2 0 0 0,1-3-1 0 0,0 0 0 0 0,0 0-1 0 0,0 0 1 0 0,-1 0 0 0 0,1-1 0 0 0,0 1-1 0 0,0 0 1 0 0,-1 0 0 0 0,1-1 0 0 0,-1 1 0 0 0,1 0-1 0 0,-1 0 1 0 0,1-1 0 0 0,-1 1 0 0 0,1 0-1 0 0,-1-1 1 0 0,0 1 0 0 0,0 0 0 0 0,0-1-1 0 0,1 1 0 0 0,-1-1 1 0 0,0 1-1 0 0,1 0 1 0 0,-1-1-1 0 0,1 1 1 0 0,-1 0-1 0 0,1-1 0 0 0,-1 1 1 0 0,1 0-1 0 0,0-1 1 0 0,-1 1-1 0 0,1 0 1 0 0,0 0-1 0 0,-1-1 1 0 0,1 1-1 0 0,0 0 0 0 0,0 1 1 0 0,-11 20 15 0 0,10-21-2 0 0,1 0 0 0 0,0 0-1 0 0,-1-1 1 0 0,1 1 0 0 0,-1 0-1 0 0,1-1 1 0 0,-1 1 0 0 0,1 0-1 0 0,-1-1 1 0 0,0 1 0 0 0,1-1-1 0 0,-1 1 1 0 0,0-1 0 0 0,1 1-1 0 0,-2 0 1 0 0,-6 15 36 0 0,4-8-32 0 0,-12 15 42 0 0,14-21 430 0 0,3-3-151 0 0,6-8-149 0 0,-3 3-197 0 0,0 0 1 0 0,0 1 0 0 0,1-1 0 0 0,9-8 0 0 0,-11 11 4 0 0,-1 0 1 0 0,1 0-1 0 0,-1 0 1 0 0,0-1 0 0 0,0 1-1 0 0,2-4 1 0 0,6-10-15 0 0,8-18 15 0 0,-14 24-431 0 0,-2 15 443 0 0,-1 0 1 0 0,1-1-1 0 0,-1 1 0 0 0,1 0 1 0 0,1-1-1 0 0,-1 1 0 0 0,4 3 1 0 0,-2-1 3 0 0,-3-4-14 0 0,1 1 4 0 0,0 1 0 0 0,1-1 0 0 0,-1 0 0 0 0,1 1 0 0 0,0-1 0 0 0,0 0 0 0 0,5 3 0 0 0,7 15-43 0 0,14 12-784 0 0,-23-24-1817 0 0,4 2-2983 0 0,-4-8 2347 0 0</inkml:trace>
</inkml:ink>
</file>

<file path=ppt/ink/ink16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4:05.290"/>
    </inkml:context>
    <inkml:brush xml:id="br0">
      <inkml:brushProperty name="width" value="0.035" units="cm"/>
      <inkml:brushProperty name="height" value="0.035" units="cm"/>
      <inkml:brushProperty name="color" value="#33CCFF"/>
    </inkml:brush>
  </inkml:definitions>
  <inkml:trace contextRef="#ctx0" brushRef="#br0">0 17 800 0 0,'0'0'7223'0'0,"0"-2"-6994"0"0,0-12 2841 0 0,9 14-13976 0 0,-18 0 10490 0 0</inkml:trace>
</inkml:ink>
</file>

<file path=ppt/ink/ink16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4:11.464"/>
    </inkml:context>
    <inkml:brush xml:id="br0">
      <inkml:brushProperty name="width" value="0.035" units="cm"/>
      <inkml:brushProperty name="height" value="0.035" units="cm"/>
      <inkml:brushProperty name="color" value="#E71224"/>
    </inkml:brush>
  </inkml:definitions>
  <inkml:trace contextRef="#ctx0" brushRef="#br0">1 0 1292 0 0,'0'0'1324'0'0</inkml:trace>
</inkml:ink>
</file>

<file path=ppt/ink/ink16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4:11.558"/>
    </inkml:context>
    <inkml:brush xml:id="br0">
      <inkml:brushProperty name="width" value="0.035" units="cm"/>
      <inkml:brushProperty name="height" value="0.035" units="cm"/>
      <inkml:brushProperty name="color" value="#E71224"/>
    </inkml:brush>
  </inkml:definitions>
  <inkml:trace contextRef="#ctx0" brushRef="#br0">72 0 204 0 0,'-61'21'848'0'0,"61"-19"-540"0"0,0 0-272 0 0,-5 0-36 0 0,5 0-28 0 0,-6 0-20 0 0,6 0-40 0 0,0 0-188 0 0,0 0-172 0 0</inkml:trace>
</inkml:ink>
</file>

<file path=ppt/ink/ink16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4:12.484"/>
    </inkml:context>
    <inkml:brush xml:id="br0">
      <inkml:brushProperty name="width" value="0.035" units="cm"/>
      <inkml:brushProperty name="height" value="0.035" units="cm"/>
      <inkml:brushProperty name="color" value="#E71224"/>
    </inkml:brush>
  </inkml:definitions>
  <inkml:trace contextRef="#ctx0" brushRef="#br0">28 75 20 0 0,'0'0'5625'0'0,"0"-3"-5364"0"0,0-13 813 0 0,0 16-799 0 0,-7-11-127 0 0,6 11-60 0 0,1 0 0 0 0,-1-1-1 0 0,1 1 1 0 0,-1-1-1 0 0,1 1 1 0 0,-1-1 0 0 0,1 1-1 0 0,-1-1 1 0 0,1 1 0 0 0,-1-1-1 0 0,1 0 1 0 0,-1 1 0 0 0,1-1-1 0 0,0 0 1 0 0,0 1-1 0 0,-1-1 1 0 0,1 0 0 0 0,0 1-1 0 0,0-1 1 0 0,0 0 0 0 0,-1 0-1 0 0,-5-11 679 0 0,4-4-149 0 0,3 13 127 0 0,0 15-464 0 0,-7 37-120 0 0,6 42-40 0 0,6-58-69 0 0,-7-25 17 0 0,1-7-56 0 0,0-1-1 0 0,-1 1 0 0 0,1 0 1 0 0,0 0-1 0 0,0 0 0 0 0,0-1 0 0 0,0 1 1 0 0,0 0-1 0 0,0 0 0 0 0,0 0 0 0 0,0-1 1 0 0,0 1-1 0 0,0 0 0 0 0,0 0 1 0 0,1 0-1 0 0,-1-1 0 0 0,0 1 0 0 0,0 0 1 0 0,1 0-1 0 0,-1-1 0 0 0,1 1 0 0 0,-1 0 1 0 0,1-1-1 0 0,-1 1 0 0 0,1 0 1 0 0,0 0-1 0 0,0-1-42 0 0,11 5-9534 0 0,-29-10 6719 0 0</inkml:trace>
</inkml:ink>
</file>

<file path=ppt/ink/ink16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4:15.197"/>
    </inkml:context>
    <inkml:brush xml:id="br0">
      <inkml:brushProperty name="width" value="0.035" units="cm"/>
      <inkml:brushProperty name="height" value="0.035" units="cm"/>
      <inkml:brushProperty name="color" value="#E71224"/>
    </inkml:brush>
  </inkml:definitions>
  <inkml:trace contextRef="#ctx0" brushRef="#br0">22 36 3860 0 0,'0'0'4921'0'0,"-11"-4"-3352"0"0,12-3-1034 0 0,-1 6-449 0 0,0 0 1 0 0,0 0-1 0 0,1 0 1 0 0,-1 0 0 0 0,0 0-1 0 0,0 0 1 0 0,0 0-1 0 0,0 0 1 0 0,0 0 0 0 0,0 0-1 0 0,0 0 1 0 0,-1 0-1 0 0,1 0 1 0 0,0 0 0 0 0,-1 0-1 0 0,1 0 1 0 0,0 0-1 0 0,-1 0 1 0 0,1 0 0 0 0,-1 0-1 0 0,0 0 1 0 0,0-1 0 0 0,0 2 454 0 0,-5 8-601 0 0,6 188 1024 0 0,5-182-846 0 0,-4-13-104 0 0,0 0 0 0 0,0 0 0 0 0,-1 1 0 0 0,1-1 0 0 0,-1 0 0 0 0,1 0 0 0 0,-1 1 0 0 0,0-1 0 0 0,1 1 0 0 0,-1-1 0 0 0,0 2 0 0 0,0 33-248 0 0,0-27-3377 0 0,0-39-7152 0 0</inkml:trace>
</inkml:ink>
</file>

<file path=ppt/ink/ink16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4:19.121"/>
    </inkml:context>
    <inkml:brush xml:id="br0">
      <inkml:brushProperty name="width" value="0.035" units="cm"/>
      <inkml:brushProperty name="height" value="0.035" units="cm"/>
      <inkml:brushProperty name="color" value="#E71224"/>
    </inkml:brush>
  </inkml:definitions>
  <inkml:trace contextRef="#ctx0" brushRef="#br0">46 9 3064 0 0,'0'0'5794'0'0,"-1"1"-5751"0"0,-3 5-25 0 0,3-5 42 0 0,-25-9-456 0 0,19 7 556 0 0,3-1-89 0 0,3-3 5168 0 0,1 34-4845 0 0,-1-6 776 0 0,1-5-660 0 0,0-1 0 0 0,5 34 0 0 0,-3-33-408 0 0,0-1 1 0 0,-2 0 0 0 0,-1 26-1 0 0,-1-2 28 0 0,2 255 291 0 0,6-257-619 0 0,-6-39 197 0 0,0 0 0 0 0,0 1 0 0 0,0-1 1 0 0,0 0-1 0 0,0 1 0 0 0,0-1 1 0 0,0 0-1 0 0,0 1 0 0 0,0-1 0 0 0,0 0 1 0 0,1 1-1 0 0,-1-1 0 0 0,0 0 1 0 0,0 0-1 0 0,0 1 0 0 0,1-1 0 0 0,-1 0 1 0 0,0 1-1 0 0,0-1 0 0 0,1 0 1 0 0,-1 0-1 0 0,0 0 0 0 0,0 1 0 0 0,1-1 1 0 0,-1 0-1 0 0,1 0 0 0 0,-1 0-49 0 0,0 1 0 0 0,1-1 0 0 0,-1 0 0 0 0,1 0 0 0 0,-1 1 0 0 0,0-1-1 0 0,1 0 1 0 0,-1 0 0 0 0,0 1 0 0 0,0-1 0 0 0,1 0 0 0 0,-1 1 0 0 0,0-1 0 0 0,0 0-1 0 0,1 1 1 0 0,-1-1 0 0 0,0 0 0 0 0,0 1 0 0 0,0-1 0 0 0,0 1 0 0 0,0-1-1 0 0,0 0 1 0 0,1 1 0 0 0,-1-1 0 0 0,0 1 0 0 0,0 0 0 0 0,0-1-291 0 0,0 0 0 0 0,1 1-1 0 0,-1-1 1 0 0,1 0 0 0 0,-1 0 0 0 0,1 1 0 0 0,0-1 0 0 0,-1 0 0 0 0,1 0 0 0 0,-1 0-1 0 0,1 0 1 0 0,-1 0 0 0 0,1 0 0 0 0,-1 0 0 0 0,1 0 0 0 0,-1 0 0 0 0,1 0 0 0 0,0 0-1 0 0,-1 0 1 0 0,1 0 0 0 0,0 0 0 0 0,6-2-4490 0 0,-26-3 630 0 0</inkml:trace>
</inkml:ink>
</file>

<file path=ppt/ink/ink16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4:19.546"/>
    </inkml:context>
    <inkml:brush xml:id="br0">
      <inkml:brushProperty name="width" value="0.035" units="cm"/>
      <inkml:brushProperty name="height" value="0.035" units="cm"/>
      <inkml:brushProperty name="color" value="#E71224"/>
    </inkml:brush>
  </inkml:definitions>
  <inkml:trace contextRef="#ctx0" brushRef="#br0">0 85 6665 0 0,'0'0'5609'0'0,"20"-10"-5545"0"0,77-40 149 0 0,-85 45-182 0 0,0 1 0 0 0,0 0 0 0 0,0 1 0 0 0,0 0 0 0 0,1 1 0 0 0,-1 0 0 0 0,1 1 0 0 0,18 0 0 0 0,-29 2-135 0 0,-1-1-1 0 0,1 0 1 0 0,0 1 0 0 0,0-1 0 0 0,0 1 0 0 0,-1-1-1 0 0,1 1 1 0 0,0 0 0 0 0,-1-1 0 0 0,1 1 0 0 0,0 0-1 0 0,-1 0 1 0 0,1 0 0 0 0,-1 1 0 0 0,0-1-1 0 0,1 0 1 0 0,1 3 0 0 0,9 13-4684 0 0,-10-15 3805 0 0,-2 2-1364 0 0</inkml:trace>
</inkml:ink>
</file>

<file path=ppt/ink/ink16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4:20.415"/>
    </inkml:context>
    <inkml:brush xml:id="br0">
      <inkml:brushProperty name="width" value="0.035" units="cm"/>
      <inkml:brushProperty name="height" value="0.035" units="cm"/>
      <inkml:brushProperty name="color" value="#E71224"/>
    </inkml:brush>
  </inkml:definitions>
  <inkml:trace contextRef="#ctx0" brushRef="#br0">194 184 1608 0 0,'0'0'10827'0'0,"-4"0"-10601"0"0,-3 0-130 0 0,0 0 0 0 0,0 0 1 0 0,0 1-1 0 0,0 0 0 0 0,0 0 0 0 0,1 1 0 0 0,-1 0 0 0 0,0 0 0 0 0,1 0 0 0 0,-1 1 0 0 0,1 0 1 0 0,0 1-1 0 0,0-1 0 0 0,0 1 0 0 0,1 0 0 0 0,-1 0 0 0 0,1 1 0 0 0,0 0 0 0 0,0 0 0 0 0,0 0 1 0 0,1 0-1 0 0,0 1 0 0 0,0 0 0 0 0,-6 12 0 0 0,3-4-103 0 0,-7 20-16 0 0,7-13-12 0 0,5-16 19 0 0,1 0 0 0 0,-1 0-1 0 0,1 0 1 0 0,0 0 0 0 0,0 0 0 0 0,0 7-1 0 0,1-7 14 0 0,0-3 3 0 0,0-1 0 0 0,-1 1 0 0 0,1 0 0 0 0,0 0 0 0 0,0-1 0 0 0,0 1 0 0 0,1 0 0 0 0,-1-1 0 0 0,0 1 0 0 0,0 0 0 0 0,1-1 0 0 0,-1 1 0 0 0,1 0 0 0 0,0-1 0 0 0,-1 1 0 0 0,1-1 0 0 0,0 1 0 0 0,0-1-1 0 0,0 1 1 0 0,0-1 0 0 0,0 0 0 0 0,0 1 0 0 0,1-1 0 0 0,1 2 0 0 0,0-2 20 0 0,-1 1-1 0 0,1-1 1 0 0,0 1-1 0 0,0-1 1 0 0,-1 0-1 0 0,1 0 1 0 0,0 0-1 0 0,0-1 0 0 0,0 1 1 0 0,0-1-1 0 0,0 1 1 0 0,0-1-1 0 0,0 0 1 0 0,0 0-1 0 0,1-1 1 0 0,-1 1-1 0 0,0-1 0 0 0,0 1 1 0 0,5-3-1 0 0,-1 1-6 0 0,0-1 0 0 0,-1 0 0 0 0,1 0 0 0 0,-1-1-1 0 0,1 1 1 0 0,-1-2 0 0 0,7-4 0 0 0,-5 0-13 0 0,0 1-1 0 0,-1-1 1 0 0,0 0 0 0 0,0-1 0 0 0,-1 0 0 0 0,0 0 0 0 0,7-18 0 0 0,-5 11 25 0 0,-4 7-1 0 0,0-1-1 0 0,-2 0 0 0 0,1-1 0 0 0,-1 1 1 0 0,-1 0-1 0 0,0-1 0 0 0,0-17 0 0 0,-1 22-28 0 0,-1-1-1 0 0,1 1 0 0 0,-1-1 0 0 0,0 1 0 0 0,-1-1 0 0 0,-3-7 0 0 0,1-2-14 0 0,4 13 15 0 0,-1 0 0 0 0,0 0 1 0 0,0 0-1 0 0,-1 0 0 0 0,-2-6 0 0 0,-23-48 129 0 0,22 47-11 0 0,5 10-90 0 0,0 0 0 0 0,0 1 0 0 0,0-1 0 0 0,-1 0 0 0 0,1 1 1 0 0,0-1-1 0 0,0 0 0 0 0,-1 1 0 0 0,1-1 0 0 0,-1 0 0 0 0,1 1 0 0 0,0-1 0 0 0,-1 1 1 0 0,1-1-1 0 0,-1 1 0 0 0,1-1 0 0 0,-1 1 0 0 0,0-1 0 0 0,1 1 0 0 0,-1 0 0 0 0,1-1 1 0 0,-1 1-1 0 0,-1-1 1821 0 0,1 1-1771 0 0,-3 0-29 0 0,3 0-51 0 0,1 0-2 0 0,0 0 0 0 0,-1 0 0 0 0,1 1-1 0 0,0-1 1 0 0,-1 0 0 0 0,1 0 0 0 0,0 0 0 0 0,-1 1 0 0 0,1-1 0 0 0,0 0 0 0 0,0 0 0 0 0,-1 0 0 0 0,1 1 0 0 0,0-1 0 0 0,0 0 0 0 0,0 1 0 0 0,-1-1 0 0 0,1 0 0 0 0,0 0 0 0 0,0 1 0 0 0,0-1 0 0 0,0 0 0 0 0,0 1 0 0 0,0-1 0 0 0,0 0 0 0 0,0 1 0 0 0,0-1-1 0 0,0 0 1 0 0,0 1 0 0 0,0-1 0 0 0,0 1 0 0 0,-1 14 68 0 0,1-9-53 0 0,0 0 1 0 0,0 0-1 0 0,0 0 1 0 0,0-1-1 0 0,1 1 1 0 0,0 0-1 0 0,0 0 1 0 0,1-1-1 0 0,-1 1 1 0 0,6 9-1 0 0,-5-10-2 0 0,0-1 0 0 0,-1 1-1 0 0,1 0 1 0 0,1 9-1 0 0,7 17 11 0 0,-8-25-8 0 0,0 0-1 0 0,0-1 0 0 0,0 1 1 0 0,-1 0-1 0 0,1 7 0 0 0,-2-8-1 0 0,1 1 0 0 0,0-1 0 0 0,1 1-1 0 0,-1-1 1 0 0,5 8 0 0 0,-3-6-14 0 0,-1 0 0 0 0,1 0 0 0 0,-1 0 0 0 0,1 10 0 0 0,5 13-27 0 0,1-2-20 0 0,-6-19-5 0 0,0 0 0 0 0,0 1 0 0 0,8 12 1 0 0,5 5-985 0 0,-8-14-1397 0 0,-8-12 2026 0 0,1 0 1 0 0,-1 1-1 0 0,1-1 0 0 0,-1 0 0 0 0,1 0 0 0 0,-1-1 0 0 0,1 1 0 0 0,0 0 0 0 0,0 0 0 0 0,-1 0 0 0 0,1 0 0 0 0,0-1 0 0 0,0 1 0 0 0,0 0 0 0 0,0-1 0 0 0,2 2 0 0 0</inkml:trace>
</inkml:ink>
</file>

<file path=ppt/ink/ink16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4:22.038"/>
    </inkml:context>
    <inkml:brush xml:id="br0">
      <inkml:brushProperty name="width" value="0.035" units="cm"/>
      <inkml:brushProperty name="height" value="0.035" units="cm"/>
      <inkml:brushProperty name="color" value="#E71224"/>
    </inkml:brush>
  </inkml:definitions>
  <inkml:trace contextRef="#ctx0" brushRef="#br0">7 61 864 0 0,'0'0'7747'0'0,"-1"-31"-1599"0"0,1 31-6162 0 0,-1 1-1 0 0,1 0 1 0 0,-1 0-1 0 0,1 0 0 0 0,-1-1 1 0 0,1 1-1 0 0,-1 0 0 0 0,1 0 1 0 0,0 0-1 0 0,0 0 1 0 0,-1 0-1 0 0,1 0 0 0 0,0 0 1 0 0,0 0-1 0 0,0-1 1 0 0,0 1-1 0 0,0 0 0 0 0,0 0 1 0 0,0 1-1 0 0,1 31 94 0 0,-1-24-107 0 0,0-5 28 0 0,0 0 1 0 0,0-1-1 0 0,0 1 0 0 0,1 0 1 0 0,0-1-1 0 0,-1 1 0 0 0,1 0 1 0 0,1-1-1 0 0,-1 1 0 0 0,0-1 1 0 0,1 1-1 0 0,0-1 0 0 0,2 4 1 0 0,3 21 437 0 0,-5-30-220 0 0,1-7-338 0 0,-8-69-59 0 0,-1 42 255 0 0,1 8-10 0 0,5 27-61 0 0,0 0 1 0 0,0 0-1 0 0,0 1 1 0 0,0-1-1 0 0,0 0 1 0 0,0 0-1 0 0,1 1 1 0 0,-1-1-1 0 0,0 0 0 0 0,1 1 1 0 0,-1-1-1 0 0,0 0 1 0 0,1 1-1 0 0,-1-1 1 0 0,1 0-1 0 0,-1 1 1 0 0,1-1-1 0 0,-1 1 0 0 0,1-1 1 0 0,-1 1-1 0 0,1-1 1 0 0,0 1-1 0 0,-1-1 1 0 0,1 1-1 0 0,0 0 1 0 0,-1-1-1 0 0,1 1 0 0 0,0 0 1 0 0,0 0-1 0 0,-1 0 1 0 0,1-1-1 0 0,0 1 1 0 0,1 0-1 0 0,36-1-150 0 0,-17 2 152 0 0,78 5-79 0 0,-98-6 66 0 0,12-1 79 0 0,3 2-3761 0 0,-2-1-1225 0 0,-21-1-373 0 0,-29 2 4109 0 0</inkml:trace>
</inkml:ink>
</file>

<file path=ppt/ink/ink16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2T18:24:23.827"/>
    </inkml:context>
    <inkml:brush xml:id="br0">
      <inkml:brushProperty name="width" value="0.035" units="cm"/>
      <inkml:brushProperty name="height" value="0.035" units="cm"/>
      <inkml:brushProperty name="color" value="#E71224"/>
    </inkml:brush>
  </inkml:definitions>
  <inkml:trace contextRef="#ctx0" brushRef="#br0">0 15 1672 0 0,'0'0'4174'0'0,"12"4"127"0"0,-11-4-4273 0 0,-1 0 0 0 0,1 1 0 0 0,0-1 0 0 0,-1 0 1 0 0,1 0-1 0 0,0 0 0 0 0,-1 0 0 0 0,1 0 0 0 0,0 0 0 0 0,0 0 0 0 0,-1 0 1 0 0,1 0-1 0 0,0 0 0 0 0,-1-1 0 0 0,1 1 0 0 0,0 0 0 0 0,-1 0 0 0 0,1-1 1 0 0,-1 1-1 0 0,1 0 0 0 0,0-1 0 0 0,-1 1 0 0 0,1 0 0 0 0,-1-1 0 0 0,1 1 1 0 0,-1-1-1 0 0,1 1 0 0 0,-1-1 0 0 0,0 1 0 0 0,1-1 0 0 0,-1 0 0 0 0,1 1 1 0 0,-1-1-1 0 0,0 1 0 0 0,0-1 0 0 0,1 0 0 0 0,-1 1 0 0 0,0-1 0 0 0,0 0 1 0 0,0 1-1 0 0,0-1 0 0 0,0 0 0 0 0,1 1 0 0 0,-1-1 0 0 0,-1 0 0 0 0,1 1 1 0 0,0-3 905 0 0,5 16-1182 0 0,-3-11 260 0 0,0 0 0 0 0,0 0 0 0 0,0 0 0 0 0,0 0 0 0 0,-1 1 0 0 0,1-1 0 0 0,-1 1 0 0 0,2 2 0 0 0,-1-2-9 0 0,-1 0-1 0 0,1 0 1 0 0,0 0-1 0 0,0 0 0 0 0,0 0 1 0 0,1-1-1 0 0,-1 1 0 0 0,4 2 1 0 0,-5-3 0 0 0,0-1 1 0 0,0 0 0 0 0,1 0-1 0 0,-2 1 1 0 0,1-1-1 0 0,0 1 1 0 0,0-1 0 0 0,0 1-1 0 0,-1-1 1 0 0,1 1 0 0 0,0 3-1 0 0,0-3 3 0 0,-1 0 0 0 0,1-1 0 0 0,0 1 0 0 0,0 0 0 0 0,0 0 0 0 0,0 0 0 0 0,0 0 0 0 0,0-1 0 0 0,2 3 0 0 0,8 20 21 0 0,-9-23-22 0 0,-1 1-1 0 0,1 0 0 0 0,-1-1 0 0 0,0 1 0 0 0,1 0 1 0 0,-1 0-1 0 0,0 0 0 0 0,0 0 0 0 0,0 0 0 0 0,0 0 1 0 0,0 0-1 0 0,-1 0 0 0 0,2 4 0 0 0,-2-3-3 0 0,2-1 0 0 0,-1 0 0 0 0,0 0-1 0 0,0 1 1 0 0,1-1 0 0 0,-1 0 0 0 0,1 0 0 0 0,0 0 0 0 0,0 0-1 0 0,-1 0 1 0 0,4 1 0 0 0,2 14 38 0 0,4-2 5 0 0,-10-15-42 0 0,-1 1 1 0 0,0 0-1 0 0,1-1 1 0 0,-1 1-1 0 0,1-1 1 0 0,-1 1 0 0 0,0 0-1 0 0,1-1 1 0 0,-1 1-1 0 0,0 0 1 0 0,1 0-1 0 0,-1-1 1 0 0,0 1-1 0 0,0 0 1 0 0,0 0-1 0 0,0 1 1 0 0,0-2-1 0 0,0 1-1 0 0,0 0 1 0 0,0 0 0 0 0,1 0 0 0 0,-1-1-1 0 0,0 1 1 0 0,0 0 0 0 0,0 0 0 0 0,1-1-1 0 0,-1 1 1 0 0,1 0 0 0 0,-1-1 0 0 0,0 1-1 0 0,1 0 1 0 0,-1-1 0 0 0,1 1 0 0 0,0 0-1 0 0,0 0 0 0 0,1 0-1 0 0,-1 1 0 0 0,0-1 0 0 0,1 0 0 0 0,-1 1 0 0 0,0-1 0 0 0,0 0 0 0 0,0 1 0 0 0,0 0 1 0 0,-1-1-1 0 0,1 1 0 0 0,0-1 0 0 0,-1 1 0 0 0,1 0 0 0 0,-1 0 0 0 0,1-1 0 0 0,-1 1 0 0 0,0 2 0 0 0,1-3 0 0 0,-1-1 0 0 0,0 1 0 0 0,0-1 0 0 0,0 1 0 0 0,1-1 0 0 0,-1 1 0 0 0,0-1 0 0 0,1 0 0 0 0,-1 1 0 0 0,0-1 0 0 0,1 1 0 0 0,-1-1 0 0 0,0 0 0 0 0,1 1 0 0 0,-1-1 0 0 0,1 0 0 0 0,-1 1 0 0 0,1-1 0 0 0,-1 0 0 0 0,1 0 0 0 0,-1 1 0 0 0,1-1 0 0 0,0 0-1 0 0,0 1-1 0 0,0-1 1 0 0,-1 0-1 0 0,1 1 1 0 0,0-1 0 0 0,-1 0-1 0 0,1 1 1 0 0,0-1 0 0 0,-1 1-1 0 0,1 0 1 0 0,-1-1-1 0 0,1 1 1 0 0,0-1 0 0 0,-1 1-1 0 0,0 0 1 0 0,1-1-1 0 0,-1 1 1 0 0,1 0 0 0 0,-1 0-1 0 0,0-1 1 0 0,1 1-1 0 0,-1 0 1 0 0,0 0 0 0 0,0 0-1 0 0,0 0 1 0 0,9 5 17 0 0,-8-6-15 0 0,-1 0 0 0 0,1 0-1 0 0,0 0 1 0 0,-1 1-1 0 0,1-1 1 0 0,0 0 0 0 0,-1 0-1 0 0,1 1 1 0 0,-1-1 0 0 0,1 0-1 0 0,0 1 1 0 0,-1-1 0 0 0,1 1-1 0 0,-1-1 1 0 0,1 1 0 0 0,-1-1-1 0 0,1 1 1 0 0,-1-1 0 0 0,0 1-1 0 0,1-1 1 0 0,-1 1 0 0 0,0-1-1 0 0,1 1 1 0 0,-1 1-1 0 0,2 1-17 0 0,6 2 7 0 0,8 10 1 0 0,-4-5 1 0 0,-5 12-2 0 0,-3-21 15 0 0,-4-1-4 0 0,0 0 0 0 0,1 0 0 0 0,-1 0-1 0 0,0 0 1 0 0,1 0 0 0 0,-1 1 0 0 0,0-1-1 0 0,1 0 1 0 0,-1 0 0 0 0,0 0-1 0 0,1 1 1 0 0,-1-1 0 0 0,0 0 0 0 0,0 0-1 0 0,1 0 1 0 0,-1 1 0 0 0,0-1 0 0 0,0 0-1 0 0,1 1 1 0 0,-1-1 0 0 0,0 0-1 0 0,0 0 1 0 0,0 1 0 0 0,0-1 0 0 0,0 0-1 0 0,1 1 1 0 0,-1-1 0 0 0,0 0 0 0 0,0 1-1 0 0,0-1 1 0 0,0 1 0 0 0,0-1-1 0 0,0 0 1 0 0,0 1 0 0 0,0-1 0 0 0,0 0-1 0 0,0 1 1 0 0,0-1 0 0 0,-1 1-1 0 0,12 16 39 0 0,-11-16-38 0 0,0-1 0 0 0,0 1 0 0 0,0-1 0 0 0,0 1 0 0 0,-1-1 0 0 0,1 0 0 0 0,0 1 0 0 0,0-1 0 0 0,0 1 0 0 0,0-1 0 0 0,0 1 0 0 0,0-1 0 0 0,0 1 0 0 0,1-1 0 0 0,-1 0 0 0 0,0 1-1 0 0,0-1 1 0 0,0 1 0 0 0,0-1 0 0 0,0 1 0 0 0,1-1 0 0 0,-1 0 0 0 0,0 1 0 0 0,0-1 0 0 0,1 1 0 0 0,-1-1 0 0 0,0 0 0 0 0,1 1 0 0 0,-1-1 0 0 0,0 0 0 0 0,1 0 0 0 0,-1 1 0 0 0,1-1 0 0 0,-1 0-28 0 0,1 0 31 0 0,0 1-1 0 0,-1-1 0 0 0,1 0 1 0 0,0 0-1 0 0,-1 1 0 0 0,1-1 1 0 0,0 0-1 0 0,-1 1 0 0 0,1-1 1 0 0,-1 0-1 0 0,1 1 0 0 0,0-1 1 0 0,-1 1-1 0 0,1-1 0 0 0,-1 1 1 0 0,1-1-1 0 0,-1 1 0 0 0,1 0 1 0 0,-1 0-5 0 0,4 1-5 0 0,-3-1 72 0 0,-1-1-59 0 0,0 1 1 0 0,0-1 0 0 0,0 0 0 0 0,0 0 0 0 0,1 1 0 0 0,-1-1-1 0 0,0 0 1 0 0,0 0 0 0 0,0 0 0 0 0,0 1 0 0 0,0-1 0 0 0,0 0-1 0 0,1 0 1 0 0,-1 0 0 0 0,0 1 0 0 0,0-1 0 0 0,0 0 0 0 0,1 0-1 0 0,-1 0 1 0 0,0 0 0 0 0,0 0 0 0 0,1 1 0 0 0,-1-1 0 0 0,0 0-1 0 0,0 0 1 0 0,1 0 0 0 0,-1 0 0 0 0,0 0 0 0 0,0 0 0 0 0,1 0-1 0 0,-1 0 1 0 0,0 0 0 0 0,1 0 0 0 0,-1 0 3 0 0,0 0 1 0 0,1 0-1 0 0,-1 0 0 0 0,1 0 1 0 0,-1 0-1 0 0,0 0 0 0 0,1 0 1 0 0,-1 0-1 0 0,1 0 0 0 0,-1 0 1 0 0,0 0-1 0 0,1 0 1 0 0,-1 1-1 0 0,0-1 0 0 0,1 0 1 0 0,-1 0-1 0 0,0 0 0 0 0,1 1 1 0 0,-1-1-1 0 0,0 0 0 0 0,1 0 1 0 0,-1 1-1 0 0,0-1 1 0 0,0 0-1 0 0,1 0 0 0 0,-1 1 1 0 0,0-1-1 0 0,0 0 0 0 0,0 1 1 0 0,1-1-1 0 0,-1 0 0 0 0,0 1 1 0 0,0-1-1 0 0,0 1 1 0 0,0-1-1 0 0,0 0 0 0 0,0 1 1 0 0,0-1-1 0 0,0 0 0 0 0,0 1 1 0 0,0-1-1 0 0,0 1 0 0 0,0-1 1 0 0,0 0-1 0 0,0 1 1 0 0,0 0-1 0 0,4 3 58 0 0,-4-3-124 0 0,1-1-1 0 0,-1 0 1 0 0,1 0-1 0 0,-1 0 1 0 0,0 1-1 0 0,1-1 1 0 0,-1 0-1 0 0,0 1 1 0 0,1-1-1 0 0,-1 0 1 0 0,0 0-1 0 0,1 1 1 0 0,-1-1-1 0 0,0 1 0 0 0,0-1 1 0 0,1 0-1 0 0,-1 1 1 0 0,0-1-1 0 0,0 1 1 0 0,0-1-1 0 0,0 0 1 0 0,1 1-1 0 0,-1-1 1 0 0,0 1-1 0 0,0-1 1 0 0,0 1-1 0 0,0-1 1 0 0,0 1-1 0 0,0 4-2141 0 0,0-16-7653 0 0</inkml:trace>
</inkml:ink>
</file>

<file path=ppt/ink/ink16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3:56.490"/>
    </inkml:context>
    <inkml:brush xml:id="br0">
      <inkml:brushProperty name="width" value="0.035" units="cm"/>
      <inkml:brushProperty name="height" value="0.035" units="cm"/>
      <inkml:brushProperty name="color" value="#E71224"/>
    </inkml:brush>
  </inkml:definitions>
  <inkml:trace contextRef="#ctx0" brushRef="#br0">475 57 760 0 0,'0'0'563'0'0,"-6"0"-373"0"0,-18 0-149 0 0,19 0 93 0 0,50 0 2382 0 0,-42-3-1797 0 0,1-6 4667 0 0,-7 1-538 0 0,-5 8-5086 0 0,-17 13 445 0 0,0 1-1 0 0,-33 24 0 0 0,35-23-173 0 0,-33 20-21 0 0,26-17-22 0 0,-39 31 0 0 0,26-20-132 0 0,33-23 112 0 0,1-1 0 0 0,1 1 0 0 0,-1 1 0 0 0,1-1 0 0 0,0 2 0 0 0,0-1 0 0 0,-6 9 0 0 0,4-4-5 0 0,-1 0 1 0 0,0-1 0 0 0,-1-1 0 0 0,-20 16-1 0 0,30-24 34 0 0,2-1 47 0 0,0-3-32 0 0,0 0 0 0 0,1 0 1 0 0,-1 0-1 0 0,0 0 0 0 0,1 0 0 0 0,-1 0 1 0 0,1 0-1 0 0,0 0 0 0 0,0 0 0 0 0,0 0 1 0 0,1-2-1 0 0,15-17-187 0 0,1 0 0 0 0,1 2 0 0 0,1 0 0 0 0,40-30 0 0 0,15-14-83 0 0,-25 25 206 0 0,-42 32 61 0 0,1 1 0 0 0,-1-1 0 0 0,0-1 1 0 0,-1 1-1 0 0,1-1 0 0 0,-1-1 0 0 0,-1 1 0 0 0,10-14 1 0 0,-12 16-39 0 0,0 0 0 0 0,0 1 0 0 0,0-1 0 0 0,0 1-1 0 0,1 0 1 0 0,0 0 0 0 0,0 1 0 0 0,0 0 0 0 0,0 0 0 0 0,10-4 0 0 0,-13 6-47 0 0,0 0 0 0 0,0 0 0 0 0,1 0-1 0 0,-1 1 1 0 0,1-1 0 0 0,-1 1 0 0 0,1-1-1 0 0,-1 1 1 0 0,1 0 0 0 0,-1 0 0 0 0,1 0 0 0 0,-1 0-1 0 0,0 1 1 0 0,1-1 0 0 0,-1 1 0 0 0,1-1-1 0 0,4 3 1 0 0,171 100 564 0 0,-45-17-30 0 0,-125-80-366 0 0,3-2 796 0 0,-7-22-1479 0 0,-3 15 368 0 0,-1 0 0 0 0,1 0 0 0 0,0 0 1 0 0,0 0-1 0 0,0-1 0 0 0,0 1 0 0 0,0 1 0 0 0,1-1 0 0 0,0 0 0 0 0,2-3 1 0 0,11-27-4108 0 0,-15 24 2535 0 0,-5 17-88 0 0,-28 82-1554 0 0</inkml:trace>
</inkml:ink>
</file>

<file path=ppt/ink/ink16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3:58.801"/>
    </inkml:context>
    <inkml:brush xml:id="br0">
      <inkml:brushProperty name="width" value="0.035" units="cm"/>
      <inkml:brushProperty name="height" value="0.035" units="cm"/>
      <inkml:brushProperty name="color" value="#E71224"/>
    </inkml:brush>
  </inkml:definitions>
  <inkml:trace contextRef="#ctx0" brushRef="#br0">55 0 436 0 0,'0'0'1481'0'0,"0"4"-1425"0"0,0-1-334 0 0,0-3 425 0 0,1 1 0 0 0,-1 0 0 0 0,0 0 1 0 0,0 0-1 0 0,0 0 0 0 0,1 0 0 0 0,-1 0 0 0 0,0 0 0 0 0,0 0 0 0 0,0-1 1 0 0,-1 1-1 0 0,1 0 0 0 0,0 0 0 0 0,0 0 0 0 0,0 0 0 0 0,-1 0 0 0 0,1 0 0 0 0,0-1 1 0 0,-1 1-1 0 0,1 0 0 0 0,-1 0 0 0 0,1 0 0 0 0,-1-1 0 0 0,1 1 0 0 0,-1 0 0 0 0,-3 1 4358 0 0,3-2-4397 0 0,0 0 0 0 0,-1 0-1 0 0,1 0 1 0 0,0 0 0 0 0,0 0 0 0 0,-1 0 0 0 0,1 0-1 0 0,0 0 1 0 0,0 0 0 0 0,0 1 0 0 0,-1-1 0 0 0,1 0-1 0 0,0 1 1 0 0,0-1 0 0 0,0 1 0 0 0,0-1 0 0 0,0 1 0 0 0,0 0-1 0 0,-2 0 1 0 0,0 8-113 0 0,0 0 0 0 0,1 1 1 0 0,0-1-1 0 0,0 0 0 0 0,1 1 0 0 0,0-1 0 0 0,0 1 0 0 0,2 14 0 0 0,-1-22-14 0 0,0 814 820 0 0,-8-675-827 0 0,8 137-16 0 0,16-81-66 0 0,-16-167 92 0 0,2 0 1 0 0,1 0-1 0 0,2 0 1 0 0,0 0-1 0 0,2-1 1 0 0,18 47-1 0 0,-17-49 67 0 0,-1-1 0 0 0,5 34 0 0 0,-10-46-54 0 0,22 103 220 0 0,-22-104-176 0 0,-1 0 0 0 0,0 0 0 0 0,0 0 0 0 0,-2 1 0 0 0,-1 17 0 0 0,0-17 42 0 0,1 1 1 0 0,1 0-1 0 0,0 0 1 0 0,3 18-1 0 0,-1-27-42 0 0,5 30 137 0 0,-1 0 0 0 0,1 50 0 0 0,1-3-124 0 0,0 93 26 0 0,-8-152-106 0 0,-1-3 52 0 0,2 1 1 0 0,5 42-1 0 0,3-8 38 0 0,-3 0 1 0 0,-3 110 0 0 0,-4-108 188 0 0,17 48 293 0 0,-1 10-546 0 0,-12-64 117 0 0,1 0 0 0 0,14 62 1 0 0,-13-89-82 0 0,4 33-36 0 0,-8-37 28 0 0,1 1 0 0 0,7 28 0 0 0,-5-30-5 0 0,-1 1 0 0 0,2 30-1 0 0,-5 416 372 0 0,7-438-363 0 0,9 40 227 0 0,-15-62-175 0 0,0 0 0 0 0,0 0 1 0 0,1-1-1 0 0,0 1 1 0 0,5 10-1 0 0,-5 30 262 0 0,-3-37-421 0 0,-1-1 0 0 0,1 0 1 0 0,-1 1-1 0 0,-1-1 0 0 0,0 0 0 0 0,-7 15 1 0 0,-9 34-1287 0 0,19-58 1357 0 0,-8 26-1568 0 0,-2-17-1528 0 0,-5-12-3433 0 0,5-9 4550 0 0,10 10 1869 0 0,0 0 1 0 0,-1-1-1 0 0,1 1 0 0 0,0 0 0 0 0,0-1 1 0 0,1 1-1 0 0,-1-1 0 0 0,1 1 0 0 0,-1 0 0 0 0,1 0 1 0 0,-1-1-1 0 0,2-2 0 0 0,20-38-338 0 0,36-57 0 0 0</inkml:trace>
</inkml:ink>
</file>

<file path=ppt/ink/ink16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4:16.301"/>
    </inkml:context>
    <inkml:brush xml:id="br0">
      <inkml:brushProperty name="width" value="0.035" units="cm"/>
      <inkml:brushProperty name="height" value="0.035" units="cm"/>
      <inkml:brushProperty name="color" value="#E71224"/>
    </inkml:brush>
  </inkml:definitions>
  <inkml:trace contextRef="#ctx0" brushRef="#br0">314 60 840 0 0,'0'0'694'0'0,"-12"-8"14145"0"0,8 5-15779 0 0,-42-22 2793 0 0,42 23-1922 0 0,0 0 0 0 0,0 0 0 0 0,0 0 0 0 0,0 1 0 0 0,0-1 0 0 0,-1 1 0 0 0,1 0 0 0 0,0 1 0 0 0,-1-1 0 0 0,-7 0 0 0 0,-41-7-342 0 0,51 8 396 0 0,-26 1-733 0 0,16 6 679 0 0,1 1 0 0 0,0 0 0 0 0,0 0-1 0 0,1 1 1 0 0,0 0 0 0 0,1 1 0 0 0,-13 17-1 0 0,18-18 51 0 0,1 0-1 0 0,0 0 1 0 0,0 1-1 0 0,1-1 1 0 0,1 0-1 0 0,-1 1 1 0 0,1-1-1 0 0,1 1 0 0 0,0 0 1 0 0,2 17-1 0 0,-1 6-3 0 0,0-29 32 0 0,0 0-1 0 0,0 0 1 0 0,1 0-1 0 0,0 0 1 0 0,-1 0-1 0 0,1-1 1 0 0,0 1-1 0 0,1-1 1 0 0,-1 1-1 0 0,1-1 1 0 0,-1 0-1 0 0,1 0 1 0 0,6 5-1 0 0,-5-4 5 0 0,0 1 0 0 0,1 0 0 0 0,-2 0 0 0 0,1 0 0 0 0,6 11-1 0 0,-9-11-21 0 0,1 0 0 0 0,-1-1 0 0 0,1 1 0 0 0,0-1 0 0 0,0 1 0 0 0,1-1 0 0 0,0 0 0 0 0,-1 0 0 0 0,1 0 0 0 0,1 0 0 0 0,-1-1 0 0 0,0 1 0 0 0,1-1 0 0 0,0 0-1 0 0,0 0 1 0 0,7 5 0 0 0,-9-8 23 0 0,-1 1 0 0 0,1 0 0 0 0,0-1 0 0 0,-1 1 0 0 0,0 0 0 0 0,1 0 0 0 0,-1 0 0 0 0,1 0 0 0 0,-1 0 0 0 0,0 0 0 0 0,0 1-1 0 0,0-1 1 0 0,1 0 0 0 0,-1 1 0 0 0,-1-1 0 0 0,1 1 0 0 0,0-1 0 0 0,0 1 0 0 0,0-1 0 0 0,-1 1 0 0 0,2 2 0 0 0,1 45 368 0 0,-3-39-417 0 0,0-7 38 0 0,-1-1 0 0 0,0 0 0 0 0,0 0-1 0 0,1 1 1 0 0,-1-1 0 0 0,0 0-1 0 0,-1 0 1 0 0,1 0 0 0 0,0 0 0 0 0,0-1-1 0 0,-1 1 1 0 0,0 0 0 0 0,-3 3-1 0 0,4-4-11 0 0,-1 1 0 0 0,0 0 1 0 0,0 0-1 0 0,1 0 0 0 0,-1 0 0 0 0,1 0 0 0 0,-1 0 0 0 0,1 0 0 0 0,0 1 0 0 0,0-1 0 0 0,0 0 0 0 0,0 1 0 0 0,0-1 0 0 0,0 4 0 0 0,-7 34-325 0 0,1-14 583 0 0,7-25-353 0 0,0-1 1 0 0,0 1-1 0 0,0 0 1 0 0,0-1-1 0 0,0 1 1 0 0,0-1-1 0 0,0 1 0 0 0,-1-1 1 0 0,1 1-1 0 0,0-1 1 0 0,0 1-1 0 0,0-1 1 0 0,0 1-1 0 0,-1-1 1 0 0,1 1-1 0 0,0-1 0 0 0,0 0 1 0 0,-1 1-1 0 0,1-1 1 0 0,0 1-1 0 0,-1-1 1 0 0,1 0-1 0 0,-1 1 0 0 0,1-1 1 0 0,0 0-1 0 0,-1 1 1 0 0,1-1-1 0 0,-1 0 1 0 0,1 0-1 0 0,-1 1 0 0 0,1-1 1 0 0,-1 0-1 0 0,1 0 1 0 0,-1 0-1 0 0,1 0 1 0 0,-1 0-1 0 0,0 0 0 0 0,-2-5-3295 0 0,11-11 1940 0 0,0 9-1313 0 0,-25 35-738 0 0</inkml:trace>
</inkml:ink>
</file>

<file path=ppt/ink/ink16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4:17.357"/>
    </inkml:context>
    <inkml:brush xml:id="br0">
      <inkml:brushProperty name="width" value="0.035" units="cm"/>
      <inkml:brushProperty name="height" value="0.035" units="cm"/>
      <inkml:brushProperty name="color" value="#E71224"/>
    </inkml:brush>
  </inkml:definitions>
  <inkml:trace contextRef="#ctx0" brushRef="#br0">32 0 448 0 0,'0'0'1208'0'0,"-3"3"-1200"0"0,2-1 259 0 0,0 0 79 0 0,0-1-1 0 0,0 0 1 0 0,0 0-1 0 0,0 1 0 0 0,0-1 1 0 0,0 0-1 0 0,0 0 1 0 0,0 0-1 0 0,0-1 0 0 0,-1 1 1 0 0,1 0-1 0 0,0 0 1 0 0,0-1-1 0 0,-1 1 0 0 0,1 0 1 0 0,-1-1-1 0 0,1 1 1 0 0,0-1-1 0 0,-1 0 0 0 0,-1 1 1 0 0,207 2 4375 0 0,-13-1-4756 0 0,-190-2 17 0 0,10 1-855 0 0,10-4-9407 0 0,-23-3 8049 0 0,-4 20 1762 0 0</inkml:trace>
</inkml:ink>
</file>

<file path=ppt/ink/ink16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4:18.260"/>
    </inkml:context>
    <inkml:brush xml:id="br0">
      <inkml:brushProperty name="width" value="0.035" units="cm"/>
      <inkml:brushProperty name="height" value="0.035" units="cm"/>
      <inkml:brushProperty name="color" value="#E71224"/>
    </inkml:brush>
  </inkml:definitions>
  <inkml:trace contextRef="#ctx0" brushRef="#br0">352 1 512 0 0,'0'0'3564'0'0,"-7"5"-2654"0"0,-1 2-67 0 0,-1-2 0 0 0,0 1 0 0 0,0-1 0 0 0,0 0 0 0 0,-17 5 0 0 0,5-3 2293 0 0,-20 8-527 0 0,30-10-2627 0 0,0-1-1 0 0,0 2 1 0 0,1-1 0 0 0,0 2-1 0 0,0-1 1 0 0,1 1-1 0 0,-14 13 1 0 0,8-5 71 0 0,1 1 1 0 0,1 0-1 0 0,0 1 0 0 0,-13 23 0 0 0,20-31-55 0 0,1 1-1 0 0,1 0 1 0 0,0 1 0 0 0,0-1-1 0 0,1 1 1 0 0,0-1-1 0 0,1 1 1 0 0,0 0 0 0 0,0 20-1 0 0,2-20-19 0 0,-1-6 3 0 0,0 1-1 0 0,1 0 1 0 0,0 0-1 0 0,0 0 1 0 0,1 0-1 0 0,0-1 1 0 0,0 1-1 0 0,0 0 1 0 0,1-1-1 0 0,-1 1 1 0 0,1 0-1 0 0,1-1 1 0 0,-1 0-1 0 0,1 0 1 0 0,0 0-1 0 0,0 0 1 0 0,6 7-1 0 0,14 16 28 0 0,26 23-86 0 0,-38-42 39 0 0,-7-4-16 0 0,1-1-1 0 0,-1 1 1 0 0,1-1 0 0 0,1 0 0 0 0,-1-1 0 0 0,0 1-1 0 0,1-1 1 0 0,0 0 0 0 0,0 0 0 0 0,0-1 0 0 0,0 0-1 0 0,0 0 1 0 0,0 0 0 0 0,1-1 0 0 0,-1 0-1 0 0,1 0 1 0 0,8 0 0 0 0,-11 0-234 0 0,0-1 1 0 0,1 0-1 0 0,-1 0 1 0 0,0 0-1 0 0,0 0 1 0 0,0-1-1 0 0,0 1 1 0 0,0-1-1 0 0,1 0 1 0 0,-1-1-1 0 0,0 1 1 0 0,-1-1-1 0 0,1 1 1 0 0,0-1-1 0 0,0 0 1 0 0,-1 0-1 0 0,1-1 1 0 0,-1 1-1 0 0,0-1 0 0 0,0 0 1 0 0,0 0-1 0 0,0 0 1 0 0,3-5-1 0 0,3-18-3902 0 0</inkml:trace>
</inkml:ink>
</file>

<file path=ppt/ink/ink16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4:18.910"/>
    </inkml:context>
    <inkml:brush xml:id="br0">
      <inkml:brushProperty name="width" value="0.035" units="cm"/>
      <inkml:brushProperty name="height" value="0.035" units="cm"/>
      <inkml:brushProperty name="color" value="#E71224"/>
    </inkml:brush>
  </inkml:definitions>
  <inkml:trace contextRef="#ctx0" brushRef="#br0">0 1 1124 0 0,'0'0'9691'0'0,"2"27"-7575"0"0,1-11-1774 0 0,0 1 0 0 0,0-1 1 0 0,-2 1-1 0 0,0 0 1 0 0,-1 0-1 0 0,-3 28 0 0 0,1 9-112 0 0,1-28-178 0 0,0-19-40 0 0,1 0 0 0 0,-1 1 0 0 0,1-1 0 0 0,1 1-1 0 0,0-1 1 0 0,0 1 0 0 0,0-1 0 0 0,1 0 0 0 0,3 10 0 0 0,9 34-87 0 0,-14-50 826 0 0,5 16-3988 0 0,-2-13-628 0 0,-2-11 234 0 0,-1-10 1344 0 0</inkml:trace>
</inkml:ink>
</file>

<file path=ppt/ink/ink16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4:19.412"/>
    </inkml:context>
    <inkml:brush xml:id="br0">
      <inkml:brushProperty name="width" value="0.035" units="cm"/>
      <inkml:brushProperty name="height" value="0.035" units="cm"/>
      <inkml:brushProperty name="color" value="#E71224"/>
    </inkml:brush>
  </inkml:definitions>
  <inkml:trace contextRef="#ctx0" brushRef="#br0">0 0 956 0 0,'0'0'7666'0'0,"12"2"-7140"0"0,232 5 2202 0 0,-243-7-2918 0 0,21-2-7868 0 0,-22 2 8021 0 0,0 0-1 0 0,0-1 1 0 0,0 1 0 0 0,0 0 0 0 0,0 0 0 0 0,0 0 0 0 0,0-1 0 0 0,1 1 0 0 0,-1 0-1 0 0,0 0 1 0 0,0 0 0 0 0,-1 0 0 0 0,1-1 0 0 0,0 1 0 0 0,0 0 0 0 0,0 0 0 0 0,0 0 0 0 0,0-1-1 0 0,0 1 1 0 0,0 0 0 0 0,0 0 0 0 0,0 0 0 0 0,0 0 0 0 0,0-1 0 0 0,0 1 0 0 0,-1 0-1 0 0,1 0 1 0 0,0 0 0 0 0,0 0 0 0 0,0 0 0 0 0,0-1 0 0 0,0 1 0 0 0,-1 0 0 0 0,1 0 0 0 0,0 0-1 0 0,0 0 1 0 0,0 0 0 0 0,-1 0 0 0 0,1 0 0 0 0,0 0 0 0 0,0 0 0 0 0,0 0 0 0 0,0 0-1 0 0,-1 0 1 0 0,1 0 0 0 0,0 0 0 0 0,0 0 0 0 0,0 0 0 0 0,-1 0 0 0 0,1 0 0 0 0,0 0 0 0 0,0 0-1 0 0,0 0 1 0 0,-1 0 0 0 0,1 0 0 0 0,0 0 0 0 0,0 0 0 0 0,-39 8-1438 0 0</inkml:trace>
</inkml:ink>
</file>

<file path=ppt/ink/ink16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4:20.169"/>
    </inkml:context>
    <inkml:brush xml:id="br0">
      <inkml:brushProperty name="width" value="0.035" units="cm"/>
      <inkml:brushProperty name="height" value="0.035" units="cm"/>
      <inkml:brushProperty name="color" value="#E71224"/>
    </inkml:brush>
  </inkml:definitions>
  <inkml:trace contextRef="#ctx0" brushRef="#br0">1 1 840 0 0,'0'0'8297'0'0,"6"1"-8072"0"0,6 2-117 0 0,-2-2 16 0 0,-1 1-1 0 0,1 0 0 0 0,-1 1 1 0 0,0 0-1 0 0,0 0 1 0 0,0 1-1 0 0,0 0 1 0 0,14 10-1 0 0,173 144 2465 0 0,-189-152-2480 0 0,0 1 0 0 0,0-1 0 0 0,0 1 0 0 0,-1 1 1 0 0,0-1-1 0 0,0 1 0 0 0,-1 0 0 0 0,0 0 0 0 0,-1 1 0 0 0,7 16 0 0 0,-8-16-34 0 0,0 0-1 0 0,-1 0 1 0 0,0 0 0 0 0,0 1 0 0 0,-1-1-1 0 0,0 17 1 0 0,-1-20-30 0 0,-1-1 0 0 0,0 0 1 0 0,0 0-1 0 0,0 1 0 0 0,-1-1 0 0 0,0 0 1 0 0,0 0-1 0 0,0-1 0 0 0,0 1 0 0 0,-1 0 0 0 0,0-1 1 0 0,0 1-1 0 0,0-1 0 0 0,-4 4 0 0 0,-11 11 163 0 0,-35 29 0 0 0,2-2-249 0 0,32-31 1 0 0,16-13-3665 0 0</inkml:trace>
</inkml:ink>
</file>

<file path=ppt/ink/ink16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4:37.221"/>
    </inkml:context>
    <inkml:brush xml:id="br0">
      <inkml:brushProperty name="width" value="0.035" units="cm"/>
      <inkml:brushProperty name="height" value="0.035" units="cm"/>
      <inkml:brushProperty name="color" value="#E71224"/>
    </inkml:brush>
  </inkml:definitions>
  <inkml:trace contextRef="#ctx0" brushRef="#br0">0 2492 20820,'3361'-2492'0</inkml:trace>
</inkml:ink>
</file>

<file path=ppt/ink/ink16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4:40.061"/>
    </inkml:context>
    <inkml:brush xml:id="br0">
      <inkml:brushProperty name="width" value="0.035" units="cm"/>
      <inkml:brushProperty name="height" value="0.035" units="cm"/>
      <inkml:brushProperty name="color" value="#E71224"/>
    </inkml:brush>
  </inkml:definitions>
  <inkml:trace contextRef="#ctx0" brushRef="#br0">23 12 304 0 0,'0'0'1044'0'0,"-14"-6"-753"0"0,13 6-177 0 0,-5 12-86 0 0,4-4 3023 0 0,2-13 98 0 0,0-16-9637 0 0,0 36 4995 0 0</inkml:trace>
</inkml:ink>
</file>

<file path=ppt/ink/ink16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4:45.461"/>
    </inkml:context>
    <inkml:brush xml:id="br0">
      <inkml:brushProperty name="width" value="0.035" units="cm"/>
      <inkml:brushProperty name="height" value="0.035" units="cm"/>
      <inkml:brushProperty name="color" value="#E71224"/>
    </inkml:brush>
  </inkml:definitions>
  <inkml:trace contextRef="#ctx0" brushRef="#br0">0 2317 17977,'3267'-2317'0</inkml:trace>
</inkml:ink>
</file>

<file path=ppt/ink/ink16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4:49.299"/>
    </inkml:context>
    <inkml:brush xml:id="br0">
      <inkml:brushProperty name="width" value="0.035" units="cm"/>
      <inkml:brushProperty name="height" value="0.035" units="cm"/>
      <inkml:brushProperty name="color" value="#E71224"/>
    </inkml:brush>
  </inkml:definitions>
  <inkml:trace contextRef="#ctx0" brushRef="#br0">203 1 564 0 0,'0'0'1330'0'0,"-23"6"-1222"0"0,7 9 156 0 0,-2 2 5308 0 0,4-6-4829 0 0,4 1 705 0 0,23-13-1064 0 0,-11 1-386 0 0,-1 0 1 0 0,1-1 0 0 0,0 1-1 0 0,0-1 1 0 0,-1 0-1 0 0,1 1 1 0 0,0-1-1 0 0,-1 0 1 0 0,1 0-1 0 0,-1 0 1 0 0,1 0 0 0 0,-1 0-1 0 0,1 0 1 0 0,-1-1-1 0 0,0 1 1 0 0,1 0-1 0 0,0-3 1 0 0,0-2 631 0 0,-3 4 693 0 0,-9 2-558 0 0,2 0-861 0 0,7 0 124 0 0,1-1-29 0 0,-1 1 0 0 0,1 0 1 0 0,-1 0-1 0 0,0 0 0 0 0,1 0 0 0 0,-1 0 0 0 0,0-1 0 0 0,1 1 0 0 0,-1 0 0 0 0,1 0 0 0 0,-1 0 0 0 0,0 1 0 0 0,1-1 0 0 0,-1 0 0 0 0,1 0 1 0 0,-1 0-1 0 0,0 0 0 0 0,1 1 0 0 0,-1-1 0 0 0,1 0 0 0 0,-1 0 0 0 0,1 1 0 0 0,-1-1 0 0 0,1 0 0 0 0,-1 1 0 0 0,1-1 0 0 0,-1 1 0 0 0,1-1 1 0 0,-1 1-1 0 0,1-1 0 0 0,0 1 0 0 0,-1-1 0 0 0,1 1 0 0 0,0-1 0 0 0,-1 1 0 0 0,1 0 0 0 0,-3 4-233 0 0,0 0 96 0 0,2-2 80 0 0,-1 0 0 0 0,1-1 0 0 0,-1 1 0 0 0,1 0 0 0 0,0 0-1 0 0,0 0 1 0 0,1 0 0 0 0,-1 0 0 0 0,0 0 0 0 0,1 0 0 0 0,0 0-1 0 0,0 0 1 0 0,0 6 0 0 0,7-6 55 0 0,-1-1 1 0 0,1 1-1 0 0,0-2 0 0 0,0 1 0 0 0,0-1 1 0 0,0 0-1 0 0,0 0 0 0 0,8-1 0 0 0,-2 0 194 0 0,-10 1-131 0 0,1-1-1 0 0,-1 1 1 0 0,1-1-1 0 0,-1 0 1 0 0,1 0-1 0 0,-1 0 1 0 0,0-1-1 0 0,1 1 1 0 0,-1-1-1 0 0,1 0 1 0 0,-1 0-1 0 0,0 0 0 0 0,0 0 1 0 0,1-1-1 0 0,-1 1 1 0 0,0-1-1 0 0,3-2 1 0 0,-5 2-39 0 0,0 0-1 0 0,0 1 1 0 0,-1-1 0 0 0,1 0 0 0 0,-1 0-1 0 0,1 1 1 0 0,-1-1 0 0 0,0 0 0 0 0,0 0-1 0 0,1 0 1 0 0,-1 1 0 0 0,-1-1-1 0 0,1 0 1 0 0,0 0 0 0 0,0 0 0 0 0,-1 0-1 0 0,1 1 1 0 0,-1-1 0 0 0,1 0 0 0 0,-1 1-1 0 0,0-1 1 0 0,0 0 0 0 0,0 1 0 0 0,0-1-1 0 0,0 1 1 0 0,0-1 0 0 0,0 1 0 0 0,0-1-1 0 0,-1 1 1 0 0,1 0 0 0 0,0 0-1 0 0,-1 0 1 0 0,1 0 0 0 0,-1 0 0 0 0,1 0-1 0 0,-1 0 1 0 0,-3-1 0 0 0,-1 1 9 0 0,0 0 0 0 0,-1 1 0 0 0,1 0 0 0 0,0 0 0 0 0,0 1 0 0 0,-1 0 0 0 0,1 0 0 0 0,0 0 0 0 0,0 1 0 0 0,0-1 0 0 0,0 2 0 0 0,1-1 0 0 0,-8 4 0 0 0,4 0-103 0 0,0 1 1 0 0,0 0-1 0 0,0 0 1 0 0,1 1-1 0 0,0 0 0 0 0,-9 12 1 0 0,15-15 13 0 0,-1 0-1 0 0,1 1 1 0 0,0-1 0 0 0,0 0 0 0 0,1 1-1 0 0,-1-1 1 0 0,1 1 0 0 0,0-1-1 0 0,1 1 1 0 0,-1-1 0 0 0,1 8 0 0 0,1-12 54 0 0,-1-1 1 0 0,1 1 0 0 0,0 0 0 0 0,-1-1-1 0 0,1 1 1 0 0,0-1 0 0 0,-1 1 0 0 0,1-1 0 0 0,0 1-1 0 0,0-1 1 0 0,-1 0 0 0 0,1 1 0 0 0,0-1-1 0 0,0 0 1 0 0,-1 0 0 0 0,1 1 0 0 0,0-1 0 0 0,0 0-1 0 0,0 0 1 0 0,0 0 0 0 0,-1 0 0 0 0,1 0 0 0 0,0 0-1 0 0,1-1 1 0 0,27 1 10 0 0,-24 0-6 0 0,3-1 41 0 0,1 0 0 0 0,-1 0 0 0 0,1-1 0 0 0,-1 0 0 0 0,0-1 0 0 0,0 1 0 0 0,0-2 0 0 0,0 1 0 0 0,0-1 0 0 0,-1 0 0 0 0,1-1 0 0 0,-1 0 0 0 0,0 0 0 0 0,7-8 0 0 0,-10 11-86 0 0,-1-1 0 0 0,0 0 1 0 0,-1 0-1 0 0,1 0 0 0 0,0 0 0 0 0,-1 0 1 0 0,0-1-1 0 0,0 1 0 0 0,0-1 0 0 0,0 0 1 0 0,0 1-1 0 0,-1-1 0 0 0,1 0 0 0 0,-1 0 1 0 0,0 0-1 0 0,0 0 0 0 0,-1 0 0 0 0,1 0 1 0 0,-1 0-1 0 0,0 0 0 0 0,0 0 0 0 0,0 0 1 0 0,-1-1-1 0 0,0 1 0 0 0,1 0 0 0 0,-1 0 1 0 0,-1 0-1 0 0,1 1 0 0 0,0-1 0 0 0,-1 0 1 0 0,-2-4-1 0 0,2 6 40 0 0,1 1 0 0 0,0 0 1 0 0,-1-1-1 0 0,1 1 0 0 0,-1 0 0 0 0,1 0 1 0 0,-1 0-1 0 0,1 0 0 0 0,-1 0 0 0 0,0 0 1 0 0,0 0-1 0 0,0 0 0 0 0,1 1 0 0 0,-1-1 1 0 0,0 1-1 0 0,0 0 0 0 0,0-1 0 0 0,-3 1 1 0 0,-42 0 313 0 0,28 1-556 0 0,13 0 211 0 0,0 1 1 0 0,1-1-1 0 0,0 1 1 0 0,-1 0-1 0 0,1 0 1 0 0,0 1-1 0 0,0-1 1 0 0,0 1-1 0 0,0 0 1 0 0,0 0-1 0 0,-4 5 1 0 0,-49 45 871 0 0,54-48-841 0 0,1-1 0 0 0,0 1-1 0 0,0 0 1 0 0,0 0-1 0 0,0 0 1 0 0,1 0-1 0 0,0 0 1 0 0,0 1-1 0 0,1-1 1 0 0,-1 1-1 0 0,1-1 1 0 0,0 1 0 0 0,0 0-1 0 0,1-1 1 0 0,0 10-1 0 0,0-14-4 0 0,1 0 0 0 0,0 0 0 0 0,-1-1 0 0 0,1 1-1 0 0,0 0 1 0 0,-1-1 0 0 0,1 1 0 0 0,0 0 0 0 0,0-1 0 0 0,-1 1 0 0 0,1-1 0 0 0,0 1-1 0 0,0-1 1 0 0,0 0 0 0 0,0 1 0 0 0,0-1 0 0 0,0 0 0 0 0,0 0 0 0 0,0 1 0 0 0,0-1-1 0 0,0 0 1 0 0,0 0 0 0 0,0 0 0 0 0,1 0 0 0 0,29 1 189 0 0,-30-1-174 0 0,12 0 69 0 0,12 0 21 0 0,1-1 0 0 0,24-4 0 0 0,-43 4-91 0 0,-1 0-1 0 0,1 0 1 0 0,-1-1-1 0 0,0 0 0 0 0,0 0 1 0 0,0-1-1 0 0,0 0 1 0 0,0 0-1 0 0,-1 0 1 0 0,1-1-1 0 0,-1 0 1 0 0,0 0-1 0 0,5-5 1 0 0,-9 9 15 0 0,-1 0 0 0 0,0 0 0 0 0,0 0 0 0 0,0 0 0 0 0,0 0 1 0 0,0 0-1 0 0,0-1 0 0 0,0 1 0 0 0,0 0 0 0 0,0 0 0 0 0,1 0 0 0 0,-1 0 0 0 0,0 0 1 0 0,0 0-1 0 0,0-1 0 0 0,0 1 0 0 0,0 0 0 0 0,0 0 0 0 0,0 0 0 0 0,0 0 0 0 0,0 0 1 0 0,0-1-1 0 0,0 1 0 0 0,0 0 0 0 0,0 0 0 0 0,0 0 0 0 0,0 0 0 0 0,0-1 0 0 0,0 1 1 0 0,0 0-1 0 0,0 0 0 0 0,-1 0 0 0 0,1 0 0 0 0,0 0 0 0 0,0 0 0 0 0,0-1 0 0 0,0 1 0 0 0,0 0 1 0 0,0 0-1 0 0,0 0 0 0 0,0 0 0 0 0,0 0 0 0 0,-1 0 0 0 0,1 0 0 0 0,0 0 0 0 0,0-1 1 0 0,0 1-1 0 0,0 0 0 0 0,0 0 0 0 0,-1 0 0 0 0,1 0 0 0 0,0 0 0 0 0,0 0 0 0 0,0 0 1 0 0,0 0-1 0 0,0 0 0 0 0,-1 0 0 0 0,1 0 0 0 0,0 0 0 0 0,0 0 0 0 0,-18-1 88 0 0,-15 5-600 0 0,-3 9 337 0 0,31-9 193 0 0,24-7-527 0 0,-12 0 566 0 0,-1 0-1 0 0,1 0 1 0 0,-1 0-1 0 0,0-1 1 0 0,9-7-1 0 0,-10 7 74 0 0,-65 1 877 0 0,33 5-854 0 0,1 0-4510 0 0,0 1-5112 0 0,50-1 8507 0 0</inkml:trace>
</inkml:ink>
</file>

<file path=ppt/ink/ink16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4:51.285"/>
    </inkml:context>
    <inkml:brush xml:id="br0">
      <inkml:brushProperty name="width" value="0.035" units="cm"/>
      <inkml:brushProperty name="height" value="0.035" units="cm"/>
      <inkml:brushProperty name="color" value="#E71224"/>
    </inkml:brush>
  </inkml:definitions>
  <inkml:trace contextRef="#ctx0" brushRef="#br0">117 20 1164 0 0,'6'-7'11428'0'0,"-5"4"-12208"0"0,-1 2 1010 0 0,-6-8 3091 0 0,5 9-2993 0 0,-7 8 1473 0 0,8-7-1655 0 0,0 36-514 0 0,-2-23 443 0 0,-1 1 1 0 0,0 0 0 0 0,-1-1-1 0 0,-1 1 1 0 0,0-1 0 0 0,-11 21-1 0 0,1 0-44 0 0,14-32-42 0 0,-2 3 36 0 0,0 1 0 0 0,1 0 0 0 0,0 0 0 0 0,0 0 0 0 0,1 0 0 0 0,-1 0 0 0 0,2 0 0 0 0,-1 12 0 0 0,-2-6-75 0 0,-8-26-966 0 0,-8-41-6242 0 0,14 40 4245 0 0,4 12 1445 0 0,4 6 145 0 0,33 79-2293 0 0</inkml:trace>
</inkml:ink>
</file>

<file path=ppt/ink/ink16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4:53.445"/>
    </inkml:context>
    <inkml:brush xml:id="br0">
      <inkml:brushProperty name="width" value="0.035" units="cm"/>
      <inkml:brushProperty name="height" value="0.035" units="cm"/>
      <inkml:brushProperty name="color" value="#E71224"/>
    </inkml:brush>
  </inkml:definitions>
  <inkml:trace contextRef="#ctx0" brushRef="#br0">158 111 1568 0 0,'0'0'4755'0'0,"0"-7"-6811"0"0,0-23 6804 0 0,0 22-4756 0 0,1 8 56 0 0,-1-1 0 0 0,0 1 0 0 0,0-1 0 0 0,0 1 0 0 0,1-1 0 0 0,-1 1-1 0 0,0-1 1 0 0,0 1 0 0 0,0-1 0 0 0,0 1 0 0 0,0 0 0 0 0,0-1 0 0 0,0 1 0 0 0,0-1-1 0 0,0 1 1 0 0,0-1 0 0 0,0 1 0 0 0,0-1 0 0 0,0 1 0 0 0,0-1 0 0 0,0 1 0 0 0,0-1-1 0 0,-1 1 1 0 0,1-1 0 0 0,0 1 0 0 0,0-1 0 0 0,-1 1 0 0 0,1 0 0 0 0,0-1 0 0 0,0 1 0 0 0,-1 0-1 0 0,1-1 1 0 0,0 1 0 0 0,-1 0 0 0 0,1-1 0 0 0,-1 1 0 0 0,1 0 0 0 0,-1-1 0 0 0,1 1-1 0 0,0 0 1 0 0,-1 0 0 0 0,1 0 0 0 0,-1 0 0 0 0,1-1 0 0 0,-1 1 0 0 0,1 0 0 0 0,-1 0-1 0 0,1 0 1 0 0,-1 0 0 0 0,1 0 0 0 0,-1 0 0 0 0,1 0 0 0 0,-1 0 0 0 0,1 0 0 0 0,-1 1-1 0 0,1-1 1 0 0,-1 0 0 0 0,0 0-102 0 0,0 0 442 0 0,-3 0-191 0 0,1-1-1 0 0,0 1 0 0 0,-1 0 0 0 0,1 0 0 0 0,0 1 0 0 0,0-1 0 0 0,-1 1 0 0 0,1 0 0 0 0,0-1 0 0 0,0 1 0 0 0,0 1 0 0 0,0-1 0 0 0,-3 2 0 0 0,3-1-245 0 0,0 1 0 0 0,1-1 0 0 0,-1 1 0 0 0,1 0 0 0 0,0 0 0 0 0,0 0-1 0 0,0 0 1 0 0,0 0 0 0 0,0 0 0 0 0,1 0 0 0 0,0 0 0 0 0,-1 1 0 0 0,1-1 0 0 0,0 1-1 0 0,1-1 1 0 0,-1 1 0 0 0,1-1 0 0 0,-1 1 0 0 0,1 0 0 0 0,0-1 0 0 0,1 6 0 0 0,36-8-285 0 0,-29-2 380 0 0,0 0 0 0 0,0 0 1 0 0,0-1-1 0 0,0 0 0 0 0,-1 0 0 0 0,12-6 0 0 0,-15 7 11 0 0,0-1 1 0 0,0 0-1 0 0,0 0 1 0 0,0 0-1 0 0,0-1 1 0 0,-1 1-1 0 0,1-1 0 0 0,-1 0 1 0 0,0 0-1 0 0,0 0 1 0 0,0 0-1 0 0,5-8 1 0 0,-7 11-32 0 0,-1-1 0 0 0,0 0 1 0 0,1 1-1 0 0,-1-1 1 0 0,0 0-1 0 0,0 1 0 0 0,0-1 1 0 0,1 0-1 0 0,-1 1 0 0 0,0-1 1 0 0,0 0-1 0 0,0 0 1 0 0,0 1-1 0 0,0-1 0 0 0,0 0 1 0 0,0 0-1 0 0,0 1 0 0 0,-1-1 1 0 0,1 0-1 0 0,0 1 0 0 0,0-1 1 0 0,-1 0-1 0 0,1 1 1 0 0,0-1-1 0 0,-1 0 0 0 0,1 1 1 0 0,0-1-1 0 0,-2 0 0 0 0,-21-8 324 0 0,-42 9-267 0 0,48 1-56 0 0,15-1-55 0 0,0-1 0 0 0,1 1 0 0 0,-1 0-1 0 0,0 0 1 0 0,1 0 0 0 0,-1 0 0 0 0,0 0-1 0 0,1 0 1 0 0,-1 0 0 0 0,0 1 0 0 0,1-1-1 0 0,-1 1 1 0 0,1-1 0 0 0,-1 1 0 0 0,1-1-1 0 0,-1 1 1 0 0,1 0 0 0 0,-1 0 0 0 0,1 0-1 0 0,0 0 1 0 0,-1 0 0 0 0,1 0 0 0 0,0 0-1 0 0,0 0 1 0 0,0 0 0 0 0,0 1 0 0 0,0-1-1 0 0,0 0 1 0 0,0 1 0 0 0,0-1 0 0 0,0 1-1 0 0,1-1 1 0 0,-1 1 0 0 0,0 2 0 0 0,-3 19-260 0 0,1 5-436 0 0,3-27 708 0 0,0 1 0 0 0,1-1 1 0 0,-1 0-1 0 0,1 0 1 0 0,0 0-1 0 0,-1 0 0 0 0,1 0 1 0 0,0-1-1 0 0,-1 1 0 0 0,1 0 1 0 0,0 0-1 0 0,0 0 1 0 0,0-1-1 0 0,0 1 0 0 0,0 0 1 0 0,0-1-1 0 0,0 1 1 0 0,0-1-1 0 0,0 1 0 0 0,0-1 1 0 0,0 1-1 0 0,0-1 0 0 0,1 0 1 0 0,-1 0-1 0 0,2 1 1 0 0,16 1 71 0 0,0 0 1 0 0,37-2 0 0 0,-28 0 281 0 0,-26 0-317 0 0,1-1 0 0 0,0 1 1 0 0,-1-1-1 0 0,1 0 0 0 0,0 1 1 0 0,-1-1-1 0 0,1 0 1 0 0,-1-1-1 0 0,0 1 0 0 0,1 0 1 0 0,-1-1-1 0 0,0 1 0 0 0,0-1 1 0 0,0 0-1 0 0,0 0 0 0 0,0 1 1 0 0,0-1-1 0 0,0-1 1 0 0,0 1-1 0 0,-1 0 0 0 0,1 0 1 0 0,-1-1-1 0 0,0 1 0 0 0,0-1 1 0 0,0 1-1 0 0,0-1 1 0 0,0 1-1 0 0,0-1 0 0 0,-1 1 1 0 0,1-1-1 0 0,-1 0 0 0 0,0 0 1 0 0,0 1-1 0 0,0-1 0 0 0,0 0 1 0 0,0 1-1 0 0,0-1 1 0 0,-1 0-1 0 0,-1-4 0 0 0,1 4-36 0 0,-1 1 0 0 0,0 0 0 0 0,1-1-1 0 0,-1 1 1 0 0,0 0 0 0 0,0 0 0 0 0,0 0-1 0 0,0 0 1 0 0,-1 0 0 0 0,1 1 0 0 0,0-1-1 0 0,-1 1 1 0 0,1-1 0 0 0,-1 1 0 0 0,-3-1-1 0 0,-44-16-230 0 0,45 16 259 0 0,-10-1 144 0 0,0 0 0 0 0,-1 1 0 0 0,1 1 1 0 0,-1 0-1 0 0,-18 2 0 0 0,4-1-147 0 0,28 1-49 0 0,1 0 1 0 0,-1 0 0 0 0,1 0 0 0 0,-1 0-1 0 0,1 0 1 0 0,0 0 0 0 0,-1 1-1 0 0,1-1 1 0 0,0 0 0 0 0,0 0 0 0 0,0 1-1 0 0,0-1 1 0 0,0 1 0 0 0,0-1-1 0 0,1 1 1 0 0,-1 0 0 0 0,0-1 0 0 0,1 1-1 0 0,-1 0 1 0 0,1-1 0 0 0,0 1-1 0 0,0 0 1 0 0,-1-1 0 0 0,1 1 0 0 0,0 2-1 0 0,-1 2-5 0 0,1-1 0 0 0,-1 1 0 0 0,1-1 0 0 0,0 1 0 0 0,0-1 0 0 0,1 1 0 0 0,0-1 0 0 0,1 6 0 0 0,-1-9 40 0 0,1 0 1 0 0,-1 0 0 0 0,1-1 0 0 0,-1 1 0 0 0,1-1 0 0 0,0 1 0 0 0,0-1 0 0 0,0 0 0 0 0,0 0 0 0 0,0 0-1 0 0,0 0 1 0 0,0 0 0 0 0,0 0 0 0 0,0 0 0 0 0,0-1 0 0 0,1 1 0 0 0,-1-1 0 0 0,0 1 0 0 0,5-1-1 0 0,51 3 62 0 0,-57-3-46 0 0,12 0 35 0 0,0 1-7 0 0,1-1 0 0 0,-1-1 0 0 0,0 0 0 0 0,24-6 0 0 0,-34 7-27 0 0,-1-1-1 0 0,1 0 1 0 0,0 0-1 0 0,-1 0 1 0 0,1 0-1 0 0,-1 0 1 0 0,0-1-1 0 0,1 1 1 0 0,-1-1-1 0 0,0 0 1 0 0,0 1-1 0 0,0-1 1 0 0,0 0-1 0 0,0 0 1 0 0,0 0-1 0 0,-1 0 1 0 0,1-1-1 0 0,-1 1 1 0 0,1 0-1 0 0,-1-1 1 0 0,0 1-1 0 0,0-1 1 0 0,0 1-1 0 0,0-1 1 0 0,0 0-1 0 0,-1 1 1 0 0,1-1-1 0 0,-1 0 1 0 0,0 1-1 0 0,0-4 1 0 0,0 3-20 0 0,-1 0 0 0 0,1 1 0 0 0,-1-1 0 0 0,0 1-1 0 0,0-1 1 0 0,0 1 0 0 0,0 0 0 0 0,0-1 0 0 0,0 1 0 0 0,-1 0 0 0 0,1 0 0 0 0,-1 0 0 0 0,0 0 0 0 0,1 0 0 0 0,-1 0 0 0 0,0 0 0 0 0,0 1 0 0 0,0-1 0 0 0,0 1 0 0 0,-1-1 0 0 0,1 1 0 0 0,0 0 0 0 0,-1 0 0 0 0,1 0 0 0 0,-1 0 0 0 0,1 0 0 0 0,-1 0 0 0 0,1 1 0 0 0,-1-1-1 0 0,1 1 1 0 0,-4 0 0 0 0,-5-2-11 0 0,0 1-1 0 0,-1 0 1 0 0,1 1-1 0 0,0 0 1 0 0,0 1-1 0 0,-17 3 1 0 0,26-3 10 0 0,0-1 0 0 0,-1 1 0 0 0,1-1 1 0 0,0 1-1 0 0,0 0 0 0 0,0 0 0 0 0,0 0 0 0 0,0 0 0 0 0,0 0 1 0 0,0 0-1 0 0,0 1 0 0 0,0-1 0 0 0,1 1 0 0 0,-1-1 0 0 0,0 1 1 0 0,1 0-1 0 0,0-1 0 0 0,-1 1 0 0 0,1 0 0 0 0,0 0 0 0 0,0 0 1 0 0,-2 4-1 0 0,1 1-94 0 0,1 0 0 0 0,0 0 0 0 0,0 0 0 0 0,0 0 0 0 0,1 13 1 0 0,1-19 98 0 0,-1 0 0 0 0,1-1 0 0 0,-1 1 0 0 0,1 0 0 0 0,0-1 0 0 0,-1 1 0 0 0,1-1 0 0 0,0 1 0 0 0,-1-1 0 0 0,1 1 0 0 0,0-1 0 0 0,0 0 0 0 0,0 1 0 0 0,-1-1 0 0 0,1 0 0 0 0,0 1 0 0 0,0-1 0 0 0,0 0 0 0 0,0 0 0 0 0,0 0 0 0 0,-1 0 0 0 0,1 0 0 0 0,0 0 0 0 0,0 0 0 0 0,1 0 0 0 0,31 0-575 0 0,-26 0-170 0 0,-6 0-131 0 0,2-5-5292 0 0,-3 4 6125 0 0,0 1 1 0 0,0 0 0 0 0,0-1 0 0 0,0 1 0 0 0,0-1 0 0 0,0 1 0 0 0,-1 0-1 0 0,1-1 1 0 0,0 1 0 0 0,0 0 0 0 0,0-1 0 0 0,0 1 0 0 0,0 0 0 0 0,-1-1-1 0 0,1 1 1 0 0,0 0 0 0 0,0 0 0 0 0,0-1 0 0 0,-1 1 0 0 0,1 0 0 0 0,0 0-1 0 0,-1-1 1 0 0,1 1 0 0 0,0 0 0 0 0,0 0 0 0 0,-1 0 0 0 0,1-1 0 0 0,0 1-1 0 0,-1 0 1 0 0,1 0 0 0 0,0 0 0 0 0,-1 0 0 0 0,1 0 0 0 0,0 0 0 0 0,-1 0 0 0 0,1 0-1 0 0,-1 0 1 0 0,1 0 0 0 0,0 0 0 0 0,-1 0 0 0 0,1 0 0 0 0,0 0 0 0 0,-1 0-1 0 0,1 0 1 0 0,0 0 0 0 0,-1 0 0 0 0,1 0 0 0 0,0 1 0 0 0,-1-1 0 0 0,-51 10-2523 0 0</inkml:trace>
</inkml:ink>
</file>

<file path=ppt/ink/ink16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5:18.575"/>
    </inkml:context>
    <inkml:brush xml:id="br0">
      <inkml:brushProperty name="width" value="0.035" units="cm"/>
      <inkml:brushProperty name="height" value="0.035" units="cm"/>
      <inkml:brushProperty name="color" value="#E71224"/>
    </inkml:brush>
  </inkml:definitions>
  <inkml:trace contextRef="#ctx0" brushRef="#br0">174 47 772 0 0,'-17'31'2694'0'0,"16"-31"-2579"0"0,0 1-1 0 0,1 0 1 0 0,-1-1 0 0 0,0 1 0 0 0,1 0 0 0 0,-1 0 0 0 0,0 0 0 0 0,1 0 0 0 0,-1 0 0 0 0,1 0 0 0 0,0 0 0 0 0,-1 0 0 0 0,1 0 0 0 0,0 0-1 0 0,-1 0 1 0 0,1 0 0 0 0,0 0 0 0 0,0 0 0 0 0,0 0 0 0 0,0 1 0 0 0,24 1 499 0 0,-14-3-347 0 0,18-7 1614 0 0,-21 2 362 0 0,-19 3-1298 0 0,-111-7 1303 0 0,121 9-1341 0 0,2 2-1885 0 0,0-1 938 0 0,0 0 1 0 0,0 1-1 0 0,0-1 1 0 0,1 0 0 0 0,-1 0-1 0 0,0 1 1 0 0,1-1-1 0 0,-1 0 1 0 0,0 0-1 0 0,1 1 1 0 0,0-1-1 0 0,-1 0 1 0 0,1 0-1 0 0,0 0 1 0 0,-1 0-1 0 0,1 0 1 0 0,0 0 0 0 0,0 0-1 0 0,0 0 1 0 0,0 0-1 0 0,0 0 1 0 0,0-1-1 0 0,0 1 1 0 0,0 0-1 0 0,0-1 1 0 0,0 1-1 0 0,0-1 1 0 0,1 1-1 0 0,-1-1 1 0 0,0 1 0 0 0,0-1-1 0 0,1 0 1 0 0,-1 0-1 0 0,0 1 1 0 0,0-1-1 0 0,1 0 1 0 0,-1 0-1 0 0,0 0 1 0 0,1-1-1 0 0,-1 1 1 0 0,2 0-1 0 0,-2 0-59 0 0,7-7 607 0 0,-7 7-451 0 0,-1-1 1 0 0,1 1 0 0 0,0-1 0 0 0,-1 1 0 0 0,1-1-1 0 0,-1 1 1 0 0,1-1 0 0 0,-1 0 0 0 0,1 1 0 0 0,-1-1-1 0 0,1 0 1 0 0,-1 0 0 0 0,0 1 0 0 0,1-1 0 0 0,-1 0 0 0 0,0 0-1 0 0,0 1 1 0 0,0-1 0 0 0,1 0 0 0 0,-1 0 0 0 0,0 0-1 0 0,0 0 1 0 0,0 1 0 0 0,0-1 0 0 0,0 0 0 0 0,-1 0-1 0 0,1-1 1 0 0,-1 1-51 0 0,1 0 0 0 0,-1 1-1 0 0,1-1 1 0 0,-1 0 0 0 0,0 1-1 0 0,1-1 1 0 0,-1 1 0 0 0,0-1-1 0 0,0 1 1 0 0,0-1 0 0 0,1 1 0 0 0,-1-1-1 0 0,0 1 1 0 0,0 0 0 0 0,0-1-1 0 0,0 1 1 0 0,1 0 0 0 0,-1 0-1 0 0,0 0 1 0 0,0 0 0 0 0,0 0-1 0 0,0 0 1 0 0,0 0 0 0 0,-1 0-1 0 0,-34 0 73 0 0,28 0-97 0 0,6 0-35 0 0,0-1 1 0 0,0 1 0 0 0,0 0 0 0 0,0 0 0 0 0,0 0 0 0 0,0 1-1 0 0,1-1 1 0 0,-1 0 0 0 0,0 1 0 0 0,0-1 0 0 0,0 1-1 0 0,0 0 1 0 0,0 0 0 0 0,1-1 0 0 0,-1 1 0 0 0,0 0-1 0 0,1 1 1 0 0,-1-1 0 0 0,1 0 0 0 0,-1 0 0 0 0,1 1-1 0 0,0-1 1 0 0,-1 0 0 0 0,1 1 0 0 0,0 0 0 0 0,0-1-1 0 0,0 1 1 0 0,0 0 0 0 0,0-1 0 0 0,0 1 0 0 0,1 0 0 0 0,-1 0-1 0 0,1 0 1 0 0,-1 0 0 0 0,1 0 0 0 0,-1-1 0 0 0,1 1-1 0 0,0 3 1 0 0,0-4 42 0 0,1-1-1 0 0,-1 1 1 0 0,1-1-1 0 0,-1 1 1 0 0,1-1-1 0 0,-1 1 1 0 0,1-1-1 0 0,-1 1 1 0 0,1-1-1 0 0,-1 1 1 0 0,1-1-1 0 0,-1 0 1 0 0,1 1-1 0 0,0-1 1 0 0,-1 0-1 0 0,1 1 0 0 0,0-1 1 0 0,-1 0-1 0 0,1 0 1 0 0,0 0-1 0 0,-1 0 1 0 0,1 0-1 0 0,0 0 1 0 0,0 0-1 0 0,-1 0 1 0 0,2 0-1 0 0,25 1-66 0 0,-23-1 58 0 0,33 0-115 0 0,0-2-1 0 0,46-8 1 0 0,-68 8-8 0 0,0-2 0 0 0,0 0 0 0 0,-1-1 0 0 0,0 0 0 0 0,0-1 1 0 0,0-1-1 0 0,-1 0 0 0 0,17-12 0 0 0,-29 19 168 0 0,-1-1 1 0 0,1 1-1 0 0,0 0 0 0 0,-1-1 1 0 0,1 1-1 0 0,0-1 0 0 0,-1 1 1 0 0,1 0-1 0 0,-1-1 1 0 0,1 0-1 0 0,-1 1 0 0 0,1-1 1 0 0,-1 1-1 0 0,1-1 0 0 0,-1 1 1 0 0,1-1-1 0 0,-1 0 0 0 0,0 1 1 0 0,1-1-1 0 0,-1 0 1 0 0,0 0-1 0 0,0 1 0 0 0,1-1 1 0 0,-1 0-1 0 0,0 0 0 0 0,0 1 1 0 0,0-1-1 0 0,0 0 0 0 0,0 0 1 0 0,0 1-1 0 0,0-1 1 0 0,0 0-1 0 0,-1 0 0 0 0,1 1 1 0 0,0-1-1 0 0,0 0 0 0 0,0 1 1 0 0,-1-1-1 0 0,1 0 0 0 0,0 1 1 0 0,-1-1-1 0 0,1 0 1 0 0,-1 1-1 0 0,1-1 0 0 0,-1 0 1 0 0,1 1-1 0 0,-1-1 0 0 0,1 1 1 0 0,-1-1-1 0 0,0 1 0 0 0,1 0 1 0 0,-2-1-1 0 0,-2-2 53 0 0,0 1 1 0 0,0 0-1 0 0,-1 0 0 0 0,1 0 1 0 0,0 1-1 0 0,-1 0 0 0 0,-6-2 0 0 0,-10 0-66 0 0,-1 0-1 0 0,1 2 0 0 0,-1 0 1 0 0,0 2-1 0 0,1 0 0 0 0,-28 6 1 0 0,39-5-2 0 0,0 0 0 0 0,1 1 0 0 0,0 0 0 0 0,-1 1 0 0 0,1 0 0 0 0,0 0 0 0 0,1 1 0 0 0,-1 0 0 0 0,1 1 0 0 0,0 0 0 0 0,1 0 0 0 0,-1 1 0 0 0,1 0 0 0 0,0 0 0 0 0,-10 14 0 0 0,16-18-30 0 0,0-1 0 0 0,0 1 0 0 0,1 0 1 0 0,-1 0-1 0 0,1 0 0 0 0,0-1 0 0 0,-1 1 1 0 0,1 0-1 0 0,1 5 0 0 0,-1-7 11 0 0,0 0 1 0 0,0 0-1 0 0,0 1 0 0 0,0-1 0 0 0,0 0 1 0 0,0 0-1 0 0,0 0 0 0 0,0 1 0 0 0,1-1 1 0 0,-1 0-1 0 0,0 0 0 0 0,1 0 0 0 0,-1 0 1 0 0,1 0-1 0 0,0 0 0 0 0,-1 0 1 0 0,1 0-1 0 0,0 0 0 0 0,-1 0 0 0 0,1 0 1 0 0,0 0-1 0 0,2 1 0 0 0,50 0 628 0 0,-51-1-560 0 0,1-2 1 0 0,-1 1-1 0 0,1 0 0 0 0,-1 0 0 0 0,1-1 0 0 0,-1 1 0 0 0,1-1 0 0 0,-1 0 0 0 0,1 0 0 0 0,-1 0 0 0 0,1 0 0 0 0,-1 0 0 0 0,0-1 0 0 0,0 1 0 0 0,0 0 0 0 0,0-1 1 0 0,3-3-1 0 0,-4 4-56 0 0,-1-1-1 0 0,1 1 1 0 0,-1-1 0 0 0,1 1 0 0 0,-1-1 0 0 0,0 1 0 0 0,0-1 0 0 0,1 0 0 0 0,-1 1 0 0 0,0-1 0 0 0,-1 1 0 0 0,1-1 0 0 0,0-2 0 0 0,-2-14-5 0 0,2 17 17 0 0,0 0 0 0 0,0 1 1 0 0,-1-1-1 0 0,1 1 1 0 0,0-1-1 0 0,-1 1 0 0 0,1-1 1 0 0,-1 1-1 0 0,1-1 0 0 0,-1 1 1 0 0,1-1-1 0 0,-1 1 0 0 0,1 0 1 0 0,-1-1-1 0 0,1 1 1 0 0,-1 0-1 0 0,1-1 0 0 0,-1 1 1 0 0,0 0-1 0 0,1 0 0 0 0,-1 0 1 0 0,1 0-1 0 0,-1-1 1 0 0,0 1-1 0 0,1 0 0 0 0,-1 0 1 0 0,0 0-1 0 0,1 0 0 0 0,-2 1 1 0 0,-30-2 715 0 0,20 2-621 0 0,16-2-224 0 0,1 0 1 0 0,-1 0 0 0 0,1 0-1 0 0,-1 0 1 0 0,1-1-1 0 0,-1 1 1 0 0,0-1 0 0 0,1 0-1 0 0,-1 0 1 0 0,0-1-1 0 0,-1 0 1 0 0,1 1 0 0 0,0-1-1 0 0,-1 0 1 0 0,1-1-1 0 0,5-6 1 0 0,-9 10 136 0 0,0 0 0 0 0,0 0 0 0 0,0 0 0 0 0,0 0 0 0 0,1 0 0 0 0,-1 0 0 0 0,0-1 0 0 0,0 1 0 0 0,0 0 0 0 0,0 0 0 0 0,0 0 0 0 0,0 0 0 0 0,0 0 1 0 0,1 0-1 0 0,-1-1 0 0 0,0 1 0 0 0,0 0 0 0 0,0 0 0 0 0,0 0 0 0 0,0 0 0 0 0,0-1 0 0 0,0 1 0 0 0,0 0 0 0 0,0 0 0 0 0,0 0 0 0 0,0 0 0 0 0,0 0 0 0 0,0-1 0 0 0,0 1 0 0 0,0 0 0 0 0,0 0 0 0 0,0 0 0 0 0,0 0 0 0 0,0-1 0 0 0,0 1 1 0 0,0 0-1 0 0,0 0 0 0 0,-1 0 0 0 0,1 0 0 0 0,0 0 0 0 0,0-1 0 0 0,0 1 0 0 0,0 0 0 0 0,0 0 0 0 0,0 0 0 0 0,0 0 0 0 0,0 0 0 0 0,-1 0 0 0 0,1 0 0 0 0,0 0 0 0 0,0-1 0 0 0,0 1 0 0 0,0 0 0 0 0,0 0 0 0 0,-1 0 0 0 0,1 0 0 0 0,0 0 0 0 0,0 0 1 0 0,0 0-1 0 0,0 0 0 0 0,-1 0 0 0 0,1 0 0 0 0,-17 3 250 0 0,-16 11-566 0 0,22-6 107 0 0,9-7 155 0 0,0 0 1 0 0,0 0-1 0 0,0 0 1 0 0,0 0-1 0 0,0 0 1 0 0,1 1-1 0 0,-1-1 1 0 0,1 0-1 0 0,-1 1 1 0 0,1 0-1 0 0,-1-1 1 0 0,1 1-1 0 0,0 0 1 0 0,0-1-1 0 0,0 1 1 0 0,0 0-1 0 0,0 0 1 0 0,0 0-1 0 0,0 2 1 0 0,41-4-736 0 0,-33 0 823 0 0,0-1 0 0 0,1 0 0 0 0,-1 0 1 0 0,0-1-1 0 0,0 0 0 0 0,0 0 0 0 0,-1-1 1 0 0,1 0-1 0 0,0 0 0 0 0,-1 0 0 0 0,0-1 1 0 0,0 0-1 0 0,0 0 0 0 0,0-1 1 0 0,-1 1-1 0 0,1-1 0 0 0,5-7 0 0 0,-11 12-46 0 0,-1 0 1 0 0,1 0-1 0 0,0 0 0 0 0,-1 0 0 0 0,1 0 0 0 0,0 0 0 0 0,0 0 0 0 0,-1 0 0 0 0,1 0 1 0 0,0 0-1 0 0,0 0 0 0 0,-1 0 0 0 0,1 0 0 0 0,0 0 0 0 0,0 0 0 0 0,-1 0 0 0 0,1 0 1 0 0,0 0-1 0 0,0 0 0 0 0,-1-1 0 0 0,1 1 0 0 0,0 0 0 0 0,0 0 0 0 0,-1 0 0 0 0,1 0 1 0 0,0-1-1 0 0,0 1 0 0 0,0 0 0 0 0,-1 0 0 0 0,1 0 0 0 0,0-1 0 0 0,0 1 0 0 0,0 0 1 0 0,0 0-1 0 0,0 0 0 0 0,0-1 0 0 0,-1 1 0 0 0,1 0 0 0 0,0-1 0 0 0,0 1 0 0 0,0 0 1 0 0,0 0-1 0 0,0-1 0 0 0,0 1 0 0 0,0 0 0 0 0,0 0 0 0 0,0-1 0 0 0,0 1 0 0 0,0 0 1 0 0,0 0-1 0 0,0-1 0 0 0,0 1 0 0 0,1 0 0 0 0,-1 0 0 0 0,0-1 0 0 0,0 1 0 0 0,0 0 1 0 0,-23 12 187 0 0,22-12-231 0 0,1 0 0 0 0,0 1 0 0 0,-1-1-1 0 0,1 0 1 0 0,0 0 0 0 0,0 0 0 0 0,-1 1 0 0 0,1-1-1 0 0,0 0 1 0 0,0 1 0 0 0,0-1 0 0 0,-1 0-1 0 0,1 1 1 0 0,0-1 0 0 0,0 0 0 0 0,0 1-1 0 0,0-1 1 0 0,0 0 0 0 0,-1 1 0 0 0,1-1-1 0 0,0 0 1 0 0,0 1 0 0 0,0-1 0 0 0,0 0-1 0 0,0 1 1 0 0,0-1 0 0 0,0 0 0 0 0,0 1 0 0 0,0-1-1 0 0,1 0 1 0 0,-1 1 0 0 0,0-1 0 0 0,0 1-1 0 0,0-1 1 0 0,0 0 0 0 0,0 0 0 0 0,1 1-1 0 0,-1-1 1 0 0,0 0 0 0 0,0 1 0 0 0,0-1-1 0 0,1 0 1 0 0,-1 0 0 0 0,0 1 0 0 0,1-1 0 0 0,-1 0-1 0 0,0 0 1 0 0,0 0 0 0 0,1 1 0 0 0,27 4-352 0 0,38-9 711 0 0,-64 4-286 0 0,0 0-1 0 0,-1 0 0 0 0,1 0 1 0 0,0-1-1 0 0,0 1 0 0 0,-1-1 1 0 0,1 1-1 0 0,-1-1 0 0 0,1 0 1 0 0,0 1-1 0 0,-1-1 0 0 0,1 0 1 0 0,-1 0-1 0 0,0 0 0 0 0,1 0 1 0 0,-1-1-1 0 0,0 1 0 0 0,0 0 1 0 0,1 0-1 0 0,-1-1 0 0 0,0 1 1 0 0,0-1-1 0 0,-1 1 0 0 0,1-1 1 0 0,0 1-1 0 0,0-1 0 0 0,-1 1 1 0 0,1-1-1 0 0,-1 0 0 0 0,1 0 1 0 0,-1-2-1 0 0,-3 3-14 0 0,-1 0 1 0 0,0 0-1 0 0,0 1 0 0 0,0-1 0 0 0,1 1 1 0 0,-1 0-1 0 0,0 0 0 0 0,-7 1 0 0 0,4-1-22 0 0,-2 1-50 0 0,-1 1-1 0 0,1 1 1 0 0,0-1-1 0 0,0 2 1 0 0,0-1-1 0 0,0 1 1 0 0,1 0-1 0 0,-1 1 1 0 0,1 0-1 0 0,0 0 1 0 0,1 1-1 0 0,-1 0 1 0 0,-9 11-1 0 0,18-12-2385 0 0,9-4 1103 0 0,5-4-1899 0 0,-10 2-1672 0 0,-38 8 1941 0 0</inkml:trace>
</inkml:ink>
</file>

<file path=ppt/ink/ink16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5:02.549"/>
    </inkml:context>
    <inkml:brush xml:id="br0">
      <inkml:brushProperty name="width" value="0.035" units="cm"/>
      <inkml:brushProperty name="height" value="0.035" units="cm"/>
      <inkml:brushProperty name="color" value="#E71224"/>
    </inkml:brush>
  </inkml:definitions>
  <inkml:trace contextRef="#ctx0" brushRef="#br0">0 33 968 0 0,'0'0'5100'0'0,"4"-7"-4951"0"0,13-18 1319 0 0,-17 25-1302 0 0,0 0 1 0 0,0 0 0 0 0,0 0 0 0 0,0-1 0 0 0,1 1 0 0 0,-1 0 0 0 0,0 0 0 0 0,0 0 0 0 0,0 0 0 0 0,0 0 0 0 0,1 0 0 0 0,-1 0 0 0 0,0 0 0 0 0,0 0 0 0 0,0 0 0 0 0,0 0 0 0 0,1 0 0 0 0,-1 0 0 0 0,0 0 0 0 0,0 0 0 0 0,0 0 0 0 0,0 0 0 0 0,2 2 2004 0 0,-2-2-2004 0 0,0 0 0 0 0,0 0 0 0 0,0 0 0 0 0,1 0 0 0 0,-1 0 0 0 0,0 1 0 0 0,0-1 0 0 0,0 0 0 0 0,0 0 0 0 0,0 0 0 0 0,0 0 0 0 0,0 1 0 0 0,0-1 0 0 0,0 0 0 0 0,0 0 0 0 0,0 0 0 0 0,0 0 0 0 0,0 1 0 0 0,6 21 1274 0 0,0 24-2523 0 0,-6-24 1185 0 0,2 0-1 0 0,0 0 1 0 0,9 38-1 0 0,-3-20-8 0 0,-7-30-82 0 0,1 0 0 0 0,0 0 0 0 0,8 19 0 0 0,-6 0 32 0 0,-5-26-42 0 0,1-1 1 0 0,0 0-1 0 0,0 0 1 0 0,0 0-1 0 0,0 1 1 0 0,1-1-1 0 0,-1 0 1 0 0,1 0-1 0 0,-1 0 1 0 0,1 0-1 0 0,1 3 1 0 0,1 4 76 0 0,-1 1 1 0 0,1 0 0 0 0,-2 0-1 0 0,1 0 1 0 0,-1 0 0 0 0,-1 1-1 0 0,0-1 1 0 0,-2 18 0 0 0,1 7 47 0 0,1-35-115 0 0,0 18-210 0 0,0-13-905 0 0,0-17-1095 0 0,2-23-5742 0 0,0 23 4624 0 0,-1 13 2143 0 0,-6 60-1609 0 0</inkml:trace>
</inkml:ink>
</file>

<file path=ppt/ink/ink16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5:03.575"/>
    </inkml:context>
    <inkml:brush xml:id="br0">
      <inkml:brushProperty name="width" value="0.035" units="cm"/>
      <inkml:brushProperty name="height" value="0.035" units="cm"/>
      <inkml:brushProperty name="color" value="#E71224"/>
    </inkml:brush>
  </inkml:definitions>
  <inkml:trace contextRef="#ctx0" brushRef="#br0">1 32 864 0 0,'6'9'13558'0'0,"-4"-9"-13291"0"0,48 0-615 0 0,-20 2 423 0 0,0-2 0 0 0,0-1 0 0 0,0-1 1 0 0,-1-2-1 0 0,1-1 0 0 0,29-8 0 0 0,-54 10-36 0 0,-3 2-26 0 0,0 0-1 0 0,1 0 0 0 0,-1 1 0 0 0,0-1 0 0 0,1 0 1 0 0,-1 1-1 0 0,0-1 0 0 0,1 1 0 0 0,-1 0 0 0 0,1 0 1 0 0,3 0-1 0 0,0 1 28 0 0,-6-1-35 0 0,1 0-1 0 0,-1 0 0 0 0,0 0 1 0 0,1 0-1 0 0,-1 0 1 0 0,0 0-1 0 0,0 0 1 0 0,1 0-1 0 0,-1 0 0 0 0,0 1 1 0 0,1-1-1 0 0,-1-1 1 0 0,0 1-1 0 0,1 0 0 0 0,-1 0 1 0 0,0 0-1 0 0,1 0 1 0 0,-1 0-1 0 0,0 0 0 0 0,1 0 1 0 0,-1 0-1 0 0,0 0 1 0 0,1-1-1 0 0,-1 1 0 0 0,0 0 1 0 0,0 0-1 0 0,1 0 1 0 0,-1-1-1 0 0,0 1 0 0 0,0 0 1 0 0,1 0-1 0 0,-1-1 1 0 0,0 1-1 0 0,0 0 1 0 0,0 0-1 0 0,0-1 0 0 0,1 1 1 0 0,-1 0-1 0 0,0-1 1 0 0,0 1-1 0 0,0 0 0 0 0,0-1 1 0 0,0 1-1 0 0,0 0 1 0 0,0-1-1 0 0,0 1 0 0 0,0 0 1 0 0,0-1-1 0 0,0 1 1 0 0,0-1-1 0 0,0 1 365 0 0,-13 0-1459 0 0,-10 0-9459 0 0,59 0 6501 0 0</inkml:trace>
</inkml:ink>
</file>

<file path=ppt/ink/ink16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5:05.891"/>
    </inkml:context>
    <inkml:brush xml:id="br0">
      <inkml:brushProperty name="width" value="0.035" units="cm"/>
      <inkml:brushProperty name="height" value="0.035" units="cm"/>
      <inkml:brushProperty name="color" value="#E71224"/>
    </inkml:brush>
  </inkml:definitions>
  <inkml:trace contextRef="#ctx0" brushRef="#br0">13 103 332 0 0,'0'0'6891'0'0,"0"14"-782"0"0,0 15-5074 0 0,0-4-836 0 0,1 0-1 0 0,1 0 1 0 0,1-1 0 0 0,1 1-1 0 0,8 26 1 0 0,-3-6-59 0 0,-9-45 160 0 0,0-39-80 0 0,-1 20-422 0 0,0 1 0 0 0,-1 0-1 0 0,-2-1 1 0 0,0 1 0 0 0,0 1-1 0 0,-2-1 1 0 0,-9-22 0 0 0,13 31 133 0 0,0-1 1 0 0,1 1-1 0 0,0-1 1 0 0,1 1-1 0 0,0-1 1 0 0,2-18-1 0 0,0-6 51 0 0,-1 33-61 0 0,-1 0-1 0 0,1 0 1 0 0,-1 0-1 0 0,1 0 0 0 0,-1 0 1 0 0,1 0-1 0 0,0 1 1 0 0,0-1-1 0 0,-1 0 1 0 0,1 0-1 0 0,0 0 1 0 0,0 1-1 0 0,0-1 0 0 0,0 1 1 0 0,0-1-1 0 0,0 1 1 0 0,0-1-1 0 0,0 1 1 0 0,0-1-1 0 0,0 1 0 0 0,0 0 1 0 0,0-1-1 0 0,1 1 1 0 0,39-10 329 0 0,-17 5-384 0 0,-18 3 134 0 0,-2 0 16 0 0,0 1 0 0 0,0 0 0 0 0,1 0-1 0 0,-1 0 1 0 0,1 0 0 0 0,-1 1-1 0 0,1 0 1 0 0,7 0 0 0 0,-11 0-27 0 0,1 0-43 0 0,-1 0 45 0 0,0 0 1 0 0,0 0-1 0 0,0-1 0 0 0,0 1 1 0 0,1 0-1 0 0,-1 1 1 0 0,0-1-1 0 0,0 0 1 0 0,0 0-1 0 0,1 0 1 0 0,-1 1-1 0 0,0-1 1 0 0,0 0-1 0 0,0 1 1 0 0,0-1-1 0 0,0 1 1 0 0,0 0-1 0 0,0-1 1 0 0,0 1-1 0 0,2 1 0 0 0,25 23 77 0 0,-13-11-38 0 0,-12-13-3 0 0,0 1 0 0 0,-1 0 0 0 0,0 0 1 0 0,1 0-1 0 0,-1 0 0 0 0,0 0 0 0 0,0 0 0 0 0,0 1 0 0 0,0-1 0 0 0,0 1 0 0 0,-1-1 0 0 0,1 1 0 0 0,1 5 0 0 0,-3-8 78 0 0,-62 3-181 0 0,49-4 20 0 0,0 1 1 0 0,0 1-1 0 0,0 0 0 0 0,1 1 0 0 0,-25 6 0 0 0,-25 26 809 0 0,49-25-748 0 0,25-6-2642 0 0,-11-3 1714 0 0,4 0-698 0 0,-4 0 155 0 0,-23 0-5023 0 0</inkml:trace>
</inkml:ink>
</file>

<file path=ppt/ink/ink16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5:07.478"/>
    </inkml:context>
    <inkml:brush xml:id="br0">
      <inkml:brushProperty name="width" value="0.035" units="cm"/>
      <inkml:brushProperty name="height" value="0.035" units="cm"/>
      <inkml:brushProperty name="color" value="#E71224"/>
    </inkml:brush>
  </inkml:definitions>
  <inkml:trace contextRef="#ctx0" brushRef="#br0">1 37 212 0 0,'0'0'3324'0'0,"46"1"10740"0"0,-31-2-15679 0 0,55-34 1447 0 0,-69 34 164 0 0,0 1-12 0 0,0 0-1 0 0,0 0 1 0 0,0 0 0 0 0,0 0 0 0 0,0 0 0 0 0,0 0-1 0 0,0 0 1 0 0,1 1 0 0 0,-1-1 0 0 0,0 0 0 0 0,0 1 0 0 0,-1-1-1 0 0,1 1 1 0 0,0-1 0 0 0,0 1 0 0 0,0-1 0 0 0,0 1-1 0 0,0 0 1 0 0,0-1 0 0 0,-1 1 0 0 0,1 0 0 0 0,0 0-1 0 0,-1 0 1 0 0,1 0 0 0 0,-1-1 0 0 0,1 1 0 0 0,-1 0-1 0 0,1 0 1 0 0,-1 0 0 0 0,1 0 0 0 0,-1 0 0 0 0,0 0 0 0 0,0 0-1 0 0,1 0 1 0 0,-1 0 0 0 0,0 1 0 0 0,0-1 0 0 0,0 0-1 0 0,0 0 1 0 0,0 0 0 0 0,0 0 0 0 0,-1 0 0 0 0,1 0-1 0 0,0 0 1 0 0,0 0 0 0 0,-1 0 0 0 0,1 0 0 0 0,-1 0-1 0 0,1 0 1 0 0,-1 0 0 0 0,1 0 0 0 0,-1 0 0 0 0,0-1 0 0 0,1 1-1 0 0,-1 0 1 0 0,0 0 0 0 0,0-1 0 0 0,1 1 0 0 0,-2 0-1 0 0,-45 62 525 0 0,39-54-484 0 0,5-7-29 0 0,0 0 0 0 0,1 1 0 0 0,-1 0 0 0 0,1 0 1 0 0,-1 0-1 0 0,1 0 0 0 0,0 0 0 0 0,0 0 0 0 0,0 0 0 0 0,1 1 0 0 0,-1-1 1 0 0,1 1-1 0 0,0-1 0 0 0,-1 5 0 0 0,2-7 306 0 0,49-11-590 0 0,-42 7 250 0 0,1 1 1 0 0,0 1-1 0 0,0-1 1 0 0,13 0-1 0 0,79-1-253 0 0,-99 3 1428 0 0,-18 2-489 0 0,-16-2-14124 0 0,76-2 10344 0 0</inkml:trace>
</inkml:ink>
</file>

<file path=ppt/ink/ink16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5:44.229"/>
    </inkml:context>
    <inkml:brush xml:id="br0">
      <inkml:brushProperty name="width" value="0.035" units="cm"/>
      <inkml:brushProperty name="height" value="0.035" units="cm"/>
      <inkml:brushProperty name="color" value="#E71224"/>
    </inkml:brush>
  </inkml:definitions>
  <inkml:trace contextRef="#ctx0" brushRef="#br0">6792 105 700 0 0,'0'0'8122'0'0,"-24"-5"-4220"0"0,20 3-3624 0 0,1 0 0 0 0,-1 1 0 0 0,0-1-1 0 0,1 1 1 0 0,-1 0 0 0 0,0 0 0 0 0,0 0 0 0 0,0 1 0 0 0,-6-1 0 0 0,8 1-68 0 0,-37 0 227 0 0,-802 0 2946 0 0,709-11-3386 0 0,-401 0 416 0 0,516 10-377 0 0,0-1 0 0 0,-28-6 0 0 0,-11-1-56 0 0,-108-10 58 0 0,69 6-106 0 0,-105 0 1 0 0,-398 13 156 0 0,-105 5 41 0 0,622-1-186 0 0,-89 15-1 0 0,89-8 214 0 0,-90 0-1 0 0,-117-8-148 0 0,162 3-62 0 0,-239 16 18 0 0,276-18 189 0 0,-171-15 1 0 0,58-4-241 0 0,176 14 95 0 0,0-2 1 0 0,-45-10 0 0 0,29 5 63 0 0,-44 1-164 0 0,70 8 110 0 0,0-2 1 0 0,-1 0-1 0 0,1-1 1 0 0,-29-8-1 0 0,36 8-25 0 0,0 1 0 0 0,0 0-1 0 0,-1 1 1 0 0,1 0 0 0 0,0 0-1 0 0,-12 2 1 0 0,-10 0 10 0 0,-515-2 207 0 0,492 8 105 0 0,39-4-124 0 0,0-1-1 0 0,0-1 1 0 0,-17 1-1 0 0,-130 13 43 0 0,160-16-180 0 0,-44 0 90 0 0,-26-5-646 0 0,64 3-106 0 0,10 0-35 0 0,37 0-427 0 0,-28 3 665 0 0,1 0 0 0 0,-1 1 1 0 0,0 1-1 0 0,0 0 0 0 0,0 0 1 0 0,20 9-1 0 0,62 36-5280 0 0,-77-39 3749 0 0,-12-5-397 0 0,-39-14-106 0 0,-196-66-1753 0 0</inkml:trace>
</inkml:ink>
</file>

<file path=ppt/ink/ink16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5:45.784"/>
    </inkml:context>
    <inkml:brush xml:id="br0">
      <inkml:brushProperty name="width" value="0.035" units="cm"/>
      <inkml:brushProperty name="height" value="0.035" units="cm"/>
      <inkml:brushProperty name="color" value="#E71224"/>
    </inkml:brush>
  </inkml:definitions>
  <inkml:trace contextRef="#ctx0" brushRef="#br0">701 351 1296 0 0,'0'0'4339'0'0,"0"-4"-4223"0"0,0 0 244 0 0,0-20-785 0 0,-6 13 4085 0 0,-18-3-640 0 0,-27-35-2301 0 0,48 45-451 0 0,2 3-164 0 0,-1 0 0 0 0,1 0 1 0 0,0 0-1 0 0,0 0 1 0 0,-1 1-1 0 0,1-1 1 0 0,-1 0-1 0 0,1 1 1 0 0,-1-1-1 0 0,1 1 0 0 0,-1-1 1 0 0,1 1-1 0 0,-1 0 1 0 0,1-1-1 0 0,-1 1 1 0 0,1 0-1 0 0,-1 0 0 0 0,0 0 1 0 0,1 0-1 0 0,-1 1 1 0 0,-1-1-1 0 0,0 1 3 0 0,1-1 0 0 0,0 0 0 0 0,0 0 0 0 0,-1 0 0 0 0,1 0 0 0 0,0 0 0 0 0,0 0 0 0 0,-1-1 0 0 0,1 1 0 0 0,0-1 0 0 0,-3-1 0 0 0,-71-30 1785 0 0,-19-10-1751 0 0,45 14-115 0 0,15 8 138 0 0,0 0 0 0 0,-2 2 1 0 0,0 2-1 0 0,0 1 0 0 0,-74-17 0 0 0,88 28-111 0 0,14 3-1122 0 0,33 0-428 0 0,-19 2 1175 0 0,0 0 0 0 0,-1 0 0 0 0,1 0 0 0 0,0 0 0 0 0,-1 1 0 0 0,1 0 0 0 0,-1 0 0 0 0,0 0 0 0 0,0 1 0 0 0,6 3 0 0 0,19 19-7722 0 0,-47-32 4029 0 0,-79-33 2151 0 0</inkml:trace>
</inkml:ink>
</file>

<file path=ppt/ink/ink16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5:46.939"/>
    </inkml:context>
    <inkml:brush xml:id="br0">
      <inkml:brushProperty name="width" value="0.035" units="cm"/>
      <inkml:brushProperty name="height" value="0.035" units="cm"/>
      <inkml:brushProperty name="color" value="#E71224"/>
    </inkml:brush>
  </inkml:definitions>
  <inkml:trace contextRef="#ctx0" brushRef="#br0">546 0 984 0 0,'0'0'7219'0'0,"-10"14"-4125"0"0,-34-22 384 0 0,43 8-3238 0 0,-22 1 38 0 0,-53 50 79 0 0,29-16-117 0 0,-163 112 43 0 0,139-88-222 0 0,59-45-209 0 0,-38 37 210 0 0,49-50 671 0 0,2-3-738 0 0,-1 0 0 0 0,1 1 1 0 0,0-1-1 0 0,0 0 0 0 0,0 1 1 0 0,0-1-1 0 0,0 0 0 0 0,0 1 1 0 0,0-1-1 0 0,1 1 0 0 0,-1 0 1 0 0,0-1-1 0 0,1 1 0 0 0,-1 0 0 0 0,1 0 1 0 0,0 0-1 0 0,2-1 0 0 0,32-18-1448 0 0,-34 19 1307 0 0,56-24-3620 0 0,-36 17 719 0 0,-19 8 977 0 0,-9 4-463 0 0,-133 73-1248 0 0</inkml:trace>
</inkml:ink>
</file>

<file path=ppt/ink/ink16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5:47.994"/>
    </inkml:context>
    <inkml:brush xml:id="br0">
      <inkml:brushProperty name="width" value="0.035" units="cm"/>
      <inkml:brushProperty name="height" value="0.035" units="cm"/>
      <inkml:brushProperty name="color" value="#E71224"/>
    </inkml:brush>
  </inkml:definitions>
  <inkml:trace contextRef="#ctx0" brushRef="#br0">0 1 240 0 0,'0'0'9251'0'0,"0"54"-4135"0"0,16 22-4126 0 0,-16-40-622 0 0,-1 11 2 0 0,8 65 1 0 0,-1-30 30 0 0,-5-57-274 0 0,1 0 1 0 0,7 40-1 0 0,-2-42 1464 0 0,3-8-5601 0 0,-9-13 3354 0 0,1-1 0 0 0,0 0 0 0 0,0 0-1 0 0,0 0 1 0 0,-1 0 0 0 0,1 0 0 0 0,0 0-1 0 0,0-1 1 0 0,0 1 0 0 0,1-1 0 0 0,-1 1 0 0 0,0-1-1 0 0,0 0 1 0 0,0 0 0 0 0,0 0 0 0 0,4 0-1 0 0,0 0-325 0 0,-7 0 47 0 0,-36 0-1062 0 0</inkml:trace>
</inkml:ink>
</file>

<file path=ppt/ink/ink16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5:48.785"/>
    </inkml:context>
    <inkml:brush xml:id="br0">
      <inkml:brushProperty name="width" value="0.035" units="cm"/>
      <inkml:brushProperty name="height" value="0.035" units="cm"/>
      <inkml:brushProperty name="color" value="#E71224"/>
    </inkml:brush>
  </inkml:definitions>
  <inkml:trace contextRef="#ctx0" brushRef="#br0">1 1 240 0 0,'0'0'7335'0'0,"31"21"-4341"0"0,-16-18-2509 0 0,-1 0 0 0 0,1-1 0 0 0,0-1 0 0 0,0-1-1 0 0,-1 0 1 0 0,24-3 0 0 0,7 1 150 0 0,72 3-3298 0 0,-2 1-4226 0 0,-112-3 6589 0 0,5-1-203 0 0,-34 0-1809 0 0,-97 4 381 0 0</inkml:trace>
</inkml:ink>
</file>

<file path=ppt/ink/ink16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5:51.634"/>
    </inkml:context>
    <inkml:brush xml:id="br0">
      <inkml:brushProperty name="width" value="0.035" units="cm"/>
      <inkml:brushProperty name="height" value="0.035" units="cm"/>
      <inkml:brushProperty name="color" value="#E71224"/>
    </inkml:brush>
  </inkml:definitions>
  <inkml:trace contextRef="#ctx0" brushRef="#br0">73 249 136 0 0,'0'0'6027'0'0,"0"19"-3"0"0,0-21-6023 0 0,0 0 1 0 0,0-1-1 0 0,0 1 0 0 0,-1-1 0 0 0,1 1 1 0 0,-1 0-1 0 0,0 0 0 0 0,1-1 0 0 0,-1 1 0 0 0,0 0 1 0 0,0 0-1 0 0,-1 0 0 0 0,1 0 0 0 0,0 0 1 0 0,-1 0-1 0 0,1 0 0 0 0,-1 0 0 0 0,1 1 1 0 0,-3-3-1 0 0,-13-16 92 0 0,7-9 1072 0 0,10-26-88 0 0,0 54-695 0 0,-1 1-359 0 0,-4 0-39 0 0,4 0-96 0 0,-7 26-1329 0 0,8 4 1666 0 0,1 0 11 0 0,-2-1 1 0 0,-6 40-1 0 0,5-52-175 0 0,1 0 0 0 0,1 0 0 0 0,1 20 0 0 0,0 2-13 0 0,-1-39 291 0 0,0-42-17 0 0,8-45-462 0 0,0 5-387 0 0,-1 7 367 0 0,-5 64 100 0 0,0-1 1 0 0,0 1 0 0 0,1 0 0 0 0,0 0 0 0 0,8-16-1 0 0,-5 11 59 0 0,-5 14 22 0 0,-1 0-1 0 0,1-1 1 0 0,0 1-1 0 0,0 0 1 0 0,0 0-1 0 0,0 0 1 0 0,1 0-1 0 0,-1 0 1 0 0,0 0-1 0 0,1 0 0 0 0,3-3 1 0 0,-2-6-1206 0 0,-5 23-1712 0 0,2 10-125 0 0,0-62-4206 0 0</inkml:trace>
</inkml:ink>
</file>

<file path=ppt/ink/ink16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5:53.030"/>
    </inkml:context>
    <inkml:brush xml:id="br0">
      <inkml:brushProperty name="width" value="0.035" units="cm"/>
      <inkml:brushProperty name="height" value="0.035" units="cm"/>
      <inkml:brushProperty name="color" value="#E71224"/>
    </inkml:brush>
  </inkml:definitions>
  <inkml:trace contextRef="#ctx0" brushRef="#br0">57 71 292 0 0,'0'0'1822'0'0,"-23"-34"4526"0"0,23 33-6306 0 0,0 0 1 0 0,0 0-1 0 0,0-1 0 0 0,0 1 0 0 0,-1 0 1 0 0,1 0-1 0 0,0 0 0 0 0,-1-1 0 0 0,1 1 0 0 0,-1 0 1 0 0,1 0-1 0 0,-1 0 0 0 0,0 0 0 0 0,1 0 1 0 0,-1 0-1 0 0,0 0 0 0 0,0 0 0 0 0,1 0 1 0 0,-1 0-1 0 0,0 1 0 0 0,-1-2 0 0 0,-9-11 5156 0 0,6 31-4841 0 0,2 10-6 0 0,2 28-169 0 0,0-19 177 0 0,1 1 0 0 0,8 57 0 0 0,0-4 97 0 0,0-3-328 0 0,-6-79-91 0 0,-1 0 0 0 0,0 0-1 0 0,-1 0 1 0 0,-1 18-1 0 0,-1 11-603 0 0,2-38 166 0 0,-6 0-2507 0 0</inkml:trace>
</inkml:ink>
</file>

<file path=ppt/ink/ink16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5:53.673"/>
    </inkml:context>
    <inkml:brush xml:id="br0">
      <inkml:brushProperty name="width" value="0.035" units="cm"/>
      <inkml:brushProperty name="height" value="0.035" units="cm"/>
      <inkml:brushProperty name="color" value="#E71224"/>
    </inkml:brush>
  </inkml:definitions>
  <inkml:trace contextRef="#ctx0" brushRef="#br0">1 65 488 0 0,'0'0'6055'0'0,"6"2"-5103"0"0,20 3-45 0 0,-19-3 2261 0 0,17-8 691 0 0,9 4-3800 0 0,-1-2 0 0 0,0-2 0 0 0,0 0 0 0 0,45-16-1 0 0,-52 14 38 0 0,-19 6-49 0 0,-3 2-16 0 0,1-2 0 0 0,-1 1 0 0 0,0 0 0 0 0,0-1 0 0 0,0 1 0 0 0,0-1 0 0 0,0 0 0 0 0,5-4 0 0 0,-7 5-144 0 0,-30 1-9408 0 0,19 0 6430 0 0</inkml:trace>
</inkml:ink>
</file>

<file path=ppt/ink/ink16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5:57.797"/>
    </inkml:context>
    <inkml:brush xml:id="br0">
      <inkml:brushProperty name="width" value="0.035" units="cm"/>
      <inkml:brushProperty name="height" value="0.035" units="cm"/>
      <inkml:brushProperty name="color" value="#E71224"/>
    </inkml:brush>
  </inkml:definitions>
  <inkml:trace contextRef="#ctx0" brushRef="#br0">32 77 1152 0 0,'6'4'10778'0'0,"-5"-2"-10590"0"0,-1 204 1839 0 0,0-240-1942 0 0,0 15-335 0 0,-1 0 0 0 0,-2 0 0 0 0,0 0 0 0 0,0 0-1 0 0,-2 0 1 0 0,-10-25 0 0 0,13 36 147 0 0,0 0 0 0 0,0 0 0 0 0,1 0 0 0 0,0 0 0 0 0,1 0 0 0 0,-1-9 0 0 0,1 17 35 0 0,55-20-901 0 0,-50 18 918 0 0,0 0-1 0 0,0 0 1 0 0,0 1-1 0 0,0-1 1 0 0,0 1-1 0 0,0 1 1 0 0,1-1-1 0 0,-1 1 1 0 0,0-1 0 0 0,1 1-1 0 0,-1 1 1 0 0,0-1-1 0 0,1 1 1 0 0,-1 0-1 0 0,0 0 1 0 0,0 1 0 0 0,0-1-1 0 0,0 1 1 0 0,0 0-1 0 0,0 1 1 0 0,5 3-1 0 0,18 5 575 0 0,-27-11-521 0 0,0 0 0 0 0,-1 0 0 0 0,1 1 0 0 0,-1-1 0 0 0,1 0 0 0 0,-1 0 0 0 0,1 1 0 0 0,-1-1-1 0 0,1 0 1 0 0,-1 1 0 0 0,1-1 0 0 0,-1 0 0 0 0,1 1 0 0 0,-1-1 0 0 0,1 1 0 0 0,-1-1 0 0 0,0 1 0 0 0,1-1-1 0 0,-1 1 1 0 0,0-1 0 0 0,1 1 0 0 0,-1-1 0 0 0,0 1 0 0 0,0-1 0 0 0,0 1 0 0 0,1-1 0 0 0,-1 1 0 0 0,0 0 0 0 0,0-1-1 0 0,0 2 1 0 0,-10 16 266 0 0,-27 13-97 0 0,35-29-257 0 0,-10 4-214 0 0,10-6 300 0 0,1 0 0 0 0,0 1 0 0 0,0-1 0 0 0,0 1 0 0 0,0-1 0 0 0,0 1 0 0 0,0-1-1 0 0,0 1 1 0 0,0-1 0 0 0,0 1 0 0 0,0 0 0 0 0,0 0 0 0 0,1-1 0 0 0,-1 1 0 0 0,0 0 0 0 0,0 0 0 0 0,1 0 0 0 0,-1 0 0 0 0,0 1 0 0 0,0-1 61 0 0,0 0 1 0 0,0 0-1 0 0,0 0 1 0 0,1-1-1 0 0,-1 1 0 0 0,0 0 1 0 0,0-1-1 0 0,0 1 1 0 0,0 0-1 0 0,0-1 1 0 0,0 0-1 0 0,-1 1 0 0 0,1-1 1 0 0,0 0-1 0 0,0 1 1 0 0,0-1-1 0 0,0 0 0 0 0,0 0 1 0 0,0 0-1 0 0,-1 0 1 0 0,1 0-1 0 0,0 0 0 0 0,-2 0 1 0 0,-43-1-64 0 0,33 1-217 0 0,3 0-3534 0 0,24 0-2751 0 0,-33 0 5285 0 0</inkml:trace>
</inkml:ink>
</file>

<file path=ppt/ink/ink16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6:00.323"/>
    </inkml:context>
    <inkml:brush xml:id="br0">
      <inkml:brushProperty name="width" value="0.035" units="cm"/>
      <inkml:brushProperty name="height" value="0.035" units="cm"/>
      <inkml:brushProperty name="color" value="#E71224"/>
    </inkml:brush>
  </inkml:definitions>
  <inkml:trace contextRef="#ctx0" brushRef="#br0">16 43 1360 0 0,'0'0'628'0'0,"7"-4"8516"0"0,-6-4-8111 0 0,-1 7-995 0 0,1 0 1 0 0,-1 0-1 0 0,0-1 1 0 0,0 1-1 0 0,1 0 1 0 0,-1 0-1 0 0,0-1 1 0 0,0 1-1 0 0,0 0 1 0 0,0 0-1 0 0,-1-1 1 0 0,1 1-1 0 0,0 0 1 0 0,0 0-1 0 0,-1 0 0 0 0,1 0 1 0 0,-1-1-1 0 0,1 1 1 0 0,-1 0-1 0 0,1 0 1 0 0,-1 0-1 0 0,0 0 1 0 0,1 0-1 0 0,-1 0 1 0 0,-1-1-1 0 0,1 2 623 0 0,0 0-641 0 0,0 1 1 0 0,0-1-1 0 0,1 0 1 0 0,-1 0-1 0 0,0 1 0 0 0,0-1 1 0 0,1 0-1 0 0,-1 1 1 0 0,0-1-1 0 0,1 1 1 0 0,-1-1-1 0 0,0 1 0 0 0,1-1 1 0 0,-1 1-1 0 0,1-1 1 0 0,-1 1-1 0 0,1 0 1 0 0,-1-1-1 0 0,1 1 0 0 0,-1 0 1 0 0,1-1-1 0 0,-1 1 1 0 0,1 0-1 0 0,0 0 0 0 0,0-1 1 0 0,-1 2-1 0 0,1 108 636 0 0,0-86-5805 0 0,0-57-3859 0 0,0 76 8132 0 0</inkml:trace>
</inkml:ink>
</file>

<file path=ppt/ink/ink16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4:42.010"/>
    </inkml:context>
    <inkml:brush xml:id="br0">
      <inkml:brushProperty name="width" value="0.035" units="cm"/>
      <inkml:brushProperty name="height" value="0.035" units="cm"/>
      <inkml:brushProperty name="color" value="#E71224"/>
    </inkml:brush>
  </inkml:definitions>
  <inkml:trace contextRef="#ctx0" brushRef="#br0">0 1 612 0 0,'0'0'1322'0'0</inkml:trace>
</inkml:ink>
</file>

<file path=ppt/ink/ink16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4:42.178"/>
    </inkml:context>
    <inkml:brush xml:id="br0">
      <inkml:brushProperty name="width" value="0.035" units="cm"/>
      <inkml:brushProperty name="height" value="0.035" units="cm"/>
      <inkml:brushProperty name="color" value="#E71224"/>
    </inkml:brush>
  </inkml:definitions>
  <inkml:trace contextRef="#ctx0" brushRef="#br0">0 1 572 0 0,'0'0'1167'0'0,"8"14"-2313"0"0,-8 7 932 0 0,0-17-165 0 0</inkml:trace>
</inkml:ink>
</file>

<file path=ppt/ink/ink16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4:42.931"/>
    </inkml:context>
    <inkml:brush xml:id="br0">
      <inkml:brushProperty name="width" value="0.035" units="cm"/>
      <inkml:brushProperty name="height" value="0.035" units="cm"/>
      <inkml:brushProperty name="color" value="#E71224"/>
    </inkml:brush>
  </inkml:definitions>
  <inkml:trace contextRef="#ctx0" brushRef="#br0">49 1 332 0 0,'0'0'1489'0'0,"-6"42"1266"0"0,5-41-2693 0 0,0-1-1 0 0,0 1 1 0 0,0 0-1 0 0,0-1 1 0 0,0 1-1 0 0,0 0 1 0 0,0 0-1 0 0,0 0 1 0 0,0 0-1 0 0,0 0 1 0 0,0 0-1 0 0,1 0 1 0 0,-1 0-1 0 0,0 0 1 0 0,1 0-1 0 0,-1 0 1 0 0,1 0-1 0 0,-1 1 1 0 0,1-1-1 0 0,0 0 1 0 0,-1 0-1 0 0,1 1 1 0 0,0-1-1 0 0,0 0 0 0 0,0 0 1 0 0,0 1-1 0 0,0 1 1 0 0,0-3-163 0 0,-9 25-2212 0 0,3-19 2183 0 0,-3 4 389 0 0,8-8-846 0 0,4-4-1042 0 0,4 1 836 0 0</inkml:trace>
</inkml:ink>
</file>

<file path=ppt/ink/ink16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6:06.073"/>
    </inkml:context>
    <inkml:brush xml:id="br0">
      <inkml:brushProperty name="width" value="0.035" units="cm"/>
      <inkml:brushProperty name="height" value="0.035" units="cm"/>
      <inkml:brushProperty name="color" value="#E71224"/>
    </inkml:brush>
  </inkml:definitions>
  <inkml:trace contextRef="#ctx0" brushRef="#br0">55 353 136 0 0,'7'-7'12095'0'0,"-6"6"-10693"0"0,-10-16-1059 0 0,7 16-365 0 0,1 0 0 0 0,0-1 0 0 0,0 1 1 0 0,0-1-1 0 0,0 1 0 0 0,0-1 0 0 0,0 1 0 0 0,0-1 0 0 0,0 0 0 0 0,0 1 0 0 0,1-1 0 0 0,-1 0 0 0 0,1 1 0 0 0,-1-1 0 0 0,1-4 0 0 0,-16-110 173 0 0,17 96-265 0 0,-1 14 75 0 0,1 0 0 0 0,-1 0 0 0 0,0 0 0 0 0,0 0 0 0 0,-1-1 0 0 0,0 1 0 0 0,0 0 0 0 0,-1 0 0 0 0,-1-6 0 0 0,-1 2 169 0 0,4 9-79 0 0,0 1 1 0 0,0-1-1 0 0,0 1 1 0 0,0-1-1 0 0,0 1 1 0 0,-1-1-1 0 0,1 0 1 0 0,0 1-1 0 0,0-1 1 0 0,0 1-1 0 0,-1 0 1 0 0,1-1-1 0 0,0 1 0 0 0,-1-1 1 0 0,1 1-1 0 0,0-1 1 0 0,-1 1-1 0 0,1 0 1 0 0,0-1-1 0 0,-1 1 1 0 0,1-1-1 0 0,-1 1 1 0 0,1 0-1 0 0,-1 0 1 0 0,1-1-1 0 0,-1 1 1 0 0,1 0-1 0 0,-1 0 0 0 0,1 0 1 0 0,-1-1-1 0 0,1 1 1 0 0,-1 0-1 0 0,1 0 1 0 0,-1 0-1 0 0,0 0 1 0 0,1-33-903 0 0,0 3-97 0 0,0 21-548 0 0,0 18-54 0 0,4-6 1573 0 0,1-1-1 0 0,-1 0 0 0 0,1-1 0 0 0,0 1 1 0 0,0-1-1 0 0,-1 0 0 0 0,1 0 0 0 0,0 0 1 0 0,6-1-1 0 0,-2 2-13 0 0,162 17-107 0 0,-125-13-663 0 0,-1-2-1 0 0,51-3 1 0 0,-90-1 448 0 0,-4 0 180 0 0,19 0 920 0 0,-13-2-1792 0 0</inkml:trace>
</inkml:ink>
</file>

<file path=ppt/ink/ink16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6:07.298"/>
    </inkml:context>
    <inkml:brush xml:id="br0">
      <inkml:brushProperty name="width" value="0.035" units="cm"/>
      <inkml:brushProperty name="height" value="0.035" units="cm"/>
      <inkml:brushProperty name="color" value="#E71224"/>
    </inkml:brush>
  </inkml:definitions>
  <inkml:trace contextRef="#ctx0" brushRef="#br0">26 3 748 0 0,'0'0'5659'0'0,"-24"-2"5460"0"0,23 33-11939 0 0,1-19 765 0 0,-1 1-1 0 0,1-1 1 0 0,1 0-1 0 0,0 0 1 0 0,1 0 0 0 0,5 21-1 0 0,0-11 109 0 0,-2 0-1 0 0,5 45 0 0 0,6 25-16 0 0,-9-56-199 0 0,-2 1 0 0 0,-1 0 0 0 0,-2 0 0 0 0,-4 46 0 0 0,1-22-5756 0 0,6-64 850 0 0,-5 3 4989 0 0,1 0 0 0 0,-1-1 1 0 0,0 1-1 0 0,1 0 0 0 0,-1 0 0 0 0,1 0 0 0 0,-1-1 0 0 0,0 1 0 0 0,1 0 0 0 0,-1 0 1 0 0,0-1-1 0 0,1 1 0 0 0,-1 0 0 0 0,0-1 0 0 0,0 1 0 0 0,1 0 0 0 0,-1-1 0 0 0,0 1 1 0 0,0-1-1 0 0,0 1 0 0 0,1 0 0 0 0,-1-1 0 0 0,0 1 0 0 0,0-1 0 0 0,0 1 0 0 0,0-1 1 0 0,0 1-1 0 0,0-1 0 0 0,0 1 0 0 0,0 0 0 0 0,0-2 0 0 0,-12-12-2072 0 0</inkml:trace>
</inkml:ink>
</file>

<file path=ppt/ink/ink16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6:07.886"/>
    </inkml:context>
    <inkml:brush xml:id="br0">
      <inkml:brushProperty name="width" value="0.035" units="cm"/>
      <inkml:brushProperty name="height" value="0.035" units="cm"/>
      <inkml:brushProperty name="color" value="#E71224"/>
    </inkml:brush>
  </inkml:definitions>
  <inkml:trace contextRef="#ctx0" brushRef="#br0">1 302 44 0 0,'0'0'2043'0'0,"0"0"-1812"0"0,0 0 0 0 0,0 1 0 0 0,1-1 0 0 0,-1 0 0 0 0,0 1 0 0 0,0-1 0 0 0,1 0 0 0 0,-1 1-1 0 0,0-1 1 0 0,1 0 0 0 0,-1 0 0 0 0,1 0 0 0 0,-1 1 0 0 0,0-1 0 0 0,1 0 0 0 0,-1 0 0 0 0,0 0 0 0 0,1 0 0 0 0,-1 0 0 0 0,1 0 0 0 0,-1 0 0 0 0,1 0 0 0 0,-1 0 0 0 0,0 0 0 0 0,1 0 0 0 0,0 0 0 0 0,337-213 2080 0 0,-269 167-2670 0 0,-66 44 305 0 0,6-4-86 0 0,0 0-1 0 0,0 0 0 0 0,-1-1 0 0 0,10-10 1 0 0,-17 14 319 0 0</inkml:trace>
</inkml:ink>
</file>

<file path=ppt/ink/ink16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6:08.552"/>
    </inkml:context>
    <inkml:brush xml:id="br0">
      <inkml:brushProperty name="width" value="0.035" units="cm"/>
      <inkml:brushProperty name="height" value="0.035" units="cm"/>
      <inkml:brushProperty name="color" value="#E71224"/>
    </inkml:brush>
  </inkml:definitions>
  <inkml:trace contextRef="#ctx0" brushRef="#br0">1 6 316 0 0,'0'0'9066'0'0,"1"-6"-9544"0"0,3 10 486 0 0,0-1 0 0 0,0 1 0 0 0,0-1 0 0 0,0 0-1 0 0,1 0 1 0 0,-1-1 0 0 0,1 1 0 0 0,0-1 0 0 0,0 0 0 0 0,8 2 0 0 0,31 17 477 0 0,-27-7 343 0 0,-1 0 1 0 0,29 34-1 0 0,-24-25-617 0 0,-17-17-181 0 0,-1-1-1 0 0,1 1 1 0 0,-1-1-1 0 0,0 1 1 0 0,0 0-1 0 0,-1 1 0 0 0,4 9 1 0 0,5 15 180 0 0,-10-28-162 0 0,-1 0 0 0 0,1 0-1 0 0,0 0 1 0 0,-1 0-1 0 0,0 0 1 0 0,1 0-1 0 0,-1 0 1 0 0,-1 6-1 0 0,0-6-156 0 0,1-1-1 0 0,0 0 1 0 0,0 1 0 0 0,0-1 0 0 0,0 1-1 0 0,0-1 1 0 0,1 0 0 0 0,-1 1-1 0 0,1-1 1 0 0,-1 0 0 0 0,1 1-1 0 0,1 2 1 0 0,3 6-1397 0 0,-2-8-719 0 0,-4-12-3636 0 0,-12-41 3828 0 0</inkml:trace>
</inkml:ink>
</file>

<file path=ppt/ink/ink16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6:10.779"/>
    </inkml:context>
    <inkml:brush xml:id="br0">
      <inkml:brushProperty name="width" value="0.035" units="cm"/>
      <inkml:brushProperty name="height" value="0.035" units="cm"/>
      <inkml:brushProperty name="color" value="#E71224"/>
    </inkml:brush>
  </inkml:definitions>
  <inkml:trace contextRef="#ctx0" brushRef="#br0">10 182 720 0 0,'0'0'6427'0'0,"7"3"-3664"0"0,-19 3 274 0 0,8 18-3191 0 0,5-9-635 0 0,-1-21 2942 0 0,1 6-2163 0 0,0 0-1 0 0,0 0 1 0 0,-1-1-1 0 0,1 1 1 0 0,0 0-1 0 0,0-1 1 0 0,-1 1-1 0 0,1-1 1 0 0,0 1-1 0 0,0-1 1 0 0,-1 1-1 0 0,1-1 1 0 0,-1 1 0 0 0,1-1-1 0 0,0 0 1 0 0,-1 1-1 0 0,1-1 1 0 0,-1 0-1 0 0,0 1 1 0 0,1-1-1 0 0,-1 0 1 0 0,0 0-1 0 0,1 1 1 0 0,-1-1-1 0 0,0 0 1 0 0,0 0-1 0 0,1 0 1 0 0,-1-1-1 0 0,8-67-773 0 0,-8 68 935 0 0,0-41-1858 0 0,15-20 1063 0 0,-8 62 279 0 0,-1 0 0 0 0,1 1 0 0 0,-1-1 0 0 0,1 1 0 0 0,7 2 0 0 0,-12-1 424 0 0,0-1 0 0 0,-1 0 1 0 0,1 1-1 0 0,0 0 0 0 0,-1-1 1 0 0,1 1-1 0 0,-1 0 0 0 0,0 0 0 0 0,1-1 1 0 0,-1 1-1 0 0,0 0 0 0 0,0 0 1 0 0,0 1-1 0 0,0-1 0 0 0,-1 0 0 0 0,1 0 1 0 0,0 3-1 0 0,8 16 440 0 0,-3-6-213 0 0,-5-13-286 0 0,-1 1 0 0 0,1-1 0 0 0,0 0 0 0 0,0 1 0 0 0,0-1 0 0 0,0 0 0 0 0,0 1 0 0 0,1-1-1 0 0,-1 0 1 0 0,1 0 0 0 0,-1 0 0 0 0,1 0 0 0 0,0 0 0 0 0,-1-1 0 0 0,4 3 0 0 0,-4-2-23 0 0,-1-1 240 0 0,7 24 669 0 0,-6-25-590 0 0,16-9-520 0 0,58-84-2757 0 0,-73 90 2914 0 0,0 0-1 0 0,0 0 0 0 0,0 0 0 0 0,-1-1 0 0 0,1 1 0 0 0,-1-1 0 0 0,0 1 0 0 0,0-1 0 0 0,0 1 1 0 0,0-1-1 0 0,0-3 0 0 0,1 4-9 0 0,0 0 1 0 0,0 1 0 0 0,0 0 0 0 0,0-1 0 0 0,1 1-1 0 0,-1 0 1 0 0,1 0 0 0 0,0 1 0 0 0,-1-1-1 0 0,1 0 1 0 0,3 0 0 0 0,69 2-485 0 0,-73 0 1062 0 0,-2 34 1608 0 0,0-23-1517 0 0,-1-7-446 0 0,1 0 0 0 0,0 0 0 0 0,0 1 0 0 0,0-1 0 0 0,1 0 0 0 0,0 0 0 0 0,-1 0 0 0 0,2 0 1 0 0,1 7-1 0 0,-2-8-35 0 0,0 0 0 0 0,0 0 0 0 0,-1 0 0 0 0,0 0 0 0 0,1 0 0 0 0,-1 0 0 0 0,0 0 1 0 0,-1 1-1 0 0,0 4 0 0 0,1 3 533 0 0,0-10-654 0 0,1 16-1849 0 0,2-5-418 0 0,3-8-3348 0 0,-6-4 5563 0 0,1 0 1 0 0,-1 0-1 0 0,1 0 1 0 0,-1 0-1 0 0,1 0 1 0 0,-1 0-1 0 0,1 0 1 0 0,-1 0-1 0 0,0 0 1 0 0,1 0-1 0 0,-1-1 1 0 0,1 1-1 0 0,-1 0 1 0 0,0 0-1 0 0,1 0 1 0 0,-1-1-1 0 0,1 1 1 0 0,-1 0-1 0 0,0-1 1 0 0,1 1-1 0 0,-1 0 1 0 0,0-1-1 0 0,1 1 1 0 0,-1 0-1 0 0,0-1 1 0 0,0 1-1 0 0,1 0 1 0 0,-1-1-1 0 0,0 1 1 0 0,0-1-1 0 0,0 1 1 0 0,0 0-1 0 0,1-1 1 0 0,-23-24-906 0 0</inkml:trace>
</inkml:ink>
</file>

<file path=ppt/ink/ink16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6:21.673"/>
    </inkml:context>
    <inkml:brush xml:id="br0">
      <inkml:brushProperty name="width" value="0.035" units="cm"/>
      <inkml:brushProperty name="height" value="0.035" units="cm"/>
      <inkml:brushProperty name="color" value="#E71224"/>
    </inkml:brush>
  </inkml:definitions>
  <inkml:trace contextRef="#ctx0" brushRef="#br0">615 16 28 0 0,'0'0'2272'0'0,"-3"0"-2242"0"0,-17 1 299 0 0,13 0 90 0 0,-1 0-1 0 0,1-1 0 0 0,-1 0 1 0 0,1 0-1 0 0,-1 0 0 0 0,1-1 1 0 0,-1 0-1 0 0,1-1 0 0 0,-10-3 1 0 0,10 3 145 0 0,-1 1 0 0 0,1-1 0 0 0,-1 2 0 0 0,1-1 0 0 0,-1 1 0 0 0,1 0 0 0 0,-1 0-1 0 0,-10 2 1 0 0,-8 0-771 0 0,-4-1 5 0 0,15 0 159 0 0,1-1-1 0 0,0 0 1 0 0,-28-5-1 0 0,18 2 466 0 0,0 1 0 0 0,-43 3 0 0 0,12 0-723 0 0,54-1 374 0 0,-24 3 90 0 0,23-3-192 0 0,-1 0-6 0 0,-1 1 0 0 0,0 0 0 0 0,0 0 0 0 0,0 0 0 0 0,1 0 0 0 0,-1 0 0 0 0,1 1 0 0 0,-1 0 0 0 0,1 0 0 0 0,-4 2 0 0 0,7-3 191 0 0,-17-1 445 0 0,-12 5-1076 0 0,28-5 414 0 0,14 5-11388 0 0,-26-10 10555 0 0</inkml:trace>
</inkml:ink>
</file>

<file path=ppt/ink/ink16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6:19.570"/>
    </inkml:context>
    <inkml:brush xml:id="br0">
      <inkml:brushProperty name="width" value="0.035" units="cm"/>
      <inkml:brushProperty name="height" value="0.035" units="cm"/>
      <inkml:brushProperty name="color" value="#E71224"/>
    </inkml:brush>
  </inkml:definitions>
  <inkml:trace contextRef="#ctx0" brushRef="#br0">319 26 184 0 0,'0'0'251'0'0,"-8"-15"1366"0"0,8 11-1617 0 0,0 4 45 0 0,1 0 0 0 0,-1-1 0 0 0,0 1 1 0 0,0 0-1 0 0,0-1 0 0 0,1 1 0 0 0,-1-1 1 0 0,0 1-1 0 0,0 0 0 0 0,1 0 0 0 0,-1-1 1 0 0,0 1-1 0 0,1 0 0 0 0,-1-1 0 0 0,0 1 1 0 0,1 0-1 0 0,-1 0 0 0 0,0 0 0 0 0,1-1 1 0 0,-1 1-1 0 0,1 0 0 0 0,-1 0 0 0 0,0 0 1 0 0,1 0-1 0 0,-1 0 0 0 0,1 0 1 0 0,-1 0-1 0 0,1 0 0 0 0,3 0 2643 0 0,-9 0-1669 0 0,4 0-869 0 0,-17 0 3874 0 0,-12 0-4601 0 0,-18 2 2925 0 0,-27 10-10786 0 0,41-3 7304 0 0,1 4 313 0 0,22-8 699 0 0,-1 0 0 0 0,1-1 0 0 0,-1 0-1 0 0,-23 4 3094 0 0,39-19-926 0 0,8 5-6115 0 0,-9 4 1738 0 0,-22 18 1584 0 0</inkml:trace>
</inkml:ink>
</file>

<file path=ppt/ink/ink17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6:19.884"/>
    </inkml:context>
    <inkml:brush xml:id="br0">
      <inkml:brushProperty name="width" value="0.035" units="cm"/>
      <inkml:brushProperty name="height" value="0.035" units="cm"/>
      <inkml:brushProperty name="color" value="#E71224"/>
    </inkml:brush>
  </inkml:definitions>
  <inkml:trace contextRef="#ctx0" brushRef="#br0">234 1 488 0 0,'0'0'3696'0'0,"-8"4"-3510"0"0,-23 14-26 0 0,22-13 54 0 0,0 0 1 0 0,0 0-1 0 0,-1-1 1 0 0,1 0-1 0 0,-20 4 1 0 0,2 1 519 0 0,-56 16-4171 0 0,74-19 1734 0 0</inkml:trace>
</inkml:ink>
</file>

<file path=ppt/ink/ink17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6:24.079"/>
    </inkml:context>
    <inkml:brush xml:id="br0">
      <inkml:brushProperty name="width" value="0.035" units="cm"/>
      <inkml:brushProperty name="height" value="0.035" units="cm"/>
      <inkml:brushProperty name="color" value="#E71224"/>
    </inkml:brush>
  </inkml:definitions>
  <inkml:trace contextRef="#ctx0" brushRef="#br0">584 7 1296 0 0,'0'0'1054'0'0,"-23"-3"2378"0"0,-30 3-277 0 0,51 0-2864 0 0,-39-3 2227 0 0,-290 3-1439 0 0,310 0-394 0 0,8-1-716 0 0,0 1 0 0 0,0 1 0 0 0,0 0 0 0 0,0 0 0 0 0,0 1 0 0 0,-15 5 0 0 0,23-7 42 0 0,4 0 184 0 0,11 1-1152 0 0,0 0 551 0 0,0 1-1 0 0,0-1 1 0 0,0 2-1 0 0,14 4 1 0 0,-13-3 500 0 0,-1-1 0 0 0,1 0 0 0 0,0-1 0 0 0,0 0 0 0 0,18 0 0 0 0,187-2 634 0 0,-214 0-897 0 0,6 0-23 0 0,-1 0 1 0 0,1 0 0 0 0,0 1 0 0 0,0 0 0 0 0,0 0-1 0 0,12 5 1 0 0,-10-6-247 0 0,-8 0-790 0 0,-44-9-7400 0 0</inkml:trace>
</inkml:ink>
</file>

<file path=ppt/ink/ink17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3:04.406"/>
    </inkml:context>
    <inkml:brush xml:id="br0">
      <inkml:brushProperty name="width" value="0.035" units="cm"/>
      <inkml:brushProperty name="height" value="0.035" units="cm"/>
      <inkml:brushProperty name="color" value="#E71224"/>
    </inkml:brush>
  </inkml:definitions>
  <inkml:trace contextRef="#ctx0" brushRef="#br0">164 151 356 0 0,'0'0'1307'0'0,"18"-5"-605"0"0,-13 1 3705 0 0,-2 0-4441 0 0,0 1 0 0 0,0-1 0 0 0,0 1 0 0 0,0 0 0 0 0,0 0 0 0 0,1 0 0 0 0,0 0 0 0 0,-1 1 0 0 0,1-1 0 0 0,0 1 0 0 0,7-3 0 0 0,4-4-111 0 0,-6 4 205 0 0,-6 3-4 0 0,1 1 0 0 0,-1-1 1 0 0,0 0-1 0 0,0 0 1 0 0,0 0-1 0 0,0-1 1 0 0,0 1-1 0 0,0-1 0 0 0,0 1 1 0 0,-1-1-1 0 0,0 0 1 0 0,1 0-1 0 0,-1 0 1 0 0,0 0-1 0 0,0-1 0 0 0,-1 1 1 0 0,1 0-1 0 0,-1-1 1 0 0,0 1-1 0 0,1-1 1 0 0,-1-5-1 0 0,-47 6 846 0 0,35 2-679 0 0,0 1 0 0 0,-1 0 0 0 0,1 1 1 0 0,0 0-1 0 0,0 0 0 0 0,0 1 0 0 0,1 1 0 0 0,-1 0 0 0 0,0 0 0 0 0,-18 10 0 0 0,29-13-244 0 0,0 0-1 0 0,-1 0 1 0 0,1 0-1 0 0,0 0 1 0 0,0 0-1 0 0,-1 1 0 0 0,1-1 1 0 0,0 0-1 0 0,0 0 1 0 0,0 0-1 0 0,-1 1 1 0 0,1-1-1 0 0,0 0 1 0 0,0 0-1 0 0,0 0 1 0 0,0 1-1 0 0,0-1 0 0 0,0 0 1 0 0,-1 0-1 0 0,1 1 1 0 0,0-1-1 0 0,0 0 1 0 0,0 0-1 0 0,0 1 1 0 0,0-1-1 0 0,0 0 0 0 0,0 1 1 0 0,0-1-1 0 0,0 0 1 0 0,0 0-1 0 0,0 1 1 0 0,0-1-1 0 0,0 0 1 0 0,0 0-1 0 0,1 1 0 0 0,-1-1 1 0 0,0 0-1 0 0,0 0 1 0 0,0 1-1 0 0,0-1 1 0 0,0 0-1 0 0,1 0 1 0 0,-1 1-1 0 0,0-1 1 0 0,0 0-1 0 0,0 0 0 0 0,0 0 1 0 0,1 0-1 0 0,-1 1 1 0 0,0-1-1 0 0,0 0 1 0 0,1 0-1 0 0,-1 0 1 0 0,0 0-1 0 0,0 0 0 0 0,1 0 1 0 0,-1 0-1 0 0,0 0 1 0 0,0 1-1 0 0,1-1 1 0 0,-1 0-1 0 0,0 0 1 0 0,1 0-1 0 0,0 0-15 0 0,0 0 1 0 0,0 1-1 0 0,0-1 1 0 0,1 0-1 0 0,-1 0 0 0 0,0 0 1 0 0,0 0-1 0 0,0 0 1 0 0,0 0-1 0 0,1 0 0 0 0,-1 0 1 0 0,0 0-1 0 0,0-1 1 0 0,0 1-1 0 0,2-1 0 0 0,-2 1 45 0 0,-1 0-1 0 0,0 0 0 0 0,0 0 0 0 0,0 0 0 0 0,0 0 1 0 0,0 0-1 0 0,1 0 0 0 0,-1 0 0 0 0,0 0 0 0 0,0-1 1 0 0,0 1-1 0 0,0 0 0 0 0,1 0 0 0 0,-1 0 0 0 0,0 0 1 0 0,0 0-1 0 0,0 0 0 0 0,0 0 0 0 0,0 0 0 0 0,0-1 1 0 0,0 1-1 0 0,1 0 0 0 0,-1 0 0 0 0,0 0 0 0 0,0 0 1 0 0,0 0-1 0 0,0-1 0 0 0,0 1 0 0 0,0 0 0 0 0,0 0 1 0 0,0 0-1 0 0,0 0 0 0 0,0-1 0 0 0,0 1 0 0 0,0 0 1 0 0,0 0-1 0 0,0 0 0 0 0,0 0 0 0 0,0-1 0 0 0,0 1 1 0 0,0 0-1 0 0,0 0 0 0 0,0 0 0 0 0,0 0 0 0 0,0 0 1 0 0,0-1-1 0 0,0 1 0 0 0,-1 0 0 0 0,1 0 0 0 0,0 0 1 0 0,0 0-1 0 0,0 0 0 0 0,0-1 0 0 0,0 1 0 0 0,0 0 1 0 0,0 0-1 0 0,-1 0 0 0 0,1 0 0 0 0,0 0 0 0 0,0 0 1 0 0,0 0-1 0 0,0 0 0 0 0,0 0 0 0 0,-1 0 0 0 0,1-1 0 0 0,0 1 1 0 0,-19-1 78 0 0,-25 7 10 0 0,36-2 59 0 0,0 0 0 0 0,-1 1 0 0 0,2 0-1 0 0,-15 11 1 0 0,19-13-192 0 0,1-1 0 0 0,0 0-1 0 0,0 1 1 0 0,0 0 0 0 0,0-1 0 0 0,0 1-1 0 0,1 0 1 0 0,-1 0 0 0 0,1 0 0 0 0,0 0-1 0 0,0 0 1 0 0,0 0 0 0 0,0 0 0 0 0,0 0-1 0 0,1 1 1 0 0,-1-1 0 0 0,1 5 0 0 0,0-8 26 0 0,1 1 1 0 0,-1-1 0 0 0,0 1 0 0 0,0-1 0 0 0,1 1 0 0 0,-1-1 0 0 0,1 1 0 0 0,-1-1 0 0 0,0 0 0 0 0,1 1 0 0 0,-1-1 0 0 0,1 1 0 0 0,-1-1 0 0 0,1 0 0 0 0,-1 0 0 0 0,1 1 0 0 0,-1-1 0 0 0,1 0-1 0 0,-1 0 1 0 0,1 1 0 0 0,-1-1 0 0 0,1 0 0 0 0,0 0 0 0 0,-1 0 0 0 0,1 0 0 0 0,-1 0 0 0 0,1 0 0 0 0,0 0 0 0 0,0 0 0 0 0,35 0-121 0 0,-17 0 108 0 0,-18 0 43 0 0,1 0 1 0 0,-1-1-1 0 0,0 1 1 0 0,0 0-1 0 0,0-1 1 0 0,1 1-1 0 0,-1-1 1 0 0,0 0-1 0 0,0 1 1 0 0,0-1-1 0 0,0 0 1 0 0,0 0-1 0 0,0 1 1 0 0,0-1-1 0 0,0 0 1 0 0,0 0-1 0 0,0 0 1 0 0,-1 0-1 0 0,1 0 1 0 0,0 0-1 0 0,-1-1 1 0 0,1 1-1 0 0,-1 0 1 0 0,2-2 0 0 0,-2 2-5 0 0,0 0 1 0 0,1 0 0 0 0,-1 0 0 0 0,0 1 0 0 0,0-1 0 0 0,1 0 0 0 0,-1 0 0 0 0,0 0 0 0 0,0 0 0 0 0,0 0 0 0 0,0 0 0 0 0,0 1 0 0 0,0-1 0 0 0,0 0 0 0 0,-1 0 0 0 0,1 0 0 0 0,0 0 0 0 0,0 0 0 0 0,-1 1-1 0 0,1-1 1 0 0,0 0 0 0 0,-1 0 0 0 0,1 0 0 0 0,-1 1 0 0 0,1-1 0 0 0,-1 0 0 0 0,1 1 0 0 0,-1-1 0 0 0,0 0 0 0 0,1 1 0 0 0,-1-1 0 0 0,0 1 0 0 0,1-1 0 0 0,-1 1 0 0 0,0-1 0 0 0,-1 1 0 0 0,1-1-21 0 0,-1 0 0 0 0,1 0 0 0 0,-1 1 0 0 0,0-1 0 0 0,1 1 0 0 0,-1-1 0 0 0,0 1 0 0 0,1 0 0 0 0,-1-1 0 0 0,0 1 0 0 0,1 0 0 0 0,-1 0 0 0 0,0 0 0 0 0,0 0 0 0 0,1 1 0 0 0,-1-1 0 0 0,-2 1 1 0 0,-9-2-616 0 0,14 7 332 0 0,-1-6 285 0 0,0 0 1 0 0,0 0-1 0 0,0 1 0 0 0,0-1 1 0 0,0 0-1 0 0,0 0 1 0 0,0 0-1 0 0,0 1 1 0 0,0-1-1 0 0,0 0 1 0 0,0 0-1 0 0,0 1 0 0 0,0-1 1 0 0,0 0-1 0 0,0 0 1 0 0,0 0-1 0 0,0 1 1 0 0,0-1-1 0 0,0 0 0 0 0,0 0 1 0 0,1 0-1 0 0,-1 1 1 0 0,0-1-1 0 0,0 0 1 0 0,0 0-1 0 0,0 0 0 0 0,0 0 1 0 0,0 1-1 0 0,1-1 1 0 0,-1 0-1 0 0,0 0 1 0 0,0 0-1 0 0,0 0 1 0 0,1 0-1 0 0,-1 0 0 0 0,0 0 1 0 0,0 1-1 0 0,0-1 1 0 0,1 0-1 0 0,-1 0 1 0 0,0 0-1 0 0,0 0 0 0 0,0 0 1 0 0,1 0-1 0 0,-1 0 1 0 0,0 0-1 0 0,0 0 1 0 0,0 0-1 0 0,1 0 1 0 0,-1 0-1 0 0,0 0 0 0 0,0 0 1 0 0,1 0-1 0 0,-1-1 1 0 0,0 1-1 0 0,0 0 1 0 0,0 0-1 0 0,1 0 0 0 0,-1 0 1 0 0,4 0 4 0 0,1 0 0 0 0,-1 0 0 0 0,0 0 0 0 0,0-1 0 0 0,1 1 0 0 0,-1-1 0 0 0,0 0 0 0 0,0 0 0 0 0,0 0 0 0 0,0-1 0 0 0,0 1 0 0 0,0-1 0 0 0,0 0-1 0 0,-1 0 1 0 0,1-1 0 0 0,-1 1 0 0 0,1-1 0 0 0,-1 0 0 0 0,0 0 0 0 0,0 0 0 0 0,0 0 0 0 0,0 0 0 0 0,-1 0 0 0 0,1-1 0 0 0,-1 0 0 0 0,0 1 0 0 0,0-1 0 0 0,0 0 0 0 0,-1 0 0 0 0,1 0 0 0 0,-1 0 0 0 0,0 0 0 0 0,0 0 0 0 0,0 0 0 0 0,-1-1 0 0 0,1-7 0 0 0,-2 11 21 0 0,1 0 0 0 0,0 1-1 0 0,0-1 1 0 0,0 1 0 0 0,-1-1 0 0 0,1 1 0 0 0,0-1-1 0 0,-1 1 1 0 0,1-1 0 0 0,0 1 0 0 0,-1-1 0 0 0,1 1 0 0 0,-1-1-1 0 0,1 1 1 0 0,-1-1 0 0 0,1 1 0 0 0,-1 0 0 0 0,1-1 0 0 0,-1 1-1 0 0,1 0 1 0 0,-1 0 0 0 0,1-1 0 0 0,-1 1 0 0 0,0 0-1 0 0,1 0 1 0 0,-1 0 0 0 0,1 0 0 0 0,-1 0 0 0 0,0 0 0 0 0,1 0-1 0 0,-1 0 1 0 0,0 0 0 0 0,1 0 0 0 0,-1 0 0 0 0,1 0 0 0 0,-1 0-1 0 0,0 0 1 0 0,1 0 0 0 0,-1 1 0 0 0,1-1 0 0 0,-1 0-1 0 0,1 0 1 0 0,-1 1 0 0 0,1-1 0 0 0,-1 0 0 0 0,1 1 0 0 0,-2 0-1 0 0,-28 17-425 0 0,28-14 351 0 0,0-1 0 0 0,0 0 0 0 0,0 1-1 0 0,1-1 1 0 0,-1 1 0 0 0,1 0 0 0 0,0-1-1 0 0,0 1 1 0 0,0 0 0 0 0,0 0 0 0 0,1 0 0 0 0,0 0-1 0 0,-1-1 1 0 0,1 1 0 0 0,1 7 0 0 0,0 4 20 0 0,-1-14 26 0 0,1 0 0 0 0,0 0 0 0 0,0 0 1 0 0,0 0-1 0 0,0 0 0 0 0,0 0 1 0 0,1 0-1 0 0,-1-1 0 0 0,0 1 1 0 0,0 0-1 0 0,1 0 0 0 0,-1-1 1 0 0,0 1-1 0 0,1-1 0 0 0,-1 0 1 0 0,0 1-1 0 0,1-1 0 0 0,-1 0 0 0 0,0 0 1 0 0,1 1-1 0 0,-1-1 0 0 0,1 0 1 0 0,-1-1-1 0 0,1 1 0 0 0,-1 0 1 0 0,0 0-1 0 0,1-1 0 0 0,1 1 1 0 0,2-1-17 0 0,1 1 0 0 0,-1-1 0 0 0,0 0 0 0 0,1 0 1 0 0,-1 0-1 0 0,9-4 0 0 0,-11 3 55 0 0,0 1 1 0 0,-1-1-1 0 0,1 0 0 0 0,-1 0 0 0 0,1 0 1 0 0,-1 0-1 0 0,0-1 0 0 0,1 1 0 0 0,-1-1 1 0 0,0 1-1 0 0,-1-1 0 0 0,1 0 0 0 0,0 0 0 0 0,-1 0 1 0 0,0 0-1 0 0,1 0 0 0 0,-1 0 0 0 0,0 0 1 0 0,-1 0-1 0 0,1 0 0 0 0,-1 0 0 0 0,1-6 1 0 0,-48 9 1329 0 0,43 2-1394 0 0,0 0 0 0 0,-1 0 0 0 0,1 0 0 0 0,0 1 0 0 0,0 0-1 0 0,0-1 1 0 0,0 1 0 0 0,1 1 0 0 0,-1-1 0 0 0,1 0 0 0 0,0 1-1 0 0,0 0 1 0 0,0 0 0 0 0,0-1 0 0 0,1 2 0 0 0,-1-1 0 0 0,1 0-1 0 0,0 0 1 0 0,0 1 0 0 0,-2 8 0 0 0,36-13-580 0 0,-25 0 623 0 0,0 0-1 0 0,0-1 1 0 0,1 0-1 0 0,-1 0 1 0 0,10-4-1 0 0,-15 5 24 0 0,0-1 0 0 0,-1 1-1 0 0,1-1 1 0 0,0 0-1 0 0,-1 1 1 0 0,1-1 0 0 0,-1 0-1 0 0,1 0 1 0 0,-1 0-1 0 0,0 0 1 0 0,1 0 0 0 0,-1-1-1 0 0,0 1 1 0 0,1 0-1 0 0,-1-1 1 0 0,0 1 0 0 0,0 0-1 0 0,0-1 1 0 0,-1 1-1 0 0,1-1 1 0 0,0 0-1 0 0,0 1 1 0 0,-1-1 0 0 0,1 0-1 0 0,-1 1 1 0 0,1-1-1 0 0,-1-3 1 0 0,0 5 146 0 0,-8-1-218 0 0,0 0 1 0 0,0 1-1 0 0,0 0 0 0 0,0 1 1 0 0,0 0-1 0 0,0 0 0 0 0,0 1 1 0 0,0 0-1 0 0,0 0 0 0 0,0 1 1 0 0,1 0-1 0 0,-1 0 0 0 0,1 0 1 0 0,0 1-1 0 0,0 0 0 0 0,0 1 1 0 0,-10 9-1 0 0,16-13 29 0 0,-1 0 1 0 0,1 0-1 0 0,0 1 1 0 0,-1-1-1 0 0,1 0 0 0 0,0 1 1 0 0,0-1-1 0 0,0 1 0 0 0,0 0 1 0 0,0-1-1 0 0,0 1 1 0 0,1 0-1 0 0,-1-1 0 0 0,0 1 1 0 0,1 0-1 0 0,0 0 1 0 0,-1 0-1 0 0,1-1 0 0 0,0 1 1 0 0,0 0-1 0 0,0 0 1 0 0,0 0-1 0 0,0 0 0 0 0,0 0 1 0 0,1-1-1 0 0,0 4 1 0 0,-1-2 3 0 0,8-1-60 0 0,0-1 0 0 0,0-1 0 0 0,1 1 0 0 0,13-2 0 0 0,-15 1 9 0 0,-5 0 61 0 0,1 0 0 0 0,-1 0 0 0 0,1 0 0 0 0,-1 0 0 0 0,0 0 0 0 0,1 0 0 0 0,-1-1 0 0 0,0 1 0 0 0,1-1 0 0 0,-1 0 0 0 0,0 1 0 0 0,0-1 0 0 0,1 0 0 0 0,1-2 0 0 0,-2 1-67 0 0,-1 0 1 0 0,0 0-1 0 0,0 0 0 0 0,0 1 1 0 0,0-1-1 0 0,-1 0 0 0 0,1-1 1 0 0,0 1-1 0 0,-1 0 0 0 0,1 0 1 0 0,-1 0-1 0 0,0 0 0 0 0,0 0 1 0 0,0 0-1 0 0,0-1 0 0 0,0-1 0 0 0,-1 3 48 0 0,1 0 0 0 0,-1 0 0 0 0,1 0 0 0 0,-1 0 0 0 0,1 0-1 0 0,-1 1 1 0 0,1-1 0 0 0,-1 0 0 0 0,0 0 0 0 0,1 1-1 0 0,-1-1 1 0 0,0 0 0 0 0,0 1 0 0 0,1-1 0 0 0,-1 1 0 0 0,0-1-1 0 0,0 1 1 0 0,0 0 0 0 0,0-1 0 0 0,0 1 0 0 0,0 0-1 0 0,0-1 1 0 0,0 1 0 0 0,1 0 0 0 0,-1 0 0 0 0,0 0-1 0 0,0 0 1 0 0,0 0 0 0 0,0 0 0 0 0,-1 0 0 0 0,-41 0 395 0 0,33 0-180 0 0,7 0-175 0 0,-1 0 0 0 0,1 0 0 0 0,0 0 0 0 0,-1 0 1 0 0,1 0-1 0 0,0 1 0 0 0,0 0 0 0 0,-1-1 0 0 0,1 1 1 0 0,0 0-1 0 0,0 0 0 0 0,0 1 0 0 0,0-1 0 0 0,0 1 1 0 0,0-1-1 0 0,1 1 0 0 0,-1 0 0 0 0,0 0 0 0 0,1 0 1 0 0,-1 1-1 0 0,1-1 0 0 0,0 0 0 0 0,0 1 0 0 0,0 0 1 0 0,0-1-1 0 0,0 1 0 0 0,1 0 0 0 0,-1 0 0 0 0,1 0 1 0 0,0 0-1 0 0,0 0 0 0 0,0 0 0 0 0,0 1 1 0 0,0-1-1 0 0,0 6 0 0 0,3-8-30 0 0,1 0 0 0 0,-1 0 0 0 0,0 0 0 0 0,0 0 0 0 0,1 0 0 0 0,-1-1 0 0 0,1 1 0 0 0,-1-1 0 0 0,0 0 0 0 0,1 1 0 0 0,-1-1 0 0 0,1 0 0 0 0,-1-1 0 0 0,1 1 0 0 0,3-1 0 0 0,0 1 105 0 0,2 0-29 0 0,-1-1 0 0 0,0 0 0 0 0,1 0 1 0 0,-1-1-1 0 0,0 0 0 0 0,0 0 0 0 0,8-4 1 0 0,-12 5-69 0 0,1-1 0 0 0,-1 1 0 0 0,1-1-1 0 0,-1 0 1 0 0,0 0 0 0 0,0-1 0 0 0,0 1 0 0 0,0-1 0 0 0,0 1 0 0 0,-1-1 0 0 0,1 0 0 0 0,-1 0 0 0 0,0 0 0 0 0,1 0 0 0 0,1-6 0 0 0,-3 8 11 0 0,-1-1 0 0 0,1 1 0 0 0,-1 0 0 0 0,0 0-1 0 0,0-1 1 0 0,0 1 0 0 0,0 0 0 0 0,0-1 0 0 0,0 1 0 0 0,0 0 0 0 0,0-1 0 0 0,0 1 0 0 0,-1 0-1 0 0,1 0 1 0 0,0-1 0 0 0,-1 1 0 0 0,1 0 0 0 0,-2-2 0 0 0,2 2-31 0 0,0 1 1 0 0,-1 0-1 0 0,1-1 1 0 0,0 1-1 0 0,-1 0 1 0 0,1-1-1 0 0,0 1 1 0 0,-1 0-1 0 0,1 0 1 0 0,0-1-1 0 0,-1 1 1 0 0,1 0-1 0 0,-1 0 1 0 0,1 0-1 0 0,-1-1 1 0 0,1 1-1 0 0,0 0 1 0 0,-1 0-1 0 0,1 0 1 0 0,-1 0-1 0 0,1 0 0 0 0,-1 0 1 0 0,1 0-1 0 0,0 0 1 0 0,-1 0-1 0 0,1 0 1 0 0,-1 0-1 0 0,1 0 1 0 0,-1 0-1 0 0,1 1 1 0 0,0-1-1 0 0,-1 0 1 0 0,1 0-1 0 0,-1 0 1 0 0,1 1-1 0 0,0-1 1 0 0,-1 0-1 0 0,1 0 1 0 0,0 1-1 0 0,-1-1 1 0 0,1 0-1 0 0,0 1 1 0 0,-1-1-1 0 0,1 0 1 0 0,0 1-1 0 0,0-1 1 0 0,-1 1-1 0 0,1-1 1 0 0,0 0-1 0 0,0 1 0 0 0,0 0 1 0 0,-1-1 40 0 0,1 1 1 0 0,0-1-1 0 0,-1 1 1 0 0,1-1-1 0 0,0 1 1 0 0,-1 0-1 0 0,1-1 1 0 0,0 1-1 0 0,0-1 1 0 0,0 1-1 0 0,0-1 1 0 0,0 1-1 0 0,0 0 1 0 0,0-1-1 0 0,0 1 1 0 0,0 0-1 0 0,0-1 1 0 0,0 1-1 0 0,0-1 1 0 0,0 1-1 0 0,0-1 0 0 0,0 1 1 0 0,1 0-1 0 0,-1-1 1 0 0,0 1-1 0 0,0-1 1 0 0,1 1-1 0 0,-1-1 1 0 0,0 1-1 0 0,1-1 1 0 0,-1 1-1 0 0,1-1 1 0 0,-1 1-1 0 0,1 0 1 0 0,2 2-2623 0 0</inkml:trace>
</inkml:ink>
</file>

<file path=ppt/ink/ink17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3:05.848"/>
    </inkml:context>
    <inkml:brush xml:id="br0">
      <inkml:brushProperty name="width" value="0.035" units="cm"/>
      <inkml:brushProperty name="height" value="0.035" units="cm"/>
      <inkml:brushProperty name="color" value="#E71224"/>
    </inkml:brush>
  </inkml:definitions>
  <inkml:trace contextRef="#ctx0" brushRef="#br0">405 55 972 0 0,'0'0'6031'0'0,"-54"-2"-2128"0"0,31 1-3073 0 0,11 0-643 0 0,0 1 0 0 0,0 0 0 0 0,0 0 1 0 0,0 1-1 0 0,0 1 0 0 0,0 0 0 0 0,0 1 1 0 0,0 0-1 0 0,1 0 0 0 0,0 2 0 0 0,-14 5 1 0 0,-13 10 202 0 0,18-10-408 0 0,1 0 0 0 0,-21 15 0 0 0,37-23 4 0 0,0 0 1 0 0,0 0 0 0 0,1 1-1 0 0,-1-1 1 0 0,0 1 0 0 0,1-1-1 0 0,0 1 1 0 0,-1 0 0 0 0,1 0-1 0 0,0 0 1 0 0,0 0 0 0 0,1 0-1 0 0,-1 0 1 0 0,1 1 0 0 0,0-1-1 0 0,-1 0 1 0 0,2 1 0 0 0,-1-1-1 0 0,-1 6 1 0 0,-13 62-89 0 0,15-67 91 0 0,0 0-1 0 0,0 1 1 0 0,0-1 0 0 0,1 0 0 0 0,-1 1-1 0 0,1-1 1 0 0,0 0 0 0 0,1 0 0 0 0,-1 0-1 0 0,1 0 1 0 0,-1 0 0 0 0,1 0 0 0 0,0 0-1 0 0,1-1 1 0 0,-1 1 0 0 0,1-1 0 0 0,0 1-1 0 0,-1-1 1 0 0,1 0 0 0 0,1 0 0 0 0,-1 0-1 0 0,0-1 1 0 0,1 1 0 0 0,-1-1 0 0 0,7 3-1 0 0,12 12 26 0 0,2-2 0 0 0,0 0 1 0 0,1-1-1 0 0,0-2 0 0 0,1-1 0 0 0,0 0 0 0 0,32 7 0 0 0,-45-15-24 0 0,-9-2 24 0 0,0 1 0 0 0,-1-1 1 0 0,1 0-1 0 0,0 0 1 0 0,0 0-1 0 0,1-1 1 0 0,-1 0-1 0 0,0 1 0 0 0,0-1 1 0 0,0-1-1 0 0,0 1 1 0 0,0 0-1 0 0,0-1 1 0 0,0 0-1 0 0,0 0 0 0 0,0 0 1 0 0,0-1-1 0 0,0 1 1 0 0,-1-1-1 0 0,8-4 1 0 0,74-62-401 0 0,-60 49 119 0 0,-22 17 287 0 0,0 0-1 0 0,0 0 0 0 0,0 0 0 0 0,0-1 0 0 0,0 1 1 0 0,-1-1-1 0 0,1 0 0 0 0,-1 0 0 0 0,1 0 1 0 0,-1 0-1 0 0,0 0 0 0 0,0 0 0 0 0,-1-1 0 0 0,3-4 1 0 0,2-6 78 0 0,2-9 10 0 0,-3-17-144 0 0,-4 34 14 0 0,1 1 1 0 0,-1 0-1 0 0,0-1 1 0 0,-1 1-1 0 0,0-1 1 0 0,0 1-1 0 0,0-1 1 0 0,0 1-1 0 0,-1-1 1 0 0,0 1-1 0 0,0-1 1 0 0,0 1-1 0 0,-1 0 0 0 0,-3-9 1 0 0,-1 5-23 0 0,0-3 83 0 0,-1 1-1 0 0,0 1 1 0 0,-1-1 0 0 0,0 1 0 0 0,0 1-1 0 0,-1-1 1 0 0,0 1 0 0 0,-1 1 0 0 0,-12-9-1 0 0,-13 8 100 0 0,31 9-129 0 0,1-1 0 0 0,-1 1-1 0 0,1-1 1 0 0,0 0 0 0 0,-1 1-1 0 0,1-2 1 0 0,0 1 0 0 0,-1 0-1 0 0,1-1 1 0 0,0 1 0 0 0,-3-3-1 0 0,-78-37 533 0 0,82 40-578 0 0,0 1 0 0 0,0-1 0 0 0,0 1 0 0 0,0 0 0 0 0,0 0-1 0 0,0 0 1 0 0,0 0 0 0 0,0 0 0 0 0,0 0 0 0 0,0 1 0 0 0,-3 0 0 0 0,1 0-205 0 0,1 4 103 0 0,1 0 0 0 0,-1 1 0 0 0,1-1 0 0 0,0 1 1 0 0,1 0-1 0 0,0-1 0 0 0,0 1 0 0 0,0 0 0 0 0,0 0 1 0 0,1 9-1 0 0,3-29-9958 0 0,10-34 7736 0 0</inkml:trace>
</inkml:ink>
</file>

<file path=ppt/ink/ink17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3:06.847"/>
    </inkml:context>
    <inkml:brush xml:id="br0">
      <inkml:brushProperty name="width" value="0.035" units="cm"/>
      <inkml:brushProperty name="height" value="0.035" units="cm"/>
      <inkml:brushProperty name="color" value="#E71224"/>
    </inkml:brush>
  </inkml:definitions>
  <inkml:trace contextRef="#ctx0" brushRef="#br0">0 1 684 0 0,'0'0'5485'0'0,"4"2"-5083"0"0,12 5 46 0 0,-13-5 4297 0 0,4 10-2537 0 0,-4-9-2193 0 0,0-1 0 0 0,0 1-1 0 0,0 0 1 0 0,0 0 0 0 0,-1 0 0 0 0,1 0 0 0 0,-1 1 0 0 0,0-1-1 0 0,0 1 1 0 0,0-1 0 0 0,0 1 0 0 0,-1 0 0 0 0,3 6 0 0 0,10 20 149 0 0,9 1 155 0 0,1-1 1 0 0,2-1-1 0 0,48 43 0 0 0,-50-59 42 0 0,-16-15 282 0 0,-10-13-74 0 0,-15-2-442 0 0,16 16-328 0 0,0 1 1 0 0,1-1-1 0 0,-1 0 1 0 0,0 1 0 0 0,1-1-1 0 0,-1 0 1 0 0,0 1-1 0 0,0-1 1 0 0,0 1-1 0 0,1-1 1 0 0,-1 1-1 0 0,0 0 1 0 0,0-1 0 0 0,0 1-1 0 0,0 0 1 0 0,0 0-1 0 0,0 0 1 0 0,0-1-1 0 0,0 1 1 0 0,0 0-1 0 0,0 0 1 0 0,-1 1-1 0 0,2-1 50 0 0,0 0-1 0 0,0 1 1 0 0,-1-1-1 0 0,1 0 1 0 0,0 1-1 0 0,0-1 1 0 0,0 1-1 0 0,0-1 1 0 0,0 0-1 0 0,0 1 1 0 0,0-1-1 0 0,0 0 1 0 0,0 1-1 0 0,0-1 0 0 0,1 1 1 0 0,-1-1-1 0 0,0 0 1 0 0,0 1-1 0 0,0-1 1 0 0,0 0-1 0 0,1 1 1 0 0,-1-1-1 0 0,0 0 1 0 0,0 1-1 0 0,0-1 1 0 0,1 0-1 0 0,-1 0 1 0 0,0 1-1 0 0,1-1 0 0 0,-1 0 1 0 0,0 0-1 0 0,0 1 1 0 0,1-1-1 0 0,-1 0 1 0 0,0 0-1 0 0,1 0 1 0 0,-1 0-1 0 0,1 0 1 0 0,-1 1-1 0 0,0-1 1 0 0,1 0-1 0 0,-1 0 1 0 0,1 0-1 0 0,19 7-2289 0 0,-18-6 1409 0 0,7 4-1538 0 0</inkml:trace>
</inkml:ink>
</file>

<file path=ppt/ink/ink17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8:37.161"/>
    </inkml:context>
    <inkml:brush xml:id="br0">
      <inkml:brushProperty name="width" value="0.035" units="cm"/>
      <inkml:brushProperty name="height" value="0.035" units="cm"/>
      <inkml:brushProperty name="color" value="#E71224"/>
    </inkml:brush>
  </inkml:definitions>
  <inkml:trace contextRef="#ctx0" brushRef="#br0">18 32 892 0 0,'-2'1'7774'0'0,"-9"2"-8168"0"0,8-4 3000 0 0,3-3-2456 0 0,0 3-174 0 0,0 0 0 0 0,-1 0 0 0 0,1 0-1 0 0,0 1 1 0 0,0-1 0 0 0,0 0 0 0 0,0 0 0 0 0,0 0 0 0 0,0 0-1 0 0,0 0 1 0 0,0 0 0 0 0,0 0 0 0 0,0 0 0 0 0,0 0-1 0 0,1 0 1 0 0,-1 0 0 0 0,0 0 0 0 0,1 0 0 0 0,-1 0 0 0 0,1 0-1 0 0,-1 1 1 0 0,1-1 0 0 0,-1 0 0 0 0,1 0 0 0 0,0 1 0 0 0,-1-1-1 0 0,1 0 1 0 0,0 1 0 0 0,0-1 0 0 0,-1 0 0 0 0,1 1-1 0 0,0-1 1 0 0,0 1 0 0 0,0-1 0 0 0,0 1 0 0 0,1-1 0 0 0,-1 1 18 0 0,10 0-566 0 0,-8 0 560 0 0,0 0 0 0 0,-1-1 0 0 0,1 1 0 0 0,0 0 0 0 0,0 0 0 0 0,0 1 0 0 0,-1-1 0 0 0,1 1 0 0 0,0-1 0 0 0,5 3 0 0 0,-8-2 4 0 0,1 0 1 0 0,0 0 0 0 0,0 0 0 0 0,0 0 0 0 0,0 0-1 0 0,0 0 1 0 0,0-1 0 0 0,0 1 0 0 0,0 0 0 0 0,0 0-1 0 0,0-1 1 0 0,0 1 0 0 0,0-1 0 0 0,0 1 0 0 0,1-1-1 0 0,-1 1 1 0 0,0-1 0 0 0,1 0 0 0 0,-1 1 0 0 0,0-1-1 0 0,0 0 1 0 0,1 0 0 0 0,-1 0 0 0 0,2 0-1 0 0,38 2 1236 0 0,-35-2-1235 0 0,33 0-169 0 0,-38 0 165 0 0,8 1-133 0 0,20 7 447 0 0,-28-8 436 0 0,37 10-546 0 0,-37-9-206 0 0,7 22-148 0 0,-8-21 163 0 0,1 0 1 0 0,-1-1 0 0 0,1 1-1 0 0,-1 0 1 0 0,1-1-1 0 0,0 1 1 0 0,-1-1 0 0 0,1 1-1 0 0,0-1 1 0 0,0 1-1 0 0,0-1 1 0 0,0 1 0 0 0,1-1-1 0 0,-1 0 1 0 0,0 0 0 0 0,0 0-1 0 0,1 0 1 0 0,-1 0-1 0 0,1 0 1 0 0,-1 0 0 0 0,1 0-1 0 0,-1 0 1 0 0,1 0-1 0 0,3 0 1 0 0,-4 0-2 0 0,-7 10 836 0 0,4-11-884 0 0,1 14-79 0 0,-43 22 354 0 0,43-35-209 0 0,-1 0 1 0 0,0 0-1 0 0,1 0 1 0 0,-1-1-1 0 0,1 1 1 0 0,-1 0-1 0 0,0-1 1 0 0,0 1-1 0 0,1-1 1 0 0,-1 0-1 0 0,0 1 1 0 0,0-1-1 0 0,0 0 1 0 0,-2 0-1 0 0,-16 4 459 0 0,12-4-47 0 0,7 0-403 0 0,0 1-1 0 0,0-1 1 0 0,-1 0 0 0 0,1 0-1 0 0,0 0 1 0 0,-1 0 0 0 0,1 0 0 0 0,0 0-1 0 0,-1 0 1 0 0,1 0 0 0 0,0-1-1 0 0,0 1 1 0 0,-1-1 0 0 0,1 1 0 0 0,0 0-1 0 0,-2-2 1 0 0,2-2 373 0 0,1 4-441 0 0,-1-1-1 0 0,1 1 1 0 0,0 0-1 0 0,0 0 1 0 0,0-1-1 0 0,0 1 1 0 0,0-1-1 0 0,-1 1 1 0 0,1 0-1 0 0,0-1 1 0 0,0 1-1 0 0,0 0 1 0 0,0-1-1 0 0,0 1 1 0 0,0 0-1 0 0,0-1 1 0 0,0 1-1 0 0,0-1 1 0 0,0 1-1 0 0,1 0 1 0 0,-1-1-1 0 0,0 1 1 0 0,0 0-1 0 0,0-1 1 0 0,0 1-1 0 0,0 0 1 0 0,1-1-1 0 0,-1 1 1 0 0,0 0-1 0 0,0 0 1 0 0,1-1-1 0 0,-1 1 1 0 0,0 0-1 0 0,0 0 1 0 0,1-1-1 0 0,-1 1 1 0 0,0 0-1 0 0,1 0 1 0 0,-1 0-1 0 0,0-1 1 0 0,1 1-1 0 0,-1 0 1 0 0,0 0-1 0 0,1 0 1 0 0,-1 0-1 0 0,0 0 1 0 0,1 0-1 0 0,-1 0 1 0 0,0 0-1 0 0,1 0 1 0 0,-1 0-1 0 0,1 0 1 0 0,-1 0-1 0 0,0 0 1 0 0,1 0-1 0 0,-1 0 1 0 0,1 0-1 0 0,66-5-109 0 0,-65 5 163 0 0,36 0-474 0 0,64 0 37 0 0,-102 0 416 0 0,0 2 18 0 0,0-2 41 0 0,0 1 2 0 0,0 1-13 0 0,0 1-36 0 0,0 6 44 0 0,0-8 2 0 0,0 0-1 0 0,1 1 1 0 0,-1-1-1 0 0,0 0 1 0 0,0 1-1 0 0,0-1 1 0 0,0 0 0 0 0,0 1-1 0 0,0-1 1 0 0,0 0-1 0 0,-1 0 1 0 0,1 1 0 0 0,0-1-1 0 0,-1 0 1 0 0,1 0-1 0 0,-1 1 1 0 0,1-1 0 0 0,-1 0-1 0 0,0 0 1 0 0,1 0-1 0 0,-1 0 1 0 0,0 0 0 0 0,0 0-1 0 0,0 0 1 0 0,0 0-1 0 0,0 0 1 0 0,0 0 0 0 0,0 0-1 0 0,-2 0 1 0 0,2 1-57 0 0,-1 0 0 0 0,0-1 0 0 0,1 1 0 0 0,0 0 0 0 0,-1 0 0 0 0,1 0 0 0 0,0 0 0 0 0,0 0 0 0 0,0 0 0 0 0,0 0 0 0 0,0 0 0 0 0,-1 4 0 0 0,-13 21 28 0 0,14-26 1 0 0,1 0 1 0 0,-1 0-1 0 0,1 0 0 0 0,-1 0 1 0 0,0 0-1 0 0,0 0 1 0 0,0 0-1 0 0,1 0 0 0 0,-1 0 1 0 0,0 0-1 0 0,0-1 1 0 0,0 1-1 0 0,0 0 0 0 0,0-1 1 0 0,0 1-1 0 0,-1-1 1 0 0,1 1-1 0 0,0-1 0 0 0,0 1 1 0 0,0-1-1 0 0,-2 1 1 0 0,1 7-126 0 0,2-8 113 0 0,0 0 0 0 0,0 1 0 0 0,0-1 0 0 0,0 0 0 0 0,0 1 0 0 0,1-1 0 0 0,-1 0 0 0 0,0 1 0 0 0,0-1 0 0 0,0 0 0 0 0,0 1-1 0 0,0-1 1 0 0,0 0 0 0 0,0 1 0 0 0,-1-1 0 0 0,1 0 0 0 0,0 1 0 0 0,0-1 0 0 0,0 0 0 0 0,0 1 0 0 0,0-1 0 0 0,0 0 0 0 0,-1 0 0 0 0,1 1-1 0 0,0-1 1 0 0,0 0 0 0 0,0 1 0 0 0,-1-1 0 0 0,1 0 0 0 0,0 0 0 0 0,-1 0 0 0 0,1 1 0 0 0,0-1 0 0 0,0 0 0 0 0,-1 0 0 0 0,1 0 0 0 0,0 0-1 0 0,-1 1 1 0 0,1-1 0 0 0,0 0 0 0 0,-1 0 0 0 0,1 0 0 0 0,0 0 0 0 0,-1 0 0 0 0,1 0 0 0 0,0 0 0 0 0,-1 0 0 0 0,0 0 0 0 0,-4 0 180 0 0,-6-1-320 0 0,-1 1 0 0 0,1 1 0 0 0,-1 0 0 0 0,1 1 0 0 0,-1 0 0 0 0,-12 4 0 0 0,19-6 274 0 0,0 1 0 0 0,0-1 0 0 0,0 0-1 0 0,0 0 1 0 0,0 0 0 0 0,0-1 0 0 0,-8-2-1 0 0,-9 1-137 0 0,21 2-52 0 0,-8-1-154 0 0,9 1 224 0 0,0 1 1 0 0,-1-1-1 0 0,1 0 0 0 0,0 0 1 0 0,-1 0-1 0 0,1 1 1 0 0,-1-1-1 0 0,1 0 0 0 0,0 0 1 0 0,-1 0-1 0 0,1 0 1 0 0,-1 0-1 0 0,1 0 0 0 0,0 0 1 0 0,-1 0-1 0 0,1 0 0 0 0,-1 0 1 0 0,1 0-1 0 0,0 0 1 0 0,-1 0-1 0 0,1 0 0 0 0,-1 0 1 0 0,1-1-1 0 0,0 1 1 0 0,-1 0-1 0 0,1 0 0 0 0,0 0 1 0 0,-1 0-1 0 0,1-1 0 0 0,0 1 1 0 0,-1 0-1 0 0,1 0 1 0 0,0-1-1 0 0,-1 1 0 0 0,1 0 1 0 0,0-1-1 0 0,0 1 1 0 0,-1 0-1 0 0,1-1 0 0 0,0 1 1 0 0,0 0-1 0 0,0-1 1 0 0,0 1-1 0 0,-1-1 0 0 0,1 0 1 0 0,0 0-515 0 0,1-1 0 0 0,-1 1 0 0 0,0-1 1 0 0,0 0-1 0 0,1 1 0 0 0,-1-1 0 0 0,1 1 0 0 0,0-1 1 0 0,-1 1-1 0 0,1-1 0 0 0,0 1 0 0 0,0-1 0 0 0,0 1 1 0 0,0 0-1 0 0,0 0 0 0 0,0-1 0 0 0,0 1 0 0 0,0 0 1 0 0,1 0-1 0 0,-1 0 0 0 0,0 0 0 0 0,3-1 1 0 0,0-1-1342 0 0,-29 36 268 0 0</inkml:trace>
</inkml:ink>
</file>

<file path=ppt/ink/ink17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9:06.498"/>
    </inkml:context>
    <inkml:brush xml:id="br0">
      <inkml:brushProperty name="width" value="0.035" units="cm"/>
      <inkml:brushProperty name="height" value="0.035" units="cm"/>
      <inkml:brushProperty name="color" value="#E71224"/>
    </inkml:brush>
  </inkml:definitions>
  <inkml:trace contextRef="#ctx0" brushRef="#br0">69 86 852 0 0,'0'0'4617'0'0,"-2"-3"-4579"0"0,-1-2 262 0 0,1 0 0 0 0,0 1 0 0 0,1-1 1 0 0,-1 0-1 0 0,1-1 0 0 0,0 1 1 0 0,0 0-1 0 0,1 0 0 0 0,-1 0 1 0 0,1-1-1 0 0,1-8 0 0 0,-23 14 381 0 0,-9 22-1242 0 0,34-22 955 0 0,-2 0-393 0 0,1 0 0 0 0,0 0 0 0 0,-1 0 0 0 0,1-1 0 0 0,-1 1 0 0 0,1 0 0 0 0,-1-1 0 0 0,1 1 0 0 0,-1-1-1 0 0,1 0 1 0 0,-1 1 0 0 0,0-1 0 0 0,1 0 0 0 0,-1 0 0 0 0,0 0 0 0 0,0 0 0 0 0,3-2 0 0 0,-3 1 17 0 0,0 0-1 0 0,1 1 1 0 0,-1-1 0 0 0,1 0 0 0 0,-1 1-1 0 0,1-1 1 0 0,0 1 0 0 0,-1 0 0 0 0,1-1-1 0 0,0 1 1 0 0,0 0 0 0 0,0 0-1 0 0,0 0 1 0 0,0 0 0 0 0,4 0 0 0 0,-6 1-5 0 0,1 0 1 0 0,-1-1-1 0 0,0 1 1 0 0,1 0-1 0 0,-1 0 0 0 0,1 1 1 0 0,-1-1-1 0 0,0 0 1 0 0,1 0-1 0 0,-1 0 1 0 0,0 0-1 0 0,1 0 1 0 0,-1 0-1 0 0,1 0 1 0 0,-1 1-1 0 0,0-1 1 0 0,1 0-1 0 0,-1 0 1 0 0,0 0-1 0 0,0 1 0 0 0,1-1 1 0 0,-1 0-1 0 0,0 0 1 0 0,0 1-1 0 0,1-1 1 0 0,-1 0-1 0 0,0 1 1 0 0,0-1-1 0 0,1 1 1 0 0,-3 20 193 0 0,-6 12 152 0 0,7-27-304 0 0,0-1 1 0 0,0 0 0 0 0,0 1 0 0 0,-1-1-1 0 0,0 0 1 0 0,0 0 0 0 0,-4 7-1 0 0,1-1 63 0 0,9-9-29 0 0,12-9-1 0 0,29-38-450 0 0,-44 44 279 0 0,-1 3-512 0 0,0 0 512 0 0,0-1 0 0 0,0 1 1 0 0,-1 0-1 0 0,1-1 0 0 0,0 1 0 0 0,-1 0 1 0 0,0-1-1 0 0,1 1 0 0 0,-1-1 0 0 0,0 1 0 0 0,0-1 1 0 0,0 1-1 0 0,-1 1 0 0 0,-8 9 44 0 0,0 0 1 0 0,1 1-1 0 0,-12 22 0 0 0,10-17 20 0 0,10-16 50 0 0,0-1 0 0 0,-1 1 0 0 0,1 0 0 0 0,0 0 0 0 0,0 0 0 0 0,0 0 0 0 0,0 0-1 0 0,0 0 1 0 0,1 0 0 0 0,-1 0 0 0 0,1 0 0 0 0,-1 0 0 0 0,1 0 0 0 0,0 3 0 0 0,1-5-7 0 0,0 0 0 0 0,0 0-1 0 0,1 0 1 0 0,-1 0 0 0 0,0 0 0 0 0,1 0 0 0 0,-1 0-1 0 0,0-1 1 0 0,1 1 0 0 0,-1 0 0 0 0,0-1 0 0 0,0 1-1 0 0,0-1 1 0 0,1 1 0 0 0,-1-1 0 0 0,0 0 0 0 0,0 0 0 0 0,0 1-1 0 0,0-1 1 0 0,0 0 0 0 0,0 0 0 0 0,1-2 0 0 0,-2 3-19 0 0,38-28-376 0 0,47-43-1 0 0,-70 53-455 0 0,-29 33-1102 0 0,-11 28 1731 0 0,20-33 551 0 0,-1 1 1 0 0,0-2-1 0 0,-13 17 1 0 0,14-16 312 0 0,21-16-547 0 0,19-15-99 0 0,3-3-465 0 0,-28 19 141 0 0,0-1 1 0 0,0-1-1 0 0,0 0 0 0 0,12-11 0 0 0,-41 35 622 0 0,12-10-123 0 0,0-1 0 0 0,1 1 0 0 0,0 0 0 0 0,0 0 0 0 0,-6 9 0 0 0,7-10 46 0 0,-4 3 762 0 0,9-9-1008 0 0,0 1 1 0 0,0-1-1 0 0,0 0 0 0 0,0 0 0 0 0,0 0 1 0 0,0 1-1 0 0,0-1 0 0 0,0 0 1 0 0,0 0-1 0 0,0 0 0 0 0,0 0 0 0 0,0 1 1 0 0,0-1-1 0 0,0 0 0 0 0,0 0 1 0 0,0 0-1 0 0,0 1 0 0 0,0-1 0 0 0,0 0 1 0 0,0 0-1 0 0,0 0 0 0 0,1 0 1 0 0,-1 0-1 0 0,0 1 0 0 0,0-1 0 0 0,0 0 1 0 0,0 0-1 0 0,0 0 0 0 0,1 0 1 0 0,-1 0-1 0 0,0 0 0 0 0,0 1 0 0 0,0-1 1 0 0,0 0-1 0 0,1 0 0 0 0,-1 0 1 0 0,0 0-1 0 0,0 0 0 0 0,0 0 0 0 0,0 0 1 0 0,1 0-1 0 0,-1 0 0 0 0,0 0 1 0 0,0 0-1 0 0,0 0 0 0 0,1 0 0 0 0,-1 0 1 0 0,0 0-1 0 0,0 0 0 0 0,0 0 1 0 0,0 0-1 0 0,1 0 0 0 0,-1 0 0 0 0,0 0 1 0 0,0-1-1 0 0,0 1 0 0 0,1 0 1 0 0,6-3-300 0 0,-5 3 309 0 0,-19 23-232 0 0,13-15 328 0 0,2-5-10 0 0,1 0-1 0 0,-1 0 1 0 0,1-1 0 0 0,0 1-1 0 0,0 0 1 0 0,1 0 0 0 0,-1 0-1 0 0,0 0 1 0 0,1 0 0 0 0,0 5-1 0 0,1-8-128 0 0,4-1 123 0 0,0 0 0 0 0,0 0 0 0 0,1 0 0 0 0,-1-1 0 0 0,0 0 1 0 0,-1 0-1 0 0,1 0 0 0 0,0-1 0 0 0,-1 1 0 0 0,1-1 1 0 0,-1 0-1 0 0,0-1 0 0 0,0 1 0 0 0,0-1 0 0 0,0 0 1 0 0,5-6-1 0 0,-11 9-89 0 0,1 0-1 0 0,-1 1 1 0 0,1 0 0 0 0,-1-1 0 0 0,1 1 0 0 0,-1 0 0 0 0,0 0-1 0 0,1 0 1 0 0,-1 0 0 0 0,1 0 0 0 0,-1 0 0 0 0,0 0 0 0 0,1 0 0 0 0,-1 1-1 0 0,1-1 1 0 0,-1 1 0 0 0,1-1 0 0 0,-1 1 0 0 0,1 0 0 0 0,-1-1 0 0 0,-1 3-1 0 0,-2 1-133 0 0,-7 13 829 0 0,12-16-686 0 0,23-17-184 0 0,-21 15 220 0 0,0 0 0 0 0,0 0 0 0 0,0-1 0 0 0,0 1 1 0 0,0-1-1 0 0,0 1 0 0 0,0-1 0 0 0,-1 0 0 0 0,1 0 0 0 0,-1 0 0 0 0,1 0 0 0 0,-1 0 0 0 0,0 0 1 0 0,0 0-1 0 0,0 0 0 0 0,0 0 0 0 0,0-1 0 0 0,0 1 0 0 0,0 0 0 0 0,-1-1 0 0 0,1 1 0 0 0,-1-3 0 0 0,-47 5-505 0 0,46 0 482 0 0,0 0-1 0 0,0 0 1 0 0,0 0 0 0 0,0 0 0 0 0,0 0-1 0 0,0 1 1 0 0,0-1 0 0 0,0 0 0 0 0,-1 1-1 0 0,1-1 1 0 0,0 1 0 0 0,0-1 0 0 0,0 1-1 0 0,1-1 1 0 0,-1 1 0 0 0,0 0 0 0 0,0-1-1 0 0,0 1 1 0 0,0 0 0 0 0,1 0 0 0 0,-1 0-1 0 0,0 0 1 0 0,1 0 0 0 0,-1 0 0 0 0,0 1-1 0 0,6-3 83 0 0,5-15-481 0 0,-3 4 183 0 0,6-11 126 0 0,-13 23 94 0 0,0 0 1 0 0,0-1 0 0 0,1 1-1 0 0,-1 0 1 0 0,0 0-1 0 0,0-1 1 0 0,0 1-1 0 0,0 0 1 0 0,1 0-1 0 0,-1-1 1 0 0,0 1-1 0 0,0 0 1 0 0,0 0 0 0 0,0-1-1 0 0,0 1 1 0 0,0 0-1 0 0,0 0 1 0 0,0-1-1 0 0,1 1 1 0 0,-1 0-1 0 0,0-1 1 0 0,0 1 0 0 0,-1 0-1 0 0,1-1 1 0 0,0 1-1 0 0,0 0 1 0 0,0 0-1 0 0,0-1 1 0 0,0 1-1 0 0,0 0 1 0 0,0-1 0 0 0,0 1-1 0 0,0 0 1 0 0,-1 0-1 0 0,1-1 1 0 0,0 1-1 0 0,0 0 1 0 0,0 0-1 0 0,0 0 1 0 0,-1-1 0 0 0,1 1-1 0 0,0 0 1 0 0,0 0-1 0 0,-1 0 1 0 0,1 0-1 0 0,0-1 1 0 0,-2 1-85 0 0,1 0 39 0 0,-4 0 21 0 0,3-2 8 0 0,2-8 183 0 0,0 7-238 0 0,-1 0 1 0 0,1 0-1 0 0,0 0 0 0 0,0 0 1 0 0,0 0-1 0 0,0-1 0 0 0,1 1 0 0 0,-1 0 1 0 0,1 0-1 0 0,0 1 0 0 0,0-1 1 0 0,0 0-1 0 0,0 0 0 0 0,0 0 1 0 0,0 0-1 0 0,1 1 0 0 0,-1-1 1 0 0,4-2-1 0 0,-29 35-568 0 0,18-10-3886 0 0,11-29-178 0 0,21-38 2283 0 0</inkml:trace>
</inkml:ink>
</file>

<file path=ppt/ink/ink17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9:11.224"/>
    </inkml:context>
    <inkml:brush xml:id="br0">
      <inkml:brushProperty name="width" value="0.035" units="cm"/>
      <inkml:brushProperty name="height" value="0.035" units="cm"/>
      <inkml:brushProperty name="color" value="#E71224"/>
    </inkml:brush>
  </inkml:definitions>
  <inkml:trace contextRef="#ctx0" brushRef="#br0">55 89 172 0 0,'0'0'2646'0'0,"0"-5"-2471"0"0,0-31 315 0 0,0 17 3615 0 0,-10 19-20 0 0,6 0-5346 0 0,2 0 1447 0 0,20-2-752 0 0,-15 0 977 0 0,-24 1 1195 0 0,20 1-1626 0 0,-1 0-1 0 0,1 0 1 0 0,-1 0 0 0 0,0 0-1 0 0,1 1 1 0 0,-1-1 0 0 0,1 0-1 0 0,-1 1 1 0 0,0-1-1 0 0,1 1 1 0 0,0 0 0 0 0,-1 0-1 0 0,1-1 1 0 0,-1 1 0 0 0,1 0-1 0 0,0 0 1 0 0,0 0-1 0 0,-1 0 1 0 0,1 1 0 0 0,0-1-1 0 0,0 0 1 0 0,0 0 0 0 0,0 1-1 0 0,0-1 1 0 0,1 1-1 0 0,-1-1 1 0 0,0 1 0 0 0,1-1-1 0 0,-1 1 1 0 0,1-1 0 0 0,-1 1-1 0 0,1-1 1 0 0,0 1 0 0 0,-1 0-1 0 0,1-1 1 0 0,0 1-1 0 0,1 3 1 0 0,-1-5-55 0 0,13 1-565 0 0,27-4 1150 0 0,-64 0-942 0 0,23 3 414 0 0,0 0 0 0 0,0 1 0 0 0,-1-1 0 0 0,1 1 0 0 0,0-1 0 0 0,0 1 0 0 0,0 0 0 0 0,0 0 0 0 0,0-1 0 0 0,0 1 0 0 0,0 0 0 0 0,0 0 0 0 0,0 0 0 0 0,0 0 0 0 0,0 0 0 0 0,0 0 0 0 0,1 0 0 0 0,-1 1 0 0 0,0-1 0 0 0,1 0 0 0 0,-1 0 0 0 0,0 3 0 0 0,-6 24-172 0 0,7-27 192 0 0,0 0 0 0 0,0-1 1 0 0,0 1-1 0 0,0-1 1 0 0,0 1-1 0 0,0-1 1 0 0,0 1-1 0 0,0-1 0 0 0,0 1 1 0 0,1-1-1 0 0,-1 1 1 0 0,0-1-1 0 0,0 1 1 0 0,1-1-1 0 0,-1 1 0 0 0,0-1 1 0 0,1 0-1 0 0,-1 1 1 0 0,0-1-1 0 0,1 1 1 0 0,-1-1-1 0 0,1 0 0 0 0,-1 1 1 0 0,0-1-1 0 0,1 0 1 0 0,-1 0-1 0 0,1 1 1 0 0,-1-1-1 0 0,1 0 0 0 0,-1 0 1 0 0,1 0-1 0 0,-1 0 1 0 0,2 1-1 0 0,24-4 337 0 0,21-16 182 0 0,-19-6-753 0 0,-27 24 229 0 0,-1 0 1 0 0,1 0-1 0 0,0 0 1 0 0,-1 0-1 0 0,1 0 1 0 0,0 0-1 0 0,-1 0 1 0 0,1 0 0 0 0,-1 0-1 0 0,0 0 1 0 0,1 0-1 0 0,-1 0 1 0 0,0 0-1 0 0,0 0 1 0 0,1 0 0 0 0,-1 0-1 0 0,0 0 1 0 0,0 0-1 0 0,0-1 1 0 0,0 1-1 0 0,0 0 1 0 0,-1 0 0 0 0,1 0-1 0 0,0 0 1 0 0,-1 0-1 0 0,1 0 1 0 0,0 0-1 0 0,-1 0 1 0 0,1 0 0 0 0,-1 0-1 0 0,0-1 1 0 0,-3 1-97 0 0,0 0 1 0 0,1 0 0 0 0,-1 0 0 0 0,0 0 0 0 0,0 1 0 0 0,0 0-1 0 0,0-1 1 0 0,0 2 0 0 0,0-1 0 0 0,0 0 0 0 0,0 1 0 0 0,0 0-1 0 0,1 0 1 0 0,-1 0 0 0 0,0 0 0 0 0,0 0 0 0 0,1 1 0 0 0,-1 0-1 0 0,1-1 1 0 0,-4 4 0 0 0,1 3-235 0 0,5-6 449 0 0,-1-1 0 0 0,1 0 0 0 0,0 1-1 0 0,0-1 1 0 0,1 1 0 0 0,-1 0 0 0 0,0-1 0 0 0,0 1-1 0 0,1 0 1 0 0,-1-1 0 0 0,1 1 0 0 0,0 0 0 0 0,-1-1-1 0 0,1 1 1 0 0,0 0 0 0 0,0 0 0 0 0,0 1 0 0 0,1-1-150 0 0,0-1 0 0 0,0 0 0 0 0,1 0 0 0 0,-1 0 0 0 0,0-1 0 0 0,0 1 0 0 0,1 0 1 0 0,-1 0-1 0 0,1-1 0 0 0,-1 1 0 0 0,1-1 0 0 0,-1 1 0 0 0,1-1 0 0 0,-1 1 0 0 0,1-1 1 0 0,-1 0-1 0 0,1 0 0 0 0,-1 0 0 0 0,1 0 0 0 0,1 0 0 0 0,34-6-976 0 0,-36 6 1054 0 0,0 0 1 0 0,0-1-1 0 0,0 1 0 0 0,0-1 0 0 0,0 0 0 0 0,0 1 1 0 0,0-1-1 0 0,0 0 0 0 0,0 1 0 0 0,0-1 0 0 0,-1 0 1 0 0,1 0-1 0 0,0 0 0 0 0,-1 0 0 0 0,1 0 0 0 0,0 0 0 0 0,-1 0 1 0 0,1 0-1 0 0,-1 0 0 0 0,0 0 0 0 0,1 0 0 0 0,-1 0 1 0 0,0 0-1 0 0,0 0 0 0 0,1 0 0 0 0,-1-1 0 0 0,0 0 1 0 0,-39 4 83 0 0,38-2-102 0 0,0 1 0 0 0,0-1 0 0 0,0 0 1 0 0,0 0-1 0 0,0 0 0 0 0,0 0 1 0 0,1 1-1 0 0,-1-1 0 0 0,0 0 1 0 0,0 1-1 0 0,0-1 0 0 0,0 1 0 0 0,1-1 1 0 0,-1 1-1 0 0,0-1 0 0 0,0 1 1 0 0,1-1-1 0 0,-1 1 0 0 0,1 0 1 0 0,-1-1-1 0 0,0 1 0 0 0,1 0 0 0 0,-1 0 1 0 0,1 0-1 0 0,-1-1 0 0 0,1 2 1 0 0,20 5 150 0 0,-10-6-126 0 0,-1-1 1 0 0,1 0-1 0 0,-1 0 1 0 0,15-3-1 0 0,-23 3-38 0 0,0 0-1 0 0,0-1 0 0 0,0 1 0 0 0,0 0 1 0 0,0-1-1 0 0,0 1 0 0 0,0-1 0 0 0,0 1 1 0 0,0-1-1 0 0,0 0 0 0 0,-1 1 0 0 0,1-1 1 0 0,0 0-1 0 0,0 0 0 0 0,-1 0 0 0 0,1 1 1 0 0,-1-1-1 0 0,1 0 0 0 0,0 0 0 0 0,-1 0 1 0 0,0 0-1 0 0,1 0 0 0 0,-1 0 0 0 0,1 0 0 0 0,-1 0 1 0 0,0 0-1 0 0,0 0 0 0 0,0 0 0 0 0,0 0 1 0 0,0 0-1 0 0,0 0 0 0 0,0-1 0 0 0,0 1 1 0 0,0 0-1 0 0,0 0 0 0 0,0 0 0 0 0,-1 0 1 0 0,1 0-1 0 0,0 0 0 0 0,-1 0 0 0 0,1 0 1 0 0,-1 0-1 0 0,1 0 0 0 0,-2-1 0 0 0,1 0-38 0 0,-1 0 0 0 0,0 0 0 0 0,1 0 0 0 0,-1 0-1 0 0,0 0 1 0 0,0 0 0 0 0,0 1 0 0 0,0-1 0 0 0,0 1 0 0 0,0-1-1 0 0,0 1 1 0 0,0 0 0 0 0,-1 0 0 0 0,1 0 0 0 0,0 0-1 0 0,-1 0 1 0 0,1 1 0 0 0,-1-1 0 0 0,-4 0 0 0 0,-8 1-109 0 0,-21 1-487 0 0,35-1 623 0 0,0 0 0 0 0,0 0 1 0 0,0 1-1 0 0,0-1 0 0 0,0 0 1 0 0,0 1-1 0 0,1-1 0 0 0,-1 1 1 0 0,0-1-1 0 0,0 1 0 0 0,1-1 0 0 0,-1 1 1 0 0,0 0-1 0 0,1-1 0 0 0,-1 1 1 0 0,0 0-1 0 0,1-1 0 0 0,-1 1 0 0 0,1 0 1 0 0,-1 0-1 0 0,1 0 0 0 0,0-1 1 0 0,-1 1-1 0 0,1 0 0 0 0,0 0 1 0 0,-1 0-1 0 0,1 0 0 0 0,0 0 0 0 0,0 0 1 0 0,0 0-1 0 0,0 0 0 0 0,0 0 1 0 0,0 1 12 0 0,1-1 0 0 0,-1 1 0 0 0,1-1 0 0 0,0 0 0 0 0,0 1-1 0 0,-1-1 1 0 0,1 0 0 0 0,0 0 0 0 0,0 1 0 0 0,0-1 0 0 0,0 0 0 0 0,1 0 0 0 0,-1 0 0 0 0,0 0 0 0 0,0-1 0 0 0,0 1 0 0 0,1 0 0 0 0,-1 0 0 0 0,1-1 0 0 0,-1 1 0 0 0,0-1 0 0 0,1 1 0 0 0,-1-1 0 0 0,1 0 0 0 0,-1 1 0 0 0,1-1 0 0 0,-1 0 0 0 0,3 0 0 0 0,45 3-691 0 0,-49-3 659 0 0,1 0-411 0 0,1-1 6 0 0,-1 0 432 0 0,0 0 0 0 0,-1-1 1 0 0,1 1-1 0 0,0 0 1 0 0,0-1-1 0 0,-1 1 1 0 0,1-1-1 0 0,0 1 1 0 0,-1-1-1 0 0,1 1 0 0 0,-1-1 1 0 0,0 1-1 0 0,0-1 1 0 0,0 0-1 0 0,1 1 1 0 0,-1-1-1 0 0,-1-1 0 0 0,2 2 35 0 0,-1 0-1 0 0,0 0 0 0 0,0 0 1 0 0,0-1-1 0 0,0 1 0 0 0,0 0 1 0 0,0 0-1 0 0,0 0 0 0 0,0 0 0 0 0,0 0 1 0 0,-1 0-1 0 0,1 0 0 0 0,0 0 1 0 0,-1 0-1 0 0,1 0 0 0 0,-1 0 1 0 0,1 1-1 0 0,-1-1 0 0 0,1 0 1 0 0,-1 0-1 0 0,1 0 0 0 0,-1 0 0 0 0,0 1 1 0 0,1-1-1 0 0,-1 0 0 0 0,0 1 1 0 0,0-1-1 0 0,0 0 0 0 0,0 1 1 0 0,0-1-1 0 0,1 1 0 0 0,-1-1 0 0 0,0 1 1 0 0,0 0-1 0 0,0-1 0 0 0,-2 1 1 0 0,2 0-37 0 0,0 0 1 0 0,0 0-1 0 0,0 0 0 0 0,0 1 1 0 0,0-1-1 0 0,0 0 1 0 0,-1 1-1 0 0,1-1 1 0 0,0 1-1 0 0,0-1 1 0 0,0 1-1 0 0,0-1 0 0 0,0 1 1 0 0,0 0-1 0 0,1-1 1 0 0,-1 1-1 0 0,0 0 1 0 0,0 0-1 0 0,0 0 1 0 0,1-1-1 0 0,-1 1 1 0 0,0 0-1 0 0,1 0 0 0 0,-1 0 1 0 0,1 0-1 0 0,-1 0 1 0 0,1 1-1 0 0,0-1 1 0 0,-1 1-1 0 0,-3 36 192 0 0,4-37-199 0 0,1 0 0 0 0,-1-1-1 0 0,1 1 1 0 0,0 0-1 0 0,-1 0 1 0 0,1-1-1 0 0,0 1 1 0 0,0 0 0 0 0,0-1-1 0 0,-1 1 1 0 0,1-1-1 0 0,0 1 1 0 0,0-1 0 0 0,0 1-1 0 0,0-1 1 0 0,0 0-1 0 0,0 1 1 0 0,0-1-1 0 0,0 0 1 0 0,0 0 0 0 0,0 0-1 0 0,0 0 1 0 0,0 0-1 0 0,0 0 1 0 0,0 0 0 0 0,0 0-1 0 0,0 0 1 0 0,0 0-1 0 0,2-1 1 0 0,31-6-19 0 0,-32 5 4 0 0,1 0 0 0 0,-1 0 0 0 0,0 0-1 0 0,1 0 1 0 0,-1-1 0 0 0,0 1 0 0 0,-1 0 0 0 0,1-1 0 0 0,0 0-1 0 0,-1 1 1 0 0,1-1 0 0 0,-1 0 0 0 0,0 0 0 0 0,0 0 0 0 0,0 0-1 0 0,0 0 1 0 0,0-5 0 0 0,-1 7 10 0 0,0 0-1 0 0,0-1 1 0 0,0 1-1 0 0,0 0 0 0 0,-1 0 1 0 0,1-1-1 0 0,0 1 1 0 0,-1 0-1 0 0,1-1 1 0 0,-1 1-1 0 0,1 0 1 0 0,-1 0-1 0 0,0 0 1 0 0,1 0-1 0 0,-1 0 1 0 0,0-1-1 0 0,0 1 1 0 0,0 1-1 0 0,0-1 1 0 0,0 0-1 0 0,0 0 0 0 0,0 0 1 0 0,0 0-1 0 0,0 1 1 0 0,0-1-1 0 0,0 0 1 0 0,0 1-1 0 0,-1-1 1 0 0,1 1-1 0 0,0 0 1 0 0,-1-1-1 0 0,1 1 1 0 0,0 0-1 0 0,0 0 1 0 0,-1-1-1 0 0,1 1 1 0 0,0 0-1 0 0,-1 1 1 0 0,-2-1-1 0 0,2 0-50 0 0,0 0 1 0 0,-1 0-1 0 0,1 1 1 0 0,-1-1-1 0 0,1 1 1 0 0,0-1-1 0 0,0 1 1 0 0,-1 0-1 0 0,1 0 1 0 0,0 0-1 0 0,0 0 1 0 0,0 0-1 0 0,0 0 0 0 0,0 1 1 0 0,0-1-1 0 0,0 1 1 0 0,0-1-1 0 0,1 1 1 0 0,-1 0-1 0 0,1 0 1 0 0,-1 0-1 0 0,1 0 1 0 0,0 0-1 0 0,-1 0 0 0 0,1 0 1 0 0,0 0-1 0 0,0 0 1 0 0,0 3-1 0 0,-2 4 266 0 0,1 0 0 0 0,0 1 0 0 0,1-1 0 0 0,-1 0 0 0 0,2 18 0 0 0,0-26-230 0 0,1 0-1 0 0,0 0 0 0 0,-1 0 1 0 0,1 0-1 0 0,0 0 1 0 0,0 0-1 0 0,0 0 0 0 0,-1 0 1 0 0,1 0-1 0 0,0-1 1 0 0,0 1-1 0 0,0 0 0 0 0,0-1 1 0 0,1 1-1 0 0,-1-1 1 0 0,0 1-1 0 0,0-1 0 0 0,0 0 1 0 0,0 1-1 0 0,0-1 1 0 0,1 0-1 0 0,-1 0 0 0 0,0 0 1 0 0,0 1-1 0 0,0-1 1 0 0,1-1-1 0 0,-1 1 0 0 0,2 0 1 0 0,0 0-329 0 0,-1 0 0 0 0,1 0 0 0 0,-1 0 0 0 0,1 0 0 0 0,-1 0 0 0 0,1-1 0 0 0,-1 1 0 0 0,1-1 0 0 0,-1 0 0 0 0,0 0 0 0 0,1 0 0 0 0,-1 0 0 0 0,0 0 0 0 0,3-2 0 0 0,3-7-2113 0 0</inkml:trace>
</inkml:ink>
</file>

<file path=ppt/ink/ink17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9:15.616"/>
    </inkml:context>
    <inkml:brush xml:id="br0">
      <inkml:brushProperty name="width" value="0.035" units="cm"/>
      <inkml:brushProperty name="height" value="0.035" units="cm"/>
      <inkml:brushProperty name="color" value="#E71224"/>
    </inkml:brush>
  </inkml:definitions>
  <inkml:trace contextRef="#ctx0" brushRef="#br0">323 35 616 0 0,'0'0'4100'0'0,"-46"-16"840"0"0,41 13-4689 0 0,-1 1-1 0 0,0-1 1 0 0,0 1 0 0 0,0 0-1 0 0,-1 0 1 0 0,1 1-1 0 0,0 0 1 0 0,-1 0-1 0 0,1 0 1 0 0,-1 1 0 0 0,1 0-1 0 0,-7 0 1 0 0,6 0-31 0 0,2 0-254 0 0,1 0 0 0 0,0 0-1 0 0,-1 0 1 0 0,1 0 0 0 0,-1 1 0 0 0,1-1 0 0 0,0 1 0 0 0,-1 0-1 0 0,1 0 1 0 0,0 1 0 0 0,0 0 0 0 0,0-1 0 0 0,0 1 0 0 0,0 0-1 0 0,0 1 1 0 0,0-1 0 0 0,1 1 0 0 0,-1 0 0 0 0,1 0 0 0 0,0 0-1 0 0,0 0 1 0 0,0 0 0 0 0,0 1 0 0 0,-3 5 0 0 0,-49 84 358 0 0,42-55-372 0 0,3-6-76 0 0,9-26 86 0 0,-1-1 0 0 0,2 1 0 0 0,-1 0 0 0 0,0 0 0 0 0,1-1 0 0 0,0 1 0 0 0,0 0 0 0 0,2 9 0 0 0,0 7 58 0 0,-2-19-42 0 0,-1 2 4 0 0,1 0 0 0 0,0 0 0 0 0,0 0 0 0 0,1 0 0 0 0,-1 0 0 0 0,1 0 0 0 0,0-1 0 0 0,0 1 0 0 0,1 0 0 0 0,-1 0 0 0 0,1-1 0 0 0,4 8 0 0 0,-3-6 30 0 0,-1-1-1 0 0,1 1 1 0 0,-1-1 0 0 0,0 1 0 0 0,-1 0 0 0 0,0 0-1 0 0,0 0 1 0 0,0 0 0 0 0,0 7 0 0 0,-1-12-13 0 0,0 0 0 0 0,0 0 1 0 0,0-1-1 0 0,0 1 0 0 0,1 0 1 0 0,-1 0-1 0 0,0-1 0 0 0,0 1 1 0 0,1 0-1 0 0,-1-1 0 0 0,0 1 1 0 0,1 0-1 0 0,-1-1 0 0 0,1 1 0 0 0,-1-1 1 0 0,1 1-1 0 0,-1 0 0 0 0,1-1 1 0 0,-1 1-1 0 0,2 0 0 0 0,4 1-9 0 0,2 2 76 0 0,0 0-1 0 0,0-1 0 0 0,0 0 1 0 0,1 0-1 0 0,-1-1 1 0 0,1 0-1 0 0,-1-1 1 0 0,1 0-1 0 0,0 0 1 0 0,0-1-1 0 0,-1 0 1 0 0,1-1-1 0 0,9-1 1 0 0,20 1-272 0 0,-32-3 274 0 0,0 1 1 0 0,0-2-1 0 0,-1 1 1 0 0,0-1-1 0 0,0 1 1 0 0,0-2-1 0 0,0 1 1 0 0,-1 0 0 0 0,0-1-1 0 0,4-6 1 0 0,8-9-156 0 0,-14 19 48 0 0,0 0 0 0 0,0-1 0 0 0,-1 1 0 0 0,1-1 0 0 0,-1 1 0 0 0,1-1 0 0 0,-1 0 0 0 0,0 0 0 0 0,0 0 0 0 0,-1 1 0 0 0,1-1 0 0 0,0 0 0 0 0,-1-5 0 0 0,8-42 53 0 0,-8-96-70 0 0,-16 92-106 0 0,15 51 170 0 0,0 1 0 0 0,-1-1-1 0 0,1 1 1 0 0,-1-1 0 0 0,0 1-1 0 0,0 0 1 0 0,0 0 0 0 0,0 0-1 0 0,0 0 1 0 0,-1 1 0 0 0,1-1-1 0 0,-1 0 1 0 0,1 1 0 0 0,-1 0-1 0 0,1-1 1 0 0,-1 1 0 0 0,0 0-1 0 0,-4-1 1 0 0,4 0-98 0 0,-9-1-253 0 0,11 3 357 0 0,1 0 0 0 0,0 0 1 0 0,-1 0-1 0 0,1 1 0 0 0,0-1 1 0 0,-1 0-1 0 0,1 0 0 0 0,0 0 0 0 0,-1 0 1 0 0,1 0-1 0 0,0 0 0 0 0,-1 0 1 0 0,1 0-1 0 0,0-1 0 0 0,0 1 0 0 0,-1 0 1 0 0,1 0-1 0 0,0 0 0 0 0,-1 0 1 0 0,1 0-1 0 0,0 0 0 0 0,-1-1 0 0 0,1 1 1 0 0,0 0-1 0 0,0 0 0 0 0,-1 0 1 0 0,1-1-1 0 0,0 1 0 0 0,0 0 1 0 0,0 0-1 0 0,-1-1 0 0 0,1 1 0 0 0,0 0 1 0 0,0 0-1 0 0,0-1 0 0 0,0 1 1 0 0,0 0-1 0 0,0-1 0 0 0,-1 1 0 0 0,1 0 1 0 0,0-1-1 0 0,0 1-24 0 0,0 0-1 0 0,0-1 1 0 0,0 1-1 0 0,0 0 1 0 0,0 0-1 0 0,0-1 1 0 0,0 1-1 0 0,0 0 1 0 0,0 0 0 0 0,0-1-1 0 0,-1 1 1 0 0,1 0-1 0 0,0 0 1 0 0,0 0-1 0 0,0-1 1 0 0,0 1-1 0 0,-1 0 1 0 0,1 0-1 0 0,0 0 1 0 0,0-1 0 0 0,0 1-1 0 0,-1 0 1 0 0,1 0-1 0 0,0 0 1 0 0,0 0-1 0 0,0 0 1 0 0,-1 0-1 0 0,1 0 1 0 0,0 0 0 0 0,0-1-1 0 0,-1 1 1 0 0,1 0-1 0 0,0 0 1 0 0,0 0-1 0 0,-1 0 1 0 0,1 0-1 0 0,0 0 1 0 0,0 0 0 0 0,-1 1-1 0 0,1-1 1 0 0,-1 0-1 0 0,0 0 62 0 0,-22 2-767 0 0,23-2 593 0 0,0 0 0 0 0,-1 0 0 0 0,1 0 0 0 0,0 0 0 0 0,-1 0-1 0 0,1 0 1 0 0,0 0 0 0 0,-1 0 0 0 0,1 0 0 0 0,0 0 0 0 0,0 0 0 0 0,-1 0-1 0 0,1 1 1 0 0,0-1 0 0 0,-1 0 0 0 0,1 0 0 0 0,0 0 0 0 0,0 1 0 0 0,-1-1 0 0 0,1 0-1 0 0,0 0 1 0 0,0 1 0 0 0,-1-1 0 0 0,1 0 0 0 0,0 0 0 0 0,0 1 0 0 0,0-1-1 0 0,0 0 1 0 0,-1 1 0 0 0,1-1 0 0 0,0 0 0 0 0,0 1 0 0 0,0-1 0 0 0,0 0 0 0 0,0 1-1 0 0,0-1 1 0 0,0 0 0 0 0,0 1 0 0 0,0-1 0 0 0,0 0 0 0 0,0 1 0 0 0,0-1-1 0 0,0 0 1 0 0,0 1 0 0 0,0-1 0 0 0,0 0 0 0 0,1 1 0 0 0,-1-1 0 0 0,0 0 0 0 0,0 1-1 0 0,0-1 1 0 0,0 0 0 0 0,1 0 0 0 0,-1 1 0 0 0,0-1 0 0 0,0 0 0 0 0,1 0-1 0 0,-1 1 1 0 0,0-1 0 0 0,1 0 0 0 0,3 0-2167 0 0,-9-13 307 0 0</inkml:trace>
</inkml:ink>
</file>

<file path=ppt/ink/ink17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9:15.616"/>
    </inkml:context>
    <inkml:brush xml:id="br0">
      <inkml:brushProperty name="width" value="0.035" units="cm"/>
      <inkml:brushProperty name="height" value="0.035" units="cm"/>
      <inkml:brushProperty name="color" value="#E71224"/>
    </inkml:brush>
  </inkml:definitions>
  <inkml:trace contextRef="#ctx0" brushRef="#br0">323 35 616 0 0,'0'0'4100'0'0,"-46"-16"840"0"0,41 13-4689 0 0,-1 1-1 0 0,0-1 1 0 0,0 1 0 0 0,0 0-1 0 0,-1 0 1 0 0,1 1-1 0 0,0 0 1 0 0,-1 0-1 0 0,1 0 1 0 0,-1 1 0 0 0,1 0-1 0 0,-7 0 1 0 0,6 0-31 0 0,2 0-254 0 0,1 0 0 0 0,0 0-1 0 0,-1 0 1 0 0,1 0 0 0 0,-1 1 0 0 0,1-1 0 0 0,0 1 0 0 0,-1 0-1 0 0,1 0 1 0 0,0 1 0 0 0,0 0 0 0 0,0-1 0 0 0,0 1 0 0 0,0 0-1 0 0,0 1 1 0 0,0-1 0 0 0,1 1 0 0 0,-1 0 0 0 0,1 0 0 0 0,0 0-1 0 0,0 0 1 0 0,0 0 0 0 0,0 1 0 0 0,-3 5 0 0 0,-49 84 358 0 0,42-55-372 0 0,3-6-76 0 0,9-26 86 0 0,-1-1 0 0 0,2 1 0 0 0,-1 0 0 0 0,0 0 0 0 0,1-1 0 0 0,0 1 0 0 0,0 0 0 0 0,2 9 0 0 0,0 7 58 0 0,-2-19-42 0 0,-1 2 4 0 0,1 0 0 0 0,0 0 0 0 0,0 0 0 0 0,1 0 0 0 0,-1 0 0 0 0,1 0 0 0 0,0-1 0 0 0,0 1 0 0 0,1 0 0 0 0,-1 0 0 0 0,1-1 0 0 0,4 8 0 0 0,-3-6 30 0 0,-1-1-1 0 0,1 1 1 0 0,-1-1 0 0 0,0 1 0 0 0,-1 0 0 0 0,0 0-1 0 0,0 0 1 0 0,0 0 0 0 0,0 7 0 0 0,-1-12-13 0 0,0 0 0 0 0,0 0 1 0 0,0-1-1 0 0,0 1 0 0 0,1 0 1 0 0,-1 0-1 0 0,0-1 0 0 0,0 1 1 0 0,1 0-1 0 0,-1-1 0 0 0,0 1 1 0 0,1 0-1 0 0,-1-1 0 0 0,1 1 0 0 0,-1-1 1 0 0,1 1-1 0 0,-1 0 0 0 0,1-1 1 0 0,-1 1-1 0 0,2 0 0 0 0,4 1-9 0 0,2 2 76 0 0,0 0-1 0 0,0-1 0 0 0,0 0 1 0 0,1 0-1 0 0,-1-1 1 0 0,1 0-1 0 0,-1-1 1 0 0,1 0-1 0 0,0 0 1 0 0,0-1-1 0 0,-1 0 1 0 0,1-1-1 0 0,9-1 1 0 0,20 1-272 0 0,-32-3 274 0 0,0 1 1 0 0,0-2-1 0 0,-1 1 1 0 0,0-1-1 0 0,0 1 1 0 0,0-2-1 0 0,0 1 1 0 0,-1 0 0 0 0,0-1-1 0 0,4-6 1 0 0,8-9-156 0 0,-14 19 48 0 0,0 0 0 0 0,0-1 0 0 0,-1 1 0 0 0,1-1 0 0 0,-1 1 0 0 0,1-1 0 0 0,-1 0 0 0 0,0 0 0 0 0,0 0 0 0 0,-1 1 0 0 0,1-1 0 0 0,0 0 0 0 0,-1-5 0 0 0,8-42 53 0 0,-8-96-70 0 0,-16 92-106 0 0,15 51 170 0 0,0 1 0 0 0,-1-1-1 0 0,1 1 1 0 0,-1-1 0 0 0,0 1-1 0 0,0 0 1 0 0,0 0 0 0 0,0 0-1 0 0,0 0 1 0 0,-1 1 0 0 0,1-1-1 0 0,-1 0 1 0 0,1 1 0 0 0,-1 0-1 0 0,1-1 1 0 0,-1 1 0 0 0,0 0-1 0 0,-4-1 1 0 0,4 0-98 0 0,-9-1-253 0 0,11 3 357 0 0,1 0 0 0 0,0 0 1 0 0,-1 0-1 0 0,1 1 0 0 0,0-1 1 0 0,-1 0-1 0 0,1 0 0 0 0,0 0 0 0 0,-1 0 1 0 0,1 0-1 0 0,0 0 0 0 0,-1 0 1 0 0,1 0-1 0 0,0-1 0 0 0,0 1 0 0 0,-1 0 1 0 0,1 0-1 0 0,0 0 0 0 0,-1 0 1 0 0,1 0-1 0 0,0 0 0 0 0,-1-1 0 0 0,1 1 1 0 0,0 0-1 0 0,0 0 0 0 0,-1 0 1 0 0,1-1-1 0 0,0 1 0 0 0,0 0 1 0 0,0 0-1 0 0,-1-1 0 0 0,1 1 0 0 0,0 0 1 0 0,0 0-1 0 0,0-1 0 0 0,0 1 1 0 0,0 0-1 0 0,0-1 0 0 0,-1 1 0 0 0,1 0 1 0 0,0-1-1 0 0,0 1-24 0 0,0 0-1 0 0,0-1 1 0 0,0 1-1 0 0,0 0 1 0 0,0 0-1 0 0,0-1 1 0 0,0 1-1 0 0,0 0 1 0 0,0 0 0 0 0,0-1-1 0 0,-1 1 1 0 0,1 0-1 0 0,0 0 1 0 0,0 0-1 0 0,0-1 1 0 0,0 1-1 0 0,-1 0 1 0 0,1 0-1 0 0,0 0 1 0 0,0-1 0 0 0,0 1-1 0 0,-1 0 1 0 0,1 0-1 0 0,0 0 1 0 0,0 0-1 0 0,0 0 1 0 0,-1 0-1 0 0,1 0 1 0 0,0 0 0 0 0,0-1-1 0 0,-1 1 1 0 0,1 0-1 0 0,0 0 1 0 0,0 0-1 0 0,-1 0 1 0 0,1 0-1 0 0,0 0 1 0 0,0 0 0 0 0,-1 1-1 0 0,1-1 1 0 0,-1 0-1 0 0,0 0 62 0 0,-22 2-767 0 0,23-2 593 0 0,0 0 0 0 0,-1 0 0 0 0,1 0 0 0 0,0 0 0 0 0,-1 0-1 0 0,1 0 1 0 0,0 0 0 0 0,-1 0 0 0 0,1 0 0 0 0,0 0 0 0 0,0 0 0 0 0,-1 0-1 0 0,1 1 1 0 0,0-1 0 0 0,-1 0 0 0 0,1 0 0 0 0,0 0 0 0 0,0 1 0 0 0,-1-1 0 0 0,1 0-1 0 0,0 0 1 0 0,0 1 0 0 0,-1-1 0 0 0,1 0 0 0 0,0 0 0 0 0,0 1 0 0 0,0-1-1 0 0,0 0 1 0 0,-1 1 0 0 0,1-1 0 0 0,0 0 0 0 0,0 1 0 0 0,0-1 0 0 0,0 0 0 0 0,0 1-1 0 0,0-1 1 0 0,0 0 0 0 0,0 1 0 0 0,0-1 0 0 0,0 0 0 0 0,0 1 0 0 0,0-1-1 0 0,0 0 1 0 0,0 1 0 0 0,0-1 0 0 0,0 0 0 0 0,1 1 0 0 0,-1-1 0 0 0,0 0 0 0 0,0 1-1 0 0,0-1 1 0 0,0 0 0 0 0,1 0 0 0 0,-1 1 0 0 0,0-1 0 0 0,0 0 0 0 0,1 0-1 0 0,-1 1 1 0 0,0-1 0 0 0,1 0 0 0 0,3 0-2167 0 0,-9-13 307 0 0</inkml:trace>
</inkml:ink>
</file>

<file path=ppt/ink/ink17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9:16.749"/>
    </inkml:context>
    <inkml:brush xml:id="br0">
      <inkml:brushProperty name="width" value="0.035" units="cm"/>
      <inkml:brushProperty name="height" value="0.035" units="cm"/>
      <inkml:brushProperty name="color" value="#E71224"/>
    </inkml:brush>
  </inkml:definitions>
  <inkml:trace contextRef="#ctx0" brushRef="#br0">55 34 120 0 0,'0'0'2536'0'0,"-23"-2"1821"0"0,23 2-4021 0 0,-1-1-125 0 0,0 1-1 0 0,0 0 0 0 0,1-1 1 0 0,-1 1-1 0 0,0-1 0 0 0,1 1 1 0 0,-1-1-1 0 0,0 1 0 0 0,1-1 1 0 0,-1 1-1 0 0,1-1 0 0 0,-1 0 1 0 0,1 1-1 0 0,-1-1 0 0 0,1 0 1 0 0,-1 0-1 0 0,1 1 0 0 0,0-1 0 0 0,-1 0 1 0 0,1-1-1 0 0,-1 1-174 0 0,1 0 0 0 0,0 0 0 0 0,-1 0 0 0 0,1 0 0 0 0,-1 0 0 0 0,0 0-1 0 0,1 0 1 0 0,-1 1 0 0 0,0-1 0 0 0,1 0 0 0 0,-1 0 0 0 0,0 0 0 0 0,0 1 0 0 0,0-1 0 0 0,0 0 0 0 0,1 1-1 0 0,-1-1 1 0 0,0 1 0 0 0,0-1 0 0 0,0 1 0 0 0,-1-1 0 0 0,0 0 0 0 0,1 4-33 0 0,1-1 1 0 0,0 0-1 0 0,0 0 1 0 0,0 0-1 0 0,1 1 0 0 0,-1-1 1 0 0,0 0-1 0 0,1 0 1 0 0,0 0-1 0 0,-1 0 1 0 0,1 0-1 0 0,2 3 1 0 0,-3-4 20 0 0,23 64 314 0 0,-22-62-315 0 0,0 0 0 0 0,0 0 0 0 0,0 0-1 0 0,0 0 1 0 0,-1 0 0 0 0,0 0 0 0 0,0 0 0 0 0,0 0 0 0 0,0 0 0 0 0,-1 5 0 0 0,1-5 4 0 0,0 0-1 0 0,0-1 0 0 0,-1 1 1 0 0,2 0-1 0 0,-1 0 0 0 0,0 0 0 0 0,1 0 1 0 0,-1 0-1 0 0,1 0 0 0 0,1 4 1 0 0,1 6-17 0 0,-3-13-1 0 0,0 1 1 0 0,0-1-1 0 0,0 0 0 0 0,0 1 1 0 0,0-1-1 0 0,0 1 0 0 0,0-1 1 0 0,0 1-1 0 0,1-1 0 0 0,-1 1 1 0 0,0-1-1 0 0,0 1 0 0 0,0-1 1 0 0,0 0-1 0 0,1 1 0 0 0,-1-1 1 0 0,0 1-1 0 0,0-1 0 0 0,1 0 0 0 0,-1 1 1 0 0,0-1-1 0 0,1 0 0 0 0,-1 1 1 0 0,0-1-1 0 0,1 0 0 0 0,-1 0 1 0 0,0 1-1 0 0,1-1 0 0 0,-1 0 1 0 0,1 0-1 0 0,-1 0 0 0 0,1 1 1 0 0,-1-1-1 0 0,0 0 0 0 0,1 0 1 0 0,-1 0-1 0 0,1 0 0 0 0,-1 0 1 0 0,1 0-1 0 0,-1 0 0 0 0,1 0 1 0 0,-1 0-1 0 0,1 0 0 0 0,-1 0 1 0 0,1 0 516 0 0,8 31-5353 0 0,7-22 3306 0 0,-9-9-351 0 0,-39-40-4405 0 0</inkml:trace>
</inkml:ink>
</file>

<file path=ppt/ink/ink17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9:19.488"/>
    </inkml:context>
    <inkml:brush xml:id="br0">
      <inkml:brushProperty name="width" value="0.035" units="cm"/>
      <inkml:brushProperty name="height" value="0.035" units="cm"/>
      <inkml:brushProperty name="color" value="#E71224"/>
    </inkml:brush>
  </inkml:definitions>
  <inkml:trace contextRef="#ctx0" brushRef="#br0">2 62 1088 0 0,'0'0'4165'0'0,"2"-9"-1053"0"0,-3 7-2947 0 0,0 0 0 0 0,1 0 0 0 0,0 0 0 0 0,-1 0 0 0 0,1 0-1 0 0,0 1 1 0 0,0-1 0 0 0,0 0 0 0 0,0 0 0 0 0,0 0 0 0 0,0 0 0 0 0,1 0-1 0 0,-1 0 1 0 0,0 0 0 0 0,1 0 0 0 0,0 1 0 0 0,-1-1 0 0 0,1 0-1 0 0,0 0 1 0 0,2-2 0 0 0,11-1-878 0 0,4 0 49 0 0,-18 5 650 0 0,1 0 0 0 0,-1 0 1 0 0,0 0-1 0 0,1 0 0 0 0,-1 0 0 0 0,1 0 0 0 0,-1 1 1 0 0,0-1-1 0 0,1 0 0 0 0,-1 0 0 0 0,1 1 1 0 0,-1-1-1 0 0,0 0 0 0 0,1 0 0 0 0,-1 1 0 0 0,0-1 1 0 0,0 0-1 0 0,1 1 0 0 0,-1-1 0 0 0,0 0 0 0 0,0 1 1 0 0,1-1-1 0 0,-1 1 0 0 0,0-1 0 0 0,0 0 0 0 0,0 1 1 0 0,0-1-1 0 0,0 1 0 0 0,0-1 0 0 0,1 0 1 0 0,-1 1-1 0 0,0-1 0 0 0,0 1 0 0 0,0-1 0 0 0,0 1 1 0 0,-1-1-1 0 0,1 1 0 0 0,0 0 0 0 0,0-1 16 0 0,1 1 0 0 0,-1 0 0 0 0,0 0 0 0 0,1-1 0 0 0,-1 1 0 0 0,1 0-1 0 0,-1-1 1 0 0,1 1 0 0 0,-1 0 0 0 0,1-1 0 0 0,-1 1 0 0 0,1-1 0 0 0,-1 1 0 0 0,1-1 0 0 0,0 1 0 0 0,-1-1-1 0 0,1 1 1 0 0,0-1 0 0 0,0 0 0 0 0,-1 1 0 0 0,1-1 0 0 0,1 1 0 0 0,-1-1 5 0 0,0 0 0 0 0,0 0 1 0 0,0 1-1 0 0,0-1 0 0 0,0 1 1 0 0,-1-1-1 0 0,1 1 0 0 0,0-1 0 0 0,0 1 1 0 0,0 0-1 0 0,-1-1 0 0 0,1 1 1 0 0,0 0-1 0 0,0-1 0 0 0,-1 1 1 0 0,1 0-1 0 0,-1 0 0 0 0,1 0 0 0 0,-1 0 1 0 0,1 0-1 0 0,-1-1 0 0 0,0 1 1 0 0,1 2-1 0 0,-1-2-65 0 0,14 38 47 0 0,-13-38 63 0 0,0 0 0 0 0,-1 0 1 0 0,0 0-1 0 0,1 1 0 0 0,-1-1 0 0 0,0 0 0 0 0,0 0 0 0 0,1 0 0 0 0,-1 0 0 0 0,0 0 1 0 0,0 0-1 0 0,0 0 0 0 0,0 1 0 0 0,0-1 0 0 0,-1 0 0 0 0,1 0 0 0 0,0 0 0 0 0,0 0 1 0 0,-1 0-1 0 0,0 2 0 0 0,0 1 208 0 0,-35 46 289 0 0,34-49-635 0 0,1 0-1 0 0,-1 0 0 0 0,0 1 0 0 0,1-1 0 0 0,-1 1 0 0 0,0-1 0 0 0,1 1 0 0 0,0-1 1 0 0,-1 1-1 0 0,1 0 0 0 0,0 0 0 0 0,0 0 0 0 0,0 0 0 0 0,0 0 0 0 0,1 0 1 0 0,-2 4-1 0 0,94-6 505 0 0,-42-3-184 0 0,-40 3-250 0 0,-14 6-61 0 0,-4 2 37 0 0,4-1-476 0 0,4-6 319 0 0,0-1 0 0 0,0 1 0 0 0,0-1 0 0 0,-1 1 0 0 0,1-1-1 0 0,0 1 1 0 0,0-1 0 0 0,-1 1 0 0 0,1-1 0 0 0,0 1 0 0 0,-1-1 0 0 0,1 0 0 0 0,0 1-1 0 0,-1-1 1 0 0,1 0 0 0 0,-1 1 0 0 0,1-1 0 0 0,-1 0 0 0 0,1 1 0 0 0,-1-1 0 0 0,1 0-1 0 0,-1 0 1 0 0,1 1 0 0 0,-1-1 0 0 0,1 0 0 0 0,-1 0 0 0 0,1 0 0 0 0,-1 0 0 0 0,1 0 0 0 0,-1 0-1 0 0,1 0 1 0 0,-1 0 0 0 0,0 0 0 0 0,1 0 160 0 0,0 0 0 0 0,0 0-1 0 0,0 0 1 0 0,0 0 0 0 0,0 0 0 0 0,0 0-1 0 0,0 0 1 0 0,0 0 0 0 0,0 0 0 0 0,1-1 0 0 0,-1 1-1 0 0,0 0 1 0 0,0 0 0 0 0,0 0 0 0 0,0 0-1 0 0,0 0 1 0 0,0 0 0 0 0,0 0 0 0 0,0 0 0 0 0,0 0-1 0 0,0 0 1 0 0,0 0 0 0 0,0 0 0 0 0,0-1 0 0 0,0 1-1 0 0,0 0 1 0 0,0 0 0 0 0,0 0 0 0 0,0 0-1 0 0,0 0 1 0 0,0 0 0 0 0,0 0 0 0 0,0 0 0 0 0,0 0-1 0 0,0-1 1 0 0,0 1 0 0 0,0 0 0 0 0,0 0-1 0 0,0 0 1 0 0,0 0 0 0 0,0 0 0 0 0,0 0 0 0 0,0 0-1 0 0,0 0 1 0 0,0 0 0 0 0,0 0 0 0 0,-1 0-1 0 0,1 0 1 0 0,0 0 0 0 0,0-1 0 0 0,0 1 0 0 0,0 0-1 0 0,0 0 1 0 0,0 0 0 0 0,0 0 0 0 0,0 0-1 0 0,24-19-1631 0 0</inkml:trace>
</inkml:ink>
</file>

<file path=ppt/ink/ink17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9:43.062"/>
    </inkml:context>
    <inkml:brush xml:id="br0">
      <inkml:brushProperty name="width" value="0.035" units="cm"/>
      <inkml:brushProperty name="height" value="0.035" units="cm"/>
      <inkml:brushProperty name="color" value="#E71224"/>
    </inkml:brush>
  </inkml:definitions>
  <inkml:trace contextRef="#ctx0" brushRef="#br0">117 508 1020 0 0,'0'0'1202'0'0,"0"11"2739"0"0,0-55 3944 0 0,0-74-7499 0 0,8 54-410 0 0,-8 49 64 0 0,1 11-141 0 0,-1 0 1 0 0,0-1-1 0 0,0 1 1 0 0,0-1-1 0 0,-1 1 1 0 0,1 0-1 0 0,-1-1 1 0 0,0 1-1 0 0,-3-8 1 0 0,1-12-187 0 0,4 23 282 0 0,-1 0-1 0 0,0 1 0 0 0,0-1 0 0 0,1 0 1 0 0,-1 0-1 0 0,0 0 0 0 0,0 0 0 0 0,0 0 1 0 0,0 0-1 0 0,-1 0 0 0 0,1 0 0 0 0,0 0 1 0 0,0 0-1 0 0,0 0 0 0 0,-1 0 0 0 0,1 0 1 0 0,-1 0-1 0 0,1 0 0 0 0,-1 0 1 0 0,1 0-1 0 0,-1 0 0 0 0,1 1 0 0 0,-2-2 1 0 0,1-3-3 0 0,0 0 1 0 0,0 0 0 0 0,1 0 0 0 0,-1-1 0 0 0,1 1 0 0 0,0 0 0 0 0,2-8 0 0 0,-1 3-48 0 0,-1 8 53 0 0,0 1 0 0 0,0 0 0 0 0,-1 0 0 0 0,1 0 0 0 0,0-1 0 0 0,0 1-1 0 0,-1 0 1 0 0,1 0 0 0 0,0 0 0 0 0,-1 0 0 0 0,1 0 0 0 0,-1-1 0 0 0,0 1 0 0 0,1 0 0 0 0,-1 0-1 0 0,0 0 1 0 0,1 1 0 0 0,-1-1 0 0 0,0 0 0 0 0,0 0 0 0 0,0 0 0 0 0,0 0 0 0 0,-2 0 0 0 0,2 1-40 0 0,1-10 340 0 0,1 8-291 0 0,-1 1 0 0 0,1-1 0 0 0,-1 0 0 0 0,0 0 0 0 0,0 0 0 0 0,0 1 0 0 0,0-1 0 0 0,0 0 0 0 0,0 0 0 0 0,0 0 0 0 0,-1 0 0 0 0,1 1 0 0 0,-1-1-1 0 0,1 0 1 0 0,-1 0 0 0 0,1 1 0 0 0,-1-1 0 0 0,0 1 0 0 0,0-1 0 0 0,-1-1 0 0 0,0 3-83 0 0,3-11 367 0 0,-1-8-254 0 0,0 19-29 0 0,0 0-1 0 0,0-1 1 0 0,0 1-1 0 0,0 0 1 0 0,0 0-1 0 0,0 0 1 0 0,0 0-1 0 0,0-1 1 0 0,0 1 0 0 0,0 0-1 0 0,0 0 1 0 0,0 0-1 0 0,0-1 1 0 0,0 1-1 0 0,0 0 1 0 0,0 0-1 0 0,0 0 1 0 0,0 0 0 0 0,0-1-1 0 0,-1 1 1 0 0,1 0-1 0 0,0 0 1 0 0,0 0-1 0 0,0 0 1 0 0,0 0-1 0 0,0-1 1 0 0,0 1 0 0 0,-1 0-1 0 0,1 0 1 0 0,0 0-1 0 0,0 0 1 0 0,0 0-1 0 0,0 0 1 0 0,-1 0-1 0 0,1 0 1 0 0,0-1 0 0 0,0 1-1 0 0,0 0 1 0 0,0 0-1 0 0,-1 0 1 0 0,1 0-1 0 0,0 0 1 0 0,0 0-1 0 0,0 0 1 0 0,-1 0 0 0 0,1 0-1 0 0,0 0 1 0 0,0 0-1 0 0,0 0 1 0 0,0 1-1 0 0,-1-1 1 0 0,1 0-1 0 0,0 0 1 0 0,0 0 0 0 0,0 0-1 0 0,0 0 1 0 0,-1 0-1 0 0,1 0 1 0 0,0 0-1 0 0,0 1 1 0 0,-11 40-211 0 0,-7 9 291 0 0,9-23-117 0 0,-23 47 0 0 0,22-59 151 0 0,14-29 21 0 0,8-27-213 0 0,-11 33-9 0 0,1 0 0 0 0,0 0 0 0 0,0 0 0 0 0,1 0 0 0 0,0 0 0 0 0,0 0 0 0 0,6-9 0 0 0,35-59 80 0 0,-42 63-4 0 0,-3 11-608 0 0,1 10-376 0 0,0-7 1041 0 0,25 35 1145 0 0,11-10-471 0 0,-33-24-689 0 0,-1 0-5 0 0,0 0 0 0 0,1-1-1 0 0,-1 1 1 0 0,1-1 0 0 0,-1 1 0 0 0,1-1 0 0 0,-1 0 0 0 0,1 0 0 0 0,3 1 0 0 0,3 15-42 0 0,-9-17 12 0 0,1 0-1 0 0,-1 0 1 0 0,0 1 0 0 0,0-1 0 0 0,0 0 0 0 0,0 0 0 0 0,1 1 0 0 0,-1-1 0 0 0,0 0 0 0 0,0 0 0 0 0,0 0 0 0 0,1 1 0 0 0,-1-1-1 0 0,0 0 1 0 0,0 0 0 0 0,1 0 0 0 0,-1 0 0 0 0,0 0 0 0 0,1 0 0 0 0,-1 1 0 0 0,0-1 0 0 0,0 0 0 0 0,1 0 0 0 0,-1 0 0 0 0,0 0-1 0 0,1 0 1 0 0,-1 0 0 0 0,0 0 0 0 0,0 0 0 0 0,1 0 0 0 0,-1 0 0 0 0,0 0 0 0 0,1-1 0 0 0,-1 1 0 0 0,0 0 0 0 0,0 0 0 0 0,1 0 0 0 0,-1 0-1 0 0,0 0 1 0 0,1 0 0 0 0,-1-1 0 0 0,0 1 0 0 0,0 0 0 0 0,1 0 0 0 0</inkml:trace>
</inkml:ink>
</file>

<file path=ppt/ink/ink17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9:45.749"/>
    </inkml:context>
    <inkml:brush xml:id="br0">
      <inkml:brushProperty name="width" value="0.035" units="cm"/>
      <inkml:brushProperty name="height" value="0.035" units="cm"/>
      <inkml:brushProperty name="color" value="#E71224"/>
    </inkml:brush>
  </inkml:definitions>
  <inkml:trace contextRef="#ctx0" brushRef="#br0">18 85 96 0 0,'0'0'3958'0'0,"0"-22"4811"0"0,-15 97-7762 0 0,14-58-1015 0 0,1-14 12 0 0,-1 0-1 0 0,1 0 1 0 0,0 0-1 0 0,0 0 1 0 0,0 0 0 0 0,0 0-1 0 0,0 0 1 0 0,1 0-1 0 0,-1 0 1 0 0,1 0-1 0 0,0 0 1 0 0,0 0 0 0 0,0 0-1 0 0,0 0 1 0 0,0-1-1 0 0,1 1 1 0 0,-1 0-1 0 0,1-1 1 0 0,-1 1 0 0 0,1-1-1 0 0,0 0 1 0 0,0 0-1 0 0,4 4 1 0 0,0-2 38 0 0,55 35 117 0 0,-59-38-152 0 0,1 1-1 0 0,-1-1 1 0 0,1 0-1 0 0,0 0 1 0 0,-1 0 0 0 0,1 0-1 0 0,0 0 1 0 0,0-1 0 0 0,-1 1-1 0 0,1-1 1 0 0,0 0-1 0 0,0 0 1 0 0,0 0 0 0 0,-1 0-1 0 0,1 0 1 0 0,0-1 0 0 0,0 1-1 0 0,0-1 1 0 0,-1 0-1 0 0,1 0 1 0 0,0 0 0 0 0,2-1-1 0 0,0-3-42 0 0,0 0-1 0 0,-1 0 0 0 0,0 0 0 0 0,0-1 0 0 0,-1 1 1 0 0,1-1-1 0 0,-1 0 0 0 0,-1 0 0 0 0,1 0 0 0 0,-1-1 1 0 0,0 1-1 0 0,0-1 0 0 0,-1 1 0 0 0,0-1 1 0 0,0 1-1 0 0,0-1 0 0 0,-1-10 0 0 0,8-82-817 0 0,-9 96 859 0 0,1 1 1 0 0,-1 0 0 0 0,0-1 0 0 0,1 1 0 0 0,-1-1-1 0 0,0 1 1 0 0,0 0 0 0 0,-1 0 0 0 0,1-1 0 0 0,0 1 0 0 0,-1 0-1 0 0,0 0 1 0 0,1 0 0 0 0,-1 1 0 0 0,0-1 0 0 0,0 0 0 0 0,0 1-1 0 0,0-1 1 0 0,0 1 0 0 0,0-1 0 0 0,0 1 0 0 0,-1 0 0 0 0,1 0-1 0 0,0 0 1 0 0,-1 0 0 0 0,1 1 0 0 0,-1-1 0 0 0,1 1 0 0 0,-1-1-1 0 0,-3 1 1 0 0,1-1-85 0 0,-1 0 0 0 0,1 0 0 0 0,0 1 0 0 0,0 0 0 0 0,-1 0 0 0 0,1 0-1 0 0,0 1 1 0 0,0 0 0 0 0,0 0 0 0 0,0 0 0 0 0,0 1 0 0 0,0-1 0 0 0,0 1 0 0 0,-6 3-1 0 0,8-3 76 0 0,0 0 0 0 0,0 0 0 0 0,1 0-1 0 0,-1 0 1 0 0,1 0 0 0 0,-1 0 0 0 0,1 1-1 0 0,0-1 1 0 0,0 1 0 0 0,0-1-1 0 0,0 1 1 0 0,0 0 0 0 0,1 0 0 0 0,-1 0-1 0 0,1 0 1 0 0,0 0 0 0 0,0 0 0 0 0,0 0-1 0 0,0 1 1 0 0,1-1 0 0 0,-1 0-1 0 0,1 0 1 0 0,0 1 0 0 0,0-1 0 0 0,0 0-1 0 0,1 7 1 0 0,-1-1-154 0 0,2 18-1824 0 0,-2-26 1800 0 0,0 0 1 0 0,1-1 0 0 0,-1 1 0 0 0,0 0-1 0 0,1-1 1 0 0,-1 1 0 0 0,1 0-1 0 0,-1-1 1 0 0,1 1 0 0 0,0 0 0 0 0,-1-1-1 0 0,1 1 1 0 0,-1-1 0 0 0,1 1 0 0 0,0-1-1 0 0,0 0 1 0 0,-1 1 0 0 0,1-1-1 0 0,0 0 1 0 0,0 1 0 0 0,-1-1 0 0 0,1 0-1 0 0,0 0 1 0 0,0 0 0 0 0,0 1-1 0 0,-1-1 1 0 0,1 0 0 0 0,0 0 0 0 0,1 0-1 0 0,-5-16-1784 0 0,-16-59-112 0 0</inkml:trace>
</inkml:ink>
</file>

<file path=ppt/ink/ink17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9:46.472"/>
    </inkml:context>
    <inkml:brush xml:id="br0">
      <inkml:brushProperty name="width" value="0.035" units="cm"/>
      <inkml:brushProperty name="height" value="0.035" units="cm"/>
      <inkml:brushProperty name="color" value="#E71224"/>
    </inkml:brush>
  </inkml:definitions>
  <inkml:trace contextRef="#ctx0" brushRef="#br0">1 153 800 0 0,'0'0'7054'0'0,"9"34"-2826"0"0,-9-34-4197 0 0,0 0 0 0 0,0 0 0 0 0,1 0-1 0 0,-1 0 1 0 0,0 1 0 0 0,0-1 0 0 0,1 0-1 0 0,-1 0 1 0 0,0 0 0 0 0,0 0 0 0 0,1 0-1 0 0,-1 0 1 0 0,0 0 0 0 0,0 0-1 0 0,1 0 1 0 0,-1 0 0 0 0,0 0 0 0 0,0 0-1 0 0,1 0 1 0 0,-1 0 0 0 0,0 0 0 0 0,0 0-1 0 0,1 0 1 0 0,-1 0 0 0 0,0-1 0 0 0,0 1-1 0 0,0 0 1 0 0,1 0 0 0 0,-1 0 0 0 0,0 0-1 0 0,0 0 1 0 0,0-1 0 0 0,1 1-1 0 0,-1 0 1 0 0,0 0 0 0 0,0 0 0 0 0,0 0-1 0 0,0-1 1 0 0,0 1 0 0 0,1 0 0 0 0,-1 0-1 0 0,0-1 1 0 0,0 1 0 0 0,0 0 0 0 0,0 0-1 0 0,0-1 1 0 0,0 1 0 0 0,0 0 0 0 0,0 0-1 0 0,0-1 1 0 0,0 1 0 0 0,0 0-1 0 0,0 0 1 0 0,0-1 0 0 0,0 1 0 0 0,0 0-1 0 0,0 0 1 0 0,0 0 0 0 0,0-1 0 0 0,0 1-1 0 0,0 0 1 0 0,-1 0 0 0 0,1-1 0 0 0,0 1-1 0 0,0 0 1 0 0,0 0 0 0 0,0 0 0 0 0,0-1-1 0 0,-1 1 1 0 0,0-14-143 0 0,1-116 965 0 0,0 130-879 0 0,1-1 1 0 0,-1 0 0 0 0,0 0-1 0 0,0 0 1 0 0,1 0 0 0 0,-1 0-1 0 0,1 0 1 0 0,-1 0 0 0 0,1 1-1 0 0,-1-1 1 0 0,1 0 0 0 0,-1 0-1 0 0,1 1 1 0 0,0-1 0 0 0,-1 0-1 0 0,1 1 1 0 0,0-1 0 0 0,-1 0-1 0 0,1 1 1 0 0,0-1 0 0 0,0 1-1 0 0,0-1 1 0 0,0 1 0 0 0,-1 0-1 0 0,1-1 1 0 0,0 1 0 0 0,0 0-1 0 0,0 0 1 0 0,0 0 0 0 0,0 0-1 0 0,0-1 1 0 0,1 1 0 0 0,45-1-802 0 0,-8-1 290 0 0,-30-1 243 0 0,0 1 0 0 0,-1 0 0 0 0,1 0 1 0 0,0 1-1 0 0,16 0 0 0 0,-24 1-187 0 0,1 0-541 0 0,-2 0 809 0 0,1-1 0 0 0,-1 1 0 0 0,1 0 1 0 0,-1 0-1 0 0,1 0 0 0 0,0 0 0 0 0,-1 0 0 0 0,1 1 0 0 0,-1-1 1 0 0,1 0-1 0 0,0 0 0 0 0,-1 0 0 0 0,1 0 0 0 0,-1 1 1 0 0,1-1-1 0 0,-1 0 0 0 0,1 0 0 0 0,-1 1 0 0 0,1-1 1 0 0,-1 0-1 0 0,0 1 0 0 0,1-1 0 0 0,-1 1 0 0 0,1-1 1 0 0,-1 1-1 0 0,1 0 0 0 0,-1 4-1446 0 0</inkml:trace>
</inkml:ink>
</file>

<file path=ppt/ink/ink17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9:46.897"/>
    </inkml:context>
    <inkml:brush xml:id="br0">
      <inkml:brushProperty name="width" value="0.035" units="cm"/>
      <inkml:brushProperty name="height" value="0.035" units="cm"/>
      <inkml:brushProperty name="color" value="#E71224"/>
    </inkml:brush>
  </inkml:definitions>
  <inkml:trace contextRef="#ctx0" brushRef="#br0">2 1 1688 0 0,'0'0'8042'0'0,"0"5"-7860"0"0,0 0-519 0 0,-1 0 884 0 0,1-1-1 0 0,0 1 1 0 0,0 0 0 0 0,1 0-1 0 0,-1-1 1 0 0,1 1 0 0 0,0 0 0 0 0,3 6-1 0 0,0-1-191 0 0,0 0-1 0 0,-1-1 1 0 0,0 1 0 0 0,3 21-1 0 0,5 15-403 0 0,-10-34-96 0 0,-1-11 63 0 0,0-1-1 0 0,0 0 1 0 0,-1 1-1 0 0,1-1 0 0 0,0 0 1 0 0,0 1-1 0 0,0-1 0 0 0,0 1 1 0 0,0-1-1 0 0,0 0 0 0 0,0 1 1 0 0,0-1-1 0 0,0 1 0 0 0,0-1 1 0 0,0 0-1 0 0,0 1 0 0 0,0-1 1 0 0,0 0-1 0 0,1 1 0 0 0,-1-1 1 0 0,0 1-1 0 0,0-1 0 0 0,0 0 1 0 0,0 1-1 0 0,1-1 0 0 0,-1 0 1 0 0,0 0-1 0 0,0 1 1 0 0,1-1-1 0 0,-1 0 0 0 0,0 1 1 0 0,1-1-1 0 0,-1 0 0 0 0,0 0 1 0 0,1 0-1 0 0,-1 1 0 0 0,0-1 1 0 0,1 0-1 0 0,-1 0 0 0 0,0 0 1 0 0,1 0-1 0 0,-1 0 0 0 0,1 0 1 0 0,-1 0-1 0 0,0 0 0 0 0,1 0 1 0 0,-2-39-8119 0 0,-5 13 5344 0 0</inkml:trace>
</inkml:ink>
</file>

<file path=ppt/ink/ink17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9:47.043"/>
    </inkml:context>
    <inkml:brush xml:id="br0">
      <inkml:brushProperty name="width" value="0.035" units="cm"/>
      <inkml:brushProperty name="height" value="0.035" units="cm"/>
      <inkml:brushProperty name="color" value="#E71224"/>
    </inkml:brush>
  </inkml:definitions>
  <inkml:trace contextRef="#ctx0" brushRef="#br0">63 108 3596 0 0,'-63'-102'3009'0'0,"63"99"-337"0"0,0 0-2272 0 0,8 3-4072 0 0,0 6 1419 0 0,0 2 1249 0 0,-8-2-52 0 0,8 2-636 0 0</inkml:trace>
</inkml:ink>
</file>

<file path=ppt/ink/ink17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9:47.789"/>
    </inkml:context>
    <inkml:brush xml:id="br0">
      <inkml:brushProperty name="width" value="0.035" units="cm"/>
      <inkml:brushProperty name="height" value="0.035" units="cm"/>
      <inkml:brushProperty name="color" value="#E71224"/>
    </inkml:brush>
  </inkml:definitions>
  <inkml:trace contextRef="#ctx0" brushRef="#br0">109 1 3888 0 0,'0'0'9962'0'0,"-10"3"-9888"0"0,-33 11-58 0 0,40-12-26 0 0,0 0 0 0 0,0 0 0 0 0,0 0 0 0 0,1 1 0 0 0,-1-1 0 0 0,1 1 1 0 0,-1 0-1 0 0,1-1 0 0 0,0 1 0 0 0,0 0 0 0 0,0 0 0 0 0,1 0 0 0 0,-1 1 0 0 0,1-1 0 0 0,0 0 0 0 0,0 1 0 0 0,0-1 0 0 0,0 1 0 0 0,0-1 1 0 0,1 1-1 0 0,-1 6 0 0 0,-1 0 17 0 0,-3 14 56 0 0,-4 31 243 0 0,11-54-284 0 0,-1-1 0 0 0,1 0 0 0 0,-1 0 1 0 0,1 0-1 0 0,-1 0 0 0 0,0 0 0 0 0,1-1 0 0 0,-1 1 0 0 0,1 0 0 0 0,-1-1 0 0 0,1 1 1 0 0,-1-1-1 0 0,0 1 0 0 0,2-2 0 0 0,3-6-51 0 0,0 0-1 0 0,-1 0 1 0 0,0 0-1 0 0,-1-1 1 0 0,0 0-1 0 0,0 0 1 0 0,-1 0 0 0 0,0 0-1 0 0,-1-1 1 0 0,1 1-1 0 0,-2-1 1 0 0,0 1-1 0 0,0-17 1 0 0,8 42 224 0 0,1-1 0 0 0,1 0 1 0 0,0 0-1 0 0,0-1 0 0 0,23 20 0 0 0,13 17 247 0 0,-42-45-407 0 0,-1-2 3 0 0,0 0 1 0 0,-1 0 0 0 0,1 1 0 0 0,-1-1-1 0 0,0 1 1 0 0,0-1 0 0 0,-1 1 0 0 0,1 0 0 0 0,-1 0-1 0 0,0 0 1 0 0,0 1 0 0 0,-1-1 0 0 0,0 0-1 0 0,0 1 1 0 0,0-1 0 0 0,0 0 0 0 0,-1 9-1 0 0,0-8-18 0 0,0-1-1 0 0,0 1 0 0 0,-1-1 0 0 0,0 1 0 0 0,0 0 0 0 0,0-1 0 0 0,-1 1 0 0 0,0-1 1 0 0,0 0-1 0 0,0 0 0 0 0,-1 0 0 0 0,-4 7 0 0 0,5-9 0 0 0,0 0-1 0 0,-1 0 1 0 0,0-1-1 0 0,1 1 1 0 0,-1-1-1 0 0,0 0 1 0 0,0 0-1 0 0,0 0 1 0 0,0 0 0 0 0,0-1-1 0 0,-1 1 1 0 0,1-1-1 0 0,0 0 1 0 0,-1 0-1 0 0,1 0 1 0 0,-1 0-1 0 0,0 0 1 0 0,1-1-1 0 0,-1 0 1 0 0,-4 0 0 0 0,7 0-65 0 0,0 0-136 0 0,1-1 0 0 0,-1 1 0 0 0,0 0 0 0 0,1-1 0 0 0,-1 1 0 0 0,1-1 0 0 0,0 0 0 0 0,-1 1 0 0 0,1-1 0 0 0,-1 1 0 0 0,1-1 0 0 0,0 0 0 0 0,-1 1 0 0 0,1-1 0 0 0,0 0 0 0 0,0 1 0 0 0,-1-1 0 0 0,1 0 0 0 0,0 1 0 0 0,0-1 0 0 0,0 0 0 0 0,0 1 0 0 0,0-1 0 0 0,0 0 0 0 0,0 0 0 0 0,0 1 0 0 0,0-1 0 0 0,1 0 0 0 0,-1-1 0 0 0,14-16-6062 0 0,-6 0 3016 0 0</inkml:trace>
</inkml:ink>
</file>

<file path=ppt/ink/ink17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9:48.219"/>
    </inkml:context>
    <inkml:brush xml:id="br0">
      <inkml:brushProperty name="width" value="0.035" units="cm"/>
      <inkml:brushProperty name="height" value="0.035" units="cm"/>
      <inkml:brushProperty name="color" value="#E71224"/>
    </inkml:brush>
  </inkml:definitions>
  <inkml:trace contextRef="#ctx0" brushRef="#br0">0 0 384 0 0,'0'0'12380'0'0,"0"32"-10007"0"0,1-29-2284 0 0,-1 1-1 0 0,1 0 1 0 0,-1-1-1 0 0,1 1 1 0 0,0 0-1 0 0,1-1 0 0 0,-1 1 1 0 0,1-1-1 0 0,2 5 1 0 0,7 22-917 0 0,3-32-3643 0 0,-13-21-946 0 0,-1 0 991 0 0</inkml:trace>
</inkml:ink>
</file>

<file path=ppt/ink/ink17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9:48.378"/>
    </inkml:context>
    <inkml:brush xml:id="br0">
      <inkml:brushProperty name="width" value="0.035" units="cm"/>
      <inkml:brushProperty name="height" value="0.035" units="cm"/>
      <inkml:brushProperty name="color" value="#E71224"/>
    </inkml:brush>
  </inkml:definitions>
  <inkml:trace contextRef="#ctx0" brushRef="#br0">0 0 10473 0 0,'0'0'6545'0'0</inkml:trace>
</inkml:ink>
</file>

<file path=ppt/ink/ink17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9:48.858"/>
    </inkml:context>
    <inkml:brush xml:id="br0">
      <inkml:brushProperty name="width" value="0.035" units="cm"/>
      <inkml:brushProperty name="height" value="0.035" units="cm"/>
      <inkml:brushProperty name="color" value="#E71224"/>
    </inkml:brush>
  </inkml:definitions>
  <inkml:trace contextRef="#ctx0" brushRef="#br0">1 103 772 0 0,'0'0'7428'0'0,"10"19"-7505"0"0,46 83 3994 0 0,-56-114-2295 0 0,-2-33-1900 0 0,0-5 705 0 0,4 43-373 0 0,1 0 1 0 0,0 0-1 0 0,1 0 0 0 0,-1 0 0 0 0,1 1 0 0 0,0 0 0 0 0,1-1 1 0 0,0 2-1 0 0,0-1 0 0 0,0 0 0 0 0,8-5 0 0 0,-5 2-9 0 0,-6 7 0 0 0,0-1 0 0 0,-1 1 1 0 0,1 0-1 0 0,0 0 0 0 0,0 1 1 0 0,1-1-1 0 0,-1 0 0 0 0,0 1 1 0 0,0-1-1 0 0,1 1 0 0 0,-1 0 0 0 0,1-1 1 0 0,-1 1-1 0 0,4 0 0 0 0,11 32 47 0 0,-8-12-33 0 0,0 1-1 0 0,8 33 0 0 0,1-1-90 0 0,-16-30-518 0 0</inkml:trace>
</inkml:ink>
</file>

<file path=ppt/ink/ink17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9:49.510"/>
    </inkml:context>
    <inkml:brush xml:id="br0">
      <inkml:brushProperty name="width" value="0.035" units="cm"/>
      <inkml:brushProperty name="height" value="0.035" units="cm"/>
      <inkml:brushProperty name="color" value="#E71224"/>
    </inkml:brush>
  </inkml:definitions>
  <inkml:trace contextRef="#ctx0" brushRef="#br0">109 1 512 0 0,'0'0'9264'0'0,"-7"10"-9030"0"0,2-4-246 0 0,-6 7 334 0 0,1 0-1 0 0,0 1 1 0 0,1 0-1 0 0,0 1 1 0 0,1 0 0 0 0,-10 27-1 0 0,9-13 325 0 0,7-22-498 0 0,-1 1-1 0 0,1-1 1 0 0,0 0-1 0 0,1 1 1 0 0,0 0-1 0 0,-1 8 1 0 0,3-15-162 0 0,0-1 1 0 0,-1 1-1 0 0,1 0 0 0 0,0 0 0 0 0,0 0 1 0 0,-1-1-1 0 0,1 1 0 0 0,0 0 1 0 0,0-1-1 0 0,0 1 0 0 0,0-1 0 0 0,0 1 1 0 0,0-1-1 0 0,0 1 0 0 0,0-1 1 0 0,0 0-1 0 0,0 1 0 0 0,0-1 0 0 0,0 0 1 0 0,0 0-1 0 0,0 0 0 0 0,0 0 1 0 0,0 0-1 0 0,0 0 0 0 0,0 0 0 0 0,0 0 1 0 0,1 0-1 0 0,-1-1 0 0 0,0 1 1 0 0,1-1-1 0 0,37-9-489 0 0,-32 5 344 0 0,-1 0 1 0 0,0 0-1 0 0,0-1 0 0 0,-1 0 1 0 0,0 0-1 0 0,0 0 0 0 0,0 0 1 0 0,-1-1-1 0 0,0 0 0 0 0,0 0 1 0 0,3-9-1 0 0,-6 13 166 0 0,1 0 1 0 0,-1 0-1 0 0,0 0 1 0 0,0 0-1 0 0,0 0 1 0 0,0 0-1 0 0,-1 0 1 0 0,1 0-1 0 0,-1-1 1 0 0,0 1-1 0 0,0 0 1 0 0,0 0 0 0 0,0-1-1 0 0,-1 1 1 0 0,1 0-1 0 0,-1 0 1 0 0,0 0-1 0 0,1 0 1 0 0,-2 0-1 0 0,1 0 1 0 0,0 0-1 0 0,-1 0 1 0 0,1 0-1 0 0,-1 0 1 0 0,0 1-1 0 0,0-1 1 0 0,0 0-1 0 0,0 1 1 0 0,-4-4-1 0 0,5 6 52 0 0,0-1 0 0 0,-1 0 0 0 0,1 1 0 0 0,-1-1 0 0 0,1 1 0 0 0,0-1 0 0 0,-1 1 0 0 0,1 0 0 0 0,-1 0 0 0 0,1-1 0 0 0,-1 1 0 0 0,1 0 0 0 0,-1 0 0 0 0,1 1 0 0 0,0-1 0 0 0,-2 0 0 0 0,-3 5 851 0 0,14 3-49 0 0,-1-4-541 0 0,-3-1-248 0 0,1 0-1 0 0,0-1 1 0 0,0 1 0 0 0,0-1-1 0 0,0 0 1 0 0,0-1-1 0 0,0 1 1 0 0,1-1 0 0 0,-1 0-1 0 0,0 0 1 0 0,11-1 0 0 0,-14 0-525 0 0,24 0-2383 0 0,-16-1-4790 0 0,-10-3 3646 0 0</inkml:trace>
</inkml:ink>
</file>

<file path=ppt/ink/ink17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9:49.831"/>
    </inkml:context>
    <inkml:brush xml:id="br0">
      <inkml:brushProperty name="width" value="0.035" units="cm"/>
      <inkml:brushProperty name="height" value="0.035" units="cm"/>
      <inkml:brushProperty name="color" value="#E71224"/>
    </inkml:brush>
  </inkml:definitions>
  <inkml:trace contextRef="#ctx0" brushRef="#br0">1 1 4212 0 0,'0'0'10821'0'0,"1"27"-9967"0"0,0-8-679 0 0,0 23 473 0 0,2 0-1 0 0,15 72 1 0 0,9-23 77 0 0,-13-43-347 0 0,13 69-1 0 0,-18-15-396 0 0,-9-94-574 0 0,0 8 539 0 0,-2-13-3217 0 0</inkml:trace>
</inkml:ink>
</file>

<file path=ppt/ink/ink17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9:50.559"/>
    </inkml:context>
    <inkml:brush xml:id="br0">
      <inkml:brushProperty name="width" value="0.035" units="cm"/>
      <inkml:brushProperty name="height" value="0.035" units="cm"/>
      <inkml:brushProperty name="color" value="#E71224"/>
    </inkml:brush>
  </inkml:definitions>
  <inkml:trace contextRef="#ctx0" brushRef="#br0">168 0 632 0 0,'0'0'7973'0'0,"-16"8"-7128"0"0,-47 27-5 0 0,57-31-523 0 0,0 0-1 0 0,1 1 0 0 0,-1 0 0 0 0,1-1 1 0 0,0 2-1 0 0,1-1 0 0 0,-1 1 1 0 0,1-1-1 0 0,0 1 0 0 0,0 0 0 0 0,-3 10 1 0 0,-9 11 1152 0 0,15-26-1454 0 0,0 1 0 0 0,0-1 0 0 0,-1 1 1 0 0,1 0-1 0 0,0 0 0 0 0,1-1 0 0 0,-1 1 0 0 0,0 0 0 0 0,0 0 1 0 0,1 0-1 0 0,-1 0 0 0 0,1 0 0 0 0,0 0 0 0 0,0 0 1 0 0,-1 0-1 0 0,1 0 0 0 0,0 0 0 0 0,1 0 0 0 0,-1 0 0 0 0,0 0 1 0 0,1 0-1 0 0,-1 0 0 0 0,1 0 0 0 0,-1-1 0 0 0,1 1 1 0 0,0 0-1 0 0,0 0 0 0 0,0 0 0 0 0,0-1 0 0 0,0 1 1 0 0,0 0-1 0 0,0-1 0 0 0,1 1 0 0 0,-1-1 0 0 0,1 1 0 0 0,-1-1 1 0 0,1 0-1 0 0,-1 0 0 0 0,1 0 0 0 0,0 0 0 0 0,-1 0 1 0 0,1 0-1 0 0,0 0 0 0 0,0 0 0 0 0,0-1 0 0 0,0 1 1 0 0,0-1-1 0 0,0 1 0 0 0,0-1 0 0 0,0 0 0 0 0,0 0 0 0 0,0 0 1 0 0,2 0-1 0 0,6 0-69 0 0,0-1 0 0 0,0 0 0 0 0,0-1 0 0 0,0 0 0 0 0,0 0 0 0 0,-1-1 0 0 0,1 0 0 0 0,-1-1 0 0 0,0 0 0 0 0,9-5 0 0 0,-1-2-117 0 0,-1 0 0 0 0,0-1 0 0 0,-1 0 0 0 0,16-18 0 0 0,-11 4-1535 0 0,-16 3-4190 0 0,-4 18 1748 0 0</inkml:trace>
</inkml:ink>
</file>

<file path=ppt/ink/ink17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9:51.373"/>
    </inkml:context>
    <inkml:brush xml:id="br0">
      <inkml:brushProperty name="width" value="0.035" units="cm"/>
      <inkml:brushProperty name="height" value="0.035" units="cm"/>
      <inkml:brushProperty name="color" value="#E71224"/>
    </inkml:brush>
  </inkml:definitions>
  <inkml:trace contextRef="#ctx0" brushRef="#br0">0 0 1268 0 0,'0'0'9577'0'0,"0"7"-9128"0"0,4 23 738 0 0,0 0 0 0 0,2 0-1 0 0,2-1 1 0 0,13 38 0 0 0,6 25-691 0 0,-2-1-415 0 0,-15-39-98 0 0,-6-37-89 0 0,-1 0-1 0 0,-1 0 0 0 0,1 18 1 0 0,5 29-1152 0 0,-8-61 1181 0 0,8-21 9 0 0,-8 3-149 0 0,-1 3-181 0 0,0-1-1 0 0,1 1 0 0 0,1 0 0 0 0,1 0 1 0 0,0 0-1 0 0,0 0 0 0 0,1 0 1 0 0,1 1-1 0 0,1-1 0 0 0,9-20 0 0 0,-1 8 467 0 0,-10 19 73 0 0,0-1 1 0 0,1 1-1 0 0,0 0 0 0 0,0 1 1 0 0,0-1-1 0 0,1 1 0 0 0,0 0 1 0 0,11-11-1 0 0,-15 16-290 0 0,11 1-443 0 0,26 2 328 0 0,-37-2 328 0 0,0 0-1 0 0,0 1 1 0 0,0-1-1 0 0,0 0 0 0 0,0 1 1 0 0,0-1-1 0 0,0 0 1 0 0,0 1-1 0 0,0-1 1 0 0,-1 1-1 0 0,1 0 0 0 0,0-1 1 0 0,0 1-1 0 0,-1 0 1 0 0,1-1-1 0 0,0 1 0 0 0,-1 0 1 0 0,1 0-1 0 0,0-1 1 0 0,-1 1-1 0 0,1 0 0 0 0,-1 0 1 0 0,0 0-1 0 0,1 0 1 0 0,-1 0-1 0 0,0 0 1 0 0,1 0-1 0 0,-1 0 0 0 0,0 0 1 0 0,0 0-1 0 0,0 1 1 0 0,16 53 1918 0 0,-13-19-1335 0 0,-2-29-485 0 0,0-1-1 0 0,0 1 1 0 0,-1-1 0 0 0,0 1-1 0 0,0-1 1 0 0,0 1 0 0 0,-1-1-1 0 0,-3 13 1 0 0,-4 16 7 0 0,7-22-5240 0 0,10-23-3202 0 0,-3-5 4303 0 0</inkml:trace>
</inkml:ink>
</file>

<file path=ppt/ink/ink17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9:51.663"/>
    </inkml:context>
    <inkml:brush xml:id="br0">
      <inkml:brushProperty name="width" value="0.035" units="cm"/>
      <inkml:brushProperty name="height" value="0.035" units="cm"/>
      <inkml:brushProperty name="color" value="#E71224"/>
    </inkml:brush>
  </inkml:definitions>
  <inkml:trace contextRef="#ctx0" brushRef="#br0">0 1 5400 0 0,'0'0'11805'0'0,"0"11"-11689"0"0,0 35-62 0 0,0-43-38 0 0,1-1 0 0 0,-1 1 0 0 0,0 0 0 0 0,0-1 0 0 0,1 1 0 0 0,0-1 0 0 0,-1 1 0 0 0,1-1 0 0 0,0 1 0 0 0,0-1 0 0 0,1 0 0 0 0,-1 1 0 0 0,0-1 1 0 0,2 2-1 0 0,5 8-3175 0 0,-5 4-7002 0 0</inkml:trace>
</inkml:ink>
</file>

<file path=ppt/ink/ink17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9:51.823"/>
    </inkml:context>
    <inkml:brush xml:id="br0">
      <inkml:brushProperty name="width" value="0.035" units="cm"/>
      <inkml:brushProperty name="height" value="0.035" units="cm"/>
      <inkml:brushProperty name="color" value="#E71224"/>
    </inkml:brush>
  </inkml:definitions>
  <inkml:trace contextRef="#ctx0" brushRef="#br0">47 219 8493 0 0,'-46'-201'4360'0'0,"46"198"-2820"0"0,0 0-416 0 0,0 0-448 0 0,0 1-676 0 0,0-4-520 0 0,15 6-640 0 0,-7 0-584 0 0,15 0-800 0 0,-15 3-1876 0 0,0 5 235 0 0</inkml:trace>
</inkml:ink>
</file>

<file path=ppt/ink/ink17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9:52.261"/>
    </inkml:context>
    <inkml:brush xml:id="br0">
      <inkml:brushProperty name="width" value="0.035" units="cm"/>
      <inkml:brushProperty name="height" value="0.035" units="cm"/>
      <inkml:brushProperty name="color" value="#E71224"/>
    </inkml:brush>
  </inkml:definitions>
  <inkml:trace contextRef="#ctx0" brushRef="#br0">20 240 1360 0 0,'0'0'5251'0'0,"0"13"-4084"0"0,0-21-654 0 0,0 0 0 0 0,-1 1 0 0 0,0-1 0 0 0,-1 0-1 0 0,1 1 1 0 0,-1-1 0 0 0,-5-10 0 0 0,5 13-408 0 0,1 0 1 0 0,0 0-1 0 0,0 0 0 0 0,1 1 0 0 0,0-1 0 0 0,-1 0 1 0 0,1 0-1 0 0,1 0 0 0 0,-1 0 0 0 0,1 0 1 0 0,0 0-1 0 0,0 1 0 0 0,0-1 0 0 0,1 0 1 0 0,0 1-1 0 0,3-8 0 0 0,2-1 59 0 0,0 2 1 0 0,0-1-1 0 0,1 1 1 0 0,16-18-1 0 0,-23 28-258 0 0,1-1 0 0 0,-1 1 0 0 0,1-1 0 0 0,0 1 0 0 0,-1 0 0 0 0,1 0 1 0 0,0 0-1 0 0,0 0 0 0 0,0 0 0 0 0,0 1 0 0 0,0-1 0 0 0,0 0 0 0 0,0 1 0 0 0,0 0 0 0 0,0-1 0 0 0,0 1 0 0 0,0 0 0 0 0,3 0 1 0 0,-3 0-309 0 0,-1 0 1 0 0,1 1-1 0 0,0-1 1 0 0,0 0-1 0 0,-1 1 1 0 0,1-1-1 0 0,0 1 1 0 0,-1 0 0 0 0,1-1-1 0 0,-1 1 1 0 0,1 0-1 0 0,-1 0 1 0 0,1 0-1 0 0,-1 0 1 0 0,0 0-1 0 0,1 1 1 0 0,-1-1-1 0 0,0 0 1 0 0,0 1 0 0 0,0-1-1 0 0,1 2 1 0 0,5 3-2183 0 0</inkml:trace>
</inkml:ink>
</file>

<file path=ppt/ink/ink17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9:53.208"/>
    </inkml:context>
    <inkml:brush xml:id="br0">
      <inkml:brushProperty name="width" value="0.035" units="cm"/>
      <inkml:brushProperty name="height" value="0.035" units="cm"/>
      <inkml:brushProperty name="color" value="#E71224"/>
    </inkml:brush>
  </inkml:definitions>
  <inkml:trace contextRef="#ctx0" brushRef="#br0">40 190 472 0 0,'0'0'13274'0'0,"0"15"-12963"0"0,1 19 371 0 0,2 0 1 0 0,7 36-1 0 0,-6-45 80 0 0,-1-1-1 0 0,-1 43 1 0 0,2-46-834 0 0,-1-20-308 0 0,-2-15 43 0 0,-2-1 117 0 0,0 1 1 0 0,-1 0 0 0 0,-7-25-1 0 0,-3-12-220 0 0,-1-1-49 0 0,9 42 431 0 0,1-1 1 0 0,0 0-1 0 0,1 0 1 0 0,0 0-1 0 0,0-13 0 0 0,-14-146-993 0 0,20 167 1022 0 0,-1-1 0 0 0,1 1 0 0 0,0 0-1 0 0,0 0 1 0 0,1 1 0 0 0,-1-1 0 0 0,1 1 0 0 0,-1 0 0 0 0,1 0 0 0 0,0 1 0 0 0,-1-1-1 0 0,1 1 1 0 0,0 0 0 0 0,0 1 0 0 0,7-1 0 0 0,-9 1 79 0 0,1 0 1 0 0,0 0-1 0 0,-1 0 0 0 0,1 1 1 0 0,-1 0-1 0 0,1 0 1 0 0,-1 0-1 0 0,0 0 0 0 0,1 0 1 0 0,-1 1-1 0 0,0-1 1 0 0,0 1-1 0 0,0 0 0 0 0,0 0 1 0 0,0 0-1 0 0,0 1 0 0 0,-1-1 1 0 0,1 1-1 0 0,-1-1 1 0 0,4 5-1 0 0,-4 0 68 0 0,1 1 1 0 0,-1 0-1 0 0,0 0 1 0 0,-1 0-1 0 0,1 0 0 0 0,-2 0 1 0 0,1 0-1 0 0,-1 0 1 0 0,0 0-1 0 0,-3 14 0 0 0,2 10 12 0 0,0-30-128 0 0,1 1 0 0 0,0 0 0 0 0,-1-1 0 0 0,0 1 0 0 0,0-1 0 0 0,0 1 0 0 0,0 0 0 0 0,0-1 0 0 0,0 0 0 0 0,0 1 0 0 0,-1-1-1 0 0,1 0 1 0 0,-1 0 0 0 0,0 1 0 0 0,0-1 0 0 0,0-1 0 0 0,0 1 0 0 0,0 0 0 0 0,0 0 0 0 0,0-1 0 0 0,0 1 0 0 0,-1-1 0 0 0,1 0 0 0 0,-1 0 0 0 0,1 0 0 0 0,-1 0 0 0 0,1 0-1 0 0,-6 1 1 0 0,-5 1 20 0 0,0 0-1 0 0,0-1 0 0 0,0-1 1 0 0,-21 0-1 0 0,33-1-60 0 0,11 15-6503 0 0,-1-15 3819 0 0,-28-15-4556 0 0</inkml:trace>
</inkml:ink>
</file>

<file path=ppt/ink/ink17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10:04.217"/>
    </inkml:context>
    <inkml:brush xml:id="br0">
      <inkml:brushProperty name="width" value="0.035" units="cm"/>
      <inkml:brushProperty name="height" value="0.035" units="cm"/>
      <inkml:brushProperty name="color" value="#E71224"/>
    </inkml:brush>
  </inkml:definitions>
  <inkml:trace contextRef="#ctx0" brushRef="#br0">243 42 160 0 0,'0'0'3624'0'0,"-3"-5"1862"0"0,-9-13-2167 0 0,12 17-3260 0 0,0 0 0 0 0,-1 1 0 0 0,1-1 0 0 0,0 0 0 0 0,0 0 0 0 0,0 1 0 0 0,-1-1-1 0 0,1 0 1 0 0,0 1 0 0 0,-1-1 0 0 0,1 0 0 0 0,0 1 0 0 0,-1-1 0 0 0,1 1 0 0 0,-1-1 0 0 0,1 0 0 0 0,-1 1 0 0 0,0-1-1 0 0,1 1 1 0 0,-1 0 0 0 0,1-1 0 0 0,-1 1 0 0 0,0-1 0 0 0,1 1 0 0 0,-1 0 0 0 0,0 0 0 0 0,1-1 0 0 0,-1 1 0 0 0,-1 0 0 0 0,-31-3 312 0 0,24 4-413 0 0,1 0-1 0 0,-1 1 1 0 0,1 0 0 0 0,-1 0-1 0 0,-9 4 1 0 0,6 0 58 0 0,0 1 1 0 0,0 1 0 0 0,1-1-1 0 0,0 2 1 0 0,1 0-1 0 0,0 0 1 0 0,-12 14-1 0 0,19-18-83 0 0,1 0 0 0 0,-1 0-1 0 0,1 0 1 0 0,0 0 0 0 0,1 1 0 0 0,-1-1 0 0 0,1 1 0 0 0,0-1-1 0 0,0 1 1 0 0,1-1 0 0 0,0 1 0 0 0,0 0 0 0 0,1 7 0 0 0,-1 4 48 0 0,0-11 4 0 0,1 0 0 0 0,0 0 0 0 0,0-1 1 0 0,0 1-1 0 0,1-1 0 0 0,0 1 1 0 0,0-1-1 0 0,0 0 0 0 0,1 1 0 0 0,0-1 1 0 0,0 0-1 0 0,0-1 0 0 0,0 1 1 0 0,8 7-1 0 0,-8-10 34 0 0,-1 0 0 0 0,2 0 0 0 0,-1-1 0 0 0,0 1 0 0 0,0-1 0 0 0,0 0 0 0 0,1 1 0 0 0,-1-2 0 0 0,0 1 0 0 0,1 0 0 0 0,-1-1 0 0 0,1 1 0 0 0,-1-1 0 0 0,1 0 0 0 0,-1 0 0 0 0,6-1 0 0 0,0 1 122 0 0,-8 0-121 0 0,22-12 217 0 0,-10 3-341 0 0,34-24-938 0 0,-13 13-3354 0 0,-27 14 615 0 0,-7 4 1425 0 0</inkml:trace>
</inkml:ink>
</file>

<file path=ppt/ink/ink17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10:05.302"/>
    </inkml:context>
    <inkml:brush xml:id="br0">
      <inkml:brushProperty name="width" value="0.035" units="cm"/>
      <inkml:brushProperty name="height" value="0.035" units="cm"/>
      <inkml:brushProperty name="color" value="#E71224"/>
    </inkml:brush>
  </inkml:definitions>
  <inkml:trace contextRef="#ctx0" brushRef="#br0">47 0 108 0 0,'1'0'14946'0'0,"-5"3"-14973"0"0,0 0 1 0 0,1 0-1 0 0,-1 0 0 0 0,1 0 1 0 0,0 0-1 0 0,-1 1 0 0 0,2-1 1 0 0,-1 1-1 0 0,0 0 0 0 0,1 0 1 0 0,-1 0-1 0 0,1 0 0 0 0,0 0 1 0 0,1 1-1 0 0,-1-1 0 0 0,-1 7 1 0 0,13 1-285 0 0,-9-12 308 0 0,0 1 0 0 0,0 0 0 0 0,0 0 0 0 0,0-1 0 0 0,0 1 0 0 0,0 0 0 0 0,-1 0-1 0 0,1 0 1 0 0,0 0 0 0 0,0 0 0 0 0,-1 0 0 0 0,1 0 0 0 0,-1 0 0 0 0,1 0 0 0 0,-1 0 0 0 0,1 0 0 0 0,0 2 0 0 0,-1-1 3 0 0,0-1 0 0 0,1 0 0 0 0,-1 0 0 0 0,1 0 1 0 0,0 0-1 0 0,-1 0 0 0 0,1 0 0 0 0,0 0 1 0 0,0 0-1 0 0,0 0 0 0 0,0 0 0 0 0,-1 0 0 0 0,1 0 1 0 0,1 0-1 0 0,-1-1 0 0 0,0 1 0 0 0,0 0 0 0 0,0-1 1 0 0,0 1-1 0 0,0-1 0 0 0,0 1 0 0 0,1-1 0 0 0,-1 0 1 0 0,0 1-1 0 0,0-1 0 0 0,1 0 0 0 0,-1 0 0 0 0,0 0 1 0 0,1 0-1 0 0,-1 0 0 0 0,3 0 0 0 0,54-2 46 0 0,-40 0 2 0 0,49 2-824 0 0,-66 40 572 0 0,-1-36 260 0 0,0-1-1 0 0,-1 1 1 0 0,1-1-1 0 0,-1 1 1 0 0,0-1-1 0 0,0 0 1 0 0,0 1-1 0 0,-1-1 1 0 0,1 0-1 0 0,-1 0 1 0 0,0 0-1 0 0,0 0 1 0 0,0 0-1 0 0,0 0 1 0 0,-1 0 0 0 0,1-1-1 0 0,-1 1 1 0 0,1-1-1 0 0,-1 1 1 0 0,0-1-1 0 0,-4 2 1 0 0,-7 4 0 0 0,1-1 0 0 0,-1 0 0 0 0,-24 7 1 0 0,27-10-242 0 0,12-4 145 0 0,-1 0 0 0 0,0 0 1 0 0,0-1-1 0 0,0 1 0 0 0,0 0 0 0 0,1 0 1 0 0,-1 0-1 0 0,0 0 0 0 0,0 0 1 0 0,0 0-1 0 0,1 0 0 0 0,-1 0 0 0 0,0 0 1 0 0,0 0-1 0 0,0 0 0 0 0,1 0 1 0 0,-1 0-1 0 0,0 0 0 0 0,0 0 0 0 0,0 0 1 0 0,1 0-1 0 0,-1 0 0 0 0,0 0 1 0 0,0 0-1 0 0,0 0 0 0 0,1 0 1 0 0,-1 0-1 0 0,0 0 0 0 0,0 0 0 0 0,0 0 1 0 0,0 0-1 0 0,1 1 0 0 0,-1-1 1 0 0,0 0-1 0 0,0 0 0 0 0,0 0 0 0 0,0 0 1 0 0,1 0-1 0 0,-1 1 0 0 0,0-1 1 0 0,0 0-1 0 0,0 0 0 0 0,0 0 0 0 0,0 0 1 0 0,0 1-1 0 0,0-1 0 0 0,0 0 1 0 0,0 0-1 0 0,0 0 0 0 0,0 1 0 0 0,0-1 1 0 0,0 0-1 0 0,0 0 0 0 0,0 0 1 0 0,0 1-1 0 0,0-1 0 0 0,0 0 1 0 0,0 1-1 0 0,19-17-840 0 0,-16 14 279 0 0,0 0 0 0 0,-1 0 0 0 0,1 0 0 0 0,-1 0 0 0 0,1-1 0 0 0,-1 1 0 0 0,0-1 0 0 0,0 1 0 0 0,0-1 0 0 0,2-3 0 0 0,-3 4 122 0 0,-7 6-1634 0 0,-45 42-78 0 0</inkml:trace>
</inkml:ink>
</file>

<file path=ppt/ink/ink17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10:06.184"/>
    </inkml:context>
    <inkml:brush xml:id="br0">
      <inkml:brushProperty name="width" value="0.035" units="cm"/>
      <inkml:brushProperty name="height" value="0.035" units="cm"/>
      <inkml:brushProperty name="color" value="#E71224"/>
    </inkml:brush>
  </inkml:definitions>
  <inkml:trace contextRef="#ctx0" brushRef="#br0">101 303 448 0 0,'0'0'8903'0'0,"-40"9"-7197"0"0,18 9-2532 0 0,20-17 959 0 0,-1 1 0 0 0,0 0-1 0 0,1 0 1 0 0,-1-1 0 0 0,1 1-1 0 0,-1 1 1 0 0,1-1 0 0 0,0 0-1 0 0,0 1 1 0 0,0-1 0 0 0,0 1-1 0 0,0-1 1 0 0,1 1 0 0 0,-1 0-1 0 0,1 0 1 0 0,-1 0 0 0 0,1 0-1 0 0,-1 5 1 0 0,25-54 78 0 0,-18 37-189 0 0,-1 0 1 0 0,-1 0-1 0 0,0 0 0 0 0,0-1 0 0 0,-1 0 1 0 0,0 1-1 0 0,0-16 0 0 0,-1-75-230 0 0,-2 53 246 0 0,1 45-49 0 0,-1-1-13 0 0,1 0 1 0 0,-1 0-1 0 0,1-1 1 0 0,0 1 0 0 0,0 0-1 0 0,1-1 1 0 0,-1 1 0 0 0,0 0-1 0 0,1 0 1 0 0,0 0 0 0 0,0-1-1 0 0,0 1 1 0 0,0 0 0 0 0,1 0-1 0 0,-1 0 1 0 0,1 0 0 0 0,-1 1-1 0 0,1-1 1 0 0,0 0 0 0 0,0 1-1 0 0,0-1 1 0 0,1 1 0 0 0,-1 0-1 0 0,1 0 1 0 0,2-2-1 0 0,4-5-127 0 0,-8 9 121 0 0,-1-1 1 0 0,1 0-1 0 0,0 0 1 0 0,0 1-1 0 0,-1-1 1 0 0,1 1-1 0 0,0-1 0 0 0,0 0 1 0 0,0 1-1 0 0,0 0 1 0 0,0-1-1 0 0,-1 1 1 0 0,1-1-1 0 0,0 1 0 0 0,0 0 1 0 0,0 0-1 0 0,0 0 1 0 0,0 0-1 0 0,0-1 1 0 0,0 1-1 0 0,2 1 0 0 0,-2-1-126 0 0,1 0 149 0 0,-1 0 0 0 0,1 1 0 0 0,0-1-1 0 0,-1 1 1 0 0,1 0 0 0 0,-1 0-1 0 0,1-1 1 0 0,-1 1 0 0 0,1 0-1 0 0,-1 0 1 0 0,0 0 0 0 0,0 0 0 0 0,1 1-1 0 0,0 1 1 0 0,4 2 100 0 0,-1 0 0 0 0,0 0-1 0 0,0 1 1 0 0,-1 0 0 0 0,1 0 0 0 0,-1 0-1 0 0,-1 0 1 0 0,1 1 0 0 0,-1-1 0 0 0,0 1 0 0 0,-1 0-1 0 0,0 0 1 0 0,0 0 0 0 0,1 8 0 0 0,0-5 68 0 0,0 1 0 0 0,0-1 0 0 0,1-1 0 0 0,0 1 0 0 0,9 14 0 0 0,-10-18-127 0 0,-1 0 1 0 0,1 0 0 0 0,-1 0 0 0 0,-1 1 0 0 0,1-1-1 0 0,-1 0 1 0 0,0 1 0 0 0,0-1 0 0 0,-1 1-1 0 0,0 9 1 0 0,0-16-87 0 0,25 2-3340 0 0,-50-4-7189 0 0</inkml:trace>
</inkml:ink>
</file>

<file path=ppt/ink/ink17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10:06.912"/>
    </inkml:context>
    <inkml:brush xml:id="br0">
      <inkml:brushProperty name="width" value="0.035" units="cm"/>
      <inkml:brushProperty name="height" value="0.035" units="cm"/>
      <inkml:brushProperty name="color" value="#E71224"/>
    </inkml:brush>
  </inkml:definitions>
  <inkml:trace contextRef="#ctx0" brushRef="#br0">13 48 1372 0 0,'0'0'2050'0'0,"-10"-17"1385"0"0,11 17-3329 0 0,-1 0 0 0 0,0 0 0 0 0,0 0 0 0 0,0 0 0 0 0,0 0-1 0 0,0-1 1 0 0,0 1 0 0 0,0 0 0 0 0,0 0 0 0 0,0 0 0 0 0,0 0-1 0 0,0 0 1 0 0,0 0 0 0 0,0-1 0 0 0,0 1 0 0 0,0 0 0 0 0,0 0-1 0 0,0 0 1 0 0,0 0 0 0 0,0 0 0 0 0,0 0 0 0 0,0-1 0 0 0,0 1 0 0 0,0 0-1 0 0,0 0 1 0 0,0 0 0 0 0,0 0 0 0 0,0 0 0 0 0,0 0 0 0 0,0-1-1 0 0,0 1 1 0 0,-1 0 0 0 0,1 0 0 0 0,0 0 0 0 0,0 0 0 0 0,0 0-1 0 0,0 0 1 0 0,0 0 0 0 0,0 0 0 0 0,0 0 0 0 0,0 0 0 0 0,-1 0 0 0 0,1-1-1 0 0,0 1 1 0 0,0 0 0 0 0,0 0 0 0 0,0 0 0 0 0,0 0 0 0 0,0 0-1 0 0,-1 0 1 0 0,1 0 0 0 0,0 0 0 0 0,0 0 0 0 0,0 0 0 0 0,20-10 2116 0 0,-12 6-2321 0 0,0 2-1 0 0,0-1 0 0 0,0 1 0 0 0,0 0 0 0 0,12-1 1 0 0,-18 3-41 0 0,22 19-4007 0 0,0-8 973 0 0,-14-10 1274 0 0,-68-32-3042 0 0</inkml:trace>
</inkml:ink>
</file>

<file path=ppt/ink/ink17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4:03:24.880"/>
    </inkml:context>
    <inkml:brush xml:id="br0">
      <inkml:brushProperty name="width" value="0.035" units="cm"/>
      <inkml:brushProperty name="height" value="0.035" units="cm"/>
      <inkml:brushProperty name="color" value="#E71224"/>
    </inkml:brush>
  </inkml:definitions>
  <inkml:trace contextRef="#ctx0" brushRef="#br0">0 4 188 0 0,'0'0'672'0'0,"0"-3"-1140"0"0</inkml:trace>
</inkml:ink>
</file>

<file path=ppt/ink/ink17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6:27.971"/>
    </inkml:context>
    <inkml:brush xml:id="br0">
      <inkml:brushProperty name="width" value="0.035" units="cm"/>
      <inkml:brushProperty name="height" value="0.035" units="cm"/>
      <inkml:brushProperty name="color" value="#E71224"/>
    </inkml:brush>
  </inkml:definitions>
  <inkml:trace contextRef="#ctx0" brushRef="#br0">27 126 616 0 0,'0'0'2675'0'0,"-1"-31"-748"0"0,-2 31-1571 0 0,-11 0 1341 0 0,9-7 2485 0 0,1 3-1436 0 0,16 2-2166 0 0,24-8-505 0 0,0 2-1 0 0,1 1 1 0 0,48-3-1 0 0,225-29 267 0 0,-263 38-412 0 0,-46 1 38 0 0,-15-5-10103 0 0,6 4 7541 0 0,30 7 12 0 0</inkml:trace>
</inkml:ink>
</file>

<file path=ppt/ink/ink17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6:29.156"/>
    </inkml:context>
    <inkml:brush xml:id="br0">
      <inkml:brushProperty name="width" value="0.035" units="cm"/>
      <inkml:brushProperty name="height" value="0.035" units="cm"/>
      <inkml:brushProperty name="color" value="#E71224"/>
    </inkml:brush>
  </inkml:definitions>
  <inkml:trace contextRef="#ctx0" brushRef="#br0">1 1 188 0 0,'0'0'2741'0'0,"2"3"-2018"0"0,20 8 6586 0 0,9-6-4921 0 0,40-6-3581 0 0,-42 0 2144 0 0,260 1-154 0 0,-165 0-4431 0 0,-109 12-1283 0 0,-11-12 1786 0 0,-23-12 909 0 0</inkml:trace>
</inkml:ink>
</file>

<file path=ppt/ink/ink17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6:31.021"/>
    </inkml:context>
    <inkml:brush xml:id="br0">
      <inkml:brushProperty name="width" value="0.035" units="cm"/>
      <inkml:brushProperty name="height" value="0.035" units="cm"/>
      <inkml:brushProperty name="color" value="#E71224"/>
    </inkml:brush>
  </inkml:definitions>
  <inkml:trace contextRef="#ctx0" brushRef="#br0">440 26 956 0 0,'0'0'3858'0'0,"-9"0"2037"0"0,-30-3-5505 0 0,-84-8-13 0 0,103 7-234 0 0,-1 1 0 0 0,1 0 0 0 0,-1 2 1 0 0,0 0-1 0 0,0 2 0 0 0,-25 3 0 0 0,39-1-178 0 0,0 1 0 0 0,1 0 0 0 0,-1 0 0 0 0,1 1 0 0 0,0 0 0 0 0,0 0 0 0 0,0 0-1 0 0,0 1 1 0 0,-8 11 0 0 0,10-10-5 0 0,1 0-1 0 0,-1 0 0 0 0,1 0 1 0 0,1 0-1 0 0,-1 0 0 0 0,1 0 1 0 0,0 1-1 0 0,0 10 1 0 0,1-14 37 0 0,0-1 0 0 0,1 1 0 0 0,0 0 0 0 0,0-1 0 0 0,0 1 0 0 0,0 0 1 0 0,1-1-1 0 0,-1 1 0 0 0,1-1 0 0 0,0 1 0 0 0,0 0 0 0 0,0-1 0 0 0,0 0 0 0 0,1 1 1 0 0,0-1-1 0 0,-1 0 0 0 0,1 0 0 0 0,4 5 0 0 0,1-1 84 0 0,0 0 0 0 0,-1 1 1 0 0,0-1-1 0 0,0 1 0 0 0,0 0 0 0 0,-1 0 0 0 0,-1 1 0 0 0,1 0 1 0 0,-2 0-1 0 0,6 15 0 0 0,-6-15-19 0 0,1 0 0 0 0,0 1 1 0 0,0-1-1 0 0,1-1 1 0 0,8 13-1 0 0,-7-13-15 0 0,0 1 0 0 0,-1-1 0 0 0,-1 1-1 0 0,0 0 1 0 0,5 15 0 0 0,8 20 304 0 0,-13-35-240 0 0,0 1-1 0 0,-1-1 1 0 0,1 1-1 0 0,-2 0 0 0 0,0 0 1 0 0,2 17-1 0 0,1 4 181 0 0,-4-28-269 0 0,1 1 0 0 0,-1 0 0 0 0,-1-1 0 0 0,1 1 1 0 0,0 0-1 0 0,-1-1 0 0 0,0 1 0 0 0,0 0 0 0 0,0 0 0 0 0,0 0 0 0 0,-1-1 0 0 0,1 1 0 0 0,-1 0 0 0 0,0-1 0 0 0,0 1 0 0 0,0 0 0 0 0,-1-1 0 0 0,-2 5 0 0 0,-9 11 137 0 0,11-16-2134 0 0,2-11-1012 0 0,0-14-370 0 0,0-4-648 0 0</inkml:trace>
</inkml:ink>
</file>

<file path=ppt/ink/ink17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6:31.506"/>
    </inkml:context>
    <inkml:brush xml:id="br0">
      <inkml:brushProperty name="width" value="0.035" units="cm"/>
      <inkml:brushProperty name="height" value="0.035" units="cm"/>
      <inkml:brushProperty name="color" value="#E71224"/>
    </inkml:brush>
  </inkml:definitions>
  <inkml:trace contextRef="#ctx0" brushRef="#br0">0 85 864 0 0,'0'0'7149'0'0,"8"-1"-6513"0"0,27-3 222 0 0,0-2 0 0 0,0-1-1 0 0,46-17 1 0 0,60-13-471 0 0,-109 38-3438 0 0,-28 0 2470 0 0,-1-1-1 0 0,1 1 0 0 0,-1-1 1 0 0,1 0-1 0 0,0 0 1 0 0,-1 0-1 0 0,1-1 1 0 0,0 1-1 0 0,-1-1 1 0 0,6-1-1 0 0,-8-3-1801 0 0</inkml:trace>
</inkml:ink>
</file>

<file path=ppt/ink/ink17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6:33.029"/>
    </inkml:context>
    <inkml:brush xml:id="br0">
      <inkml:brushProperty name="width" value="0.035" units="cm"/>
      <inkml:brushProperty name="height" value="0.035" units="cm"/>
      <inkml:brushProperty name="color" value="#E71224"/>
    </inkml:brush>
  </inkml:definitions>
  <inkml:trace contextRef="#ctx0" brushRef="#br0">206 44 188 0 0,'0'0'6595'0'0,"-4"-3"-6296"0"0,-18-8 351 0 0,2 8 3761 0 0,15 2-4156 0 0,1 1 1 0 0,-1-1-1 0 0,0 0 0 0 0,0-1 1 0 0,1 1-1 0 0,-1-1 0 0 0,-7-4 0 0 0,8 4-267 0 0,0 0-1 0 0,-1 1 1 0 0,1-1-1 0 0,0 1 1 0 0,0 0-1 0 0,-1 0 1 0 0,-7-1-1 0 0,7 2 479 0 0,2 0-466 0 0,0-1-1 0 0,0 1 1 0 0,0 0 0 0 0,0 0 0 0 0,0 0 0 0 0,0 1-1 0 0,0-1 1 0 0,0 1 0 0 0,0 0 0 0 0,0-1 0 0 0,0 1 0 0 0,0 0-1 0 0,0 1 1 0 0,0-1 0 0 0,1 1 0 0 0,-1-1 0 0 0,-3 3-1 0 0,-4 25-1086 0 0,9-28 1073 0 0,1 0-1 0 0,0-1 0 0 0,0 1 1 0 0,0 0-1 0 0,0-1 0 0 0,0 1 1 0 0,0 0-1 0 0,0 0 1 0 0,0-1-1 0 0,0 1 0 0 0,0 0 1 0 0,0-1-1 0 0,0 1 1 0 0,0 0-1 0 0,1-1 0 0 0,-1 1 1 0 0,0 0-1 0 0,1-1 0 0 0,-1 1 1 0 0,0 0-1 0 0,1-1 1 0 0,-1 1-1 0 0,1-1 0 0 0,-1 1 1 0 0,1 0-1 0 0,-1-1 1 0 0,1 0-1 0 0,-1 1 0 0 0,1-1 1 0 0,-1 1-1 0 0,1-1 1 0 0,0 0-1 0 0,-1 1 0 0 0,1-1 1 0 0,0 0-1 0 0,-1 1 0 0 0,1-1 1 0 0,0 0-1 0 0,-1 0 1 0 0,1 0-1 0 0,0 0 0 0 0,0 0 1 0 0,-1 0-1 0 0,2 0 1 0 0,83 4 263 0 0,-82-4-275 0 0,0 1-1 0 0,0 0 1 0 0,-1 0 0 0 0,1 1 0 0 0,0-1-1 0 0,-1 0 1 0 0,1 1 0 0 0,-1 0 0 0 0,3 2-1 0 0,35 19-212 0 0,-38-22 245 0 0,-1-1-1 0 0,0 1 0 0 0,1 0 0 0 0,-1 0 0 0 0,0 0 0 0 0,1 0 0 0 0,-1 0 0 0 0,0 0 0 0 0,0 0 0 0 0,0 0 1 0 0,0 0-1 0 0,0 0 0 0 0,0 1 0 0 0,0-1 0 0 0,0 0 0 0 0,-1 1 0 0 0,1-1 0 0 0,0 1 0 0 0,-1-1 0 0 0,1 1 1 0 0,-1 2-1 0 0,3 35 482 0 0,-3-30-348 0 0,0-8-83 0 0,-17 2-103 0 0,0 0 1 0 0,1 2 0 0 0,-30 10-1 0 0,42-13-7 0 0,-2 2-1293 0 0,12-4-2923 0 0,8-3-298 0 0,-6-1 4366 0 0,-8 4 164 0 0,0 0 1 0 0,0 0 0 0 0,0 0 0 0 0,0 0-1 0 0,0 0 1 0 0,0 0 0 0 0,-1 0 0 0 0,1-1-1 0 0,0 1 1 0 0,0 0 0 0 0,0 0 0 0 0,0 0 0 0 0,0 0-1 0 0,0 0 1 0 0,0 0 0 0 0,0 0 0 0 0,0 0-1 0 0,0 0 1 0 0,0-1 0 0 0,0 1 0 0 0,0 0-1 0 0,0 0 1 0 0,0 0 0 0 0,0 0 0 0 0,0 0 0 0 0,0 0-1 0 0,0 0 1 0 0,0 0 0 0 0,0-1 0 0 0,0 1-1 0 0,0 0 1 0 0,0 0 0 0 0,0 0 0 0 0,0 0-1 0 0,0 0 1 0 0,0 0 0 0 0,0 0 0 0 0,1 0-1 0 0,-1 0 1 0 0,0 0 0 0 0,0 0 0 0 0,0-1 0 0 0,0 1-1 0 0,0 0 1 0 0,-31 13-1005 0 0</inkml:trace>
</inkml:ink>
</file>

<file path=ppt/ink/ink17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3:06:34.361"/>
    </inkml:context>
    <inkml:brush xml:id="br0">
      <inkml:brushProperty name="width" value="0.035" units="cm"/>
      <inkml:brushProperty name="height" value="0.035" units="cm"/>
      <inkml:brushProperty name="color" value="#E71224"/>
    </inkml:brush>
  </inkml:definitions>
  <inkml:trace contextRef="#ctx0" brushRef="#br0">96 1 1256 0 0,'0'0'3811'0'0,"-40"20"2223"0"0,26-6-5827 0 0,-11 17 478 0 0,12 11-745 0 0,13-41 43 0 0,-1 0-1 0 0,0 0 0 0 0,1 0 1 0 0,0 1-1 0 0,-1-1 1 0 0,1 0-1 0 0,0 0 1 0 0,0 0-1 0 0,-1 1 1 0 0,1-1-1 0 0,0 0 0 0 0,0 0 1 0 0,0 1-1 0 0,1-1 1 0 0,-1 0-1 0 0,0 0 1 0 0,0 1-1 0 0,1-1 1 0 0,-1 0-1 0 0,0 0 0 0 0,1 0 1 0 0,0 0-1 0 0,-1 0 1 0 0,1 1-1 0 0,-1-1 1 0 0,1 0-1 0 0,0 0 0 0 0,0 0 1 0 0,0-1-1 0 0,0 1 1 0 0,0 0-1 0 0,-1 0 1 0 0,1 0-1 0 0,1-1 1 0 0,-1 1-1 0 0,0 0 0 0 0,0-1 1 0 0,0 1-1 0 0,0-1 1 0 0,0 0-1 0 0,0 1 1 0 0,1-1-1 0 0,-1 0 1 0 0,2 1-1 0 0,25-1 48 0 0,-19 1 120 0 0,0 0-1 0 0,0-1 1 0 0,0 0-1 0 0,-1-1 1 0 0,1 0-1 0 0,0-1 1 0 0,0 0-1 0 0,14-5 0 0 0,-8 1-425 0 0,-1 0-1 0 0,1 1 1 0 0,24-5-1 0 0,46-3-5861 0 0,-81 12 5798 0 0,-3 1 345 0 0,6-4-2157 0 0,-26 6-283 0 0,-78 21 2083 0 0</inkml:trace>
</inkml:ink>
</file>

<file path=ppt/ink/ink17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4:03:17.549"/>
    </inkml:context>
    <inkml:brush xml:id="br0">
      <inkml:brushProperty name="width" value="0.035" units="cm"/>
      <inkml:brushProperty name="height" value="0.035" units="cm"/>
      <inkml:brushProperty name="color" value="#E71224"/>
    </inkml:brush>
  </inkml:definitions>
  <inkml:trace contextRef="#ctx0" brushRef="#br0">102 88 932 0 0,'0'0'2928'0'0,"15"1"7347"0"0,-22-70-8649 0 0,6 68-1627 0 0,1 0 1 0 0,0 0-1 0 0,-1 0 1 0 0,1 0-1 0 0,-1 1 1 0 0,1-1-1 0 0,-1 0 1 0 0,0 0 0 0 0,1 1-1 0 0,-1-1 1 0 0,0 0-1 0 0,1 1 1 0 0,-1-1-1 0 0,0 0 1 0 0,0 1-1 0 0,0-1 1 0 0,0 1-1 0 0,1 0 1 0 0,-1-1-1 0 0,0 1 1 0 0,0 0-1 0 0,0-1 1 0 0,0 1-1 0 0,-2 0 1 0 0,-23-5-359 0 0,25 5 303 0 0,-24 3-639 0 0,22 1 658 0 0,0 0-1 0 0,0 0 0 0 0,0 0 1 0 0,1 0-1 0 0,-1 1 0 0 0,1-1 0 0 0,0 0 1 0 0,0 1-1 0 0,1 0 0 0 0,-1 0 1 0 0,1-1-1 0 0,0 1 0 0 0,0 0 1 0 0,0 7-1 0 0,-6 16 210 0 0,7-28-127 0 0,0 1-31 0 0,0 145 402 0 0,0-142-416 0 0,1 0 0 0 0,0 0 0 0 0,0-1-1 0 0,0 1 1 0 0,1 0 0 0 0,0 0 0 0 0,2 4 0 0 0,7 22 119 0 0,5 44 139 0 0,-1 51 31 0 0,1-53-188 0 0,-8 3-41 0 0,8-44-964 0 0,-12-34 535 0 0,-1 1-1 0 0,1-1 0 0 0,-1 1 0 0 0,0-1 0 0 0,0 0 0 0 0,0 0 1 0 0,-1-1-1 0 0,1 1 0 0 0,2-5 0 0 0,12-18-6924 0 0,-68 86 3643 0 0</inkml:trace>
</inkml:ink>
</file>

<file path=ppt/ink/ink17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4:03:18.409"/>
    </inkml:context>
    <inkml:brush xml:id="br0">
      <inkml:brushProperty name="width" value="0.035" units="cm"/>
      <inkml:brushProperty name="height" value="0.035" units="cm"/>
      <inkml:brushProperty name="color" value="#E71224"/>
    </inkml:brush>
  </inkml:definitions>
  <inkml:trace contextRef="#ctx0" brushRef="#br0">21 94 108 0 0,'0'0'6210'0'0,"-17"-20"-2357"0"0,17 20-3795 0 0,0 0 1 0 0,0 0-1 0 0,0 0 0 0 0,0 0 1 0 0,0-1-1 0 0,0 1 0 0 0,1 0 1 0 0,-1 0-1 0 0,0 0 0 0 0,0 0 1 0 0,0 0-1 0 0,0-1 0 0 0,0 1 1 0 0,0 0-1 0 0,0 0 0 0 0,0 0 1 0 0,0 0-1 0 0,0 0 0 0 0,0-1 1 0 0,0 1-1 0 0,0 0 0 0 0,0 0 1 0 0,0 0-1 0 0,0 0 0 0 0,0 0 1 0 0,0-1-1 0 0,0 1 0 0 0,0 0 1 0 0,0 0-1 0 0,0 0 1 0 0,0 0-1 0 0,0 0 0 0 0,0-1 1 0 0,0 1-1 0 0,-1 0 0 0 0,1 0 1 0 0,0 0-1 0 0,0 0 0 0 0,0 0 1 0 0,0 0-1 0 0,0 0 0 0 0,0-1 1 0 0,0 1-1 0 0,0 0 0 0 0,-1 0 1 0 0,1 0-1 0 0,0 0 0 0 0,0 0 1 0 0,0 0-1 0 0,0 0 0 0 0,0 0 1 0 0,-1 0-1 0 0,1 0 0 0 0,0 0 1 0 0,0 0-1 0 0,0 0 0 0 0,0 0 1 0 0,0 0-1 0 0,-1 0 0 0 0,1 0 1 0 0,0 0-1 0 0,0 0 0 0 0,20-14 1229 0 0,34-11-1151 0 0,-21 13-42 0 0,-26 9-81 0 0,1 0 0 0 0,-1 1 0 0 0,1 0 0 0 0,0 0 0 0 0,0 0 0 0 0,-1 1 0 0 0,15-1 0 0 0,-21 2-9 0 0,-21 7-6361 0 0,9-2 2985 0 0,42-17-2370 0 0</inkml:trace>
</inkml:ink>
</file>

<file path=ppt/ink/ink17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4:03:19.513"/>
    </inkml:context>
    <inkml:brush xml:id="br0">
      <inkml:brushProperty name="width" value="0.035" units="cm"/>
      <inkml:brushProperty name="height" value="0.035" units="cm"/>
      <inkml:brushProperty name="color" value="#E71224"/>
    </inkml:brush>
  </inkml:definitions>
  <inkml:trace contextRef="#ctx0" brushRef="#br0">140 18 4 0 0,'0'0'8874'0'0,"-23"-8"-4624"0"0,23 7-4087 0 0,-33-7 1206 0 0,30 8-1372 0 0,0 0 0 0 0,0 0 0 0 0,0 0 0 0 0,0 0 0 0 0,0 1 0 0 0,0 0 0 0 0,0-1 0 0 0,0 1 0 0 0,0 0 1 0 0,0 0-1 0 0,0 1 0 0 0,1-1 0 0 0,-1 0 0 0 0,0 1 0 0 0,1 0 0 0 0,-1 0 0 0 0,1 0 0 0 0,0 0 0 0 0,-1 0 0 0 0,1 0 0 0 0,0 0 0 0 0,0 1 0 0 0,1-1 0 0 0,-1 1 0 0 0,-2 3 0 0 0,1 2 17 0 0,0 1 0 0 0,1-1 0 0 0,0 0 0 0 0,0 1 0 0 0,1 0 0 0 0,0-1 0 0 0,0 1 0 0 0,1 11 0 0 0,4 13-37 0 0,-3-32 31 0 0,0 0 0 0 0,0 0-1 0 0,0 0 1 0 0,0 0 0 0 0,0 0 0 0 0,0 0 0 0 0,0 0 0 0 0,0 0 0 0 0,0 0 0 0 0,0 0 0 0 0,1 0-1 0 0,-1-1 1 0 0,0 1 0 0 0,1-1 0 0 0,-1 1 0 0 0,0-1 0 0 0,1 1 0 0 0,-1-1 0 0 0,0 0-1 0 0,3 1 1 0 0,7 1 136 0 0,1-1-1 0 0,-1 0 0 0 0,1 0 0 0 0,-1-1 0 0 0,14-2 0 0 0,-20 2-179 0 0,0-1 0 0 0,0 0-1 0 0,0-1 1 0 0,0 1-1 0 0,0-1 1 0 0,-1 0 0 0 0,1 0-1 0 0,0 0 1 0 0,-1-1 0 0 0,1 0-1 0 0,-1 0 1 0 0,0 0-1 0 0,0 0 1 0 0,4-4 0 0 0,-7 3 629 0 0</inkml:trace>
</inkml:ink>
</file>

<file path=ppt/ink/ink17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4:03:33.994"/>
    </inkml:context>
    <inkml:brush xml:id="br0">
      <inkml:brushProperty name="width" value="0.035" units="cm"/>
      <inkml:brushProperty name="height" value="0.035" units="cm"/>
      <inkml:brushProperty name="color" value="#E71224"/>
    </inkml:brush>
  </inkml:definitions>
  <inkml:trace contextRef="#ctx0" brushRef="#br0">120 49 108 0 0,'0'0'567'0'0,"-7"-31"-38"0"0,7 31-518 0 0,0 0-1 0 0,-1 0 1 0 0,1-1-1 0 0,0 1 1 0 0,0 0-1 0 0,0 0 1 0 0,-1 0-1 0 0,1-1 1 0 0,0 1-1 0 0,0 0 1 0 0,0 0-1 0 0,0 0 1 0 0,-1-1-1 0 0,1 1 1 0 0,0 0-1 0 0,0 0 1 0 0,0-1-1 0 0,0 1 1 0 0,0 0-1 0 0,0-1 1 0 0,0 1-1 0 0,0 0 1 0 0,0 0-1 0 0,0-1 1 0 0,0 1-1 0 0,0 0 1 0 0,0 0-1 0 0,0-1 1 0 0,0 1-1 0 0,0 0 1 0 0,0-1-1 0 0,0 1 1 0 0,0 0-1 0 0,0 0 1 0 0,0-1-1 0 0,1 1 1 0 0,-1 0 13 0 0,0 0 0 0 0,0-1 0 0 0,0 1 0 0 0,0 0 0 0 0,0 0 0 0 0,0 0 0 0 0,1-1 0 0 0,-1 1 0 0 0,0 0 0 0 0,0 0 0 0 0,0-1 0 0 0,0 1 0 0 0,0 0 0 0 0,0 0 0 0 0,0 0 0 0 0,0-1 0 0 0,0 1 0 0 0,0 0 0 0 0,0 0 0 0 0,0-1 0 0 0,0 1 0 0 0,0 0 0 0 0,-1 0 0 0 0,1-1 0 0 0,0 1 0 0 0,0 0 0 0 0,0 0 0 0 0,0 0 0 0 0,0 0 0 0 0,0-1 0 0 0,-1 1 1 0 0,1 0-1 0 0,0 0 0 0 0,0 0 0 0 0,0 0 0 0 0,0-1 0 0 0,-1 1 0 0 0,1 0 0 0 0,0 0 0 0 0,0 0 0 0 0,0 0 0 0 0,-1 0 0 0 0,1 0 0 0 0,0 0 0 0 0,0 0 0 0 0,0-1 0 0 0,-1 1 0 0 0,1 0 0 0 0,0 0 0 0 0,0 0 0 0 0,-1 0 0 0 0,1 0 0 0 0,0 0 0 0 0,-1 1 0 0 0,7 0-1319 0 0,-5 5 3869 0 0,-2-6-2378 0 0,1 1-1 0 0,-1-1 1 0 0,1 1-1 0 0,-1 0 0 0 0,0-1 1 0 0,1 1-1 0 0,-1-1 1 0 0,0 0-1 0 0,1 1 1 0 0,-1-1-1 0 0,0 0 1 0 0,0 1-1 0 0,1-1 1 0 0,-1 0-1 0 0,0 0 1 0 0,0 1-1 0 0,0-1 1 0 0,1 0-1 0 0,-1 0 1 0 0,0 0-1 0 0,-1 0 0 0 0,0 0-185 0 0,-1 0-1 0 0,1 0 1 0 0,0 0-1 0 0,0 0 1 0 0,-1 0-1 0 0,1 1 1 0 0,0 0-1 0 0,0-1 1 0 0,0 1-1 0 0,0 0 1 0 0,0 0-1 0 0,0 0 0 0 0,0 0 1 0 0,0 0-1 0 0,0 0 1 0 0,0 1-1 0 0,0-1 1 0 0,1 1-1 0 0,-1-1 1 0 0,-1 3-1 0 0,-23 16-494 0 0,23-15 485 0 0,-1 1 0 0 0,1 0 0 0 0,1 0-1 0 0,-1 0 1 0 0,1 0 0 0 0,0 1-1 0 0,1-1 1 0 0,-1 1 0 0 0,1-1 0 0 0,0 1-1 0 0,1-1 1 0 0,0 1 0 0 0,0-1-1 0 0,2 13 1 0 0,-2 0 147 0 0,0-9-254 0 0,-1-8 76 0 0,1 1 0 0 0,0-1 0 0 0,0 1 0 0 0,0-1-1 0 0,0 1 1 0 0,0-1 0 0 0,1 1 0 0 0,-1-1 0 0 0,1 1 0 0 0,-1-1-1 0 0,1 0 1 0 0,0 1 0 0 0,2 3 0 0 0,36 34 131 0 0,-26-28-18 0 0,13 6 38 0 0,-25-17-112 0 0,10 4 130 0 0,-11-5-142 0 0,1 0-1 0 0,-1 0 1 0 0,1 0-1 0 0,-1 0 1 0 0,1 0-1 0 0,-1 0 1 0 0,1 0 0 0 0,-1 0-1 0 0,1 0 1 0 0,-1 1-1 0 0,1-1 1 0 0,-1 0-1 0 0,1 0 1 0 0,-1 0-1 0 0,0 1 1 0 0,1-1 0 0 0,-1 0-1 0 0,1 0 1 0 0,-1 1-1 0 0,0-1 1 0 0,1 0-1 0 0,-1 1 1 0 0,0-1-1 0 0,1 0 1 0 0,-1 1 0 0 0,0-1-1 0 0,1 1 1 0 0,-1-1-1 0 0,0 1 1 0 0,0-1-1 0 0,0 0 1 0 0,1 1 0 0 0,-1 0-1 0 0,3 0 2 0 0,0 1-1 0 0,0-1 1 0 0,0 1-1 0 0,0 0 1 0 0,0 0-1 0 0,0 0 1 0 0,-1 0-1 0 0,1 1 1 0 0,2 2-1 0 0,-5-5 172 0 0,1 0-154 0 0,4 0-10 0 0,-4 0-7 0 0,0 0 1 0 0,0 0-1 0 0,0 0 1 0 0,0 0-1 0 0,0 0 0 0 0,0 0 1 0 0,0 0-1 0 0,0 1 1 0 0,0-1-1 0 0,-1 0 1 0 0,1 0-1 0 0,0 1 0 0 0,0-1 1 0 0,0 0-1 0 0,0 1 1 0 0,-1-1-1 0 0,1 1 1 0 0,0-1-1 0 0,0 1 1 0 0,-1 0-1 0 0,1-1 0 0 0,0 1 1 0 0,-1 0-1 0 0,1-1 1 0 0,-1 1-1 0 0,1 0 1 0 0,-1 0-1 0 0,1-1 0 0 0,-1 1 1 0 0,0 0-1 0 0,1 0 1 0 0,-1 0-1 0 0,0 0 1 0 0,1-1-1 0 0,-1 1 1 0 0,0 0-1 0 0,0 1 0 0 0,17 29 325 0 0,-15-26-246 0 0,-1-1 1 0 0,1 1 0 0 0,-1 0 0 0 0,0 0-1 0 0,0 0 1 0 0,0-1 0 0 0,-1 1-1 0 0,0 0 1 0 0,0 0 0 0 0,0 0-1 0 0,0 0 1 0 0,-2 5 0 0 0,1 7 228 0 0,0-15-229 0 0,0-1-1 0 0,-1 0 1 0 0,0 1 0 0 0,1-1-1 0 0,-1 0 1 0 0,0 0 0 0 0,0 0 0 0 0,1 0-1 0 0,-1 0 1 0 0,0 0 0 0 0,0 0-1 0 0,0-1 1 0 0,0 1 0 0 0,0-1-1 0 0,-2 1 1 0 0,-4 1-44 0 0,-38 16 87 0 0,45-17-57 0 0,-21-1 377 0 0,20 0-318 0 0,43 0-2265 0 0,12 17 2244 0 0,-53-15-102 0 0,1-1 0 0 0,-1 1 0 0 0,1-1-1 0 0,0 1 1 0 0,0-1 0 0 0,0 1 0 0 0,-1-1 0 0 0,1 1 0 0 0,1-1 0 0 0,-1 0 0 0 0,0 1-1 0 0,0-1 1 0 0,0 0 0 0 0,3 2 0 0 0,-3-3 63 0 0,1 5-13 0 0,0-1 0 0 0,0 0 0 0 0,0 0 1 0 0,-1 1-1 0 0,0-1 0 0 0,0 1 0 0 0,0-1 1 0 0,0 1-1 0 0,0 8 0 0 0,-1 60 505 0 0,0-71-539 0 0,-1-1-1 0 0,1 0 1 0 0,0 1 0 0 0,-1-1 0 0 0,1 0-1 0 0,-1 1 1 0 0,0-1 0 0 0,1 0 0 0 0,-1 0-1 0 0,0 0 1 0 0,0 1 0 0 0,0-1-1 0 0,0 0 1 0 0,0 0 0 0 0,0 0 0 0 0,0 0-1 0 0,0-1 1 0 0,0 1 0 0 0,-2 1-1 0 0,2-2-18 0 0,0 1 0 0 0,0 0 0 0 0,0-1 0 0 0,0 1 0 0 0,0 0 0 0 0,1 0-1 0 0,-1 0 1 0 0,0 0 0 0 0,0 0 0 0 0,0 0 0 0 0,1 0 0 0 0,-1 0 0 0 0,0 0-1 0 0,1 0 1 0 0,-1 0 0 0 0,1 0 0 0 0,0 0 0 0 0,-1 2 0 0 0,-15 28-277 0 0,9 1-493 0 0,6-29 601 0 0,1-2 173 0 0,0 0 0 0 0,0-1-1 0 0,0 1 1 0 0,-1 0 0 0 0,1 0-1 0 0,0-1 1 0 0,0 1 0 0 0,1 0-1 0 0,-1 0 1 0 0,0-1 0 0 0,0 1-1 0 0,0 0 1 0 0,0-1 0 0 0,1 1-1 0 0,-1 0 1 0 0,0-1 0 0 0,0 1-1 0 0,1 0 1 0 0,-1-1 0 0 0,1 1 0 0 0,-1 0-1 0 0,1-1 1 0 0,-1 1 0 0 0,1-1-1 0 0,-1 1 1 0 0,1-1 0 0 0,0 1-1 0 0,6 5-28 0 0,4-1 212 0 0,-7-4-124 0 0,-1 0 4 0 0,-1-1 0 0 0,0 1-1 0 0,0-1 1 0 0,0 0 0 0 0,1 0-1 0 0,-1 0 1 0 0,0 0 0 0 0,0 0 0 0 0,1 0-1 0 0,-1-1 1 0 0,0 1 0 0 0,3-2-1 0 0,36-16-1174 0 0,-42 18 839 0 0,1 1 1 0 0,0-1-1 0 0,0 1 0 0 0,-1 0 0 0 0,1-1 1 0 0,0 1-1 0 0,-1-1 0 0 0,1 1 1 0 0,-1-1-1 0 0,1 1 0 0 0,-1-1 1 0 0,1 1-1 0 0,-1-1 0 0 0,1 0 1 0 0,-1 1-1 0 0,1-1 0 0 0,-1 0 1 0 0,0 1-1 0 0,1-1 0 0 0,-1 0 1 0 0,1 0-1 0 0,-1 1 0 0 0,0-1 1 0 0,1 0-1 0 0,-1 0 0 0 0,0 0 0 0 0,1 0 1 0 0,-1 0-1 0 0,0 0 0 0 0,0 0 1 0 0,18-11-836 0 0</inkml:trace>
</inkml:ink>
</file>

<file path=ppt/ink/ink17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4:04:06.600"/>
    </inkml:context>
    <inkml:brush xml:id="br0">
      <inkml:brushProperty name="width" value="0.035" units="cm"/>
      <inkml:brushProperty name="height" value="0.035" units="cm"/>
      <inkml:brushProperty name="color" value="#E71224"/>
    </inkml:brush>
  </inkml:definitions>
  <inkml:trace contextRef="#ctx0" brushRef="#br0">692 0 16586,'-692'552'0</inkml:trace>
</inkml:ink>
</file>

<file path=ppt/ink/ink17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4:04:10.957"/>
    </inkml:context>
    <inkml:brush xml:id="br0">
      <inkml:brushProperty name="width" value="0.035" units="cm"/>
      <inkml:brushProperty name="height" value="0.035" units="cm"/>
      <inkml:brushProperty name="color" value="#E71224"/>
    </inkml:brush>
  </inkml:definitions>
  <inkml:trace contextRef="#ctx0" brushRef="#br0">506 0 17525,'-506'419'0</inkml:trace>
</inkml:ink>
</file>

<file path=ppt/ink/ink17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4:04:20.987"/>
    </inkml:context>
    <inkml:brush xml:id="br0">
      <inkml:brushProperty name="width" value="0.035" units="cm"/>
      <inkml:brushProperty name="height" value="0.035" units="cm"/>
      <inkml:brushProperty name="color" value="#E71224"/>
    </inkml:brush>
  </inkml:definitions>
  <inkml:trace contextRef="#ctx0" brushRef="#br0">2 131 524 0 0,'0'0'520'0'0,"-1"-3"909"0"0,8-6-1265 0 0,0 1 1858 0 0,-4 13 1594 0 0,-11-4 154 0 0,9-1-3607 0 0,0 1-1 0 0,0-1 1 0 0,0 0-1 0 0,0 1 0 0 0,0-1 1 0 0,0 0-1 0 0,0 0 1 0 0,0 0-1 0 0,0 1 1 0 0,1-1-1 0 0,-1-1 1 0 0,0 1-1 0 0,0 0 1 0 0,0 0-1 0 0,0 0 1 0 0,0 0-1 0 0,0-1 0 0 0,0 1 1 0 0,0-1-1 0 0,0 1 1 0 0,2-1-1 0 0,25-10-61 0 0,-26 9-79 0 0,1 1 0 0 0,-1-1-1 0 0,1 1 1 0 0,-1 0 0 0 0,1 0 0 0 0,0 0-1 0 0,-1 0 1 0 0,1 0 0 0 0,0 1 0 0 0,5-1 0 0 0,-7 1-10 0 0,1 0 0 0 0,-1-1 0 0 0,0 1 0 0 0,1 0 0 0 0,-1-1 0 0 0,1 1 0 0 0,-1 0 1 0 0,0-1-1 0 0,1 0 0 0 0,-1 1 0 0 0,0-1 0 0 0,1 0 0 0 0,-1 1 0 0 0,0-1 0 0 0,2-2 0 0 0,44-15 311 0 0,-43 16-326 0 0,1 0-1 0 0,0 0 0 0 0,-1 0 0 0 0,1 0 1 0 0,0 1-1 0 0,0 0 0 0 0,0 0 1 0 0,0 0-1 0 0,0 0 0 0 0,0 1 1 0 0,9 0-1 0 0,-6 0 6 0 0,0 0 0 0 0,-1-1 0 0 0,1 0 0 0 0,0 0 0 0 0,9-3 0 0 0,-4 0 50 0 0,1 1 0 0 0,-1 1-1 0 0,1 0 1 0 0,15 1 0 0 0,-16 0 15 0 0,-1 1 1 0 0,0-2-1 0 0,1 0 1 0 0,11-3-1 0 0,-11 1 52 0 0,1 0 0 0 0,0 2 0 0 0,0 0 0 0 0,24-1 0 0 0,-23 0-784 0 0,-5 4-2370 0 0,-14 6-1956 0 0,0-8 641 0 0,9-9-244 0 0</inkml:trace>
</inkml:ink>
</file>

<file path=ppt/ink/ink17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4:04:23.578"/>
    </inkml:context>
    <inkml:brush xml:id="br0">
      <inkml:brushProperty name="width" value="0.035" units="cm"/>
      <inkml:brushProperty name="height" value="0.035" units="cm"/>
      <inkml:brushProperty name="color" value="#E71224"/>
    </inkml:brush>
  </inkml:definitions>
  <inkml:trace contextRef="#ctx0" brushRef="#br0">41 40 460 0 0,'0'0'4052'0'0,"-16"-13"-2817"0"0,16 12-1201 0 0,-1-1-1 0 0,1 1 1 0 0,-1 0-1 0 0,0-1 1 0 0,1 1-1 0 0,-1 0 1 0 0,0 0-1 0 0,0-1 1 0 0,0 1-1 0 0,0 0 1 0 0,0 0-1 0 0,0 0 0 0 0,0 0 1 0 0,-1 0-1 0 0,1 0 1 0 0,0 1-1 0 0,0-1 1 0 0,-1 0-1 0 0,-4-4 6247 0 0,7 5-6052 0 0,8 0-645 0 0,157 13 1691 0 0,-14-1-269 0 0,18-3-99 0 0,-169-9-907 0 0,1-1 1 0 0,0 1-1 0 0,-1 0 1 0 0,1 0-1 0 0,0 1 1 0 0,-1-1-1 0 0,1 0 1 0 0,-1 1-1 0 0,1-1 0 0 0,0 1 1 0 0,-1-1-1 0 0,1 1 1 0 0,-1-1-1 0 0,1 1 1 0 0,-1 0-1 0 0,1 0 1 0 0,-1 0-1 0 0,0 0 1 0 0,2 2-1 0 0,0-1-187 0 0,-1-2-63 0 0,-1 1-1 0 0,0 0 1 0 0,1 0 0 0 0,-1-1-1 0 0,0 1 1 0 0,0 0 0 0 0,1 0 0 0 0,-1 0-1 0 0,0 1 1 0 0,0-1 0 0 0,0 0-1 0 0,0 0 1 0 0,0 1 0 0 0,0-1-1 0 0,-1 0 1 0 0,1 1 0 0 0,0 1-1 0 0,-1 1-1294 0 0,-23-34-7844 0 0</inkml:trace>
</inkml:ink>
</file>

<file path=ppt/ink/ink17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4:04:24.764"/>
    </inkml:context>
    <inkml:brush xml:id="br0">
      <inkml:brushProperty name="width" value="0.035" units="cm"/>
      <inkml:brushProperty name="height" value="0.035" units="cm"/>
      <inkml:brushProperty name="color" value="#E71224"/>
    </inkml:brush>
  </inkml:definitions>
  <inkml:trace contextRef="#ctx0" brushRef="#br0">315 67 1232 0 0,'0'0'6820'0'0,"-25"-16"-2432"0"0,20 11-4135 0 0,-1 0 0 0 0,1 1 0 0 0,-1 0 0 0 0,0 0 0 0 0,0 0 0 0 0,-1 1 0 0 0,1 0 0 0 0,-1 0 0 0 0,1 0 0 0 0,-1 1-1 0 0,0 0 1 0 0,-11-1 0 0 0,4 1-164 0 0,1 0 0 0 0,0 1 0 0 0,-1 1 0 0 0,1 0 0 0 0,-1 1 0 0 0,-14 3 0 0 0,22-2-130 0 0,1 1-1 0 0,-1 0 1 0 0,1 1 0 0 0,0 0 0 0 0,0-1-1 0 0,0 1 1 0 0,1 1 0 0 0,-1-1 0 0 0,1 1-1 0 0,0 0 1 0 0,0 0 0 0 0,1 0 0 0 0,-6 11-1 0 0,6-9 17 0 0,-1 2-1 0 0,2-1 1 0 0,-1 0-1 0 0,1 1 1 0 0,0-1-1 0 0,1 1 0 0 0,0 0 1 0 0,1-1-1 0 0,-1 1 1 0 0,2 0-1 0 0,-1-1 1 0 0,1 1-1 0 0,0 0 0 0 0,1-1 1 0 0,0 1-1 0 0,1-1 1 0 0,-1 0-1 0 0,2 1 0 0 0,-1-2 1 0 0,1 1-1 0 0,6 10 1 0 0,-7-14 20 0 0,9 14 59 0 0,0 0 0 0 0,-2 1 0 0 0,0 0 0 0 0,-1 1-1 0 0,-1 0 1 0 0,9 30 0 0 0,-5-3 98 0 0,-8-32-110 0 0,0 1 0 0 0,0-1-1 0 0,-2 1 1 0 0,1 24-1 0 0,-3-40-265 0 0,0-23-7912 0 0,0 15 5397 0 0</inkml:trace>
</inkml:ink>
</file>

<file path=ppt/ink/ink17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4:04:25.201"/>
    </inkml:context>
    <inkml:brush xml:id="br0">
      <inkml:brushProperty name="width" value="0.035" units="cm"/>
      <inkml:brushProperty name="height" value="0.035" units="cm"/>
      <inkml:brushProperty name="color" value="#E71224"/>
    </inkml:brush>
  </inkml:definitions>
  <inkml:trace contextRef="#ctx0" brushRef="#br0">0 69 488 0 0,'0'0'11309'0'0,"0"0"-11130"0"0,0 2-127 0 0,47-21 1640 0 0,23-9-1459 0 0,-65 25-590 0 0,0 1 0 0 0,1 0-1 0 0,-1 0 1 0 0,1 1 0 0 0,-1-1-1 0 0,1 1 1 0 0,0 0 0 0 0,-1 1 0 0 0,1-1-1 0 0,9 1 1 0 0,-1-3-5737 0 0,-13-2 3589 0 0</inkml:trace>
</inkml:ink>
</file>

<file path=ppt/ink/ink17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4:04:25.675"/>
    </inkml:context>
    <inkml:brush xml:id="br0">
      <inkml:brushProperty name="width" value="0.035" units="cm"/>
      <inkml:brushProperty name="height" value="0.035" units="cm"/>
      <inkml:brushProperty name="color" value="#E71224"/>
    </inkml:brush>
  </inkml:definitions>
  <inkml:trace contextRef="#ctx0" brushRef="#br0">0 0 96 0 0,'0'0'7686'0'0,"0"5"-6653"0"0,0 120 7352 0 0,0-84-11047 0 0,0-5-7016 0 0,0-53 5214 0 0</inkml:trace>
</inkml:ink>
</file>

<file path=ppt/ink/ink17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4:04:26.928"/>
    </inkml:context>
    <inkml:brush xml:id="br0">
      <inkml:brushProperty name="width" value="0.035" units="cm"/>
      <inkml:brushProperty name="height" value="0.035" units="cm"/>
      <inkml:brushProperty name="color" value="#E71224"/>
    </inkml:brush>
  </inkml:definitions>
  <inkml:trace contextRef="#ctx0" brushRef="#br0">228 31 3316 0 0,'0'0'6768'0'0,"-8"-4"-6619"0"0,-4-1 452 0 0,-1 1 0 0 0,0 0 1 0 0,-19-4-1 0 0,32 8-591 0 0,-9-2 243 0 0,1 1 0 0 0,-1-1 0 0 0,0 2 0 0 0,0-1 0 0 0,-16 2 0 0 0,21 0-261 0 0,1 0-1 0 0,0 0 1 0 0,-1 0 0 0 0,1 0 0 0 0,0 1-1 0 0,0-1 1 0 0,0 1 0 0 0,0 0 0 0 0,0 0 0 0 0,1 0-1 0 0,-1 0 1 0 0,0 1 0 0 0,1-1 0 0 0,0 1-1 0 0,-1 0 1 0 0,1-1 0 0 0,0 1 0 0 0,-2 5-1 0 0,-1 1 23 0 0,1 1 0 0 0,1-1 0 0 0,0 1 0 0 0,0 0 0 0 0,1 0 0 0 0,0 0 0 0 0,0 1 0 0 0,1-1 0 0 0,1 0 0 0 0,0 0 0 0 0,0 1 0 0 0,1-1 0 0 0,0 0 0 0 0,1 0 0 0 0,0 0 0 0 0,1 0 0 0 0,0 0 0 0 0,0 0 0 0 0,7 12 0 0 0,0 4 55 0 0,10 15 88 0 0,-14-29-129 0 0,1 1-1 0 0,-2-1 1 0 0,0 1 0 0 0,5 17 0 0 0,-4-13-9 0 0,0-2-3 0 0,4 15-4 0 0,-10-30-70 0 0,0 0 0 0 0,1 1 0 0 0,-1-1 1 0 0,0 0-1 0 0,0 0 0 0 0,0 0 1 0 0,0 0-1 0 0,0 1 0 0 0,0-1 0 0 0,0 0 1 0 0,0 0-1 0 0,0 0 0 0 0,1 0 0 0 0,-1 0 1 0 0,0 0-1 0 0,0 0 0 0 0,0 1 0 0 0,0-1 1 0 0,0 0-1 0 0,1 0 0 0 0,-1 0 0 0 0,0 0 1 0 0,0 0-1 0 0,0 0 0 0 0,0 0 0 0 0,1 0 1 0 0,-1 0-1 0 0,0 0 0 0 0,0 0 1 0 0,0 0-1 0 0,0 0 0 0 0,1 0 0 0 0,-1 0 1 0 0,0 0-1 0 0,0 0 0 0 0,0 0 0 0 0,0 0 1 0 0,1 0-1 0 0,-1 0 0 0 0,0 0 0 0 0,0 0 1 0 0,0 0-1 0 0,0 0 0 0 0,1-1 0 0 0,-1 1 1 0 0,0 0-1 0 0,0 0 0 0 0,0 0 0 0 0,0 0 1 0 0,0 0-1 0 0,0 0 0 0 0,0 0 1 0 0,1-1-1 0 0,-1 1 0 0 0,0 0 0 0 0,0 0 1 0 0,0 0-1 0 0,0 0 0 0 0,0-1 0 0 0,0 1 1 0 0,0 0-1 0 0,0 0 0 0 0,0 0 0 0 0,0 0 1 0 0,0-1-1 0 0,0 1 0 0 0,8-16-5601 0 0,-8 5 3002 0 0</inkml:trace>
</inkml:ink>
</file>

<file path=ppt/ink/ink17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4:04:27.232"/>
    </inkml:context>
    <inkml:brush xml:id="br0">
      <inkml:brushProperty name="width" value="0.035" units="cm"/>
      <inkml:brushProperty name="height" value="0.035" units="cm"/>
      <inkml:brushProperty name="color" value="#E71224"/>
    </inkml:brush>
  </inkml:definitions>
  <inkml:trace contextRef="#ctx0" brushRef="#br0">0 136 3668 0 0,'0'0'9330'0'0,"24"-12"-9221"0"0,124-67 188 0 0,-126 67-671 0 0,34-15 61 0 0,-11 21-8348 0 0</inkml:trace>
</inkml:ink>
</file>

<file path=ppt/ink/ink17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4:04:27.951"/>
    </inkml:context>
    <inkml:brush xml:id="br0">
      <inkml:brushProperty name="width" value="0.035" units="cm"/>
      <inkml:brushProperty name="height" value="0.035" units="cm"/>
      <inkml:brushProperty name="color" value="#E71224"/>
    </inkml:brush>
  </inkml:definitions>
  <inkml:trace contextRef="#ctx0" brushRef="#br0">79 15 824 0 0,'0'0'11082'0'0,"-4"0"-10595"0"0,-30 3 2366 0 0,33-3-2570 0 0,-16 17-441 0 0,13-7 84 0 0,0 1 0 0 0,0-1 0 0 0,1 1-1 0 0,1 0 1 0 0,0 0 0 0 0,0 0-1 0 0,1 0 1 0 0,1 21 0 0 0,0-31 61 0 0,0 0 1 0 0,1 0 0 0 0,-1 1 0 0 0,0-1-1 0 0,1 0 1 0 0,-1 1 0 0 0,1-1 0 0 0,-1 0 0 0 0,1 0-1 0 0,0 0 1 0 0,-1 0 0 0 0,1 1 0 0 0,0-1-1 0 0,0 0 1 0 0,0 0 0 0 0,0-1 0 0 0,0 1-1 0 0,0 0 1 0 0,0 0 0 0 0,0 0 0 0 0,0-1-1 0 0,1 1 1 0 0,-1 0 0 0 0,0-1 0 0 0,0 1 0 0 0,1-1-1 0 0,-1 0 1 0 0,0 1 0 0 0,0-1 0 0 0,1 0-1 0 0,-1 0 1 0 0,0 0 0 0 0,2 0 0 0 0,0 1 59 0 0,0-1 1 0 0,0 0-1 0 0,0 0 1 0 0,0 0-1 0 0,0 0 1 0 0,0-1-1 0 0,-1 1 1 0 0,1-1-1 0 0,0 0 1 0 0,0 0-1 0 0,0 0 1 0 0,-1 0-1 0 0,1 0 1 0 0,4-3-1 0 0,-2 0-8 0 0,0-1 0 0 0,-1 1 0 0 0,0-1 0 0 0,1 0 0 0 0,-2 0 0 0 0,1 0 0 0 0,0-1 0 0 0,-1 0 0 0 0,0 1 0 0 0,-1-1 0 0 0,1 0-1 0 0,-1 0 1 0 0,0 0 0 0 0,-1-1 0 0 0,2-7 0 0 0,0-10-213 0 0,-2 23 156 0 0,-1 0 0 0 0,0 0 0 0 0,1 0 0 0 0,-1-1 1 0 0,0 1-1 0 0,1 0 0 0 0,-1 0 0 0 0,0-1 0 0 0,0 1 0 0 0,0 0 0 0 0,0 0 1 0 0,0 0-1 0 0,0-1 0 0 0,0 1 0 0 0,-1 0 0 0 0,1 0 0 0 0,0-1 0 0 0,-1 1 1 0 0,1 0-1 0 0,-1 0 0 0 0,1 0 0 0 0,-1 0 0 0 0,0 0 0 0 0,1 0 0 0 0,-1 0 1 0 0,0 0-1 0 0,0 0 0 0 0,0 0 0 0 0,1 0 0 0 0,-1 0 0 0 0,0 1 0 0 0,0-1 1 0 0,0 0-1 0 0,0 1 0 0 0,-1-1 0 0 0,1 1 0 0 0,0-1 0 0 0,0 1 0 0 0,0-1 1 0 0,0 1-1 0 0,-1 0 0 0 0,1-1 0 0 0,0 1 0 0 0,0 0 0 0 0,0 0 1 0 0,-2 0-1 0 0,-50-8-1193 0 0,29 7-3474 0 0,24 7 85 0 0,0-5 3633 0 0</inkml:trace>
</inkml:ink>
</file>

<file path=ppt/ink/ink17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4:39:57.595"/>
    </inkml:context>
    <inkml:brush xml:id="br0">
      <inkml:brushProperty name="width" value="0.035" units="cm"/>
      <inkml:brushProperty name="height" value="0.035" units="cm"/>
      <inkml:brushProperty name="color" value="#E71224"/>
    </inkml:brush>
  </inkml:definitions>
  <inkml:trace contextRef="#ctx0" brushRef="#br0">89 147 420 0 0,'1'-4'5969'0'0,"-3"-8"-3889"0"0,1 12-1989 0 0,0 0 0 0 0,0 0 1 0 0,0 0-1 0 0,0 0 0 0 0,0 0 0 0 0,0 0 1 0 0,0 0-1 0 0,0 0 0 0 0,1 0 1 0 0,-1 0-1 0 0,0 0 0 0 0,0-1 0 0 0,0 1 1 0 0,0 0-1 0 0,0-1 0 0 0,0 1 0 0 0,1-1 1 0 0,-1 1-1 0 0,0-1 0 0 0,0 1 1 0 0,1-1-1 0 0,-1 0 0 0 0,0 1 0 0 0,1-1 1 0 0,-1 0-1 0 0,0 1 0 0 0,1-1 0 0 0,-1 0 1 0 0,0-1-1 0 0,1 1-96 0 0,-1 0 86 0 0,1 1 0 0 0,-1-1 1 0 0,1 0-1 0 0,-1 0 1 0 0,1 0-1 0 0,-1 1 0 0 0,0-1 1 0 0,1 0-1 0 0,-1 1 1 0 0,0-1-1 0 0,0 0 1 0 0,1 1-1 0 0,-1-1 0 0 0,0 1 1 0 0,0 0-1 0 0,0-1 1 0 0,0 1-1 0 0,0-1 0 0 0,0 1 1 0 0,1 0-1 0 0,-1 0 1 0 0,0 0-1 0 0,0 0 1 0 0,0-1-1 0 0,0 1 0 0 0,0 0 1 0 0,0 1-1 0 0,-2-1 1 0 0,2 1-83 0 0,0 0 0 0 0,0 0 0 0 0,0 0 0 0 0,0 0 1 0 0,1 0-1 0 0,-1 0 0 0 0,0 0 0 0 0,1 1 1 0 0,-1-1-1 0 0,0 0 0 0 0,1 0 0 0 0,-1 1 0 0 0,1-1 1 0 0,0 0-1 0 0,-1 1 0 0 0,1-1 0 0 0,0 1 0 0 0,0-1 1 0 0,0 0-1 0 0,0 3 0 0 0,1 38 63 0 0,-1-29-29 0 0,-2 34 57 0 0,0-31-65 0 0,1-1 1 0 0,1 1 0 0 0,1 0-1 0 0,0-1 1 0 0,3 18 0 0 0,8-6-46 0 0,-10-23 17 0 0,0-1-1 0 0,-1 0 1 0 0,1 1 0 0 0,-1 0 0 0 0,1-1 0 0 0,-1 1-1 0 0,-1 0 1 0 0,1 0 0 0 0,0 6 0 0 0,8 31 55 0 0,-5-44 276 0 0,1-10-172 0 0,-5-27-251 0 0,2 18 31 0 0,-2 0 0 0 0,-1 0 1 0 0,-1 0-1 0 0,-4-22 0 0 0,-3-34 19 0 0,0 33 61 0 0,6 33-1 0 0,3 12-13 0 0,0-1 1 0 0,0 0 0 0 0,0 1-1 0 0,0-1 1 0 0,0 0 0 0 0,0 1 0 0 0,0-1-1 0 0,-1 0 1 0 0,1 1 0 0 0,0-1 0 0 0,0 0-1 0 0,-1 1 1 0 0,1-1 0 0 0,-1 1-1 0 0,1-1 1 0 0,0 1 0 0 0,-1-1 0 0 0,1 0-1 0 0,-1 1 1 0 0,1 0 0 0 0,-1-1 0 0 0,0 0-1 0 0,-4-8 15 0 0,5 8-13 0 0,0 0 0 0 0,0 0 1 0 0,-1 1-1 0 0,1-1 0 0 0,0 0 0 0 0,-1 0 0 0 0,1 0 0 0 0,0 1 0 0 0,-1-1 0 0 0,1 0 0 0 0,-1 0 0 0 0,1 1 0 0 0,-1-1 0 0 0,1 0 0 0 0,-1 1 1 0 0,0-1-1 0 0,1 1 0 0 0,-1-1 0 0 0,0 1 0 0 0,0-1 0 0 0,0 0 0 0 0,0 1-25 0 0,1 0-1 0 0,-1 0 1 0 0,1 0 0 0 0,0 0 0 0 0,-1 0-1 0 0,1 0 1 0 0,-1 0 0 0 0,1 0 0 0 0,-1 0-1 0 0,1 0 1 0 0,-1 0 0 0 0,1 0 0 0 0,-1 0-1 0 0,1 0 1 0 0,0 0 0 0 0,-1 0-1 0 0,1 0 1 0 0,-1 0 0 0 0,1 1 0 0 0,0-1-1 0 0,-1 0 1 0 0,1 0 0 0 0,-1 1 0 0 0,1-1-1 0 0,0 0 1 0 0,-1 1 0 0 0,1-1 0 0 0,0 0-1 0 0,-1 1 1 0 0,1-1 0 0 0,0 0 0 0 0,0 1-1 0 0,-1-1 1 0 0,1 1 0 0 0,-6 24-218 0 0,6 40 413 0 0,1-47-168 0 0,-1 100 436 0 0,0-115-444 0 0,0 0 0 0 0,1 1 0 0 0,0-1 0 0 0,-1 0 0 0 0,1 0 0 0 0,1 0 0 0 0,-1 0 0 0 0,0 0 0 0 0,1-1 0 0 0,-1 1 0 0 0,1 0 0 0 0,0 0 0 0 0,0-1 0 0 0,0 1 0 0 0,0-1 0 0 0,3 3 0 0 0,-4-5-93 0 0,24-7 151 0 0,-21-2 25 0 0,0 1 0 0 0,-1-1 0 0 0,0-1 0 0 0,-1 1-1 0 0,0 0 1 0 0,0-1 0 0 0,0-18 0 0 0,-3-76-567 0 0,-1 42 404 0 0,2-52 956 0 0,-2 114-829 0 0,-3 0-32 0 0,3 0-39 0 0,-8 24-712 0 0,6-10 747 0 0,1 1 0 0 0,0-1 0 0 0,2 1-1 0 0,-1 0 1 0 0,2-1 0 0 0,0 1 0 0 0,3 24 0 0 0,0 13 226 0 0,-4-29-156 0 0,0-14-41 0 0,1 1 0 0 0,0-1 0 0 0,1 1 0 0 0,0-1 0 0 0,0 1-1 0 0,5 15 1 0 0,-3 10-1 0 0,-4-33-37 0 0,1 1-1 0 0,0-1 1 0 0,0 1 0 0 0,0-1-1 0 0,0 1 1 0 0,0-1-1 0 0,0 1 1 0 0,1-1-1 0 0,-1 1 1 0 0,1-1-1 0 0,0 1 1 0 0,0-1-1 0 0,2 4 1 0 0,-3-6-22 0 0,0 0 1 0 0,0 1-1 0 0,0-1 0 0 0,0 0 0 0 0,0 0 1 0 0,0 0-1 0 0,0 1 0 0 0,0-1 1 0 0,0 0-1 0 0,0 0 0 0 0,0 0 1 0 0,0 1-1 0 0,0-1 0 0 0,0 0 0 0 0,1 0 1 0 0,-1 0-1 0 0,0 0 0 0 0,0 1 1 0 0,0-1-1 0 0,0 0 0 0 0,0 0 0 0 0,1 0 1 0 0,-1 0-1 0 0,0 0 0 0 0,0 0 1 0 0,0 1-1 0 0,0-1 0 0 0,1 0 0 0 0,-1 0 1 0 0,0 0-1 0 0,0 0 0 0 0,0 0 1 0 0,1 0-1 0 0,-1 0 0 0 0,0 0 1 0 0,0 0-1 0 0,0 0 0 0 0,1 0 0 0 0,-1 0 1 0 0,0 0-1 0 0,0 0 0 0 0,0 0 1 0 0,1 0-1 0 0,-1 0 0 0 0,0 0 0 0 0,0 0 1 0 0,0 0-1 0 0,1-1 0 0 0,-1 1 1 0 0,0 0-1 0 0,0 0 0 0 0,0 0 0 0 0,0 0 1 0 0,1 0-1 0 0,-1 0 0 0 0,0-1 1 0 0,0 1-1 0 0,0 0 0 0 0,0 0 1 0 0,0 0-1 0 0,1 0 0 0 0,-1-1 0 0 0,2-19-2795 0 0,-5-8-5681 0 0,-4 84 6577 0 0</inkml:trace>
</inkml:ink>
</file>

<file path=ppt/ink/ink17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4:40:01.720"/>
    </inkml:context>
    <inkml:brush xml:id="br0">
      <inkml:brushProperty name="width" value="0.035" units="cm"/>
      <inkml:brushProperty name="height" value="0.035" units="cm"/>
      <inkml:brushProperty name="color" value="#E71224"/>
    </inkml:brush>
  </inkml:definitions>
  <inkml:trace contextRef="#ctx0" brushRef="#br0">229 84 1060 0 0,'0'0'4491'0'0,"-8"-16"-3149"0"0,4 4 549 0 0,-2 6-909 0 0,-11-17 2693 0 0,16 22-3585 0 0,0 0 0 0 0,-1-1 0 0 0,1 1 0 0 0,0 0 0 0 0,0 0 0 0 0,-1 1 0 0 0,1-1 0 0 0,0 0 0 0 0,-1 0-1 0 0,1 1 1 0 0,0-1 0 0 0,-1 0 0 0 0,1 1 0 0 0,-1 0 0 0 0,1-1 0 0 0,-1 1 0 0 0,0 0 0 0 0,1 0 0 0 0,-1 0 0 0 0,1 0 0 0 0,-1 0-1 0 0,-1 0 1 0 0,2 0-28 0 0,-34 0 343 0 0,30 1-378 0 0,0 0 0 0 0,0 0 1 0 0,0 0-1 0 0,1 1 0 0 0,-1 0 0 0 0,1 0 0 0 0,-1 0 0 0 0,1 0 1 0 0,0 1-1 0 0,0-1 0 0 0,0 1 0 0 0,0 0 0 0 0,0 0 0 0 0,1 1 1 0 0,-1-1-1 0 0,1 1 0 0 0,-5 6 0 0 0,1-2-86 0 0,4-3 63 0 0,-1-1-1 0 0,0 1 1 0 0,1 1-1 0 0,0-1 0 0 0,0 0 1 0 0,1 1-1 0 0,-1 0 1 0 0,1-1-1 0 0,0 1 1 0 0,1 0-1 0 0,-2 11 1 0 0,0 73-119 0 0,3-58 99 0 0,0-27 9 0 0,1-1 0 0 0,-1 0 0 0 0,1 1 0 0 0,0-1 0 0 0,0 0 0 0 0,0 0 0 0 0,1 1 0 0 0,0-1 0 0 0,0 0 0 0 0,0-1 0 0 0,0 1 0 0 0,0 0 1 0 0,1 0-1 0 0,-1-1 0 0 0,5 4 0 0 0,4 5 37 0 0,1-1-1 0 0,25 17 1 0 0,-30-23 5 0 0,-1 0 4 0 0,0-1-1 0 0,1 0 0 0 0,-1 0 1 0 0,1 0-1 0 0,-1-1 1 0 0,1 0-1 0 0,0 0 0 0 0,0-1 1 0 0,1 0-1 0 0,-1 0 1 0 0,0-1-1 0 0,1 1 1 0 0,-1-2-1 0 0,1 1 0 0 0,-1-1 1 0 0,1 0-1 0 0,13-2 1 0 0,-18 0-14 0 0,0 1 0 0 0,0-1 0 0 0,0 1 0 0 0,0-1 1 0 0,0 0-1 0 0,-1 0 0 0 0,1 0 0 0 0,-1 0 1 0 0,0-1-1 0 0,1 1 0 0 0,-1-1 0 0 0,0 1 0 0 0,3-6 1 0 0,19-40 280 0 0,-18 22-225 0 0,-2-1 1 0 0,0 1-1 0 0,-2-1 0 0 0,-2-47 0 0 0,0 46 42 0 0,-1 21-111 0 0,0 1-1 0 0,-1-1 1 0 0,0 0 0 0 0,0 0 0 0 0,-1 1 0 0 0,1-1 0 0 0,-1 1 0 0 0,-1-1 0 0 0,1 1-1 0 0,-7-8 1 0 0,-5-7 126 0 0,13 18-133 0 0,1 0-1 0 0,0 1 1 0 0,-1 0 0 0 0,0-1 0 0 0,1 1 0 0 0,-1 0-1 0 0,0 0 1 0 0,0 0 0 0 0,0 0 0 0 0,0 0 0 0 0,-1 0-1 0 0,1 1 1 0 0,-3-3 0 0 0,-16-3 233 0 0,15 7-276 0 0,0 0 1 0 0,-1 0-1 0 0,1 1 0 0 0,-1-1 1 0 0,1 1-1 0 0,0 1 0 0 0,0-1 1 0 0,-1 1-1 0 0,1 0 0 0 0,0 1 1 0 0,1-1-1 0 0,-1 1 0 0 0,0 0 1 0 0,1 1-1 0 0,-6 3 0 0 0,11-7-77 0 0,1 0 1 0 0,-1 0-1 0 0,0 0 0 0 0,0 0 0 0 0,0 0 0 0 0,0 1 0 0 0,0-1 0 0 0,1 0 0 0 0,-1 0 0 0 0,0 0 1 0 0,0 0-1 0 0,0 0 0 0 0,0 0 0 0 0,0 0 0 0 0,0 0 0 0 0,1 1 0 0 0,-1-1 0 0 0,0 0 0 0 0,0 0 1 0 0,0 0-1 0 0,0 0 0 0 0,0 0 0 0 0,0 1 0 0 0,0-1 0 0 0,0 0 0 0 0,0 0 0 0 0,0 0 0 0 0,0 0 1 0 0,0 0-1 0 0,0 1 0 0 0,0-1 0 0 0,0 0 0 0 0,0 0 0 0 0,0 0 0 0 0,0 0 0 0 0,0 1 0 0 0,0-1 1 0 0,0 0-1 0 0,0 0 0 0 0,0 0 0 0 0,0 0 0 0 0,0 1 0 0 0,0-1 0 0 0,0 0 0 0 0,0 0 0 0 0,0 0 1 0 0,0 0-1 0 0,-1 0 0 0 0,1 0 0 0 0,0 1 0 0 0,0-1 0 0 0,0 0 0 0 0,0 0 0 0 0,0 0 0 0 0,0 0 1 0 0,-1 0-1 0 0,1 0 0 0 0,0 0 0 0 0,0 0 0 0 0,0 0 0 0 0,15 0-6070 0 0,-41-3 1198 0 0</inkml:trace>
</inkml:ink>
</file>

<file path=ppt/ink/ink17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4:40:12.378"/>
    </inkml:context>
    <inkml:brush xml:id="br0">
      <inkml:brushProperty name="width" value="0.035" units="cm"/>
      <inkml:brushProperty name="height" value="0.035" units="cm"/>
      <inkml:brushProperty name="color" value="#E71224"/>
    </inkml:brush>
  </inkml:definitions>
  <inkml:trace contextRef="#ctx0" brushRef="#br0">1 443 772 0 0,'0'0'179'0'0,"0"-44"2762"0"0,0 35-2791 0 0,-1 7 356 0 0,1 0 1 0 0,0 0-1 0 0,0 1 1 0 0,0-1-1 0 0,0 0 1 0 0,0 0-1 0 0,0 1 1 0 0,1-1-1 0 0,-1 0 1 0 0,1 0-1 0 0,-1 1 0 0 0,1-1 1 0 0,1-3-1 0 0,12 1 2841 0 0,3 3-4291 0 0,359 4 1305 0 0,-343-4-266 0 0,46-9-1 0 0,-45 5-213 0 0,49-1 0 0 0,-46 7 192 0 0,-17 0-44 0 0,-1-1 0 0 0,1 0 0 0 0,0-2 0 0 0,0 0 0 0 0,-1-1 0 0 0,26-8 0 0 0,-1-2 110 0 0,-31 10-120 0 0,1-1 0 0 0,-1-1 1 0 0,17-7-1 0 0,-15 5-23 0 0,0 2 0 0 0,1 0 0 0 0,0 1 1 0 0,0 0-1 0 0,0 2 0 0 0,0 0 0 0 0,1 0 1 0 0,-1 2-1 0 0,27 1 0 0 0,-17 0 74 0 0,1-2 1 0 0,31-4-1 0 0,-36 2-71 0 0,-1 1 0 0 0,1 1 0 0 0,37 4-1 0 0,-8-1 30 0 0,-17-2 40 0 0,-14 2-97 0 0,-17 1 65 0 0,0-2 3 0 0,-1-1 17 0 0,40 10 353 0 0,29-3-174 0 0,-35-1-147 0 0,-54-18 3081 0 0,-18-30-2935 0 0,2 3-322 0 0,-5-2 145 0 0,27 29-72 0 0,0-1-1 0 0,-21-16 0 0 0,14 11-20 0 0,-5-2 31 0 0,4 1-24 0 0,11 7-74 0 0,8 11 51 0 0,1 0 0 0 0,-1-1 0 0 0,0 1 0 0 0,1 0 0 0 0,-1 0 0 0 0,0 0 0 0 0,0 0 0 0 0,0-1 0 0 0,0 1 0 0 0,0 0 0 0 0,0 1 0 0 0,0-1 0 0 0,0 0 0 0 0,0 0 0 0 0,-1 0 0 0 0,1 1 0 0 0,0-1 0 0 0,0 1 0 0 0,-1-1 0 0 0,1 1 0 0 0,-3-1 0 0 0,4 37-14855 0 0,0-69 12369 0 0</inkml:trace>
</inkml:ink>
</file>

<file path=ppt/ink/ink17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4:40:13.688"/>
    </inkml:context>
    <inkml:brush xml:id="br0">
      <inkml:brushProperty name="width" value="0.035" units="cm"/>
      <inkml:brushProperty name="height" value="0.035" units="cm"/>
      <inkml:brushProperty name="color" value="#E71224"/>
    </inkml:brush>
  </inkml:definitions>
  <inkml:trace contextRef="#ctx0" brushRef="#br0">193 7 148 0 0,'0'0'10319'0'0,"-10"-6"-5542"0"0,4 12-4796 0 0,-1 0 0 0 0,1 0 0 0 0,1 1 0 0 0,-1-1 0 0 0,1 2 0 0 0,-8 14 0 0 0,1-4 111 0 0,-3 9-31 0 0,0 0 1 0 0,2 1-1 0 0,-15 44 0 0 0,-4 9-48 0 0,30-76 3 0 0,1-4 4 0 0,1 1 0 0 0,-1-1 0 0 0,1 0 1 0 0,-1 1-1 0 0,0-1 0 0 0,1 0 0 0 0,-1 0 0 0 0,0 1 0 0 0,0-1 0 0 0,0 0 0 0 0,0 0 0 0 0,0 0 0 0 0,0 0 1 0 0,0 0-1 0 0,-3 1 0 0 0,3-1 524 0 0,2-5 407 0 0,5-9-5863 0 0,7 6-111 0 0,-10 4 2951 0 0,-26 23-3215 0 0</inkml:trace>
</inkml:ink>
</file>

<file path=ppt/ink/ink17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4:40:15.257"/>
    </inkml:context>
    <inkml:brush xml:id="br0">
      <inkml:brushProperty name="width" value="0.035" units="cm"/>
      <inkml:brushProperty name="height" value="0.035" units="cm"/>
      <inkml:brushProperty name="color" value="#E71224"/>
    </inkml:brush>
  </inkml:definitions>
  <inkml:trace contextRef="#ctx0" brushRef="#br0">1 14 1088 0 0,'0'0'5099'0'0,"11"-6"-3648"0"0,-5 2 3039 0 0,-5 1-1159 0 0,-1 19-2227 0 0,7 73-1338 0 0,13 79 776 0 0,-16-140-478 0 0,15 69 355 0 0,-10-43-107 0 0,-8-48-288 0 0,0-1 0 0 0,0 1-1 0 0,-1 0 1 0 0,1 0-1 0 0,-1-1 1 0 0,-1 9 0 0 0,0 4-23 0 0,1-17-35 0 0,0-47-11980 0 0,0 39 10003 0 0,0 10 285 0 0,0 47-322 0 0</inkml:trace>
</inkml:ink>
</file>

<file path=ppt/ink/ink17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4:40:15.899"/>
    </inkml:context>
    <inkml:brush xml:id="br0">
      <inkml:brushProperty name="width" value="0.035" units="cm"/>
      <inkml:brushProperty name="height" value="0.035" units="cm"/>
      <inkml:brushProperty name="color" value="#E71224"/>
    </inkml:brush>
  </inkml:definitions>
  <inkml:trace contextRef="#ctx0" brushRef="#br0">1 89 472 0 0,'0'0'9770'0'0,"10"-6"-4179"0"0,32-7-5847 0 0,-8 0 258 0 0,-3 4 22 0 0,27-7-12 0 0,10-12-4567 0 0,-66 24 19 0 0,-13 7 1610 0 0,-40 26-672 0 0</inkml:trace>
</inkml:ink>
</file>

<file path=ppt/ink/ink17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4:40:16.953"/>
    </inkml:context>
    <inkml:brush xml:id="br0">
      <inkml:brushProperty name="width" value="0.035" units="cm"/>
      <inkml:brushProperty name="height" value="0.035" units="cm"/>
      <inkml:brushProperty name="color" value="#E71224"/>
    </inkml:brush>
  </inkml:definitions>
  <inkml:trace contextRef="#ctx0" brushRef="#br0">114 51 1268 0 0,'0'0'9196'0'0,"-7"20"-7038"0"0,2-17-2038 0 0,0 0-1 0 0,0 0 0 0 0,0 1 0 0 0,1-1 0 0 0,-1 1 1 0 0,1 0-1 0 0,0 0 0 0 0,0 1 0 0 0,1-1 0 0 0,-1 1 1 0 0,1 0-1 0 0,0 0 0 0 0,0 0 0 0 0,1 0 0 0 0,-1 0 1 0 0,1 1-1 0 0,0-1 0 0 0,1 1 0 0 0,-1-1 0 0 0,1 1 1 0 0,-1 7-1 0 0,1-4-212 0 0,-2-11 373 0 0,3 0-252 0 0,-1 0 1 0 0,1 1 0 0 0,0-1-1 0 0,0 0 1 0 0,0 0-1 0 0,0 1 1 0 0,0-1-1 0 0,1 0 1 0 0,-1 1-1 0 0,0-1 1 0 0,1 0-1 0 0,-1 1 1 0 0,2-3-1 0 0,7-38-322 0 0,-1 4 89 0 0,2 15 106 0 0,7-14 21 0 0,-13 27 31 0 0,0 0-65 0 0,-2 24 49 0 0,-3-7 139 0 0,0 0-1 0 0,-1-1 1 0 0,0 1-1 0 0,0-1 1 0 0,0 0-1 0 0,-1 0 1 0 0,-5 11-1 0 0,-13 35 445 0 0,-4 9 150 0 0,8-23-780 0 0,17-38-26 0 0,0 0 1 0 0,0 1-1 0 0,-1-1 0 0 0,1 0 0 0 0,0 1 1 0 0,0-1-1 0 0,0 0 0 0 0,-1 1 0 0 0,1-1 0 0 0,0 0 1 0 0,0 1-1 0 0,0-1 0 0 0,0 1 0 0 0,0-1 0 0 0,0 0 1 0 0,0 1-1 0 0,0-1 0 0 0,0 1 0 0 0,0-1 1 0 0,0 0-1 0 0,0 1 0 0 0,0-1 0 0 0,0 1 0 0 0,0-1 1 0 0,0 0-1 0 0,0 1 0 0 0,0-1 0 0 0,1 1 1 0 0,-1-1-1 0 0,0 0 0 0 0,0 1 0 0 0,1-1 0 0 0,-1 0 1 0 0,0 1-1 0 0,0-1 0 0 0,1 0 0 0 0,-1 0 0 0 0,0 1 1 0 0,1-1-1 0 0,-1 0 0 0 0,0 0 0 0 0,1 1 1 0 0,-1-1-1 0 0,0 0 0 0 0,1 0 0 0 0,-1 0 0 0 0,1 0 1 0 0,12 1-2933 0 0,-35 11-3964 0 0</inkml:trace>
</inkml:ink>
</file>

<file path=ppt/ink/ink17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4:40:19.071"/>
    </inkml:context>
    <inkml:brush xml:id="br0">
      <inkml:brushProperty name="width" value="0.035" units="cm"/>
      <inkml:brushProperty name="height" value="0.035" units="cm"/>
      <inkml:brushProperty name="color" value="#E71224"/>
    </inkml:brush>
  </inkml:definitions>
  <inkml:trace contextRef="#ctx0" brushRef="#br0">9 1 84 0 0,'0'0'5132'0'0,"-9"3"-8910"0"0</inkml:trace>
</inkml:ink>
</file>

<file path=ppt/ink/ink17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4:40:19.303"/>
    </inkml:context>
    <inkml:brush xml:id="br0">
      <inkml:brushProperty name="width" value="0.035" units="cm"/>
      <inkml:brushProperty name="height" value="0.035" units="cm"/>
      <inkml:brushProperty name="color" value="#E71224"/>
    </inkml:brush>
  </inkml:definitions>
  <inkml:trace contextRef="#ctx0" brushRef="#br0">18 1 16 0 0,'-18'0'242'0'0</inkml:trace>
</inkml:ink>
</file>

<file path=ppt/ink/ink17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4:40:19.702"/>
    </inkml:context>
    <inkml:brush xml:id="br0">
      <inkml:brushProperty name="width" value="0.035" units="cm"/>
      <inkml:brushProperty name="height" value="0.035" units="cm"/>
      <inkml:brushProperty name="color" value="#E71224"/>
    </inkml:brush>
  </inkml:definitions>
  <inkml:trace contextRef="#ctx0" brushRef="#br0">0 0 604 0 0,'0'0'708'0'0</inkml:trace>
</inkml:ink>
</file>

<file path=ppt/ink/ink17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4:40:20.351"/>
    </inkml:context>
    <inkml:brush xml:id="br0">
      <inkml:brushProperty name="width" value="0.035" units="cm"/>
      <inkml:brushProperty name="height" value="0.035" units="cm"/>
      <inkml:brushProperty name="color" value="#E71224"/>
    </inkml:brush>
  </inkml:definitions>
  <inkml:trace contextRef="#ctx0" brushRef="#br0">24 70 500 0 0,'0'0'8449'0'0,"-7"-19"-7316"0"0,-2-17-5425 0 0,6 29 3302 0 0,-1 0-194 0 0,6 11-1046 0 0,19 48 844 0 0</inkml:trace>
</inkml:ink>
</file>

<file path=ppt/ink/ink17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4:40:20.997"/>
    </inkml:context>
    <inkml:brush xml:id="br0">
      <inkml:brushProperty name="width" value="0.035" units="cm"/>
      <inkml:brushProperty name="height" value="0.035" units="cm"/>
      <inkml:brushProperty name="color" value="#E71224"/>
    </inkml:brush>
  </inkml:definitions>
  <inkml:trace contextRef="#ctx0" brushRef="#br0">1 0 852 0 0,'0'0'5055'0'0,"0"4"-4908"0"0,8 59 1014 0 0,1-15 625 0 0,-9-30-1641 0 0,-1-13-497 0 0,1 0 0 0 0,-1 0-1 0 0,1-1 1 0 0,0 1 0 0 0,1 0-1 0 0,-1-1 1 0 0,1 1 0 0 0,0 0-1 0 0,0-1 1 0 0,1 1 0 0 0,2 4-1 0 0,-4-3-647 0 0,1-3-256 0 0,-2-13-505 0 0,-7-59 860 0 0</inkml:trace>
</inkml:ink>
</file>

<file path=ppt/ink/ink17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4:40:21.533"/>
    </inkml:context>
    <inkml:brush xml:id="br0">
      <inkml:brushProperty name="width" value="0.035" units="cm"/>
      <inkml:brushProperty name="height" value="0.035" units="cm"/>
      <inkml:brushProperty name="color" value="#E71224"/>
    </inkml:brush>
  </inkml:definitions>
  <inkml:trace contextRef="#ctx0" brushRef="#br0">1 0 916 0 0,'0'0'2905'0'0,"1"4"-2880"0"0,4 4-86 0 0,-3-4 93 0 0,-1-1 1 0 0,1 0-1 0 0,-1 1 1 0 0,0-1-1 0 0,0 1 1 0 0,0 0-1 0 0,0-1 0 0 0,0 1 1 0 0,-1 0-1 0 0,0 6 1 0 0,18-1-2888 0 0</inkml:trace>
</inkml:ink>
</file>

<file path=ppt/ink/ink17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4:40:22.160"/>
    </inkml:context>
    <inkml:brush xml:id="br0">
      <inkml:brushProperty name="width" value="0.035" units="cm"/>
      <inkml:brushProperty name="height" value="0.035" units="cm"/>
      <inkml:brushProperty name="color" value="#E71224"/>
    </inkml:brush>
  </inkml:definitions>
  <inkml:trace contextRef="#ctx0" brushRef="#br0">1 1 500 0 0,'0'0'903'0'0,"0"6"-464"0"0,0 26 3989 0 0,0 10-2261 0 0,7-25-2562 0 0,-1-10-2680 0 0,-19-35-1892 0 0</inkml:trace>
</inkml:ink>
</file>

<file path=ppt/ink/ink17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4:40:22.725"/>
    </inkml:context>
    <inkml:brush xml:id="br0">
      <inkml:brushProperty name="width" value="0.035" units="cm"/>
      <inkml:brushProperty name="height" value="0.035" units="cm"/>
      <inkml:brushProperty name="color" value="#E71224"/>
    </inkml:brush>
  </inkml:definitions>
  <inkml:trace contextRef="#ctx0" brushRef="#br0">1 0 864 0 0,'0'0'3971'0'0,"1"6"-3523"0"0,0-1-795 0 0,-1-1 749 0 0,1 1 0 0 0,0-1 0 0 0,-1 0 0 0 0,1 0 0 0 0,0 0 0 0 0,1 0 0 0 0,-1 0 0 0 0,1 0 0 0 0,3 5-1 0 0,-4-8-419 0 0,0 0 0 0 0,0 0 0 0 0,-1 0 0 0 0,1 1 0 0 0,0-1 0 0 0,-1 0 0 0 0,1 0-1 0 0,0 0 1 0 0,-1 1 0 0 0,0-1 0 0 0,1 0 0 0 0,-1 0 0 0 0,0 1 0 0 0,1-1-1 0 0,-1 2 1 0 0,0-3-108 0 0,0 1 0 0 0,0-1-1 0 0,0 1 1 0 0,0 0 0 0 0,0-1 0 0 0,0 1-1 0 0,0-1 1 0 0,0 1 0 0 0,0-1 0 0 0,0 1-1 0 0,0 0 1 0 0,1-1 0 0 0,-1 1 0 0 0,0-1-1 0 0,0 1 1 0 0,1-1 0 0 0,-1 1 0 0 0,0-1-1 0 0,1 0 1 0 0,-1 1 0 0 0,1-1-1 0 0,-1 1 1 0 0,0-1 0 0 0,1 0 0 0 0,-1 1-1 0 0,1-1 1 0 0,-1 0 0 0 0,1 1 0 0 0,-1-1-1 0 0,2 0 1 0 0,-1 0-1176 0 0,-2-4-1739 0 0,-7-17 2633 0 0</inkml:trace>
</inkml:ink>
</file>

<file path=ppt/ink/ink17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4:40:23.280"/>
    </inkml:context>
    <inkml:brush xml:id="br0">
      <inkml:brushProperty name="width" value="0.035" units="cm"/>
      <inkml:brushProperty name="height" value="0.035" units="cm"/>
      <inkml:brushProperty name="color" value="#E71224"/>
    </inkml:brush>
  </inkml:definitions>
  <inkml:trace contextRef="#ctx0" brushRef="#br0">12 1 788 0 0,'0'0'6809'0'0,"0"9"-6727"0"0,0 6-72 0 0,1-4-14 0 0,0 0 1 0 0,-1-1-1 0 0,0 1 0 0 0,-1 0 1 0 0,0 0-1 0 0,-1-1 0 0 0,-4 13 0 0 0,6-22-133 0 0,-1 1 1 0 0,1-1-1 0 0,-1 0 0 0 0,1 0 0 0 0,-1 0 0 0 0,1 0 0 0 0,0 1 0 0 0,0-1 0 0 0,0 0 0 0 0,-1 0 0 0 0,1 1 1 0 0,0-1-1 0 0,0 0 0 0 0,1 0 0 0 0,-1 1 0 0 0,0-1 0 0 0,0 0 0 0 0,1 0 0 0 0,-1 1 0 0 0,0-1 0 0 0,1 0 1 0 0,-1 0-1 0 0,1 0 0 0 0,0 0 0 0 0,-1 0 0 0 0,1 0 0 0 0,0 0 0 0 0,0 0 0 0 0,1 2 0 0 0,0-3-891 0 0,-1 0-160 0 0,7 0-148 0 0</inkml:trace>
</inkml:ink>
</file>

<file path=ppt/ink/ink17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4:40:23.801"/>
    </inkml:context>
    <inkml:brush xml:id="br0">
      <inkml:brushProperty name="width" value="0.035" units="cm"/>
      <inkml:brushProperty name="height" value="0.035" units="cm"/>
      <inkml:brushProperty name="color" value="#E71224"/>
    </inkml:brush>
  </inkml:definitions>
  <inkml:trace contextRef="#ctx0" brushRef="#br0">0 0 932 0 0,'0'0'6900'0'0,"0"54"-6785"0"0,4-40-2214 0 0,-8-47-3749 0 0</inkml:trace>
</inkml:ink>
</file>

<file path=ppt/ink/ink17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4:40:24.133"/>
    </inkml:context>
    <inkml:brush xml:id="br0">
      <inkml:brushProperty name="width" value="0.035" units="cm"/>
      <inkml:brushProperty name="height" value="0.035" units="cm"/>
      <inkml:brushProperty name="color" value="#E71224"/>
    </inkml:brush>
  </inkml:definitions>
  <inkml:trace contextRef="#ctx0" brushRef="#br0">0 0 1140 0 0</inkml:trace>
</inkml:ink>
</file>

<file path=ppt/ink/ink17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4:40:24.281"/>
    </inkml:context>
    <inkml:brush xml:id="br0">
      <inkml:brushProperty name="width" value="0.035" units="cm"/>
      <inkml:brushProperty name="height" value="0.035" units="cm"/>
      <inkml:brushProperty name="color" value="#E71224"/>
    </inkml:brush>
  </inkml:definitions>
  <inkml:trace contextRef="#ctx0" brushRef="#br0">0 0 1140 0 0,'37'176'618'0'0,"-26"-100"7968"0"0,-13-37-8879 0 0,0-5-3101 0 0,2-25 1781 0 0,0-16-1620 0 0,0-59 1422 0 0</inkml:trace>
</inkml:ink>
</file>

<file path=ppt/ink/ink17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4:40:25.829"/>
    </inkml:context>
    <inkml:brush xml:id="br0">
      <inkml:brushProperty name="width" value="0.035" units="cm"/>
      <inkml:brushProperty name="height" value="0.035" units="cm"/>
      <inkml:brushProperty name="color" value="#E71224"/>
    </inkml:brush>
  </inkml:definitions>
  <inkml:trace contextRef="#ctx0" brushRef="#br0">16 0 1060 0 0,'0'0'6274'0'0,"8"29"-7060"0"0,-7-27 819 0 0,-1 1 1 0 0,0-1-1 0 0,0 0 1 0 0,0 0-1 0 0,-1 0 1 0 0,1 1-1 0 0,0-1 1 0 0,-1 0-1 0 0,1 0 1 0 0,-1 0-1 0 0,0 0 1 0 0,0 0-1 0 0,0 0 1 0 0,0 0-1 0 0,0 0 1 0 0,0 0-1 0 0,0 0 1 0 0,-1-1-1 0 0,1 1 1 0 0,-3 2-1 0 0,-3 15-6375 0 0,22-48 5433 0 0</inkml:trace>
</inkml:ink>
</file>

<file path=ppt/ink/ink17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4:40:26.099"/>
    </inkml:context>
    <inkml:brush xml:id="br0">
      <inkml:brushProperty name="width" value="0.035" units="cm"/>
      <inkml:brushProperty name="height" value="0.035" units="cm"/>
      <inkml:brushProperty name="color" value="#E71224"/>
    </inkml:brush>
  </inkml:definitions>
  <inkml:trace contextRef="#ctx0" brushRef="#br0">1 0 1060 0 0</inkml:trace>
</inkml:ink>
</file>

<file path=ppt/ink/ink17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4:40:26.257"/>
    </inkml:context>
    <inkml:brush xml:id="br0">
      <inkml:brushProperty name="width" value="0.035" units="cm"/>
      <inkml:brushProperty name="height" value="0.035" units="cm"/>
      <inkml:brushProperty name="color" value="#E71224"/>
    </inkml:brush>
  </inkml:definitions>
  <inkml:trace contextRef="#ctx0" brushRef="#br0">35 0 1060 0 0,'-30'131'401'0'0,"26"-101"823"0"0,7-26 1811 0 0,1 4-1522 0 0,-4 19-1844 0 0,0-19-2233 0 0,0-37-1774 0 0</inkml:trace>
</inkml:ink>
</file>

<file path=ppt/ink/ink17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9T14:40:26.680"/>
    </inkml:context>
    <inkml:brush xml:id="br0">
      <inkml:brushProperty name="width" value="0.035" units="cm"/>
      <inkml:brushProperty name="height" value="0.035" units="cm"/>
      <inkml:brushProperty name="color" value="#E71224"/>
    </inkml:brush>
  </inkml:definitions>
  <inkml:trace contextRef="#ctx0" brushRef="#br0">0 1 1152 0 0,'0'0'6393'0'0,"18"16"-4164"0"0,-19-6-1853 0 0,1-7-366 0 0,0 1 0 0 0,0-1 0 0 0,0 0 0 0 0,0 0 1 0 0,0 1-1 0 0,1-1 0 0 0,-1 0 0 0 0,1 0 0 0 0,0 0 0 0 0,0 0 0 0 0,3 6 1 0 0,-2 14-2342 0 0,-3-13 43 0 0,-7-75-3365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5AAFE4-9FAC-4ED5-9963-B1DB27BF4EFB}" type="datetimeFigureOut">
              <a:rPr lang="en-US" smtClean="0"/>
              <a:t>9/29/2026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9AF182-A540-4F3E-81C0-75C1CDD3CC42}" type="slidenum">
              <a:rPr lang="en-US" smtClean="0"/>
              <a:t>‹#›</a:t>
            </a:fld>
            <a:endParaRPr lang="en-US"/>
          </a:p>
        </p:txBody>
      </p:sp>
    </p:spTree>
    <p:extLst>
      <p:ext uri="{BB962C8B-B14F-4D97-AF65-F5344CB8AC3E}">
        <p14:creationId xmlns:p14="http://schemas.microsoft.com/office/powerpoint/2010/main" val="37467622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9AF182-A540-4F3E-81C0-75C1CDD3CC42}" type="slidenum">
              <a:rPr lang="en-US" smtClean="0"/>
              <a:t>5</a:t>
            </a:fld>
            <a:endParaRPr lang="en-US"/>
          </a:p>
        </p:txBody>
      </p:sp>
    </p:spTree>
    <p:extLst>
      <p:ext uri="{BB962C8B-B14F-4D97-AF65-F5344CB8AC3E}">
        <p14:creationId xmlns:p14="http://schemas.microsoft.com/office/powerpoint/2010/main" val="540988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D2F7A0-1528-445A-B5B7-B156F91E7F5F}" type="slidenum">
              <a:rPr lang="en-US" smtClean="0"/>
              <a:t>15</a:t>
            </a:fld>
            <a:endParaRPr lang="en-US"/>
          </a:p>
        </p:txBody>
      </p:sp>
    </p:spTree>
    <p:extLst>
      <p:ext uri="{BB962C8B-B14F-4D97-AF65-F5344CB8AC3E}">
        <p14:creationId xmlns:p14="http://schemas.microsoft.com/office/powerpoint/2010/main" val="1954766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D2F7A0-1528-445A-B5B7-B156F91E7F5F}" type="slidenum">
              <a:rPr lang="en-US" smtClean="0"/>
              <a:t>18</a:t>
            </a:fld>
            <a:endParaRPr lang="en-US"/>
          </a:p>
        </p:txBody>
      </p:sp>
    </p:spTree>
    <p:extLst>
      <p:ext uri="{BB962C8B-B14F-4D97-AF65-F5344CB8AC3E}">
        <p14:creationId xmlns:p14="http://schemas.microsoft.com/office/powerpoint/2010/main" val="28831450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D2F7A0-1528-445A-B5B7-B156F91E7F5F}" type="slidenum">
              <a:rPr lang="en-US" smtClean="0"/>
              <a:t>19</a:t>
            </a:fld>
            <a:endParaRPr lang="en-US"/>
          </a:p>
        </p:txBody>
      </p:sp>
    </p:spTree>
    <p:extLst>
      <p:ext uri="{BB962C8B-B14F-4D97-AF65-F5344CB8AC3E}">
        <p14:creationId xmlns:p14="http://schemas.microsoft.com/office/powerpoint/2010/main" val="39434312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Red line shows ideal (Fourier domain) time shift</a:t>
            </a:r>
          </a:p>
          <a:p>
            <a:r>
              <a:rPr lang="en-US" dirty="0"/>
              <a:t>Blue line</a:t>
            </a:r>
            <a:r>
              <a:rPr lang="en-US" baseline="0" dirty="0"/>
              <a:t> shows chirp scaled time shift</a:t>
            </a:r>
          </a:p>
          <a:p>
            <a:endParaRPr lang="en-US" baseline="0" dirty="0"/>
          </a:p>
          <a:p>
            <a:r>
              <a:rPr lang="en-US" baseline="0" dirty="0"/>
              <a:t>20 MHz 10 us chirp: Animation shows from 0% to 10% of bandwidth chirp scaled</a:t>
            </a:r>
            <a:endParaRPr lang="en-US" dirty="0"/>
          </a:p>
        </p:txBody>
      </p:sp>
      <p:sp>
        <p:nvSpPr>
          <p:cNvPr id="4" name="Slide Number Placeholder 3"/>
          <p:cNvSpPr>
            <a:spLocks noGrp="1"/>
          </p:cNvSpPr>
          <p:nvPr>
            <p:ph type="sldNum" sz="quarter" idx="10"/>
          </p:nvPr>
        </p:nvSpPr>
        <p:spPr/>
        <p:txBody>
          <a:bodyPr/>
          <a:lstStyle/>
          <a:p>
            <a:fld id="{0AD2F7A0-1528-445A-B5B7-B156F91E7F5F}" type="slidenum">
              <a:rPr lang="en-US" smtClean="0"/>
              <a:t>20</a:t>
            </a:fld>
            <a:endParaRPr lang="en-US"/>
          </a:p>
        </p:txBody>
      </p:sp>
    </p:spTree>
    <p:extLst>
      <p:ext uri="{BB962C8B-B14F-4D97-AF65-F5344CB8AC3E}">
        <p14:creationId xmlns:p14="http://schemas.microsoft.com/office/powerpoint/2010/main" val="13030545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D2F7A0-1528-445A-B5B7-B156F91E7F5F}" type="slidenum">
              <a:rPr lang="en-US" smtClean="0"/>
              <a:t>21</a:t>
            </a:fld>
            <a:endParaRPr lang="en-US"/>
          </a:p>
        </p:txBody>
      </p:sp>
    </p:spTree>
    <p:extLst>
      <p:ext uri="{BB962C8B-B14F-4D97-AF65-F5344CB8AC3E}">
        <p14:creationId xmlns:p14="http://schemas.microsoft.com/office/powerpoint/2010/main" val="1190362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D2F7A0-1528-445A-B5B7-B156F91E7F5F}" type="slidenum">
              <a:rPr lang="en-US" smtClean="0"/>
              <a:t>22</a:t>
            </a:fld>
            <a:endParaRPr lang="en-US"/>
          </a:p>
        </p:txBody>
      </p:sp>
    </p:spTree>
    <p:extLst>
      <p:ext uri="{BB962C8B-B14F-4D97-AF65-F5344CB8AC3E}">
        <p14:creationId xmlns:p14="http://schemas.microsoft.com/office/powerpoint/2010/main" val="25302611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D2F7A0-1528-445A-B5B7-B156F91E7F5F}" type="slidenum">
              <a:rPr lang="en-US" smtClean="0"/>
              <a:t>23</a:t>
            </a:fld>
            <a:endParaRPr lang="en-US"/>
          </a:p>
        </p:txBody>
      </p:sp>
    </p:spTree>
    <p:extLst>
      <p:ext uri="{BB962C8B-B14F-4D97-AF65-F5344CB8AC3E}">
        <p14:creationId xmlns:p14="http://schemas.microsoft.com/office/powerpoint/2010/main" val="35726958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D2F7A0-1528-445A-B5B7-B156F91E7F5F}" type="slidenum">
              <a:rPr lang="en-US" smtClean="0"/>
              <a:t>24</a:t>
            </a:fld>
            <a:endParaRPr lang="en-US"/>
          </a:p>
        </p:txBody>
      </p:sp>
    </p:spTree>
    <p:extLst>
      <p:ext uri="{BB962C8B-B14F-4D97-AF65-F5344CB8AC3E}">
        <p14:creationId xmlns:p14="http://schemas.microsoft.com/office/powerpoint/2010/main" val="30402110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D2F7A0-1528-445A-B5B7-B156F91E7F5F}" type="slidenum">
              <a:rPr lang="en-US" smtClean="0"/>
              <a:t>25</a:t>
            </a:fld>
            <a:endParaRPr lang="en-US"/>
          </a:p>
        </p:txBody>
      </p:sp>
    </p:spTree>
    <p:extLst>
      <p:ext uri="{BB962C8B-B14F-4D97-AF65-F5344CB8AC3E}">
        <p14:creationId xmlns:p14="http://schemas.microsoft.com/office/powerpoint/2010/main" val="33321569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DDD5C-D5C2-E626-4165-348E7312322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7F38513-F3B8-46CB-15CB-43E2FE1DAEB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31C7DEA-C3BD-AFB0-32BF-4675B731CEE9}"/>
              </a:ext>
            </a:extLst>
          </p:cNvPr>
          <p:cNvSpPr>
            <a:spLocks noGrp="1"/>
          </p:cNvSpPr>
          <p:nvPr>
            <p:ph type="dt" sz="half" idx="10"/>
          </p:nvPr>
        </p:nvSpPr>
        <p:spPr/>
        <p:txBody>
          <a:bodyPr/>
          <a:lstStyle/>
          <a:p>
            <a:fld id="{03C11C70-9C7C-4763-BA45-2D947A4FEAED}" type="datetimeFigureOut">
              <a:rPr lang="en-US" smtClean="0"/>
              <a:t>9/29/2026</a:t>
            </a:fld>
            <a:endParaRPr lang="en-US"/>
          </a:p>
        </p:txBody>
      </p:sp>
      <p:sp>
        <p:nvSpPr>
          <p:cNvPr id="5" name="Footer Placeholder 4">
            <a:extLst>
              <a:ext uri="{FF2B5EF4-FFF2-40B4-BE49-F238E27FC236}">
                <a16:creationId xmlns:a16="http://schemas.microsoft.com/office/drawing/2014/main" id="{2D089705-D0E4-A221-4847-7F35C8A3B5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505C6A-A29D-2FF1-0933-3B50BBE1975F}"/>
              </a:ext>
            </a:extLst>
          </p:cNvPr>
          <p:cNvSpPr>
            <a:spLocks noGrp="1"/>
          </p:cNvSpPr>
          <p:nvPr>
            <p:ph type="sldNum" sz="quarter" idx="12"/>
          </p:nvPr>
        </p:nvSpPr>
        <p:spPr/>
        <p:txBody>
          <a:bodyPr/>
          <a:lstStyle/>
          <a:p>
            <a:fld id="{01AF5E96-180E-47EF-8E69-F278D9EDBD0A}" type="slidenum">
              <a:rPr lang="en-US" smtClean="0"/>
              <a:t>‹#›</a:t>
            </a:fld>
            <a:endParaRPr lang="en-US"/>
          </a:p>
        </p:txBody>
      </p:sp>
    </p:spTree>
    <p:extLst>
      <p:ext uri="{BB962C8B-B14F-4D97-AF65-F5344CB8AC3E}">
        <p14:creationId xmlns:p14="http://schemas.microsoft.com/office/powerpoint/2010/main" val="10800683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428E5-7064-57D0-D0F7-D672C519D56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1F64A96-58C4-7758-8504-7A60C17D0A5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32CC73-3FAF-45AB-247A-E94CE09E0B32}"/>
              </a:ext>
            </a:extLst>
          </p:cNvPr>
          <p:cNvSpPr>
            <a:spLocks noGrp="1"/>
          </p:cNvSpPr>
          <p:nvPr>
            <p:ph type="dt" sz="half" idx="10"/>
          </p:nvPr>
        </p:nvSpPr>
        <p:spPr/>
        <p:txBody>
          <a:bodyPr/>
          <a:lstStyle/>
          <a:p>
            <a:fld id="{03C11C70-9C7C-4763-BA45-2D947A4FEAED}" type="datetimeFigureOut">
              <a:rPr lang="en-US" smtClean="0"/>
              <a:t>9/29/2026</a:t>
            </a:fld>
            <a:endParaRPr lang="en-US"/>
          </a:p>
        </p:txBody>
      </p:sp>
      <p:sp>
        <p:nvSpPr>
          <p:cNvPr id="5" name="Footer Placeholder 4">
            <a:extLst>
              <a:ext uri="{FF2B5EF4-FFF2-40B4-BE49-F238E27FC236}">
                <a16:creationId xmlns:a16="http://schemas.microsoft.com/office/drawing/2014/main" id="{72D5829D-C643-330D-156C-8768DBC787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FB86F2-67CF-905A-0ADD-57020ABA2075}"/>
              </a:ext>
            </a:extLst>
          </p:cNvPr>
          <p:cNvSpPr>
            <a:spLocks noGrp="1"/>
          </p:cNvSpPr>
          <p:nvPr>
            <p:ph type="sldNum" sz="quarter" idx="12"/>
          </p:nvPr>
        </p:nvSpPr>
        <p:spPr/>
        <p:txBody>
          <a:bodyPr/>
          <a:lstStyle/>
          <a:p>
            <a:fld id="{01AF5E96-180E-47EF-8E69-F278D9EDBD0A}" type="slidenum">
              <a:rPr lang="en-US" smtClean="0"/>
              <a:t>‹#›</a:t>
            </a:fld>
            <a:endParaRPr lang="en-US"/>
          </a:p>
        </p:txBody>
      </p:sp>
    </p:spTree>
    <p:extLst>
      <p:ext uri="{BB962C8B-B14F-4D97-AF65-F5344CB8AC3E}">
        <p14:creationId xmlns:p14="http://schemas.microsoft.com/office/powerpoint/2010/main" val="2873834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8EAE6-68C3-AB20-625A-25D0E659E26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406127B-60CA-E0D2-13BA-22BBAB8855C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BE5FAE3-A5F3-1BC6-5BD1-63C03455C9B9}"/>
              </a:ext>
            </a:extLst>
          </p:cNvPr>
          <p:cNvSpPr>
            <a:spLocks noGrp="1"/>
          </p:cNvSpPr>
          <p:nvPr>
            <p:ph type="dt" sz="half" idx="10"/>
          </p:nvPr>
        </p:nvSpPr>
        <p:spPr/>
        <p:txBody>
          <a:bodyPr/>
          <a:lstStyle/>
          <a:p>
            <a:fld id="{03C11C70-9C7C-4763-BA45-2D947A4FEAED}" type="datetimeFigureOut">
              <a:rPr lang="en-US" smtClean="0"/>
              <a:t>9/29/2026</a:t>
            </a:fld>
            <a:endParaRPr lang="en-US"/>
          </a:p>
        </p:txBody>
      </p:sp>
      <p:sp>
        <p:nvSpPr>
          <p:cNvPr id="5" name="Footer Placeholder 4">
            <a:extLst>
              <a:ext uri="{FF2B5EF4-FFF2-40B4-BE49-F238E27FC236}">
                <a16:creationId xmlns:a16="http://schemas.microsoft.com/office/drawing/2014/main" id="{064AE3FF-B9B0-E53B-752E-DB9D74FFFB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667850-D301-D1AD-615F-F624852A2B58}"/>
              </a:ext>
            </a:extLst>
          </p:cNvPr>
          <p:cNvSpPr>
            <a:spLocks noGrp="1"/>
          </p:cNvSpPr>
          <p:nvPr>
            <p:ph type="sldNum" sz="quarter" idx="12"/>
          </p:nvPr>
        </p:nvSpPr>
        <p:spPr/>
        <p:txBody>
          <a:bodyPr/>
          <a:lstStyle/>
          <a:p>
            <a:fld id="{01AF5E96-180E-47EF-8E69-F278D9EDBD0A}" type="slidenum">
              <a:rPr lang="en-US" smtClean="0"/>
              <a:t>‹#›</a:t>
            </a:fld>
            <a:endParaRPr lang="en-US"/>
          </a:p>
        </p:txBody>
      </p:sp>
    </p:spTree>
    <p:extLst>
      <p:ext uri="{BB962C8B-B14F-4D97-AF65-F5344CB8AC3E}">
        <p14:creationId xmlns:p14="http://schemas.microsoft.com/office/powerpoint/2010/main" val="3277641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59A94-9AFB-C18F-AF74-047EA46304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C14198-4E51-9EBE-C33A-8680FE12BAF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DB6E43F-2581-2E88-CC1E-06074EE5312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0BEDDAA-82C6-EE2E-2A31-7DF61F2CD587}"/>
              </a:ext>
            </a:extLst>
          </p:cNvPr>
          <p:cNvSpPr>
            <a:spLocks noGrp="1"/>
          </p:cNvSpPr>
          <p:nvPr>
            <p:ph type="dt" sz="half" idx="10"/>
          </p:nvPr>
        </p:nvSpPr>
        <p:spPr/>
        <p:txBody>
          <a:bodyPr/>
          <a:lstStyle/>
          <a:p>
            <a:fld id="{03C11C70-9C7C-4763-BA45-2D947A4FEAED}" type="datetimeFigureOut">
              <a:rPr lang="en-US" smtClean="0"/>
              <a:t>9/29/2026</a:t>
            </a:fld>
            <a:endParaRPr lang="en-US"/>
          </a:p>
        </p:txBody>
      </p:sp>
      <p:sp>
        <p:nvSpPr>
          <p:cNvPr id="6" name="Footer Placeholder 5">
            <a:extLst>
              <a:ext uri="{FF2B5EF4-FFF2-40B4-BE49-F238E27FC236}">
                <a16:creationId xmlns:a16="http://schemas.microsoft.com/office/drawing/2014/main" id="{2A003E48-5852-B458-39F2-C680BF1BA9F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245B98-7F7C-332A-8B54-DB64A85EF0A8}"/>
              </a:ext>
            </a:extLst>
          </p:cNvPr>
          <p:cNvSpPr>
            <a:spLocks noGrp="1"/>
          </p:cNvSpPr>
          <p:nvPr>
            <p:ph type="sldNum" sz="quarter" idx="12"/>
          </p:nvPr>
        </p:nvSpPr>
        <p:spPr/>
        <p:txBody>
          <a:bodyPr/>
          <a:lstStyle/>
          <a:p>
            <a:fld id="{01AF5E96-180E-47EF-8E69-F278D9EDBD0A}" type="slidenum">
              <a:rPr lang="en-US" smtClean="0"/>
              <a:t>‹#›</a:t>
            </a:fld>
            <a:endParaRPr lang="en-US"/>
          </a:p>
        </p:txBody>
      </p:sp>
    </p:spTree>
    <p:extLst>
      <p:ext uri="{BB962C8B-B14F-4D97-AF65-F5344CB8AC3E}">
        <p14:creationId xmlns:p14="http://schemas.microsoft.com/office/powerpoint/2010/main" val="14346230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8B99A-C788-9910-639C-701CA72BD37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C65F065-FDA3-3463-3A65-C9799A1E7A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300C03-4C40-8671-8AF2-E58870B2345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F626B82-4764-3592-E8AF-91763AACCCF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FAF20B0-A5AB-876E-6398-6DCB122C350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56569C1-D3AE-8CFF-9D76-3A282C34EA48}"/>
              </a:ext>
            </a:extLst>
          </p:cNvPr>
          <p:cNvSpPr>
            <a:spLocks noGrp="1"/>
          </p:cNvSpPr>
          <p:nvPr>
            <p:ph type="dt" sz="half" idx="10"/>
          </p:nvPr>
        </p:nvSpPr>
        <p:spPr/>
        <p:txBody>
          <a:bodyPr/>
          <a:lstStyle/>
          <a:p>
            <a:fld id="{03C11C70-9C7C-4763-BA45-2D947A4FEAED}" type="datetimeFigureOut">
              <a:rPr lang="en-US" smtClean="0"/>
              <a:t>9/29/2026</a:t>
            </a:fld>
            <a:endParaRPr lang="en-US"/>
          </a:p>
        </p:txBody>
      </p:sp>
      <p:sp>
        <p:nvSpPr>
          <p:cNvPr id="8" name="Footer Placeholder 7">
            <a:extLst>
              <a:ext uri="{FF2B5EF4-FFF2-40B4-BE49-F238E27FC236}">
                <a16:creationId xmlns:a16="http://schemas.microsoft.com/office/drawing/2014/main" id="{35186FB0-F5AB-DB61-692E-A99054C81BC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31FC35D-F9E8-71E5-4561-60ACEFE89FF3}"/>
              </a:ext>
            </a:extLst>
          </p:cNvPr>
          <p:cNvSpPr>
            <a:spLocks noGrp="1"/>
          </p:cNvSpPr>
          <p:nvPr>
            <p:ph type="sldNum" sz="quarter" idx="12"/>
          </p:nvPr>
        </p:nvSpPr>
        <p:spPr/>
        <p:txBody>
          <a:bodyPr/>
          <a:lstStyle/>
          <a:p>
            <a:fld id="{01AF5E96-180E-47EF-8E69-F278D9EDBD0A}" type="slidenum">
              <a:rPr lang="en-US" smtClean="0"/>
              <a:t>‹#›</a:t>
            </a:fld>
            <a:endParaRPr lang="en-US"/>
          </a:p>
        </p:txBody>
      </p:sp>
    </p:spTree>
    <p:extLst>
      <p:ext uri="{BB962C8B-B14F-4D97-AF65-F5344CB8AC3E}">
        <p14:creationId xmlns:p14="http://schemas.microsoft.com/office/powerpoint/2010/main" val="1874487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949E2-917F-F357-5F38-831B2EBA10A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D403FD3-282B-1D54-9D17-A41D86BCDE85}"/>
              </a:ext>
            </a:extLst>
          </p:cNvPr>
          <p:cNvSpPr>
            <a:spLocks noGrp="1"/>
          </p:cNvSpPr>
          <p:nvPr>
            <p:ph type="dt" sz="half" idx="10"/>
          </p:nvPr>
        </p:nvSpPr>
        <p:spPr/>
        <p:txBody>
          <a:bodyPr/>
          <a:lstStyle/>
          <a:p>
            <a:fld id="{03C11C70-9C7C-4763-BA45-2D947A4FEAED}" type="datetimeFigureOut">
              <a:rPr lang="en-US" smtClean="0"/>
              <a:t>9/29/2026</a:t>
            </a:fld>
            <a:endParaRPr lang="en-US"/>
          </a:p>
        </p:txBody>
      </p:sp>
      <p:sp>
        <p:nvSpPr>
          <p:cNvPr id="4" name="Footer Placeholder 3">
            <a:extLst>
              <a:ext uri="{FF2B5EF4-FFF2-40B4-BE49-F238E27FC236}">
                <a16:creationId xmlns:a16="http://schemas.microsoft.com/office/drawing/2014/main" id="{14B5E65B-F9BA-925E-DFDE-33E79C97A48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9941EEB-FAA7-77B9-02D6-AA5F03E358A3}"/>
              </a:ext>
            </a:extLst>
          </p:cNvPr>
          <p:cNvSpPr>
            <a:spLocks noGrp="1"/>
          </p:cNvSpPr>
          <p:nvPr>
            <p:ph type="sldNum" sz="quarter" idx="12"/>
          </p:nvPr>
        </p:nvSpPr>
        <p:spPr/>
        <p:txBody>
          <a:bodyPr/>
          <a:lstStyle/>
          <a:p>
            <a:fld id="{01AF5E96-180E-47EF-8E69-F278D9EDBD0A}" type="slidenum">
              <a:rPr lang="en-US" smtClean="0"/>
              <a:t>‹#›</a:t>
            </a:fld>
            <a:endParaRPr lang="en-US"/>
          </a:p>
        </p:txBody>
      </p:sp>
    </p:spTree>
    <p:extLst>
      <p:ext uri="{BB962C8B-B14F-4D97-AF65-F5344CB8AC3E}">
        <p14:creationId xmlns:p14="http://schemas.microsoft.com/office/powerpoint/2010/main" val="36313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D85C92D-FE4C-15C5-990D-443326211DE2}"/>
              </a:ext>
            </a:extLst>
          </p:cNvPr>
          <p:cNvSpPr>
            <a:spLocks noGrp="1"/>
          </p:cNvSpPr>
          <p:nvPr>
            <p:ph type="dt" sz="half" idx="10"/>
          </p:nvPr>
        </p:nvSpPr>
        <p:spPr/>
        <p:txBody>
          <a:bodyPr/>
          <a:lstStyle/>
          <a:p>
            <a:fld id="{03C11C70-9C7C-4763-BA45-2D947A4FEAED}" type="datetimeFigureOut">
              <a:rPr lang="en-US" smtClean="0"/>
              <a:t>9/29/2026</a:t>
            </a:fld>
            <a:endParaRPr lang="en-US"/>
          </a:p>
        </p:txBody>
      </p:sp>
      <p:sp>
        <p:nvSpPr>
          <p:cNvPr id="3" name="Footer Placeholder 2">
            <a:extLst>
              <a:ext uri="{FF2B5EF4-FFF2-40B4-BE49-F238E27FC236}">
                <a16:creationId xmlns:a16="http://schemas.microsoft.com/office/drawing/2014/main" id="{73B636BE-5278-EC50-B9B7-E9CB5D5211B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8B31EC0-9E25-170A-D472-79B2086E8564}"/>
              </a:ext>
            </a:extLst>
          </p:cNvPr>
          <p:cNvSpPr>
            <a:spLocks noGrp="1"/>
          </p:cNvSpPr>
          <p:nvPr>
            <p:ph type="sldNum" sz="quarter" idx="12"/>
          </p:nvPr>
        </p:nvSpPr>
        <p:spPr/>
        <p:txBody>
          <a:bodyPr/>
          <a:lstStyle/>
          <a:p>
            <a:fld id="{01AF5E96-180E-47EF-8E69-F278D9EDBD0A}" type="slidenum">
              <a:rPr lang="en-US" smtClean="0"/>
              <a:t>‹#›</a:t>
            </a:fld>
            <a:endParaRPr lang="en-US"/>
          </a:p>
        </p:txBody>
      </p:sp>
    </p:spTree>
    <p:extLst>
      <p:ext uri="{BB962C8B-B14F-4D97-AF65-F5344CB8AC3E}">
        <p14:creationId xmlns:p14="http://schemas.microsoft.com/office/powerpoint/2010/main" val="13735312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318E4-21B9-504F-0EE8-6F1CB5F559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F80DACE-E7A1-8BE4-3551-FB70CCF2A46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E60A01F-59CC-93FD-6191-82E98448F7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9B330F-D502-7520-A3D5-8903A7D57F97}"/>
              </a:ext>
            </a:extLst>
          </p:cNvPr>
          <p:cNvSpPr>
            <a:spLocks noGrp="1"/>
          </p:cNvSpPr>
          <p:nvPr>
            <p:ph type="dt" sz="half" idx="10"/>
          </p:nvPr>
        </p:nvSpPr>
        <p:spPr/>
        <p:txBody>
          <a:bodyPr/>
          <a:lstStyle/>
          <a:p>
            <a:fld id="{03C11C70-9C7C-4763-BA45-2D947A4FEAED}" type="datetimeFigureOut">
              <a:rPr lang="en-US" smtClean="0"/>
              <a:t>9/29/2026</a:t>
            </a:fld>
            <a:endParaRPr lang="en-US"/>
          </a:p>
        </p:txBody>
      </p:sp>
      <p:sp>
        <p:nvSpPr>
          <p:cNvPr id="6" name="Footer Placeholder 5">
            <a:extLst>
              <a:ext uri="{FF2B5EF4-FFF2-40B4-BE49-F238E27FC236}">
                <a16:creationId xmlns:a16="http://schemas.microsoft.com/office/drawing/2014/main" id="{04106641-5DA0-F03C-4F12-E9C7066D438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AC4675A-D914-561A-335E-03E66A2E1CA6}"/>
              </a:ext>
            </a:extLst>
          </p:cNvPr>
          <p:cNvSpPr>
            <a:spLocks noGrp="1"/>
          </p:cNvSpPr>
          <p:nvPr>
            <p:ph type="sldNum" sz="quarter" idx="12"/>
          </p:nvPr>
        </p:nvSpPr>
        <p:spPr/>
        <p:txBody>
          <a:bodyPr/>
          <a:lstStyle/>
          <a:p>
            <a:fld id="{01AF5E96-180E-47EF-8E69-F278D9EDBD0A}" type="slidenum">
              <a:rPr lang="en-US" smtClean="0"/>
              <a:t>‹#›</a:t>
            </a:fld>
            <a:endParaRPr lang="en-US"/>
          </a:p>
        </p:txBody>
      </p:sp>
    </p:spTree>
    <p:extLst>
      <p:ext uri="{BB962C8B-B14F-4D97-AF65-F5344CB8AC3E}">
        <p14:creationId xmlns:p14="http://schemas.microsoft.com/office/powerpoint/2010/main" val="37566883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A3829-AA30-2DB7-9EA3-6E9B8DE6263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E6AFE32-F1EE-2597-2F09-16C2334CFD4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E1025DF-A106-B8D7-7636-F3512B4147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96C5F8-6898-8A11-8100-27C40174DF9F}"/>
              </a:ext>
            </a:extLst>
          </p:cNvPr>
          <p:cNvSpPr>
            <a:spLocks noGrp="1"/>
          </p:cNvSpPr>
          <p:nvPr>
            <p:ph type="dt" sz="half" idx="10"/>
          </p:nvPr>
        </p:nvSpPr>
        <p:spPr/>
        <p:txBody>
          <a:bodyPr/>
          <a:lstStyle/>
          <a:p>
            <a:fld id="{03C11C70-9C7C-4763-BA45-2D947A4FEAED}" type="datetimeFigureOut">
              <a:rPr lang="en-US" smtClean="0"/>
              <a:t>9/29/2026</a:t>
            </a:fld>
            <a:endParaRPr lang="en-US"/>
          </a:p>
        </p:txBody>
      </p:sp>
      <p:sp>
        <p:nvSpPr>
          <p:cNvPr id="6" name="Footer Placeholder 5">
            <a:extLst>
              <a:ext uri="{FF2B5EF4-FFF2-40B4-BE49-F238E27FC236}">
                <a16:creationId xmlns:a16="http://schemas.microsoft.com/office/drawing/2014/main" id="{5456768F-1F61-DCBB-B04E-C424C2FD033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ECE7CF-3DB7-1167-FAB1-A86A4DD13B8E}"/>
              </a:ext>
            </a:extLst>
          </p:cNvPr>
          <p:cNvSpPr>
            <a:spLocks noGrp="1"/>
          </p:cNvSpPr>
          <p:nvPr>
            <p:ph type="sldNum" sz="quarter" idx="12"/>
          </p:nvPr>
        </p:nvSpPr>
        <p:spPr/>
        <p:txBody>
          <a:bodyPr/>
          <a:lstStyle/>
          <a:p>
            <a:fld id="{01AF5E96-180E-47EF-8E69-F278D9EDBD0A}" type="slidenum">
              <a:rPr lang="en-US" smtClean="0"/>
              <a:t>‹#›</a:t>
            </a:fld>
            <a:endParaRPr lang="en-US"/>
          </a:p>
        </p:txBody>
      </p:sp>
    </p:spTree>
    <p:extLst>
      <p:ext uri="{BB962C8B-B14F-4D97-AF65-F5344CB8AC3E}">
        <p14:creationId xmlns:p14="http://schemas.microsoft.com/office/powerpoint/2010/main" val="32859592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AFE68-7A1E-FC55-F7B8-17CCB67C459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D6DEFDB-CC6E-5F85-9A4F-5E050A1A7B5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5FB86B-5481-D54A-0FDF-FD9FDE44A67A}"/>
              </a:ext>
            </a:extLst>
          </p:cNvPr>
          <p:cNvSpPr>
            <a:spLocks noGrp="1"/>
          </p:cNvSpPr>
          <p:nvPr>
            <p:ph type="dt" sz="half" idx="10"/>
          </p:nvPr>
        </p:nvSpPr>
        <p:spPr/>
        <p:txBody>
          <a:bodyPr/>
          <a:lstStyle/>
          <a:p>
            <a:fld id="{03C11C70-9C7C-4763-BA45-2D947A4FEAED}" type="datetimeFigureOut">
              <a:rPr lang="en-US" smtClean="0"/>
              <a:t>9/29/2026</a:t>
            </a:fld>
            <a:endParaRPr lang="en-US"/>
          </a:p>
        </p:txBody>
      </p:sp>
      <p:sp>
        <p:nvSpPr>
          <p:cNvPr id="5" name="Footer Placeholder 4">
            <a:extLst>
              <a:ext uri="{FF2B5EF4-FFF2-40B4-BE49-F238E27FC236}">
                <a16:creationId xmlns:a16="http://schemas.microsoft.com/office/drawing/2014/main" id="{26B27601-3795-A77E-31A2-BB2A0F581C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9DE932-B3AF-3F5F-4FD8-F769AE905932}"/>
              </a:ext>
            </a:extLst>
          </p:cNvPr>
          <p:cNvSpPr>
            <a:spLocks noGrp="1"/>
          </p:cNvSpPr>
          <p:nvPr>
            <p:ph type="sldNum" sz="quarter" idx="12"/>
          </p:nvPr>
        </p:nvSpPr>
        <p:spPr/>
        <p:txBody>
          <a:bodyPr/>
          <a:lstStyle/>
          <a:p>
            <a:fld id="{01AF5E96-180E-47EF-8E69-F278D9EDBD0A}" type="slidenum">
              <a:rPr lang="en-US" smtClean="0"/>
              <a:t>‹#›</a:t>
            </a:fld>
            <a:endParaRPr lang="en-US"/>
          </a:p>
        </p:txBody>
      </p:sp>
    </p:spTree>
    <p:extLst>
      <p:ext uri="{BB962C8B-B14F-4D97-AF65-F5344CB8AC3E}">
        <p14:creationId xmlns:p14="http://schemas.microsoft.com/office/powerpoint/2010/main" val="24631412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3CDE6F5-3652-3873-DDDD-E8B07458D59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AA0AE03-924F-1939-84AB-9A8D4728F5E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FBFE10-2328-A754-63CA-31DC6320103B}"/>
              </a:ext>
            </a:extLst>
          </p:cNvPr>
          <p:cNvSpPr>
            <a:spLocks noGrp="1"/>
          </p:cNvSpPr>
          <p:nvPr>
            <p:ph type="dt" sz="half" idx="10"/>
          </p:nvPr>
        </p:nvSpPr>
        <p:spPr/>
        <p:txBody>
          <a:bodyPr/>
          <a:lstStyle/>
          <a:p>
            <a:fld id="{03C11C70-9C7C-4763-BA45-2D947A4FEAED}" type="datetimeFigureOut">
              <a:rPr lang="en-US" smtClean="0"/>
              <a:t>9/29/2026</a:t>
            </a:fld>
            <a:endParaRPr lang="en-US"/>
          </a:p>
        </p:txBody>
      </p:sp>
      <p:sp>
        <p:nvSpPr>
          <p:cNvPr id="5" name="Footer Placeholder 4">
            <a:extLst>
              <a:ext uri="{FF2B5EF4-FFF2-40B4-BE49-F238E27FC236}">
                <a16:creationId xmlns:a16="http://schemas.microsoft.com/office/drawing/2014/main" id="{183F2758-9A16-F981-9364-18140E24AB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D46076-3C6A-64C9-E05E-464738B5E30B}"/>
              </a:ext>
            </a:extLst>
          </p:cNvPr>
          <p:cNvSpPr>
            <a:spLocks noGrp="1"/>
          </p:cNvSpPr>
          <p:nvPr>
            <p:ph type="sldNum" sz="quarter" idx="12"/>
          </p:nvPr>
        </p:nvSpPr>
        <p:spPr/>
        <p:txBody>
          <a:bodyPr/>
          <a:lstStyle/>
          <a:p>
            <a:fld id="{01AF5E96-180E-47EF-8E69-F278D9EDBD0A}" type="slidenum">
              <a:rPr lang="en-US" smtClean="0"/>
              <a:t>‹#›</a:t>
            </a:fld>
            <a:endParaRPr lang="en-US"/>
          </a:p>
        </p:txBody>
      </p:sp>
    </p:spTree>
    <p:extLst>
      <p:ext uri="{BB962C8B-B14F-4D97-AF65-F5344CB8AC3E}">
        <p14:creationId xmlns:p14="http://schemas.microsoft.com/office/powerpoint/2010/main" val="20770743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899FDB8-0809-92F7-0AA1-8BED4EF8E6B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06B9A10-6AEB-9507-403B-AA1778F9163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32D5AE-610B-9C8D-57F5-61A63A20467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3C11C70-9C7C-4763-BA45-2D947A4FEAED}" type="datetimeFigureOut">
              <a:rPr lang="en-US" smtClean="0"/>
              <a:t>9/29/2026</a:t>
            </a:fld>
            <a:endParaRPr lang="en-US"/>
          </a:p>
        </p:txBody>
      </p:sp>
      <p:sp>
        <p:nvSpPr>
          <p:cNvPr id="5" name="Footer Placeholder 4">
            <a:extLst>
              <a:ext uri="{FF2B5EF4-FFF2-40B4-BE49-F238E27FC236}">
                <a16:creationId xmlns:a16="http://schemas.microsoft.com/office/drawing/2014/main" id="{92FA6FF9-EDAE-F47F-D409-F79C8CB6CA3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76D1BA7-1C39-7EC9-21E5-13FDA5C1F9E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1AF5E96-180E-47EF-8E69-F278D9EDBD0A}" type="slidenum">
              <a:rPr lang="en-US" smtClean="0"/>
              <a:t>‹#›</a:t>
            </a:fld>
            <a:endParaRPr lang="en-US"/>
          </a:p>
        </p:txBody>
      </p:sp>
    </p:spTree>
    <p:extLst>
      <p:ext uri="{BB962C8B-B14F-4D97-AF65-F5344CB8AC3E}">
        <p14:creationId xmlns:p14="http://schemas.microsoft.com/office/powerpoint/2010/main" val="21726051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17" Type="http://schemas.openxmlformats.org/officeDocument/2006/relationships/image" Target="../media/image58.png"/><Relationship Id="rId21" Type="http://schemas.openxmlformats.org/officeDocument/2006/relationships/image" Target="../media/image10.png"/><Relationship Id="rId324" Type="http://schemas.openxmlformats.org/officeDocument/2006/relationships/customXml" Target="../ink/ink164.xml"/><Relationship Id="rId531" Type="http://schemas.openxmlformats.org/officeDocument/2006/relationships/customXml" Target="../ink/ink268.xml"/><Relationship Id="rId170" Type="http://schemas.openxmlformats.org/officeDocument/2006/relationships/image" Target="../media/image84.png"/><Relationship Id="rId268" Type="http://schemas.openxmlformats.org/officeDocument/2006/relationships/customXml" Target="../ink/ink136.xml"/><Relationship Id="rId475" Type="http://schemas.openxmlformats.org/officeDocument/2006/relationships/image" Target="../media/image235.png"/><Relationship Id="rId32" Type="http://schemas.openxmlformats.org/officeDocument/2006/relationships/customXml" Target="../ink/ink16.xml"/><Relationship Id="rId128" Type="http://schemas.openxmlformats.org/officeDocument/2006/relationships/customXml" Target="../ink/ink64.xml"/><Relationship Id="rId335" Type="http://schemas.openxmlformats.org/officeDocument/2006/relationships/image" Target="../media/image165.png"/><Relationship Id="rId542" Type="http://schemas.openxmlformats.org/officeDocument/2006/relationships/image" Target="../media/image268.png"/><Relationship Id="rId181" Type="http://schemas.openxmlformats.org/officeDocument/2006/relationships/customXml" Target="../ink/ink91.xml"/><Relationship Id="rId402" Type="http://schemas.openxmlformats.org/officeDocument/2006/relationships/customXml" Target="../ink/ink203.xml"/><Relationship Id="rId279" Type="http://schemas.openxmlformats.org/officeDocument/2006/relationships/image" Target="../media/image137.png"/><Relationship Id="rId486" Type="http://schemas.openxmlformats.org/officeDocument/2006/relationships/customXml" Target="../ink/ink245.xml"/><Relationship Id="rId43" Type="http://schemas.openxmlformats.org/officeDocument/2006/relationships/image" Target="../media/image21.png"/><Relationship Id="rId139" Type="http://schemas.openxmlformats.org/officeDocument/2006/relationships/image" Target="../media/image69.png"/><Relationship Id="rId346" Type="http://schemas.openxmlformats.org/officeDocument/2006/relationships/customXml" Target="../ink/ink175.xml"/><Relationship Id="rId192" Type="http://schemas.openxmlformats.org/officeDocument/2006/relationships/image" Target="../media/image95.png"/><Relationship Id="rId206" Type="http://schemas.openxmlformats.org/officeDocument/2006/relationships/image" Target="../media/image102.png"/><Relationship Id="rId413" Type="http://schemas.openxmlformats.org/officeDocument/2006/relationships/image" Target="../media/image204.png"/><Relationship Id="rId497" Type="http://schemas.openxmlformats.org/officeDocument/2006/relationships/image" Target="../media/image246.png"/><Relationship Id="rId12" Type="http://schemas.openxmlformats.org/officeDocument/2006/relationships/customXml" Target="../ink/ink6.xml"/><Relationship Id="rId108" Type="http://schemas.openxmlformats.org/officeDocument/2006/relationships/customXml" Target="../ink/ink54.xml"/><Relationship Id="rId315" Type="http://schemas.openxmlformats.org/officeDocument/2006/relationships/image" Target="../media/image155.png"/><Relationship Id="rId357" Type="http://schemas.openxmlformats.org/officeDocument/2006/relationships/image" Target="../media/image176.png"/><Relationship Id="rId522" Type="http://schemas.openxmlformats.org/officeDocument/2006/relationships/image" Target="../media/image258.png"/><Relationship Id="rId54" Type="http://schemas.openxmlformats.org/officeDocument/2006/relationships/customXml" Target="../ink/ink27.xml"/><Relationship Id="rId96" Type="http://schemas.openxmlformats.org/officeDocument/2006/relationships/customXml" Target="../ink/ink48.xml"/><Relationship Id="rId161" Type="http://schemas.openxmlformats.org/officeDocument/2006/relationships/image" Target="../media/image80.png"/><Relationship Id="rId217" Type="http://schemas.openxmlformats.org/officeDocument/2006/relationships/customXml" Target="../ink/ink109.xml"/><Relationship Id="rId399" Type="http://schemas.openxmlformats.org/officeDocument/2006/relationships/image" Target="../media/image197.png"/><Relationship Id="rId259" Type="http://schemas.openxmlformats.org/officeDocument/2006/relationships/image" Target="../media/image127.png"/><Relationship Id="rId424" Type="http://schemas.openxmlformats.org/officeDocument/2006/relationships/customXml" Target="../ink/ink214.xml"/><Relationship Id="rId466" Type="http://schemas.openxmlformats.org/officeDocument/2006/relationships/customXml" Target="../ink/ink235.xml"/><Relationship Id="rId23" Type="http://schemas.openxmlformats.org/officeDocument/2006/relationships/image" Target="../media/image11.png"/><Relationship Id="rId119" Type="http://schemas.openxmlformats.org/officeDocument/2006/relationships/image" Target="../media/image59.png"/><Relationship Id="rId270" Type="http://schemas.openxmlformats.org/officeDocument/2006/relationships/customXml" Target="../ink/ink137.xml"/><Relationship Id="rId326" Type="http://schemas.openxmlformats.org/officeDocument/2006/relationships/customXml" Target="../ink/ink165.xml"/><Relationship Id="rId533" Type="http://schemas.openxmlformats.org/officeDocument/2006/relationships/customXml" Target="../ink/ink269.xml"/><Relationship Id="rId65" Type="http://schemas.openxmlformats.org/officeDocument/2006/relationships/image" Target="../media/image32.png"/><Relationship Id="rId130" Type="http://schemas.openxmlformats.org/officeDocument/2006/relationships/customXml" Target="../ink/ink65.xml"/><Relationship Id="rId368" Type="http://schemas.openxmlformats.org/officeDocument/2006/relationships/customXml" Target="../ink/ink186.xml"/><Relationship Id="rId172" Type="http://schemas.openxmlformats.org/officeDocument/2006/relationships/image" Target="../media/image85.png"/><Relationship Id="rId228" Type="http://schemas.openxmlformats.org/officeDocument/2006/relationships/customXml" Target="../ink/ink115.xml"/><Relationship Id="rId435" Type="http://schemas.openxmlformats.org/officeDocument/2006/relationships/image" Target="../media/image215.png"/><Relationship Id="rId477" Type="http://schemas.openxmlformats.org/officeDocument/2006/relationships/image" Target="../media/image236.png"/><Relationship Id="rId281" Type="http://schemas.openxmlformats.org/officeDocument/2006/relationships/image" Target="../media/image138.png"/><Relationship Id="rId337" Type="http://schemas.openxmlformats.org/officeDocument/2006/relationships/image" Target="../media/image166.png"/><Relationship Id="rId502" Type="http://schemas.openxmlformats.org/officeDocument/2006/relationships/customXml" Target="../ink/ink253.xml"/><Relationship Id="rId34" Type="http://schemas.openxmlformats.org/officeDocument/2006/relationships/customXml" Target="../ink/ink17.xml"/><Relationship Id="rId76" Type="http://schemas.openxmlformats.org/officeDocument/2006/relationships/customXml" Target="../ink/ink38.xml"/><Relationship Id="rId141" Type="http://schemas.openxmlformats.org/officeDocument/2006/relationships/image" Target="../media/image70.png"/><Relationship Id="rId379" Type="http://schemas.openxmlformats.org/officeDocument/2006/relationships/image" Target="../media/image187.png"/><Relationship Id="rId544" Type="http://schemas.openxmlformats.org/officeDocument/2006/relationships/image" Target="../media/image269.png"/><Relationship Id="rId7" Type="http://schemas.openxmlformats.org/officeDocument/2006/relationships/image" Target="../media/image3.png"/><Relationship Id="rId183" Type="http://schemas.openxmlformats.org/officeDocument/2006/relationships/customXml" Target="../ink/ink92.xml"/><Relationship Id="rId239" Type="http://schemas.openxmlformats.org/officeDocument/2006/relationships/image" Target="../media/image118.png"/><Relationship Id="rId390" Type="http://schemas.openxmlformats.org/officeDocument/2006/relationships/customXml" Target="../ink/ink197.xml"/><Relationship Id="rId404" Type="http://schemas.openxmlformats.org/officeDocument/2006/relationships/customXml" Target="../ink/ink204.xml"/><Relationship Id="rId446" Type="http://schemas.openxmlformats.org/officeDocument/2006/relationships/customXml" Target="../ink/ink225.xml"/><Relationship Id="rId250" Type="http://schemas.openxmlformats.org/officeDocument/2006/relationships/image" Target="../media/image123.png"/><Relationship Id="rId292" Type="http://schemas.openxmlformats.org/officeDocument/2006/relationships/customXml" Target="../ink/ink148.xml"/><Relationship Id="rId306" Type="http://schemas.openxmlformats.org/officeDocument/2006/relationships/customXml" Target="../ink/ink155.xml"/><Relationship Id="rId488" Type="http://schemas.openxmlformats.org/officeDocument/2006/relationships/customXml" Target="../ink/ink246.xml"/><Relationship Id="rId45" Type="http://schemas.openxmlformats.org/officeDocument/2006/relationships/image" Target="../media/image22.png"/><Relationship Id="rId87" Type="http://schemas.openxmlformats.org/officeDocument/2006/relationships/image" Target="../media/image43.png"/><Relationship Id="rId110" Type="http://schemas.openxmlformats.org/officeDocument/2006/relationships/customXml" Target="../ink/ink55.xml"/><Relationship Id="rId348" Type="http://schemas.openxmlformats.org/officeDocument/2006/relationships/customXml" Target="../ink/ink176.xml"/><Relationship Id="rId513" Type="http://schemas.openxmlformats.org/officeDocument/2006/relationships/customXml" Target="../ink/ink259.xml"/><Relationship Id="rId152" Type="http://schemas.openxmlformats.org/officeDocument/2006/relationships/customXml" Target="../ink/ink76.xml"/><Relationship Id="rId194" Type="http://schemas.openxmlformats.org/officeDocument/2006/relationships/image" Target="../media/image96.png"/><Relationship Id="rId208" Type="http://schemas.openxmlformats.org/officeDocument/2006/relationships/image" Target="../media/image103.png"/><Relationship Id="rId415" Type="http://schemas.openxmlformats.org/officeDocument/2006/relationships/image" Target="../media/image205.png"/><Relationship Id="rId457" Type="http://schemas.openxmlformats.org/officeDocument/2006/relationships/image" Target="../media/image226.png"/><Relationship Id="rId261" Type="http://schemas.openxmlformats.org/officeDocument/2006/relationships/image" Target="../media/image128.png"/><Relationship Id="rId499" Type="http://schemas.openxmlformats.org/officeDocument/2006/relationships/image" Target="../media/image247.png"/><Relationship Id="rId14" Type="http://schemas.openxmlformats.org/officeDocument/2006/relationships/customXml" Target="../ink/ink7.xml"/><Relationship Id="rId56" Type="http://schemas.openxmlformats.org/officeDocument/2006/relationships/customXml" Target="../ink/ink28.xml"/><Relationship Id="rId317" Type="http://schemas.openxmlformats.org/officeDocument/2006/relationships/image" Target="../media/image156.png"/><Relationship Id="rId359" Type="http://schemas.openxmlformats.org/officeDocument/2006/relationships/image" Target="../media/image177.png"/><Relationship Id="rId524" Type="http://schemas.openxmlformats.org/officeDocument/2006/relationships/image" Target="../media/image259.png"/><Relationship Id="rId98" Type="http://schemas.openxmlformats.org/officeDocument/2006/relationships/customXml" Target="../ink/ink49.xml"/><Relationship Id="rId121" Type="http://schemas.openxmlformats.org/officeDocument/2006/relationships/image" Target="../media/image60.png"/><Relationship Id="rId163" Type="http://schemas.openxmlformats.org/officeDocument/2006/relationships/image" Target="../media/image81.png"/><Relationship Id="rId219" Type="http://schemas.openxmlformats.org/officeDocument/2006/relationships/customXml" Target="../ink/ink110.xml"/><Relationship Id="rId370" Type="http://schemas.openxmlformats.org/officeDocument/2006/relationships/customXml" Target="../ink/ink187.xml"/><Relationship Id="rId426" Type="http://schemas.openxmlformats.org/officeDocument/2006/relationships/customXml" Target="../ink/ink215.xml"/><Relationship Id="rId230" Type="http://schemas.openxmlformats.org/officeDocument/2006/relationships/customXml" Target="../ink/ink116.xml"/><Relationship Id="rId468" Type="http://schemas.openxmlformats.org/officeDocument/2006/relationships/customXml" Target="../ink/ink236.xml"/><Relationship Id="rId25" Type="http://schemas.openxmlformats.org/officeDocument/2006/relationships/image" Target="../media/image12.png"/><Relationship Id="rId67" Type="http://schemas.openxmlformats.org/officeDocument/2006/relationships/image" Target="../media/image33.png"/><Relationship Id="rId272" Type="http://schemas.openxmlformats.org/officeDocument/2006/relationships/customXml" Target="../ink/ink138.xml"/><Relationship Id="rId328" Type="http://schemas.openxmlformats.org/officeDocument/2006/relationships/customXml" Target="../ink/ink166.xml"/><Relationship Id="rId535" Type="http://schemas.openxmlformats.org/officeDocument/2006/relationships/customXml" Target="../ink/ink270.xml"/><Relationship Id="rId132" Type="http://schemas.openxmlformats.org/officeDocument/2006/relationships/customXml" Target="../ink/ink66.xml"/><Relationship Id="rId174" Type="http://schemas.openxmlformats.org/officeDocument/2006/relationships/image" Target="../media/image86.png"/><Relationship Id="rId381" Type="http://schemas.openxmlformats.org/officeDocument/2006/relationships/image" Target="../media/image188.png"/><Relationship Id="rId241" Type="http://schemas.openxmlformats.org/officeDocument/2006/relationships/image" Target="../media/image119.png"/><Relationship Id="rId437" Type="http://schemas.openxmlformats.org/officeDocument/2006/relationships/image" Target="../media/image216.png"/><Relationship Id="rId479" Type="http://schemas.openxmlformats.org/officeDocument/2006/relationships/image" Target="../media/image237.png"/><Relationship Id="rId36" Type="http://schemas.openxmlformats.org/officeDocument/2006/relationships/customXml" Target="../ink/ink18.xml"/><Relationship Id="rId283" Type="http://schemas.openxmlformats.org/officeDocument/2006/relationships/image" Target="../media/image139.png"/><Relationship Id="rId339" Type="http://schemas.openxmlformats.org/officeDocument/2006/relationships/image" Target="../media/image167.png"/><Relationship Id="rId490" Type="http://schemas.openxmlformats.org/officeDocument/2006/relationships/customXml" Target="../ink/ink247.xml"/><Relationship Id="rId504" Type="http://schemas.openxmlformats.org/officeDocument/2006/relationships/customXml" Target="../ink/ink254.xml"/><Relationship Id="rId546" Type="http://schemas.openxmlformats.org/officeDocument/2006/relationships/image" Target="../media/image270.png"/><Relationship Id="rId78" Type="http://schemas.openxmlformats.org/officeDocument/2006/relationships/customXml" Target="../ink/ink39.xml"/><Relationship Id="rId101" Type="http://schemas.openxmlformats.org/officeDocument/2006/relationships/image" Target="../media/image50.png"/><Relationship Id="rId143" Type="http://schemas.openxmlformats.org/officeDocument/2006/relationships/image" Target="../media/image71.png"/><Relationship Id="rId185" Type="http://schemas.openxmlformats.org/officeDocument/2006/relationships/customXml" Target="../ink/ink93.xml"/><Relationship Id="rId350" Type="http://schemas.openxmlformats.org/officeDocument/2006/relationships/customXml" Target="../ink/ink177.xml"/><Relationship Id="rId406" Type="http://schemas.openxmlformats.org/officeDocument/2006/relationships/customXml" Target="../ink/ink205.xml"/><Relationship Id="rId9" Type="http://schemas.openxmlformats.org/officeDocument/2006/relationships/image" Target="../media/image4.png"/><Relationship Id="rId210" Type="http://schemas.openxmlformats.org/officeDocument/2006/relationships/image" Target="../media/image104.png"/><Relationship Id="rId392" Type="http://schemas.openxmlformats.org/officeDocument/2006/relationships/customXml" Target="../ink/ink198.xml"/><Relationship Id="rId448" Type="http://schemas.openxmlformats.org/officeDocument/2006/relationships/customXml" Target="../ink/ink226.xml"/><Relationship Id="rId252" Type="http://schemas.openxmlformats.org/officeDocument/2006/relationships/image" Target="../media/image124.png"/><Relationship Id="rId294" Type="http://schemas.openxmlformats.org/officeDocument/2006/relationships/customXml" Target="../ink/ink149.xml"/><Relationship Id="rId308" Type="http://schemas.openxmlformats.org/officeDocument/2006/relationships/customXml" Target="../ink/ink156.xml"/><Relationship Id="rId515" Type="http://schemas.openxmlformats.org/officeDocument/2006/relationships/customXml" Target="../ink/ink260.xml"/><Relationship Id="rId47" Type="http://schemas.openxmlformats.org/officeDocument/2006/relationships/image" Target="../media/image23.png"/><Relationship Id="rId89" Type="http://schemas.openxmlformats.org/officeDocument/2006/relationships/image" Target="../media/image44.png"/><Relationship Id="rId112" Type="http://schemas.openxmlformats.org/officeDocument/2006/relationships/customXml" Target="../ink/ink56.xml"/><Relationship Id="rId154" Type="http://schemas.openxmlformats.org/officeDocument/2006/relationships/customXml" Target="../ink/ink77.xml"/><Relationship Id="rId361" Type="http://schemas.openxmlformats.org/officeDocument/2006/relationships/image" Target="../media/image178.png"/><Relationship Id="rId196" Type="http://schemas.openxmlformats.org/officeDocument/2006/relationships/image" Target="../media/image97.png"/><Relationship Id="rId417" Type="http://schemas.openxmlformats.org/officeDocument/2006/relationships/image" Target="../media/image206.png"/><Relationship Id="rId459" Type="http://schemas.openxmlformats.org/officeDocument/2006/relationships/image" Target="../media/image227.png"/><Relationship Id="rId16" Type="http://schemas.openxmlformats.org/officeDocument/2006/relationships/customXml" Target="../ink/ink8.xml"/><Relationship Id="rId221" Type="http://schemas.openxmlformats.org/officeDocument/2006/relationships/customXml" Target="../ink/ink111.xml"/><Relationship Id="rId263" Type="http://schemas.openxmlformats.org/officeDocument/2006/relationships/image" Target="../media/image129.png"/><Relationship Id="rId319" Type="http://schemas.openxmlformats.org/officeDocument/2006/relationships/image" Target="../media/image157.png"/><Relationship Id="rId470" Type="http://schemas.openxmlformats.org/officeDocument/2006/relationships/customXml" Target="../ink/ink237.xml"/><Relationship Id="rId526" Type="http://schemas.openxmlformats.org/officeDocument/2006/relationships/image" Target="../media/image260.png"/><Relationship Id="rId58" Type="http://schemas.openxmlformats.org/officeDocument/2006/relationships/customXml" Target="../ink/ink29.xml"/><Relationship Id="rId123" Type="http://schemas.openxmlformats.org/officeDocument/2006/relationships/image" Target="../media/image61.png"/><Relationship Id="rId330" Type="http://schemas.openxmlformats.org/officeDocument/2006/relationships/customXml" Target="../ink/ink167.xml"/><Relationship Id="rId165" Type="http://schemas.openxmlformats.org/officeDocument/2006/relationships/customXml" Target="../ink/ink83.xml"/><Relationship Id="rId372" Type="http://schemas.openxmlformats.org/officeDocument/2006/relationships/customXml" Target="../ink/ink188.xml"/><Relationship Id="rId428" Type="http://schemas.openxmlformats.org/officeDocument/2006/relationships/customXml" Target="../ink/ink216.xml"/><Relationship Id="rId232" Type="http://schemas.openxmlformats.org/officeDocument/2006/relationships/customXml" Target="../ink/ink117.xml"/><Relationship Id="rId274" Type="http://schemas.openxmlformats.org/officeDocument/2006/relationships/customXml" Target="../ink/ink139.xml"/><Relationship Id="rId481" Type="http://schemas.openxmlformats.org/officeDocument/2006/relationships/image" Target="../media/image238.png"/><Relationship Id="rId27" Type="http://schemas.openxmlformats.org/officeDocument/2006/relationships/image" Target="../media/image13.png"/><Relationship Id="rId69" Type="http://schemas.openxmlformats.org/officeDocument/2006/relationships/image" Target="../media/image34.png"/><Relationship Id="rId134" Type="http://schemas.openxmlformats.org/officeDocument/2006/relationships/customXml" Target="../ink/ink67.xml"/><Relationship Id="rId537" Type="http://schemas.openxmlformats.org/officeDocument/2006/relationships/customXml" Target="../ink/ink271.xml"/><Relationship Id="rId80" Type="http://schemas.openxmlformats.org/officeDocument/2006/relationships/customXml" Target="../ink/ink40.xml"/><Relationship Id="rId176" Type="http://schemas.openxmlformats.org/officeDocument/2006/relationships/image" Target="../media/image87.png"/><Relationship Id="rId341" Type="http://schemas.openxmlformats.org/officeDocument/2006/relationships/image" Target="../media/image168.png"/><Relationship Id="rId383" Type="http://schemas.openxmlformats.org/officeDocument/2006/relationships/image" Target="../media/image189.png"/><Relationship Id="rId439" Type="http://schemas.openxmlformats.org/officeDocument/2006/relationships/image" Target="../media/image217.png"/><Relationship Id="rId201" Type="http://schemas.openxmlformats.org/officeDocument/2006/relationships/customXml" Target="../ink/ink101.xml"/><Relationship Id="rId243" Type="http://schemas.openxmlformats.org/officeDocument/2006/relationships/image" Target="../media/image120.png"/><Relationship Id="rId285" Type="http://schemas.openxmlformats.org/officeDocument/2006/relationships/image" Target="../media/image140.png"/><Relationship Id="rId450" Type="http://schemas.openxmlformats.org/officeDocument/2006/relationships/customXml" Target="../ink/ink227.xml"/><Relationship Id="rId506" Type="http://schemas.openxmlformats.org/officeDocument/2006/relationships/customXml" Target="../ink/ink255.xml"/><Relationship Id="rId38" Type="http://schemas.openxmlformats.org/officeDocument/2006/relationships/customXml" Target="../ink/ink19.xml"/><Relationship Id="rId103" Type="http://schemas.openxmlformats.org/officeDocument/2006/relationships/image" Target="../media/image51.png"/><Relationship Id="rId310" Type="http://schemas.openxmlformats.org/officeDocument/2006/relationships/customXml" Target="../ink/ink157.xml"/><Relationship Id="rId492" Type="http://schemas.openxmlformats.org/officeDocument/2006/relationships/customXml" Target="../ink/ink248.xml"/><Relationship Id="rId548" Type="http://schemas.openxmlformats.org/officeDocument/2006/relationships/customXml" Target="../ink/ink277.xml"/><Relationship Id="rId91" Type="http://schemas.openxmlformats.org/officeDocument/2006/relationships/image" Target="../media/image45.png"/><Relationship Id="rId145" Type="http://schemas.openxmlformats.org/officeDocument/2006/relationships/image" Target="../media/image72.png"/><Relationship Id="rId187" Type="http://schemas.openxmlformats.org/officeDocument/2006/relationships/customXml" Target="../ink/ink94.xml"/><Relationship Id="rId352" Type="http://schemas.openxmlformats.org/officeDocument/2006/relationships/customXml" Target="../ink/ink178.xml"/><Relationship Id="rId394" Type="http://schemas.openxmlformats.org/officeDocument/2006/relationships/customXml" Target="../ink/ink199.xml"/><Relationship Id="rId408" Type="http://schemas.openxmlformats.org/officeDocument/2006/relationships/customXml" Target="../ink/ink206.xml"/><Relationship Id="rId212" Type="http://schemas.openxmlformats.org/officeDocument/2006/relationships/image" Target="../media/image105.png"/><Relationship Id="rId254" Type="http://schemas.openxmlformats.org/officeDocument/2006/relationships/image" Target="../media/image125.png"/><Relationship Id="rId49" Type="http://schemas.openxmlformats.org/officeDocument/2006/relationships/image" Target="../media/image24.png"/><Relationship Id="rId114" Type="http://schemas.openxmlformats.org/officeDocument/2006/relationships/customXml" Target="../ink/ink57.xml"/><Relationship Id="rId296" Type="http://schemas.openxmlformats.org/officeDocument/2006/relationships/customXml" Target="../ink/ink150.xml"/><Relationship Id="rId461" Type="http://schemas.openxmlformats.org/officeDocument/2006/relationships/image" Target="../media/image228.png"/><Relationship Id="rId517" Type="http://schemas.openxmlformats.org/officeDocument/2006/relationships/customXml" Target="../ink/ink261.xml"/><Relationship Id="rId60" Type="http://schemas.openxmlformats.org/officeDocument/2006/relationships/customXml" Target="../ink/ink30.xml"/><Relationship Id="rId156" Type="http://schemas.openxmlformats.org/officeDocument/2006/relationships/customXml" Target="../ink/ink78.xml"/><Relationship Id="rId198" Type="http://schemas.openxmlformats.org/officeDocument/2006/relationships/image" Target="../media/image98.png"/><Relationship Id="rId321" Type="http://schemas.openxmlformats.org/officeDocument/2006/relationships/image" Target="../media/image158.png"/><Relationship Id="rId363" Type="http://schemas.openxmlformats.org/officeDocument/2006/relationships/image" Target="../media/image179.png"/><Relationship Id="rId419" Type="http://schemas.openxmlformats.org/officeDocument/2006/relationships/image" Target="../media/image207.png"/><Relationship Id="rId223" Type="http://schemas.openxmlformats.org/officeDocument/2006/relationships/customXml" Target="../ink/ink112.xml"/><Relationship Id="rId430" Type="http://schemas.openxmlformats.org/officeDocument/2006/relationships/customXml" Target="../ink/ink217.xml"/><Relationship Id="rId18" Type="http://schemas.openxmlformats.org/officeDocument/2006/relationships/customXml" Target="../ink/ink9.xml"/><Relationship Id="rId265" Type="http://schemas.openxmlformats.org/officeDocument/2006/relationships/image" Target="../media/image130.png"/><Relationship Id="rId472" Type="http://schemas.openxmlformats.org/officeDocument/2006/relationships/customXml" Target="../ink/ink238.xml"/><Relationship Id="rId528" Type="http://schemas.openxmlformats.org/officeDocument/2006/relationships/image" Target="../media/image261.png"/><Relationship Id="rId125" Type="http://schemas.openxmlformats.org/officeDocument/2006/relationships/image" Target="../media/image62.png"/><Relationship Id="rId167" Type="http://schemas.openxmlformats.org/officeDocument/2006/relationships/customXml" Target="../ink/ink84.xml"/><Relationship Id="rId332" Type="http://schemas.openxmlformats.org/officeDocument/2006/relationships/customXml" Target="../ink/ink168.xml"/><Relationship Id="rId374" Type="http://schemas.openxmlformats.org/officeDocument/2006/relationships/customXml" Target="../ink/ink189.xml"/><Relationship Id="rId71" Type="http://schemas.openxmlformats.org/officeDocument/2006/relationships/image" Target="../media/image35.png"/><Relationship Id="rId234" Type="http://schemas.openxmlformats.org/officeDocument/2006/relationships/customXml" Target="../ink/ink118.xml"/><Relationship Id="rId2" Type="http://schemas.openxmlformats.org/officeDocument/2006/relationships/customXml" Target="../ink/ink1.xml"/><Relationship Id="rId29" Type="http://schemas.openxmlformats.org/officeDocument/2006/relationships/image" Target="../media/image14.png"/><Relationship Id="rId276" Type="http://schemas.openxmlformats.org/officeDocument/2006/relationships/customXml" Target="../ink/ink140.xml"/><Relationship Id="rId441" Type="http://schemas.openxmlformats.org/officeDocument/2006/relationships/image" Target="../media/image218.png"/><Relationship Id="rId483" Type="http://schemas.openxmlformats.org/officeDocument/2006/relationships/image" Target="../media/image239.png"/><Relationship Id="rId539" Type="http://schemas.openxmlformats.org/officeDocument/2006/relationships/customXml" Target="../ink/ink272.xml"/><Relationship Id="rId40" Type="http://schemas.openxmlformats.org/officeDocument/2006/relationships/customXml" Target="../ink/ink20.xml"/><Relationship Id="rId136" Type="http://schemas.openxmlformats.org/officeDocument/2006/relationships/customXml" Target="../ink/ink68.xml"/><Relationship Id="rId178" Type="http://schemas.openxmlformats.org/officeDocument/2006/relationships/image" Target="../media/image88.png"/><Relationship Id="rId301" Type="http://schemas.openxmlformats.org/officeDocument/2006/relationships/image" Target="../media/image148.png"/><Relationship Id="rId343" Type="http://schemas.openxmlformats.org/officeDocument/2006/relationships/image" Target="../media/image169.png"/><Relationship Id="rId550" Type="http://schemas.openxmlformats.org/officeDocument/2006/relationships/customXml" Target="../ink/ink278.xml"/><Relationship Id="rId82" Type="http://schemas.openxmlformats.org/officeDocument/2006/relationships/customXml" Target="../ink/ink41.xml"/><Relationship Id="rId203" Type="http://schemas.openxmlformats.org/officeDocument/2006/relationships/customXml" Target="../ink/ink102.xml"/><Relationship Id="rId385" Type="http://schemas.openxmlformats.org/officeDocument/2006/relationships/image" Target="../media/image190.png"/><Relationship Id="rId245" Type="http://schemas.openxmlformats.org/officeDocument/2006/relationships/customXml" Target="../ink/ink124.xml"/><Relationship Id="rId287" Type="http://schemas.openxmlformats.org/officeDocument/2006/relationships/image" Target="../media/image141.png"/><Relationship Id="rId410" Type="http://schemas.openxmlformats.org/officeDocument/2006/relationships/customXml" Target="../ink/ink207.xml"/><Relationship Id="rId452" Type="http://schemas.openxmlformats.org/officeDocument/2006/relationships/customXml" Target="../ink/ink228.xml"/><Relationship Id="rId494" Type="http://schemas.openxmlformats.org/officeDocument/2006/relationships/customXml" Target="../ink/ink249.xml"/><Relationship Id="rId508" Type="http://schemas.openxmlformats.org/officeDocument/2006/relationships/customXml" Target="../ink/ink256.xml"/><Relationship Id="rId105" Type="http://schemas.openxmlformats.org/officeDocument/2006/relationships/image" Target="../media/image52.png"/><Relationship Id="rId147" Type="http://schemas.openxmlformats.org/officeDocument/2006/relationships/image" Target="../media/image73.png"/><Relationship Id="rId312" Type="http://schemas.openxmlformats.org/officeDocument/2006/relationships/customXml" Target="../ink/ink158.xml"/><Relationship Id="rId354" Type="http://schemas.openxmlformats.org/officeDocument/2006/relationships/customXml" Target="../ink/ink179.xml"/><Relationship Id="rId51" Type="http://schemas.openxmlformats.org/officeDocument/2006/relationships/image" Target="../media/image25.png"/><Relationship Id="rId93" Type="http://schemas.openxmlformats.org/officeDocument/2006/relationships/image" Target="../media/image46.png"/><Relationship Id="rId189" Type="http://schemas.openxmlformats.org/officeDocument/2006/relationships/customXml" Target="../ink/ink95.xml"/><Relationship Id="rId396" Type="http://schemas.openxmlformats.org/officeDocument/2006/relationships/customXml" Target="../ink/ink200.xml"/><Relationship Id="rId214" Type="http://schemas.openxmlformats.org/officeDocument/2006/relationships/image" Target="../media/image106.png"/><Relationship Id="rId256" Type="http://schemas.openxmlformats.org/officeDocument/2006/relationships/image" Target="../media/image126.png"/><Relationship Id="rId298" Type="http://schemas.openxmlformats.org/officeDocument/2006/relationships/customXml" Target="../ink/ink151.xml"/><Relationship Id="rId421" Type="http://schemas.openxmlformats.org/officeDocument/2006/relationships/image" Target="../media/image208.png"/><Relationship Id="rId463" Type="http://schemas.openxmlformats.org/officeDocument/2006/relationships/image" Target="../media/image229.png"/><Relationship Id="rId519" Type="http://schemas.openxmlformats.org/officeDocument/2006/relationships/customXml" Target="../ink/ink262.xml"/><Relationship Id="rId116" Type="http://schemas.openxmlformats.org/officeDocument/2006/relationships/customXml" Target="../ink/ink58.xml"/><Relationship Id="rId158" Type="http://schemas.openxmlformats.org/officeDocument/2006/relationships/customXml" Target="../ink/ink79.xml"/><Relationship Id="rId323" Type="http://schemas.openxmlformats.org/officeDocument/2006/relationships/image" Target="../media/image159.png"/><Relationship Id="rId530" Type="http://schemas.openxmlformats.org/officeDocument/2006/relationships/image" Target="../media/image262.png"/><Relationship Id="rId20" Type="http://schemas.openxmlformats.org/officeDocument/2006/relationships/customXml" Target="../ink/ink10.xml"/><Relationship Id="rId62" Type="http://schemas.openxmlformats.org/officeDocument/2006/relationships/customXml" Target="../ink/ink31.xml"/><Relationship Id="rId365" Type="http://schemas.openxmlformats.org/officeDocument/2006/relationships/image" Target="../media/image180.png"/><Relationship Id="rId225" Type="http://schemas.openxmlformats.org/officeDocument/2006/relationships/image" Target="../media/image111.png"/><Relationship Id="rId267" Type="http://schemas.openxmlformats.org/officeDocument/2006/relationships/image" Target="../media/image131.png"/><Relationship Id="rId432" Type="http://schemas.openxmlformats.org/officeDocument/2006/relationships/customXml" Target="../ink/ink218.xml"/><Relationship Id="rId474" Type="http://schemas.openxmlformats.org/officeDocument/2006/relationships/customXml" Target="../ink/ink239.xml"/><Relationship Id="rId127" Type="http://schemas.openxmlformats.org/officeDocument/2006/relationships/image" Target="../media/image63.png"/><Relationship Id="rId31" Type="http://schemas.openxmlformats.org/officeDocument/2006/relationships/image" Target="../media/image15.png"/><Relationship Id="rId73" Type="http://schemas.openxmlformats.org/officeDocument/2006/relationships/image" Target="../media/image36.png"/><Relationship Id="rId169" Type="http://schemas.openxmlformats.org/officeDocument/2006/relationships/customXml" Target="../ink/ink85.xml"/><Relationship Id="rId334" Type="http://schemas.openxmlformats.org/officeDocument/2006/relationships/customXml" Target="../ink/ink169.xml"/><Relationship Id="rId376" Type="http://schemas.openxmlformats.org/officeDocument/2006/relationships/customXml" Target="../ink/ink190.xml"/><Relationship Id="rId541" Type="http://schemas.openxmlformats.org/officeDocument/2006/relationships/customXml" Target="../ink/ink273.xml"/><Relationship Id="rId4" Type="http://schemas.openxmlformats.org/officeDocument/2006/relationships/customXml" Target="../ink/ink2.xml"/><Relationship Id="rId180" Type="http://schemas.openxmlformats.org/officeDocument/2006/relationships/image" Target="../media/image89.png"/><Relationship Id="rId236" Type="http://schemas.openxmlformats.org/officeDocument/2006/relationships/customXml" Target="../ink/ink119.xml"/><Relationship Id="rId278" Type="http://schemas.openxmlformats.org/officeDocument/2006/relationships/customXml" Target="../ink/ink141.xml"/><Relationship Id="rId401" Type="http://schemas.openxmlformats.org/officeDocument/2006/relationships/image" Target="../media/image198.png"/><Relationship Id="rId443" Type="http://schemas.openxmlformats.org/officeDocument/2006/relationships/image" Target="../media/image219.png"/><Relationship Id="rId303" Type="http://schemas.openxmlformats.org/officeDocument/2006/relationships/image" Target="../media/image149.png"/><Relationship Id="rId485" Type="http://schemas.openxmlformats.org/officeDocument/2006/relationships/image" Target="../media/image240.png"/><Relationship Id="rId42" Type="http://schemas.openxmlformats.org/officeDocument/2006/relationships/customXml" Target="../ink/ink21.xml"/><Relationship Id="rId84" Type="http://schemas.openxmlformats.org/officeDocument/2006/relationships/customXml" Target="../ink/ink42.xml"/><Relationship Id="rId138" Type="http://schemas.openxmlformats.org/officeDocument/2006/relationships/customXml" Target="../ink/ink69.xml"/><Relationship Id="rId345" Type="http://schemas.openxmlformats.org/officeDocument/2006/relationships/image" Target="../media/image170.png"/><Relationship Id="rId387" Type="http://schemas.openxmlformats.org/officeDocument/2006/relationships/image" Target="../media/image191.png"/><Relationship Id="rId510" Type="http://schemas.openxmlformats.org/officeDocument/2006/relationships/customXml" Target="../ink/ink257.xml"/><Relationship Id="rId191" Type="http://schemas.openxmlformats.org/officeDocument/2006/relationships/customXml" Target="../ink/ink96.xml"/><Relationship Id="rId205" Type="http://schemas.openxmlformats.org/officeDocument/2006/relationships/customXml" Target="../ink/ink103.xml"/><Relationship Id="rId247" Type="http://schemas.openxmlformats.org/officeDocument/2006/relationships/customXml" Target="../ink/ink125.xml"/><Relationship Id="rId412" Type="http://schemas.openxmlformats.org/officeDocument/2006/relationships/customXml" Target="../ink/ink208.xml"/><Relationship Id="rId107" Type="http://schemas.openxmlformats.org/officeDocument/2006/relationships/image" Target="../media/image53.png"/><Relationship Id="rId289" Type="http://schemas.openxmlformats.org/officeDocument/2006/relationships/image" Target="../media/image142.png"/><Relationship Id="rId454" Type="http://schemas.openxmlformats.org/officeDocument/2006/relationships/customXml" Target="../ink/ink229.xml"/><Relationship Id="rId496" Type="http://schemas.openxmlformats.org/officeDocument/2006/relationships/customXml" Target="../ink/ink250.xml"/><Relationship Id="rId11" Type="http://schemas.openxmlformats.org/officeDocument/2006/relationships/image" Target="../media/image5.png"/><Relationship Id="rId53" Type="http://schemas.openxmlformats.org/officeDocument/2006/relationships/image" Target="../media/image26.png"/><Relationship Id="rId149" Type="http://schemas.openxmlformats.org/officeDocument/2006/relationships/image" Target="../media/image74.png"/><Relationship Id="rId314" Type="http://schemas.openxmlformats.org/officeDocument/2006/relationships/customXml" Target="../ink/ink159.xml"/><Relationship Id="rId356" Type="http://schemas.openxmlformats.org/officeDocument/2006/relationships/customXml" Target="../ink/ink180.xml"/><Relationship Id="rId398" Type="http://schemas.openxmlformats.org/officeDocument/2006/relationships/customXml" Target="../ink/ink201.xml"/><Relationship Id="rId521" Type="http://schemas.openxmlformats.org/officeDocument/2006/relationships/customXml" Target="../ink/ink263.xml"/><Relationship Id="rId95" Type="http://schemas.openxmlformats.org/officeDocument/2006/relationships/image" Target="../media/image47.png"/><Relationship Id="rId160" Type="http://schemas.openxmlformats.org/officeDocument/2006/relationships/customXml" Target="../ink/ink80.xml"/><Relationship Id="rId216" Type="http://schemas.openxmlformats.org/officeDocument/2006/relationships/image" Target="../media/image107.png"/><Relationship Id="rId423" Type="http://schemas.openxmlformats.org/officeDocument/2006/relationships/image" Target="../media/image209.png"/><Relationship Id="rId258" Type="http://schemas.openxmlformats.org/officeDocument/2006/relationships/customXml" Target="../ink/ink131.xml"/><Relationship Id="rId465" Type="http://schemas.openxmlformats.org/officeDocument/2006/relationships/image" Target="../media/image230.png"/><Relationship Id="rId22" Type="http://schemas.openxmlformats.org/officeDocument/2006/relationships/customXml" Target="../ink/ink11.xml"/><Relationship Id="rId64" Type="http://schemas.openxmlformats.org/officeDocument/2006/relationships/customXml" Target="../ink/ink32.xml"/><Relationship Id="rId118" Type="http://schemas.openxmlformats.org/officeDocument/2006/relationships/customXml" Target="../ink/ink59.xml"/><Relationship Id="rId325" Type="http://schemas.openxmlformats.org/officeDocument/2006/relationships/image" Target="../media/image160.png"/><Relationship Id="rId367" Type="http://schemas.openxmlformats.org/officeDocument/2006/relationships/image" Target="../media/image181.png"/><Relationship Id="rId532" Type="http://schemas.openxmlformats.org/officeDocument/2006/relationships/image" Target="../media/image263.png"/><Relationship Id="rId171" Type="http://schemas.openxmlformats.org/officeDocument/2006/relationships/customXml" Target="../ink/ink86.xml"/><Relationship Id="rId227" Type="http://schemas.openxmlformats.org/officeDocument/2006/relationships/image" Target="../media/image112.png"/><Relationship Id="rId269" Type="http://schemas.openxmlformats.org/officeDocument/2006/relationships/image" Target="../media/image132.png"/><Relationship Id="rId434" Type="http://schemas.openxmlformats.org/officeDocument/2006/relationships/customXml" Target="../ink/ink219.xml"/><Relationship Id="rId476" Type="http://schemas.openxmlformats.org/officeDocument/2006/relationships/customXml" Target="../ink/ink240.xml"/><Relationship Id="rId33" Type="http://schemas.openxmlformats.org/officeDocument/2006/relationships/image" Target="../media/image16.png"/><Relationship Id="rId129" Type="http://schemas.openxmlformats.org/officeDocument/2006/relationships/image" Target="../media/image64.png"/><Relationship Id="rId280" Type="http://schemas.openxmlformats.org/officeDocument/2006/relationships/customXml" Target="../ink/ink142.xml"/><Relationship Id="rId336" Type="http://schemas.openxmlformats.org/officeDocument/2006/relationships/customXml" Target="../ink/ink170.xml"/><Relationship Id="rId501" Type="http://schemas.openxmlformats.org/officeDocument/2006/relationships/image" Target="../media/image248.png"/><Relationship Id="rId543" Type="http://schemas.openxmlformats.org/officeDocument/2006/relationships/customXml" Target="../ink/ink274.xml"/><Relationship Id="rId75" Type="http://schemas.openxmlformats.org/officeDocument/2006/relationships/image" Target="../media/image37.png"/><Relationship Id="rId140" Type="http://schemas.openxmlformats.org/officeDocument/2006/relationships/customXml" Target="../ink/ink70.xml"/><Relationship Id="rId182" Type="http://schemas.openxmlformats.org/officeDocument/2006/relationships/image" Target="../media/image90.png"/><Relationship Id="rId378" Type="http://schemas.openxmlformats.org/officeDocument/2006/relationships/customXml" Target="../ink/ink191.xml"/><Relationship Id="rId403" Type="http://schemas.openxmlformats.org/officeDocument/2006/relationships/image" Target="../media/image199.png"/><Relationship Id="rId6" Type="http://schemas.openxmlformats.org/officeDocument/2006/relationships/customXml" Target="../ink/ink3.xml"/><Relationship Id="rId238" Type="http://schemas.openxmlformats.org/officeDocument/2006/relationships/customXml" Target="../ink/ink120.xml"/><Relationship Id="rId445" Type="http://schemas.openxmlformats.org/officeDocument/2006/relationships/image" Target="../media/image220.png"/><Relationship Id="rId487" Type="http://schemas.openxmlformats.org/officeDocument/2006/relationships/image" Target="../media/image241.png"/><Relationship Id="rId291" Type="http://schemas.openxmlformats.org/officeDocument/2006/relationships/image" Target="../media/image143.png"/><Relationship Id="rId305" Type="http://schemas.openxmlformats.org/officeDocument/2006/relationships/image" Target="../media/image150.png"/><Relationship Id="rId347" Type="http://schemas.openxmlformats.org/officeDocument/2006/relationships/image" Target="../media/image171.png"/><Relationship Id="rId512" Type="http://schemas.openxmlformats.org/officeDocument/2006/relationships/customXml" Target="../ink/ink258.xml"/><Relationship Id="rId44" Type="http://schemas.openxmlformats.org/officeDocument/2006/relationships/customXml" Target="../ink/ink22.xml"/><Relationship Id="rId86" Type="http://schemas.openxmlformats.org/officeDocument/2006/relationships/customXml" Target="../ink/ink43.xml"/><Relationship Id="rId151" Type="http://schemas.openxmlformats.org/officeDocument/2006/relationships/image" Target="../media/image75.png"/><Relationship Id="rId389" Type="http://schemas.openxmlformats.org/officeDocument/2006/relationships/image" Target="../media/image192.png"/><Relationship Id="rId193" Type="http://schemas.openxmlformats.org/officeDocument/2006/relationships/customXml" Target="../ink/ink97.xml"/><Relationship Id="rId207" Type="http://schemas.openxmlformats.org/officeDocument/2006/relationships/customXml" Target="../ink/ink104.xml"/><Relationship Id="rId249" Type="http://schemas.openxmlformats.org/officeDocument/2006/relationships/customXml" Target="../ink/ink126.xml"/><Relationship Id="rId414" Type="http://schemas.openxmlformats.org/officeDocument/2006/relationships/customXml" Target="../ink/ink209.xml"/><Relationship Id="rId456" Type="http://schemas.openxmlformats.org/officeDocument/2006/relationships/customXml" Target="../ink/ink230.xml"/><Relationship Id="rId498" Type="http://schemas.openxmlformats.org/officeDocument/2006/relationships/customXml" Target="../ink/ink251.xml"/><Relationship Id="rId13" Type="http://schemas.openxmlformats.org/officeDocument/2006/relationships/image" Target="../media/image6.png"/><Relationship Id="rId109" Type="http://schemas.openxmlformats.org/officeDocument/2006/relationships/image" Target="../media/image54.png"/><Relationship Id="rId260" Type="http://schemas.openxmlformats.org/officeDocument/2006/relationships/customXml" Target="../ink/ink132.xml"/><Relationship Id="rId316" Type="http://schemas.openxmlformats.org/officeDocument/2006/relationships/customXml" Target="../ink/ink160.xml"/><Relationship Id="rId523" Type="http://schemas.openxmlformats.org/officeDocument/2006/relationships/customXml" Target="../ink/ink264.xml"/><Relationship Id="rId55" Type="http://schemas.openxmlformats.org/officeDocument/2006/relationships/image" Target="../media/image27.png"/><Relationship Id="rId97" Type="http://schemas.openxmlformats.org/officeDocument/2006/relationships/image" Target="../media/image48.png"/><Relationship Id="rId120" Type="http://schemas.openxmlformats.org/officeDocument/2006/relationships/customXml" Target="../ink/ink60.xml"/><Relationship Id="rId358" Type="http://schemas.openxmlformats.org/officeDocument/2006/relationships/customXml" Target="../ink/ink181.xml"/><Relationship Id="rId162" Type="http://schemas.openxmlformats.org/officeDocument/2006/relationships/customXml" Target="../ink/ink81.xml"/><Relationship Id="rId218" Type="http://schemas.openxmlformats.org/officeDocument/2006/relationships/image" Target="../media/image108.png"/><Relationship Id="rId425" Type="http://schemas.openxmlformats.org/officeDocument/2006/relationships/image" Target="../media/image210.png"/><Relationship Id="rId467" Type="http://schemas.openxmlformats.org/officeDocument/2006/relationships/image" Target="../media/image231.png"/><Relationship Id="rId271" Type="http://schemas.openxmlformats.org/officeDocument/2006/relationships/image" Target="../media/image133.png"/><Relationship Id="rId24" Type="http://schemas.openxmlformats.org/officeDocument/2006/relationships/customXml" Target="../ink/ink12.xml"/><Relationship Id="rId66" Type="http://schemas.openxmlformats.org/officeDocument/2006/relationships/customXml" Target="../ink/ink33.xml"/><Relationship Id="rId131" Type="http://schemas.openxmlformats.org/officeDocument/2006/relationships/image" Target="../media/image65.png"/><Relationship Id="rId327" Type="http://schemas.openxmlformats.org/officeDocument/2006/relationships/image" Target="../media/image161.png"/><Relationship Id="rId369" Type="http://schemas.openxmlformats.org/officeDocument/2006/relationships/image" Target="../media/image182.png"/><Relationship Id="rId534" Type="http://schemas.openxmlformats.org/officeDocument/2006/relationships/image" Target="../media/image264.png"/><Relationship Id="rId173" Type="http://schemas.openxmlformats.org/officeDocument/2006/relationships/customXml" Target="../ink/ink87.xml"/><Relationship Id="rId229" Type="http://schemas.openxmlformats.org/officeDocument/2006/relationships/image" Target="../media/image113.png"/><Relationship Id="rId380" Type="http://schemas.openxmlformats.org/officeDocument/2006/relationships/customXml" Target="../ink/ink192.xml"/><Relationship Id="rId436" Type="http://schemas.openxmlformats.org/officeDocument/2006/relationships/customXml" Target="../ink/ink220.xml"/><Relationship Id="rId240" Type="http://schemas.openxmlformats.org/officeDocument/2006/relationships/customXml" Target="../ink/ink121.xml"/><Relationship Id="rId478" Type="http://schemas.openxmlformats.org/officeDocument/2006/relationships/customXml" Target="../ink/ink241.xml"/><Relationship Id="rId35" Type="http://schemas.openxmlformats.org/officeDocument/2006/relationships/image" Target="../media/image17.png"/><Relationship Id="rId77" Type="http://schemas.openxmlformats.org/officeDocument/2006/relationships/image" Target="../media/image38.png"/><Relationship Id="rId100" Type="http://schemas.openxmlformats.org/officeDocument/2006/relationships/customXml" Target="../ink/ink50.xml"/><Relationship Id="rId282" Type="http://schemas.openxmlformats.org/officeDocument/2006/relationships/customXml" Target="../ink/ink143.xml"/><Relationship Id="rId338" Type="http://schemas.openxmlformats.org/officeDocument/2006/relationships/customXml" Target="../ink/ink171.xml"/><Relationship Id="rId503" Type="http://schemas.openxmlformats.org/officeDocument/2006/relationships/image" Target="../media/image249.png"/><Relationship Id="rId545" Type="http://schemas.openxmlformats.org/officeDocument/2006/relationships/customXml" Target="../ink/ink275.xml"/><Relationship Id="rId8" Type="http://schemas.openxmlformats.org/officeDocument/2006/relationships/customXml" Target="../ink/ink4.xml"/><Relationship Id="rId142" Type="http://schemas.openxmlformats.org/officeDocument/2006/relationships/customXml" Target="../ink/ink71.xml"/><Relationship Id="rId184" Type="http://schemas.openxmlformats.org/officeDocument/2006/relationships/image" Target="../media/image91.png"/><Relationship Id="rId391" Type="http://schemas.openxmlformats.org/officeDocument/2006/relationships/image" Target="../media/image193.png"/><Relationship Id="rId405" Type="http://schemas.openxmlformats.org/officeDocument/2006/relationships/image" Target="../media/image200.png"/><Relationship Id="rId447" Type="http://schemas.openxmlformats.org/officeDocument/2006/relationships/image" Target="../media/image221.png"/><Relationship Id="rId251" Type="http://schemas.openxmlformats.org/officeDocument/2006/relationships/customXml" Target="../ink/ink127.xml"/><Relationship Id="rId489" Type="http://schemas.openxmlformats.org/officeDocument/2006/relationships/image" Target="../media/image242.png"/><Relationship Id="rId46" Type="http://schemas.openxmlformats.org/officeDocument/2006/relationships/customXml" Target="../ink/ink23.xml"/><Relationship Id="rId293" Type="http://schemas.openxmlformats.org/officeDocument/2006/relationships/image" Target="../media/image144.png"/><Relationship Id="rId307" Type="http://schemas.openxmlformats.org/officeDocument/2006/relationships/image" Target="../media/image151.png"/><Relationship Id="rId349" Type="http://schemas.openxmlformats.org/officeDocument/2006/relationships/image" Target="../media/image172.png"/><Relationship Id="rId514" Type="http://schemas.openxmlformats.org/officeDocument/2006/relationships/image" Target="../media/image254.png"/><Relationship Id="rId88" Type="http://schemas.openxmlformats.org/officeDocument/2006/relationships/customXml" Target="../ink/ink44.xml"/><Relationship Id="rId111" Type="http://schemas.openxmlformats.org/officeDocument/2006/relationships/image" Target="../media/image55.png"/><Relationship Id="rId153" Type="http://schemas.openxmlformats.org/officeDocument/2006/relationships/image" Target="../media/image76.png"/><Relationship Id="rId195" Type="http://schemas.openxmlformats.org/officeDocument/2006/relationships/customXml" Target="../ink/ink98.xml"/><Relationship Id="rId209" Type="http://schemas.openxmlformats.org/officeDocument/2006/relationships/customXml" Target="../ink/ink105.xml"/><Relationship Id="rId360" Type="http://schemas.openxmlformats.org/officeDocument/2006/relationships/customXml" Target="../ink/ink182.xml"/><Relationship Id="rId416" Type="http://schemas.openxmlformats.org/officeDocument/2006/relationships/customXml" Target="../ink/ink210.xml"/><Relationship Id="rId220" Type="http://schemas.openxmlformats.org/officeDocument/2006/relationships/image" Target="../media/image109.png"/><Relationship Id="rId458" Type="http://schemas.openxmlformats.org/officeDocument/2006/relationships/customXml" Target="../ink/ink231.xml"/><Relationship Id="rId15" Type="http://schemas.openxmlformats.org/officeDocument/2006/relationships/image" Target="../media/image7.png"/><Relationship Id="rId57" Type="http://schemas.openxmlformats.org/officeDocument/2006/relationships/image" Target="../media/image28.png"/><Relationship Id="rId262" Type="http://schemas.openxmlformats.org/officeDocument/2006/relationships/customXml" Target="../ink/ink133.xml"/><Relationship Id="rId318" Type="http://schemas.openxmlformats.org/officeDocument/2006/relationships/customXml" Target="../ink/ink161.xml"/><Relationship Id="rId525" Type="http://schemas.openxmlformats.org/officeDocument/2006/relationships/customXml" Target="../ink/ink265.xml"/><Relationship Id="rId99" Type="http://schemas.openxmlformats.org/officeDocument/2006/relationships/image" Target="../media/image49.png"/><Relationship Id="rId122" Type="http://schemas.openxmlformats.org/officeDocument/2006/relationships/customXml" Target="../ink/ink61.xml"/><Relationship Id="rId164" Type="http://schemas.openxmlformats.org/officeDocument/2006/relationships/customXml" Target="../ink/ink82.xml"/><Relationship Id="rId371" Type="http://schemas.openxmlformats.org/officeDocument/2006/relationships/image" Target="../media/image183.png"/><Relationship Id="rId427" Type="http://schemas.openxmlformats.org/officeDocument/2006/relationships/image" Target="../media/image211.png"/><Relationship Id="rId469" Type="http://schemas.openxmlformats.org/officeDocument/2006/relationships/image" Target="../media/image232.png"/><Relationship Id="rId26" Type="http://schemas.openxmlformats.org/officeDocument/2006/relationships/customXml" Target="../ink/ink13.xml"/><Relationship Id="rId231" Type="http://schemas.openxmlformats.org/officeDocument/2006/relationships/image" Target="../media/image114.png"/><Relationship Id="rId273" Type="http://schemas.openxmlformats.org/officeDocument/2006/relationships/image" Target="../media/image134.png"/><Relationship Id="rId329" Type="http://schemas.openxmlformats.org/officeDocument/2006/relationships/image" Target="../media/image162.png"/><Relationship Id="rId480" Type="http://schemas.openxmlformats.org/officeDocument/2006/relationships/customXml" Target="../ink/ink242.xml"/><Relationship Id="rId536" Type="http://schemas.openxmlformats.org/officeDocument/2006/relationships/image" Target="../media/image265.png"/><Relationship Id="rId68" Type="http://schemas.openxmlformats.org/officeDocument/2006/relationships/customXml" Target="../ink/ink34.xml"/><Relationship Id="rId133" Type="http://schemas.openxmlformats.org/officeDocument/2006/relationships/image" Target="../media/image66.png"/><Relationship Id="rId175" Type="http://schemas.openxmlformats.org/officeDocument/2006/relationships/customXml" Target="../ink/ink88.xml"/><Relationship Id="rId340" Type="http://schemas.openxmlformats.org/officeDocument/2006/relationships/customXml" Target="../ink/ink172.xml"/><Relationship Id="rId200" Type="http://schemas.openxmlformats.org/officeDocument/2006/relationships/image" Target="../media/image99.png"/><Relationship Id="rId382" Type="http://schemas.openxmlformats.org/officeDocument/2006/relationships/customXml" Target="../ink/ink193.xml"/><Relationship Id="rId438" Type="http://schemas.openxmlformats.org/officeDocument/2006/relationships/customXml" Target="../ink/ink221.xml"/><Relationship Id="rId242" Type="http://schemas.openxmlformats.org/officeDocument/2006/relationships/customXml" Target="../ink/ink122.xml"/><Relationship Id="rId284" Type="http://schemas.openxmlformats.org/officeDocument/2006/relationships/customXml" Target="../ink/ink144.xml"/><Relationship Id="rId491" Type="http://schemas.openxmlformats.org/officeDocument/2006/relationships/image" Target="../media/image243.png"/><Relationship Id="rId505" Type="http://schemas.openxmlformats.org/officeDocument/2006/relationships/image" Target="../media/image250.png"/><Relationship Id="rId37" Type="http://schemas.openxmlformats.org/officeDocument/2006/relationships/image" Target="../media/image18.png"/><Relationship Id="rId79" Type="http://schemas.openxmlformats.org/officeDocument/2006/relationships/image" Target="../media/image39.png"/><Relationship Id="rId102" Type="http://schemas.openxmlformats.org/officeDocument/2006/relationships/customXml" Target="../ink/ink51.xml"/><Relationship Id="rId144" Type="http://schemas.openxmlformats.org/officeDocument/2006/relationships/customXml" Target="../ink/ink72.xml"/><Relationship Id="rId547" Type="http://schemas.openxmlformats.org/officeDocument/2006/relationships/customXml" Target="../ink/ink276.xml"/><Relationship Id="rId90" Type="http://schemas.openxmlformats.org/officeDocument/2006/relationships/customXml" Target="../ink/ink45.xml"/><Relationship Id="rId186" Type="http://schemas.openxmlformats.org/officeDocument/2006/relationships/image" Target="../media/image92.png"/><Relationship Id="rId351" Type="http://schemas.openxmlformats.org/officeDocument/2006/relationships/image" Target="../media/image173.png"/><Relationship Id="rId393" Type="http://schemas.openxmlformats.org/officeDocument/2006/relationships/image" Target="../media/image194.png"/><Relationship Id="rId407" Type="http://schemas.openxmlformats.org/officeDocument/2006/relationships/image" Target="../media/image201.png"/><Relationship Id="rId449" Type="http://schemas.openxmlformats.org/officeDocument/2006/relationships/image" Target="../media/image222.png"/><Relationship Id="rId211" Type="http://schemas.openxmlformats.org/officeDocument/2006/relationships/customXml" Target="../ink/ink106.xml"/><Relationship Id="rId253" Type="http://schemas.openxmlformats.org/officeDocument/2006/relationships/customXml" Target="../ink/ink128.xml"/><Relationship Id="rId295" Type="http://schemas.openxmlformats.org/officeDocument/2006/relationships/image" Target="../media/image145.png"/><Relationship Id="rId309" Type="http://schemas.openxmlformats.org/officeDocument/2006/relationships/image" Target="../media/image152.png"/><Relationship Id="rId460" Type="http://schemas.openxmlformats.org/officeDocument/2006/relationships/customXml" Target="../ink/ink232.xml"/><Relationship Id="rId516" Type="http://schemas.openxmlformats.org/officeDocument/2006/relationships/image" Target="../media/image255.png"/><Relationship Id="rId48" Type="http://schemas.openxmlformats.org/officeDocument/2006/relationships/customXml" Target="../ink/ink24.xml"/><Relationship Id="rId113" Type="http://schemas.openxmlformats.org/officeDocument/2006/relationships/image" Target="../media/image56.png"/><Relationship Id="rId320" Type="http://schemas.openxmlformats.org/officeDocument/2006/relationships/customXml" Target="../ink/ink162.xml"/><Relationship Id="rId155" Type="http://schemas.openxmlformats.org/officeDocument/2006/relationships/image" Target="../media/image77.png"/><Relationship Id="rId197" Type="http://schemas.openxmlformats.org/officeDocument/2006/relationships/customXml" Target="../ink/ink99.xml"/><Relationship Id="rId362" Type="http://schemas.openxmlformats.org/officeDocument/2006/relationships/customXml" Target="../ink/ink183.xml"/><Relationship Id="rId418" Type="http://schemas.openxmlformats.org/officeDocument/2006/relationships/customXml" Target="../ink/ink211.xml"/><Relationship Id="rId222" Type="http://schemas.openxmlformats.org/officeDocument/2006/relationships/image" Target="../media/image110.png"/><Relationship Id="rId264" Type="http://schemas.openxmlformats.org/officeDocument/2006/relationships/customXml" Target="../ink/ink134.xml"/><Relationship Id="rId471" Type="http://schemas.openxmlformats.org/officeDocument/2006/relationships/image" Target="../media/image233.png"/><Relationship Id="rId17" Type="http://schemas.openxmlformats.org/officeDocument/2006/relationships/image" Target="../media/image8.png"/><Relationship Id="rId59" Type="http://schemas.openxmlformats.org/officeDocument/2006/relationships/image" Target="../media/image29.png"/><Relationship Id="rId124" Type="http://schemas.openxmlformats.org/officeDocument/2006/relationships/customXml" Target="../ink/ink62.xml"/><Relationship Id="rId527" Type="http://schemas.openxmlformats.org/officeDocument/2006/relationships/customXml" Target="../ink/ink266.xml"/><Relationship Id="rId70" Type="http://schemas.openxmlformats.org/officeDocument/2006/relationships/customXml" Target="../ink/ink35.xml"/><Relationship Id="rId166" Type="http://schemas.openxmlformats.org/officeDocument/2006/relationships/image" Target="../media/image82.png"/><Relationship Id="rId331" Type="http://schemas.openxmlformats.org/officeDocument/2006/relationships/image" Target="../media/image163.png"/><Relationship Id="rId373" Type="http://schemas.openxmlformats.org/officeDocument/2006/relationships/image" Target="../media/image184.png"/><Relationship Id="rId429" Type="http://schemas.openxmlformats.org/officeDocument/2006/relationships/image" Target="../media/image212.png"/><Relationship Id="rId1" Type="http://schemas.openxmlformats.org/officeDocument/2006/relationships/slideLayout" Target="../slideLayouts/slideLayout2.xml"/><Relationship Id="rId233" Type="http://schemas.openxmlformats.org/officeDocument/2006/relationships/image" Target="../media/image115.png"/><Relationship Id="rId440" Type="http://schemas.openxmlformats.org/officeDocument/2006/relationships/customXml" Target="../ink/ink222.xml"/><Relationship Id="rId28" Type="http://schemas.openxmlformats.org/officeDocument/2006/relationships/customXml" Target="../ink/ink14.xml"/><Relationship Id="rId275" Type="http://schemas.openxmlformats.org/officeDocument/2006/relationships/image" Target="../media/image135.png"/><Relationship Id="rId300" Type="http://schemas.openxmlformats.org/officeDocument/2006/relationships/customXml" Target="../ink/ink152.xml"/><Relationship Id="rId482" Type="http://schemas.openxmlformats.org/officeDocument/2006/relationships/customXml" Target="../ink/ink243.xml"/><Relationship Id="rId538" Type="http://schemas.openxmlformats.org/officeDocument/2006/relationships/image" Target="../media/image266.png"/><Relationship Id="rId81" Type="http://schemas.openxmlformats.org/officeDocument/2006/relationships/image" Target="../media/image40.png"/><Relationship Id="rId135" Type="http://schemas.openxmlformats.org/officeDocument/2006/relationships/image" Target="../media/image67.png"/><Relationship Id="rId177" Type="http://schemas.openxmlformats.org/officeDocument/2006/relationships/customXml" Target="../ink/ink89.xml"/><Relationship Id="rId342" Type="http://schemas.openxmlformats.org/officeDocument/2006/relationships/customXml" Target="../ink/ink173.xml"/><Relationship Id="rId384" Type="http://schemas.openxmlformats.org/officeDocument/2006/relationships/customXml" Target="../ink/ink194.xml"/><Relationship Id="rId202" Type="http://schemas.openxmlformats.org/officeDocument/2006/relationships/image" Target="../media/image100.png"/><Relationship Id="rId244" Type="http://schemas.openxmlformats.org/officeDocument/2006/relationships/customXml" Target="../ink/ink123.xml"/><Relationship Id="rId39" Type="http://schemas.openxmlformats.org/officeDocument/2006/relationships/image" Target="../media/image19.png"/><Relationship Id="rId286" Type="http://schemas.openxmlformats.org/officeDocument/2006/relationships/customXml" Target="../ink/ink145.xml"/><Relationship Id="rId451" Type="http://schemas.openxmlformats.org/officeDocument/2006/relationships/image" Target="../media/image223.png"/><Relationship Id="rId493" Type="http://schemas.openxmlformats.org/officeDocument/2006/relationships/image" Target="../media/image244.png"/><Relationship Id="rId507" Type="http://schemas.openxmlformats.org/officeDocument/2006/relationships/image" Target="../media/image251.png"/><Relationship Id="rId549" Type="http://schemas.openxmlformats.org/officeDocument/2006/relationships/image" Target="../media/image271.png"/><Relationship Id="rId50" Type="http://schemas.openxmlformats.org/officeDocument/2006/relationships/customXml" Target="../ink/ink25.xml"/><Relationship Id="rId104" Type="http://schemas.openxmlformats.org/officeDocument/2006/relationships/customXml" Target="../ink/ink52.xml"/><Relationship Id="rId146" Type="http://schemas.openxmlformats.org/officeDocument/2006/relationships/customXml" Target="../ink/ink73.xml"/><Relationship Id="rId188" Type="http://schemas.openxmlformats.org/officeDocument/2006/relationships/image" Target="../media/image93.png"/><Relationship Id="rId311" Type="http://schemas.openxmlformats.org/officeDocument/2006/relationships/image" Target="../media/image153.png"/><Relationship Id="rId353" Type="http://schemas.openxmlformats.org/officeDocument/2006/relationships/image" Target="../media/image174.png"/><Relationship Id="rId395" Type="http://schemas.openxmlformats.org/officeDocument/2006/relationships/image" Target="../media/image195.png"/><Relationship Id="rId409" Type="http://schemas.openxmlformats.org/officeDocument/2006/relationships/image" Target="../media/image202.png"/><Relationship Id="rId92" Type="http://schemas.openxmlformats.org/officeDocument/2006/relationships/customXml" Target="../ink/ink46.xml"/><Relationship Id="rId213" Type="http://schemas.openxmlformats.org/officeDocument/2006/relationships/customXml" Target="../ink/ink107.xml"/><Relationship Id="rId420" Type="http://schemas.openxmlformats.org/officeDocument/2006/relationships/customXml" Target="../ink/ink212.xml"/><Relationship Id="rId255" Type="http://schemas.openxmlformats.org/officeDocument/2006/relationships/customXml" Target="../ink/ink129.xml"/><Relationship Id="rId297" Type="http://schemas.openxmlformats.org/officeDocument/2006/relationships/image" Target="../media/image146.png"/><Relationship Id="rId462" Type="http://schemas.openxmlformats.org/officeDocument/2006/relationships/customXml" Target="../ink/ink233.xml"/><Relationship Id="rId518" Type="http://schemas.openxmlformats.org/officeDocument/2006/relationships/image" Target="../media/image256.png"/><Relationship Id="rId115" Type="http://schemas.openxmlformats.org/officeDocument/2006/relationships/image" Target="../media/image57.png"/><Relationship Id="rId157" Type="http://schemas.openxmlformats.org/officeDocument/2006/relationships/image" Target="../media/image78.png"/><Relationship Id="rId322" Type="http://schemas.openxmlformats.org/officeDocument/2006/relationships/customXml" Target="../ink/ink163.xml"/><Relationship Id="rId364" Type="http://schemas.openxmlformats.org/officeDocument/2006/relationships/customXml" Target="../ink/ink184.xml"/><Relationship Id="rId61" Type="http://schemas.openxmlformats.org/officeDocument/2006/relationships/image" Target="../media/image30.png"/><Relationship Id="rId199" Type="http://schemas.openxmlformats.org/officeDocument/2006/relationships/customXml" Target="../ink/ink100.xml"/><Relationship Id="rId19" Type="http://schemas.openxmlformats.org/officeDocument/2006/relationships/image" Target="../media/image9.png"/><Relationship Id="rId224" Type="http://schemas.openxmlformats.org/officeDocument/2006/relationships/customXml" Target="../ink/ink113.xml"/><Relationship Id="rId266" Type="http://schemas.openxmlformats.org/officeDocument/2006/relationships/customXml" Target="../ink/ink135.xml"/><Relationship Id="rId431" Type="http://schemas.openxmlformats.org/officeDocument/2006/relationships/image" Target="../media/image213.png"/><Relationship Id="rId473" Type="http://schemas.openxmlformats.org/officeDocument/2006/relationships/image" Target="../media/image234.png"/><Relationship Id="rId529" Type="http://schemas.openxmlformats.org/officeDocument/2006/relationships/customXml" Target="../ink/ink267.xml"/><Relationship Id="rId30" Type="http://schemas.openxmlformats.org/officeDocument/2006/relationships/customXml" Target="../ink/ink15.xml"/><Relationship Id="rId126" Type="http://schemas.openxmlformats.org/officeDocument/2006/relationships/customXml" Target="../ink/ink63.xml"/><Relationship Id="rId168" Type="http://schemas.openxmlformats.org/officeDocument/2006/relationships/image" Target="../media/image83.png"/><Relationship Id="rId333" Type="http://schemas.openxmlformats.org/officeDocument/2006/relationships/image" Target="../media/image164.png"/><Relationship Id="rId540" Type="http://schemas.openxmlformats.org/officeDocument/2006/relationships/image" Target="../media/image267.png"/><Relationship Id="rId72" Type="http://schemas.openxmlformats.org/officeDocument/2006/relationships/customXml" Target="../ink/ink36.xml"/><Relationship Id="rId375" Type="http://schemas.openxmlformats.org/officeDocument/2006/relationships/image" Target="../media/image185.png"/><Relationship Id="rId3" Type="http://schemas.openxmlformats.org/officeDocument/2006/relationships/image" Target="../media/image1.png"/><Relationship Id="rId235" Type="http://schemas.openxmlformats.org/officeDocument/2006/relationships/image" Target="../media/image116.png"/><Relationship Id="rId277" Type="http://schemas.openxmlformats.org/officeDocument/2006/relationships/image" Target="../media/image136.png"/><Relationship Id="rId400" Type="http://schemas.openxmlformats.org/officeDocument/2006/relationships/customXml" Target="../ink/ink202.xml"/><Relationship Id="rId442" Type="http://schemas.openxmlformats.org/officeDocument/2006/relationships/customXml" Target="../ink/ink223.xml"/><Relationship Id="rId484" Type="http://schemas.openxmlformats.org/officeDocument/2006/relationships/customXml" Target="../ink/ink244.xml"/><Relationship Id="rId137" Type="http://schemas.openxmlformats.org/officeDocument/2006/relationships/image" Target="../media/image68.png"/><Relationship Id="rId302" Type="http://schemas.openxmlformats.org/officeDocument/2006/relationships/customXml" Target="../ink/ink153.xml"/><Relationship Id="rId344" Type="http://schemas.openxmlformats.org/officeDocument/2006/relationships/customXml" Target="../ink/ink174.xml"/><Relationship Id="rId41" Type="http://schemas.openxmlformats.org/officeDocument/2006/relationships/image" Target="../media/image20.png"/><Relationship Id="rId83" Type="http://schemas.openxmlformats.org/officeDocument/2006/relationships/image" Target="../media/image41.png"/><Relationship Id="rId179" Type="http://schemas.openxmlformats.org/officeDocument/2006/relationships/customXml" Target="../ink/ink90.xml"/><Relationship Id="rId386" Type="http://schemas.openxmlformats.org/officeDocument/2006/relationships/customXml" Target="../ink/ink195.xml"/><Relationship Id="rId551" Type="http://schemas.openxmlformats.org/officeDocument/2006/relationships/image" Target="../media/image272.png"/><Relationship Id="rId190" Type="http://schemas.openxmlformats.org/officeDocument/2006/relationships/image" Target="../media/image94.png"/><Relationship Id="rId204" Type="http://schemas.openxmlformats.org/officeDocument/2006/relationships/image" Target="../media/image101.png"/><Relationship Id="rId246" Type="http://schemas.openxmlformats.org/officeDocument/2006/relationships/image" Target="../media/image121.png"/><Relationship Id="rId288" Type="http://schemas.openxmlformats.org/officeDocument/2006/relationships/customXml" Target="../ink/ink146.xml"/><Relationship Id="rId411" Type="http://schemas.openxmlformats.org/officeDocument/2006/relationships/image" Target="../media/image203.png"/><Relationship Id="rId453" Type="http://schemas.openxmlformats.org/officeDocument/2006/relationships/image" Target="../media/image224.png"/><Relationship Id="rId509" Type="http://schemas.openxmlformats.org/officeDocument/2006/relationships/image" Target="../media/image252.png"/><Relationship Id="rId106" Type="http://schemas.openxmlformats.org/officeDocument/2006/relationships/customXml" Target="../ink/ink53.xml"/><Relationship Id="rId313" Type="http://schemas.openxmlformats.org/officeDocument/2006/relationships/image" Target="../media/image154.png"/><Relationship Id="rId495" Type="http://schemas.openxmlformats.org/officeDocument/2006/relationships/image" Target="../media/image245.png"/><Relationship Id="rId10" Type="http://schemas.openxmlformats.org/officeDocument/2006/relationships/customXml" Target="../ink/ink5.xml"/><Relationship Id="rId52" Type="http://schemas.openxmlformats.org/officeDocument/2006/relationships/customXml" Target="../ink/ink26.xml"/><Relationship Id="rId94" Type="http://schemas.openxmlformats.org/officeDocument/2006/relationships/customXml" Target="../ink/ink47.xml"/><Relationship Id="rId148" Type="http://schemas.openxmlformats.org/officeDocument/2006/relationships/customXml" Target="../ink/ink74.xml"/><Relationship Id="rId355" Type="http://schemas.openxmlformats.org/officeDocument/2006/relationships/image" Target="../media/image175.png"/><Relationship Id="rId397" Type="http://schemas.openxmlformats.org/officeDocument/2006/relationships/image" Target="../media/image196.png"/><Relationship Id="rId520" Type="http://schemas.openxmlformats.org/officeDocument/2006/relationships/image" Target="../media/image257.png"/><Relationship Id="rId215" Type="http://schemas.openxmlformats.org/officeDocument/2006/relationships/customXml" Target="../ink/ink108.xml"/><Relationship Id="rId257" Type="http://schemas.openxmlformats.org/officeDocument/2006/relationships/customXml" Target="../ink/ink130.xml"/><Relationship Id="rId422" Type="http://schemas.openxmlformats.org/officeDocument/2006/relationships/customXml" Target="../ink/ink213.xml"/><Relationship Id="rId464" Type="http://schemas.openxmlformats.org/officeDocument/2006/relationships/customXml" Target="../ink/ink234.xml"/><Relationship Id="rId299" Type="http://schemas.openxmlformats.org/officeDocument/2006/relationships/image" Target="../media/image147.png"/><Relationship Id="rId63" Type="http://schemas.openxmlformats.org/officeDocument/2006/relationships/image" Target="../media/image31.png"/><Relationship Id="rId159" Type="http://schemas.openxmlformats.org/officeDocument/2006/relationships/image" Target="../media/image79.png"/><Relationship Id="rId366" Type="http://schemas.openxmlformats.org/officeDocument/2006/relationships/customXml" Target="../ink/ink185.xml"/><Relationship Id="rId226" Type="http://schemas.openxmlformats.org/officeDocument/2006/relationships/customXml" Target="../ink/ink114.xml"/><Relationship Id="rId433" Type="http://schemas.openxmlformats.org/officeDocument/2006/relationships/image" Target="../media/image214.png"/><Relationship Id="rId74" Type="http://schemas.openxmlformats.org/officeDocument/2006/relationships/customXml" Target="../ink/ink37.xml"/><Relationship Id="rId377" Type="http://schemas.openxmlformats.org/officeDocument/2006/relationships/image" Target="../media/image186.png"/><Relationship Id="rId500" Type="http://schemas.openxmlformats.org/officeDocument/2006/relationships/customXml" Target="../ink/ink252.xml"/><Relationship Id="rId5" Type="http://schemas.openxmlformats.org/officeDocument/2006/relationships/image" Target="../media/image2.png"/><Relationship Id="rId237" Type="http://schemas.openxmlformats.org/officeDocument/2006/relationships/image" Target="../media/image117.png"/><Relationship Id="rId444" Type="http://schemas.openxmlformats.org/officeDocument/2006/relationships/customXml" Target="../ink/ink224.xml"/><Relationship Id="rId290" Type="http://schemas.openxmlformats.org/officeDocument/2006/relationships/customXml" Target="../ink/ink147.xml"/><Relationship Id="rId304" Type="http://schemas.openxmlformats.org/officeDocument/2006/relationships/customXml" Target="../ink/ink154.xml"/><Relationship Id="rId388" Type="http://schemas.openxmlformats.org/officeDocument/2006/relationships/customXml" Target="../ink/ink196.xml"/><Relationship Id="rId511" Type="http://schemas.openxmlformats.org/officeDocument/2006/relationships/image" Target="../media/image253.png"/><Relationship Id="rId85" Type="http://schemas.openxmlformats.org/officeDocument/2006/relationships/image" Target="../media/image42.png"/><Relationship Id="rId150" Type="http://schemas.openxmlformats.org/officeDocument/2006/relationships/customXml" Target="../ink/ink75.xml"/><Relationship Id="rId248" Type="http://schemas.openxmlformats.org/officeDocument/2006/relationships/image" Target="../media/image122.png"/><Relationship Id="rId455" Type="http://schemas.openxmlformats.org/officeDocument/2006/relationships/image" Target="../media/image225.png"/></Relationships>
</file>

<file path=ppt/slides/_rels/slide4.xml.rels><?xml version="1.0" encoding="UTF-8" standalone="yes"?>
<Relationships xmlns="http://schemas.openxmlformats.org/package/2006/relationships"><Relationship Id="rId117" Type="http://schemas.openxmlformats.org/officeDocument/2006/relationships/image" Target="../media/image58.png"/><Relationship Id="rId671" Type="http://schemas.openxmlformats.org/officeDocument/2006/relationships/image" Target="../media/image332.png"/><Relationship Id="rId769" Type="http://schemas.openxmlformats.org/officeDocument/2006/relationships/image" Target="../media/image381.png"/><Relationship Id="rId21" Type="http://schemas.openxmlformats.org/officeDocument/2006/relationships/image" Target="../media/image10.png"/><Relationship Id="rId324" Type="http://schemas.openxmlformats.org/officeDocument/2006/relationships/customXml" Target="../ink/ink442.xml"/><Relationship Id="rId531" Type="http://schemas.openxmlformats.org/officeDocument/2006/relationships/customXml" Target="../ink/ink546.xml"/><Relationship Id="rId629" Type="http://schemas.openxmlformats.org/officeDocument/2006/relationships/image" Target="../media/image311.png"/><Relationship Id="rId170" Type="http://schemas.openxmlformats.org/officeDocument/2006/relationships/image" Target="../media/image84.png"/><Relationship Id="rId268" Type="http://schemas.openxmlformats.org/officeDocument/2006/relationships/customXml" Target="../ink/ink414.xml"/><Relationship Id="rId475" Type="http://schemas.openxmlformats.org/officeDocument/2006/relationships/image" Target="../media/image236.png"/><Relationship Id="rId682" Type="http://schemas.openxmlformats.org/officeDocument/2006/relationships/customXml" Target="../ink/ink623.xml"/><Relationship Id="rId32" Type="http://schemas.openxmlformats.org/officeDocument/2006/relationships/customXml" Target="../ink/ink294.xml"/><Relationship Id="rId128" Type="http://schemas.openxmlformats.org/officeDocument/2006/relationships/customXml" Target="../ink/ink342.xml"/><Relationship Id="rId335" Type="http://schemas.openxmlformats.org/officeDocument/2006/relationships/image" Target="../media/image165.png"/><Relationship Id="rId542" Type="http://schemas.openxmlformats.org/officeDocument/2006/relationships/image" Target="../media/image269.png"/><Relationship Id="rId181" Type="http://schemas.openxmlformats.org/officeDocument/2006/relationships/customXml" Target="../ink/ink369.xml"/><Relationship Id="rId402" Type="http://schemas.openxmlformats.org/officeDocument/2006/relationships/customXml" Target="../ink/ink481.xml"/><Relationship Id="rId279" Type="http://schemas.openxmlformats.org/officeDocument/2006/relationships/image" Target="../media/image137.png"/><Relationship Id="rId486" Type="http://schemas.openxmlformats.org/officeDocument/2006/relationships/customXml" Target="../ink/ink523.xml"/><Relationship Id="rId693" Type="http://schemas.openxmlformats.org/officeDocument/2006/relationships/image" Target="../media/image343.png"/><Relationship Id="rId707" Type="http://schemas.openxmlformats.org/officeDocument/2006/relationships/image" Target="../media/image350.png"/><Relationship Id="rId43" Type="http://schemas.openxmlformats.org/officeDocument/2006/relationships/image" Target="../media/image21.png"/><Relationship Id="rId139" Type="http://schemas.openxmlformats.org/officeDocument/2006/relationships/image" Target="../media/image69.png"/><Relationship Id="rId346" Type="http://schemas.openxmlformats.org/officeDocument/2006/relationships/customXml" Target="../ink/ink453.xml"/><Relationship Id="rId553" Type="http://schemas.openxmlformats.org/officeDocument/2006/relationships/customXml" Target="../ink/ink558.xml"/><Relationship Id="rId760" Type="http://schemas.openxmlformats.org/officeDocument/2006/relationships/customXml" Target="../ink/ink662.xml"/><Relationship Id="rId192" Type="http://schemas.openxmlformats.org/officeDocument/2006/relationships/image" Target="../media/image95.png"/><Relationship Id="rId206" Type="http://schemas.openxmlformats.org/officeDocument/2006/relationships/image" Target="../media/image102.png"/><Relationship Id="rId413" Type="http://schemas.openxmlformats.org/officeDocument/2006/relationships/image" Target="../media/image205.png"/><Relationship Id="rId497" Type="http://schemas.openxmlformats.org/officeDocument/2006/relationships/image" Target="../media/image247.png"/><Relationship Id="rId620" Type="http://schemas.openxmlformats.org/officeDocument/2006/relationships/customXml" Target="../ink/ink592.xml"/><Relationship Id="rId718" Type="http://schemas.openxmlformats.org/officeDocument/2006/relationships/customXml" Target="../ink/ink641.xml"/><Relationship Id="rId357" Type="http://schemas.openxmlformats.org/officeDocument/2006/relationships/image" Target="../media/image177.png"/><Relationship Id="rId54" Type="http://schemas.openxmlformats.org/officeDocument/2006/relationships/customXml" Target="../ink/ink305.xml"/><Relationship Id="rId217" Type="http://schemas.openxmlformats.org/officeDocument/2006/relationships/customXml" Target="../ink/ink387.xml"/><Relationship Id="rId564" Type="http://schemas.openxmlformats.org/officeDocument/2006/relationships/image" Target="../media/image279.png"/><Relationship Id="rId771" Type="http://schemas.openxmlformats.org/officeDocument/2006/relationships/image" Target="../media/image382.png"/><Relationship Id="rId424" Type="http://schemas.openxmlformats.org/officeDocument/2006/relationships/customXml" Target="../ink/ink492.xml"/><Relationship Id="rId631" Type="http://schemas.openxmlformats.org/officeDocument/2006/relationships/image" Target="../media/image312.png"/><Relationship Id="rId729" Type="http://schemas.openxmlformats.org/officeDocument/2006/relationships/image" Target="../media/image361.png"/><Relationship Id="rId270" Type="http://schemas.openxmlformats.org/officeDocument/2006/relationships/customXml" Target="../ink/ink415.xml"/><Relationship Id="rId65" Type="http://schemas.openxmlformats.org/officeDocument/2006/relationships/image" Target="../media/image32.png"/><Relationship Id="rId130" Type="http://schemas.openxmlformats.org/officeDocument/2006/relationships/customXml" Target="../ink/ink343.xml"/><Relationship Id="rId368" Type="http://schemas.openxmlformats.org/officeDocument/2006/relationships/customXml" Target="../ink/ink464.xml"/><Relationship Id="rId575" Type="http://schemas.openxmlformats.org/officeDocument/2006/relationships/customXml" Target="../ink/ink569.xml"/><Relationship Id="rId782" Type="http://schemas.openxmlformats.org/officeDocument/2006/relationships/customXml" Target="../ink/ink673.xml"/><Relationship Id="rId228" Type="http://schemas.openxmlformats.org/officeDocument/2006/relationships/customXml" Target="../ink/ink393.xml"/><Relationship Id="rId435" Type="http://schemas.openxmlformats.org/officeDocument/2006/relationships/image" Target="../media/image216.png"/><Relationship Id="rId642" Type="http://schemas.openxmlformats.org/officeDocument/2006/relationships/customXml" Target="../ink/ink603.xml"/><Relationship Id="rId281" Type="http://schemas.openxmlformats.org/officeDocument/2006/relationships/image" Target="../media/image138.png"/><Relationship Id="rId502" Type="http://schemas.openxmlformats.org/officeDocument/2006/relationships/customXml" Target="../ink/ink531.xml"/><Relationship Id="rId76" Type="http://schemas.openxmlformats.org/officeDocument/2006/relationships/customXml" Target="../ink/ink316.xml"/><Relationship Id="rId141" Type="http://schemas.openxmlformats.org/officeDocument/2006/relationships/image" Target="../media/image70.png"/><Relationship Id="rId379" Type="http://schemas.openxmlformats.org/officeDocument/2006/relationships/image" Target="../media/image188.png"/><Relationship Id="rId586" Type="http://schemas.openxmlformats.org/officeDocument/2006/relationships/customXml" Target="../ink/ink575.xml"/><Relationship Id="rId7" Type="http://schemas.openxmlformats.org/officeDocument/2006/relationships/image" Target="../media/image3.png"/><Relationship Id="rId239" Type="http://schemas.openxmlformats.org/officeDocument/2006/relationships/image" Target="../media/image118.png"/><Relationship Id="rId446" Type="http://schemas.openxmlformats.org/officeDocument/2006/relationships/customXml" Target="../ink/ink503.xml"/><Relationship Id="rId653" Type="http://schemas.openxmlformats.org/officeDocument/2006/relationships/image" Target="../media/image323.png"/><Relationship Id="rId292" Type="http://schemas.openxmlformats.org/officeDocument/2006/relationships/customXml" Target="../ink/ink426.xml"/><Relationship Id="rId306" Type="http://schemas.openxmlformats.org/officeDocument/2006/relationships/customXml" Target="../ink/ink433.xml"/><Relationship Id="rId87" Type="http://schemas.openxmlformats.org/officeDocument/2006/relationships/image" Target="../media/image43.png"/><Relationship Id="rId513" Type="http://schemas.openxmlformats.org/officeDocument/2006/relationships/customXml" Target="../ink/ink537.xml"/><Relationship Id="rId597" Type="http://schemas.openxmlformats.org/officeDocument/2006/relationships/image" Target="../media/image295.png"/><Relationship Id="rId720" Type="http://schemas.openxmlformats.org/officeDocument/2006/relationships/customXml" Target="../ink/ink642.xml"/><Relationship Id="rId152" Type="http://schemas.openxmlformats.org/officeDocument/2006/relationships/customXml" Target="../ink/ink354.xml"/><Relationship Id="rId457" Type="http://schemas.openxmlformats.org/officeDocument/2006/relationships/image" Target="../media/image227.png"/><Relationship Id="rId664" Type="http://schemas.openxmlformats.org/officeDocument/2006/relationships/customXml" Target="../ink/ink614.xml"/><Relationship Id="rId14" Type="http://schemas.openxmlformats.org/officeDocument/2006/relationships/customXml" Target="../ink/ink285.xml"/><Relationship Id="rId317" Type="http://schemas.openxmlformats.org/officeDocument/2006/relationships/image" Target="../media/image156.png"/><Relationship Id="rId524" Type="http://schemas.openxmlformats.org/officeDocument/2006/relationships/image" Target="../media/image260.png"/><Relationship Id="rId731" Type="http://schemas.openxmlformats.org/officeDocument/2006/relationships/image" Target="../media/image362.png"/><Relationship Id="rId98" Type="http://schemas.openxmlformats.org/officeDocument/2006/relationships/customXml" Target="../ink/ink327.xml"/><Relationship Id="rId163" Type="http://schemas.openxmlformats.org/officeDocument/2006/relationships/image" Target="../media/image81.png"/><Relationship Id="rId370" Type="http://schemas.openxmlformats.org/officeDocument/2006/relationships/customXml" Target="../ink/ink465.xml"/><Relationship Id="rId230" Type="http://schemas.openxmlformats.org/officeDocument/2006/relationships/customXml" Target="../ink/ink394.xml"/><Relationship Id="rId468" Type="http://schemas.openxmlformats.org/officeDocument/2006/relationships/customXml" Target="../ink/ink514.xml"/><Relationship Id="rId675" Type="http://schemas.openxmlformats.org/officeDocument/2006/relationships/image" Target="../media/image334.png"/><Relationship Id="rId25" Type="http://schemas.openxmlformats.org/officeDocument/2006/relationships/image" Target="../media/image12.png"/><Relationship Id="rId328" Type="http://schemas.openxmlformats.org/officeDocument/2006/relationships/customXml" Target="../ink/ink444.xml"/><Relationship Id="rId535" Type="http://schemas.openxmlformats.org/officeDocument/2006/relationships/customXml" Target="../ink/ink548.xml"/><Relationship Id="rId742" Type="http://schemas.openxmlformats.org/officeDocument/2006/relationships/customXml" Target="../ink/ink653.xml"/><Relationship Id="rId174" Type="http://schemas.openxmlformats.org/officeDocument/2006/relationships/image" Target="../media/image86.png"/><Relationship Id="rId381" Type="http://schemas.openxmlformats.org/officeDocument/2006/relationships/image" Target="../media/image189.png"/><Relationship Id="rId602" Type="http://schemas.openxmlformats.org/officeDocument/2006/relationships/customXml" Target="../ink/ink583.xml"/><Relationship Id="rId241" Type="http://schemas.openxmlformats.org/officeDocument/2006/relationships/image" Target="../media/image119.png"/><Relationship Id="rId479" Type="http://schemas.openxmlformats.org/officeDocument/2006/relationships/image" Target="../media/image238.png"/><Relationship Id="rId686" Type="http://schemas.openxmlformats.org/officeDocument/2006/relationships/customXml" Target="../ink/ink625.xml"/><Relationship Id="rId36" Type="http://schemas.openxmlformats.org/officeDocument/2006/relationships/customXml" Target="../ink/ink296.xml"/><Relationship Id="rId339" Type="http://schemas.openxmlformats.org/officeDocument/2006/relationships/image" Target="../media/image167.png"/><Relationship Id="rId546" Type="http://schemas.openxmlformats.org/officeDocument/2006/relationships/customXml" Target="../ink/ink554.xml"/><Relationship Id="rId753" Type="http://schemas.openxmlformats.org/officeDocument/2006/relationships/image" Target="../media/image373.png"/><Relationship Id="rId101" Type="http://schemas.openxmlformats.org/officeDocument/2006/relationships/image" Target="../media/image50.png"/><Relationship Id="rId185" Type="http://schemas.openxmlformats.org/officeDocument/2006/relationships/customXml" Target="../ink/ink371.xml"/><Relationship Id="rId406" Type="http://schemas.openxmlformats.org/officeDocument/2006/relationships/customXml" Target="../ink/ink483.xml"/><Relationship Id="rId392" Type="http://schemas.openxmlformats.org/officeDocument/2006/relationships/customXml" Target="../ink/ink476.xml"/><Relationship Id="rId613" Type="http://schemas.openxmlformats.org/officeDocument/2006/relationships/image" Target="../media/image303.png"/><Relationship Id="rId697" Type="http://schemas.openxmlformats.org/officeDocument/2006/relationships/image" Target="../media/image345.png"/><Relationship Id="rId252" Type="http://schemas.openxmlformats.org/officeDocument/2006/relationships/image" Target="../media/image124.png"/><Relationship Id="rId47" Type="http://schemas.openxmlformats.org/officeDocument/2006/relationships/image" Target="../media/image23.png"/><Relationship Id="rId112" Type="http://schemas.openxmlformats.org/officeDocument/2006/relationships/customXml" Target="../ink/ink334.xml"/><Relationship Id="rId557" Type="http://schemas.openxmlformats.org/officeDocument/2006/relationships/customXml" Target="../ink/ink560.xml"/><Relationship Id="rId764" Type="http://schemas.openxmlformats.org/officeDocument/2006/relationships/customXml" Target="../ink/ink664.xml"/><Relationship Id="rId196" Type="http://schemas.openxmlformats.org/officeDocument/2006/relationships/image" Target="../media/image97.png"/><Relationship Id="rId417" Type="http://schemas.openxmlformats.org/officeDocument/2006/relationships/image" Target="../media/image207.png"/><Relationship Id="rId624" Type="http://schemas.openxmlformats.org/officeDocument/2006/relationships/customXml" Target="../ink/ink594.xml"/><Relationship Id="rId263" Type="http://schemas.openxmlformats.org/officeDocument/2006/relationships/image" Target="../media/image129.png"/><Relationship Id="rId470" Type="http://schemas.openxmlformats.org/officeDocument/2006/relationships/customXml" Target="../ink/ink515.xml"/><Relationship Id="rId58" Type="http://schemas.openxmlformats.org/officeDocument/2006/relationships/customXml" Target="../ink/ink307.xml"/><Relationship Id="rId123" Type="http://schemas.openxmlformats.org/officeDocument/2006/relationships/image" Target="../media/image61.png"/><Relationship Id="rId330" Type="http://schemas.openxmlformats.org/officeDocument/2006/relationships/customXml" Target="../ink/ink445.xml"/><Relationship Id="rId568" Type="http://schemas.openxmlformats.org/officeDocument/2006/relationships/image" Target="../media/image281.png"/><Relationship Id="rId775" Type="http://schemas.openxmlformats.org/officeDocument/2006/relationships/image" Target="../media/image384.png"/><Relationship Id="rId428" Type="http://schemas.openxmlformats.org/officeDocument/2006/relationships/customXml" Target="../ink/ink494.xml"/><Relationship Id="rId635" Type="http://schemas.openxmlformats.org/officeDocument/2006/relationships/image" Target="../media/image314.png"/><Relationship Id="rId274" Type="http://schemas.openxmlformats.org/officeDocument/2006/relationships/customXml" Target="../ink/ink417.xml"/><Relationship Id="rId481" Type="http://schemas.openxmlformats.org/officeDocument/2006/relationships/image" Target="../media/image239.png"/><Relationship Id="rId702" Type="http://schemas.openxmlformats.org/officeDocument/2006/relationships/customXml" Target="../ink/ink633.xml"/><Relationship Id="rId69" Type="http://schemas.openxmlformats.org/officeDocument/2006/relationships/image" Target="../media/image34.png"/><Relationship Id="rId134" Type="http://schemas.openxmlformats.org/officeDocument/2006/relationships/customXml" Target="../ink/ink345.xml"/><Relationship Id="rId579" Type="http://schemas.openxmlformats.org/officeDocument/2006/relationships/image" Target="../media/image286.png"/><Relationship Id="rId786" Type="http://schemas.openxmlformats.org/officeDocument/2006/relationships/image" Target="../media/image389.png"/><Relationship Id="rId341" Type="http://schemas.openxmlformats.org/officeDocument/2006/relationships/image" Target="../media/image168.png"/><Relationship Id="rId439" Type="http://schemas.openxmlformats.org/officeDocument/2006/relationships/image" Target="../media/image218.png"/><Relationship Id="rId646" Type="http://schemas.openxmlformats.org/officeDocument/2006/relationships/customXml" Target="../ink/ink605.xml"/><Relationship Id="rId201" Type="http://schemas.openxmlformats.org/officeDocument/2006/relationships/customXml" Target="../ink/ink379.xml"/><Relationship Id="rId285" Type="http://schemas.openxmlformats.org/officeDocument/2006/relationships/image" Target="../media/image140.png"/><Relationship Id="rId506" Type="http://schemas.openxmlformats.org/officeDocument/2006/relationships/customXml" Target="../ink/ink533.xml"/><Relationship Id="rId492" Type="http://schemas.openxmlformats.org/officeDocument/2006/relationships/customXml" Target="../ink/ink526.xml"/><Relationship Id="rId713" Type="http://schemas.openxmlformats.org/officeDocument/2006/relationships/image" Target="../media/image353.png"/><Relationship Id="rId145" Type="http://schemas.openxmlformats.org/officeDocument/2006/relationships/image" Target="../media/image72.png"/><Relationship Id="rId352" Type="http://schemas.openxmlformats.org/officeDocument/2006/relationships/customXml" Target="../ink/ink456.xml"/><Relationship Id="rId212" Type="http://schemas.openxmlformats.org/officeDocument/2006/relationships/image" Target="../media/image105.png"/><Relationship Id="rId657" Type="http://schemas.openxmlformats.org/officeDocument/2006/relationships/image" Target="../media/image325.png"/><Relationship Id="rId296" Type="http://schemas.openxmlformats.org/officeDocument/2006/relationships/customXml" Target="../ink/ink428.xml"/><Relationship Id="rId517" Type="http://schemas.openxmlformats.org/officeDocument/2006/relationships/customXml" Target="../ink/ink539.xml"/><Relationship Id="rId724" Type="http://schemas.openxmlformats.org/officeDocument/2006/relationships/customXml" Target="../ink/ink644.xml"/><Relationship Id="rId60" Type="http://schemas.openxmlformats.org/officeDocument/2006/relationships/customXml" Target="../ink/ink308.xml"/><Relationship Id="rId156" Type="http://schemas.openxmlformats.org/officeDocument/2006/relationships/customXml" Target="../ink/ink356.xml"/><Relationship Id="rId363" Type="http://schemas.openxmlformats.org/officeDocument/2006/relationships/image" Target="../media/image180.png"/><Relationship Id="rId570" Type="http://schemas.openxmlformats.org/officeDocument/2006/relationships/image" Target="../media/image282.png"/><Relationship Id="rId223" Type="http://schemas.openxmlformats.org/officeDocument/2006/relationships/customXml" Target="../ink/ink390.xml"/><Relationship Id="rId430" Type="http://schemas.openxmlformats.org/officeDocument/2006/relationships/customXml" Target="../ink/ink495.xml"/><Relationship Id="rId668" Type="http://schemas.openxmlformats.org/officeDocument/2006/relationships/customXml" Target="../ink/ink616.xml"/><Relationship Id="rId18" Type="http://schemas.openxmlformats.org/officeDocument/2006/relationships/customXml" Target="../ink/ink287.xml"/><Relationship Id="rId528" Type="http://schemas.openxmlformats.org/officeDocument/2006/relationships/image" Target="../media/image262.png"/><Relationship Id="rId735" Type="http://schemas.openxmlformats.org/officeDocument/2006/relationships/image" Target="../media/image364.png"/><Relationship Id="rId167" Type="http://schemas.openxmlformats.org/officeDocument/2006/relationships/customXml" Target="../ink/ink362.xml"/><Relationship Id="rId374" Type="http://schemas.openxmlformats.org/officeDocument/2006/relationships/customXml" Target="../ink/ink467.xml"/><Relationship Id="rId581" Type="http://schemas.openxmlformats.org/officeDocument/2006/relationships/image" Target="../media/image287.png"/><Relationship Id="rId71" Type="http://schemas.openxmlformats.org/officeDocument/2006/relationships/image" Target="../media/image35.png"/><Relationship Id="rId234" Type="http://schemas.openxmlformats.org/officeDocument/2006/relationships/customXml" Target="../ink/ink396.xml"/><Relationship Id="rId679" Type="http://schemas.openxmlformats.org/officeDocument/2006/relationships/image" Target="../media/image336.png"/><Relationship Id="rId2" Type="http://schemas.openxmlformats.org/officeDocument/2006/relationships/customXml" Target="../ink/ink279.xml"/><Relationship Id="rId29" Type="http://schemas.openxmlformats.org/officeDocument/2006/relationships/image" Target="../media/image14.png"/><Relationship Id="rId441" Type="http://schemas.openxmlformats.org/officeDocument/2006/relationships/image" Target="../media/image219.png"/><Relationship Id="rId539" Type="http://schemas.openxmlformats.org/officeDocument/2006/relationships/customXml" Target="../ink/ink550.xml"/><Relationship Id="rId746" Type="http://schemas.openxmlformats.org/officeDocument/2006/relationships/customXml" Target="../ink/ink655.xml"/><Relationship Id="rId178" Type="http://schemas.openxmlformats.org/officeDocument/2006/relationships/image" Target="../media/image88.png"/><Relationship Id="rId301" Type="http://schemas.openxmlformats.org/officeDocument/2006/relationships/image" Target="../media/image148.png"/><Relationship Id="rId82" Type="http://schemas.openxmlformats.org/officeDocument/2006/relationships/customXml" Target="../ink/ink319.xml"/><Relationship Id="rId385" Type="http://schemas.openxmlformats.org/officeDocument/2006/relationships/image" Target="../media/image191.png"/><Relationship Id="rId592" Type="http://schemas.openxmlformats.org/officeDocument/2006/relationships/customXml" Target="../ink/ink578.xml"/><Relationship Id="rId606" Type="http://schemas.openxmlformats.org/officeDocument/2006/relationships/customXml" Target="../ink/ink585.xml"/><Relationship Id="rId245" Type="http://schemas.openxmlformats.org/officeDocument/2006/relationships/customXml" Target="../ink/ink402.xml"/><Relationship Id="rId452" Type="http://schemas.openxmlformats.org/officeDocument/2006/relationships/customXml" Target="../ink/ink506.xml"/><Relationship Id="rId105" Type="http://schemas.openxmlformats.org/officeDocument/2006/relationships/image" Target="../media/image52.png"/><Relationship Id="rId312" Type="http://schemas.openxmlformats.org/officeDocument/2006/relationships/customXml" Target="../ink/ink436.xml"/><Relationship Id="rId757" Type="http://schemas.openxmlformats.org/officeDocument/2006/relationships/image" Target="../media/image375.png"/><Relationship Id="rId93" Type="http://schemas.openxmlformats.org/officeDocument/2006/relationships/image" Target="../media/image46.png"/><Relationship Id="rId189" Type="http://schemas.openxmlformats.org/officeDocument/2006/relationships/customXml" Target="../ink/ink373.xml"/><Relationship Id="rId396" Type="http://schemas.openxmlformats.org/officeDocument/2006/relationships/customXml" Target="../ink/ink478.xml"/><Relationship Id="rId617" Type="http://schemas.openxmlformats.org/officeDocument/2006/relationships/image" Target="../media/image305.png"/><Relationship Id="rId256" Type="http://schemas.openxmlformats.org/officeDocument/2006/relationships/image" Target="../media/image126.png"/><Relationship Id="rId463" Type="http://schemas.openxmlformats.org/officeDocument/2006/relationships/image" Target="../media/image230.png"/><Relationship Id="rId670" Type="http://schemas.openxmlformats.org/officeDocument/2006/relationships/customXml" Target="../ink/ink617.xml"/><Relationship Id="rId116" Type="http://schemas.openxmlformats.org/officeDocument/2006/relationships/customXml" Target="../ink/ink336.xml"/><Relationship Id="rId323" Type="http://schemas.openxmlformats.org/officeDocument/2006/relationships/image" Target="../media/image159.png"/><Relationship Id="rId530" Type="http://schemas.openxmlformats.org/officeDocument/2006/relationships/image" Target="../media/image263.png"/><Relationship Id="rId768" Type="http://schemas.openxmlformats.org/officeDocument/2006/relationships/customXml" Target="../ink/ink666.xml"/><Relationship Id="rId20" Type="http://schemas.openxmlformats.org/officeDocument/2006/relationships/customXml" Target="../ink/ink288.xml"/><Relationship Id="rId628" Type="http://schemas.openxmlformats.org/officeDocument/2006/relationships/customXml" Target="../ink/ink596.xml"/><Relationship Id="rId267" Type="http://schemas.openxmlformats.org/officeDocument/2006/relationships/image" Target="../media/image131.png"/><Relationship Id="rId474" Type="http://schemas.openxmlformats.org/officeDocument/2006/relationships/customXml" Target="../ink/ink517.xml"/><Relationship Id="rId127" Type="http://schemas.openxmlformats.org/officeDocument/2006/relationships/image" Target="../media/image63.png"/><Relationship Id="rId681" Type="http://schemas.openxmlformats.org/officeDocument/2006/relationships/image" Target="../media/image337.png"/><Relationship Id="rId779" Type="http://schemas.openxmlformats.org/officeDocument/2006/relationships/image" Target="../media/image386.png"/><Relationship Id="rId31" Type="http://schemas.openxmlformats.org/officeDocument/2006/relationships/image" Target="../media/image15.png"/><Relationship Id="rId334" Type="http://schemas.openxmlformats.org/officeDocument/2006/relationships/customXml" Target="../ink/ink447.xml"/><Relationship Id="rId541" Type="http://schemas.openxmlformats.org/officeDocument/2006/relationships/customXml" Target="../ink/ink551.xml"/><Relationship Id="rId639" Type="http://schemas.openxmlformats.org/officeDocument/2006/relationships/image" Target="../media/image316.png"/><Relationship Id="rId180" Type="http://schemas.openxmlformats.org/officeDocument/2006/relationships/image" Target="../media/image89.png"/><Relationship Id="rId278" Type="http://schemas.openxmlformats.org/officeDocument/2006/relationships/customXml" Target="../ink/ink419.xml"/><Relationship Id="rId401" Type="http://schemas.openxmlformats.org/officeDocument/2006/relationships/image" Target="../media/image199.png"/><Relationship Id="rId485" Type="http://schemas.openxmlformats.org/officeDocument/2006/relationships/image" Target="../media/image241.png"/><Relationship Id="rId692" Type="http://schemas.openxmlformats.org/officeDocument/2006/relationships/customXml" Target="../ink/ink628.xml"/><Relationship Id="rId706" Type="http://schemas.openxmlformats.org/officeDocument/2006/relationships/customXml" Target="../ink/ink635.xml"/><Relationship Id="rId42" Type="http://schemas.openxmlformats.org/officeDocument/2006/relationships/customXml" Target="../ink/ink299.xml"/><Relationship Id="rId138" Type="http://schemas.openxmlformats.org/officeDocument/2006/relationships/customXml" Target="../ink/ink347.xml"/><Relationship Id="rId345" Type="http://schemas.openxmlformats.org/officeDocument/2006/relationships/image" Target="../media/image171.png"/><Relationship Id="rId552" Type="http://schemas.openxmlformats.org/officeDocument/2006/relationships/image" Target="../media/image273.png"/><Relationship Id="rId191" Type="http://schemas.openxmlformats.org/officeDocument/2006/relationships/customXml" Target="../ink/ink374.xml"/><Relationship Id="rId205" Type="http://schemas.openxmlformats.org/officeDocument/2006/relationships/customXml" Target="../ink/ink381.xml"/><Relationship Id="rId412" Type="http://schemas.openxmlformats.org/officeDocument/2006/relationships/customXml" Target="../ink/ink486.xml"/><Relationship Id="rId289" Type="http://schemas.openxmlformats.org/officeDocument/2006/relationships/image" Target="../media/image142.png"/><Relationship Id="rId496" Type="http://schemas.openxmlformats.org/officeDocument/2006/relationships/customXml" Target="../ink/ink528.xml"/><Relationship Id="rId717" Type="http://schemas.openxmlformats.org/officeDocument/2006/relationships/image" Target="../media/image355.png"/><Relationship Id="rId53" Type="http://schemas.openxmlformats.org/officeDocument/2006/relationships/image" Target="../media/image26.png"/><Relationship Id="rId149" Type="http://schemas.openxmlformats.org/officeDocument/2006/relationships/image" Target="../media/image74.png"/><Relationship Id="rId356" Type="http://schemas.openxmlformats.org/officeDocument/2006/relationships/customXml" Target="../ink/ink458.xml"/><Relationship Id="rId563" Type="http://schemas.openxmlformats.org/officeDocument/2006/relationships/customXml" Target="../ink/ink563.xml"/><Relationship Id="rId770" Type="http://schemas.openxmlformats.org/officeDocument/2006/relationships/customXml" Target="../ink/ink667.xml"/><Relationship Id="rId95" Type="http://schemas.openxmlformats.org/officeDocument/2006/relationships/image" Target="../media/image47.png"/><Relationship Id="rId160" Type="http://schemas.openxmlformats.org/officeDocument/2006/relationships/customXml" Target="../ink/ink358.xml"/><Relationship Id="rId216" Type="http://schemas.openxmlformats.org/officeDocument/2006/relationships/image" Target="../media/image107.png"/><Relationship Id="rId423" Type="http://schemas.openxmlformats.org/officeDocument/2006/relationships/image" Target="../media/image210.png"/><Relationship Id="rId258" Type="http://schemas.openxmlformats.org/officeDocument/2006/relationships/customXml" Target="../ink/ink409.xml"/><Relationship Id="rId465" Type="http://schemas.openxmlformats.org/officeDocument/2006/relationships/image" Target="../media/image231.png"/><Relationship Id="rId630" Type="http://schemas.openxmlformats.org/officeDocument/2006/relationships/customXml" Target="../ink/ink597.xml"/><Relationship Id="rId672" Type="http://schemas.openxmlformats.org/officeDocument/2006/relationships/customXml" Target="../ink/ink618.xml"/><Relationship Id="rId728" Type="http://schemas.openxmlformats.org/officeDocument/2006/relationships/customXml" Target="../ink/ink646.xml"/><Relationship Id="rId22" Type="http://schemas.openxmlformats.org/officeDocument/2006/relationships/customXml" Target="../ink/ink289.xml"/><Relationship Id="rId64" Type="http://schemas.openxmlformats.org/officeDocument/2006/relationships/customXml" Target="../ink/ink310.xml"/><Relationship Id="rId118" Type="http://schemas.openxmlformats.org/officeDocument/2006/relationships/customXml" Target="../ink/ink337.xml"/><Relationship Id="rId325" Type="http://schemas.openxmlformats.org/officeDocument/2006/relationships/image" Target="../media/image160.png"/><Relationship Id="rId367" Type="http://schemas.openxmlformats.org/officeDocument/2006/relationships/image" Target="../media/image182.png"/><Relationship Id="rId532" Type="http://schemas.openxmlformats.org/officeDocument/2006/relationships/image" Target="../media/image264.png"/><Relationship Id="rId574" Type="http://schemas.openxmlformats.org/officeDocument/2006/relationships/image" Target="../media/image284.png"/><Relationship Id="rId171" Type="http://schemas.openxmlformats.org/officeDocument/2006/relationships/customXml" Target="../ink/ink364.xml"/><Relationship Id="rId227" Type="http://schemas.openxmlformats.org/officeDocument/2006/relationships/image" Target="../media/image112.png"/><Relationship Id="rId781" Type="http://schemas.openxmlformats.org/officeDocument/2006/relationships/image" Target="../media/image387.png"/><Relationship Id="rId269" Type="http://schemas.openxmlformats.org/officeDocument/2006/relationships/image" Target="../media/image132.png"/><Relationship Id="rId434" Type="http://schemas.openxmlformats.org/officeDocument/2006/relationships/customXml" Target="../ink/ink497.xml"/><Relationship Id="rId476" Type="http://schemas.openxmlformats.org/officeDocument/2006/relationships/customXml" Target="../ink/ink518.xml"/><Relationship Id="rId641" Type="http://schemas.openxmlformats.org/officeDocument/2006/relationships/image" Target="../media/image317.png"/><Relationship Id="rId683" Type="http://schemas.openxmlformats.org/officeDocument/2006/relationships/image" Target="../media/image338.png"/><Relationship Id="rId739" Type="http://schemas.openxmlformats.org/officeDocument/2006/relationships/image" Target="../media/image366.png"/><Relationship Id="rId33" Type="http://schemas.openxmlformats.org/officeDocument/2006/relationships/image" Target="../media/image16.png"/><Relationship Id="rId129" Type="http://schemas.openxmlformats.org/officeDocument/2006/relationships/image" Target="../media/image64.png"/><Relationship Id="rId280" Type="http://schemas.openxmlformats.org/officeDocument/2006/relationships/customXml" Target="../ink/ink420.xml"/><Relationship Id="rId336" Type="http://schemas.openxmlformats.org/officeDocument/2006/relationships/customXml" Target="../ink/ink448.xml"/><Relationship Id="rId501" Type="http://schemas.openxmlformats.org/officeDocument/2006/relationships/image" Target="../media/image249.png"/><Relationship Id="rId543" Type="http://schemas.openxmlformats.org/officeDocument/2006/relationships/customXml" Target="../ink/ink552.xml"/><Relationship Id="rId75" Type="http://schemas.openxmlformats.org/officeDocument/2006/relationships/image" Target="../media/image37.png"/><Relationship Id="rId140" Type="http://schemas.openxmlformats.org/officeDocument/2006/relationships/customXml" Target="../ink/ink348.xml"/><Relationship Id="rId182" Type="http://schemas.openxmlformats.org/officeDocument/2006/relationships/image" Target="../media/image90.png"/><Relationship Id="rId378" Type="http://schemas.openxmlformats.org/officeDocument/2006/relationships/customXml" Target="../ink/ink469.xml"/><Relationship Id="rId403" Type="http://schemas.openxmlformats.org/officeDocument/2006/relationships/image" Target="../media/image200.png"/><Relationship Id="rId585" Type="http://schemas.openxmlformats.org/officeDocument/2006/relationships/image" Target="../media/image289.png"/><Relationship Id="rId750" Type="http://schemas.openxmlformats.org/officeDocument/2006/relationships/customXml" Target="../ink/ink657.xml"/><Relationship Id="rId6" Type="http://schemas.openxmlformats.org/officeDocument/2006/relationships/customXml" Target="../ink/ink281.xml"/><Relationship Id="rId238" Type="http://schemas.openxmlformats.org/officeDocument/2006/relationships/customXml" Target="../ink/ink398.xml"/><Relationship Id="rId445" Type="http://schemas.openxmlformats.org/officeDocument/2006/relationships/image" Target="../media/image221.png"/><Relationship Id="rId487" Type="http://schemas.openxmlformats.org/officeDocument/2006/relationships/image" Target="../media/image242.png"/><Relationship Id="rId610" Type="http://schemas.openxmlformats.org/officeDocument/2006/relationships/customXml" Target="../ink/ink587.xml"/><Relationship Id="rId652" Type="http://schemas.openxmlformats.org/officeDocument/2006/relationships/customXml" Target="../ink/ink608.xml"/><Relationship Id="rId694" Type="http://schemas.openxmlformats.org/officeDocument/2006/relationships/customXml" Target="../ink/ink629.xml"/><Relationship Id="rId708" Type="http://schemas.openxmlformats.org/officeDocument/2006/relationships/customXml" Target="../ink/ink636.xml"/><Relationship Id="rId291" Type="http://schemas.openxmlformats.org/officeDocument/2006/relationships/image" Target="../media/image143.png"/><Relationship Id="rId305" Type="http://schemas.openxmlformats.org/officeDocument/2006/relationships/image" Target="../media/image150.png"/><Relationship Id="rId347" Type="http://schemas.openxmlformats.org/officeDocument/2006/relationships/image" Target="../media/image172.png"/><Relationship Id="rId512" Type="http://schemas.openxmlformats.org/officeDocument/2006/relationships/image" Target="../media/image254.png"/><Relationship Id="rId44" Type="http://schemas.openxmlformats.org/officeDocument/2006/relationships/customXml" Target="../ink/ink300.xml"/><Relationship Id="rId86" Type="http://schemas.openxmlformats.org/officeDocument/2006/relationships/customXml" Target="../ink/ink321.xml"/><Relationship Id="rId151" Type="http://schemas.openxmlformats.org/officeDocument/2006/relationships/image" Target="../media/image75.png"/><Relationship Id="rId389" Type="http://schemas.openxmlformats.org/officeDocument/2006/relationships/image" Target="../media/image193.png"/><Relationship Id="rId554" Type="http://schemas.openxmlformats.org/officeDocument/2006/relationships/image" Target="../media/image274.png"/><Relationship Id="rId596" Type="http://schemas.openxmlformats.org/officeDocument/2006/relationships/customXml" Target="../ink/ink580.xml"/><Relationship Id="rId761" Type="http://schemas.openxmlformats.org/officeDocument/2006/relationships/image" Target="../media/image377.png"/><Relationship Id="rId193" Type="http://schemas.openxmlformats.org/officeDocument/2006/relationships/customXml" Target="../ink/ink375.xml"/><Relationship Id="rId207" Type="http://schemas.openxmlformats.org/officeDocument/2006/relationships/customXml" Target="../ink/ink382.xml"/><Relationship Id="rId249" Type="http://schemas.openxmlformats.org/officeDocument/2006/relationships/customXml" Target="../ink/ink404.xml"/><Relationship Id="rId414" Type="http://schemas.openxmlformats.org/officeDocument/2006/relationships/customXml" Target="../ink/ink487.xml"/><Relationship Id="rId456" Type="http://schemas.openxmlformats.org/officeDocument/2006/relationships/customXml" Target="../ink/ink508.xml"/><Relationship Id="rId498" Type="http://schemas.openxmlformats.org/officeDocument/2006/relationships/customXml" Target="../ink/ink529.xml"/><Relationship Id="rId621" Type="http://schemas.openxmlformats.org/officeDocument/2006/relationships/image" Target="../media/image307.png"/><Relationship Id="rId663" Type="http://schemas.openxmlformats.org/officeDocument/2006/relationships/image" Target="../media/image328.png"/><Relationship Id="rId13" Type="http://schemas.openxmlformats.org/officeDocument/2006/relationships/image" Target="../media/image6.png"/><Relationship Id="rId109" Type="http://schemas.openxmlformats.org/officeDocument/2006/relationships/image" Target="../media/image54.png"/><Relationship Id="rId260" Type="http://schemas.openxmlformats.org/officeDocument/2006/relationships/customXml" Target="../ink/ink410.xml"/><Relationship Id="rId316" Type="http://schemas.openxmlformats.org/officeDocument/2006/relationships/customXml" Target="../ink/ink438.xml"/><Relationship Id="rId523" Type="http://schemas.openxmlformats.org/officeDocument/2006/relationships/customXml" Target="../ink/ink542.xml"/><Relationship Id="rId719" Type="http://schemas.openxmlformats.org/officeDocument/2006/relationships/image" Target="../media/image356.png"/><Relationship Id="rId55" Type="http://schemas.openxmlformats.org/officeDocument/2006/relationships/image" Target="../media/image27.png"/><Relationship Id="rId97" Type="http://schemas.openxmlformats.org/officeDocument/2006/relationships/image" Target="../media/image48.png"/><Relationship Id="rId120" Type="http://schemas.openxmlformats.org/officeDocument/2006/relationships/customXml" Target="../ink/ink338.xml"/><Relationship Id="rId358" Type="http://schemas.openxmlformats.org/officeDocument/2006/relationships/customXml" Target="../ink/ink459.xml"/><Relationship Id="rId565" Type="http://schemas.openxmlformats.org/officeDocument/2006/relationships/customXml" Target="../ink/ink564.xml"/><Relationship Id="rId730" Type="http://schemas.openxmlformats.org/officeDocument/2006/relationships/customXml" Target="../ink/ink647.xml"/><Relationship Id="rId772" Type="http://schemas.openxmlformats.org/officeDocument/2006/relationships/customXml" Target="../ink/ink668.xml"/><Relationship Id="rId162" Type="http://schemas.openxmlformats.org/officeDocument/2006/relationships/customXml" Target="../ink/ink359.xml"/><Relationship Id="rId218" Type="http://schemas.openxmlformats.org/officeDocument/2006/relationships/image" Target="../media/image108.png"/><Relationship Id="rId425" Type="http://schemas.openxmlformats.org/officeDocument/2006/relationships/image" Target="../media/image211.png"/><Relationship Id="rId467" Type="http://schemas.openxmlformats.org/officeDocument/2006/relationships/image" Target="../media/image232.png"/><Relationship Id="rId632" Type="http://schemas.openxmlformats.org/officeDocument/2006/relationships/customXml" Target="../ink/ink598.xml"/><Relationship Id="rId271" Type="http://schemas.openxmlformats.org/officeDocument/2006/relationships/image" Target="../media/image133.png"/><Relationship Id="rId674" Type="http://schemas.openxmlformats.org/officeDocument/2006/relationships/customXml" Target="../ink/ink619.xml"/><Relationship Id="rId24" Type="http://schemas.openxmlformats.org/officeDocument/2006/relationships/customXml" Target="../ink/ink290.xml"/><Relationship Id="rId66" Type="http://schemas.openxmlformats.org/officeDocument/2006/relationships/customXml" Target="../ink/ink311.xml"/><Relationship Id="rId131" Type="http://schemas.openxmlformats.org/officeDocument/2006/relationships/image" Target="../media/image65.png"/><Relationship Id="rId327" Type="http://schemas.openxmlformats.org/officeDocument/2006/relationships/image" Target="../media/image161.png"/><Relationship Id="rId369" Type="http://schemas.openxmlformats.org/officeDocument/2006/relationships/image" Target="../media/image183.png"/><Relationship Id="rId534" Type="http://schemas.openxmlformats.org/officeDocument/2006/relationships/image" Target="../media/image265.png"/><Relationship Id="rId576" Type="http://schemas.openxmlformats.org/officeDocument/2006/relationships/image" Target="../media/image285.png"/><Relationship Id="rId741" Type="http://schemas.openxmlformats.org/officeDocument/2006/relationships/image" Target="../media/image367.png"/><Relationship Id="rId783" Type="http://schemas.openxmlformats.org/officeDocument/2006/relationships/image" Target="../media/image388.png"/><Relationship Id="rId173" Type="http://schemas.openxmlformats.org/officeDocument/2006/relationships/customXml" Target="../ink/ink365.xml"/><Relationship Id="rId229" Type="http://schemas.openxmlformats.org/officeDocument/2006/relationships/image" Target="../media/image113.png"/><Relationship Id="rId380" Type="http://schemas.openxmlformats.org/officeDocument/2006/relationships/customXml" Target="../ink/ink470.xml"/><Relationship Id="rId436" Type="http://schemas.openxmlformats.org/officeDocument/2006/relationships/customXml" Target="../ink/ink498.xml"/><Relationship Id="rId601" Type="http://schemas.openxmlformats.org/officeDocument/2006/relationships/image" Target="../media/image297.png"/><Relationship Id="rId643" Type="http://schemas.openxmlformats.org/officeDocument/2006/relationships/image" Target="../media/image318.png"/><Relationship Id="rId240" Type="http://schemas.openxmlformats.org/officeDocument/2006/relationships/customXml" Target="../ink/ink399.xml"/><Relationship Id="rId478" Type="http://schemas.openxmlformats.org/officeDocument/2006/relationships/customXml" Target="../ink/ink519.xml"/><Relationship Id="rId685" Type="http://schemas.openxmlformats.org/officeDocument/2006/relationships/image" Target="../media/image339.png"/><Relationship Id="rId35" Type="http://schemas.openxmlformats.org/officeDocument/2006/relationships/image" Target="../media/image17.png"/><Relationship Id="rId77" Type="http://schemas.openxmlformats.org/officeDocument/2006/relationships/image" Target="../media/image38.png"/><Relationship Id="rId100" Type="http://schemas.openxmlformats.org/officeDocument/2006/relationships/customXml" Target="../ink/ink328.xml"/><Relationship Id="rId282" Type="http://schemas.openxmlformats.org/officeDocument/2006/relationships/customXml" Target="../ink/ink421.xml"/><Relationship Id="rId338" Type="http://schemas.openxmlformats.org/officeDocument/2006/relationships/customXml" Target="../ink/ink449.xml"/><Relationship Id="rId503" Type="http://schemas.openxmlformats.org/officeDocument/2006/relationships/image" Target="../media/image250.png"/><Relationship Id="rId545" Type="http://schemas.openxmlformats.org/officeDocument/2006/relationships/customXml" Target="../ink/ink553.xml"/><Relationship Id="rId587" Type="http://schemas.openxmlformats.org/officeDocument/2006/relationships/image" Target="../media/image290.png"/><Relationship Id="rId710" Type="http://schemas.openxmlformats.org/officeDocument/2006/relationships/customXml" Target="../ink/ink637.xml"/><Relationship Id="rId752" Type="http://schemas.openxmlformats.org/officeDocument/2006/relationships/customXml" Target="../ink/ink658.xml"/><Relationship Id="rId8" Type="http://schemas.openxmlformats.org/officeDocument/2006/relationships/customXml" Target="../ink/ink282.xml"/><Relationship Id="rId142" Type="http://schemas.openxmlformats.org/officeDocument/2006/relationships/customXml" Target="../ink/ink349.xml"/><Relationship Id="rId184" Type="http://schemas.openxmlformats.org/officeDocument/2006/relationships/image" Target="../media/image91.png"/><Relationship Id="rId391" Type="http://schemas.openxmlformats.org/officeDocument/2006/relationships/image" Target="../media/image194.png"/><Relationship Id="rId405" Type="http://schemas.openxmlformats.org/officeDocument/2006/relationships/image" Target="../media/image201.png"/><Relationship Id="rId447" Type="http://schemas.openxmlformats.org/officeDocument/2006/relationships/image" Target="../media/image222.png"/><Relationship Id="rId612" Type="http://schemas.openxmlformats.org/officeDocument/2006/relationships/customXml" Target="../ink/ink588.xml"/><Relationship Id="rId251" Type="http://schemas.openxmlformats.org/officeDocument/2006/relationships/customXml" Target="../ink/ink405.xml"/><Relationship Id="rId489" Type="http://schemas.openxmlformats.org/officeDocument/2006/relationships/image" Target="../media/image243.png"/><Relationship Id="rId654" Type="http://schemas.openxmlformats.org/officeDocument/2006/relationships/customXml" Target="../ink/ink609.xml"/><Relationship Id="rId696" Type="http://schemas.openxmlformats.org/officeDocument/2006/relationships/customXml" Target="../ink/ink630.xml"/><Relationship Id="rId46" Type="http://schemas.openxmlformats.org/officeDocument/2006/relationships/customXml" Target="../ink/ink301.xml"/><Relationship Id="rId293" Type="http://schemas.openxmlformats.org/officeDocument/2006/relationships/image" Target="../media/image144.png"/><Relationship Id="rId307" Type="http://schemas.openxmlformats.org/officeDocument/2006/relationships/image" Target="../media/image151.png"/><Relationship Id="rId349" Type="http://schemas.openxmlformats.org/officeDocument/2006/relationships/image" Target="../media/image173.png"/><Relationship Id="rId514" Type="http://schemas.openxmlformats.org/officeDocument/2006/relationships/image" Target="../media/image255.png"/><Relationship Id="rId556" Type="http://schemas.openxmlformats.org/officeDocument/2006/relationships/image" Target="../media/image275.png"/><Relationship Id="rId721" Type="http://schemas.openxmlformats.org/officeDocument/2006/relationships/image" Target="../media/image357.png"/><Relationship Id="rId763" Type="http://schemas.openxmlformats.org/officeDocument/2006/relationships/image" Target="../media/image378.png"/><Relationship Id="rId88" Type="http://schemas.openxmlformats.org/officeDocument/2006/relationships/customXml" Target="../ink/ink322.xml"/><Relationship Id="rId111" Type="http://schemas.openxmlformats.org/officeDocument/2006/relationships/image" Target="../media/image55.png"/><Relationship Id="rId153" Type="http://schemas.openxmlformats.org/officeDocument/2006/relationships/image" Target="../media/image76.png"/><Relationship Id="rId195" Type="http://schemas.openxmlformats.org/officeDocument/2006/relationships/customXml" Target="../ink/ink376.xml"/><Relationship Id="rId209" Type="http://schemas.openxmlformats.org/officeDocument/2006/relationships/customXml" Target="../ink/ink383.xml"/><Relationship Id="rId360" Type="http://schemas.openxmlformats.org/officeDocument/2006/relationships/customXml" Target="../ink/ink460.xml"/><Relationship Id="rId416" Type="http://schemas.openxmlformats.org/officeDocument/2006/relationships/customXml" Target="../ink/ink488.xml"/><Relationship Id="rId598" Type="http://schemas.openxmlformats.org/officeDocument/2006/relationships/customXml" Target="../ink/ink581.xml"/><Relationship Id="rId220" Type="http://schemas.openxmlformats.org/officeDocument/2006/relationships/image" Target="../media/image109.png"/><Relationship Id="rId458" Type="http://schemas.openxmlformats.org/officeDocument/2006/relationships/customXml" Target="../ink/ink509.xml"/><Relationship Id="rId623" Type="http://schemas.openxmlformats.org/officeDocument/2006/relationships/image" Target="../media/image308.png"/><Relationship Id="rId665" Type="http://schemas.openxmlformats.org/officeDocument/2006/relationships/image" Target="../media/image329.png"/><Relationship Id="rId15" Type="http://schemas.openxmlformats.org/officeDocument/2006/relationships/image" Target="../media/image7.png"/><Relationship Id="rId57" Type="http://schemas.openxmlformats.org/officeDocument/2006/relationships/image" Target="../media/image28.png"/><Relationship Id="rId262" Type="http://schemas.openxmlformats.org/officeDocument/2006/relationships/customXml" Target="../ink/ink411.xml"/><Relationship Id="rId318" Type="http://schemas.openxmlformats.org/officeDocument/2006/relationships/customXml" Target="../ink/ink439.xml"/><Relationship Id="rId525" Type="http://schemas.openxmlformats.org/officeDocument/2006/relationships/customXml" Target="../ink/ink543.xml"/><Relationship Id="rId567" Type="http://schemas.openxmlformats.org/officeDocument/2006/relationships/customXml" Target="../ink/ink565.xml"/><Relationship Id="rId732" Type="http://schemas.openxmlformats.org/officeDocument/2006/relationships/customXml" Target="../ink/ink648.xml"/><Relationship Id="rId99" Type="http://schemas.openxmlformats.org/officeDocument/2006/relationships/image" Target="../media/image49.png"/><Relationship Id="rId122" Type="http://schemas.openxmlformats.org/officeDocument/2006/relationships/customXml" Target="../ink/ink339.xml"/><Relationship Id="rId164" Type="http://schemas.openxmlformats.org/officeDocument/2006/relationships/customXml" Target="../ink/ink360.xml"/><Relationship Id="rId371" Type="http://schemas.openxmlformats.org/officeDocument/2006/relationships/image" Target="../media/image184.png"/><Relationship Id="rId774" Type="http://schemas.openxmlformats.org/officeDocument/2006/relationships/customXml" Target="../ink/ink669.xml"/><Relationship Id="rId427" Type="http://schemas.openxmlformats.org/officeDocument/2006/relationships/image" Target="../media/image212.png"/><Relationship Id="rId469" Type="http://schemas.openxmlformats.org/officeDocument/2006/relationships/image" Target="../media/image233.png"/><Relationship Id="rId634" Type="http://schemas.openxmlformats.org/officeDocument/2006/relationships/customXml" Target="../ink/ink599.xml"/><Relationship Id="rId676" Type="http://schemas.openxmlformats.org/officeDocument/2006/relationships/customXml" Target="../ink/ink620.xml"/><Relationship Id="rId26" Type="http://schemas.openxmlformats.org/officeDocument/2006/relationships/customXml" Target="../ink/ink291.xml"/><Relationship Id="rId231" Type="http://schemas.openxmlformats.org/officeDocument/2006/relationships/image" Target="../media/image114.png"/><Relationship Id="rId273" Type="http://schemas.openxmlformats.org/officeDocument/2006/relationships/image" Target="../media/image134.png"/><Relationship Id="rId329" Type="http://schemas.openxmlformats.org/officeDocument/2006/relationships/image" Target="../media/image162.png"/><Relationship Id="rId480" Type="http://schemas.openxmlformats.org/officeDocument/2006/relationships/customXml" Target="../ink/ink520.xml"/><Relationship Id="rId536" Type="http://schemas.openxmlformats.org/officeDocument/2006/relationships/image" Target="../media/image266.png"/><Relationship Id="rId701" Type="http://schemas.openxmlformats.org/officeDocument/2006/relationships/image" Target="../media/image347.png"/><Relationship Id="rId68" Type="http://schemas.openxmlformats.org/officeDocument/2006/relationships/customXml" Target="../ink/ink312.xml"/><Relationship Id="rId133" Type="http://schemas.openxmlformats.org/officeDocument/2006/relationships/image" Target="../media/image66.png"/><Relationship Id="rId175" Type="http://schemas.openxmlformats.org/officeDocument/2006/relationships/customXml" Target="../ink/ink366.xml"/><Relationship Id="rId340" Type="http://schemas.openxmlformats.org/officeDocument/2006/relationships/customXml" Target="../ink/ink450.xml"/><Relationship Id="rId578" Type="http://schemas.openxmlformats.org/officeDocument/2006/relationships/customXml" Target="../ink/ink571.xml"/><Relationship Id="rId743" Type="http://schemas.openxmlformats.org/officeDocument/2006/relationships/image" Target="../media/image368.png"/><Relationship Id="rId785" Type="http://schemas.openxmlformats.org/officeDocument/2006/relationships/customXml" Target="../ink/ink675.xml"/><Relationship Id="rId200" Type="http://schemas.openxmlformats.org/officeDocument/2006/relationships/image" Target="../media/image99.png"/><Relationship Id="rId382" Type="http://schemas.openxmlformats.org/officeDocument/2006/relationships/customXml" Target="../ink/ink471.xml"/><Relationship Id="rId438" Type="http://schemas.openxmlformats.org/officeDocument/2006/relationships/customXml" Target="../ink/ink499.xml"/><Relationship Id="rId603" Type="http://schemas.openxmlformats.org/officeDocument/2006/relationships/image" Target="../media/image298.png"/><Relationship Id="rId645" Type="http://schemas.openxmlformats.org/officeDocument/2006/relationships/image" Target="../media/image319.png"/><Relationship Id="rId687" Type="http://schemas.openxmlformats.org/officeDocument/2006/relationships/image" Target="../media/image340.png"/><Relationship Id="rId242" Type="http://schemas.openxmlformats.org/officeDocument/2006/relationships/customXml" Target="../ink/ink400.xml"/><Relationship Id="rId284" Type="http://schemas.openxmlformats.org/officeDocument/2006/relationships/customXml" Target="../ink/ink422.xml"/><Relationship Id="rId491" Type="http://schemas.openxmlformats.org/officeDocument/2006/relationships/image" Target="../media/image244.png"/><Relationship Id="rId505" Type="http://schemas.openxmlformats.org/officeDocument/2006/relationships/image" Target="../media/image251.png"/><Relationship Id="rId712" Type="http://schemas.openxmlformats.org/officeDocument/2006/relationships/customXml" Target="../ink/ink638.xml"/><Relationship Id="rId37" Type="http://schemas.openxmlformats.org/officeDocument/2006/relationships/image" Target="../media/image18.png"/><Relationship Id="rId79" Type="http://schemas.openxmlformats.org/officeDocument/2006/relationships/image" Target="../media/image39.png"/><Relationship Id="rId102" Type="http://schemas.openxmlformats.org/officeDocument/2006/relationships/customXml" Target="../ink/ink329.xml"/><Relationship Id="rId144" Type="http://schemas.openxmlformats.org/officeDocument/2006/relationships/customXml" Target="../ink/ink350.xml"/><Relationship Id="rId547" Type="http://schemas.openxmlformats.org/officeDocument/2006/relationships/image" Target="../media/image271.png"/><Relationship Id="rId589" Type="http://schemas.openxmlformats.org/officeDocument/2006/relationships/image" Target="../media/image291.png"/><Relationship Id="rId754" Type="http://schemas.openxmlformats.org/officeDocument/2006/relationships/customXml" Target="../ink/ink659.xml"/><Relationship Id="rId90" Type="http://schemas.openxmlformats.org/officeDocument/2006/relationships/customXml" Target="../ink/ink323.xml"/><Relationship Id="rId186" Type="http://schemas.openxmlformats.org/officeDocument/2006/relationships/image" Target="../media/image92.png"/><Relationship Id="rId351" Type="http://schemas.openxmlformats.org/officeDocument/2006/relationships/image" Target="../media/image174.png"/><Relationship Id="rId393" Type="http://schemas.openxmlformats.org/officeDocument/2006/relationships/image" Target="../media/image195.png"/><Relationship Id="rId407" Type="http://schemas.openxmlformats.org/officeDocument/2006/relationships/image" Target="../media/image202.png"/><Relationship Id="rId449" Type="http://schemas.openxmlformats.org/officeDocument/2006/relationships/image" Target="../media/image223.png"/><Relationship Id="rId614" Type="http://schemas.openxmlformats.org/officeDocument/2006/relationships/customXml" Target="../ink/ink589.xml"/><Relationship Id="rId656" Type="http://schemas.openxmlformats.org/officeDocument/2006/relationships/customXml" Target="../ink/ink610.xml"/><Relationship Id="rId211" Type="http://schemas.openxmlformats.org/officeDocument/2006/relationships/customXml" Target="../ink/ink384.xml"/><Relationship Id="rId253" Type="http://schemas.openxmlformats.org/officeDocument/2006/relationships/customXml" Target="../ink/ink406.xml"/><Relationship Id="rId295" Type="http://schemas.openxmlformats.org/officeDocument/2006/relationships/image" Target="../media/image145.png"/><Relationship Id="rId309" Type="http://schemas.openxmlformats.org/officeDocument/2006/relationships/image" Target="../media/image152.png"/><Relationship Id="rId460" Type="http://schemas.openxmlformats.org/officeDocument/2006/relationships/customXml" Target="../ink/ink510.xml"/><Relationship Id="rId516" Type="http://schemas.openxmlformats.org/officeDocument/2006/relationships/image" Target="../media/image256.png"/><Relationship Id="rId698" Type="http://schemas.openxmlformats.org/officeDocument/2006/relationships/customXml" Target="../ink/ink631.xml"/><Relationship Id="rId48" Type="http://schemas.openxmlformats.org/officeDocument/2006/relationships/customXml" Target="../ink/ink302.xml"/><Relationship Id="rId113" Type="http://schemas.openxmlformats.org/officeDocument/2006/relationships/image" Target="../media/image56.png"/><Relationship Id="rId320" Type="http://schemas.openxmlformats.org/officeDocument/2006/relationships/customXml" Target="../ink/ink440.xml"/><Relationship Id="rId558" Type="http://schemas.openxmlformats.org/officeDocument/2006/relationships/image" Target="../media/image276.png"/><Relationship Id="rId723" Type="http://schemas.openxmlformats.org/officeDocument/2006/relationships/image" Target="../media/image358.png"/><Relationship Id="rId765" Type="http://schemas.openxmlformats.org/officeDocument/2006/relationships/image" Target="../media/image379.png"/><Relationship Id="rId155" Type="http://schemas.openxmlformats.org/officeDocument/2006/relationships/image" Target="../media/image77.png"/><Relationship Id="rId197" Type="http://schemas.openxmlformats.org/officeDocument/2006/relationships/customXml" Target="../ink/ink377.xml"/><Relationship Id="rId362" Type="http://schemas.openxmlformats.org/officeDocument/2006/relationships/customXml" Target="../ink/ink461.xml"/><Relationship Id="rId418" Type="http://schemas.openxmlformats.org/officeDocument/2006/relationships/customXml" Target="../ink/ink489.xml"/><Relationship Id="rId625" Type="http://schemas.openxmlformats.org/officeDocument/2006/relationships/image" Target="../media/image309.png"/><Relationship Id="rId222" Type="http://schemas.openxmlformats.org/officeDocument/2006/relationships/image" Target="../media/image110.png"/><Relationship Id="rId264" Type="http://schemas.openxmlformats.org/officeDocument/2006/relationships/customXml" Target="../ink/ink412.xml"/><Relationship Id="rId471" Type="http://schemas.openxmlformats.org/officeDocument/2006/relationships/image" Target="../media/image234.png"/><Relationship Id="rId667" Type="http://schemas.openxmlformats.org/officeDocument/2006/relationships/image" Target="../media/image330.png"/><Relationship Id="rId17" Type="http://schemas.openxmlformats.org/officeDocument/2006/relationships/image" Target="../media/image8.png"/><Relationship Id="rId59" Type="http://schemas.openxmlformats.org/officeDocument/2006/relationships/image" Target="../media/image29.png"/><Relationship Id="rId124" Type="http://schemas.openxmlformats.org/officeDocument/2006/relationships/customXml" Target="../ink/ink340.xml"/><Relationship Id="rId527" Type="http://schemas.openxmlformats.org/officeDocument/2006/relationships/customXml" Target="../ink/ink544.xml"/><Relationship Id="rId569" Type="http://schemas.openxmlformats.org/officeDocument/2006/relationships/customXml" Target="../ink/ink566.xml"/><Relationship Id="rId734" Type="http://schemas.openxmlformats.org/officeDocument/2006/relationships/customXml" Target="../ink/ink649.xml"/><Relationship Id="rId776" Type="http://schemas.openxmlformats.org/officeDocument/2006/relationships/customXml" Target="../ink/ink670.xml"/><Relationship Id="rId70" Type="http://schemas.openxmlformats.org/officeDocument/2006/relationships/customXml" Target="../ink/ink313.xml"/><Relationship Id="rId166" Type="http://schemas.openxmlformats.org/officeDocument/2006/relationships/image" Target="../media/image82.png"/><Relationship Id="rId331" Type="http://schemas.openxmlformats.org/officeDocument/2006/relationships/image" Target="../media/image163.png"/><Relationship Id="rId373" Type="http://schemas.openxmlformats.org/officeDocument/2006/relationships/image" Target="../media/image185.png"/><Relationship Id="rId429" Type="http://schemas.openxmlformats.org/officeDocument/2006/relationships/image" Target="../media/image213.png"/><Relationship Id="rId580" Type="http://schemas.openxmlformats.org/officeDocument/2006/relationships/customXml" Target="../ink/ink572.xml"/><Relationship Id="rId636" Type="http://schemas.openxmlformats.org/officeDocument/2006/relationships/customXml" Target="../ink/ink600.xml"/><Relationship Id="rId1" Type="http://schemas.openxmlformats.org/officeDocument/2006/relationships/slideLayout" Target="../slideLayouts/slideLayout2.xml"/><Relationship Id="rId233" Type="http://schemas.openxmlformats.org/officeDocument/2006/relationships/image" Target="../media/image115.png"/><Relationship Id="rId440" Type="http://schemas.openxmlformats.org/officeDocument/2006/relationships/customXml" Target="../ink/ink500.xml"/><Relationship Id="rId678" Type="http://schemas.openxmlformats.org/officeDocument/2006/relationships/customXml" Target="../ink/ink621.xml"/><Relationship Id="rId28" Type="http://schemas.openxmlformats.org/officeDocument/2006/relationships/customXml" Target="../ink/ink292.xml"/><Relationship Id="rId275" Type="http://schemas.openxmlformats.org/officeDocument/2006/relationships/image" Target="../media/image135.png"/><Relationship Id="rId300" Type="http://schemas.openxmlformats.org/officeDocument/2006/relationships/customXml" Target="../ink/ink430.xml"/><Relationship Id="rId482" Type="http://schemas.openxmlformats.org/officeDocument/2006/relationships/customXml" Target="../ink/ink521.xml"/><Relationship Id="rId538" Type="http://schemas.openxmlformats.org/officeDocument/2006/relationships/image" Target="../media/image267.png"/><Relationship Id="rId703" Type="http://schemas.openxmlformats.org/officeDocument/2006/relationships/image" Target="../media/image348.png"/><Relationship Id="rId745" Type="http://schemas.openxmlformats.org/officeDocument/2006/relationships/image" Target="../media/image369.png"/><Relationship Id="rId81" Type="http://schemas.openxmlformats.org/officeDocument/2006/relationships/image" Target="../media/image40.png"/><Relationship Id="rId135" Type="http://schemas.openxmlformats.org/officeDocument/2006/relationships/image" Target="../media/image67.png"/><Relationship Id="rId177" Type="http://schemas.openxmlformats.org/officeDocument/2006/relationships/customXml" Target="../ink/ink367.xml"/><Relationship Id="rId342" Type="http://schemas.openxmlformats.org/officeDocument/2006/relationships/customXml" Target="../ink/ink451.xml"/><Relationship Id="rId384" Type="http://schemas.openxmlformats.org/officeDocument/2006/relationships/customXml" Target="../ink/ink472.xml"/><Relationship Id="rId591" Type="http://schemas.openxmlformats.org/officeDocument/2006/relationships/image" Target="../media/image292.png"/><Relationship Id="rId605" Type="http://schemas.openxmlformats.org/officeDocument/2006/relationships/image" Target="../media/image299.png"/><Relationship Id="rId787" Type="http://schemas.openxmlformats.org/officeDocument/2006/relationships/customXml" Target="../ink/ink676.xml"/><Relationship Id="rId202" Type="http://schemas.openxmlformats.org/officeDocument/2006/relationships/image" Target="../media/image100.png"/><Relationship Id="rId244" Type="http://schemas.openxmlformats.org/officeDocument/2006/relationships/customXml" Target="../ink/ink401.xml"/><Relationship Id="rId647" Type="http://schemas.openxmlformats.org/officeDocument/2006/relationships/image" Target="../media/image320.png"/><Relationship Id="rId689" Type="http://schemas.openxmlformats.org/officeDocument/2006/relationships/image" Target="../media/image341.png"/><Relationship Id="rId39" Type="http://schemas.openxmlformats.org/officeDocument/2006/relationships/image" Target="../media/image19.png"/><Relationship Id="rId286" Type="http://schemas.openxmlformats.org/officeDocument/2006/relationships/customXml" Target="../ink/ink423.xml"/><Relationship Id="rId451" Type="http://schemas.openxmlformats.org/officeDocument/2006/relationships/image" Target="../media/image224.png"/><Relationship Id="rId493" Type="http://schemas.openxmlformats.org/officeDocument/2006/relationships/image" Target="../media/image245.png"/><Relationship Id="rId507" Type="http://schemas.openxmlformats.org/officeDocument/2006/relationships/image" Target="../media/image252.png"/><Relationship Id="rId549" Type="http://schemas.openxmlformats.org/officeDocument/2006/relationships/image" Target="../media/image272.png"/><Relationship Id="rId714" Type="http://schemas.openxmlformats.org/officeDocument/2006/relationships/customXml" Target="../ink/ink639.xml"/><Relationship Id="rId756" Type="http://schemas.openxmlformats.org/officeDocument/2006/relationships/customXml" Target="../ink/ink660.xml"/><Relationship Id="rId50" Type="http://schemas.openxmlformats.org/officeDocument/2006/relationships/customXml" Target="../ink/ink303.xml"/><Relationship Id="rId104" Type="http://schemas.openxmlformats.org/officeDocument/2006/relationships/customXml" Target="../ink/ink330.xml"/><Relationship Id="rId146" Type="http://schemas.openxmlformats.org/officeDocument/2006/relationships/customXml" Target="../ink/ink351.xml"/><Relationship Id="rId188" Type="http://schemas.openxmlformats.org/officeDocument/2006/relationships/image" Target="../media/image93.png"/><Relationship Id="rId311" Type="http://schemas.openxmlformats.org/officeDocument/2006/relationships/image" Target="../media/image153.png"/><Relationship Id="rId353" Type="http://schemas.openxmlformats.org/officeDocument/2006/relationships/image" Target="../media/image175.png"/><Relationship Id="rId395" Type="http://schemas.openxmlformats.org/officeDocument/2006/relationships/image" Target="../media/image196.png"/><Relationship Id="rId409" Type="http://schemas.openxmlformats.org/officeDocument/2006/relationships/image" Target="../media/image203.png"/><Relationship Id="rId560" Type="http://schemas.openxmlformats.org/officeDocument/2006/relationships/image" Target="../media/image277.png"/><Relationship Id="rId92" Type="http://schemas.openxmlformats.org/officeDocument/2006/relationships/customXml" Target="../ink/ink324.xml"/><Relationship Id="rId213" Type="http://schemas.openxmlformats.org/officeDocument/2006/relationships/customXml" Target="../ink/ink385.xml"/><Relationship Id="rId420" Type="http://schemas.openxmlformats.org/officeDocument/2006/relationships/customXml" Target="../ink/ink490.xml"/><Relationship Id="rId616" Type="http://schemas.openxmlformats.org/officeDocument/2006/relationships/customXml" Target="../ink/ink590.xml"/><Relationship Id="rId658" Type="http://schemas.openxmlformats.org/officeDocument/2006/relationships/customXml" Target="../ink/ink611.xml"/><Relationship Id="rId255" Type="http://schemas.openxmlformats.org/officeDocument/2006/relationships/customXml" Target="../ink/ink407.xml"/><Relationship Id="rId297" Type="http://schemas.openxmlformats.org/officeDocument/2006/relationships/image" Target="../media/image146.png"/><Relationship Id="rId462" Type="http://schemas.openxmlformats.org/officeDocument/2006/relationships/customXml" Target="../ink/ink511.xml"/><Relationship Id="rId518" Type="http://schemas.openxmlformats.org/officeDocument/2006/relationships/image" Target="../media/image257.png"/><Relationship Id="rId725" Type="http://schemas.openxmlformats.org/officeDocument/2006/relationships/image" Target="../media/image359.png"/><Relationship Id="rId115" Type="http://schemas.openxmlformats.org/officeDocument/2006/relationships/image" Target="../media/image57.png"/><Relationship Id="rId157" Type="http://schemas.openxmlformats.org/officeDocument/2006/relationships/image" Target="../media/image78.png"/><Relationship Id="rId322" Type="http://schemas.openxmlformats.org/officeDocument/2006/relationships/customXml" Target="../ink/ink441.xml"/><Relationship Id="rId364" Type="http://schemas.openxmlformats.org/officeDocument/2006/relationships/customXml" Target="../ink/ink462.xml"/><Relationship Id="rId767" Type="http://schemas.openxmlformats.org/officeDocument/2006/relationships/image" Target="../media/image380.png"/><Relationship Id="rId61" Type="http://schemas.openxmlformats.org/officeDocument/2006/relationships/image" Target="../media/image30.png"/><Relationship Id="rId199" Type="http://schemas.openxmlformats.org/officeDocument/2006/relationships/customXml" Target="../ink/ink378.xml"/><Relationship Id="rId571" Type="http://schemas.openxmlformats.org/officeDocument/2006/relationships/customXml" Target="../ink/ink567.xml"/><Relationship Id="rId627" Type="http://schemas.openxmlformats.org/officeDocument/2006/relationships/image" Target="../media/image310.png"/><Relationship Id="rId669" Type="http://schemas.openxmlformats.org/officeDocument/2006/relationships/image" Target="../media/image331.png"/><Relationship Id="rId19" Type="http://schemas.openxmlformats.org/officeDocument/2006/relationships/image" Target="../media/image9.png"/><Relationship Id="rId224" Type="http://schemas.openxmlformats.org/officeDocument/2006/relationships/customXml" Target="../ink/ink391.xml"/><Relationship Id="rId266" Type="http://schemas.openxmlformats.org/officeDocument/2006/relationships/customXml" Target="../ink/ink413.xml"/><Relationship Id="rId431" Type="http://schemas.openxmlformats.org/officeDocument/2006/relationships/image" Target="../media/image214.png"/><Relationship Id="rId473" Type="http://schemas.openxmlformats.org/officeDocument/2006/relationships/image" Target="../media/image235.png"/><Relationship Id="rId529" Type="http://schemas.openxmlformats.org/officeDocument/2006/relationships/customXml" Target="../ink/ink545.xml"/><Relationship Id="rId680" Type="http://schemas.openxmlformats.org/officeDocument/2006/relationships/customXml" Target="../ink/ink622.xml"/><Relationship Id="rId736" Type="http://schemas.openxmlformats.org/officeDocument/2006/relationships/customXml" Target="../ink/ink650.xml"/><Relationship Id="rId30" Type="http://schemas.openxmlformats.org/officeDocument/2006/relationships/customXml" Target="../ink/ink293.xml"/><Relationship Id="rId126" Type="http://schemas.openxmlformats.org/officeDocument/2006/relationships/customXml" Target="../ink/ink341.xml"/><Relationship Id="rId168" Type="http://schemas.openxmlformats.org/officeDocument/2006/relationships/image" Target="../media/image83.png"/><Relationship Id="rId333" Type="http://schemas.openxmlformats.org/officeDocument/2006/relationships/image" Target="../media/image164.png"/><Relationship Id="rId540" Type="http://schemas.openxmlformats.org/officeDocument/2006/relationships/image" Target="../media/image268.png"/><Relationship Id="rId778" Type="http://schemas.openxmlformats.org/officeDocument/2006/relationships/customXml" Target="../ink/ink671.xml"/><Relationship Id="rId72" Type="http://schemas.openxmlformats.org/officeDocument/2006/relationships/customXml" Target="../ink/ink314.xml"/><Relationship Id="rId375" Type="http://schemas.openxmlformats.org/officeDocument/2006/relationships/image" Target="../media/image186.png"/><Relationship Id="rId582" Type="http://schemas.openxmlformats.org/officeDocument/2006/relationships/customXml" Target="../ink/ink573.xml"/><Relationship Id="rId638" Type="http://schemas.openxmlformats.org/officeDocument/2006/relationships/customXml" Target="../ink/ink601.xml"/><Relationship Id="rId3" Type="http://schemas.openxmlformats.org/officeDocument/2006/relationships/image" Target="../media/image1.png"/><Relationship Id="rId235" Type="http://schemas.openxmlformats.org/officeDocument/2006/relationships/image" Target="../media/image116.png"/><Relationship Id="rId277" Type="http://schemas.openxmlformats.org/officeDocument/2006/relationships/image" Target="../media/image136.png"/><Relationship Id="rId400" Type="http://schemas.openxmlformats.org/officeDocument/2006/relationships/customXml" Target="../ink/ink480.xml"/><Relationship Id="rId442" Type="http://schemas.openxmlformats.org/officeDocument/2006/relationships/customXml" Target="../ink/ink501.xml"/><Relationship Id="rId484" Type="http://schemas.openxmlformats.org/officeDocument/2006/relationships/customXml" Target="../ink/ink522.xml"/><Relationship Id="rId705" Type="http://schemas.openxmlformats.org/officeDocument/2006/relationships/image" Target="../media/image349.png"/><Relationship Id="rId137" Type="http://schemas.openxmlformats.org/officeDocument/2006/relationships/image" Target="../media/image68.png"/><Relationship Id="rId302" Type="http://schemas.openxmlformats.org/officeDocument/2006/relationships/customXml" Target="../ink/ink431.xml"/><Relationship Id="rId344" Type="http://schemas.openxmlformats.org/officeDocument/2006/relationships/customXml" Target="../ink/ink452.xml"/><Relationship Id="rId691" Type="http://schemas.openxmlformats.org/officeDocument/2006/relationships/image" Target="../media/image342.png"/><Relationship Id="rId747" Type="http://schemas.openxmlformats.org/officeDocument/2006/relationships/image" Target="../media/image370.png"/><Relationship Id="rId41" Type="http://schemas.openxmlformats.org/officeDocument/2006/relationships/image" Target="../media/image20.png"/><Relationship Id="rId83" Type="http://schemas.openxmlformats.org/officeDocument/2006/relationships/image" Target="../media/image41.png"/><Relationship Id="rId179" Type="http://schemas.openxmlformats.org/officeDocument/2006/relationships/customXml" Target="../ink/ink368.xml"/><Relationship Id="rId386" Type="http://schemas.openxmlformats.org/officeDocument/2006/relationships/customXml" Target="../ink/ink473.xml"/><Relationship Id="rId551" Type="http://schemas.openxmlformats.org/officeDocument/2006/relationships/customXml" Target="../ink/ink557.xml"/><Relationship Id="rId593" Type="http://schemas.openxmlformats.org/officeDocument/2006/relationships/image" Target="../media/image293.png"/><Relationship Id="rId607" Type="http://schemas.openxmlformats.org/officeDocument/2006/relationships/image" Target="../media/image300.png"/><Relationship Id="rId649" Type="http://schemas.openxmlformats.org/officeDocument/2006/relationships/image" Target="../media/image321.png"/><Relationship Id="rId190" Type="http://schemas.openxmlformats.org/officeDocument/2006/relationships/image" Target="../media/image94.png"/><Relationship Id="rId204" Type="http://schemas.openxmlformats.org/officeDocument/2006/relationships/image" Target="../media/image101.png"/><Relationship Id="rId246" Type="http://schemas.openxmlformats.org/officeDocument/2006/relationships/image" Target="../media/image121.png"/><Relationship Id="rId288" Type="http://schemas.openxmlformats.org/officeDocument/2006/relationships/customXml" Target="../ink/ink424.xml"/><Relationship Id="rId411" Type="http://schemas.openxmlformats.org/officeDocument/2006/relationships/image" Target="../media/image204.png"/><Relationship Id="rId453" Type="http://schemas.openxmlformats.org/officeDocument/2006/relationships/image" Target="../media/image225.png"/><Relationship Id="rId509" Type="http://schemas.openxmlformats.org/officeDocument/2006/relationships/image" Target="../media/image253.png"/><Relationship Id="rId660" Type="http://schemas.openxmlformats.org/officeDocument/2006/relationships/customXml" Target="../ink/ink612.xml"/><Relationship Id="rId106" Type="http://schemas.openxmlformats.org/officeDocument/2006/relationships/customXml" Target="../ink/ink331.xml"/><Relationship Id="rId313" Type="http://schemas.openxmlformats.org/officeDocument/2006/relationships/image" Target="../media/image154.png"/><Relationship Id="rId495" Type="http://schemas.openxmlformats.org/officeDocument/2006/relationships/image" Target="../media/image246.png"/><Relationship Id="rId716" Type="http://schemas.openxmlformats.org/officeDocument/2006/relationships/customXml" Target="../ink/ink640.xml"/><Relationship Id="rId758" Type="http://schemas.openxmlformats.org/officeDocument/2006/relationships/customXml" Target="../ink/ink661.xml"/><Relationship Id="rId10" Type="http://schemas.openxmlformats.org/officeDocument/2006/relationships/customXml" Target="../ink/ink283.xml"/><Relationship Id="rId52" Type="http://schemas.openxmlformats.org/officeDocument/2006/relationships/customXml" Target="../ink/ink304.xml"/><Relationship Id="rId94" Type="http://schemas.openxmlformats.org/officeDocument/2006/relationships/customXml" Target="../ink/ink325.xml"/><Relationship Id="rId148" Type="http://schemas.openxmlformats.org/officeDocument/2006/relationships/customXml" Target="../ink/ink352.xml"/><Relationship Id="rId355" Type="http://schemas.openxmlformats.org/officeDocument/2006/relationships/image" Target="../media/image176.png"/><Relationship Id="rId397" Type="http://schemas.openxmlformats.org/officeDocument/2006/relationships/image" Target="../media/image197.png"/><Relationship Id="rId520" Type="http://schemas.openxmlformats.org/officeDocument/2006/relationships/image" Target="../media/image258.png"/><Relationship Id="rId562" Type="http://schemas.openxmlformats.org/officeDocument/2006/relationships/image" Target="../media/image278.png"/><Relationship Id="rId618" Type="http://schemas.openxmlformats.org/officeDocument/2006/relationships/customXml" Target="../ink/ink591.xml"/><Relationship Id="rId215" Type="http://schemas.openxmlformats.org/officeDocument/2006/relationships/customXml" Target="../ink/ink386.xml"/><Relationship Id="rId257" Type="http://schemas.openxmlformats.org/officeDocument/2006/relationships/customXml" Target="../ink/ink408.xml"/><Relationship Id="rId422" Type="http://schemas.openxmlformats.org/officeDocument/2006/relationships/customXml" Target="../ink/ink491.xml"/><Relationship Id="rId464" Type="http://schemas.openxmlformats.org/officeDocument/2006/relationships/customXml" Target="../ink/ink512.xml"/><Relationship Id="rId299" Type="http://schemas.openxmlformats.org/officeDocument/2006/relationships/image" Target="../media/image147.png"/><Relationship Id="rId727" Type="http://schemas.openxmlformats.org/officeDocument/2006/relationships/image" Target="../media/image360.png"/><Relationship Id="rId63" Type="http://schemas.openxmlformats.org/officeDocument/2006/relationships/image" Target="../media/image31.png"/><Relationship Id="rId159" Type="http://schemas.openxmlformats.org/officeDocument/2006/relationships/image" Target="../media/image79.png"/><Relationship Id="rId366" Type="http://schemas.openxmlformats.org/officeDocument/2006/relationships/customXml" Target="../ink/ink463.xml"/><Relationship Id="rId573" Type="http://schemas.openxmlformats.org/officeDocument/2006/relationships/customXml" Target="../ink/ink568.xml"/><Relationship Id="rId780" Type="http://schemas.openxmlformats.org/officeDocument/2006/relationships/customXml" Target="../ink/ink672.xml"/><Relationship Id="rId226" Type="http://schemas.openxmlformats.org/officeDocument/2006/relationships/customXml" Target="../ink/ink392.xml"/><Relationship Id="rId433" Type="http://schemas.openxmlformats.org/officeDocument/2006/relationships/image" Target="../media/image215.png"/><Relationship Id="rId640" Type="http://schemas.openxmlformats.org/officeDocument/2006/relationships/customXml" Target="../ink/ink602.xml"/><Relationship Id="rId738" Type="http://schemas.openxmlformats.org/officeDocument/2006/relationships/customXml" Target="../ink/ink651.xml"/><Relationship Id="rId74" Type="http://schemas.openxmlformats.org/officeDocument/2006/relationships/customXml" Target="../ink/ink315.xml"/><Relationship Id="rId377" Type="http://schemas.openxmlformats.org/officeDocument/2006/relationships/image" Target="../media/image187.png"/><Relationship Id="rId500" Type="http://schemas.openxmlformats.org/officeDocument/2006/relationships/customXml" Target="../ink/ink530.xml"/><Relationship Id="rId584" Type="http://schemas.openxmlformats.org/officeDocument/2006/relationships/customXml" Target="../ink/ink574.xml"/><Relationship Id="rId5" Type="http://schemas.openxmlformats.org/officeDocument/2006/relationships/image" Target="../media/image2.png"/><Relationship Id="rId237" Type="http://schemas.openxmlformats.org/officeDocument/2006/relationships/image" Target="../media/image117.png"/><Relationship Id="rId444" Type="http://schemas.openxmlformats.org/officeDocument/2006/relationships/customXml" Target="../ink/ink502.xml"/><Relationship Id="rId651" Type="http://schemas.openxmlformats.org/officeDocument/2006/relationships/image" Target="../media/image322.png"/><Relationship Id="rId749" Type="http://schemas.openxmlformats.org/officeDocument/2006/relationships/image" Target="../media/image371.png"/><Relationship Id="rId290" Type="http://schemas.openxmlformats.org/officeDocument/2006/relationships/customXml" Target="../ink/ink425.xml"/><Relationship Id="rId304" Type="http://schemas.openxmlformats.org/officeDocument/2006/relationships/customXml" Target="../ink/ink432.xml"/><Relationship Id="rId388" Type="http://schemas.openxmlformats.org/officeDocument/2006/relationships/customXml" Target="../ink/ink474.xml"/><Relationship Id="rId511" Type="http://schemas.openxmlformats.org/officeDocument/2006/relationships/customXml" Target="../ink/ink536.xml"/><Relationship Id="rId609" Type="http://schemas.openxmlformats.org/officeDocument/2006/relationships/image" Target="../media/image301.png"/><Relationship Id="rId85" Type="http://schemas.openxmlformats.org/officeDocument/2006/relationships/image" Target="../media/image42.png"/><Relationship Id="rId150" Type="http://schemas.openxmlformats.org/officeDocument/2006/relationships/customXml" Target="../ink/ink353.xml"/><Relationship Id="rId595" Type="http://schemas.openxmlformats.org/officeDocument/2006/relationships/image" Target="../media/image294.png"/><Relationship Id="rId248" Type="http://schemas.openxmlformats.org/officeDocument/2006/relationships/image" Target="../media/image122.png"/><Relationship Id="rId455" Type="http://schemas.openxmlformats.org/officeDocument/2006/relationships/image" Target="../media/image226.png"/><Relationship Id="rId662" Type="http://schemas.openxmlformats.org/officeDocument/2006/relationships/customXml" Target="../ink/ink613.xml"/><Relationship Id="rId12" Type="http://schemas.openxmlformats.org/officeDocument/2006/relationships/customXml" Target="../ink/ink284.xml"/><Relationship Id="rId108" Type="http://schemas.openxmlformats.org/officeDocument/2006/relationships/customXml" Target="../ink/ink332.xml"/><Relationship Id="rId315" Type="http://schemas.openxmlformats.org/officeDocument/2006/relationships/image" Target="../media/image155.png"/><Relationship Id="rId522" Type="http://schemas.openxmlformats.org/officeDocument/2006/relationships/image" Target="../media/image259.png"/><Relationship Id="rId96" Type="http://schemas.openxmlformats.org/officeDocument/2006/relationships/customXml" Target="../ink/ink326.xml"/><Relationship Id="rId161" Type="http://schemas.openxmlformats.org/officeDocument/2006/relationships/image" Target="../media/image80.png"/><Relationship Id="rId399" Type="http://schemas.openxmlformats.org/officeDocument/2006/relationships/image" Target="../media/image198.png"/><Relationship Id="rId259" Type="http://schemas.openxmlformats.org/officeDocument/2006/relationships/image" Target="../media/image127.png"/><Relationship Id="rId466" Type="http://schemas.openxmlformats.org/officeDocument/2006/relationships/customXml" Target="../ink/ink513.xml"/><Relationship Id="rId673" Type="http://schemas.openxmlformats.org/officeDocument/2006/relationships/image" Target="../media/image333.png"/><Relationship Id="rId23" Type="http://schemas.openxmlformats.org/officeDocument/2006/relationships/image" Target="../media/image11.png"/><Relationship Id="rId119" Type="http://schemas.openxmlformats.org/officeDocument/2006/relationships/image" Target="../media/image59.png"/><Relationship Id="rId326" Type="http://schemas.openxmlformats.org/officeDocument/2006/relationships/customXml" Target="../ink/ink443.xml"/><Relationship Id="rId533" Type="http://schemas.openxmlformats.org/officeDocument/2006/relationships/customXml" Target="../ink/ink547.xml"/><Relationship Id="rId740" Type="http://schemas.openxmlformats.org/officeDocument/2006/relationships/customXml" Target="../ink/ink652.xml"/><Relationship Id="rId172" Type="http://schemas.openxmlformats.org/officeDocument/2006/relationships/image" Target="../media/image85.png"/><Relationship Id="rId477" Type="http://schemas.openxmlformats.org/officeDocument/2006/relationships/image" Target="../media/image237.png"/><Relationship Id="rId600" Type="http://schemas.openxmlformats.org/officeDocument/2006/relationships/customXml" Target="../ink/ink582.xml"/><Relationship Id="rId684" Type="http://schemas.openxmlformats.org/officeDocument/2006/relationships/customXml" Target="../ink/ink624.xml"/><Relationship Id="rId337" Type="http://schemas.openxmlformats.org/officeDocument/2006/relationships/image" Target="../media/image166.png"/><Relationship Id="rId34" Type="http://schemas.openxmlformats.org/officeDocument/2006/relationships/customXml" Target="../ink/ink295.xml"/><Relationship Id="rId544" Type="http://schemas.openxmlformats.org/officeDocument/2006/relationships/image" Target="../media/image270.png"/><Relationship Id="rId751" Type="http://schemas.openxmlformats.org/officeDocument/2006/relationships/image" Target="../media/image372.png"/><Relationship Id="rId183" Type="http://schemas.openxmlformats.org/officeDocument/2006/relationships/customXml" Target="../ink/ink370.xml"/><Relationship Id="rId390" Type="http://schemas.openxmlformats.org/officeDocument/2006/relationships/customXml" Target="../ink/ink475.xml"/><Relationship Id="rId404" Type="http://schemas.openxmlformats.org/officeDocument/2006/relationships/customXml" Target="../ink/ink482.xml"/><Relationship Id="rId611" Type="http://schemas.openxmlformats.org/officeDocument/2006/relationships/image" Target="../media/image302.png"/><Relationship Id="rId250" Type="http://schemas.openxmlformats.org/officeDocument/2006/relationships/image" Target="../media/image123.png"/><Relationship Id="rId488" Type="http://schemas.openxmlformats.org/officeDocument/2006/relationships/customXml" Target="../ink/ink524.xml"/><Relationship Id="rId695" Type="http://schemas.openxmlformats.org/officeDocument/2006/relationships/image" Target="../media/image344.png"/><Relationship Id="rId709" Type="http://schemas.openxmlformats.org/officeDocument/2006/relationships/image" Target="../media/image351.png"/><Relationship Id="rId45" Type="http://schemas.openxmlformats.org/officeDocument/2006/relationships/image" Target="../media/image22.png"/><Relationship Id="rId110" Type="http://schemas.openxmlformats.org/officeDocument/2006/relationships/customXml" Target="../ink/ink333.xml"/><Relationship Id="rId348" Type="http://schemas.openxmlformats.org/officeDocument/2006/relationships/customXml" Target="../ink/ink454.xml"/><Relationship Id="rId555" Type="http://schemas.openxmlformats.org/officeDocument/2006/relationships/customXml" Target="../ink/ink559.xml"/><Relationship Id="rId762" Type="http://schemas.openxmlformats.org/officeDocument/2006/relationships/customXml" Target="../ink/ink663.xml"/><Relationship Id="rId194" Type="http://schemas.openxmlformats.org/officeDocument/2006/relationships/image" Target="../media/image96.png"/><Relationship Id="rId208" Type="http://schemas.openxmlformats.org/officeDocument/2006/relationships/image" Target="../media/image103.png"/><Relationship Id="rId415" Type="http://schemas.openxmlformats.org/officeDocument/2006/relationships/image" Target="../media/image206.png"/><Relationship Id="rId622" Type="http://schemas.openxmlformats.org/officeDocument/2006/relationships/customXml" Target="../ink/ink593.xml"/><Relationship Id="rId261" Type="http://schemas.openxmlformats.org/officeDocument/2006/relationships/image" Target="../media/image128.png"/><Relationship Id="rId499" Type="http://schemas.openxmlformats.org/officeDocument/2006/relationships/image" Target="../media/image248.png"/><Relationship Id="rId56" Type="http://schemas.openxmlformats.org/officeDocument/2006/relationships/customXml" Target="../ink/ink306.xml"/><Relationship Id="rId359" Type="http://schemas.openxmlformats.org/officeDocument/2006/relationships/image" Target="../media/image178.png"/><Relationship Id="rId566" Type="http://schemas.openxmlformats.org/officeDocument/2006/relationships/image" Target="../media/image280.png"/><Relationship Id="rId773" Type="http://schemas.openxmlformats.org/officeDocument/2006/relationships/image" Target="../media/image383.png"/><Relationship Id="rId121" Type="http://schemas.openxmlformats.org/officeDocument/2006/relationships/image" Target="../media/image60.png"/><Relationship Id="rId219" Type="http://schemas.openxmlformats.org/officeDocument/2006/relationships/customXml" Target="../ink/ink388.xml"/><Relationship Id="rId426" Type="http://schemas.openxmlformats.org/officeDocument/2006/relationships/customXml" Target="../ink/ink493.xml"/><Relationship Id="rId633" Type="http://schemas.openxmlformats.org/officeDocument/2006/relationships/image" Target="../media/image313.png"/><Relationship Id="rId67" Type="http://schemas.openxmlformats.org/officeDocument/2006/relationships/image" Target="../media/image33.png"/><Relationship Id="rId272" Type="http://schemas.openxmlformats.org/officeDocument/2006/relationships/customXml" Target="../ink/ink416.xml"/><Relationship Id="rId577" Type="http://schemas.openxmlformats.org/officeDocument/2006/relationships/customXml" Target="../ink/ink570.xml"/><Relationship Id="rId700" Type="http://schemas.openxmlformats.org/officeDocument/2006/relationships/customXml" Target="../ink/ink632.xml"/><Relationship Id="rId132" Type="http://schemas.openxmlformats.org/officeDocument/2006/relationships/customXml" Target="../ink/ink344.xml"/><Relationship Id="rId784" Type="http://schemas.openxmlformats.org/officeDocument/2006/relationships/customXml" Target="../ink/ink674.xml"/><Relationship Id="rId437" Type="http://schemas.openxmlformats.org/officeDocument/2006/relationships/image" Target="../media/image217.png"/><Relationship Id="rId644" Type="http://schemas.openxmlformats.org/officeDocument/2006/relationships/customXml" Target="../ink/ink604.xml"/><Relationship Id="rId283" Type="http://schemas.openxmlformats.org/officeDocument/2006/relationships/image" Target="../media/image139.png"/><Relationship Id="rId490" Type="http://schemas.openxmlformats.org/officeDocument/2006/relationships/customXml" Target="../ink/ink525.xml"/><Relationship Id="rId504" Type="http://schemas.openxmlformats.org/officeDocument/2006/relationships/customXml" Target="../ink/ink532.xml"/><Relationship Id="rId711" Type="http://schemas.openxmlformats.org/officeDocument/2006/relationships/image" Target="../media/image352.png"/><Relationship Id="rId78" Type="http://schemas.openxmlformats.org/officeDocument/2006/relationships/customXml" Target="../ink/ink317.xml"/><Relationship Id="rId143" Type="http://schemas.openxmlformats.org/officeDocument/2006/relationships/image" Target="../media/image71.png"/><Relationship Id="rId350" Type="http://schemas.openxmlformats.org/officeDocument/2006/relationships/customXml" Target="../ink/ink455.xml"/><Relationship Id="rId588" Type="http://schemas.openxmlformats.org/officeDocument/2006/relationships/customXml" Target="../ink/ink576.xml"/><Relationship Id="rId9" Type="http://schemas.openxmlformats.org/officeDocument/2006/relationships/image" Target="../media/image4.png"/><Relationship Id="rId210" Type="http://schemas.openxmlformats.org/officeDocument/2006/relationships/image" Target="../media/image104.png"/><Relationship Id="rId448" Type="http://schemas.openxmlformats.org/officeDocument/2006/relationships/customXml" Target="../ink/ink504.xml"/><Relationship Id="rId655" Type="http://schemas.openxmlformats.org/officeDocument/2006/relationships/image" Target="../media/image324.png"/><Relationship Id="rId294" Type="http://schemas.openxmlformats.org/officeDocument/2006/relationships/customXml" Target="../ink/ink427.xml"/><Relationship Id="rId308" Type="http://schemas.openxmlformats.org/officeDocument/2006/relationships/customXml" Target="../ink/ink434.xml"/><Relationship Id="rId515" Type="http://schemas.openxmlformats.org/officeDocument/2006/relationships/customXml" Target="../ink/ink538.xml"/><Relationship Id="rId722" Type="http://schemas.openxmlformats.org/officeDocument/2006/relationships/customXml" Target="../ink/ink643.xml"/><Relationship Id="rId89" Type="http://schemas.openxmlformats.org/officeDocument/2006/relationships/image" Target="../media/image44.png"/><Relationship Id="rId154" Type="http://schemas.openxmlformats.org/officeDocument/2006/relationships/customXml" Target="../ink/ink355.xml"/><Relationship Id="rId361" Type="http://schemas.openxmlformats.org/officeDocument/2006/relationships/image" Target="../media/image179.png"/><Relationship Id="rId599" Type="http://schemas.openxmlformats.org/officeDocument/2006/relationships/image" Target="../media/image296.png"/><Relationship Id="rId459" Type="http://schemas.openxmlformats.org/officeDocument/2006/relationships/image" Target="../media/image228.png"/><Relationship Id="rId666" Type="http://schemas.openxmlformats.org/officeDocument/2006/relationships/customXml" Target="../ink/ink615.xml"/><Relationship Id="rId16" Type="http://schemas.openxmlformats.org/officeDocument/2006/relationships/customXml" Target="../ink/ink286.xml"/><Relationship Id="rId221" Type="http://schemas.openxmlformats.org/officeDocument/2006/relationships/customXml" Target="../ink/ink389.xml"/><Relationship Id="rId319" Type="http://schemas.openxmlformats.org/officeDocument/2006/relationships/image" Target="../media/image157.png"/><Relationship Id="rId526" Type="http://schemas.openxmlformats.org/officeDocument/2006/relationships/image" Target="../media/image261.png"/><Relationship Id="rId733" Type="http://schemas.openxmlformats.org/officeDocument/2006/relationships/image" Target="../media/image363.png"/><Relationship Id="rId165" Type="http://schemas.openxmlformats.org/officeDocument/2006/relationships/customXml" Target="../ink/ink361.xml"/><Relationship Id="rId372" Type="http://schemas.openxmlformats.org/officeDocument/2006/relationships/customXml" Target="../ink/ink466.xml"/><Relationship Id="rId677" Type="http://schemas.openxmlformats.org/officeDocument/2006/relationships/image" Target="../media/image335.png"/><Relationship Id="rId232" Type="http://schemas.openxmlformats.org/officeDocument/2006/relationships/customXml" Target="../ink/ink395.xml"/><Relationship Id="rId27" Type="http://schemas.openxmlformats.org/officeDocument/2006/relationships/image" Target="../media/image13.png"/><Relationship Id="rId537" Type="http://schemas.openxmlformats.org/officeDocument/2006/relationships/customXml" Target="../ink/ink549.xml"/><Relationship Id="rId744" Type="http://schemas.openxmlformats.org/officeDocument/2006/relationships/customXml" Target="../ink/ink654.xml"/><Relationship Id="rId80" Type="http://schemas.openxmlformats.org/officeDocument/2006/relationships/customXml" Target="../ink/ink318.xml"/><Relationship Id="rId176" Type="http://schemas.openxmlformats.org/officeDocument/2006/relationships/image" Target="../media/image87.png"/><Relationship Id="rId383" Type="http://schemas.openxmlformats.org/officeDocument/2006/relationships/image" Target="../media/image190.png"/><Relationship Id="rId590" Type="http://schemas.openxmlformats.org/officeDocument/2006/relationships/customXml" Target="../ink/ink577.xml"/><Relationship Id="rId604" Type="http://schemas.openxmlformats.org/officeDocument/2006/relationships/customXml" Target="../ink/ink584.xml"/><Relationship Id="rId243" Type="http://schemas.openxmlformats.org/officeDocument/2006/relationships/image" Target="../media/image120.png"/><Relationship Id="rId450" Type="http://schemas.openxmlformats.org/officeDocument/2006/relationships/customXml" Target="../ink/ink505.xml"/><Relationship Id="rId688" Type="http://schemas.openxmlformats.org/officeDocument/2006/relationships/customXml" Target="../ink/ink626.xml"/><Relationship Id="rId38" Type="http://schemas.openxmlformats.org/officeDocument/2006/relationships/customXml" Target="../ink/ink297.xml"/><Relationship Id="rId103" Type="http://schemas.openxmlformats.org/officeDocument/2006/relationships/image" Target="../media/image51.png"/><Relationship Id="rId310" Type="http://schemas.openxmlformats.org/officeDocument/2006/relationships/customXml" Target="../ink/ink435.xml"/><Relationship Id="rId548" Type="http://schemas.openxmlformats.org/officeDocument/2006/relationships/customXml" Target="../ink/ink555.xml"/><Relationship Id="rId755" Type="http://schemas.openxmlformats.org/officeDocument/2006/relationships/image" Target="../media/image374.png"/><Relationship Id="rId91" Type="http://schemas.openxmlformats.org/officeDocument/2006/relationships/image" Target="../media/image45.png"/><Relationship Id="rId187" Type="http://schemas.openxmlformats.org/officeDocument/2006/relationships/customXml" Target="../ink/ink372.xml"/><Relationship Id="rId394" Type="http://schemas.openxmlformats.org/officeDocument/2006/relationships/customXml" Target="../ink/ink477.xml"/><Relationship Id="rId408" Type="http://schemas.openxmlformats.org/officeDocument/2006/relationships/customXml" Target="../ink/ink484.xml"/><Relationship Id="rId615" Type="http://schemas.openxmlformats.org/officeDocument/2006/relationships/image" Target="../media/image304.png"/><Relationship Id="rId254" Type="http://schemas.openxmlformats.org/officeDocument/2006/relationships/image" Target="../media/image125.png"/><Relationship Id="rId699" Type="http://schemas.openxmlformats.org/officeDocument/2006/relationships/image" Target="../media/image346.png"/><Relationship Id="rId49" Type="http://schemas.openxmlformats.org/officeDocument/2006/relationships/image" Target="../media/image24.png"/><Relationship Id="rId114" Type="http://schemas.openxmlformats.org/officeDocument/2006/relationships/customXml" Target="../ink/ink335.xml"/><Relationship Id="rId461" Type="http://schemas.openxmlformats.org/officeDocument/2006/relationships/image" Target="../media/image229.png"/><Relationship Id="rId559" Type="http://schemas.openxmlformats.org/officeDocument/2006/relationships/customXml" Target="../ink/ink561.xml"/><Relationship Id="rId766" Type="http://schemas.openxmlformats.org/officeDocument/2006/relationships/customXml" Target="../ink/ink665.xml"/><Relationship Id="rId198" Type="http://schemas.openxmlformats.org/officeDocument/2006/relationships/image" Target="../media/image98.png"/><Relationship Id="rId321" Type="http://schemas.openxmlformats.org/officeDocument/2006/relationships/image" Target="../media/image158.png"/><Relationship Id="rId419" Type="http://schemas.openxmlformats.org/officeDocument/2006/relationships/image" Target="../media/image208.png"/><Relationship Id="rId626" Type="http://schemas.openxmlformats.org/officeDocument/2006/relationships/customXml" Target="../ink/ink595.xml"/><Relationship Id="rId265" Type="http://schemas.openxmlformats.org/officeDocument/2006/relationships/image" Target="../media/image130.png"/><Relationship Id="rId472" Type="http://schemas.openxmlformats.org/officeDocument/2006/relationships/customXml" Target="../ink/ink516.xml"/><Relationship Id="rId125" Type="http://schemas.openxmlformats.org/officeDocument/2006/relationships/image" Target="../media/image62.png"/><Relationship Id="rId332" Type="http://schemas.openxmlformats.org/officeDocument/2006/relationships/customXml" Target="../ink/ink446.xml"/><Relationship Id="rId777" Type="http://schemas.openxmlformats.org/officeDocument/2006/relationships/image" Target="../media/image385.png"/><Relationship Id="rId637" Type="http://schemas.openxmlformats.org/officeDocument/2006/relationships/image" Target="../media/image315.png"/><Relationship Id="rId276" Type="http://schemas.openxmlformats.org/officeDocument/2006/relationships/customXml" Target="../ink/ink418.xml"/><Relationship Id="rId483" Type="http://schemas.openxmlformats.org/officeDocument/2006/relationships/image" Target="../media/image240.png"/><Relationship Id="rId690" Type="http://schemas.openxmlformats.org/officeDocument/2006/relationships/customXml" Target="../ink/ink627.xml"/><Relationship Id="rId704" Type="http://schemas.openxmlformats.org/officeDocument/2006/relationships/customXml" Target="../ink/ink634.xml"/><Relationship Id="rId40" Type="http://schemas.openxmlformats.org/officeDocument/2006/relationships/customXml" Target="../ink/ink298.xml"/><Relationship Id="rId136" Type="http://schemas.openxmlformats.org/officeDocument/2006/relationships/customXml" Target="../ink/ink346.xml"/><Relationship Id="rId343" Type="http://schemas.openxmlformats.org/officeDocument/2006/relationships/image" Target="../media/image169.png"/><Relationship Id="rId550" Type="http://schemas.openxmlformats.org/officeDocument/2006/relationships/customXml" Target="../ink/ink556.xml"/><Relationship Id="rId788" Type="http://schemas.openxmlformats.org/officeDocument/2006/relationships/image" Target="../media/image390.png"/><Relationship Id="rId203" Type="http://schemas.openxmlformats.org/officeDocument/2006/relationships/customXml" Target="../ink/ink380.xml"/><Relationship Id="rId648" Type="http://schemas.openxmlformats.org/officeDocument/2006/relationships/customXml" Target="../ink/ink606.xml"/><Relationship Id="rId287" Type="http://schemas.openxmlformats.org/officeDocument/2006/relationships/image" Target="../media/image141.png"/><Relationship Id="rId410" Type="http://schemas.openxmlformats.org/officeDocument/2006/relationships/customXml" Target="../ink/ink485.xml"/><Relationship Id="rId494" Type="http://schemas.openxmlformats.org/officeDocument/2006/relationships/customXml" Target="../ink/ink527.xml"/><Relationship Id="rId508" Type="http://schemas.openxmlformats.org/officeDocument/2006/relationships/customXml" Target="../ink/ink534.xml"/><Relationship Id="rId715" Type="http://schemas.openxmlformats.org/officeDocument/2006/relationships/image" Target="../media/image354.png"/><Relationship Id="rId147" Type="http://schemas.openxmlformats.org/officeDocument/2006/relationships/image" Target="../media/image73.png"/><Relationship Id="rId354" Type="http://schemas.openxmlformats.org/officeDocument/2006/relationships/customXml" Target="../ink/ink457.xml"/><Relationship Id="rId51" Type="http://schemas.openxmlformats.org/officeDocument/2006/relationships/image" Target="../media/image25.png"/><Relationship Id="rId561" Type="http://schemas.openxmlformats.org/officeDocument/2006/relationships/customXml" Target="../ink/ink562.xml"/><Relationship Id="rId659" Type="http://schemas.openxmlformats.org/officeDocument/2006/relationships/image" Target="../media/image326.png"/><Relationship Id="rId214" Type="http://schemas.openxmlformats.org/officeDocument/2006/relationships/image" Target="../media/image106.png"/><Relationship Id="rId298" Type="http://schemas.openxmlformats.org/officeDocument/2006/relationships/customXml" Target="../ink/ink429.xml"/><Relationship Id="rId421" Type="http://schemas.openxmlformats.org/officeDocument/2006/relationships/image" Target="../media/image209.png"/><Relationship Id="rId519" Type="http://schemas.openxmlformats.org/officeDocument/2006/relationships/customXml" Target="../ink/ink540.xml"/><Relationship Id="rId158" Type="http://schemas.openxmlformats.org/officeDocument/2006/relationships/customXml" Target="../ink/ink357.xml"/><Relationship Id="rId726" Type="http://schemas.openxmlformats.org/officeDocument/2006/relationships/customXml" Target="../ink/ink645.xml"/><Relationship Id="rId62" Type="http://schemas.openxmlformats.org/officeDocument/2006/relationships/customXml" Target="../ink/ink309.xml"/><Relationship Id="rId365" Type="http://schemas.openxmlformats.org/officeDocument/2006/relationships/image" Target="../media/image181.png"/><Relationship Id="rId572" Type="http://schemas.openxmlformats.org/officeDocument/2006/relationships/image" Target="../media/image283.png"/><Relationship Id="rId225" Type="http://schemas.openxmlformats.org/officeDocument/2006/relationships/image" Target="../media/image111.png"/><Relationship Id="rId432" Type="http://schemas.openxmlformats.org/officeDocument/2006/relationships/customXml" Target="../ink/ink496.xml"/><Relationship Id="rId737" Type="http://schemas.openxmlformats.org/officeDocument/2006/relationships/image" Target="../media/image365.png"/><Relationship Id="rId73" Type="http://schemas.openxmlformats.org/officeDocument/2006/relationships/image" Target="../media/image36.png"/><Relationship Id="rId169" Type="http://schemas.openxmlformats.org/officeDocument/2006/relationships/customXml" Target="../ink/ink363.xml"/><Relationship Id="rId376" Type="http://schemas.openxmlformats.org/officeDocument/2006/relationships/customXml" Target="../ink/ink468.xml"/><Relationship Id="rId583" Type="http://schemas.openxmlformats.org/officeDocument/2006/relationships/image" Target="../media/image288.png"/><Relationship Id="rId4" Type="http://schemas.openxmlformats.org/officeDocument/2006/relationships/customXml" Target="../ink/ink280.xml"/><Relationship Id="rId236" Type="http://schemas.openxmlformats.org/officeDocument/2006/relationships/customXml" Target="../ink/ink397.xml"/><Relationship Id="rId443" Type="http://schemas.openxmlformats.org/officeDocument/2006/relationships/image" Target="../media/image220.png"/><Relationship Id="rId650" Type="http://schemas.openxmlformats.org/officeDocument/2006/relationships/customXml" Target="../ink/ink607.xml"/><Relationship Id="rId303" Type="http://schemas.openxmlformats.org/officeDocument/2006/relationships/image" Target="../media/image149.png"/><Relationship Id="rId748" Type="http://schemas.openxmlformats.org/officeDocument/2006/relationships/customXml" Target="../ink/ink656.xml"/><Relationship Id="rId84" Type="http://schemas.openxmlformats.org/officeDocument/2006/relationships/customXml" Target="../ink/ink320.xml"/><Relationship Id="rId387" Type="http://schemas.openxmlformats.org/officeDocument/2006/relationships/image" Target="../media/image192.png"/><Relationship Id="rId510" Type="http://schemas.openxmlformats.org/officeDocument/2006/relationships/customXml" Target="../ink/ink535.xml"/><Relationship Id="rId594" Type="http://schemas.openxmlformats.org/officeDocument/2006/relationships/customXml" Target="../ink/ink579.xml"/><Relationship Id="rId608" Type="http://schemas.openxmlformats.org/officeDocument/2006/relationships/customXml" Target="../ink/ink586.xml"/><Relationship Id="rId247" Type="http://schemas.openxmlformats.org/officeDocument/2006/relationships/customXml" Target="../ink/ink403.xml"/><Relationship Id="rId107" Type="http://schemas.openxmlformats.org/officeDocument/2006/relationships/image" Target="../media/image53.png"/><Relationship Id="rId454" Type="http://schemas.openxmlformats.org/officeDocument/2006/relationships/customXml" Target="../ink/ink507.xml"/><Relationship Id="rId661" Type="http://schemas.openxmlformats.org/officeDocument/2006/relationships/image" Target="../media/image327.png"/><Relationship Id="rId759" Type="http://schemas.openxmlformats.org/officeDocument/2006/relationships/image" Target="../media/image376.png"/><Relationship Id="rId11" Type="http://schemas.openxmlformats.org/officeDocument/2006/relationships/image" Target="../media/image5.png"/><Relationship Id="rId314" Type="http://schemas.openxmlformats.org/officeDocument/2006/relationships/customXml" Target="../ink/ink437.xml"/><Relationship Id="rId398" Type="http://schemas.openxmlformats.org/officeDocument/2006/relationships/customXml" Target="../ink/ink479.xml"/><Relationship Id="rId521" Type="http://schemas.openxmlformats.org/officeDocument/2006/relationships/customXml" Target="../ink/ink541.xml"/><Relationship Id="rId619" Type="http://schemas.openxmlformats.org/officeDocument/2006/relationships/image" Target="../media/image306.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9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17" Type="http://schemas.openxmlformats.org/officeDocument/2006/relationships/image" Target="../media/image447.png"/><Relationship Id="rId21" Type="http://schemas.openxmlformats.org/officeDocument/2006/relationships/customXml" Target="../ink/ink686.xml"/><Relationship Id="rId42" Type="http://schemas.openxmlformats.org/officeDocument/2006/relationships/image" Target="../media/image411.png"/><Relationship Id="rId63" Type="http://schemas.openxmlformats.org/officeDocument/2006/relationships/customXml" Target="../ink/ink707.xml"/><Relationship Id="rId84" Type="http://schemas.openxmlformats.org/officeDocument/2006/relationships/image" Target="../media/image431.png"/><Relationship Id="rId138" Type="http://schemas.openxmlformats.org/officeDocument/2006/relationships/customXml" Target="../ink/ink746.xml"/><Relationship Id="rId107" Type="http://schemas.openxmlformats.org/officeDocument/2006/relationships/customXml" Target="../ink/ink730.xml"/><Relationship Id="rId11" Type="http://schemas.openxmlformats.org/officeDocument/2006/relationships/customXml" Target="../ink/ink681.xml"/><Relationship Id="rId32" Type="http://schemas.openxmlformats.org/officeDocument/2006/relationships/image" Target="../media/image406.png"/><Relationship Id="rId53" Type="http://schemas.openxmlformats.org/officeDocument/2006/relationships/customXml" Target="../ink/ink702.xml"/><Relationship Id="rId74" Type="http://schemas.openxmlformats.org/officeDocument/2006/relationships/customXml" Target="../ink/ink713.xml"/><Relationship Id="rId128" Type="http://schemas.openxmlformats.org/officeDocument/2006/relationships/customXml" Target="../ink/ink741.xml"/><Relationship Id="rId149" Type="http://schemas.openxmlformats.org/officeDocument/2006/relationships/image" Target="../media/image463.png"/><Relationship Id="rId5" Type="http://schemas.openxmlformats.org/officeDocument/2006/relationships/customXml" Target="../ink/ink678.xml"/><Relationship Id="rId95" Type="http://schemas.openxmlformats.org/officeDocument/2006/relationships/customXml" Target="../ink/ink724.xml"/><Relationship Id="rId22" Type="http://schemas.openxmlformats.org/officeDocument/2006/relationships/image" Target="../media/image401.png"/><Relationship Id="rId27" Type="http://schemas.openxmlformats.org/officeDocument/2006/relationships/customXml" Target="../ink/ink689.xml"/><Relationship Id="rId43" Type="http://schemas.openxmlformats.org/officeDocument/2006/relationships/customXml" Target="../ink/ink697.xml"/><Relationship Id="rId48" Type="http://schemas.openxmlformats.org/officeDocument/2006/relationships/image" Target="../media/image414.png"/><Relationship Id="rId64" Type="http://schemas.openxmlformats.org/officeDocument/2006/relationships/customXml" Target="../ink/ink708.xml"/><Relationship Id="rId69" Type="http://schemas.openxmlformats.org/officeDocument/2006/relationships/image" Target="../media/image424.png"/><Relationship Id="rId113" Type="http://schemas.openxmlformats.org/officeDocument/2006/relationships/image" Target="../media/image445.png"/><Relationship Id="rId118" Type="http://schemas.openxmlformats.org/officeDocument/2006/relationships/customXml" Target="../ink/ink736.xml"/><Relationship Id="rId134" Type="http://schemas.openxmlformats.org/officeDocument/2006/relationships/customXml" Target="../ink/ink744.xml"/><Relationship Id="rId139" Type="http://schemas.openxmlformats.org/officeDocument/2006/relationships/image" Target="../media/image458.png"/><Relationship Id="rId80" Type="http://schemas.openxmlformats.org/officeDocument/2006/relationships/customXml" Target="../ink/ink716.xml"/><Relationship Id="rId85" Type="http://schemas.openxmlformats.org/officeDocument/2006/relationships/customXml" Target="../ink/ink719.xml"/><Relationship Id="rId150" Type="http://schemas.openxmlformats.org/officeDocument/2006/relationships/customXml" Target="../ink/ink752.xml"/><Relationship Id="rId155" Type="http://schemas.openxmlformats.org/officeDocument/2006/relationships/image" Target="../media/image466.png"/><Relationship Id="rId12" Type="http://schemas.openxmlformats.org/officeDocument/2006/relationships/image" Target="../media/image396.png"/><Relationship Id="rId17" Type="http://schemas.openxmlformats.org/officeDocument/2006/relationships/customXml" Target="../ink/ink684.xml"/><Relationship Id="rId33" Type="http://schemas.openxmlformats.org/officeDocument/2006/relationships/customXml" Target="../ink/ink692.xml"/><Relationship Id="rId38" Type="http://schemas.openxmlformats.org/officeDocument/2006/relationships/image" Target="../media/image409.png"/><Relationship Id="rId59" Type="http://schemas.openxmlformats.org/officeDocument/2006/relationships/customXml" Target="../ink/ink705.xml"/><Relationship Id="rId103" Type="http://schemas.openxmlformats.org/officeDocument/2006/relationships/customXml" Target="../ink/ink728.xml"/><Relationship Id="rId108" Type="http://schemas.openxmlformats.org/officeDocument/2006/relationships/customXml" Target="../ink/ink731.xml"/><Relationship Id="rId124" Type="http://schemas.openxmlformats.org/officeDocument/2006/relationships/customXml" Target="../ink/ink739.xml"/><Relationship Id="rId129" Type="http://schemas.openxmlformats.org/officeDocument/2006/relationships/image" Target="../media/image453.png"/><Relationship Id="rId54" Type="http://schemas.openxmlformats.org/officeDocument/2006/relationships/image" Target="../media/image417.png"/><Relationship Id="rId70" Type="http://schemas.openxmlformats.org/officeDocument/2006/relationships/customXml" Target="../ink/ink711.xml"/><Relationship Id="rId75" Type="http://schemas.openxmlformats.org/officeDocument/2006/relationships/image" Target="../media/image427.png"/><Relationship Id="rId91" Type="http://schemas.openxmlformats.org/officeDocument/2006/relationships/customXml" Target="../ink/ink722.xml"/><Relationship Id="rId96" Type="http://schemas.openxmlformats.org/officeDocument/2006/relationships/image" Target="../media/image437.png"/><Relationship Id="rId140" Type="http://schemas.openxmlformats.org/officeDocument/2006/relationships/customXml" Target="../ink/ink747.xml"/><Relationship Id="rId145" Type="http://schemas.openxmlformats.org/officeDocument/2006/relationships/image" Target="../media/image461.png"/><Relationship Id="rId1" Type="http://schemas.openxmlformats.org/officeDocument/2006/relationships/slideLayout" Target="../slideLayouts/slideLayout2.xml"/><Relationship Id="rId6" Type="http://schemas.openxmlformats.org/officeDocument/2006/relationships/image" Target="../media/image393.png"/><Relationship Id="rId23" Type="http://schemas.openxmlformats.org/officeDocument/2006/relationships/customXml" Target="../ink/ink687.xml"/><Relationship Id="rId28" Type="http://schemas.openxmlformats.org/officeDocument/2006/relationships/image" Target="../media/image404.png"/><Relationship Id="rId49" Type="http://schemas.openxmlformats.org/officeDocument/2006/relationships/customXml" Target="../ink/ink700.xml"/><Relationship Id="rId114" Type="http://schemas.openxmlformats.org/officeDocument/2006/relationships/customXml" Target="../ink/ink734.xml"/><Relationship Id="rId119" Type="http://schemas.openxmlformats.org/officeDocument/2006/relationships/image" Target="../media/image448.png"/><Relationship Id="rId44" Type="http://schemas.openxmlformats.org/officeDocument/2006/relationships/image" Target="../media/image412.png"/><Relationship Id="rId60" Type="http://schemas.openxmlformats.org/officeDocument/2006/relationships/image" Target="../media/image420.png"/><Relationship Id="rId65" Type="http://schemas.openxmlformats.org/officeDocument/2006/relationships/image" Target="../media/image422.png"/><Relationship Id="rId81" Type="http://schemas.openxmlformats.org/officeDocument/2006/relationships/image" Target="../media/image430.png"/><Relationship Id="rId86" Type="http://schemas.openxmlformats.org/officeDocument/2006/relationships/image" Target="../media/image432.png"/><Relationship Id="rId130" Type="http://schemas.openxmlformats.org/officeDocument/2006/relationships/customXml" Target="../ink/ink742.xml"/><Relationship Id="rId135" Type="http://schemas.openxmlformats.org/officeDocument/2006/relationships/image" Target="../media/image456.png"/><Relationship Id="rId151" Type="http://schemas.openxmlformats.org/officeDocument/2006/relationships/image" Target="../media/image464.png"/><Relationship Id="rId13" Type="http://schemas.openxmlformats.org/officeDocument/2006/relationships/customXml" Target="../ink/ink682.xml"/><Relationship Id="rId18" Type="http://schemas.openxmlformats.org/officeDocument/2006/relationships/image" Target="../media/image399.png"/><Relationship Id="rId39" Type="http://schemas.openxmlformats.org/officeDocument/2006/relationships/customXml" Target="../ink/ink695.xml"/><Relationship Id="rId109" Type="http://schemas.openxmlformats.org/officeDocument/2006/relationships/image" Target="../media/image443.png"/><Relationship Id="rId34" Type="http://schemas.openxmlformats.org/officeDocument/2006/relationships/image" Target="../media/image407.png"/><Relationship Id="rId50" Type="http://schemas.openxmlformats.org/officeDocument/2006/relationships/image" Target="../media/image415.png"/><Relationship Id="rId55" Type="http://schemas.openxmlformats.org/officeDocument/2006/relationships/customXml" Target="../ink/ink703.xml"/><Relationship Id="rId76" Type="http://schemas.openxmlformats.org/officeDocument/2006/relationships/customXml" Target="../ink/ink714.xml"/><Relationship Id="rId97" Type="http://schemas.openxmlformats.org/officeDocument/2006/relationships/customXml" Target="../ink/ink725.xml"/><Relationship Id="rId104" Type="http://schemas.openxmlformats.org/officeDocument/2006/relationships/image" Target="../media/image441.png"/><Relationship Id="rId120" Type="http://schemas.openxmlformats.org/officeDocument/2006/relationships/customXml" Target="../ink/ink737.xml"/><Relationship Id="rId125" Type="http://schemas.openxmlformats.org/officeDocument/2006/relationships/image" Target="../media/image451.png"/><Relationship Id="rId141" Type="http://schemas.openxmlformats.org/officeDocument/2006/relationships/image" Target="../media/image459.png"/><Relationship Id="rId146" Type="http://schemas.openxmlformats.org/officeDocument/2006/relationships/customXml" Target="../ink/ink750.xml"/><Relationship Id="rId7" Type="http://schemas.openxmlformats.org/officeDocument/2006/relationships/customXml" Target="../ink/ink679.xml"/><Relationship Id="rId71" Type="http://schemas.openxmlformats.org/officeDocument/2006/relationships/image" Target="../media/image425.png"/><Relationship Id="rId92" Type="http://schemas.openxmlformats.org/officeDocument/2006/relationships/image" Target="../media/image435.png"/><Relationship Id="rId2" Type="http://schemas.openxmlformats.org/officeDocument/2006/relationships/image" Target="../media/image391.png"/><Relationship Id="rId29" Type="http://schemas.openxmlformats.org/officeDocument/2006/relationships/customXml" Target="../ink/ink690.xml"/><Relationship Id="rId24" Type="http://schemas.openxmlformats.org/officeDocument/2006/relationships/image" Target="../media/image402.png"/><Relationship Id="rId40" Type="http://schemas.openxmlformats.org/officeDocument/2006/relationships/image" Target="../media/image410.png"/><Relationship Id="rId45" Type="http://schemas.openxmlformats.org/officeDocument/2006/relationships/customXml" Target="../ink/ink698.xml"/><Relationship Id="rId66" Type="http://schemas.openxmlformats.org/officeDocument/2006/relationships/customXml" Target="../ink/ink709.xml"/><Relationship Id="rId87" Type="http://schemas.openxmlformats.org/officeDocument/2006/relationships/customXml" Target="../ink/ink720.xml"/><Relationship Id="rId110" Type="http://schemas.openxmlformats.org/officeDocument/2006/relationships/customXml" Target="../ink/ink732.xml"/><Relationship Id="rId115" Type="http://schemas.openxmlformats.org/officeDocument/2006/relationships/image" Target="../media/image446.png"/><Relationship Id="rId131" Type="http://schemas.openxmlformats.org/officeDocument/2006/relationships/image" Target="../media/image454.png"/><Relationship Id="rId136" Type="http://schemas.openxmlformats.org/officeDocument/2006/relationships/customXml" Target="../ink/ink745.xml"/><Relationship Id="rId61" Type="http://schemas.openxmlformats.org/officeDocument/2006/relationships/customXml" Target="../ink/ink706.xml"/><Relationship Id="rId82" Type="http://schemas.openxmlformats.org/officeDocument/2006/relationships/customXml" Target="../ink/ink717.xml"/><Relationship Id="rId152" Type="http://schemas.openxmlformats.org/officeDocument/2006/relationships/customXml" Target="../ink/ink753.xml"/><Relationship Id="rId19" Type="http://schemas.openxmlformats.org/officeDocument/2006/relationships/customXml" Target="../ink/ink685.xml"/><Relationship Id="rId14" Type="http://schemas.openxmlformats.org/officeDocument/2006/relationships/image" Target="../media/image397.png"/><Relationship Id="rId30" Type="http://schemas.openxmlformats.org/officeDocument/2006/relationships/image" Target="../media/image405.png"/><Relationship Id="rId35" Type="http://schemas.openxmlformats.org/officeDocument/2006/relationships/customXml" Target="../ink/ink693.xml"/><Relationship Id="rId56" Type="http://schemas.openxmlformats.org/officeDocument/2006/relationships/image" Target="../media/image418.png"/><Relationship Id="rId77" Type="http://schemas.openxmlformats.org/officeDocument/2006/relationships/image" Target="../media/image428.png"/><Relationship Id="rId100" Type="http://schemas.openxmlformats.org/officeDocument/2006/relationships/image" Target="../media/image439.png"/><Relationship Id="rId105" Type="http://schemas.openxmlformats.org/officeDocument/2006/relationships/customXml" Target="../ink/ink729.xml"/><Relationship Id="rId126" Type="http://schemas.openxmlformats.org/officeDocument/2006/relationships/customXml" Target="../ink/ink740.xml"/><Relationship Id="rId147" Type="http://schemas.openxmlformats.org/officeDocument/2006/relationships/image" Target="../media/image462.png"/><Relationship Id="rId8" Type="http://schemas.openxmlformats.org/officeDocument/2006/relationships/image" Target="../media/image394.png"/><Relationship Id="rId51" Type="http://schemas.openxmlformats.org/officeDocument/2006/relationships/customXml" Target="../ink/ink701.xml"/><Relationship Id="rId72" Type="http://schemas.openxmlformats.org/officeDocument/2006/relationships/customXml" Target="../ink/ink712.xml"/><Relationship Id="rId93" Type="http://schemas.openxmlformats.org/officeDocument/2006/relationships/customXml" Target="../ink/ink723.xml"/><Relationship Id="rId98" Type="http://schemas.openxmlformats.org/officeDocument/2006/relationships/image" Target="../media/image438.png"/><Relationship Id="rId121" Type="http://schemas.openxmlformats.org/officeDocument/2006/relationships/image" Target="../media/image449.png"/><Relationship Id="rId142" Type="http://schemas.openxmlformats.org/officeDocument/2006/relationships/customXml" Target="../ink/ink748.xml"/><Relationship Id="rId3" Type="http://schemas.openxmlformats.org/officeDocument/2006/relationships/customXml" Target="../ink/ink677.xml"/><Relationship Id="rId25" Type="http://schemas.openxmlformats.org/officeDocument/2006/relationships/customXml" Target="../ink/ink688.xml"/><Relationship Id="rId46" Type="http://schemas.openxmlformats.org/officeDocument/2006/relationships/image" Target="../media/image413.png"/><Relationship Id="rId67" Type="http://schemas.openxmlformats.org/officeDocument/2006/relationships/image" Target="../media/image423.png"/><Relationship Id="rId116" Type="http://schemas.openxmlformats.org/officeDocument/2006/relationships/customXml" Target="../ink/ink735.xml"/><Relationship Id="rId137" Type="http://schemas.openxmlformats.org/officeDocument/2006/relationships/image" Target="../media/image457.png"/><Relationship Id="rId20" Type="http://schemas.openxmlformats.org/officeDocument/2006/relationships/image" Target="../media/image400.png"/><Relationship Id="rId41" Type="http://schemas.openxmlformats.org/officeDocument/2006/relationships/customXml" Target="../ink/ink696.xml"/><Relationship Id="rId62" Type="http://schemas.openxmlformats.org/officeDocument/2006/relationships/image" Target="../media/image421.png"/><Relationship Id="rId83" Type="http://schemas.openxmlformats.org/officeDocument/2006/relationships/customXml" Target="../ink/ink718.xml"/><Relationship Id="rId88" Type="http://schemas.openxmlformats.org/officeDocument/2006/relationships/image" Target="../media/image433.png"/><Relationship Id="rId111" Type="http://schemas.openxmlformats.org/officeDocument/2006/relationships/image" Target="../media/image444.png"/><Relationship Id="rId132" Type="http://schemas.openxmlformats.org/officeDocument/2006/relationships/customXml" Target="../ink/ink743.xml"/><Relationship Id="rId153" Type="http://schemas.openxmlformats.org/officeDocument/2006/relationships/image" Target="../media/image465.png"/><Relationship Id="rId15" Type="http://schemas.openxmlformats.org/officeDocument/2006/relationships/customXml" Target="../ink/ink683.xml"/><Relationship Id="rId36" Type="http://schemas.openxmlformats.org/officeDocument/2006/relationships/image" Target="../media/image408.png"/><Relationship Id="rId57" Type="http://schemas.openxmlformats.org/officeDocument/2006/relationships/customXml" Target="../ink/ink704.xml"/><Relationship Id="rId106" Type="http://schemas.openxmlformats.org/officeDocument/2006/relationships/image" Target="../media/image442.png"/><Relationship Id="rId127" Type="http://schemas.openxmlformats.org/officeDocument/2006/relationships/image" Target="../media/image452.png"/><Relationship Id="rId10" Type="http://schemas.openxmlformats.org/officeDocument/2006/relationships/image" Target="../media/image395.png"/><Relationship Id="rId31" Type="http://schemas.openxmlformats.org/officeDocument/2006/relationships/customXml" Target="../ink/ink691.xml"/><Relationship Id="rId52" Type="http://schemas.openxmlformats.org/officeDocument/2006/relationships/image" Target="../media/image416.png"/><Relationship Id="rId73" Type="http://schemas.openxmlformats.org/officeDocument/2006/relationships/image" Target="../media/image426.png"/><Relationship Id="rId78" Type="http://schemas.openxmlformats.org/officeDocument/2006/relationships/customXml" Target="../ink/ink715.xml"/><Relationship Id="rId94" Type="http://schemas.openxmlformats.org/officeDocument/2006/relationships/image" Target="../media/image436.png"/><Relationship Id="rId99" Type="http://schemas.openxmlformats.org/officeDocument/2006/relationships/customXml" Target="../ink/ink726.xml"/><Relationship Id="rId101" Type="http://schemas.openxmlformats.org/officeDocument/2006/relationships/customXml" Target="../ink/ink727.xml"/><Relationship Id="rId122" Type="http://schemas.openxmlformats.org/officeDocument/2006/relationships/customXml" Target="../ink/ink738.xml"/><Relationship Id="rId143" Type="http://schemas.openxmlformats.org/officeDocument/2006/relationships/image" Target="../media/image460.png"/><Relationship Id="rId148" Type="http://schemas.openxmlformats.org/officeDocument/2006/relationships/customXml" Target="../ink/ink751.xml"/><Relationship Id="rId4" Type="http://schemas.openxmlformats.org/officeDocument/2006/relationships/image" Target="../media/image392.png"/><Relationship Id="rId9" Type="http://schemas.openxmlformats.org/officeDocument/2006/relationships/customXml" Target="../ink/ink680.xml"/><Relationship Id="rId26" Type="http://schemas.openxmlformats.org/officeDocument/2006/relationships/image" Target="../media/image403.png"/><Relationship Id="rId47" Type="http://schemas.openxmlformats.org/officeDocument/2006/relationships/customXml" Target="../ink/ink699.xml"/><Relationship Id="rId68" Type="http://schemas.openxmlformats.org/officeDocument/2006/relationships/customXml" Target="../ink/ink710.xml"/><Relationship Id="rId89" Type="http://schemas.openxmlformats.org/officeDocument/2006/relationships/customXml" Target="../ink/ink721.xml"/><Relationship Id="rId112" Type="http://schemas.openxmlformats.org/officeDocument/2006/relationships/customXml" Target="../ink/ink733.xml"/><Relationship Id="rId133" Type="http://schemas.openxmlformats.org/officeDocument/2006/relationships/image" Target="../media/image455.png"/><Relationship Id="rId154" Type="http://schemas.openxmlformats.org/officeDocument/2006/relationships/customXml" Target="../ink/ink754.xml"/><Relationship Id="rId16" Type="http://schemas.openxmlformats.org/officeDocument/2006/relationships/image" Target="../media/image398.png"/><Relationship Id="rId37" Type="http://schemas.openxmlformats.org/officeDocument/2006/relationships/customXml" Target="../ink/ink694.xml"/><Relationship Id="rId58" Type="http://schemas.openxmlformats.org/officeDocument/2006/relationships/image" Target="../media/image419.png"/><Relationship Id="rId79" Type="http://schemas.openxmlformats.org/officeDocument/2006/relationships/image" Target="../media/image429.png"/><Relationship Id="rId102" Type="http://schemas.openxmlformats.org/officeDocument/2006/relationships/image" Target="../media/image440.png"/><Relationship Id="rId123" Type="http://schemas.openxmlformats.org/officeDocument/2006/relationships/image" Target="../media/image450.png"/><Relationship Id="rId144" Type="http://schemas.openxmlformats.org/officeDocument/2006/relationships/customXml" Target="../ink/ink749.xml"/><Relationship Id="rId90" Type="http://schemas.openxmlformats.org/officeDocument/2006/relationships/image" Target="../media/image434.png"/></Relationships>
</file>

<file path=ppt/slides/_rels/slide8.xml.rels><?xml version="1.0" encoding="UTF-8" standalone="yes"?>
<Relationships xmlns="http://schemas.openxmlformats.org/package/2006/relationships"><Relationship Id="rId117" Type="http://schemas.openxmlformats.org/officeDocument/2006/relationships/customXml" Target="../ink/ink813.xml"/><Relationship Id="rId21" Type="http://schemas.openxmlformats.org/officeDocument/2006/relationships/customXml" Target="../ink/ink764.xml"/><Relationship Id="rId42" Type="http://schemas.openxmlformats.org/officeDocument/2006/relationships/image" Target="../media/image483.png"/><Relationship Id="rId63" Type="http://schemas.openxmlformats.org/officeDocument/2006/relationships/customXml" Target="../ink/ink785.xml"/><Relationship Id="rId84" Type="http://schemas.openxmlformats.org/officeDocument/2006/relationships/customXml" Target="../ink/ink796.xml"/><Relationship Id="rId138" Type="http://schemas.openxmlformats.org/officeDocument/2006/relationships/image" Target="../media/image502.png"/><Relationship Id="rId107" Type="http://schemas.openxmlformats.org/officeDocument/2006/relationships/image" Target="../media/image442.png"/><Relationship Id="rId11" Type="http://schemas.openxmlformats.org/officeDocument/2006/relationships/image" Target="../media/image471.png"/><Relationship Id="rId32" Type="http://schemas.openxmlformats.org/officeDocument/2006/relationships/image" Target="../media/image478.png"/><Relationship Id="rId53" Type="http://schemas.openxmlformats.org/officeDocument/2006/relationships/customXml" Target="../ink/ink780.xml"/><Relationship Id="rId74" Type="http://schemas.openxmlformats.org/officeDocument/2006/relationships/customXml" Target="../ink/ink791.xml"/><Relationship Id="rId128" Type="http://schemas.openxmlformats.org/officeDocument/2006/relationships/image" Target="../media/image452.png"/><Relationship Id="rId149" Type="http://schemas.openxmlformats.org/officeDocument/2006/relationships/customXml" Target="../ink/ink829.xml"/><Relationship Id="rId5" Type="http://schemas.openxmlformats.org/officeDocument/2006/relationships/image" Target="../media/image468.png"/><Relationship Id="rId95" Type="http://schemas.openxmlformats.org/officeDocument/2006/relationships/image" Target="../media/image436.png"/><Relationship Id="rId22" Type="http://schemas.openxmlformats.org/officeDocument/2006/relationships/image" Target="../media/image473.png"/><Relationship Id="rId27" Type="http://schemas.openxmlformats.org/officeDocument/2006/relationships/customXml" Target="../ink/ink767.xml"/><Relationship Id="rId43" Type="http://schemas.openxmlformats.org/officeDocument/2006/relationships/customXml" Target="../ink/ink775.xml"/><Relationship Id="rId48" Type="http://schemas.openxmlformats.org/officeDocument/2006/relationships/image" Target="../media/image486.png"/><Relationship Id="rId64" Type="http://schemas.openxmlformats.org/officeDocument/2006/relationships/customXml" Target="../ink/ink786.xml"/><Relationship Id="rId69" Type="http://schemas.openxmlformats.org/officeDocument/2006/relationships/image" Target="../media/image496.png"/><Relationship Id="rId113" Type="http://schemas.openxmlformats.org/officeDocument/2006/relationships/customXml" Target="../ink/ink811.xml"/><Relationship Id="rId118" Type="http://schemas.openxmlformats.org/officeDocument/2006/relationships/image" Target="../media/image447.png"/><Relationship Id="rId134" Type="http://schemas.openxmlformats.org/officeDocument/2006/relationships/image" Target="../media/image455.png"/><Relationship Id="rId139" Type="http://schemas.openxmlformats.org/officeDocument/2006/relationships/customXml" Target="../ink/ink824.xml"/><Relationship Id="rId80" Type="http://schemas.openxmlformats.org/officeDocument/2006/relationships/customXml" Target="../ink/ink794.xml"/><Relationship Id="rId85" Type="http://schemas.openxmlformats.org/officeDocument/2006/relationships/image" Target="../media/image431.png"/><Relationship Id="rId150" Type="http://schemas.openxmlformats.org/officeDocument/2006/relationships/image" Target="../media/image463.png"/><Relationship Id="rId155" Type="http://schemas.openxmlformats.org/officeDocument/2006/relationships/customXml" Target="../ink/ink832.xml"/><Relationship Id="rId12" Type="http://schemas.openxmlformats.org/officeDocument/2006/relationships/customXml" Target="../ink/ink760.xml"/><Relationship Id="rId17" Type="http://schemas.openxmlformats.org/officeDocument/2006/relationships/customXml" Target="../ink/ink762.xml"/><Relationship Id="rId33" Type="http://schemas.openxmlformats.org/officeDocument/2006/relationships/customXml" Target="../ink/ink770.xml"/><Relationship Id="rId38" Type="http://schemas.openxmlformats.org/officeDocument/2006/relationships/image" Target="../media/image481.png"/><Relationship Id="rId59" Type="http://schemas.openxmlformats.org/officeDocument/2006/relationships/customXml" Target="../ink/ink783.xml"/><Relationship Id="rId103" Type="http://schemas.openxmlformats.org/officeDocument/2006/relationships/image" Target="../media/image440.png"/><Relationship Id="rId108" Type="http://schemas.openxmlformats.org/officeDocument/2006/relationships/customXml" Target="../ink/ink808.xml"/><Relationship Id="rId124" Type="http://schemas.openxmlformats.org/officeDocument/2006/relationships/image" Target="../media/image450.png"/><Relationship Id="rId129" Type="http://schemas.openxmlformats.org/officeDocument/2006/relationships/customXml" Target="../ink/ink819.xml"/><Relationship Id="rId54" Type="http://schemas.openxmlformats.org/officeDocument/2006/relationships/image" Target="../media/image489.png"/><Relationship Id="rId70" Type="http://schemas.openxmlformats.org/officeDocument/2006/relationships/customXml" Target="../ink/ink789.xml"/><Relationship Id="rId75" Type="http://schemas.openxmlformats.org/officeDocument/2006/relationships/image" Target="../media/image499.png"/><Relationship Id="rId91" Type="http://schemas.openxmlformats.org/officeDocument/2006/relationships/image" Target="../media/image434.png"/><Relationship Id="rId96" Type="http://schemas.openxmlformats.org/officeDocument/2006/relationships/customXml" Target="../ink/ink802.xml"/><Relationship Id="rId140" Type="http://schemas.openxmlformats.org/officeDocument/2006/relationships/image" Target="../media/image458.png"/><Relationship Id="rId145" Type="http://schemas.openxmlformats.org/officeDocument/2006/relationships/customXml" Target="../ink/ink827.xml"/><Relationship Id="rId1" Type="http://schemas.openxmlformats.org/officeDocument/2006/relationships/slideLayout" Target="../slideLayouts/slideLayout2.xml"/><Relationship Id="rId6" Type="http://schemas.openxmlformats.org/officeDocument/2006/relationships/customXml" Target="../ink/ink757.xml"/><Relationship Id="rId23" Type="http://schemas.openxmlformats.org/officeDocument/2006/relationships/customXml" Target="../ink/ink765.xml"/><Relationship Id="rId28" Type="http://schemas.openxmlformats.org/officeDocument/2006/relationships/image" Target="../media/image476.png"/><Relationship Id="rId49" Type="http://schemas.openxmlformats.org/officeDocument/2006/relationships/customXml" Target="../ink/ink778.xml"/><Relationship Id="rId114" Type="http://schemas.openxmlformats.org/officeDocument/2006/relationships/image" Target="../media/image445.png"/><Relationship Id="rId119" Type="http://schemas.openxmlformats.org/officeDocument/2006/relationships/customXml" Target="../ink/ink814.xml"/><Relationship Id="rId44" Type="http://schemas.openxmlformats.org/officeDocument/2006/relationships/image" Target="../media/image484.png"/><Relationship Id="rId60" Type="http://schemas.openxmlformats.org/officeDocument/2006/relationships/image" Target="../media/image492.png"/><Relationship Id="rId65" Type="http://schemas.openxmlformats.org/officeDocument/2006/relationships/image" Target="../media/image494.png"/><Relationship Id="rId81" Type="http://schemas.openxmlformats.org/officeDocument/2006/relationships/image" Target="../media/image430.png"/><Relationship Id="rId86" Type="http://schemas.openxmlformats.org/officeDocument/2006/relationships/customXml" Target="../ink/ink797.xml"/><Relationship Id="rId130" Type="http://schemas.openxmlformats.org/officeDocument/2006/relationships/image" Target="../media/image453.png"/><Relationship Id="rId135" Type="http://schemas.openxmlformats.org/officeDocument/2006/relationships/customXml" Target="../ink/ink822.xml"/><Relationship Id="rId151" Type="http://schemas.openxmlformats.org/officeDocument/2006/relationships/customXml" Target="../ink/ink830.xml"/><Relationship Id="rId156" Type="http://schemas.openxmlformats.org/officeDocument/2006/relationships/image" Target="../media/image466.png"/><Relationship Id="rId18" Type="http://schemas.openxmlformats.org/officeDocument/2006/relationships/image" Target="../media/image399.png"/><Relationship Id="rId39" Type="http://schemas.openxmlformats.org/officeDocument/2006/relationships/customXml" Target="../ink/ink773.xml"/><Relationship Id="rId109" Type="http://schemas.openxmlformats.org/officeDocument/2006/relationships/customXml" Target="../ink/ink809.xml"/><Relationship Id="rId34" Type="http://schemas.openxmlformats.org/officeDocument/2006/relationships/image" Target="../media/image479.png"/><Relationship Id="rId50" Type="http://schemas.openxmlformats.org/officeDocument/2006/relationships/image" Target="../media/image487.png"/><Relationship Id="rId55" Type="http://schemas.openxmlformats.org/officeDocument/2006/relationships/customXml" Target="../ink/ink781.xml"/><Relationship Id="rId76" Type="http://schemas.openxmlformats.org/officeDocument/2006/relationships/customXml" Target="../ink/ink792.xml"/><Relationship Id="rId97" Type="http://schemas.openxmlformats.org/officeDocument/2006/relationships/image" Target="../media/image437.png"/><Relationship Id="rId104" Type="http://schemas.openxmlformats.org/officeDocument/2006/relationships/customXml" Target="../ink/ink806.xml"/><Relationship Id="rId120" Type="http://schemas.openxmlformats.org/officeDocument/2006/relationships/image" Target="../media/image448.png"/><Relationship Id="rId125" Type="http://schemas.openxmlformats.org/officeDocument/2006/relationships/customXml" Target="../ink/ink817.xml"/><Relationship Id="rId141" Type="http://schemas.openxmlformats.org/officeDocument/2006/relationships/customXml" Target="../ink/ink825.xml"/><Relationship Id="rId146" Type="http://schemas.openxmlformats.org/officeDocument/2006/relationships/image" Target="../media/image461.png"/><Relationship Id="rId7" Type="http://schemas.openxmlformats.org/officeDocument/2006/relationships/image" Target="../media/image469.png"/><Relationship Id="rId71" Type="http://schemas.openxmlformats.org/officeDocument/2006/relationships/image" Target="../media/image497.png"/><Relationship Id="rId92" Type="http://schemas.openxmlformats.org/officeDocument/2006/relationships/customXml" Target="../ink/ink800.xml"/><Relationship Id="rId2" Type="http://schemas.openxmlformats.org/officeDocument/2006/relationships/customXml" Target="../ink/ink755.xml"/><Relationship Id="rId29" Type="http://schemas.openxmlformats.org/officeDocument/2006/relationships/customXml" Target="../ink/ink768.xml"/><Relationship Id="rId24" Type="http://schemas.openxmlformats.org/officeDocument/2006/relationships/image" Target="../media/image474.png"/><Relationship Id="rId40" Type="http://schemas.openxmlformats.org/officeDocument/2006/relationships/image" Target="../media/image482.png"/><Relationship Id="rId45" Type="http://schemas.openxmlformats.org/officeDocument/2006/relationships/customXml" Target="../ink/ink776.xml"/><Relationship Id="rId66" Type="http://schemas.openxmlformats.org/officeDocument/2006/relationships/customXml" Target="../ink/ink787.xml"/><Relationship Id="rId87" Type="http://schemas.openxmlformats.org/officeDocument/2006/relationships/image" Target="../media/image432.png"/><Relationship Id="rId110" Type="http://schemas.openxmlformats.org/officeDocument/2006/relationships/image" Target="../media/image443.png"/><Relationship Id="rId115" Type="http://schemas.openxmlformats.org/officeDocument/2006/relationships/customXml" Target="../ink/ink812.xml"/><Relationship Id="rId131" Type="http://schemas.openxmlformats.org/officeDocument/2006/relationships/customXml" Target="../ink/ink820.xml"/><Relationship Id="rId136" Type="http://schemas.openxmlformats.org/officeDocument/2006/relationships/image" Target="../media/image456.png"/><Relationship Id="rId61" Type="http://schemas.openxmlformats.org/officeDocument/2006/relationships/customXml" Target="../ink/ink784.xml"/><Relationship Id="rId82" Type="http://schemas.openxmlformats.org/officeDocument/2006/relationships/customXml" Target="../ink/ink795.xml"/><Relationship Id="rId152" Type="http://schemas.openxmlformats.org/officeDocument/2006/relationships/image" Target="../media/image464.png"/><Relationship Id="rId19" Type="http://schemas.openxmlformats.org/officeDocument/2006/relationships/customXml" Target="../ink/ink763.xml"/><Relationship Id="rId14" Type="http://schemas.openxmlformats.org/officeDocument/2006/relationships/image" Target="../media/image397.png"/><Relationship Id="rId30" Type="http://schemas.openxmlformats.org/officeDocument/2006/relationships/image" Target="../media/image477.png"/><Relationship Id="rId35" Type="http://schemas.openxmlformats.org/officeDocument/2006/relationships/customXml" Target="../ink/ink771.xml"/><Relationship Id="rId56" Type="http://schemas.openxmlformats.org/officeDocument/2006/relationships/image" Target="../media/image490.png"/><Relationship Id="rId77" Type="http://schemas.openxmlformats.org/officeDocument/2006/relationships/image" Target="../media/image500.png"/><Relationship Id="rId100" Type="http://schemas.openxmlformats.org/officeDocument/2006/relationships/customXml" Target="../ink/ink804.xml"/><Relationship Id="rId105" Type="http://schemas.openxmlformats.org/officeDocument/2006/relationships/image" Target="../media/image441.png"/><Relationship Id="rId126" Type="http://schemas.openxmlformats.org/officeDocument/2006/relationships/image" Target="../media/image451.png"/><Relationship Id="rId147" Type="http://schemas.openxmlformats.org/officeDocument/2006/relationships/customXml" Target="../ink/ink828.xml"/><Relationship Id="rId8" Type="http://schemas.openxmlformats.org/officeDocument/2006/relationships/customXml" Target="../ink/ink758.xml"/><Relationship Id="rId51" Type="http://schemas.openxmlformats.org/officeDocument/2006/relationships/customXml" Target="../ink/ink779.xml"/><Relationship Id="rId72" Type="http://schemas.openxmlformats.org/officeDocument/2006/relationships/customXml" Target="../ink/ink790.xml"/><Relationship Id="rId93" Type="http://schemas.openxmlformats.org/officeDocument/2006/relationships/image" Target="../media/image435.png"/><Relationship Id="rId98" Type="http://schemas.openxmlformats.org/officeDocument/2006/relationships/customXml" Target="../ink/ink803.xml"/><Relationship Id="rId121" Type="http://schemas.openxmlformats.org/officeDocument/2006/relationships/customXml" Target="../ink/ink815.xml"/><Relationship Id="rId142" Type="http://schemas.openxmlformats.org/officeDocument/2006/relationships/image" Target="../media/image459.png"/><Relationship Id="rId3" Type="http://schemas.openxmlformats.org/officeDocument/2006/relationships/image" Target="../media/image467.png"/><Relationship Id="rId25" Type="http://schemas.openxmlformats.org/officeDocument/2006/relationships/customXml" Target="../ink/ink766.xml"/><Relationship Id="rId46" Type="http://schemas.openxmlformats.org/officeDocument/2006/relationships/image" Target="../media/image485.png"/><Relationship Id="rId67" Type="http://schemas.openxmlformats.org/officeDocument/2006/relationships/image" Target="../media/image495.png"/><Relationship Id="rId116" Type="http://schemas.openxmlformats.org/officeDocument/2006/relationships/image" Target="../media/image446.png"/><Relationship Id="rId137" Type="http://schemas.openxmlformats.org/officeDocument/2006/relationships/customXml" Target="../ink/ink823.xml"/><Relationship Id="rId20" Type="http://schemas.openxmlformats.org/officeDocument/2006/relationships/image" Target="../media/image472.png"/><Relationship Id="rId41" Type="http://schemas.openxmlformats.org/officeDocument/2006/relationships/customXml" Target="../ink/ink774.xml"/><Relationship Id="rId62" Type="http://schemas.openxmlformats.org/officeDocument/2006/relationships/image" Target="../media/image493.png"/><Relationship Id="rId83" Type="http://schemas.openxmlformats.org/officeDocument/2006/relationships/image" Target="../media/image410.png"/><Relationship Id="rId88" Type="http://schemas.openxmlformats.org/officeDocument/2006/relationships/customXml" Target="../ink/ink798.xml"/><Relationship Id="rId111" Type="http://schemas.openxmlformats.org/officeDocument/2006/relationships/customXml" Target="../ink/ink810.xml"/><Relationship Id="rId132" Type="http://schemas.openxmlformats.org/officeDocument/2006/relationships/image" Target="../media/image454.png"/><Relationship Id="rId153" Type="http://schemas.openxmlformats.org/officeDocument/2006/relationships/customXml" Target="../ink/ink831.xml"/><Relationship Id="rId15" Type="http://schemas.openxmlformats.org/officeDocument/2006/relationships/customXml" Target="../ink/ink761.xml"/><Relationship Id="rId36" Type="http://schemas.openxmlformats.org/officeDocument/2006/relationships/image" Target="../media/image480.png"/><Relationship Id="rId57" Type="http://schemas.openxmlformats.org/officeDocument/2006/relationships/customXml" Target="../ink/ink782.xml"/><Relationship Id="rId106" Type="http://schemas.openxmlformats.org/officeDocument/2006/relationships/customXml" Target="../ink/ink807.xml"/><Relationship Id="rId127" Type="http://schemas.openxmlformats.org/officeDocument/2006/relationships/customXml" Target="../ink/ink818.xml"/><Relationship Id="rId10" Type="http://schemas.openxmlformats.org/officeDocument/2006/relationships/customXml" Target="../ink/ink759.xml"/><Relationship Id="rId31" Type="http://schemas.openxmlformats.org/officeDocument/2006/relationships/customXml" Target="../ink/ink769.xml"/><Relationship Id="rId52" Type="http://schemas.openxmlformats.org/officeDocument/2006/relationships/image" Target="../media/image488.png"/><Relationship Id="rId73" Type="http://schemas.openxmlformats.org/officeDocument/2006/relationships/image" Target="../media/image498.png"/><Relationship Id="rId78" Type="http://schemas.openxmlformats.org/officeDocument/2006/relationships/customXml" Target="../ink/ink793.xml"/><Relationship Id="rId94" Type="http://schemas.openxmlformats.org/officeDocument/2006/relationships/customXml" Target="../ink/ink801.xml"/><Relationship Id="rId99" Type="http://schemas.openxmlformats.org/officeDocument/2006/relationships/image" Target="../media/image438.png"/><Relationship Id="rId101" Type="http://schemas.openxmlformats.org/officeDocument/2006/relationships/image" Target="../media/image439.png"/><Relationship Id="rId122" Type="http://schemas.openxmlformats.org/officeDocument/2006/relationships/image" Target="../media/image449.png"/><Relationship Id="rId143" Type="http://schemas.openxmlformats.org/officeDocument/2006/relationships/customXml" Target="../ink/ink826.xml"/><Relationship Id="rId148" Type="http://schemas.openxmlformats.org/officeDocument/2006/relationships/image" Target="../media/image462.png"/><Relationship Id="rId4" Type="http://schemas.openxmlformats.org/officeDocument/2006/relationships/customXml" Target="../ink/ink756.xml"/><Relationship Id="rId9" Type="http://schemas.openxmlformats.org/officeDocument/2006/relationships/image" Target="../media/image470.png"/><Relationship Id="rId26" Type="http://schemas.openxmlformats.org/officeDocument/2006/relationships/image" Target="../media/image475.png"/><Relationship Id="rId47" Type="http://schemas.openxmlformats.org/officeDocument/2006/relationships/customXml" Target="../ink/ink777.xml"/><Relationship Id="rId68" Type="http://schemas.openxmlformats.org/officeDocument/2006/relationships/customXml" Target="../ink/ink788.xml"/><Relationship Id="rId89" Type="http://schemas.openxmlformats.org/officeDocument/2006/relationships/image" Target="../media/image433.png"/><Relationship Id="rId112" Type="http://schemas.openxmlformats.org/officeDocument/2006/relationships/image" Target="../media/image444.png"/><Relationship Id="rId133" Type="http://schemas.openxmlformats.org/officeDocument/2006/relationships/customXml" Target="../ink/ink821.xml"/><Relationship Id="rId154" Type="http://schemas.openxmlformats.org/officeDocument/2006/relationships/image" Target="../media/image465.png"/><Relationship Id="rId16" Type="http://schemas.openxmlformats.org/officeDocument/2006/relationships/image" Target="../media/image398.png"/><Relationship Id="rId37" Type="http://schemas.openxmlformats.org/officeDocument/2006/relationships/customXml" Target="../ink/ink772.xml"/><Relationship Id="rId58" Type="http://schemas.openxmlformats.org/officeDocument/2006/relationships/image" Target="../media/image491.png"/><Relationship Id="rId79" Type="http://schemas.openxmlformats.org/officeDocument/2006/relationships/image" Target="../media/image501.png"/><Relationship Id="rId102" Type="http://schemas.openxmlformats.org/officeDocument/2006/relationships/customXml" Target="../ink/ink805.xml"/><Relationship Id="rId123" Type="http://schemas.openxmlformats.org/officeDocument/2006/relationships/customXml" Target="../ink/ink816.xml"/><Relationship Id="rId144" Type="http://schemas.openxmlformats.org/officeDocument/2006/relationships/image" Target="../media/image460.png"/><Relationship Id="rId90" Type="http://schemas.openxmlformats.org/officeDocument/2006/relationships/customXml" Target="../ink/ink799.xml"/></Relationships>
</file>

<file path=ppt/slides/_rels/slide9.xml.rels><?xml version="1.0" encoding="UTF-8" standalone="yes"?>
<Relationships xmlns="http://schemas.openxmlformats.org/package/2006/relationships"><Relationship Id="rId299" Type="http://schemas.openxmlformats.org/officeDocument/2006/relationships/customXml" Target="../ink/ink934.xml"/><Relationship Id="rId303" Type="http://schemas.openxmlformats.org/officeDocument/2006/relationships/customXml" Target="../ink/ink936.xml"/><Relationship Id="rId117" Type="http://schemas.openxmlformats.org/officeDocument/2006/relationships/image" Target="../media/image447.png"/><Relationship Id="rId84" Type="http://schemas.openxmlformats.org/officeDocument/2006/relationships/image" Target="../media/image4600.png"/><Relationship Id="rId324" Type="http://schemas.openxmlformats.org/officeDocument/2006/relationships/customXml" Target="../ink/ink947.xml"/><Relationship Id="rId345" Type="http://schemas.openxmlformats.org/officeDocument/2006/relationships/customXml" Target="../ink/ink964.xml"/><Relationship Id="rId191" Type="http://schemas.openxmlformats.org/officeDocument/2006/relationships/customXml" Target="../ink/ink860.xml"/><Relationship Id="rId205" Type="http://schemas.openxmlformats.org/officeDocument/2006/relationships/customXml" Target="../ink/ink867.xml"/><Relationship Id="rId226" Type="http://schemas.openxmlformats.org/officeDocument/2006/relationships/image" Target="../media/image5020.png"/><Relationship Id="rId247" Type="http://schemas.openxmlformats.org/officeDocument/2006/relationships/customXml" Target="../ink/ink888.xml"/><Relationship Id="rId107" Type="http://schemas.openxmlformats.org/officeDocument/2006/relationships/customXml" Target="../ink/ink847.xml"/><Relationship Id="rId268" Type="http://schemas.openxmlformats.org/officeDocument/2006/relationships/customXml" Target="../ink/ink906.xml"/><Relationship Id="rId289" Type="http://schemas.openxmlformats.org/officeDocument/2006/relationships/customXml" Target="../ink/ink927.xml"/><Relationship Id="rId314" Type="http://schemas.openxmlformats.org/officeDocument/2006/relationships/image" Target="../media/image440.png"/><Relationship Id="rId335" Type="http://schemas.openxmlformats.org/officeDocument/2006/relationships/customXml" Target="../ink/ink956.xml"/><Relationship Id="rId95" Type="http://schemas.openxmlformats.org/officeDocument/2006/relationships/customXml" Target="../ink/ink841.xml"/><Relationship Id="rId181" Type="http://schemas.openxmlformats.org/officeDocument/2006/relationships/customXml" Target="../ink/ink855.xml"/><Relationship Id="rId216" Type="http://schemas.openxmlformats.org/officeDocument/2006/relationships/image" Target="../media/image4970.png"/><Relationship Id="rId237" Type="http://schemas.openxmlformats.org/officeDocument/2006/relationships/customXml" Target="../ink/ink883.xml"/><Relationship Id="rId258" Type="http://schemas.openxmlformats.org/officeDocument/2006/relationships/customXml" Target="../ink/ink896.xml"/><Relationship Id="rId279" Type="http://schemas.openxmlformats.org/officeDocument/2006/relationships/customXml" Target="../ink/ink917.xml"/><Relationship Id="rId290" Type="http://schemas.openxmlformats.org/officeDocument/2006/relationships/customXml" Target="../ink/ink928.xml"/><Relationship Id="rId304" Type="http://schemas.openxmlformats.org/officeDocument/2006/relationships/image" Target="../media/image435.png"/><Relationship Id="rId325" Type="http://schemas.openxmlformats.org/officeDocument/2006/relationships/image" Target="../media/image445.png"/><Relationship Id="rId346" Type="http://schemas.openxmlformats.org/officeDocument/2006/relationships/customXml" Target="../ink/ink965.xml"/><Relationship Id="rId85" Type="http://schemas.openxmlformats.org/officeDocument/2006/relationships/customXml" Target="../ink/ink836.xml"/><Relationship Id="rId192" Type="http://schemas.openxmlformats.org/officeDocument/2006/relationships/image" Target="../media/image4850.png"/><Relationship Id="rId206" Type="http://schemas.openxmlformats.org/officeDocument/2006/relationships/image" Target="../media/image4920.png"/><Relationship Id="rId227" Type="http://schemas.openxmlformats.org/officeDocument/2006/relationships/customXml" Target="../ink/ink878.xml"/><Relationship Id="rId248" Type="http://schemas.openxmlformats.org/officeDocument/2006/relationships/image" Target="../media/image513.png"/><Relationship Id="rId269" Type="http://schemas.openxmlformats.org/officeDocument/2006/relationships/customXml" Target="../ink/ink907.xml"/><Relationship Id="rId108" Type="http://schemas.openxmlformats.org/officeDocument/2006/relationships/image" Target="../media/image4720.png"/><Relationship Id="rId280" Type="http://schemas.openxmlformats.org/officeDocument/2006/relationships/customXml" Target="../ink/ink918.xml"/><Relationship Id="rId315" Type="http://schemas.openxmlformats.org/officeDocument/2006/relationships/customXml" Target="../ink/ink942.xml"/><Relationship Id="rId129" Type="http://schemas.openxmlformats.org/officeDocument/2006/relationships/image" Target="../media/image453.png"/><Relationship Id="rId336" Type="http://schemas.openxmlformats.org/officeDocument/2006/relationships/image" Target="../media/image454.png"/><Relationship Id="rId96" Type="http://schemas.openxmlformats.org/officeDocument/2006/relationships/image" Target="../media/image4660.png"/><Relationship Id="rId182" Type="http://schemas.openxmlformats.org/officeDocument/2006/relationships/image" Target="../media/image4800.png"/><Relationship Id="rId217" Type="http://schemas.openxmlformats.org/officeDocument/2006/relationships/customXml" Target="../ink/ink873.xml"/><Relationship Id="rId238" Type="http://schemas.openxmlformats.org/officeDocument/2006/relationships/image" Target="../media/image508.png"/><Relationship Id="rId259" Type="http://schemas.openxmlformats.org/officeDocument/2006/relationships/customXml" Target="../ink/ink897.xml"/><Relationship Id="rId270" Type="http://schemas.openxmlformats.org/officeDocument/2006/relationships/customXml" Target="../ink/ink908.xml"/><Relationship Id="rId291" Type="http://schemas.openxmlformats.org/officeDocument/2006/relationships/customXml" Target="../ink/ink929.xml"/><Relationship Id="rId305" Type="http://schemas.openxmlformats.org/officeDocument/2006/relationships/customXml" Target="../ink/ink937.xml"/><Relationship Id="rId326" Type="http://schemas.openxmlformats.org/officeDocument/2006/relationships/customXml" Target="../ink/ink948.xml"/><Relationship Id="rId119" Type="http://schemas.openxmlformats.org/officeDocument/2006/relationships/image" Target="../media/image448.png"/><Relationship Id="rId347" Type="http://schemas.openxmlformats.org/officeDocument/2006/relationships/customXml" Target="../ink/ink966.xml"/><Relationship Id="rId86" Type="http://schemas.openxmlformats.org/officeDocument/2006/relationships/image" Target="../media/image4610.png"/><Relationship Id="rId193" Type="http://schemas.openxmlformats.org/officeDocument/2006/relationships/customXml" Target="../ink/ink861.xml"/><Relationship Id="rId207" Type="http://schemas.openxmlformats.org/officeDocument/2006/relationships/customXml" Target="../ink/ink868.xml"/><Relationship Id="rId228" Type="http://schemas.openxmlformats.org/officeDocument/2006/relationships/image" Target="../media/image503.png"/><Relationship Id="rId249" Type="http://schemas.openxmlformats.org/officeDocument/2006/relationships/customXml" Target="../ink/ink889.xml"/><Relationship Id="rId109" Type="http://schemas.openxmlformats.org/officeDocument/2006/relationships/customXml" Target="../ink/ink848.xml"/><Relationship Id="rId260" Type="http://schemas.openxmlformats.org/officeDocument/2006/relationships/customXml" Target="../ink/ink898.xml"/><Relationship Id="rId281" Type="http://schemas.openxmlformats.org/officeDocument/2006/relationships/customXml" Target="../ink/ink919.xml"/><Relationship Id="rId316" Type="http://schemas.openxmlformats.org/officeDocument/2006/relationships/image" Target="../media/image441.png"/><Relationship Id="rId337" Type="http://schemas.openxmlformats.org/officeDocument/2006/relationships/customXml" Target="../ink/ink957.xml"/><Relationship Id="rId97" Type="http://schemas.openxmlformats.org/officeDocument/2006/relationships/customXml" Target="../ink/ink842.xml"/><Relationship Id="rId183" Type="http://schemas.openxmlformats.org/officeDocument/2006/relationships/customXml" Target="../ink/ink856.xml"/><Relationship Id="rId218" Type="http://schemas.openxmlformats.org/officeDocument/2006/relationships/image" Target="../media/image4980.png"/><Relationship Id="rId239" Type="http://schemas.openxmlformats.org/officeDocument/2006/relationships/customXml" Target="../ink/ink884.xml"/><Relationship Id="rId250" Type="http://schemas.openxmlformats.org/officeDocument/2006/relationships/image" Target="../media/image514.png"/><Relationship Id="rId271" Type="http://schemas.openxmlformats.org/officeDocument/2006/relationships/customXml" Target="../ink/ink909.xml"/><Relationship Id="rId292" Type="http://schemas.openxmlformats.org/officeDocument/2006/relationships/customXml" Target="../ink/ink930.xml"/><Relationship Id="rId306" Type="http://schemas.openxmlformats.org/officeDocument/2006/relationships/image" Target="../media/image436.png"/><Relationship Id="rId87" Type="http://schemas.openxmlformats.org/officeDocument/2006/relationships/customXml" Target="../ink/ink837.xml"/><Relationship Id="rId110" Type="http://schemas.openxmlformats.org/officeDocument/2006/relationships/image" Target="../media/image4730.png"/><Relationship Id="rId131" Type="http://schemas.openxmlformats.org/officeDocument/2006/relationships/image" Target="../media/image4760.png"/><Relationship Id="rId327" Type="http://schemas.openxmlformats.org/officeDocument/2006/relationships/image" Target="../media/image446.png"/><Relationship Id="rId348" Type="http://schemas.openxmlformats.org/officeDocument/2006/relationships/customXml" Target="../ink/ink967.xml"/><Relationship Id="rId194" Type="http://schemas.openxmlformats.org/officeDocument/2006/relationships/image" Target="../media/image4860.png"/><Relationship Id="rId208" Type="http://schemas.openxmlformats.org/officeDocument/2006/relationships/image" Target="../media/image4930.png"/><Relationship Id="rId229" Type="http://schemas.openxmlformats.org/officeDocument/2006/relationships/customXml" Target="../ink/ink879.xml"/><Relationship Id="rId240" Type="http://schemas.openxmlformats.org/officeDocument/2006/relationships/image" Target="../media/image509.png"/><Relationship Id="rId261" Type="http://schemas.openxmlformats.org/officeDocument/2006/relationships/customXml" Target="../ink/ink899.xml"/><Relationship Id="rId100" Type="http://schemas.openxmlformats.org/officeDocument/2006/relationships/image" Target="../media/image4680.png"/><Relationship Id="rId14" Type="http://schemas.openxmlformats.org/officeDocument/2006/relationships/image" Target="../media/image397.png"/><Relationship Id="rId282" Type="http://schemas.openxmlformats.org/officeDocument/2006/relationships/customXml" Target="../ink/ink920.xml"/><Relationship Id="rId317" Type="http://schemas.openxmlformats.org/officeDocument/2006/relationships/customXml" Target="../ink/ink943.xml"/><Relationship Id="rId338" Type="http://schemas.openxmlformats.org/officeDocument/2006/relationships/image" Target="../media/image455.png"/><Relationship Id="rId98" Type="http://schemas.openxmlformats.org/officeDocument/2006/relationships/image" Target="../media/image4670.png"/><Relationship Id="rId184" Type="http://schemas.openxmlformats.org/officeDocument/2006/relationships/image" Target="../media/image4810.png"/><Relationship Id="rId219" Type="http://schemas.openxmlformats.org/officeDocument/2006/relationships/customXml" Target="../ink/ink874.xml"/><Relationship Id="rId121" Type="http://schemas.openxmlformats.org/officeDocument/2006/relationships/image" Target="../media/image449.png"/><Relationship Id="rId214" Type="http://schemas.openxmlformats.org/officeDocument/2006/relationships/image" Target="../media/image4960.png"/><Relationship Id="rId230" Type="http://schemas.openxmlformats.org/officeDocument/2006/relationships/image" Target="../media/image504.png"/><Relationship Id="rId235" Type="http://schemas.openxmlformats.org/officeDocument/2006/relationships/customXml" Target="../ink/ink882.xml"/><Relationship Id="rId251" Type="http://schemas.openxmlformats.org/officeDocument/2006/relationships/customXml" Target="../ink/ink890.xml"/><Relationship Id="rId256" Type="http://schemas.openxmlformats.org/officeDocument/2006/relationships/customXml" Target="../ink/ink894.xml"/><Relationship Id="rId277" Type="http://schemas.openxmlformats.org/officeDocument/2006/relationships/customXml" Target="../ink/ink915.xml"/><Relationship Id="rId298" Type="http://schemas.openxmlformats.org/officeDocument/2006/relationships/image" Target="../media/image432.png"/><Relationship Id="rId272" Type="http://schemas.openxmlformats.org/officeDocument/2006/relationships/customXml" Target="../ink/ink910.xml"/><Relationship Id="rId293" Type="http://schemas.openxmlformats.org/officeDocument/2006/relationships/image" Target="../media/image430.png"/><Relationship Id="rId302" Type="http://schemas.openxmlformats.org/officeDocument/2006/relationships/image" Target="../media/image434.png"/><Relationship Id="rId307" Type="http://schemas.openxmlformats.org/officeDocument/2006/relationships/customXml" Target="../ink/ink938.xml"/><Relationship Id="rId323" Type="http://schemas.openxmlformats.org/officeDocument/2006/relationships/image" Target="../media/image444.png"/><Relationship Id="rId328" Type="http://schemas.openxmlformats.org/officeDocument/2006/relationships/customXml" Target="../ink/ink949.xml"/><Relationship Id="rId344" Type="http://schemas.openxmlformats.org/officeDocument/2006/relationships/customXml" Target="../ink/ink963.xml"/><Relationship Id="rId349" Type="http://schemas.openxmlformats.org/officeDocument/2006/relationships/customXml" Target="../ink/ink968.xml"/><Relationship Id="rId83" Type="http://schemas.openxmlformats.org/officeDocument/2006/relationships/customXml" Target="../ink/ink835.xml"/><Relationship Id="rId88" Type="http://schemas.openxmlformats.org/officeDocument/2006/relationships/image" Target="../media/image4620.png"/><Relationship Id="rId111" Type="http://schemas.openxmlformats.org/officeDocument/2006/relationships/customXml" Target="../ink/ink849.xml"/><Relationship Id="rId132" Type="http://schemas.openxmlformats.org/officeDocument/2006/relationships/customXml" Target="../ink/ink852.xml"/><Relationship Id="rId179" Type="http://schemas.openxmlformats.org/officeDocument/2006/relationships/customXml" Target="../ink/ink854.xml"/><Relationship Id="rId195" Type="http://schemas.openxmlformats.org/officeDocument/2006/relationships/customXml" Target="../ink/ink862.xml"/><Relationship Id="rId209" Type="http://schemas.openxmlformats.org/officeDocument/2006/relationships/customXml" Target="../ink/ink869.xml"/><Relationship Id="rId190" Type="http://schemas.openxmlformats.org/officeDocument/2006/relationships/image" Target="../media/image4840.png"/><Relationship Id="rId204" Type="http://schemas.openxmlformats.org/officeDocument/2006/relationships/image" Target="../media/image4910.png"/><Relationship Id="rId220" Type="http://schemas.openxmlformats.org/officeDocument/2006/relationships/image" Target="../media/image4990.png"/><Relationship Id="rId225" Type="http://schemas.openxmlformats.org/officeDocument/2006/relationships/customXml" Target="../ink/ink877.xml"/><Relationship Id="rId241" Type="http://schemas.openxmlformats.org/officeDocument/2006/relationships/customXml" Target="../ink/ink885.xml"/><Relationship Id="rId246" Type="http://schemas.openxmlformats.org/officeDocument/2006/relationships/image" Target="../media/image512.png"/><Relationship Id="rId267" Type="http://schemas.openxmlformats.org/officeDocument/2006/relationships/customXml" Target="../ink/ink905.xml"/><Relationship Id="rId288" Type="http://schemas.openxmlformats.org/officeDocument/2006/relationships/customXml" Target="../ink/ink926.xml"/><Relationship Id="rId106" Type="http://schemas.openxmlformats.org/officeDocument/2006/relationships/image" Target="../media/image4710.png"/><Relationship Id="rId262" Type="http://schemas.openxmlformats.org/officeDocument/2006/relationships/customXml" Target="../ink/ink900.xml"/><Relationship Id="rId283" Type="http://schemas.openxmlformats.org/officeDocument/2006/relationships/customXml" Target="../ink/ink921.xml"/><Relationship Id="rId313" Type="http://schemas.openxmlformats.org/officeDocument/2006/relationships/customXml" Target="../ink/ink941.xml"/><Relationship Id="rId318" Type="http://schemas.openxmlformats.org/officeDocument/2006/relationships/image" Target="../media/image442.png"/><Relationship Id="rId127" Type="http://schemas.openxmlformats.org/officeDocument/2006/relationships/image" Target="../media/image452.png"/><Relationship Id="rId339" Type="http://schemas.openxmlformats.org/officeDocument/2006/relationships/customXml" Target="../ink/ink958.xml"/><Relationship Id="rId94" Type="http://schemas.openxmlformats.org/officeDocument/2006/relationships/image" Target="../media/image4650.png"/><Relationship Id="rId99" Type="http://schemas.openxmlformats.org/officeDocument/2006/relationships/customXml" Target="../ink/ink843.xml"/><Relationship Id="rId101" Type="http://schemas.openxmlformats.org/officeDocument/2006/relationships/customXml" Target="../ink/ink844.xml"/><Relationship Id="rId185" Type="http://schemas.openxmlformats.org/officeDocument/2006/relationships/customXml" Target="../ink/ink857.xml"/><Relationship Id="rId334" Type="http://schemas.openxmlformats.org/officeDocument/2006/relationships/customXml" Target="../ink/ink955.xml"/><Relationship Id="rId180" Type="http://schemas.openxmlformats.org/officeDocument/2006/relationships/image" Target="../media/image4790.png"/><Relationship Id="rId210" Type="http://schemas.openxmlformats.org/officeDocument/2006/relationships/image" Target="../media/image4940.png"/><Relationship Id="rId215" Type="http://schemas.openxmlformats.org/officeDocument/2006/relationships/customXml" Target="../ink/ink872.xml"/><Relationship Id="rId236" Type="http://schemas.openxmlformats.org/officeDocument/2006/relationships/image" Target="../media/image507.png"/><Relationship Id="rId257" Type="http://schemas.openxmlformats.org/officeDocument/2006/relationships/customXml" Target="../ink/ink895.xml"/><Relationship Id="rId278" Type="http://schemas.openxmlformats.org/officeDocument/2006/relationships/customXml" Target="../ink/ink916.xml"/><Relationship Id="rId231" Type="http://schemas.openxmlformats.org/officeDocument/2006/relationships/customXml" Target="../ink/ink880.xml"/><Relationship Id="rId252" Type="http://schemas.openxmlformats.org/officeDocument/2006/relationships/image" Target="../media/image515.png"/><Relationship Id="rId273" Type="http://schemas.openxmlformats.org/officeDocument/2006/relationships/customXml" Target="../ink/ink911.xml"/><Relationship Id="rId294" Type="http://schemas.openxmlformats.org/officeDocument/2006/relationships/customXml" Target="../ink/ink931.xml"/><Relationship Id="rId308" Type="http://schemas.openxmlformats.org/officeDocument/2006/relationships/image" Target="../media/image437.png"/><Relationship Id="rId329" Type="http://schemas.openxmlformats.org/officeDocument/2006/relationships/customXml" Target="../ink/ink950.xml"/><Relationship Id="rId89" Type="http://schemas.openxmlformats.org/officeDocument/2006/relationships/customXml" Target="../ink/ink838.xml"/><Relationship Id="rId112" Type="http://schemas.openxmlformats.org/officeDocument/2006/relationships/image" Target="../media/image4740.png"/><Relationship Id="rId133" Type="http://schemas.openxmlformats.org/officeDocument/2006/relationships/image" Target="../media/image4770.png"/><Relationship Id="rId340" Type="http://schemas.openxmlformats.org/officeDocument/2006/relationships/customXml" Target="../ink/ink959.xml"/><Relationship Id="rId196" Type="http://schemas.openxmlformats.org/officeDocument/2006/relationships/image" Target="../media/image4870.png"/><Relationship Id="rId200" Type="http://schemas.openxmlformats.org/officeDocument/2006/relationships/image" Target="../media/image4890.png"/><Relationship Id="rId221" Type="http://schemas.openxmlformats.org/officeDocument/2006/relationships/customXml" Target="../ink/ink875.xml"/><Relationship Id="rId242" Type="http://schemas.openxmlformats.org/officeDocument/2006/relationships/image" Target="../media/image510.png"/><Relationship Id="rId16" Type="http://schemas.openxmlformats.org/officeDocument/2006/relationships/image" Target="../media/image398.png"/><Relationship Id="rId263" Type="http://schemas.openxmlformats.org/officeDocument/2006/relationships/customXml" Target="../ink/ink901.xml"/><Relationship Id="rId284" Type="http://schemas.openxmlformats.org/officeDocument/2006/relationships/customXml" Target="../ink/ink922.xml"/><Relationship Id="rId319" Type="http://schemas.openxmlformats.org/officeDocument/2006/relationships/customXml" Target="../ink/ink944.xml"/><Relationship Id="rId102" Type="http://schemas.openxmlformats.org/officeDocument/2006/relationships/image" Target="../media/image4690.png"/><Relationship Id="rId330" Type="http://schemas.openxmlformats.org/officeDocument/2006/relationships/customXml" Target="../ink/ink951.xml"/><Relationship Id="rId123" Type="http://schemas.openxmlformats.org/officeDocument/2006/relationships/image" Target="../media/image450.png"/><Relationship Id="rId90" Type="http://schemas.openxmlformats.org/officeDocument/2006/relationships/image" Target="../media/image4630.png"/><Relationship Id="rId186" Type="http://schemas.openxmlformats.org/officeDocument/2006/relationships/image" Target="../media/image4820.png"/><Relationship Id="rId211" Type="http://schemas.openxmlformats.org/officeDocument/2006/relationships/customXml" Target="../ink/ink870.xml"/><Relationship Id="rId232" Type="http://schemas.openxmlformats.org/officeDocument/2006/relationships/image" Target="../media/image505.png"/><Relationship Id="rId253" Type="http://schemas.openxmlformats.org/officeDocument/2006/relationships/customXml" Target="../ink/ink891.xml"/><Relationship Id="rId274" Type="http://schemas.openxmlformats.org/officeDocument/2006/relationships/customXml" Target="../ink/ink912.xml"/><Relationship Id="rId295" Type="http://schemas.openxmlformats.org/officeDocument/2006/relationships/customXml" Target="../ink/ink932.xml"/><Relationship Id="rId309" Type="http://schemas.openxmlformats.org/officeDocument/2006/relationships/customXml" Target="../ink/ink939.xml"/><Relationship Id="rId113" Type="http://schemas.openxmlformats.org/officeDocument/2006/relationships/customXml" Target="../ink/ink850.xml"/><Relationship Id="rId134" Type="http://schemas.openxmlformats.org/officeDocument/2006/relationships/customXml" Target="../ink/ink853.xml"/><Relationship Id="rId320" Type="http://schemas.openxmlformats.org/officeDocument/2006/relationships/customXml" Target="../ink/ink945.xml"/><Relationship Id="rId80" Type="http://schemas.openxmlformats.org/officeDocument/2006/relationships/image" Target="../media/image4580.png"/><Relationship Id="rId197" Type="http://schemas.openxmlformats.org/officeDocument/2006/relationships/customXml" Target="../ink/ink863.xml"/><Relationship Id="rId341" Type="http://schemas.openxmlformats.org/officeDocument/2006/relationships/customXml" Target="../ink/ink960.xml"/><Relationship Id="rId201" Type="http://schemas.openxmlformats.org/officeDocument/2006/relationships/customXml" Target="../ink/ink865.xml"/><Relationship Id="rId222" Type="http://schemas.openxmlformats.org/officeDocument/2006/relationships/image" Target="../media/image5000.png"/><Relationship Id="rId243" Type="http://schemas.openxmlformats.org/officeDocument/2006/relationships/customXml" Target="../ink/ink886.xml"/><Relationship Id="rId264" Type="http://schemas.openxmlformats.org/officeDocument/2006/relationships/customXml" Target="../ink/ink902.xml"/><Relationship Id="rId285" Type="http://schemas.openxmlformats.org/officeDocument/2006/relationships/customXml" Target="../ink/ink923.xml"/><Relationship Id="rId103" Type="http://schemas.openxmlformats.org/officeDocument/2006/relationships/customXml" Target="../ink/ink845.xml"/><Relationship Id="rId310" Type="http://schemas.openxmlformats.org/officeDocument/2006/relationships/image" Target="../media/image438.png"/><Relationship Id="rId91" Type="http://schemas.openxmlformats.org/officeDocument/2006/relationships/customXml" Target="../ink/ink839.xml"/><Relationship Id="rId187" Type="http://schemas.openxmlformats.org/officeDocument/2006/relationships/customXml" Target="../ink/ink858.xml"/><Relationship Id="rId331" Type="http://schemas.openxmlformats.org/officeDocument/2006/relationships/customXml" Target="../ink/ink952.xml"/><Relationship Id="rId1" Type="http://schemas.openxmlformats.org/officeDocument/2006/relationships/slideLayout" Target="../slideLayouts/slideLayout2.xml"/><Relationship Id="rId212" Type="http://schemas.openxmlformats.org/officeDocument/2006/relationships/image" Target="../media/image4950.png"/><Relationship Id="rId233" Type="http://schemas.openxmlformats.org/officeDocument/2006/relationships/customXml" Target="../ink/ink881.xml"/><Relationship Id="rId254" Type="http://schemas.openxmlformats.org/officeDocument/2006/relationships/customXml" Target="../ink/ink892.xml"/><Relationship Id="rId114" Type="http://schemas.openxmlformats.org/officeDocument/2006/relationships/image" Target="../media/image4750.png"/><Relationship Id="rId275" Type="http://schemas.openxmlformats.org/officeDocument/2006/relationships/customXml" Target="../ink/ink913.xml"/><Relationship Id="rId296" Type="http://schemas.openxmlformats.org/officeDocument/2006/relationships/image" Target="../media/image431.png"/><Relationship Id="rId300" Type="http://schemas.openxmlformats.org/officeDocument/2006/relationships/image" Target="../media/image433.png"/><Relationship Id="rId81" Type="http://schemas.openxmlformats.org/officeDocument/2006/relationships/customXml" Target="../ink/ink834.xml"/><Relationship Id="rId198" Type="http://schemas.openxmlformats.org/officeDocument/2006/relationships/image" Target="../media/image4880.png"/><Relationship Id="rId321" Type="http://schemas.openxmlformats.org/officeDocument/2006/relationships/image" Target="../media/image443.png"/><Relationship Id="rId135" Type="http://schemas.openxmlformats.org/officeDocument/2006/relationships/image" Target="../media/image456.png"/><Relationship Id="rId342" Type="http://schemas.openxmlformats.org/officeDocument/2006/relationships/customXml" Target="../ink/ink961.xml"/><Relationship Id="rId202" Type="http://schemas.openxmlformats.org/officeDocument/2006/relationships/image" Target="../media/image4900.png"/><Relationship Id="rId223" Type="http://schemas.openxmlformats.org/officeDocument/2006/relationships/customXml" Target="../ink/ink876.xml"/><Relationship Id="rId244" Type="http://schemas.openxmlformats.org/officeDocument/2006/relationships/image" Target="../media/image511.png"/><Relationship Id="rId18" Type="http://schemas.openxmlformats.org/officeDocument/2006/relationships/image" Target="../media/image399.png"/><Relationship Id="rId265" Type="http://schemas.openxmlformats.org/officeDocument/2006/relationships/customXml" Target="../ink/ink903.xml"/><Relationship Id="rId286" Type="http://schemas.openxmlformats.org/officeDocument/2006/relationships/customXml" Target="../ink/ink924.xml"/><Relationship Id="rId104" Type="http://schemas.openxmlformats.org/officeDocument/2006/relationships/image" Target="../media/image4700.png"/><Relationship Id="rId188" Type="http://schemas.openxmlformats.org/officeDocument/2006/relationships/image" Target="../media/image4830.png"/><Relationship Id="rId311" Type="http://schemas.openxmlformats.org/officeDocument/2006/relationships/customXml" Target="../ink/ink940.xml"/><Relationship Id="rId332" Type="http://schemas.openxmlformats.org/officeDocument/2006/relationships/customXml" Target="../ink/ink953.xml"/><Relationship Id="rId125" Type="http://schemas.openxmlformats.org/officeDocument/2006/relationships/image" Target="../media/image451.png"/><Relationship Id="rId92" Type="http://schemas.openxmlformats.org/officeDocument/2006/relationships/image" Target="../media/image4640.png"/><Relationship Id="rId213" Type="http://schemas.openxmlformats.org/officeDocument/2006/relationships/customXml" Target="../ink/ink871.xml"/><Relationship Id="rId234" Type="http://schemas.openxmlformats.org/officeDocument/2006/relationships/image" Target="../media/image506.png"/><Relationship Id="rId2" Type="http://schemas.openxmlformats.org/officeDocument/2006/relationships/customXml" Target="../ink/ink833.xml"/><Relationship Id="rId255" Type="http://schemas.openxmlformats.org/officeDocument/2006/relationships/customXml" Target="../ink/ink893.xml"/><Relationship Id="rId276" Type="http://schemas.openxmlformats.org/officeDocument/2006/relationships/customXml" Target="../ink/ink914.xml"/><Relationship Id="rId297" Type="http://schemas.openxmlformats.org/officeDocument/2006/relationships/customXml" Target="../ink/ink933.xml"/><Relationship Id="rId115" Type="http://schemas.openxmlformats.org/officeDocument/2006/relationships/customXml" Target="../ink/ink851.xml"/><Relationship Id="rId178" Type="http://schemas.openxmlformats.org/officeDocument/2006/relationships/image" Target="../media/image4780.png"/><Relationship Id="rId40" Type="http://schemas.openxmlformats.org/officeDocument/2006/relationships/image" Target="../media/image410.png"/><Relationship Id="rId301" Type="http://schemas.openxmlformats.org/officeDocument/2006/relationships/customXml" Target="../ink/ink935.xml"/><Relationship Id="rId322" Type="http://schemas.openxmlformats.org/officeDocument/2006/relationships/customXml" Target="../ink/ink946.xml"/><Relationship Id="rId343" Type="http://schemas.openxmlformats.org/officeDocument/2006/relationships/customXml" Target="../ink/ink962.xml"/><Relationship Id="rId82" Type="http://schemas.openxmlformats.org/officeDocument/2006/relationships/image" Target="../media/image4590.png"/><Relationship Id="rId199" Type="http://schemas.openxmlformats.org/officeDocument/2006/relationships/customXml" Target="../ink/ink864.xml"/><Relationship Id="rId203" Type="http://schemas.openxmlformats.org/officeDocument/2006/relationships/customXml" Target="../ink/ink866.xml"/><Relationship Id="rId224" Type="http://schemas.openxmlformats.org/officeDocument/2006/relationships/image" Target="../media/image5010.png"/><Relationship Id="rId245" Type="http://schemas.openxmlformats.org/officeDocument/2006/relationships/customXml" Target="../ink/ink887.xml"/><Relationship Id="rId266" Type="http://schemas.openxmlformats.org/officeDocument/2006/relationships/customXml" Target="../ink/ink904.xml"/><Relationship Id="rId287" Type="http://schemas.openxmlformats.org/officeDocument/2006/relationships/customXml" Target="../ink/ink925.xml"/><Relationship Id="rId105" Type="http://schemas.openxmlformats.org/officeDocument/2006/relationships/customXml" Target="../ink/ink846.xml"/><Relationship Id="rId312" Type="http://schemas.openxmlformats.org/officeDocument/2006/relationships/image" Target="../media/image439.png"/><Relationship Id="rId333" Type="http://schemas.openxmlformats.org/officeDocument/2006/relationships/customXml" Target="../ink/ink954.xml"/><Relationship Id="rId93" Type="http://schemas.openxmlformats.org/officeDocument/2006/relationships/customXml" Target="../ink/ink840.xml"/><Relationship Id="rId189" Type="http://schemas.openxmlformats.org/officeDocument/2006/relationships/customXml" Target="../ink/ink859.xml"/></Relationships>
</file>

<file path=ppt/slides/_rels/slide10.xml.rels><?xml version="1.0" encoding="UTF-8" standalone="yes"?>
<Relationships xmlns="http://schemas.openxmlformats.org/package/2006/relationships"><Relationship Id="rId117" Type="http://schemas.openxmlformats.org/officeDocument/2006/relationships/customXml" Target="../ink/ink1028.xml"/><Relationship Id="rId21" Type="http://schemas.openxmlformats.org/officeDocument/2006/relationships/image" Target="../media/image401.png"/><Relationship Id="rId42" Type="http://schemas.openxmlformats.org/officeDocument/2006/relationships/customXml" Target="../ink/ink989.xml"/><Relationship Id="rId63" Type="http://schemas.openxmlformats.org/officeDocument/2006/relationships/customXml" Target="../ink/ink1000.xml"/><Relationship Id="rId84" Type="http://schemas.openxmlformats.org/officeDocument/2006/relationships/customXml" Target="../ink/ink1011.xml"/><Relationship Id="rId138" Type="http://schemas.openxmlformats.org/officeDocument/2006/relationships/image" Target="../media/image518.png"/><Relationship Id="rId159" Type="http://schemas.openxmlformats.org/officeDocument/2006/relationships/image" Target="../media/image528.png"/><Relationship Id="rId107" Type="http://schemas.openxmlformats.org/officeDocument/2006/relationships/customXml" Target="../ink/ink1023.xml"/><Relationship Id="rId11" Type="http://schemas.openxmlformats.org/officeDocument/2006/relationships/image" Target="../media/image396.png"/><Relationship Id="rId32" Type="http://schemas.openxmlformats.org/officeDocument/2006/relationships/customXml" Target="../ink/ink984.xml"/><Relationship Id="rId53" Type="http://schemas.openxmlformats.org/officeDocument/2006/relationships/image" Target="../media/image417.png"/><Relationship Id="rId74" Type="http://schemas.openxmlformats.org/officeDocument/2006/relationships/image" Target="../media/image427.png"/><Relationship Id="rId128" Type="http://schemas.openxmlformats.org/officeDocument/2006/relationships/image" Target="../media/image453.png"/><Relationship Id="rId149" Type="http://schemas.openxmlformats.org/officeDocument/2006/relationships/image" Target="../media/image523.png"/><Relationship Id="rId5" Type="http://schemas.openxmlformats.org/officeDocument/2006/relationships/image" Target="../media/image393.png"/><Relationship Id="rId95" Type="http://schemas.openxmlformats.org/officeDocument/2006/relationships/image" Target="../media/image437.png"/><Relationship Id="rId160" Type="http://schemas.openxmlformats.org/officeDocument/2006/relationships/customXml" Target="../ink/ink1050.xml"/><Relationship Id="rId22" Type="http://schemas.openxmlformats.org/officeDocument/2006/relationships/customXml" Target="../ink/ink979.xml"/><Relationship Id="rId43" Type="http://schemas.openxmlformats.org/officeDocument/2006/relationships/image" Target="../media/image412.png"/><Relationship Id="rId64" Type="http://schemas.openxmlformats.org/officeDocument/2006/relationships/image" Target="../media/image422.png"/><Relationship Id="rId118" Type="http://schemas.openxmlformats.org/officeDocument/2006/relationships/image" Target="../media/image448.png"/><Relationship Id="rId139" Type="http://schemas.openxmlformats.org/officeDocument/2006/relationships/customXml" Target="../ink/ink1039.xml"/><Relationship Id="rId85" Type="http://schemas.openxmlformats.org/officeDocument/2006/relationships/image" Target="../media/image432.png"/><Relationship Id="rId150" Type="http://schemas.openxmlformats.org/officeDocument/2006/relationships/customXml" Target="../ink/ink1045.xml"/><Relationship Id="rId12" Type="http://schemas.openxmlformats.org/officeDocument/2006/relationships/customXml" Target="../ink/ink974.xml"/><Relationship Id="rId17" Type="http://schemas.openxmlformats.org/officeDocument/2006/relationships/image" Target="../media/image399.png"/><Relationship Id="rId33" Type="http://schemas.openxmlformats.org/officeDocument/2006/relationships/image" Target="../media/image407.png"/><Relationship Id="rId38" Type="http://schemas.openxmlformats.org/officeDocument/2006/relationships/customXml" Target="../ink/ink987.xml"/><Relationship Id="rId59" Type="http://schemas.openxmlformats.org/officeDocument/2006/relationships/image" Target="../media/image420.png"/><Relationship Id="rId103" Type="http://schemas.openxmlformats.org/officeDocument/2006/relationships/image" Target="../media/image441.png"/><Relationship Id="rId108" Type="http://schemas.openxmlformats.org/officeDocument/2006/relationships/image" Target="../media/image443.png"/><Relationship Id="rId124" Type="http://schemas.openxmlformats.org/officeDocument/2006/relationships/image" Target="../media/image451.png"/><Relationship Id="rId129" Type="http://schemas.openxmlformats.org/officeDocument/2006/relationships/customXml" Target="../ink/ink1034.xml"/><Relationship Id="rId54" Type="http://schemas.openxmlformats.org/officeDocument/2006/relationships/customXml" Target="../ink/ink995.xml"/><Relationship Id="rId70" Type="http://schemas.openxmlformats.org/officeDocument/2006/relationships/image" Target="../media/image425.png"/><Relationship Id="rId75" Type="http://schemas.openxmlformats.org/officeDocument/2006/relationships/customXml" Target="../ink/ink1006.xml"/><Relationship Id="rId91" Type="http://schemas.openxmlformats.org/officeDocument/2006/relationships/image" Target="../media/image435.png"/><Relationship Id="rId96" Type="http://schemas.openxmlformats.org/officeDocument/2006/relationships/customXml" Target="../ink/ink1017.xml"/><Relationship Id="rId140" Type="http://schemas.openxmlformats.org/officeDocument/2006/relationships/image" Target="../media/image519.png"/><Relationship Id="rId145" Type="http://schemas.openxmlformats.org/officeDocument/2006/relationships/image" Target="../media/image521.png"/><Relationship Id="rId161" Type="http://schemas.openxmlformats.org/officeDocument/2006/relationships/image" Target="../media/image529.png"/><Relationship Id="rId1" Type="http://schemas.openxmlformats.org/officeDocument/2006/relationships/slideLayout" Target="../slideLayouts/slideLayout2.xml"/><Relationship Id="rId6" Type="http://schemas.openxmlformats.org/officeDocument/2006/relationships/customXml" Target="../ink/ink971.xml"/><Relationship Id="rId23" Type="http://schemas.openxmlformats.org/officeDocument/2006/relationships/image" Target="../media/image402.png"/><Relationship Id="rId28" Type="http://schemas.openxmlformats.org/officeDocument/2006/relationships/customXml" Target="../ink/ink982.xml"/><Relationship Id="rId49" Type="http://schemas.openxmlformats.org/officeDocument/2006/relationships/image" Target="../media/image415.png"/><Relationship Id="rId114" Type="http://schemas.openxmlformats.org/officeDocument/2006/relationships/image" Target="../media/image446.png"/><Relationship Id="rId119" Type="http://schemas.openxmlformats.org/officeDocument/2006/relationships/customXml" Target="../ink/ink1029.xml"/><Relationship Id="rId44" Type="http://schemas.openxmlformats.org/officeDocument/2006/relationships/customXml" Target="../ink/ink990.xml"/><Relationship Id="rId60" Type="http://schemas.openxmlformats.org/officeDocument/2006/relationships/customXml" Target="../ink/ink998.xml"/><Relationship Id="rId65" Type="http://schemas.openxmlformats.org/officeDocument/2006/relationships/customXml" Target="../ink/ink1001.xml"/><Relationship Id="rId81" Type="http://schemas.openxmlformats.org/officeDocument/2006/relationships/customXml" Target="../ink/ink1009.xml"/><Relationship Id="rId86" Type="http://schemas.openxmlformats.org/officeDocument/2006/relationships/customXml" Target="../ink/ink1012.xml"/><Relationship Id="rId130" Type="http://schemas.openxmlformats.org/officeDocument/2006/relationships/image" Target="../media/image454.png"/><Relationship Id="rId135" Type="http://schemas.openxmlformats.org/officeDocument/2006/relationships/customXml" Target="../ink/ink1037.xml"/><Relationship Id="rId151" Type="http://schemas.openxmlformats.org/officeDocument/2006/relationships/image" Target="../media/image524.png"/><Relationship Id="rId156" Type="http://schemas.openxmlformats.org/officeDocument/2006/relationships/customXml" Target="../ink/ink1048.xml"/><Relationship Id="rId13" Type="http://schemas.openxmlformats.org/officeDocument/2006/relationships/image" Target="../media/image397.png"/><Relationship Id="rId18" Type="http://schemas.openxmlformats.org/officeDocument/2006/relationships/customXml" Target="../ink/ink977.xml"/><Relationship Id="rId39" Type="http://schemas.openxmlformats.org/officeDocument/2006/relationships/image" Target="../media/image410.png"/><Relationship Id="rId109" Type="http://schemas.openxmlformats.org/officeDocument/2006/relationships/customXml" Target="../ink/ink1024.xml"/><Relationship Id="rId34" Type="http://schemas.openxmlformats.org/officeDocument/2006/relationships/customXml" Target="../ink/ink985.xml"/><Relationship Id="rId50" Type="http://schemas.openxmlformats.org/officeDocument/2006/relationships/customXml" Target="../ink/ink993.xml"/><Relationship Id="rId55" Type="http://schemas.openxmlformats.org/officeDocument/2006/relationships/image" Target="../media/image418.png"/><Relationship Id="rId76" Type="http://schemas.openxmlformats.org/officeDocument/2006/relationships/image" Target="../media/image428.png"/><Relationship Id="rId97" Type="http://schemas.openxmlformats.org/officeDocument/2006/relationships/image" Target="../media/image438.png"/><Relationship Id="rId104" Type="http://schemas.openxmlformats.org/officeDocument/2006/relationships/customXml" Target="../ink/ink1021.xml"/><Relationship Id="rId120" Type="http://schemas.openxmlformats.org/officeDocument/2006/relationships/image" Target="../media/image449.png"/><Relationship Id="rId125" Type="http://schemas.openxmlformats.org/officeDocument/2006/relationships/customXml" Target="../ink/ink1032.xml"/><Relationship Id="rId141" Type="http://schemas.openxmlformats.org/officeDocument/2006/relationships/customXml" Target="../ink/ink1040.xml"/><Relationship Id="rId146" Type="http://schemas.openxmlformats.org/officeDocument/2006/relationships/customXml" Target="../ink/ink1043.xml"/><Relationship Id="rId7" Type="http://schemas.openxmlformats.org/officeDocument/2006/relationships/image" Target="../media/image394.png"/><Relationship Id="rId71" Type="http://schemas.openxmlformats.org/officeDocument/2006/relationships/customXml" Target="../ink/ink1004.xml"/><Relationship Id="rId92" Type="http://schemas.openxmlformats.org/officeDocument/2006/relationships/customXml" Target="../ink/ink1015.xml"/><Relationship Id="rId162" Type="http://schemas.openxmlformats.org/officeDocument/2006/relationships/customXml" Target="../ink/ink1051.xml"/><Relationship Id="rId2" Type="http://schemas.openxmlformats.org/officeDocument/2006/relationships/customXml" Target="../ink/ink969.xml"/><Relationship Id="rId29" Type="http://schemas.openxmlformats.org/officeDocument/2006/relationships/image" Target="../media/image405.png"/><Relationship Id="rId24" Type="http://schemas.openxmlformats.org/officeDocument/2006/relationships/customXml" Target="../ink/ink980.xml"/><Relationship Id="rId40" Type="http://schemas.openxmlformats.org/officeDocument/2006/relationships/customXml" Target="../ink/ink988.xml"/><Relationship Id="rId45" Type="http://schemas.openxmlformats.org/officeDocument/2006/relationships/image" Target="../media/image413.png"/><Relationship Id="rId66" Type="http://schemas.openxmlformats.org/officeDocument/2006/relationships/image" Target="../media/image423.png"/><Relationship Id="rId87" Type="http://schemas.openxmlformats.org/officeDocument/2006/relationships/image" Target="../media/image433.png"/><Relationship Id="rId110" Type="http://schemas.openxmlformats.org/officeDocument/2006/relationships/image" Target="../media/image444.png"/><Relationship Id="rId115" Type="http://schemas.openxmlformats.org/officeDocument/2006/relationships/customXml" Target="../ink/ink1027.xml"/><Relationship Id="rId131" Type="http://schemas.openxmlformats.org/officeDocument/2006/relationships/customXml" Target="../ink/ink1035.xml"/><Relationship Id="rId136" Type="http://schemas.openxmlformats.org/officeDocument/2006/relationships/image" Target="../media/image517.png"/><Relationship Id="rId157" Type="http://schemas.openxmlformats.org/officeDocument/2006/relationships/image" Target="../media/image527.png"/><Relationship Id="rId61" Type="http://schemas.openxmlformats.org/officeDocument/2006/relationships/image" Target="../media/image421.png"/><Relationship Id="rId82" Type="http://schemas.openxmlformats.org/officeDocument/2006/relationships/customXml" Target="../ink/ink1010.xml"/><Relationship Id="rId152" Type="http://schemas.openxmlformats.org/officeDocument/2006/relationships/customXml" Target="../ink/ink1046.xml"/><Relationship Id="rId19" Type="http://schemas.openxmlformats.org/officeDocument/2006/relationships/image" Target="../media/image400.png"/><Relationship Id="rId14" Type="http://schemas.openxmlformats.org/officeDocument/2006/relationships/customXml" Target="../ink/ink975.xml"/><Relationship Id="rId30" Type="http://schemas.openxmlformats.org/officeDocument/2006/relationships/customXml" Target="../ink/ink983.xml"/><Relationship Id="rId35" Type="http://schemas.openxmlformats.org/officeDocument/2006/relationships/image" Target="../media/image408.png"/><Relationship Id="rId56" Type="http://schemas.openxmlformats.org/officeDocument/2006/relationships/customXml" Target="../ink/ink996.xml"/><Relationship Id="rId77" Type="http://schemas.openxmlformats.org/officeDocument/2006/relationships/customXml" Target="../ink/ink1007.xml"/><Relationship Id="rId100" Type="http://schemas.openxmlformats.org/officeDocument/2006/relationships/customXml" Target="../ink/ink1019.xml"/><Relationship Id="rId105" Type="http://schemas.openxmlformats.org/officeDocument/2006/relationships/image" Target="../media/image442.png"/><Relationship Id="rId126" Type="http://schemas.openxmlformats.org/officeDocument/2006/relationships/image" Target="../media/image452.png"/><Relationship Id="rId147" Type="http://schemas.openxmlformats.org/officeDocument/2006/relationships/image" Target="../media/image522.png"/><Relationship Id="rId8" Type="http://schemas.openxmlformats.org/officeDocument/2006/relationships/customXml" Target="../ink/ink972.xml"/><Relationship Id="rId51" Type="http://schemas.openxmlformats.org/officeDocument/2006/relationships/image" Target="../media/image416.png"/><Relationship Id="rId72" Type="http://schemas.openxmlformats.org/officeDocument/2006/relationships/image" Target="../media/image426.png"/><Relationship Id="rId93" Type="http://schemas.openxmlformats.org/officeDocument/2006/relationships/image" Target="../media/image436.png"/><Relationship Id="rId98" Type="http://schemas.openxmlformats.org/officeDocument/2006/relationships/customXml" Target="../ink/ink1018.xml"/><Relationship Id="rId121" Type="http://schemas.openxmlformats.org/officeDocument/2006/relationships/customXml" Target="../ink/ink1030.xml"/><Relationship Id="rId142" Type="http://schemas.openxmlformats.org/officeDocument/2006/relationships/customXml" Target="../ink/ink1041.xml"/><Relationship Id="rId163" Type="http://schemas.openxmlformats.org/officeDocument/2006/relationships/image" Target="../media/image530.png"/><Relationship Id="rId3" Type="http://schemas.openxmlformats.org/officeDocument/2006/relationships/image" Target="../media/image392.png"/><Relationship Id="rId25" Type="http://schemas.openxmlformats.org/officeDocument/2006/relationships/image" Target="../media/image403.png"/><Relationship Id="rId46" Type="http://schemas.openxmlformats.org/officeDocument/2006/relationships/customXml" Target="../ink/ink991.xml"/><Relationship Id="rId67" Type="http://schemas.openxmlformats.org/officeDocument/2006/relationships/customXml" Target="../ink/ink1002.xml"/><Relationship Id="rId116" Type="http://schemas.openxmlformats.org/officeDocument/2006/relationships/image" Target="../media/image447.png"/><Relationship Id="rId137" Type="http://schemas.openxmlformats.org/officeDocument/2006/relationships/customXml" Target="../ink/ink1038.xml"/><Relationship Id="rId158" Type="http://schemas.openxmlformats.org/officeDocument/2006/relationships/customXml" Target="../ink/ink1049.xml"/><Relationship Id="rId20" Type="http://schemas.openxmlformats.org/officeDocument/2006/relationships/customXml" Target="../ink/ink978.xml"/><Relationship Id="rId41" Type="http://schemas.openxmlformats.org/officeDocument/2006/relationships/image" Target="../media/image411.png"/><Relationship Id="rId62" Type="http://schemas.openxmlformats.org/officeDocument/2006/relationships/customXml" Target="../ink/ink999.xml"/><Relationship Id="rId83" Type="http://schemas.openxmlformats.org/officeDocument/2006/relationships/image" Target="../media/image431.png"/><Relationship Id="rId88" Type="http://schemas.openxmlformats.org/officeDocument/2006/relationships/customXml" Target="../ink/ink1013.xml"/><Relationship Id="rId111" Type="http://schemas.openxmlformats.org/officeDocument/2006/relationships/customXml" Target="../ink/ink1025.xml"/><Relationship Id="rId132" Type="http://schemas.openxmlformats.org/officeDocument/2006/relationships/image" Target="../media/image455.png"/><Relationship Id="rId153" Type="http://schemas.openxmlformats.org/officeDocument/2006/relationships/image" Target="../media/image525.png"/><Relationship Id="rId15" Type="http://schemas.openxmlformats.org/officeDocument/2006/relationships/image" Target="../media/image398.png"/><Relationship Id="rId36" Type="http://schemas.openxmlformats.org/officeDocument/2006/relationships/customXml" Target="../ink/ink986.xml"/><Relationship Id="rId57" Type="http://schemas.openxmlformats.org/officeDocument/2006/relationships/image" Target="../media/image419.png"/><Relationship Id="rId106" Type="http://schemas.openxmlformats.org/officeDocument/2006/relationships/customXml" Target="../ink/ink1022.xml"/><Relationship Id="rId127" Type="http://schemas.openxmlformats.org/officeDocument/2006/relationships/customXml" Target="../ink/ink1033.xml"/><Relationship Id="rId10" Type="http://schemas.openxmlformats.org/officeDocument/2006/relationships/customXml" Target="../ink/ink973.xml"/><Relationship Id="rId31" Type="http://schemas.openxmlformats.org/officeDocument/2006/relationships/image" Target="../media/image406.png"/><Relationship Id="rId52" Type="http://schemas.openxmlformats.org/officeDocument/2006/relationships/customXml" Target="../ink/ink994.xml"/><Relationship Id="rId73" Type="http://schemas.openxmlformats.org/officeDocument/2006/relationships/customXml" Target="../ink/ink1005.xml"/><Relationship Id="rId78" Type="http://schemas.openxmlformats.org/officeDocument/2006/relationships/image" Target="../media/image429.png"/><Relationship Id="rId94" Type="http://schemas.openxmlformats.org/officeDocument/2006/relationships/customXml" Target="../ink/ink1016.xml"/><Relationship Id="rId99" Type="http://schemas.openxmlformats.org/officeDocument/2006/relationships/image" Target="../media/image439.png"/><Relationship Id="rId101" Type="http://schemas.openxmlformats.org/officeDocument/2006/relationships/image" Target="../media/image440.png"/><Relationship Id="rId122" Type="http://schemas.openxmlformats.org/officeDocument/2006/relationships/image" Target="../media/image450.png"/><Relationship Id="rId143" Type="http://schemas.openxmlformats.org/officeDocument/2006/relationships/image" Target="../media/image520.png"/><Relationship Id="rId148" Type="http://schemas.openxmlformats.org/officeDocument/2006/relationships/customXml" Target="../ink/ink1044.xml"/><Relationship Id="rId4" Type="http://schemas.openxmlformats.org/officeDocument/2006/relationships/customXml" Target="../ink/ink970.xml"/><Relationship Id="rId9" Type="http://schemas.openxmlformats.org/officeDocument/2006/relationships/image" Target="../media/image395.png"/><Relationship Id="rId26" Type="http://schemas.openxmlformats.org/officeDocument/2006/relationships/customXml" Target="../ink/ink981.xml"/><Relationship Id="rId47" Type="http://schemas.openxmlformats.org/officeDocument/2006/relationships/image" Target="../media/image414.png"/><Relationship Id="rId68" Type="http://schemas.openxmlformats.org/officeDocument/2006/relationships/image" Target="../media/image424.png"/><Relationship Id="rId89" Type="http://schemas.openxmlformats.org/officeDocument/2006/relationships/image" Target="../media/image434.png"/><Relationship Id="rId112" Type="http://schemas.openxmlformats.org/officeDocument/2006/relationships/image" Target="../media/image445.png"/><Relationship Id="rId133" Type="http://schemas.openxmlformats.org/officeDocument/2006/relationships/customXml" Target="../ink/ink1036.xml"/><Relationship Id="rId154" Type="http://schemas.openxmlformats.org/officeDocument/2006/relationships/customXml" Target="../ink/ink1047.xml"/><Relationship Id="rId16" Type="http://schemas.openxmlformats.org/officeDocument/2006/relationships/customXml" Target="../ink/ink976.xml"/><Relationship Id="rId37" Type="http://schemas.openxmlformats.org/officeDocument/2006/relationships/image" Target="../media/image409.png"/><Relationship Id="rId58" Type="http://schemas.openxmlformats.org/officeDocument/2006/relationships/customXml" Target="../ink/ink997.xml"/><Relationship Id="rId79" Type="http://schemas.openxmlformats.org/officeDocument/2006/relationships/customXml" Target="../ink/ink1008.xml"/><Relationship Id="rId102" Type="http://schemas.openxmlformats.org/officeDocument/2006/relationships/customXml" Target="../ink/ink1020.xml"/><Relationship Id="rId123" Type="http://schemas.openxmlformats.org/officeDocument/2006/relationships/customXml" Target="../ink/ink1031.xml"/><Relationship Id="rId144" Type="http://schemas.openxmlformats.org/officeDocument/2006/relationships/customXml" Target="../ink/ink1042.xml"/><Relationship Id="rId90" Type="http://schemas.openxmlformats.org/officeDocument/2006/relationships/customXml" Target="../ink/ink1014.xml"/><Relationship Id="rId27" Type="http://schemas.openxmlformats.org/officeDocument/2006/relationships/image" Target="../media/image404.png"/><Relationship Id="rId48" Type="http://schemas.openxmlformats.org/officeDocument/2006/relationships/customXml" Target="../ink/ink992.xml"/><Relationship Id="rId69" Type="http://schemas.openxmlformats.org/officeDocument/2006/relationships/customXml" Target="../ink/ink1003.xml"/><Relationship Id="rId113" Type="http://schemas.openxmlformats.org/officeDocument/2006/relationships/customXml" Target="../ink/ink1026.xml"/><Relationship Id="rId134" Type="http://schemas.openxmlformats.org/officeDocument/2006/relationships/image" Target="../media/image516.png"/><Relationship Id="rId80" Type="http://schemas.openxmlformats.org/officeDocument/2006/relationships/image" Target="../media/image430.png"/><Relationship Id="rId155" Type="http://schemas.openxmlformats.org/officeDocument/2006/relationships/image" Target="../media/image526.png"/></Relationships>
</file>

<file path=ppt/slides/_rels/slide11.xml.rels><?xml version="1.0" encoding="UTF-8" standalone="yes"?>
<Relationships xmlns="http://schemas.openxmlformats.org/package/2006/relationships"><Relationship Id="rId117" Type="http://schemas.openxmlformats.org/officeDocument/2006/relationships/customXml" Target="../ink/ink1111.xml"/><Relationship Id="rId21" Type="http://schemas.openxmlformats.org/officeDocument/2006/relationships/image" Target="../media/image401.png"/><Relationship Id="rId63" Type="http://schemas.openxmlformats.org/officeDocument/2006/relationships/customXml" Target="../ink/ink1083.xml"/><Relationship Id="rId159" Type="http://schemas.openxmlformats.org/officeDocument/2006/relationships/customXml" Target="../ink/ink1133.xml"/><Relationship Id="rId170" Type="http://schemas.openxmlformats.org/officeDocument/2006/relationships/customXml" Target="../ink/ink1139.xml"/><Relationship Id="rId226" Type="http://schemas.openxmlformats.org/officeDocument/2006/relationships/image" Target="../media/image560.png"/><Relationship Id="rId268" Type="http://schemas.openxmlformats.org/officeDocument/2006/relationships/image" Target="../media/image580.png"/><Relationship Id="rId32" Type="http://schemas.openxmlformats.org/officeDocument/2006/relationships/customXml" Target="../ink/ink1067.xml"/><Relationship Id="rId74" Type="http://schemas.openxmlformats.org/officeDocument/2006/relationships/image" Target="../media/image427.png"/><Relationship Id="rId128" Type="http://schemas.openxmlformats.org/officeDocument/2006/relationships/image" Target="../media/image453.png"/><Relationship Id="rId5" Type="http://schemas.openxmlformats.org/officeDocument/2006/relationships/image" Target="../media/image393.png"/><Relationship Id="rId181" Type="http://schemas.openxmlformats.org/officeDocument/2006/relationships/image" Target="../media/image538.png"/><Relationship Id="rId237" Type="http://schemas.openxmlformats.org/officeDocument/2006/relationships/customXml" Target="../ink/ink1173.xml"/><Relationship Id="rId279" Type="http://schemas.openxmlformats.org/officeDocument/2006/relationships/customXml" Target="../ink/ink1195.xml"/><Relationship Id="rId43" Type="http://schemas.openxmlformats.org/officeDocument/2006/relationships/image" Target="../media/image412.png"/><Relationship Id="rId139" Type="http://schemas.openxmlformats.org/officeDocument/2006/relationships/customXml" Target="../ink/ink1122.xml"/><Relationship Id="rId290" Type="http://schemas.openxmlformats.org/officeDocument/2006/relationships/customXml" Target="../ink/ink1201.xml"/><Relationship Id="rId85" Type="http://schemas.openxmlformats.org/officeDocument/2006/relationships/image" Target="../media/image432.png"/><Relationship Id="rId150" Type="http://schemas.openxmlformats.org/officeDocument/2006/relationships/customXml" Target="../ink/ink1128.xml"/><Relationship Id="rId192" Type="http://schemas.openxmlformats.org/officeDocument/2006/relationships/customXml" Target="../ink/ink1150.xml"/><Relationship Id="rId206" Type="http://schemas.openxmlformats.org/officeDocument/2006/relationships/customXml" Target="../ink/ink1157.xml"/><Relationship Id="rId248" Type="http://schemas.openxmlformats.org/officeDocument/2006/relationships/image" Target="../media/image571.png"/><Relationship Id="rId12" Type="http://schemas.openxmlformats.org/officeDocument/2006/relationships/customXml" Target="../ink/ink1057.xml"/><Relationship Id="rId108" Type="http://schemas.openxmlformats.org/officeDocument/2006/relationships/image" Target="../media/image443.png"/><Relationship Id="rId54" Type="http://schemas.openxmlformats.org/officeDocument/2006/relationships/customXml" Target="../ink/ink1078.xml"/><Relationship Id="rId75" Type="http://schemas.openxmlformats.org/officeDocument/2006/relationships/customXml" Target="../ink/ink1089.xml"/><Relationship Id="rId96" Type="http://schemas.openxmlformats.org/officeDocument/2006/relationships/customXml" Target="../ink/ink1100.xml"/><Relationship Id="rId140" Type="http://schemas.openxmlformats.org/officeDocument/2006/relationships/image" Target="../media/image519.png"/><Relationship Id="rId161" Type="http://schemas.openxmlformats.org/officeDocument/2006/relationships/customXml" Target="../ink/ink1134.xml"/><Relationship Id="rId182" Type="http://schemas.openxmlformats.org/officeDocument/2006/relationships/customXml" Target="../ink/ink1145.xml"/><Relationship Id="rId217" Type="http://schemas.openxmlformats.org/officeDocument/2006/relationships/customXml" Target="../ink/ink1163.xml"/><Relationship Id="rId6" Type="http://schemas.openxmlformats.org/officeDocument/2006/relationships/customXml" Target="../ink/ink1054.xml"/><Relationship Id="rId238" Type="http://schemas.openxmlformats.org/officeDocument/2006/relationships/image" Target="../media/image566.png"/><Relationship Id="rId259" Type="http://schemas.openxmlformats.org/officeDocument/2006/relationships/customXml" Target="../ink/ink1185.xml"/><Relationship Id="rId23" Type="http://schemas.openxmlformats.org/officeDocument/2006/relationships/image" Target="../media/image402.png"/><Relationship Id="rId119" Type="http://schemas.openxmlformats.org/officeDocument/2006/relationships/customXml" Target="../ink/ink1112.xml"/><Relationship Id="rId270" Type="http://schemas.openxmlformats.org/officeDocument/2006/relationships/image" Target="../media/image581.png"/><Relationship Id="rId291" Type="http://schemas.openxmlformats.org/officeDocument/2006/relationships/customXml" Target="../ink/ink1202.xml"/><Relationship Id="rId44" Type="http://schemas.openxmlformats.org/officeDocument/2006/relationships/customXml" Target="../ink/ink1073.xml"/><Relationship Id="rId65" Type="http://schemas.openxmlformats.org/officeDocument/2006/relationships/customXml" Target="../ink/ink1084.xml"/><Relationship Id="rId86" Type="http://schemas.openxmlformats.org/officeDocument/2006/relationships/customXml" Target="../ink/ink1095.xml"/><Relationship Id="rId130" Type="http://schemas.openxmlformats.org/officeDocument/2006/relationships/image" Target="../media/image454.png"/><Relationship Id="rId151" Type="http://schemas.openxmlformats.org/officeDocument/2006/relationships/image" Target="../media/image5240.png"/><Relationship Id="rId172" Type="http://schemas.openxmlformats.org/officeDocument/2006/relationships/customXml" Target="../ink/ink1140.xml"/><Relationship Id="rId193" Type="http://schemas.openxmlformats.org/officeDocument/2006/relationships/image" Target="../media/image544.png"/><Relationship Id="rId207" Type="http://schemas.openxmlformats.org/officeDocument/2006/relationships/image" Target="../media/image551.png"/><Relationship Id="rId228" Type="http://schemas.openxmlformats.org/officeDocument/2006/relationships/image" Target="../media/image561.png"/><Relationship Id="rId249" Type="http://schemas.openxmlformats.org/officeDocument/2006/relationships/customXml" Target="../ink/ink1179.xml"/><Relationship Id="rId13" Type="http://schemas.openxmlformats.org/officeDocument/2006/relationships/image" Target="../media/image397.png"/><Relationship Id="rId109" Type="http://schemas.openxmlformats.org/officeDocument/2006/relationships/customXml" Target="../ink/ink1107.xml"/><Relationship Id="rId260" Type="http://schemas.openxmlformats.org/officeDocument/2006/relationships/image" Target="../media/image576.png"/><Relationship Id="rId281" Type="http://schemas.openxmlformats.org/officeDocument/2006/relationships/customXml" Target="../ink/ink1196.xml"/><Relationship Id="rId34" Type="http://schemas.openxmlformats.org/officeDocument/2006/relationships/customXml" Target="../ink/ink1068.xml"/><Relationship Id="rId55" Type="http://schemas.openxmlformats.org/officeDocument/2006/relationships/image" Target="../media/image418.png"/><Relationship Id="rId76" Type="http://schemas.openxmlformats.org/officeDocument/2006/relationships/image" Target="../media/image428.png"/><Relationship Id="rId97" Type="http://schemas.openxmlformats.org/officeDocument/2006/relationships/image" Target="../media/image438.png"/><Relationship Id="rId120" Type="http://schemas.openxmlformats.org/officeDocument/2006/relationships/image" Target="../media/image449.png"/><Relationship Id="rId141" Type="http://schemas.openxmlformats.org/officeDocument/2006/relationships/customXml" Target="../ink/ink1123.xml"/><Relationship Id="rId7" Type="http://schemas.openxmlformats.org/officeDocument/2006/relationships/image" Target="../media/image394.png"/><Relationship Id="rId162" Type="http://schemas.openxmlformats.org/officeDocument/2006/relationships/image" Target="../media/image5290.png"/><Relationship Id="rId183" Type="http://schemas.openxmlformats.org/officeDocument/2006/relationships/image" Target="../media/image539.png"/><Relationship Id="rId218" Type="http://schemas.openxmlformats.org/officeDocument/2006/relationships/image" Target="../media/image556.png"/><Relationship Id="rId239" Type="http://schemas.openxmlformats.org/officeDocument/2006/relationships/customXml" Target="../ink/ink1174.xml"/><Relationship Id="rId250" Type="http://schemas.openxmlformats.org/officeDocument/2006/relationships/customXml" Target="../ink/ink1180.xml"/><Relationship Id="rId271" Type="http://schemas.openxmlformats.org/officeDocument/2006/relationships/customXml" Target="../ink/ink1191.xml"/><Relationship Id="rId292" Type="http://schemas.openxmlformats.org/officeDocument/2006/relationships/customXml" Target="../ink/ink1203.xml"/><Relationship Id="rId24" Type="http://schemas.openxmlformats.org/officeDocument/2006/relationships/customXml" Target="../ink/ink1063.xml"/><Relationship Id="rId45" Type="http://schemas.openxmlformats.org/officeDocument/2006/relationships/image" Target="../media/image413.png"/><Relationship Id="rId66" Type="http://schemas.openxmlformats.org/officeDocument/2006/relationships/image" Target="../media/image423.png"/><Relationship Id="rId87" Type="http://schemas.openxmlformats.org/officeDocument/2006/relationships/image" Target="../media/image433.png"/><Relationship Id="rId110" Type="http://schemas.openxmlformats.org/officeDocument/2006/relationships/image" Target="../media/image444.png"/><Relationship Id="rId131" Type="http://schemas.openxmlformats.org/officeDocument/2006/relationships/customXml" Target="../ink/ink1118.xml"/><Relationship Id="rId152" Type="http://schemas.openxmlformats.org/officeDocument/2006/relationships/customXml" Target="../ink/ink1129.xml"/><Relationship Id="rId173" Type="http://schemas.openxmlformats.org/officeDocument/2006/relationships/image" Target="../media/image534.png"/><Relationship Id="rId194" Type="http://schemas.openxmlformats.org/officeDocument/2006/relationships/customXml" Target="../ink/ink1151.xml"/><Relationship Id="rId208" Type="http://schemas.openxmlformats.org/officeDocument/2006/relationships/customXml" Target="../ink/ink1158.xml"/><Relationship Id="rId229" Type="http://schemas.openxmlformats.org/officeDocument/2006/relationships/customXml" Target="../ink/ink1169.xml"/><Relationship Id="rId240" Type="http://schemas.openxmlformats.org/officeDocument/2006/relationships/image" Target="../media/image567.png"/><Relationship Id="rId261" Type="http://schemas.openxmlformats.org/officeDocument/2006/relationships/customXml" Target="../ink/ink1186.xml"/><Relationship Id="rId14" Type="http://schemas.openxmlformats.org/officeDocument/2006/relationships/customXml" Target="../ink/ink1058.xml"/><Relationship Id="rId35" Type="http://schemas.openxmlformats.org/officeDocument/2006/relationships/image" Target="../media/image408.png"/><Relationship Id="rId56" Type="http://schemas.openxmlformats.org/officeDocument/2006/relationships/customXml" Target="../ink/ink1079.xml"/><Relationship Id="rId77" Type="http://schemas.openxmlformats.org/officeDocument/2006/relationships/customXml" Target="../ink/ink1090.xml"/><Relationship Id="rId100" Type="http://schemas.openxmlformats.org/officeDocument/2006/relationships/customXml" Target="../ink/ink1102.xml"/><Relationship Id="rId282" Type="http://schemas.openxmlformats.org/officeDocument/2006/relationships/image" Target="../media/image587.png"/><Relationship Id="rId8" Type="http://schemas.openxmlformats.org/officeDocument/2006/relationships/customXml" Target="../ink/ink1055.xml"/><Relationship Id="rId98" Type="http://schemas.openxmlformats.org/officeDocument/2006/relationships/customXml" Target="../ink/ink1101.xml"/><Relationship Id="rId121" Type="http://schemas.openxmlformats.org/officeDocument/2006/relationships/customXml" Target="../ink/ink1113.xml"/><Relationship Id="rId142" Type="http://schemas.openxmlformats.org/officeDocument/2006/relationships/customXml" Target="../ink/ink1124.xml"/><Relationship Id="rId163" Type="http://schemas.openxmlformats.org/officeDocument/2006/relationships/customXml" Target="../ink/ink1135.xml"/><Relationship Id="rId184" Type="http://schemas.openxmlformats.org/officeDocument/2006/relationships/customXml" Target="../ink/ink1146.xml"/><Relationship Id="rId219" Type="http://schemas.openxmlformats.org/officeDocument/2006/relationships/customXml" Target="../ink/ink1164.xml"/><Relationship Id="rId230" Type="http://schemas.openxmlformats.org/officeDocument/2006/relationships/image" Target="../media/image562.png"/><Relationship Id="rId251" Type="http://schemas.openxmlformats.org/officeDocument/2006/relationships/customXml" Target="../ink/ink1181.xml"/><Relationship Id="rId25" Type="http://schemas.openxmlformats.org/officeDocument/2006/relationships/image" Target="../media/image403.png"/><Relationship Id="rId46" Type="http://schemas.openxmlformats.org/officeDocument/2006/relationships/customXml" Target="../ink/ink1074.xml"/><Relationship Id="rId67" Type="http://schemas.openxmlformats.org/officeDocument/2006/relationships/customXml" Target="../ink/ink1085.xml"/><Relationship Id="rId272" Type="http://schemas.openxmlformats.org/officeDocument/2006/relationships/image" Target="../media/image582.png"/><Relationship Id="rId293" Type="http://schemas.openxmlformats.org/officeDocument/2006/relationships/customXml" Target="../ink/ink1204.xml"/><Relationship Id="rId88" Type="http://schemas.openxmlformats.org/officeDocument/2006/relationships/customXml" Target="../ink/ink1096.xml"/><Relationship Id="rId111" Type="http://schemas.openxmlformats.org/officeDocument/2006/relationships/customXml" Target="../ink/ink1108.xml"/><Relationship Id="rId132" Type="http://schemas.openxmlformats.org/officeDocument/2006/relationships/image" Target="../media/image455.png"/><Relationship Id="rId153" Type="http://schemas.openxmlformats.org/officeDocument/2006/relationships/image" Target="../media/image5250.png"/><Relationship Id="rId174" Type="http://schemas.openxmlformats.org/officeDocument/2006/relationships/customXml" Target="../ink/ink1141.xml"/><Relationship Id="rId195" Type="http://schemas.openxmlformats.org/officeDocument/2006/relationships/image" Target="../media/image545.png"/><Relationship Id="rId209" Type="http://schemas.openxmlformats.org/officeDocument/2006/relationships/image" Target="../media/image552.png"/><Relationship Id="rId220" Type="http://schemas.openxmlformats.org/officeDocument/2006/relationships/image" Target="../media/image557.png"/><Relationship Id="rId241" Type="http://schemas.openxmlformats.org/officeDocument/2006/relationships/customXml" Target="../ink/ink1175.xml"/><Relationship Id="rId15" Type="http://schemas.openxmlformats.org/officeDocument/2006/relationships/image" Target="../media/image398.png"/><Relationship Id="rId36" Type="http://schemas.openxmlformats.org/officeDocument/2006/relationships/customXml" Target="../ink/ink1069.xml"/><Relationship Id="rId57" Type="http://schemas.openxmlformats.org/officeDocument/2006/relationships/image" Target="../media/image419.png"/><Relationship Id="rId262" Type="http://schemas.openxmlformats.org/officeDocument/2006/relationships/image" Target="../media/image577.png"/><Relationship Id="rId283" Type="http://schemas.openxmlformats.org/officeDocument/2006/relationships/customXml" Target="../ink/ink1197.xml"/><Relationship Id="rId78" Type="http://schemas.openxmlformats.org/officeDocument/2006/relationships/image" Target="../media/image429.png"/><Relationship Id="rId99" Type="http://schemas.openxmlformats.org/officeDocument/2006/relationships/image" Target="../media/image439.png"/><Relationship Id="rId101" Type="http://schemas.openxmlformats.org/officeDocument/2006/relationships/image" Target="../media/image440.png"/><Relationship Id="rId122" Type="http://schemas.openxmlformats.org/officeDocument/2006/relationships/image" Target="../media/image450.png"/><Relationship Id="rId143" Type="http://schemas.openxmlformats.org/officeDocument/2006/relationships/image" Target="../media/image520.png"/><Relationship Id="rId164" Type="http://schemas.openxmlformats.org/officeDocument/2006/relationships/customXml" Target="../ink/ink1136.xml"/><Relationship Id="rId185" Type="http://schemas.openxmlformats.org/officeDocument/2006/relationships/image" Target="../media/image540.png"/><Relationship Id="rId9" Type="http://schemas.openxmlformats.org/officeDocument/2006/relationships/image" Target="../media/image395.png"/><Relationship Id="rId210" Type="http://schemas.openxmlformats.org/officeDocument/2006/relationships/customXml" Target="../ink/ink1159.xml"/><Relationship Id="rId26" Type="http://schemas.openxmlformats.org/officeDocument/2006/relationships/customXml" Target="../ink/ink1064.xml"/><Relationship Id="rId231" Type="http://schemas.openxmlformats.org/officeDocument/2006/relationships/customXml" Target="../ink/ink1170.xml"/><Relationship Id="rId252" Type="http://schemas.openxmlformats.org/officeDocument/2006/relationships/image" Target="../media/image572.png"/><Relationship Id="rId273" Type="http://schemas.openxmlformats.org/officeDocument/2006/relationships/customXml" Target="../ink/ink1192.xml"/><Relationship Id="rId294" Type="http://schemas.openxmlformats.org/officeDocument/2006/relationships/customXml" Target="../ink/ink1205.xml"/><Relationship Id="rId47" Type="http://schemas.openxmlformats.org/officeDocument/2006/relationships/image" Target="../media/image414.png"/><Relationship Id="rId68" Type="http://schemas.openxmlformats.org/officeDocument/2006/relationships/image" Target="../media/image424.png"/><Relationship Id="rId89" Type="http://schemas.openxmlformats.org/officeDocument/2006/relationships/image" Target="../media/image434.png"/><Relationship Id="rId112" Type="http://schemas.openxmlformats.org/officeDocument/2006/relationships/image" Target="../media/image445.png"/><Relationship Id="rId133" Type="http://schemas.openxmlformats.org/officeDocument/2006/relationships/customXml" Target="../ink/ink1119.xml"/><Relationship Id="rId154" Type="http://schemas.openxmlformats.org/officeDocument/2006/relationships/customXml" Target="../ink/ink1130.xml"/><Relationship Id="rId175" Type="http://schemas.openxmlformats.org/officeDocument/2006/relationships/image" Target="../media/image535.png"/><Relationship Id="rId196" Type="http://schemas.openxmlformats.org/officeDocument/2006/relationships/customXml" Target="../ink/ink1152.xml"/><Relationship Id="rId200" Type="http://schemas.openxmlformats.org/officeDocument/2006/relationships/customXml" Target="../ink/ink1154.xml"/><Relationship Id="rId16" Type="http://schemas.openxmlformats.org/officeDocument/2006/relationships/customXml" Target="../ink/ink1059.xml"/><Relationship Id="rId221" Type="http://schemas.openxmlformats.org/officeDocument/2006/relationships/customXml" Target="../ink/ink1165.xml"/><Relationship Id="rId242" Type="http://schemas.openxmlformats.org/officeDocument/2006/relationships/image" Target="../media/image568.png"/><Relationship Id="rId263" Type="http://schemas.openxmlformats.org/officeDocument/2006/relationships/customXml" Target="../ink/ink1187.xml"/><Relationship Id="rId284" Type="http://schemas.openxmlformats.org/officeDocument/2006/relationships/image" Target="../media/image588.png"/><Relationship Id="rId37" Type="http://schemas.openxmlformats.org/officeDocument/2006/relationships/image" Target="../media/image409.png"/><Relationship Id="rId58" Type="http://schemas.openxmlformats.org/officeDocument/2006/relationships/customXml" Target="../ink/ink1080.xml"/><Relationship Id="rId79" Type="http://schemas.openxmlformats.org/officeDocument/2006/relationships/customXml" Target="../ink/ink1091.xml"/><Relationship Id="rId102" Type="http://schemas.openxmlformats.org/officeDocument/2006/relationships/customXml" Target="../ink/ink1103.xml"/><Relationship Id="rId123" Type="http://schemas.openxmlformats.org/officeDocument/2006/relationships/customXml" Target="../ink/ink1114.xml"/><Relationship Id="rId144" Type="http://schemas.openxmlformats.org/officeDocument/2006/relationships/customXml" Target="../ink/ink1125.xml"/><Relationship Id="rId90" Type="http://schemas.openxmlformats.org/officeDocument/2006/relationships/customXml" Target="../ink/ink1097.xml"/><Relationship Id="rId165" Type="http://schemas.openxmlformats.org/officeDocument/2006/relationships/image" Target="../media/image5300.png"/><Relationship Id="rId186" Type="http://schemas.openxmlformats.org/officeDocument/2006/relationships/customXml" Target="../ink/ink1147.xml"/><Relationship Id="rId211" Type="http://schemas.openxmlformats.org/officeDocument/2006/relationships/customXml" Target="../ink/ink1160.xml"/><Relationship Id="rId232" Type="http://schemas.openxmlformats.org/officeDocument/2006/relationships/image" Target="../media/image563.png"/><Relationship Id="rId253" Type="http://schemas.openxmlformats.org/officeDocument/2006/relationships/customXml" Target="../ink/ink1182.xml"/><Relationship Id="rId274" Type="http://schemas.openxmlformats.org/officeDocument/2006/relationships/image" Target="../media/image583.png"/><Relationship Id="rId295" Type="http://schemas.openxmlformats.org/officeDocument/2006/relationships/customXml" Target="../ink/ink1206.xml"/><Relationship Id="rId27" Type="http://schemas.openxmlformats.org/officeDocument/2006/relationships/image" Target="../media/image404.png"/><Relationship Id="rId48" Type="http://schemas.openxmlformats.org/officeDocument/2006/relationships/customXml" Target="../ink/ink1075.xml"/><Relationship Id="rId69" Type="http://schemas.openxmlformats.org/officeDocument/2006/relationships/customXml" Target="../ink/ink1086.xml"/><Relationship Id="rId113" Type="http://schemas.openxmlformats.org/officeDocument/2006/relationships/customXml" Target="../ink/ink1109.xml"/><Relationship Id="rId134" Type="http://schemas.openxmlformats.org/officeDocument/2006/relationships/image" Target="../media/image516.png"/><Relationship Id="rId80" Type="http://schemas.openxmlformats.org/officeDocument/2006/relationships/image" Target="../media/image430.png"/><Relationship Id="rId155" Type="http://schemas.openxmlformats.org/officeDocument/2006/relationships/customXml" Target="../ink/ink1131.xml"/><Relationship Id="rId176" Type="http://schemas.openxmlformats.org/officeDocument/2006/relationships/customXml" Target="../ink/ink1142.xml"/><Relationship Id="rId197" Type="http://schemas.openxmlformats.org/officeDocument/2006/relationships/image" Target="../media/image546.png"/><Relationship Id="rId201" Type="http://schemas.openxmlformats.org/officeDocument/2006/relationships/image" Target="../media/image548.png"/><Relationship Id="rId222" Type="http://schemas.openxmlformats.org/officeDocument/2006/relationships/image" Target="../media/image558.png"/><Relationship Id="rId243" Type="http://schemas.openxmlformats.org/officeDocument/2006/relationships/customXml" Target="../ink/ink1176.xml"/><Relationship Id="rId264" Type="http://schemas.openxmlformats.org/officeDocument/2006/relationships/image" Target="../media/image578.png"/><Relationship Id="rId285" Type="http://schemas.openxmlformats.org/officeDocument/2006/relationships/customXml" Target="../ink/ink1198.xml"/><Relationship Id="rId17" Type="http://schemas.openxmlformats.org/officeDocument/2006/relationships/image" Target="../media/image399.png"/><Relationship Id="rId38" Type="http://schemas.openxmlformats.org/officeDocument/2006/relationships/customXml" Target="../ink/ink1070.xml"/><Relationship Id="rId59" Type="http://schemas.openxmlformats.org/officeDocument/2006/relationships/image" Target="../media/image420.png"/><Relationship Id="rId103" Type="http://schemas.openxmlformats.org/officeDocument/2006/relationships/image" Target="../media/image441.png"/><Relationship Id="rId124" Type="http://schemas.openxmlformats.org/officeDocument/2006/relationships/image" Target="../media/image451.png"/><Relationship Id="rId70" Type="http://schemas.openxmlformats.org/officeDocument/2006/relationships/image" Target="../media/image425.png"/><Relationship Id="rId91" Type="http://schemas.openxmlformats.org/officeDocument/2006/relationships/image" Target="../media/image435.png"/><Relationship Id="rId145" Type="http://schemas.openxmlformats.org/officeDocument/2006/relationships/image" Target="../media/image521.png"/><Relationship Id="rId166" Type="http://schemas.openxmlformats.org/officeDocument/2006/relationships/customXml" Target="../ink/ink1137.xml"/><Relationship Id="rId187" Type="http://schemas.openxmlformats.org/officeDocument/2006/relationships/image" Target="../media/image541.png"/><Relationship Id="rId1" Type="http://schemas.openxmlformats.org/officeDocument/2006/relationships/slideLayout" Target="../slideLayouts/slideLayout2.xml"/><Relationship Id="rId212" Type="http://schemas.openxmlformats.org/officeDocument/2006/relationships/image" Target="../media/image553.png"/><Relationship Id="rId233" Type="http://schemas.openxmlformats.org/officeDocument/2006/relationships/customXml" Target="../ink/ink1171.xml"/><Relationship Id="rId254" Type="http://schemas.openxmlformats.org/officeDocument/2006/relationships/image" Target="../media/image573.png"/><Relationship Id="rId28" Type="http://schemas.openxmlformats.org/officeDocument/2006/relationships/customXml" Target="../ink/ink1065.xml"/><Relationship Id="rId49" Type="http://schemas.openxmlformats.org/officeDocument/2006/relationships/image" Target="../media/image415.png"/><Relationship Id="rId114" Type="http://schemas.openxmlformats.org/officeDocument/2006/relationships/image" Target="../media/image446.png"/><Relationship Id="rId275" Type="http://schemas.openxmlformats.org/officeDocument/2006/relationships/customXml" Target="../ink/ink1193.xml"/><Relationship Id="rId296" Type="http://schemas.openxmlformats.org/officeDocument/2006/relationships/customXml" Target="../ink/ink1207.xml"/><Relationship Id="rId60" Type="http://schemas.openxmlformats.org/officeDocument/2006/relationships/customXml" Target="../ink/ink1081.xml"/><Relationship Id="rId81" Type="http://schemas.openxmlformats.org/officeDocument/2006/relationships/customXml" Target="../ink/ink1092.xml"/><Relationship Id="rId135" Type="http://schemas.openxmlformats.org/officeDocument/2006/relationships/customXml" Target="../ink/ink1120.xml"/><Relationship Id="rId156" Type="http://schemas.openxmlformats.org/officeDocument/2006/relationships/image" Target="../media/image5260.png"/><Relationship Id="rId177" Type="http://schemas.openxmlformats.org/officeDocument/2006/relationships/image" Target="../media/image536.png"/><Relationship Id="rId198" Type="http://schemas.openxmlformats.org/officeDocument/2006/relationships/customXml" Target="../ink/ink1153.xml"/><Relationship Id="rId202" Type="http://schemas.openxmlformats.org/officeDocument/2006/relationships/customXml" Target="../ink/ink1155.xml"/><Relationship Id="rId223" Type="http://schemas.openxmlformats.org/officeDocument/2006/relationships/customXml" Target="../ink/ink1166.xml"/><Relationship Id="rId244" Type="http://schemas.openxmlformats.org/officeDocument/2006/relationships/image" Target="../media/image569.png"/><Relationship Id="rId18" Type="http://schemas.openxmlformats.org/officeDocument/2006/relationships/customXml" Target="../ink/ink1060.xml"/><Relationship Id="rId39" Type="http://schemas.openxmlformats.org/officeDocument/2006/relationships/image" Target="../media/image410.png"/><Relationship Id="rId265" Type="http://schemas.openxmlformats.org/officeDocument/2006/relationships/customXml" Target="../ink/ink1188.xml"/><Relationship Id="rId286" Type="http://schemas.openxmlformats.org/officeDocument/2006/relationships/image" Target="../media/image589.png"/><Relationship Id="rId50" Type="http://schemas.openxmlformats.org/officeDocument/2006/relationships/customXml" Target="../ink/ink1076.xml"/><Relationship Id="rId104" Type="http://schemas.openxmlformats.org/officeDocument/2006/relationships/customXml" Target="../ink/ink1104.xml"/><Relationship Id="rId125" Type="http://schemas.openxmlformats.org/officeDocument/2006/relationships/customXml" Target="../ink/ink1115.xml"/><Relationship Id="rId146" Type="http://schemas.openxmlformats.org/officeDocument/2006/relationships/customXml" Target="../ink/ink1126.xml"/><Relationship Id="rId167" Type="http://schemas.openxmlformats.org/officeDocument/2006/relationships/image" Target="../media/image531.png"/><Relationship Id="rId188" Type="http://schemas.openxmlformats.org/officeDocument/2006/relationships/customXml" Target="../ink/ink1148.xml"/><Relationship Id="rId71" Type="http://schemas.openxmlformats.org/officeDocument/2006/relationships/customXml" Target="../ink/ink1087.xml"/><Relationship Id="rId92" Type="http://schemas.openxmlformats.org/officeDocument/2006/relationships/customXml" Target="../ink/ink1098.xml"/><Relationship Id="rId213" Type="http://schemas.openxmlformats.org/officeDocument/2006/relationships/customXml" Target="../ink/ink1161.xml"/><Relationship Id="rId234" Type="http://schemas.openxmlformats.org/officeDocument/2006/relationships/image" Target="../media/image564.png"/><Relationship Id="rId2" Type="http://schemas.openxmlformats.org/officeDocument/2006/relationships/customXml" Target="../ink/ink1052.xml"/><Relationship Id="rId29" Type="http://schemas.openxmlformats.org/officeDocument/2006/relationships/image" Target="../media/image405.png"/><Relationship Id="rId255" Type="http://schemas.openxmlformats.org/officeDocument/2006/relationships/customXml" Target="../ink/ink1183.xml"/><Relationship Id="rId276" Type="http://schemas.openxmlformats.org/officeDocument/2006/relationships/image" Target="../media/image584.png"/><Relationship Id="rId297" Type="http://schemas.openxmlformats.org/officeDocument/2006/relationships/customXml" Target="../ink/ink1208.xml"/><Relationship Id="rId40" Type="http://schemas.openxmlformats.org/officeDocument/2006/relationships/customXml" Target="../ink/ink1071.xml"/><Relationship Id="rId115" Type="http://schemas.openxmlformats.org/officeDocument/2006/relationships/customXml" Target="../ink/ink1110.xml"/><Relationship Id="rId136" Type="http://schemas.openxmlformats.org/officeDocument/2006/relationships/image" Target="../media/image517.png"/><Relationship Id="rId157" Type="http://schemas.openxmlformats.org/officeDocument/2006/relationships/customXml" Target="../ink/ink1132.xml"/><Relationship Id="rId178" Type="http://schemas.openxmlformats.org/officeDocument/2006/relationships/customXml" Target="../ink/ink1143.xml"/><Relationship Id="rId61" Type="http://schemas.openxmlformats.org/officeDocument/2006/relationships/image" Target="../media/image421.png"/><Relationship Id="rId82" Type="http://schemas.openxmlformats.org/officeDocument/2006/relationships/customXml" Target="../ink/ink1093.xml"/><Relationship Id="rId199" Type="http://schemas.openxmlformats.org/officeDocument/2006/relationships/image" Target="../media/image547.png"/><Relationship Id="rId203" Type="http://schemas.openxmlformats.org/officeDocument/2006/relationships/image" Target="../media/image549.png"/><Relationship Id="rId19" Type="http://schemas.openxmlformats.org/officeDocument/2006/relationships/image" Target="../media/image400.png"/><Relationship Id="rId224" Type="http://schemas.openxmlformats.org/officeDocument/2006/relationships/image" Target="../media/image559.png"/><Relationship Id="rId245" Type="http://schemas.openxmlformats.org/officeDocument/2006/relationships/customXml" Target="../ink/ink1177.xml"/><Relationship Id="rId266" Type="http://schemas.openxmlformats.org/officeDocument/2006/relationships/image" Target="../media/image579.png"/><Relationship Id="rId287" Type="http://schemas.openxmlformats.org/officeDocument/2006/relationships/customXml" Target="../ink/ink1199.xml"/><Relationship Id="rId30" Type="http://schemas.openxmlformats.org/officeDocument/2006/relationships/customXml" Target="../ink/ink1066.xml"/><Relationship Id="rId105" Type="http://schemas.openxmlformats.org/officeDocument/2006/relationships/image" Target="../media/image442.png"/><Relationship Id="rId126" Type="http://schemas.openxmlformats.org/officeDocument/2006/relationships/image" Target="../media/image452.png"/><Relationship Id="rId147" Type="http://schemas.openxmlformats.org/officeDocument/2006/relationships/image" Target="../media/image5220.png"/><Relationship Id="rId168" Type="http://schemas.openxmlformats.org/officeDocument/2006/relationships/customXml" Target="../ink/ink1138.xml"/><Relationship Id="rId51" Type="http://schemas.openxmlformats.org/officeDocument/2006/relationships/image" Target="../media/image416.png"/><Relationship Id="rId72" Type="http://schemas.openxmlformats.org/officeDocument/2006/relationships/image" Target="../media/image426.png"/><Relationship Id="rId93" Type="http://schemas.openxmlformats.org/officeDocument/2006/relationships/image" Target="../media/image436.png"/><Relationship Id="rId189" Type="http://schemas.openxmlformats.org/officeDocument/2006/relationships/image" Target="../media/image542.png"/><Relationship Id="rId3" Type="http://schemas.openxmlformats.org/officeDocument/2006/relationships/image" Target="../media/image392.png"/><Relationship Id="rId214" Type="http://schemas.openxmlformats.org/officeDocument/2006/relationships/image" Target="../media/image554.png"/><Relationship Id="rId235" Type="http://schemas.openxmlformats.org/officeDocument/2006/relationships/customXml" Target="../ink/ink1172.xml"/><Relationship Id="rId256" Type="http://schemas.openxmlformats.org/officeDocument/2006/relationships/image" Target="../media/image574.png"/><Relationship Id="rId277" Type="http://schemas.openxmlformats.org/officeDocument/2006/relationships/customXml" Target="../ink/ink1194.xml"/><Relationship Id="rId116" Type="http://schemas.openxmlformats.org/officeDocument/2006/relationships/image" Target="../media/image447.png"/><Relationship Id="rId137" Type="http://schemas.openxmlformats.org/officeDocument/2006/relationships/customXml" Target="../ink/ink1121.xml"/><Relationship Id="rId158" Type="http://schemas.openxmlformats.org/officeDocument/2006/relationships/image" Target="../media/image5270.png"/><Relationship Id="rId20" Type="http://schemas.openxmlformats.org/officeDocument/2006/relationships/customXml" Target="../ink/ink1061.xml"/><Relationship Id="rId41" Type="http://schemas.openxmlformats.org/officeDocument/2006/relationships/image" Target="../media/image411.png"/><Relationship Id="rId62" Type="http://schemas.openxmlformats.org/officeDocument/2006/relationships/customXml" Target="../ink/ink1082.xml"/><Relationship Id="rId83" Type="http://schemas.openxmlformats.org/officeDocument/2006/relationships/image" Target="../media/image431.png"/><Relationship Id="rId179" Type="http://schemas.openxmlformats.org/officeDocument/2006/relationships/image" Target="../media/image537.png"/><Relationship Id="rId190" Type="http://schemas.openxmlformats.org/officeDocument/2006/relationships/customXml" Target="../ink/ink1149.xml"/><Relationship Id="rId204" Type="http://schemas.openxmlformats.org/officeDocument/2006/relationships/customXml" Target="../ink/ink1156.xml"/><Relationship Id="rId225" Type="http://schemas.openxmlformats.org/officeDocument/2006/relationships/customXml" Target="../ink/ink1167.xml"/><Relationship Id="rId246" Type="http://schemas.openxmlformats.org/officeDocument/2006/relationships/image" Target="../media/image570.png"/><Relationship Id="rId267" Type="http://schemas.openxmlformats.org/officeDocument/2006/relationships/customXml" Target="../ink/ink1189.xml"/><Relationship Id="rId288" Type="http://schemas.openxmlformats.org/officeDocument/2006/relationships/image" Target="../media/image590.png"/><Relationship Id="rId106" Type="http://schemas.openxmlformats.org/officeDocument/2006/relationships/customXml" Target="../ink/ink1105.xml"/><Relationship Id="rId127" Type="http://schemas.openxmlformats.org/officeDocument/2006/relationships/customXml" Target="../ink/ink1116.xml"/><Relationship Id="rId10" Type="http://schemas.openxmlformats.org/officeDocument/2006/relationships/customXml" Target="../ink/ink1056.xml"/><Relationship Id="rId31" Type="http://schemas.openxmlformats.org/officeDocument/2006/relationships/image" Target="../media/image406.png"/><Relationship Id="rId52" Type="http://schemas.openxmlformats.org/officeDocument/2006/relationships/customXml" Target="../ink/ink1077.xml"/><Relationship Id="rId73" Type="http://schemas.openxmlformats.org/officeDocument/2006/relationships/customXml" Target="../ink/ink1088.xml"/><Relationship Id="rId94" Type="http://schemas.openxmlformats.org/officeDocument/2006/relationships/customXml" Target="../ink/ink1099.xml"/><Relationship Id="rId148" Type="http://schemas.openxmlformats.org/officeDocument/2006/relationships/customXml" Target="../ink/ink1127.xml"/><Relationship Id="rId169" Type="http://schemas.openxmlformats.org/officeDocument/2006/relationships/image" Target="../media/image532.png"/><Relationship Id="rId4" Type="http://schemas.openxmlformats.org/officeDocument/2006/relationships/customXml" Target="../ink/ink1053.xml"/><Relationship Id="rId180" Type="http://schemas.openxmlformats.org/officeDocument/2006/relationships/customXml" Target="../ink/ink1144.xml"/><Relationship Id="rId215" Type="http://schemas.openxmlformats.org/officeDocument/2006/relationships/customXml" Target="../ink/ink1162.xml"/><Relationship Id="rId236" Type="http://schemas.openxmlformats.org/officeDocument/2006/relationships/image" Target="../media/image565.png"/><Relationship Id="rId257" Type="http://schemas.openxmlformats.org/officeDocument/2006/relationships/customXml" Target="../ink/ink1184.xml"/><Relationship Id="rId278" Type="http://schemas.openxmlformats.org/officeDocument/2006/relationships/image" Target="../media/image585.png"/><Relationship Id="rId42" Type="http://schemas.openxmlformats.org/officeDocument/2006/relationships/customXml" Target="../ink/ink1072.xml"/><Relationship Id="rId84" Type="http://schemas.openxmlformats.org/officeDocument/2006/relationships/customXml" Target="../ink/ink1094.xml"/><Relationship Id="rId138" Type="http://schemas.openxmlformats.org/officeDocument/2006/relationships/image" Target="../media/image518.png"/><Relationship Id="rId191" Type="http://schemas.openxmlformats.org/officeDocument/2006/relationships/image" Target="../media/image543.png"/><Relationship Id="rId205" Type="http://schemas.openxmlformats.org/officeDocument/2006/relationships/image" Target="../media/image550.png"/><Relationship Id="rId247" Type="http://schemas.openxmlformats.org/officeDocument/2006/relationships/customXml" Target="../ink/ink1178.xml"/><Relationship Id="rId107" Type="http://schemas.openxmlformats.org/officeDocument/2006/relationships/customXml" Target="../ink/ink1106.xml"/><Relationship Id="rId289" Type="http://schemas.openxmlformats.org/officeDocument/2006/relationships/customXml" Target="../ink/ink1200.xml"/><Relationship Id="rId11" Type="http://schemas.openxmlformats.org/officeDocument/2006/relationships/image" Target="../media/image396.png"/><Relationship Id="rId53" Type="http://schemas.openxmlformats.org/officeDocument/2006/relationships/image" Target="../media/image417.png"/><Relationship Id="rId149" Type="http://schemas.openxmlformats.org/officeDocument/2006/relationships/image" Target="../media/image5230.png"/><Relationship Id="rId95" Type="http://schemas.openxmlformats.org/officeDocument/2006/relationships/image" Target="../media/image437.png"/><Relationship Id="rId160" Type="http://schemas.openxmlformats.org/officeDocument/2006/relationships/image" Target="../media/image5280.png"/><Relationship Id="rId216" Type="http://schemas.openxmlformats.org/officeDocument/2006/relationships/image" Target="../media/image555.png"/><Relationship Id="rId258" Type="http://schemas.openxmlformats.org/officeDocument/2006/relationships/image" Target="../media/image575.png"/><Relationship Id="rId22" Type="http://schemas.openxmlformats.org/officeDocument/2006/relationships/customXml" Target="../ink/ink1062.xml"/><Relationship Id="rId64" Type="http://schemas.openxmlformats.org/officeDocument/2006/relationships/image" Target="../media/image422.png"/><Relationship Id="rId118" Type="http://schemas.openxmlformats.org/officeDocument/2006/relationships/image" Target="../media/image448.png"/><Relationship Id="rId171" Type="http://schemas.openxmlformats.org/officeDocument/2006/relationships/image" Target="../media/image533.png"/><Relationship Id="rId227" Type="http://schemas.openxmlformats.org/officeDocument/2006/relationships/customXml" Target="../ink/ink1168.xml"/><Relationship Id="rId269" Type="http://schemas.openxmlformats.org/officeDocument/2006/relationships/customXml" Target="../ink/ink1190.xml"/><Relationship Id="rId33" Type="http://schemas.openxmlformats.org/officeDocument/2006/relationships/image" Target="../media/image407.png"/><Relationship Id="rId129" Type="http://schemas.openxmlformats.org/officeDocument/2006/relationships/customXml" Target="../ink/ink1117.xml"/><Relationship Id="rId280" Type="http://schemas.openxmlformats.org/officeDocument/2006/relationships/image" Target="../media/image586.png"/></Relationships>
</file>

<file path=ppt/slides/_rels/slide12.xml.rels><?xml version="1.0" encoding="UTF-8" standalone="yes"?>
<Relationships xmlns="http://schemas.openxmlformats.org/package/2006/relationships"><Relationship Id="rId117" Type="http://schemas.openxmlformats.org/officeDocument/2006/relationships/customXml" Target="../ink/ink1268.xml"/><Relationship Id="rId299" Type="http://schemas.openxmlformats.org/officeDocument/2006/relationships/image" Target="../media/image586.png"/><Relationship Id="rId21" Type="http://schemas.openxmlformats.org/officeDocument/2006/relationships/image" Target="../media/image401.png"/><Relationship Id="rId63" Type="http://schemas.openxmlformats.org/officeDocument/2006/relationships/customXml" Target="../ink/ink1240.xml"/><Relationship Id="rId159" Type="http://schemas.openxmlformats.org/officeDocument/2006/relationships/image" Target="../media/image597.png"/><Relationship Id="rId170" Type="http://schemas.openxmlformats.org/officeDocument/2006/relationships/customXml" Target="../ink/ink1295.xml"/><Relationship Id="rId226" Type="http://schemas.openxmlformats.org/officeDocument/2006/relationships/image" Target="../media/image551.png"/><Relationship Id="rId268" Type="http://schemas.openxmlformats.org/officeDocument/2006/relationships/customXml" Target="../ink/ink1345.xml"/><Relationship Id="rId32" Type="http://schemas.openxmlformats.org/officeDocument/2006/relationships/customXml" Target="../ink/ink1224.xml"/><Relationship Id="rId74" Type="http://schemas.openxmlformats.org/officeDocument/2006/relationships/image" Target="../media/image427.png"/><Relationship Id="rId128" Type="http://schemas.openxmlformats.org/officeDocument/2006/relationships/image" Target="../media/image453.png"/><Relationship Id="rId5" Type="http://schemas.openxmlformats.org/officeDocument/2006/relationships/image" Target="../media/image393.png"/><Relationship Id="rId181" Type="http://schemas.openxmlformats.org/officeDocument/2006/relationships/image" Target="../media/image5290.png"/><Relationship Id="rId237" Type="http://schemas.openxmlformats.org/officeDocument/2006/relationships/image" Target="../media/image556.png"/><Relationship Id="rId279" Type="http://schemas.openxmlformats.org/officeDocument/2006/relationships/image" Target="../media/image576.png"/><Relationship Id="rId43" Type="http://schemas.openxmlformats.org/officeDocument/2006/relationships/image" Target="../media/image412.png"/><Relationship Id="rId139" Type="http://schemas.openxmlformats.org/officeDocument/2006/relationships/customXml" Target="../ink/ink1279.xml"/><Relationship Id="rId290" Type="http://schemas.openxmlformats.org/officeDocument/2006/relationships/customXml" Target="../ink/ink1357.xml"/><Relationship Id="rId304" Type="http://schemas.openxmlformats.org/officeDocument/2006/relationships/customXml" Target="../ink/ink1364.xml"/><Relationship Id="rId85" Type="http://schemas.openxmlformats.org/officeDocument/2006/relationships/image" Target="../media/image432.png"/><Relationship Id="rId150" Type="http://schemas.openxmlformats.org/officeDocument/2006/relationships/customXml" Target="../ink/ink1285.xml"/><Relationship Id="rId192" Type="http://schemas.openxmlformats.org/officeDocument/2006/relationships/image" Target="../media/image534.png"/><Relationship Id="rId206" Type="http://schemas.openxmlformats.org/officeDocument/2006/relationships/image" Target="../media/image541.png"/><Relationship Id="rId248" Type="http://schemas.openxmlformats.org/officeDocument/2006/relationships/customXml" Target="../ink/ink1335.xml"/><Relationship Id="rId12" Type="http://schemas.openxmlformats.org/officeDocument/2006/relationships/customXml" Target="../ink/ink1214.xml"/><Relationship Id="rId108" Type="http://schemas.openxmlformats.org/officeDocument/2006/relationships/image" Target="../media/image443.png"/><Relationship Id="rId54" Type="http://schemas.openxmlformats.org/officeDocument/2006/relationships/customXml" Target="../ink/ink1235.xml"/><Relationship Id="rId96" Type="http://schemas.openxmlformats.org/officeDocument/2006/relationships/customXml" Target="../ink/ink1257.xml"/><Relationship Id="rId161" Type="http://schemas.openxmlformats.org/officeDocument/2006/relationships/image" Target="../media/image598.png"/><Relationship Id="rId217" Type="http://schemas.openxmlformats.org/officeDocument/2006/relationships/customXml" Target="../ink/ink1319.xml"/><Relationship Id="rId259" Type="http://schemas.openxmlformats.org/officeDocument/2006/relationships/image" Target="../media/image567.png"/><Relationship Id="rId23" Type="http://schemas.openxmlformats.org/officeDocument/2006/relationships/image" Target="../media/image402.png"/><Relationship Id="rId119" Type="http://schemas.openxmlformats.org/officeDocument/2006/relationships/customXml" Target="../ink/ink1269.xml"/><Relationship Id="rId270" Type="http://schemas.openxmlformats.org/officeDocument/2006/relationships/customXml" Target="../ink/ink1347.xml"/><Relationship Id="rId291" Type="http://schemas.openxmlformats.org/officeDocument/2006/relationships/image" Target="../media/image582.png"/><Relationship Id="rId305" Type="http://schemas.openxmlformats.org/officeDocument/2006/relationships/image" Target="../media/image589.png"/><Relationship Id="rId44" Type="http://schemas.openxmlformats.org/officeDocument/2006/relationships/customXml" Target="../ink/ink1230.xml"/><Relationship Id="rId65" Type="http://schemas.openxmlformats.org/officeDocument/2006/relationships/customXml" Target="../ink/ink1241.xml"/><Relationship Id="rId86" Type="http://schemas.openxmlformats.org/officeDocument/2006/relationships/customXml" Target="../ink/ink1252.xml"/><Relationship Id="rId130" Type="http://schemas.openxmlformats.org/officeDocument/2006/relationships/image" Target="../media/image454.png"/><Relationship Id="rId151" Type="http://schemas.openxmlformats.org/officeDocument/2006/relationships/image" Target="../media/image593.png"/><Relationship Id="rId172" Type="http://schemas.openxmlformats.org/officeDocument/2006/relationships/customXml" Target="../ink/ink1296.xml"/><Relationship Id="rId193" Type="http://schemas.openxmlformats.org/officeDocument/2006/relationships/customXml" Target="../ink/ink1307.xml"/><Relationship Id="rId207" Type="http://schemas.openxmlformats.org/officeDocument/2006/relationships/customXml" Target="../ink/ink1314.xml"/><Relationship Id="rId228" Type="http://schemas.openxmlformats.org/officeDocument/2006/relationships/image" Target="../media/image552.png"/><Relationship Id="rId249" Type="http://schemas.openxmlformats.org/officeDocument/2006/relationships/image" Target="../media/image562.png"/><Relationship Id="rId13" Type="http://schemas.openxmlformats.org/officeDocument/2006/relationships/image" Target="../media/image397.png"/><Relationship Id="rId109" Type="http://schemas.openxmlformats.org/officeDocument/2006/relationships/customXml" Target="../ink/ink1264.xml"/><Relationship Id="rId260" Type="http://schemas.openxmlformats.org/officeDocument/2006/relationships/customXml" Target="../ink/ink1341.xml"/><Relationship Id="rId281" Type="http://schemas.openxmlformats.org/officeDocument/2006/relationships/image" Target="../media/image577.png"/><Relationship Id="rId34" Type="http://schemas.openxmlformats.org/officeDocument/2006/relationships/customXml" Target="../ink/ink1225.xml"/><Relationship Id="rId55" Type="http://schemas.openxmlformats.org/officeDocument/2006/relationships/image" Target="../media/image418.png"/><Relationship Id="rId76" Type="http://schemas.openxmlformats.org/officeDocument/2006/relationships/image" Target="../media/image428.png"/><Relationship Id="rId97" Type="http://schemas.openxmlformats.org/officeDocument/2006/relationships/image" Target="../media/image438.png"/><Relationship Id="rId120" Type="http://schemas.openxmlformats.org/officeDocument/2006/relationships/image" Target="../media/image449.png"/><Relationship Id="rId141" Type="http://schemas.openxmlformats.org/officeDocument/2006/relationships/customXml" Target="../ink/ink1280.xml"/><Relationship Id="rId7" Type="http://schemas.openxmlformats.org/officeDocument/2006/relationships/image" Target="../media/image394.png"/><Relationship Id="rId162" Type="http://schemas.openxmlformats.org/officeDocument/2006/relationships/customXml" Target="../ink/ink1291.xml"/><Relationship Id="rId183" Type="http://schemas.openxmlformats.org/officeDocument/2006/relationships/customXml" Target="../ink/ink1302.xml"/><Relationship Id="rId218" Type="http://schemas.openxmlformats.org/officeDocument/2006/relationships/image" Target="../media/image547.png"/><Relationship Id="rId239" Type="http://schemas.openxmlformats.org/officeDocument/2006/relationships/image" Target="../media/image557.png"/><Relationship Id="rId250" Type="http://schemas.openxmlformats.org/officeDocument/2006/relationships/customXml" Target="../ink/ink1336.xml"/><Relationship Id="rId271" Type="http://schemas.openxmlformats.org/officeDocument/2006/relationships/image" Target="../media/image572.png"/><Relationship Id="rId292" Type="http://schemas.openxmlformats.org/officeDocument/2006/relationships/customXml" Target="../ink/ink1358.xml"/><Relationship Id="rId306" Type="http://schemas.openxmlformats.org/officeDocument/2006/relationships/customXml" Target="../ink/ink1365.xml"/><Relationship Id="rId24" Type="http://schemas.openxmlformats.org/officeDocument/2006/relationships/customXml" Target="../ink/ink1220.xml"/><Relationship Id="rId45" Type="http://schemas.openxmlformats.org/officeDocument/2006/relationships/image" Target="../media/image413.png"/><Relationship Id="rId66" Type="http://schemas.openxmlformats.org/officeDocument/2006/relationships/image" Target="../media/image423.png"/><Relationship Id="rId87" Type="http://schemas.openxmlformats.org/officeDocument/2006/relationships/image" Target="../media/image433.png"/><Relationship Id="rId110" Type="http://schemas.openxmlformats.org/officeDocument/2006/relationships/image" Target="../media/image444.png"/><Relationship Id="rId131" Type="http://schemas.openxmlformats.org/officeDocument/2006/relationships/customXml" Target="../ink/ink1275.xml"/><Relationship Id="rId152" Type="http://schemas.openxmlformats.org/officeDocument/2006/relationships/customXml" Target="../ink/ink1286.xml"/><Relationship Id="rId173" Type="http://schemas.openxmlformats.org/officeDocument/2006/relationships/image" Target="../media/image410.png"/><Relationship Id="rId194" Type="http://schemas.openxmlformats.org/officeDocument/2006/relationships/image" Target="../media/image535.png"/><Relationship Id="rId208" Type="http://schemas.openxmlformats.org/officeDocument/2006/relationships/image" Target="../media/image542.png"/><Relationship Id="rId229" Type="http://schemas.openxmlformats.org/officeDocument/2006/relationships/customXml" Target="../ink/ink1325.xml"/><Relationship Id="rId240" Type="http://schemas.openxmlformats.org/officeDocument/2006/relationships/customXml" Target="../ink/ink1331.xml"/><Relationship Id="rId261" Type="http://schemas.openxmlformats.org/officeDocument/2006/relationships/image" Target="../media/image568.png"/><Relationship Id="rId14" Type="http://schemas.openxmlformats.org/officeDocument/2006/relationships/customXml" Target="../ink/ink1215.xml"/><Relationship Id="rId35" Type="http://schemas.openxmlformats.org/officeDocument/2006/relationships/image" Target="../media/image408.png"/><Relationship Id="rId56" Type="http://schemas.openxmlformats.org/officeDocument/2006/relationships/customXml" Target="../ink/ink1236.xml"/><Relationship Id="rId77" Type="http://schemas.openxmlformats.org/officeDocument/2006/relationships/customXml" Target="../ink/ink1247.xml"/><Relationship Id="rId100" Type="http://schemas.openxmlformats.org/officeDocument/2006/relationships/customXml" Target="../ink/ink1259.xml"/><Relationship Id="rId282" Type="http://schemas.openxmlformats.org/officeDocument/2006/relationships/customXml" Target="../ink/ink1353.xml"/><Relationship Id="rId8" Type="http://schemas.openxmlformats.org/officeDocument/2006/relationships/customXml" Target="../ink/ink1212.xml"/><Relationship Id="rId98" Type="http://schemas.openxmlformats.org/officeDocument/2006/relationships/customXml" Target="../ink/ink1258.xml"/><Relationship Id="rId121" Type="http://schemas.openxmlformats.org/officeDocument/2006/relationships/customXml" Target="../ink/ink1270.xml"/><Relationship Id="rId142" Type="http://schemas.openxmlformats.org/officeDocument/2006/relationships/customXml" Target="../ink/ink1281.xml"/><Relationship Id="rId163" Type="http://schemas.openxmlformats.org/officeDocument/2006/relationships/image" Target="../media/image599.png"/><Relationship Id="rId184" Type="http://schemas.openxmlformats.org/officeDocument/2006/relationships/image" Target="../media/image5300.png"/><Relationship Id="rId219" Type="http://schemas.openxmlformats.org/officeDocument/2006/relationships/customXml" Target="../ink/ink1320.xml"/><Relationship Id="rId230" Type="http://schemas.openxmlformats.org/officeDocument/2006/relationships/customXml" Target="../ink/ink1326.xml"/><Relationship Id="rId251" Type="http://schemas.openxmlformats.org/officeDocument/2006/relationships/image" Target="../media/image563.png"/><Relationship Id="rId25" Type="http://schemas.openxmlformats.org/officeDocument/2006/relationships/image" Target="../media/image403.png"/><Relationship Id="rId46" Type="http://schemas.openxmlformats.org/officeDocument/2006/relationships/customXml" Target="../ink/ink1231.xml"/><Relationship Id="rId67" Type="http://schemas.openxmlformats.org/officeDocument/2006/relationships/customXml" Target="../ink/ink1242.xml"/><Relationship Id="rId272" Type="http://schemas.openxmlformats.org/officeDocument/2006/relationships/customXml" Target="../ink/ink1348.xml"/><Relationship Id="rId293" Type="http://schemas.openxmlformats.org/officeDocument/2006/relationships/image" Target="../media/image583.png"/><Relationship Id="rId307" Type="http://schemas.openxmlformats.org/officeDocument/2006/relationships/image" Target="../media/image590.png"/><Relationship Id="rId88" Type="http://schemas.openxmlformats.org/officeDocument/2006/relationships/customXml" Target="../ink/ink1253.xml"/><Relationship Id="rId111" Type="http://schemas.openxmlformats.org/officeDocument/2006/relationships/customXml" Target="../ink/ink1265.xml"/><Relationship Id="rId132" Type="http://schemas.openxmlformats.org/officeDocument/2006/relationships/image" Target="../media/image455.png"/><Relationship Id="rId153" Type="http://schemas.openxmlformats.org/officeDocument/2006/relationships/image" Target="../media/image594.png"/><Relationship Id="rId174" Type="http://schemas.openxmlformats.org/officeDocument/2006/relationships/customXml" Target="../ink/ink1297.xml"/><Relationship Id="rId195" Type="http://schemas.openxmlformats.org/officeDocument/2006/relationships/customXml" Target="../ink/ink1308.xml"/><Relationship Id="rId209" Type="http://schemas.openxmlformats.org/officeDocument/2006/relationships/customXml" Target="../ink/ink1315.xml"/><Relationship Id="rId220" Type="http://schemas.openxmlformats.org/officeDocument/2006/relationships/image" Target="../media/image548.png"/><Relationship Id="rId241" Type="http://schemas.openxmlformats.org/officeDocument/2006/relationships/image" Target="../media/image558.png"/><Relationship Id="rId15" Type="http://schemas.openxmlformats.org/officeDocument/2006/relationships/image" Target="../media/image398.png"/><Relationship Id="rId36" Type="http://schemas.openxmlformats.org/officeDocument/2006/relationships/customXml" Target="../ink/ink1226.xml"/><Relationship Id="rId57" Type="http://schemas.openxmlformats.org/officeDocument/2006/relationships/image" Target="../media/image419.png"/><Relationship Id="rId262" Type="http://schemas.openxmlformats.org/officeDocument/2006/relationships/customXml" Target="../ink/ink1342.xml"/><Relationship Id="rId283" Type="http://schemas.openxmlformats.org/officeDocument/2006/relationships/image" Target="../media/image578.png"/><Relationship Id="rId78" Type="http://schemas.openxmlformats.org/officeDocument/2006/relationships/image" Target="../media/image429.png"/><Relationship Id="rId99" Type="http://schemas.openxmlformats.org/officeDocument/2006/relationships/image" Target="../media/image439.png"/><Relationship Id="rId101" Type="http://schemas.openxmlformats.org/officeDocument/2006/relationships/image" Target="../media/image440.png"/><Relationship Id="rId122" Type="http://schemas.openxmlformats.org/officeDocument/2006/relationships/image" Target="../media/image450.png"/><Relationship Id="rId143" Type="http://schemas.openxmlformats.org/officeDocument/2006/relationships/image" Target="../media/image520.png"/><Relationship Id="rId164" Type="http://schemas.openxmlformats.org/officeDocument/2006/relationships/customXml" Target="../ink/ink1292.xml"/><Relationship Id="rId185" Type="http://schemas.openxmlformats.org/officeDocument/2006/relationships/customXml" Target="../ink/ink1303.xml"/><Relationship Id="rId9" Type="http://schemas.openxmlformats.org/officeDocument/2006/relationships/image" Target="../media/image395.png"/><Relationship Id="rId210" Type="http://schemas.openxmlformats.org/officeDocument/2006/relationships/image" Target="../media/image543.png"/><Relationship Id="rId26" Type="http://schemas.openxmlformats.org/officeDocument/2006/relationships/customXml" Target="../ink/ink1221.xml"/><Relationship Id="rId231" Type="http://schemas.openxmlformats.org/officeDocument/2006/relationships/image" Target="../media/image553.png"/><Relationship Id="rId252" Type="http://schemas.openxmlformats.org/officeDocument/2006/relationships/customXml" Target="../ink/ink1337.xml"/><Relationship Id="rId273" Type="http://schemas.openxmlformats.org/officeDocument/2006/relationships/image" Target="../media/image573.png"/><Relationship Id="rId294" Type="http://schemas.openxmlformats.org/officeDocument/2006/relationships/customXml" Target="../ink/ink1359.xml"/><Relationship Id="rId47" Type="http://schemas.openxmlformats.org/officeDocument/2006/relationships/image" Target="../media/image414.png"/><Relationship Id="rId68" Type="http://schemas.openxmlformats.org/officeDocument/2006/relationships/image" Target="../media/image424.png"/><Relationship Id="rId89" Type="http://schemas.openxmlformats.org/officeDocument/2006/relationships/image" Target="../media/image434.png"/><Relationship Id="rId112" Type="http://schemas.openxmlformats.org/officeDocument/2006/relationships/image" Target="../media/image445.png"/><Relationship Id="rId133" Type="http://schemas.openxmlformats.org/officeDocument/2006/relationships/customXml" Target="../ink/ink1276.xml"/><Relationship Id="rId154" Type="http://schemas.openxmlformats.org/officeDocument/2006/relationships/customXml" Target="../ink/ink1287.xml"/><Relationship Id="rId175" Type="http://schemas.openxmlformats.org/officeDocument/2006/relationships/image" Target="../media/image5260.png"/><Relationship Id="rId196" Type="http://schemas.openxmlformats.org/officeDocument/2006/relationships/image" Target="../media/image536.png"/><Relationship Id="rId200" Type="http://schemas.openxmlformats.org/officeDocument/2006/relationships/image" Target="../media/image538.png"/><Relationship Id="rId16" Type="http://schemas.openxmlformats.org/officeDocument/2006/relationships/customXml" Target="../ink/ink1216.xml"/><Relationship Id="rId221" Type="http://schemas.openxmlformats.org/officeDocument/2006/relationships/customXml" Target="../ink/ink1321.xml"/><Relationship Id="rId242" Type="http://schemas.openxmlformats.org/officeDocument/2006/relationships/customXml" Target="../ink/ink1332.xml"/><Relationship Id="rId263" Type="http://schemas.openxmlformats.org/officeDocument/2006/relationships/image" Target="../media/image569.png"/><Relationship Id="rId284" Type="http://schemas.openxmlformats.org/officeDocument/2006/relationships/customXml" Target="../ink/ink1354.xml"/><Relationship Id="rId37" Type="http://schemas.openxmlformats.org/officeDocument/2006/relationships/image" Target="../media/image409.png"/><Relationship Id="rId58" Type="http://schemas.openxmlformats.org/officeDocument/2006/relationships/customXml" Target="../ink/ink1237.xml"/><Relationship Id="rId79" Type="http://schemas.openxmlformats.org/officeDocument/2006/relationships/customXml" Target="../ink/ink1248.xml"/><Relationship Id="rId102" Type="http://schemas.openxmlformats.org/officeDocument/2006/relationships/customXml" Target="../ink/ink1260.xml"/><Relationship Id="rId123" Type="http://schemas.openxmlformats.org/officeDocument/2006/relationships/customXml" Target="../ink/ink1271.xml"/><Relationship Id="rId144" Type="http://schemas.openxmlformats.org/officeDocument/2006/relationships/customXml" Target="../ink/ink1282.xml"/><Relationship Id="rId90" Type="http://schemas.openxmlformats.org/officeDocument/2006/relationships/customXml" Target="../ink/ink1254.xml"/><Relationship Id="rId165" Type="http://schemas.openxmlformats.org/officeDocument/2006/relationships/image" Target="../media/image600.png"/><Relationship Id="rId186" Type="http://schemas.openxmlformats.org/officeDocument/2006/relationships/image" Target="../media/image531.png"/><Relationship Id="rId211" Type="http://schemas.openxmlformats.org/officeDocument/2006/relationships/customXml" Target="../ink/ink1316.xml"/><Relationship Id="rId232" Type="http://schemas.openxmlformats.org/officeDocument/2006/relationships/customXml" Target="../ink/ink1327.xml"/><Relationship Id="rId253" Type="http://schemas.openxmlformats.org/officeDocument/2006/relationships/image" Target="../media/image564.png"/><Relationship Id="rId274" Type="http://schemas.openxmlformats.org/officeDocument/2006/relationships/customXml" Target="../ink/ink1349.xml"/><Relationship Id="rId295" Type="http://schemas.openxmlformats.org/officeDocument/2006/relationships/image" Target="../media/image584.png"/><Relationship Id="rId27" Type="http://schemas.openxmlformats.org/officeDocument/2006/relationships/image" Target="../media/image404.png"/><Relationship Id="rId48" Type="http://schemas.openxmlformats.org/officeDocument/2006/relationships/customXml" Target="../ink/ink1232.xml"/><Relationship Id="rId69" Type="http://schemas.openxmlformats.org/officeDocument/2006/relationships/customXml" Target="../ink/ink1243.xml"/><Relationship Id="rId113" Type="http://schemas.openxmlformats.org/officeDocument/2006/relationships/customXml" Target="../ink/ink1266.xml"/><Relationship Id="rId134" Type="http://schemas.openxmlformats.org/officeDocument/2006/relationships/image" Target="../media/image516.png"/><Relationship Id="rId80" Type="http://schemas.openxmlformats.org/officeDocument/2006/relationships/image" Target="../media/image430.png"/><Relationship Id="rId155" Type="http://schemas.openxmlformats.org/officeDocument/2006/relationships/image" Target="../media/image595.png"/><Relationship Id="rId176" Type="http://schemas.openxmlformats.org/officeDocument/2006/relationships/customXml" Target="../ink/ink1298.xml"/><Relationship Id="rId197" Type="http://schemas.openxmlformats.org/officeDocument/2006/relationships/customXml" Target="../ink/ink1309.xml"/><Relationship Id="rId201" Type="http://schemas.openxmlformats.org/officeDocument/2006/relationships/customXml" Target="../ink/ink1311.xml"/><Relationship Id="rId222" Type="http://schemas.openxmlformats.org/officeDocument/2006/relationships/image" Target="../media/image549.png"/><Relationship Id="rId243" Type="http://schemas.openxmlformats.org/officeDocument/2006/relationships/image" Target="../media/image559.png"/><Relationship Id="rId264" Type="http://schemas.openxmlformats.org/officeDocument/2006/relationships/customXml" Target="../ink/ink1343.xml"/><Relationship Id="rId285" Type="http://schemas.openxmlformats.org/officeDocument/2006/relationships/image" Target="../media/image579.png"/><Relationship Id="rId17" Type="http://schemas.openxmlformats.org/officeDocument/2006/relationships/image" Target="../media/image399.png"/><Relationship Id="rId38" Type="http://schemas.openxmlformats.org/officeDocument/2006/relationships/customXml" Target="../ink/ink1227.xml"/><Relationship Id="rId59" Type="http://schemas.openxmlformats.org/officeDocument/2006/relationships/image" Target="../media/image420.png"/><Relationship Id="rId103" Type="http://schemas.openxmlformats.org/officeDocument/2006/relationships/image" Target="../media/image441.png"/><Relationship Id="rId124" Type="http://schemas.openxmlformats.org/officeDocument/2006/relationships/image" Target="../media/image451.png"/><Relationship Id="rId70" Type="http://schemas.openxmlformats.org/officeDocument/2006/relationships/image" Target="../media/image425.png"/><Relationship Id="rId91" Type="http://schemas.openxmlformats.org/officeDocument/2006/relationships/image" Target="../media/image435.png"/><Relationship Id="rId145" Type="http://schemas.openxmlformats.org/officeDocument/2006/relationships/image" Target="../media/image521.png"/><Relationship Id="rId166" Type="http://schemas.openxmlformats.org/officeDocument/2006/relationships/customXml" Target="../ink/ink1293.xml"/><Relationship Id="rId187" Type="http://schemas.openxmlformats.org/officeDocument/2006/relationships/customXml" Target="../ink/ink1304.xml"/><Relationship Id="rId1" Type="http://schemas.openxmlformats.org/officeDocument/2006/relationships/slideLayout" Target="../slideLayouts/slideLayout2.xml"/><Relationship Id="rId212" Type="http://schemas.openxmlformats.org/officeDocument/2006/relationships/image" Target="../media/image544.png"/><Relationship Id="rId233" Type="http://schemas.openxmlformats.org/officeDocument/2006/relationships/image" Target="../media/image554.png"/><Relationship Id="rId254" Type="http://schemas.openxmlformats.org/officeDocument/2006/relationships/customXml" Target="../ink/ink1338.xml"/><Relationship Id="rId28" Type="http://schemas.openxmlformats.org/officeDocument/2006/relationships/customXml" Target="../ink/ink1222.xml"/><Relationship Id="rId49" Type="http://schemas.openxmlformats.org/officeDocument/2006/relationships/image" Target="../media/image415.png"/><Relationship Id="rId114" Type="http://schemas.openxmlformats.org/officeDocument/2006/relationships/image" Target="../media/image446.png"/><Relationship Id="rId275" Type="http://schemas.openxmlformats.org/officeDocument/2006/relationships/image" Target="../media/image601.png"/><Relationship Id="rId296" Type="http://schemas.openxmlformats.org/officeDocument/2006/relationships/customXml" Target="../ink/ink1360.xml"/><Relationship Id="rId300" Type="http://schemas.openxmlformats.org/officeDocument/2006/relationships/customXml" Target="../ink/ink1362.xml"/><Relationship Id="rId60" Type="http://schemas.openxmlformats.org/officeDocument/2006/relationships/customXml" Target="../ink/ink1238.xml"/><Relationship Id="rId81" Type="http://schemas.openxmlformats.org/officeDocument/2006/relationships/customXml" Target="../ink/ink1249.xml"/><Relationship Id="rId135" Type="http://schemas.openxmlformats.org/officeDocument/2006/relationships/customXml" Target="../ink/ink1277.xml"/><Relationship Id="rId156" Type="http://schemas.openxmlformats.org/officeDocument/2006/relationships/customXml" Target="../ink/ink1288.xml"/><Relationship Id="rId177" Type="http://schemas.openxmlformats.org/officeDocument/2006/relationships/image" Target="../media/image5270.png"/><Relationship Id="rId198" Type="http://schemas.openxmlformats.org/officeDocument/2006/relationships/image" Target="../media/image537.png"/><Relationship Id="rId202" Type="http://schemas.openxmlformats.org/officeDocument/2006/relationships/image" Target="../media/image539.png"/><Relationship Id="rId223" Type="http://schemas.openxmlformats.org/officeDocument/2006/relationships/customXml" Target="../ink/ink1322.xml"/><Relationship Id="rId244" Type="http://schemas.openxmlformats.org/officeDocument/2006/relationships/customXml" Target="../ink/ink1333.xml"/><Relationship Id="rId18" Type="http://schemas.openxmlformats.org/officeDocument/2006/relationships/customXml" Target="../ink/ink1217.xml"/><Relationship Id="rId39" Type="http://schemas.openxmlformats.org/officeDocument/2006/relationships/image" Target="../media/image410.png"/><Relationship Id="rId265" Type="http://schemas.openxmlformats.org/officeDocument/2006/relationships/image" Target="../media/image570.png"/><Relationship Id="rId286" Type="http://schemas.openxmlformats.org/officeDocument/2006/relationships/customXml" Target="../ink/ink1355.xml"/><Relationship Id="rId50" Type="http://schemas.openxmlformats.org/officeDocument/2006/relationships/customXml" Target="../ink/ink1233.xml"/><Relationship Id="rId104" Type="http://schemas.openxmlformats.org/officeDocument/2006/relationships/customXml" Target="../ink/ink1261.xml"/><Relationship Id="rId125" Type="http://schemas.openxmlformats.org/officeDocument/2006/relationships/customXml" Target="../ink/ink1272.xml"/><Relationship Id="rId146" Type="http://schemas.openxmlformats.org/officeDocument/2006/relationships/customXml" Target="../ink/ink1283.xml"/><Relationship Id="rId167" Type="http://schemas.openxmlformats.org/officeDocument/2006/relationships/image" Target="../media/image5230.png"/><Relationship Id="rId188" Type="http://schemas.openxmlformats.org/officeDocument/2006/relationships/image" Target="../media/image532.png"/><Relationship Id="rId71" Type="http://schemas.openxmlformats.org/officeDocument/2006/relationships/customXml" Target="../ink/ink1244.xml"/><Relationship Id="rId92" Type="http://schemas.openxmlformats.org/officeDocument/2006/relationships/customXml" Target="../ink/ink1255.xml"/><Relationship Id="rId213" Type="http://schemas.openxmlformats.org/officeDocument/2006/relationships/customXml" Target="../ink/ink1317.xml"/><Relationship Id="rId234" Type="http://schemas.openxmlformats.org/officeDocument/2006/relationships/customXml" Target="../ink/ink1328.xml"/><Relationship Id="rId2" Type="http://schemas.openxmlformats.org/officeDocument/2006/relationships/customXml" Target="../ink/ink1209.xml"/><Relationship Id="rId29" Type="http://schemas.openxmlformats.org/officeDocument/2006/relationships/image" Target="../media/image405.png"/><Relationship Id="rId255" Type="http://schemas.openxmlformats.org/officeDocument/2006/relationships/image" Target="../media/image565.png"/><Relationship Id="rId276" Type="http://schemas.openxmlformats.org/officeDocument/2006/relationships/customXml" Target="../ink/ink1350.xml"/><Relationship Id="rId297" Type="http://schemas.openxmlformats.org/officeDocument/2006/relationships/image" Target="../media/image585.png"/><Relationship Id="rId40" Type="http://schemas.openxmlformats.org/officeDocument/2006/relationships/customXml" Target="../ink/ink1228.xml"/><Relationship Id="rId115" Type="http://schemas.openxmlformats.org/officeDocument/2006/relationships/customXml" Target="../ink/ink1267.xml"/><Relationship Id="rId136" Type="http://schemas.openxmlformats.org/officeDocument/2006/relationships/image" Target="../media/image517.png"/><Relationship Id="rId157" Type="http://schemas.openxmlformats.org/officeDocument/2006/relationships/image" Target="../media/image596.png"/><Relationship Id="rId178" Type="http://schemas.openxmlformats.org/officeDocument/2006/relationships/customXml" Target="../ink/ink1299.xml"/><Relationship Id="rId301" Type="http://schemas.openxmlformats.org/officeDocument/2006/relationships/image" Target="../media/image587.png"/><Relationship Id="rId61" Type="http://schemas.openxmlformats.org/officeDocument/2006/relationships/image" Target="../media/image421.png"/><Relationship Id="rId82" Type="http://schemas.openxmlformats.org/officeDocument/2006/relationships/customXml" Target="../ink/ink1250.xml"/><Relationship Id="rId199" Type="http://schemas.openxmlformats.org/officeDocument/2006/relationships/customXml" Target="../ink/ink1310.xml"/><Relationship Id="rId203" Type="http://schemas.openxmlformats.org/officeDocument/2006/relationships/customXml" Target="../ink/ink1312.xml"/><Relationship Id="rId19" Type="http://schemas.openxmlformats.org/officeDocument/2006/relationships/image" Target="../media/image400.png"/><Relationship Id="rId224" Type="http://schemas.openxmlformats.org/officeDocument/2006/relationships/image" Target="../media/image550.png"/><Relationship Id="rId245" Type="http://schemas.openxmlformats.org/officeDocument/2006/relationships/image" Target="../media/image560.png"/><Relationship Id="rId266" Type="http://schemas.openxmlformats.org/officeDocument/2006/relationships/customXml" Target="../ink/ink1344.xml"/><Relationship Id="rId287" Type="http://schemas.openxmlformats.org/officeDocument/2006/relationships/image" Target="../media/image580.png"/><Relationship Id="rId30" Type="http://schemas.openxmlformats.org/officeDocument/2006/relationships/customXml" Target="../ink/ink1223.xml"/><Relationship Id="rId105" Type="http://schemas.openxmlformats.org/officeDocument/2006/relationships/image" Target="../media/image442.png"/><Relationship Id="rId126" Type="http://schemas.openxmlformats.org/officeDocument/2006/relationships/image" Target="../media/image452.png"/><Relationship Id="rId147" Type="http://schemas.openxmlformats.org/officeDocument/2006/relationships/image" Target="../media/image591.png"/><Relationship Id="rId168" Type="http://schemas.openxmlformats.org/officeDocument/2006/relationships/customXml" Target="../ink/ink1294.xml"/><Relationship Id="rId51" Type="http://schemas.openxmlformats.org/officeDocument/2006/relationships/image" Target="../media/image416.png"/><Relationship Id="rId72" Type="http://schemas.openxmlformats.org/officeDocument/2006/relationships/image" Target="../media/image426.png"/><Relationship Id="rId93" Type="http://schemas.openxmlformats.org/officeDocument/2006/relationships/image" Target="../media/image436.png"/><Relationship Id="rId189" Type="http://schemas.openxmlformats.org/officeDocument/2006/relationships/customXml" Target="../ink/ink1305.xml"/><Relationship Id="rId3" Type="http://schemas.openxmlformats.org/officeDocument/2006/relationships/image" Target="../media/image392.png"/><Relationship Id="rId214" Type="http://schemas.openxmlformats.org/officeDocument/2006/relationships/image" Target="../media/image545.png"/><Relationship Id="rId235" Type="http://schemas.openxmlformats.org/officeDocument/2006/relationships/image" Target="../media/image555.png"/><Relationship Id="rId256" Type="http://schemas.openxmlformats.org/officeDocument/2006/relationships/customXml" Target="../ink/ink1339.xml"/><Relationship Id="rId277" Type="http://schemas.openxmlformats.org/officeDocument/2006/relationships/image" Target="../media/image602.png"/><Relationship Id="rId298" Type="http://schemas.openxmlformats.org/officeDocument/2006/relationships/customXml" Target="../ink/ink1361.xml"/><Relationship Id="rId116" Type="http://schemas.openxmlformats.org/officeDocument/2006/relationships/image" Target="../media/image447.png"/><Relationship Id="rId137" Type="http://schemas.openxmlformats.org/officeDocument/2006/relationships/customXml" Target="../ink/ink1278.xml"/><Relationship Id="rId158" Type="http://schemas.openxmlformats.org/officeDocument/2006/relationships/customXml" Target="../ink/ink1289.xml"/><Relationship Id="rId302" Type="http://schemas.openxmlformats.org/officeDocument/2006/relationships/customXml" Target="../ink/ink1363.xml"/><Relationship Id="rId20" Type="http://schemas.openxmlformats.org/officeDocument/2006/relationships/customXml" Target="../ink/ink1218.xml"/><Relationship Id="rId41" Type="http://schemas.openxmlformats.org/officeDocument/2006/relationships/image" Target="../media/image411.png"/><Relationship Id="rId62" Type="http://schemas.openxmlformats.org/officeDocument/2006/relationships/customXml" Target="../ink/ink1239.xml"/><Relationship Id="rId83" Type="http://schemas.openxmlformats.org/officeDocument/2006/relationships/image" Target="../media/image431.png"/><Relationship Id="rId179" Type="http://schemas.openxmlformats.org/officeDocument/2006/relationships/image" Target="../media/image5280.png"/><Relationship Id="rId190" Type="http://schemas.openxmlformats.org/officeDocument/2006/relationships/image" Target="../media/image533.png"/><Relationship Id="rId204" Type="http://schemas.openxmlformats.org/officeDocument/2006/relationships/image" Target="../media/image540.png"/><Relationship Id="rId225" Type="http://schemas.openxmlformats.org/officeDocument/2006/relationships/customXml" Target="../ink/ink1323.xml"/><Relationship Id="rId246" Type="http://schemas.openxmlformats.org/officeDocument/2006/relationships/customXml" Target="../ink/ink1334.xml"/><Relationship Id="rId267" Type="http://schemas.openxmlformats.org/officeDocument/2006/relationships/image" Target="../media/image571.png"/><Relationship Id="rId288" Type="http://schemas.openxmlformats.org/officeDocument/2006/relationships/customXml" Target="../ink/ink1356.xml"/><Relationship Id="rId106" Type="http://schemas.openxmlformats.org/officeDocument/2006/relationships/customXml" Target="../ink/ink1262.xml"/><Relationship Id="rId127" Type="http://schemas.openxmlformats.org/officeDocument/2006/relationships/customXml" Target="../ink/ink1273.xml"/><Relationship Id="rId10" Type="http://schemas.openxmlformats.org/officeDocument/2006/relationships/customXml" Target="../ink/ink1213.xml"/><Relationship Id="rId31" Type="http://schemas.openxmlformats.org/officeDocument/2006/relationships/image" Target="../media/image406.png"/><Relationship Id="rId52" Type="http://schemas.openxmlformats.org/officeDocument/2006/relationships/customXml" Target="../ink/ink1234.xml"/><Relationship Id="rId73" Type="http://schemas.openxmlformats.org/officeDocument/2006/relationships/customXml" Target="../ink/ink1245.xml"/><Relationship Id="rId94" Type="http://schemas.openxmlformats.org/officeDocument/2006/relationships/customXml" Target="../ink/ink1256.xml"/><Relationship Id="rId148" Type="http://schemas.openxmlformats.org/officeDocument/2006/relationships/customXml" Target="../ink/ink1284.xml"/><Relationship Id="rId169" Type="http://schemas.openxmlformats.org/officeDocument/2006/relationships/image" Target="../media/image5240.png"/><Relationship Id="rId4" Type="http://schemas.openxmlformats.org/officeDocument/2006/relationships/customXml" Target="../ink/ink1210.xml"/><Relationship Id="rId180" Type="http://schemas.openxmlformats.org/officeDocument/2006/relationships/customXml" Target="../ink/ink1300.xml"/><Relationship Id="rId215" Type="http://schemas.openxmlformats.org/officeDocument/2006/relationships/customXml" Target="../ink/ink1318.xml"/><Relationship Id="rId236" Type="http://schemas.openxmlformats.org/officeDocument/2006/relationships/customXml" Target="../ink/ink1329.xml"/><Relationship Id="rId257" Type="http://schemas.openxmlformats.org/officeDocument/2006/relationships/image" Target="../media/image566.png"/><Relationship Id="rId278" Type="http://schemas.openxmlformats.org/officeDocument/2006/relationships/customXml" Target="../ink/ink1351.xml"/><Relationship Id="rId303" Type="http://schemas.openxmlformats.org/officeDocument/2006/relationships/image" Target="../media/image588.png"/><Relationship Id="rId42" Type="http://schemas.openxmlformats.org/officeDocument/2006/relationships/customXml" Target="../ink/ink1229.xml"/><Relationship Id="rId84" Type="http://schemas.openxmlformats.org/officeDocument/2006/relationships/customXml" Target="../ink/ink1251.xml"/><Relationship Id="rId138" Type="http://schemas.openxmlformats.org/officeDocument/2006/relationships/image" Target="../media/image518.png"/><Relationship Id="rId191" Type="http://schemas.openxmlformats.org/officeDocument/2006/relationships/customXml" Target="../ink/ink1306.xml"/><Relationship Id="rId205" Type="http://schemas.openxmlformats.org/officeDocument/2006/relationships/customXml" Target="../ink/ink1313.xml"/><Relationship Id="rId247" Type="http://schemas.openxmlformats.org/officeDocument/2006/relationships/image" Target="../media/image561.png"/><Relationship Id="rId107" Type="http://schemas.openxmlformats.org/officeDocument/2006/relationships/customXml" Target="../ink/ink1263.xml"/><Relationship Id="rId289" Type="http://schemas.openxmlformats.org/officeDocument/2006/relationships/image" Target="../media/image581.png"/><Relationship Id="rId11" Type="http://schemas.openxmlformats.org/officeDocument/2006/relationships/image" Target="../media/image396.png"/><Relationship Id="rId53" Type="http://schemas.openxmlformats.org/officeDocument/2006/relationships/image" Target="../media/image417.png"/><Relationship Id="rId149" Type="http://schemas.openxmlformats.org/officeDocument/2006/relationships/image" Target="../media/image592.png"/><Relationship Id="rId95" Type="http://schemas.openxmlformats.org/officeDocument/2006/relationships/image" Target="../media/image437.png"/><Relationship Id="rId160" Type="http://schemas.openxmlformats.org/officeDocument/2006/relationships/customXml" Target="../ink/ink1290.xml"/><Relationship Id="rId216" Type="http://schemas.openxmlformats.org/officeDocument/2006/relationships/image" Target="../media/image546.png"/><Relationship Id="rId258" Type="http://schemas.openxmlformats.org/officeDocument/2006/relationships/customXml" Target="../ink/ink1340.xml"/><Relationship Id="rId22" Type="http://schemas.openxmlformats.org/officeDocument/2006/relationships/customXml" Target="../ink/ink1219.xml"/><Relationship Id="rId64" Type="http://schemas.openxmlformats.org/officeDocument/2006/relationships/image" Target="../media/image422.png"/><Relationship Id="rId118" Type="http://schemas.openxmlformats.org/officeDocument/2006/relationships/image" Target="../media/image448.png"/><Relationship Id="rId171" Type="http://schemas.openxmlformats.org/officeDocument/2006/relationships/image" Target="../media/image5250.png"/><Relationship Id="rId227" Type="http://schemas.openxmlformats.org/officeDocument/2006/relationships/customXml" Target="../ink/ink1324.xml"/><Relationship Id="rId269" Type="http://schemas.openxmlformats.org/officeDocument/2006/relationships/customXml" Target="../ink/ink1346.xml"/><Relationship Id="rId33" Type="http://schemas.openxmlformats.org/officeDocument/2006/relationships/image" Target="../media/image407.png"/><Relationship Id="rId129" Type="http://schemas.openxmlformats.org/officeDocument/2006/relationships/customXml" Target="../ink/ink1274.xml"/><Relationship Id="rId280" Type="http://schemas.openxmlformats.org/officeDocument/2006/relationships/customXml" Target="../ink/ink1352.xml"/><Relationship Id="rId75" Type="http://schemas.openxmlformats.org/officeDocument/2006/relationships/customXml" Target="../ink/ink1246.xml"/><Relationship Id="rId140" Type="http://schemas.openxmlformats.org/officeDocument/2006/relationships/image" Target="../media/image519.png"/><Relationship Id="rId182" Type="http://schemas.openxmlformats.org/officeDocument/2006/relationships/customXml" Target="../ink/ink1301.xml"/><Relationship Id="rId6" Type="http://schemas.openxmlformats.org/officeDocument/2006/relationships/customXml" Target="../ink/ink1211.xml"/><Relationship Id="rId238" Type="http://schemas.openxmlformats.org/officeDocument/2006/relationships/customXml" Target="../ink/ink1330.xml"/></Relationships>
</file>

<file path=ppt/slides/_rels/slide13.xml.rels><?xml version="1.0" encoding="UTF-8" standalone="yes"?>
<Relationships xmlns="http://schemas.openxmlformats.org/package/2006/relationships"><Relationship Id="rId117" Type="http://schemas.openxmlformats.org/officeDocument/2006/relationships/customXml" Target="../ink/ink1425.xml"/><Relationship Id="rId21" Type="http://schemas.openxmlformats.org/officeDocument/2006/relationships/image" Target="../media/image401.png"/><Relationship Id="rId63" Type="http://schemas.openxmlformats.org/officeDocument/2006/relationships/customXml" Target="../ink/ink1397.xml"/><Relationship Id="rId159" Type="http://schemas.openxmlformats.org/officeDocument/2006/relationships/image" Target="../media/image5270.png"/><Relationship Id="rId170" Type="http://schemas.openxmlformats.org/officeDocument/2006/relationships/image" Target="../media/image532.png"/><Relationship Id="rId226" Type="http://schemas.openxmlformats.org/officeDocument/2006/relationships/customXml" Target="../ink/ink1481.xml"/><Relationship Id="rId268" Type="http://schemas.openxmlformats.org/officeDocument/2006/relationships/image" Target="../media/image520.png"/><Relationship Id="rId32" Type="http://schemas.openxmlformats.org/officeDocument/2006/relationships/customXml" Target="../ink/ink1381.xml"/><Relationship Id="rId74" Type="http://schemas.openxmlformats.org/officeDocument/2006/relationships/image" Target="../media/image427.png"/><Relationship Id="rId128" Type="http://schemas.openxmlformats.org/officeDocument/2006/relationships/image" Target="../media/image453.png"/><Relationship Id="rId5" Type="http://schemas.openxmlformats.org/officeDocument/2006/relationships/image" Target="../media/image393.png"/><Relationship Id="rId181" Type="http://schemas.openxmlformats.org/officeDocument/2006/relationships/customXml" Target="../ink/ink1458.xml"/><Relationship Id="rId237" Type="http://schemas.openxmlformats.org/officeDocument/2006/relationships/image" Target="../media/image564.png"/><Relationship Id="rId258" Type="http://schemas.openxmlformats.org/officeDocument/2006/relationships/customXml" Target="../ink/ink1498.xml"/><Relationship Id="rId22" Type="http://schemas.openxmlformats.org/officeDocument/2006/relationships/customXml" Target="../ink/ink1376.xml"/><Relationship Id="rId43" Type="http://schemas.openxmlformats.org/officeDocument/2006/relationships/image" Target="../media/image412.png"/><Relationship Id="rId64" Type="http://schemas.openxmlformats.org/officeDocument/2006/relationships/image" Target="../media/image422.png"/><Relationship Id="rId118" Type="http://schemas.openxmlformats.org/officeDocument/2006/relationships/image" Target="../media/image448.png"/><Relationship Id="rId139" Type="http://schemas.openxmlformats.org/officeDocument/2006/relationships/customXml" Target="../ink/ink1436.xml"/><Relationship Id="rId85" Type="http://schemas.openxmlformats.org/officeDocument/2006/relationships/image" Target="../media/image432.png"/><Relationship Id="rId150" Type="http://schemas.openxmlformats.org/officeDocument/2006/relationships/image" Target="../media/image5230.png"/><Relationship Id="rId171" Type="http://schemas.openxmlformats.org/officeDocument/2006/relationships/customXml" Target="../ink/ink1453.xml"/><Relationship Id="rId192" Type="http://schemas.openxmlformats.org/officeDocument/2006/relationships/image" Target="../media/image542.png"/><Relationship Id="rId206" Type="http://schemas.openxmlformats.org/officeDocument/2006/relationships/image" Target="../media/image549.png"/><Relationship Id="rId227" Type="http://schemas.openxmlformats.org/officeDocument/2006/relationships/image" Target="../media/image559.png"/><Relationship Id="rId248" Type="http://schemas.openxmlformats.org/officeDocument/2006/relationships/customXml" Target="../ink/ink1492.xml"/><Relationship Id="rId269" Type="http://schemas.openxmlformats.org/officeDocument/2006/relationships/customXml" Target="../ink/ink1504.xml"/><Relationship Id="rId12" Type="http://schemas.openxmlformats.org/officeDocument/2006/relationships/customXml" Target="../ink/ink1371.xml"/><Relationship Id="rId33" Type="http://schemas.openxmlformats.org/officeDocument/2006/relationships/image" Target="../media/image407.png"/><Relationship Id="rId108" Type="http://schemas.openxmlformats.org/officeDocument/2006/relationships/image" Target="../media/image443.png"/><Relationship Id="rId129" Type="http://schemas.openxmlformats.org/officeDocument/2006/relationships/customXml" Target="../ink/ink1431.xml"/><Relationship Id="rId54" Type="http://schemas.openxmlformats.org/officeDocument/2006/relationships/customXml" Target="../ink/ink1392.xml"/><Relationship Id="rId75" Type="http://schemas.openxmlformats.org/officeDocument/2006/relationships/customXml" Target="../ink/ink1403.xml"/><Relationship Id="rId96" Type="http://schemas.openxmlformats.org/officeDocument/2006/relationships/customXml" Target="../ink/ink1414.xml"/><Relationship Id="rId140" Type="http://schemas.openxmlformats.org/officeDocument/2006/relationships/image" Target="../media/image518.png"/><Relationship Id="rId161" Type="http://schemas.openxmlformats.org/officeDocument/2006/relationships/image" Target="../media/image5280.png"/><Relationship Id="rId182" Type="http://schemas.openxmlformats.org/officeDocument/2006/relationships/image" Target="../media/image537.png"/><Relationship Id="rId217" Type="http://schemas.openxmlformats.org/officeDocument/2006/relationships/image" Target="../media/image554.png"/><Relationship Id="rId6" Type="http://schemas.openxmlformats.org/officeDocument/2006/relationships/customXml" Target="../ink/ink1368.xml"/><Relationship Id="rId238" Type="http://schemas.openxmlformats.org/officeDocument/2006/relationships/customXml" Target="../ink/ink1487.xml"/><Relationship Id="rId259" Type="http://schemas.openxmlformats.org/officeDocument/2006/relationships/image" Target="../media/image5960.png"/><Relationship Id="rId23" Type="http://schemas.openxmlformats.org/officeDocument/2006/relationships/image" Target="../media/image402.png"/><Relationship Id="rId119" Type="http://schemas.openxmlformats.org/officeDocument/2006/relationships/customXml" Target="../ink/ink1426.xml"/><Relationship Id="rId270" Type="http://schemas.openxmlformats.org/officeDocument/2006/relationships/image" Target="../media/image521.png"/><Relationship Id="rId44" Type="http://schemas.openxmlformats.org/officeDocument/2006/relationships/customXml" Target="../ink/ink1387.xml"/><Relationship Id="rId65" Type="http://schemas.openxmlformats.org/officeDocument/2006/relationships/customXml" Target="../ink/ink1398.xml"/><Relationship Id="rId86" Type="http://schemas.openxmlformats.org/officeDocument/2006/relationships/customXml" Target="../ink/ink1409.xml"/><Relationship Id="rId130" Type="http://schemas.openxmlformats.org/officeDocument/2006/relationships/image" Target="../media/image454.png"/><Relationship Id="rId151" Type="http://schemas.openxmlformats.org/officeDocument/2006/relationships/customXml" Target="../ink/ink1442.xml"/><Relationship Id="rId172" Type="http://schemas.openxmlformats.org/officeDocument/2006/relationships/image" Target="../media/image533.png"/><Relationship Id="rId193" Type="http://schemas.openxmlformats.org/officeDocument/2006/relationships/customXml" Target="../ink/ink1464.xml"/><Relationship Id="rId207" Type="http://schemas.openxmlformats.org/officeDocument/2006/relationships/customXml" Target="../ink/ink1471.xml"/><Relationship Id="rId228" Type="http://schemas.openxmlformats.org/officeDocument/2006/relationships/customXml" Target="../ink/ink1482.xml"/><Relationship Id="rId249" Type="http://schemas.openxmlformats.org/officeDocument/2006/relationships/image" Target="../media/image570.png"/><Relationship Id="rId13" Type="http://schemas.openxmlformats.org/officeDocument/2006/relationships/image" Target="../media/image397.png"/><Relationship Id="rId109" Type="http://schemas.openxmlformats.org/officeDocument/2006/relationships/customXml" Target="../ink/ink1421.xml"/><Relationship Id="rId260" Type="http://schemas.openxmlformats.org/officeDocument/2006/relationships/customXml" Target="../ink/ink1499.xml"/><Relationship Id="rId34" Type="http://schemas.openxmlformats.org/officeDocument/2006/relationships/customXml" Target="../ink/ink1382.xml"/><Relationship Id="rId55" Type="http://schemas.openxmlformats.org/officeDocument/2006/relationships/image" Target="../media/image418.png"/><Relationship Id="rId76" Type="http://schemas.openxmlformats.org/officeDocument/2006/relationships/image" Target="../media/image428.png"/><Relationship Id="rId97" Type="http://schemas.openxmlformats.org/officeDocument/2006/relationships/image" Target="../media/image438.png"/><Relationship Id="rId120" Type="http://schemas.openxmlformats.org/officeDocument/2006/relationships/image" Target="../media/image449.png"/><Relationship Id="rId141" Type="http://schemas.openxmlformats.org/officeDocument/2006/relationships/customXml" Target="../ink/ink1437.xml"/><Relationship Id="rId7" Type="http://schemas.openxmlformats.org/officeDocument/2006/relationships/image" Target="../media/image394.png"/><Relationship Id="rId162" Type="http://schemas.openxmlformats.org/officeDocument/2006/relationships/customXml" Target="../ink/ink1448.xml"/><Relationship Id="rId183" Type="http://schemas.openxmlformats.org/officeDocument/2006/relationships/customXml" Target="../ink/ink1459.xml"/><Relationship Id="rId218" Type="http://schemas.openxmlformats.org/officeDocument/2006/relationships/customXml" Target="../ink/ink1477.xml"/><Relationship Id="rId239" Type="http://schemas.openxmlformats.org/officeDocument/2006/relationships/image" Target="../media/image565.png"/><Relationship Id="rId250" Type="http://schemas.openxmlformats.org/officeDocument/2006/relationships/customXml" Target="../ink/ink1493.xml"/><Relationship Id="rId271" Type="http://schemas.openxmlformats.org/officeDocument/2006/relationships/customXml" Target="../ink/ink1505.xml"/><Relationship Id="rId24" Type="http://schemas.openxmlformats.org/officeDocument/2006/relationships/customXml" Target="../ink/ink1377.xml"/><Relationship Id="rId45" Type="http://schemas.openxmlformats.org/officeDocument/2006/relationships/image" Target="../media/image413.png"/><Relationship Id="rId66" Type="http://schemas.openxmlformats.org/officeDocument/2006/relationships/image" Target="../media/image423.png"/><Relationship Id="rId87" Type="http://schemas.openxmlformats.org/officeDocument/2006/relationships/image" Target="../media/image433.png"/><Relationship Id="rId110" Type="http://schemas.openxmlformats.org/officeDocument/2006/relationships/image" Target="../media/image444.png"/><Relationship Id="rId131" Type="http://schemas.openxmlformats.org/officeDocument/2006/relationships/customXml" Target="../ink/ink1432.xml"/><Relationship Id="rId152" Type="http://schemas.openxmlformats.org/officeDocument/2006/relationships/image" Target="../media/image5240.png"/><Relationship Id="rId173" Type="http://schemas.openxmlformats.org/officeDocument/2006/relationships/customXml" Target="../ink/ink1454.xml"/><Relationship Id="rId194" Type="http://schemas.openxmlformats.org/officeDocument/2006/relationships/image" Target="../media/image543.png"/><Relationship Id="rId208" Type="http://schemas.openxmlformats.org/officeDocument/2006/relationships/image" Target="../media/image550.png"/><Relationship Id="rId229" Type="http://schemas.openxmlformats.org/officeDocument/2006/relationships/image" Target="../media/image560.png"/><Relationship Id="rId240" Type="http://schemas.openxmlformats.org/officeDocument/2006/relationships/customXml" Target="../ink/ink1488.xml"/><Relationship Id="rId261" Type="http://schemas.openxmlformats.org/officeDocument/2006/relationships/image" Target="../media/image5970.png"/><Relationship Id="rId14" Type="http://schemas.openxmlformats.org/officeDocument/2006/relationships/customXml" Target="../ink/ink1372.xml"/><Relationship Id="rId35" Type="http://schemas.openxmlformats.org/officeDocument/2006/relationships/image" Target="../media/image408.png"/><Relationship Id="rId56" Type="http://schemas.openxmlformats.org/officeDocument/2006/relationships/customXml" Target="../ink/ink1393.xml"/><Relationship Id="rId77" Type="http://schemas.openxmlformats.org/officeDocument/2006/relationships/customXml" Target="../ink/ink1404.xml"/><Relationship Id="rId100" Type="http://schemas.openxmlformats.org/officeDocument/2006/relationships/customXml" Target="../ink/ink1416.xml"/><Relationship Id="rId8" Type="http://schemas.openxmlformats.org/officeDocument/2006/relationships/customXml" Target="../ink/ink1369.xml"/><Relationship Id="rId98" Type="http://schemas.openxmlformats.org/officeDocument/2006/relationships/customXml" Target="../ink/ink1415.xml"/><Relationship Id="rId121" Type="http://schemas.openxmlformats.org/officeDocument/2006/relationships/customXml" Target="../ink/ink1427.xml"/><Relationship Id="rId142" Type="http://schemas.openxmlformats.org/officeDocument/2006/relationships/image" Target="../media/image519.png"/><Relationship Id="rId163" Type="http://schemas.openxmlformats.org/officeDocument/2006/relationships/image" Target="../media/image5290.png"/><Relationship Id="rId184" Type="http://schemas.openxmlformats.org/officeDocument/2006/relationships/image" Target="../media/image538.png"/><Relationship Id="rId219" Type="http://schemas.openxmlformats.org/officeDocument/2006/relationships/image" Target="../media/image555.png"/><Relationship Id="rId230" Type="http://schemas.openxmlformats.org/officeDocument/2006/relationships/customXml" Target="../ink/ink1483.xml"/><Relationship Id="rId251" Type="http://schemas.openxmlformats.org/officeDocument/2006/relationships/image" Target="../media/image571.png"/><Relationship Id="rId25" Type="http://schemas.openxmlformats.org/officeDocument/2006/relationships/image" Target="../media/image403.png"/><Relationship Id="rId46" Type="http://schemas.openxmlformats.org/officeDocument/2006/relationships/customXml" Target="../ink/ink1388.xml"/><Relationship Id="rId67" Type="http://schemas.openxmlformats.org/officeDocument/2006/relationships/customXml" Target="../ink/ink1399.xml"/><Relationship Id="rId272" Type="http://schemas.openxmlformats.org/officeDocument/2006/relationships/image" Target="../media/image575.png"/><Relationship Id="rId88" Type="http://schemas.openxmlformats.org/officeDocument/2006/relationships/customXml" Target="../ink/ink1410.xml"/><Relationship Id="rId111" Type="http://schemas.openxmlformats.org/officeDocument/2006/relationships/customXml" Target="../ink/ink1422.xml"/><Relationship Id="rId132" Type="http://schemas.openxmlformats.org/officeDocument/2006/relationships/image" Target="../media/image455.png"/><Relationship Id="rId153" Type="http://schemas.openxmlformats.org/officeDocument/2006/relationships/customXml" Target="../ink/ink1443.xml"/><Relationship Id="rId174" Type="http://schemas.openxmlformats.org/officeDocument/2006/relationships/image" Target="../media/image534.png"/><Relationship Id="rId195" Type="http://schemas.openxmlformats.org/officeDocument/2006/relationships/customXml" Target="../ink/ink1465.xml"/><Relationship Id="rId209" Type="http://schemas.openxmlformats.org/officeDocument/2006/relationships/customXml" Target="../ink/ink1472.xml"/><Relationship Id="rId220" Type="http://schemas.openxmlformats.org/officeDocument/2006/relationships/customXml" Target="../ink/ink1478.xml"/><Relationship Id="rId241" Type="http://schemas.openxmlformats.org/officeDocument/2006/relationships/image" Target="../media/image566.png"/><Relationship Id="rId15" Type="http://schemas.openxmlformats.org/officeDocument/2006/relationships/image" Target="../media/image398.png"/><Relationship Id="rId36" Type="http://schemas.openxmlformats.org/officeDocument/2006/relationships/customXml" Target="../ink/ink1383.xml"/><Relationship Id="rId57" Type="http://schemas.openxmlformats.org/officeDocument/2006/relationships/image" Target="../media/image419.png"/><Relationship Id="rId262" Type="http://schemas.openxmlformats.org/officeDocument/2006/relationships/customXml" Target="../ink/ink1500.xml"/><Relationship Id="rId78" Type="http://schemas.openxmlformats.org/officeDocument/2006/relationships/image" Target="../media/image429.png"/><Relationship Id="rId99" Type="http://schemas.openxmlformats.org/officeDocument/2006/relationships/image" Target="../media/image439.png"/><Relationship Id="rId101" Type="http://schemas.openxmlformats.org/officeDocument/2006/relationships/image" Target="../media/image440.png"/><Relationship Id="rId122" Type="http://schemas.openxmlformats.org/officeDocument/2006/relationships/image" Target="../media/image450.png"/><Relationship Id="rId143" Type="http://schemas.openxmlformats.org/officeDocument/2006/relationships/customXml" Target="../ink/ink1438.xml"/><Relationship Id="rId164" Type="http://schemas.openxmlformats.org/officeDocument/2006/relationships/customXml" Target="../ink/ink1449.xml"/><Relationship Id="rId185" Type="http://schemas.openxmlformats.org/officeDocument/2006/relationships/customXml" Target="../ink/ink1460.xml"/><Relationship Id="rId9" Type="http://schemas.openxmlformats.org/officeDocument/2006/relationships/image" Target="../media/image395.png"/><Relationship Id="rId210" Type="http://schemas.openxmlformats.org/officeDocument/2006/relationships/image" Target="../media/image551.png"/><Relationship Id="rId26" Type="http://schemas.openxmlformats.org/officeDocument/2006/relationships/customXml" Target="../ink/ink1378.xml"/><Relationship Id="rId231" Type="http://schemas.openxmlformats.org/officeDocument/2006/relationships/image" Target="../media/image561.png"/><Relationship Id="rId252" Type="http://schemas.openxmlformats.org/officeDocument/2006/relationships/customXml" Target="../ink/ink1494.xml"/><Relationship Id="rId273" Type="http://schemas.openxmlformats.org/officeDocument/2006/relationships/customXml" Target="../ink/ink1506.xml"/><Relationship Id="rId47" Type="http://schemas.openxmlformats.org/officeDocument/2006/relationships/image" Target="../media/image414.png"/><Relationship Id="rId68" Type="http://schemas.openxmlformats.org/officeDocument/2006/relationships/image" Target="../media/image424.png"/><Relationship Id="rId89" Type="http://schemas.openxmlformats.org/officeDocument/2006/relationships/image" Target="../media/image434.png"/><Relationship Id="rId112" Type="http://schemas.openxmlformats.org/officeDocument/2006/relationships/image" Target="../media/image445.png"/><Relationship Id="rId133" Type="http://schemas.openxmlformats.org/officeDocument/2006/relationships/customXml" Target="../ink/ink1433.xml"/><Relationship Id="rId154" Type="http://schemas.openxmlformats.org/officeDocument/2006/relationships/image" Target="../media/image5250.png"/><Relationship Id="rId175" Type="http://schemas.openxmlformats.org/officeDocument/2006/relationships/customXml" Target="../ink/ink1455.xml"/><Relationship Id="rId196" Type="http://schemas.openxmlformats.org/officeDocument/2006/relationships/image" Target="../media/image544.png"/><Relationship Id="rId200" Type="http://schemas.openxmlformats.org/officeDocument/2006/relationships/image" Target="../media/image546.png"/><Relationship Id="rId16" Type="http://schemas.openxmlformats.org/officeDocument/2006/relationships/customXml" Target="../ink/ink1373.xml"/><Relationship Id="rId221" Type="http://schemas.openxmlformats.org/officeDocument/2006/relationships/image" Target="../media/image556.png"/><Relationship Id="rId242" Type="http://schemas.openxmlformats.org/officeDocument/2006/relationships/customXml" Target="../ink/ink1489.xml"/><Relationship Id="rId263" Type="http://schemas.openxmlformats.org/officeDocument/2006/relationships/image" Target="../media/image573.png"/><Relationship Id="rId37" Type="http://schemas.openxmlformats.org/officeDocument/2006/relationships/image" Target="../media/image409.png"/><Relationship Id="rId58" Type="http://schemas.openxmlformats.org/officeDocument/2006/relationships/customXml" Target="../ink/ink1394.xml"/><Relationship Id="rId79" Type="http://schemas.openxmlformats.org/officeDocument/2006/relationships/customXml" Target="../ink/ink1405.xml"/><Relationship Id="rId102" Type="http://schemas.openxmlformats.org/officeDocument/2006/relationships/customXml" Target="../ink/ink1417.xml"/><Relationship Id="rId123" Type="http://schemas.openxmlformats.org/officeDocument/2006/relationships/customXml" Target="../ink/ink1428.xml"/><Relationship Id="rId144" Type="http://schemas.openxmlformats.org/officeDocument/2006/relationships/image" Target="../media/image5910.png"/><Relationship Id="rId90" Type="http://schemas.openxmlformats.org/officeDocument/2006/relationships/customXml" Target="../ink/ink1411.xml"/><Relationship Id="rId165" Type="http://schemas.openxmlformats.org/officeDocument/2006/relationships/customXml" Target="../ink/ink1450.xml"/><Relationship Id="rId186" Type="http://schemas.openxmlformats.org/officeDocument/2006/relationships/image" Target="../media/image539.png"/><Relationship Id="rId211" Type="http://schemas.openxmlformats.org/officeDocument/2006/relationships/customXml" Target="../ink/ink1473.xml"/><Relationship Id="rId232" Type="http://schemas.openxmlformats.org/officeDocument/2006/relationships/customXml" Target="../ink/ink1484.xml"/><Relationship Id="rId253" Type="http://schemas.openxmlformats.org/officeDocument/2006/relationships/customXml" Target="../ink/ink1495.xml"/><Relationship Id="rId274" Type="http://schemas.openxmlformats.org/officeDocument/2006/relationships/image" Target="../media/image5980.png"/><Relationship Id="rId27" Type="http://schemas.openxmlformats.org/officeDocument/2006/relationships/image" Target="../media/image404.png"/><Relationship Id="rId48" Type="http://schemas.openxmlformats.org/officeDocument/2006/relationships/customXml" Target="../ink/ink1389.xml"/><Relationship Id="rId69" Type="http://schemas.openxmlformats.org/officeDocument/2006/relationships/customXml" Target="../ink/ink1400.xml"/><Relationship Id="rId113" Type="http://schemas.openxmlformats.org/officeDocument/2006/relationships/customXml" Target="../ink/ink1423.xml"/><Relationship Id="rId134" Type="http://schemas.openxmlformats.org/officeDocument/2006/relationships/image" Target="../media/image5220.png"/><Relationship Id="rId80" Type="http://schemas.openxmlformats.org/officeDocument/2006/relationships/image" Target="../media/image430.png"/><Relationship Id="rId155" Type="http://schemas.openxmlformats.org/officeDocument/2006/relationships/customXml" Target="../ink/ink1444.xml"/><Relationship Id="rId176" Type="http://schemas.openxmlformats.org/officeDocument/2006/relationships/image" Target="../media/image5940.png"/><Relationship Id="rId197" Type="http://schemas.openxmlformats.org/officeDocument/2006/relationships/customXml" Target="../ink/ink1466.xml"/><Relationship Id="rId201" Type="http://schemas.openxmlformats.org/officeDocument/2006/relationships/customXml" Target="../ink/ink1468.xml"/><Relationship Id="rId222" Type="http://schemas.openxmlformats.org/officeDocument/2006/relationships/customXml" Target="../ink/ink1479.xml"/><Relationship Id="rId243" Type="http://schemas.openxmlformats.org/officeDocument/2006/relationships/image" Target="../media/image567.png"/><Relationship Id="rId264" Type="http://schemas.openxmlformats.org/officeDocument/2006/relationships/customXml" Target="../ink/ink1501.xml"/><Relationship Id="rId17" Type="http://schemas.openxmlformats.org/officeDocument/2006/relationships/image" Target="../media/image399.png"/><Relationship Id="rId38" Type="http://schemas.openxmlformats.org/officeDocument/2006/relationships/customXml" Target="../ink/ink1384.xml"/><Relationship Id="rId59" Type="http://schemas.openxmlformats.org/officeDocument/2006/relationships/image" Target="../media/image420.png"/><Relationship Id="rId103" Type="http://schemas.openxmlformats.org/officeDocument/2006/relationships/image" Target="../media/image441.png"/><Relationship Id="rId124" Type="http://schemas.openxmlformats.org/officeDocument/2006/relationships/image" Target="../media/image451.png"/><Relationship Id="rId70" Type="http://schemas.openxmlformats.org/officeDocument/2006/relationships/image" Target="../media/image425.png"/><Relationship Id="rId91" Type="http://schemas.openxmlformats.org/officeDocument/2006/relationships/image" Target="../media/image435.png"/><Relationship Id="rId145" Type="http://schemas.openxmlformats.org/officeDocument/2006/relationships/customXml" Target="../ink/ink1439.xml"/><Relationship Id="rId166" Type="http://schemas.openxmlformats.org/officeDocument/2006/relationships/image" Target="../media/image5300.png"/><Relationship Id="rId187" Type="http://schemas.openxmlformats.org/officeDocument/2006/relationships/customXml" Target="../ink/ink1461.xml"/><Relationship Id="rId1" Type="http://schemas.openxmlformats.org/officeDocument/2006/relationships/slideLayout" Target="../slideLayouts/slideLayout2.xml"/><Relationship Id="rId212" Type="http://schemas.openxmlformats.org/officeDocument/2006/relationships/image" Target="../media/image552.png"/><Relationship Id="rId233" Type="http://schemas.openxmlformats.org/officeDocument/2006/relationships/image" Target="../media/image562.png"/><Relationship Id="rId254" Type="http://schemas.openxmlformats.org/officeDocument/2006/relationships/customXml" Target="../ink/ink1496.xml"/><Relationship Id="rId28" Type="http://schemas.openxmlformats.org/officeDocument/2006/relationships/customXml" Target="../ink/ink1379.xml"/><Relationship Id="rId49" Type="http://schemas.openxmlformats.org/officeDocument/2006/relationships/image" Target="../media/image415.png"/><Relationship Id="rId114" Type="http://schemas.openxmlformats.org/officeDocument/2006/relationships/image" Target="../media/image446.png"/><Relationship Id="rId275" Type="http://schemas.openxmlformats.org/officeDocument/2006/relationships/customXml" Target="../ink/ink1507.xml"/><Relationship Id="rId60" Type="http://schemas.openxmlformats.org/officeDocument/2006/relationships/customXml" Target="../ink/ink1395.xml"/><Relationship Id="rId81" Type="http://schemas.openxmlformats.org/officeDocument/2006/relationships/customXml" Target="../ink/ink1406.xml"/><Relationship Id="rId135" Type="http://schemas.openxmlformats.org/officeDocument/2006/relationships/customXml" Target="../ink/ink1434.xml"/><Relationship Id="rId156" Type="http://schemas.openxmlformats.org/officeDocument/2006/relationships/customXml" Target="../ink/ink1445.xml"/><Relationship Id="rId177" Type="http://schemas.openxmlformats.org/officeDocument/2006/relationships/customXml" Target="../ink/ink1456.xml"/><Relationship Id="rId198" Type="http://schemas.openxmlformats.org/officeDocument/2006/relationships/image" Target="../media/image545.png"/><Relationship Id="rId202" Type="http://schemas.openxmlformats.org/officeDocument/2006/relationships/image" Target="../media/image547.png"/><Relationship Id="rId223" Type="http://schemas.openxmlformats.org/officeDocument/2006/relationships/image" Target="../media/image557.png"/><Relationship Id="rId244" Type="http://schemas.openxmlformats.org/officeDocument/2006/relationships/customXml" Target="../ink/ink1490.xml"/><Relationship Id="rId18" Type="http://schemas.openxmlformats.org/officeDocument/2006/relationships/customXml" Target="../ink/ink1374.xml"/><Relationship Id="rId39" Type="http://schemas.openxmlformats.org/officeDocument/2006/relationships/image" Target="../media/image410.png"/><Relationship Id="rId265" Type="http://schemas.openxmlformats.org/officeDocument/2006/relationships/image" Target="../media/image574.png"/><Relationship Id="rId50" Type="http://schemas.openxmlformats.org/officeDocument/2006/relationships/customXml" Target="../ink/ink1390.xml"/><Relationship Id="rId104" Type="http://schemas.openxmlformats.org/officeDocument/2006/relationships/customXml" Target="../ink/ink1418.xml"/><Relationship Id="rId125" Type="http://schemas.openxmlformats.org/officeDocument/2006/relationships/customXml" Target="../ink/ink1429.xml"/><Relationship Id="rId146" Type="http://schemas.openxmlformats.org/officeDocument/2006/relationships/image" Target="../media/image5920.png"/><Relationship Id="rId167" Type="http://schemas.openxmlformats.org/officeDocument/2006/relationships/customXml" Target="../ink/ink1451.xml"/><Relationship Id="rId188" Type="http://schemas.openxmlformats.org/officeDocument/2006/relationships/image" Target="../media/image540.png"/><Relationship Id="rId71" Type="http://schemas.openxmlformats.org/officeDocument/2006/relationships/customXml" Target="../ink/ink1401.xml"/><Relationship Id="rId92" Type="http://schemas.openxmlformats.org/officeDocument/2006/relationships/customXml" Target="../ink/ink1412.xml"/><Relationship Id="rId213" Type="http://schemas.openxmlformats.org/officeDocument/2006/relationships/customXml" Target="../ink/ink1474.xml"/><Relationship Id="rId234" Type="http://schemas.openxmlformats.org/officeDocument/2006/relationships/customXml" Target="../ink/ink1485.xml"/><Relationship Id="rId2" Type="http://schemas.openxmlformats.org/officeDocument/2006/relationships/customXml" Target="../ink/ink1366.xml"/><Relationship Id="rId29" Type="http://schemas.openxmlformats.org/officeDocument/2006/relationships/image" Target="../media/image405.png"/><Relationship Id="rId255" Type="http://schemas.openxmlformats.org/officeDocument/2006/relationships/image" Target="../media/image5950.png"/><Relationship Id="rId276" Type="http://schemas.openxmlformats.org/officeDocument/2006/relationships/image" Target="../media/image5990.png"/><Relationship Id="rId40" Type="http://schemas.openxmlformats.org/officeDocument/2006/relationships/customXml" Target="../ink/ink1385.xml"/><Relationship Id="rId115" Type="http://schemas.openxmlformats.org/officeDocument/2006/relationships/customXml" Target="../ink/ink1424.xml"/><Relationship Id="rId136" Type="http://schemas.openxmlformats.org/officeDocument/2006/relationships/image" Target="../media/image516.png"/><Relationship Id="rId157" Type="http://schemas.openxmlformats.org/officeDocument/2006/relationships/image" Target="../media/image5260.png"/><Relationship Id="rId178" Type="http://schemas.openxmlformats.org/officeDocument/2006/relationships/image" Target="../media/image535.png"/><Relationship Id="rId61" Type="http://schemas.openxmlformats.org/officeDocument/2006/relationships/image" Target="../media/image421.png"/><Relationship Id="rId82" Type="http://schemas.openxmlformats.org/officeDocument/2006/relationships/customXml" Target="../ink/ink1407.xml"/><Relationship Id="rId199" Type="http://schemas.openxmlformats.org/officeDocument/2006/relationships/customXml" Target="../ink/ink1467.xml"/><Relationship Id="rId203" Type="http://schemas.openxmlformats.org/officeDocument/2006/relationships/customXml" Target="../ink/ink1469.xml"/><Relationship Id="rId19" Type="http://schemas.openxmlformats.org/officeDocument/2006/relationships/image" Target="../media/image400.png"/><Relationship Id="rId224" Type="http://schemas.openxmlformats.org/officeDocument/2006/relationships/customXml" Target="../ink/ink1480.xml"/><Relationship Id="rId245" Type="http://schemas.openxmlformats.org/officeDocument/2006/relationships/image" Target="../media/image568.png"/><Relationship Id="rId266" Type="http://schemas.openxmlformats.org/officeDocument/2006/relationships/customXml" Target="../ink/ink1502.xml"/><Relationship Id="rId30" Type="http://schemas.openxmlformats.org/officeDocument/2006/relationships/customXml" Target="../ink/ink1380.xml"/><Relationship Id="rId105" Type="http://schemas.openxmlformats.org/officeDocument/2006/relationships/image" Target="../media/image442.png"/><Relationship Id="rId126" Type="http://schemas.openxmlformats.org/officeDocument/2006/relationships/image" Target="../media/image452.png"/><Relationship Id="rId147" Type="http://schemas.openxmlformats.org/officeDocument/2006/relationships/customXml" Target="../ink/ink1440.xml"/><Relationship Id="rId168" Type="http://schemas.openxmlformats.org/officeDocument/2006/relationships/image" Target="../media/image531.png"/><Relationship Id="rId51" Type="http://schemas.openxmlformats.org/officeDocument/2006/relationships/image" Target="../media/image416.png"/><Relationship Id="rId72" Type="http://schemas.openxmlformats.org/officeDocument/2006/relationships/image" Target="../media/image426.png"/><Relationship Id="rId93" Type="http://schemas.openxmlformats.org/officeDocument/2006/relationships/image" Target="../media/image436.png"/><Relationship Id="rId189" Type="http://schemas.openxmlformats.org/officeDocument/2006/relationships/customXml" Target="../ink/ink1462.xml"/><Relationship Id="rId3" Type="http://schemas.openxmlformats.org/officeDocument/2006/relationships/image" Target="../media/image392.png"/><Relationship Id="rId214" Type="http://schemas.openxmlformats.org/officeDocument/2006/relationships/customXml" Target="../ink/ink1475.xml"/><Relationship Id="rId235" Type="http://schemas.openxmlformats.org/officeDocument/2006/relationships/image" Target="../media/image563.png"/><Relationship Id="rId256" Type="http://schemas.openxmlformats.org/officeDocument/2006/relationships/customXml" Target="../ink/ink1497.xml"/><Relationship Id="rId277" Type="http://schemas.openxmlformats.org/officeDocument/2006/relationships/customXml" Target="../ink/ink1508.xml"/><Relationship Id="rId116" Type="http://schemas.openxmlformats.org/officeDocument/2006/relationships/image" Target="../media/image447.png"/><Relationship Id="rId137" Type="http://schemas.openxmlformats.org/officeDocument/2006/relationships/customXml" Target="../ink/ink1435.xml"/><Relationship Id="rId158" Type="http://schemas.openxmlformats.org/officeDocument/2006/relationships/customXml" Target="../ink/ink1446.xml"/><Relationship Id="rId20" Type="http://schemas.openxmlformats.org/officeDocument/2006/relationships/customXml" Target="../ink/ink1375.xml"/><Relationship Id="rId41" Type="http://schemas.openxmlformats.org/officeDocument/2006/relationships/image" Target="../media/image411.png"/><Relationship Id="rId62" Type="http://schemas.openxmlformats.org/officeDocument/2006/relationships/customXml" Target="../ink/ink1396.xml"/><Relationship Id="rId83" Type="http://schemas.openxmlformats.org/officeDocument/2006/relationships/image" Target="../media/image431.png"/><Relationship Id="rId179" Type="http://schemas.openxmlformats.org/officeDocument/2006/relationships/customXml" Target="../ink/ink1457.xml"/><Relationship Id="rId190" Type="http://schemas.openxmlformats.org/officeDocument/2006/relationships/image" Target="../media/image541.png"/><Relationship Id="rId204" Type="http://schemas.openxmlformats.org/officeDocument/2006/relationships/image" Target="../media/image548.png"/><Relationship Id="rId225" Type="http://schemas.openxmlformats.org/officeDocument/2006/relationships/image" Target="../media/image558.png"/><Relationship Id="rId246" Type="http://schemas.openxmlformats.org/officeDocument/2006/relationships/customXml" Target="../ink/ink1491.xml"/><Relationship Id="rId267" Type="http://schemas.openxmlformats.org/officeDocument/2006/relationships/customXml" Target="../ink/ink1503.xml"/><Relationship Id="rId106" Type="http://schemas.openxmlformats.org/officeDocument/2006/relationships/customXml" Target="../ink/ink1419.xml"/><Relationship Id="rId127" Type="http://schemas.openxmlformats.org/officeDocument/2006/relationships/customXml" Target="../ink/ink1430.xml"/><Relationship Id="rId10" Type="http://schemas.openxmlformats.org/officeDocument/2006/relationships/customXml" Target="../ink/ink1370.xml"/><Relationship Id="rId31" Type="http://schemas.openxmlformats.org/officeDocument/2006/relationships/image" Target="../media/image406.png"/><Relationship Id="rId52" Type="http://schemas.openxmlformats.org/officeDocument/2006/relationships/customXml" Target="../ink/ink1391.xml"/><Relationship Id="rId73" Type="http://schemas.openxmlformats.org/officeDocument/2006/relationships/customXml" Target="../ink/ink1402.xml"/><Relationship Id="rId94" Type="http://schemas.openxmlformats.org/officeDocument/2006/relationships/customXml" Target="../ink/ink1413.xml"/><Relationship Id="rId148" Type="http://schemas.openxmlformats.org/officeDocument/2006/relationships/image" Target="../media/image5930.png"/><Relationship Id="rId169" Type="http://schemas.openxmlformats.org/officeDocument/2006/relationships/customXml" Target="../ink/ink1452.xml"/><Relationship Id="rId4" Type="http://schemas.openxmlformats.org/officeDocument/2006/relationships/customXml" Target="../ink/ink1367.xml"/><Relationship Id="rId180" Type="http://schemas.openxmlformats.org/officeDocument/2006/relationships/image" Target="../media/image536.png"/><Relationship Id="rId215" Type="http://schemas.openxmlformats.org/officeDocument/2006/relationships/image" Target="../media/image553.png"/><Relationship Id="rId236" Type="http://schemas.openxmlformats.org/officeDocument/2006/relationships/customXml" Target="../ink/ink1486.xml"/><Relationship Id="rId257" Type="http://schemas.openxmlformats.org/officeDocument/2006/relationships/image" Target="../media/image572.png"/><Relationship Id="rId278" Type="http://schemas.openxmlformats.org/officeDocument/2006/relationships/image" Target="../media/image6000.png"/><Relationship Id="rId42" Type="http://schemas.openxmlformats.org/officeDocument/2006/relationships/customXml" Target="../ink/ink1386.xml"/><Relationship Id="rId84" Type="http://schemas.openxmlformats.org/officeDocument/2006/relationships/customXml" Target="../ink/ink1408.xml"/><Relationship Id="rId138" Type="http://schemas.openxmlformats.org/officeDocument/2006/relationships/image" Target="../media/image517.png"/><Relationship Id="rId191" Type="http://schemas.openxmlformats.org/officeDocument/2006/relationships/customXml" Target="../ink/ink1463.xml"/><Relationship Id="rId205" Type="http://schemas.openxmlformats.org/officeDocument/2006/relationships/customXml" Target="../ink/ink1470.xml"/><Relationship Id="rId247" Type="http://schemas.openxmlformats.org/officeDocument/2006/relationships/image" Target="../media/image569.png"/><Relationship Id="rId107" Type="http://schemas.openxmlformats.org/officeDocument/2006/relationships/customXml" Target="../ink/ink1420.xml"/><Relationship Id="rId11" Type="http://schemas.openxmlformats.org/officeDocument/2006/relationships/image" Target="../media/image396.png"/><Relationship Id="rId53" Type="http://schemas.openxmlformats.org/officeDocument/2006/relationships/image" Target="../media/image417.png"/><Relationship Id="rId149" Type="http://schemas.openxmlformats.org/officeDocument/2006/relationships/customXml" Target="../ink/ink1441.xml"/><Relationship Id="rId95" Type="http://schemas.openxmlformats.org/officeDocument/2006/relationships/image" Target="../media/image437.png"/><Relationship Id="rId160" Type="http://schemas.openxmlformats.org/officeDocument/2006/relationships/customXml" Target="../ink/ink1447.xml"/><Relationship Id="rId216" Type="http://schemas.openxmlformats.org/officeDocument/2006/relationships/customXml" Target="../ink/ink1476.xml"/></Relationships>
</file>

<file path=ppt/slides/_rels/slide14.xml.rels><?xml version="1.0" encoding="UTF-8" standalone="yes"?>
<Relationships xmlns="http://schemas.openxmlformats.org/package/2006/relationships"><Relationship Id="rId117" Type="http://schemas.openxmlformats.org/officeDocument/2006/relationships/customXml" Target="../ink/ink1568.xml"/><Relationship Id="rId21" Type="http://schemas.openxmlformats.org/officeDocument/2006/relationships/image" Target="../media/image401.png"/><Relationship Id="rId63" Type="http://schemas.openxmlformats.org/officeDocument/2006/relationships/customXml" Target="../ink/ink1540.xml"/><Relationship Id="rId159" Type="http://schemas.openxmlformats.org/officeDocument/2006/relationships/image" Target="../media/image5270.png"/><Relationship Id="rId170" Type="http://schemas.openxmlformats.org/officeDocument/2006/relationships/image" Target="../media/image532.png"/><Relationship Id="rId226" Type="http://schemas.openxmlformats.org/officeDocument/2006/relationships/customXml" Target="../ink/ink1624.xml"/><Relationship Id="rId268" Type="http://schemas.openxmlformats.org/officeDocument/2006/relationships/customXml" Target="../ink/ink1646.xml"/><Relationship Id="rId32" Type="http://schemas.openxmlformats.org/officeDocument/2006/relationships/customXml" Target="../ink/ink1524.xml"/><Relationship Id="rId74" Type="http://schemas.openxmlformats.org/officeDocument/2006/relationships/image" Target="../media/image427.png"/><Relationship Id="rId128" Type="http://schemas.openxmlformats.org/officeDocument/2006/relationships/image" Target="../media/image453.png"/><Relationship Id="rId5" Type="http://schemas.openxmlformats.org/officeDocument/2006/relationships/image" Target="../media/image393.png"/><Relationship Id="rId181" Type="http://schemas.openxmlformats.org/officeDocument/2006/relationships/customXml" Target="../ink/ink1601.xml"/><Relationship Id="rId237" Type="http://schemas.openxmlformats.org/officeDocument/2006/relationships/image" Target="../media/image564.png"/><Relationship Id="rId279" Type="http://schemas.openxmlformats.org/officeDocument/2006/relationships/image" Target="../media/image574.png"/><Relationship Id="rId43" Type="http://schemas.openxmlformats.org/officeDocument/2006/relationships/image" Target="../media/image412.png"/><Relationship Id="rId139" Type="http://schemas.openxmlformats.org/officeDocument/2006/relationships/customXml" Target="../ink/ink1579.xml"/><Relationship Id="rId290" Type="http://schemas.openxmlformats.org/officeDocument/2006/relationships/image" Target="../media/image609.png"/><Relationship Id="rId85" Type="http://schemas.openxmlformats.org/officeDocument/2006/relationships/image" Target="../media/image432.png"/><Relationship Id="rId150" Type="http://schemas.openxmlformats.org/officeDocument/2006/relationships/image" Target="../media/image5230.png"/><Relationship Id="rId192" Type="http://schemas.openxmlformats.org/officeDocument/2006/relationships/image" Target="../media/image542.png"/><Relationship Id="rId206" Type="http://schemas.openxmlformats.org/officeDocument/2006/relationships/image" Target="../media/image549.png"/><Relationship Id="rId248" Type="http://schemas.openxmlformats.org/officeDocument/2006/relationships/customXml" Target="../ink/ink1635.xml"/><Relationship Id="rId12" Type="http://schemas.openxmlformats.org/officeDocument/2006/relationships/customXml" Target="../ink/ink1514.xml"/><Relationship Id="rId33" Type="http://schemas.openxmlformats.org/officeDocument/2006/relationships/image" Target="../media/image407.png"/><Relationship Id="rId108" Type="http://schemas.openxmlformats.org/officeDocument/2006/relationships/image" Target="../media/image443.png"/><Relationship Id="rId129" Type="http://schemas.openxmlformats.org/officeDocument/2006/relationships/customXml" Target="../ink/ink1574.xml"/><Relationship Id="rId280" Type="http://schemas.openxmlformats.org/officeDocument/2006/relationships/customXml" Target="../ink/ink1652.xml"/><Relationship Id="rId54" Type="http://schemas.openxmlformats.org/officeDocument/2006/relationships/customXml" Target="../ink/ink1535.xml"/><Relationship Id="rId75" Type="http://schemas.openxmlformats.org/officeDocument/2006/relationships/customXml" Target="../ink/ink1546.xml"/><Relationship Id="rId96" Type="http://schemas.openxmlformats.org/officeDocument/2006/relationships/customXml" Target="../ink/ink1557.xml"/><Relationship Id="rId140" Type="http://schemas.openxmlformats.org/officeDocument/2006/relationships/image" Target="../media/image518.png"/><Relationship Id="rId161" Type="http://schemas.openxmlformats.org/officeDocument/2006/relationships/image" Target="../media/image5280.png"/><Relationship Id="rId182" Type="http://schemas.openxmlformats.org/officeDocument/2006/relationships/image" Target="../media/image537.png"/><Relationship Id="rId217" Type="http://schemas.openxmlformats.org/officeDocument/2006/relationships/image" Target="../media/image554.png"/><Relationship Id="rId6" Type="http://schemas.openxmlformats.org/officeDocument/2006/relationships/customXml" Target="../ink/ink1511.xml"/><Relationship Id="rId238" Type="http://schemas.openxmlformats.org/officeDocument/2006/relationships/customXml" Target="../ink/ink1630.xml"/><Relationship Id="rId259" Type="http://schemas.openxmlformats.org/officeDocument/2006/relationships/image" Target="../media/image5960.png"/><Relationship Id="rId23" Type="http://schemas.openxmlformats.org/officeDocument/2006/relationships/image" Target="../media/image402.png"/><Relationship Id="rId119" Type="http://schemas.openxmlformats.org/officeDocument/2006/relationships/customXml" Target="../ink/ink1569.xml"/><Relationship Id="rId270" Type="http://schemas.openxmlformats.org/officeDocument/2006/relationships/customXml" Target="../ink/ink1647.xml"/><Relationship Id="rId291" Type="http://schemas.openxmlformats.org/officeDocument/2006/relationships/customXml" Target="../ink/ink1658.xml"/><Relationship Id="rId44" Type="http://schemas.openxmlformats.org/officeDocument/2006/relationships/customXml" Target="../ink/ink1530.xml"/><Relationship Id="rId65" Type="http://schemas.openxmlformats.org/officeDocument/2006/relationships/customXml" Target="../ink/ink1541.xml"/><Relationship Id="rId86" Type="http://schemas.openxmlformats.org/officeDocument/2006/relationships/customXml" Target="../ink/ink1552.xml"/><Relationship Id="rId130" Type="http://schemas.openxmlformats.org/officeDocument/2006/relationships/image" Target="../media/image454.png"/><Relationship Id="rId151" Type="http://schemas.openxmlformats.org/officeDocument/2006/relationships/customXml" Target="../ink/ink1585.xml"/><Relationship Id="rId172" Type="http://schemas.openxmlformats.org/officeDocument/2006/relationships/image" Target="../media/image533.png"/><Relationship Id="rId193" Type="http://schemas.openxmlformats.org/officeDocument/2006/relationships/customXml" Target="../ink/ink1607.xml"/><Relationship Id="rId207" Type="http://schemas.openxmlformats.org/officeDocument/2006/relationships/customXml" Target="../ink/ink1614.xml"/><Relationship Id="rId228" Type="http://schemas.openxmlformats.org/officeDocument/2006/relationships/customXml" Target="../ink/ink1625.xml"/><Relationship Id="rId249" Type="http://schemas.openxmlformats.org/officeDocument/2006/relationships/image" Target="../media/image570.png"/><Relationship Id="rId13" Type="http://schemas.openxmlformats.org/officeDocument/2006/relationships/image" Target="../media/image397.png"/><Relationship Id="rId109" Type="http://schemas.openxmlformats.org/officeDocument/2006/relationships/customXml" Target="../ink/ink1564.xml"/><Relationship Id="rId260" Type="http://schemas.openxmlformats.org/officeDocument/2006/relationships/customXml" Target="../ink/ink1642.xml"/><Relationship Id="rId281" Type="http://schemas.openxmlformats.org/officeDocument/2006/relationships/customXml" Target="../ink/ink1653.xml"/><Relationship Id="rId34" Type="http://schemas.openxmlformats.org/officeDocument/2006/relationships/customXml" Target="../ink/ink1525.xml"/><Relationship Id="rId55" Type="http://schemas.openxmlformats.org/officeDocument/2006/relationships/image" Target="../media/image418.png"/><Relationship Id="rId76" Type="http://schemas.openxmlformats.org/officeDocument/2006/relationships/image" Target="../media/image428.png"/><Relationship Id="rId97" Type="http://schemas.openxmlformats.org/officeDocument/2006/relationships/image" Target="../media/image438.png"/><Relationship Id="rId120" Type="http://schemas.openxmlformats.org/officeDocument/2006/relationships/image" Target="../media/image449.png"/><Relationship Id="rId141" Type="http://schemas.openxmlformats.org/officeDocument/2006/relationships/customXml" Target="../ink/ink1580.xml"/><Relationship Id="rId7" Type="http://schemas.openxmlformats.org/officeDocument/2006/relationships/image" Target="../media/image394.png"/><Relationship Id="rId162" Type="http://schemas.openxmlformats.org/officeDocument/2006/relationships/customXml" Target="../ink/ink1591.xml"/><Relationship Id="rId183" Type="http://schemas.openxmlformats.org/officeDocument/2006/relationships/customXml" Target="../ink/ink1602.xml"/><Relationship Id="rId218" Type="http://schemas.openxmlformats.org/officeDocument/2006/relationships/customXml" Target="../ink/ink1620.xml"/><Relationship Id="rId239" Type="http://schemas.openxmlformats.org/officeDocument/2006/relationships/image" Target="../media/image565.png"/><Relationship Id="rId250" Type="http://schemas.openxmlformats.org/officeDocument/2006/relationships/customXml" Target="../ink/ink1636.xml"/><Relationship Id="rId271" Type="http://schemas.openxmlformats.org/officeDocument/2006/relationships/image" Target="../media/image604.png"/><Relationship Id="rId292" Type="http://schemas.openxmlformats.org/officeDocument/2006/relationships/image" Target="../media/image610.png"/><Relationship Id="rId24" Type="http://schemas.openxmlformats.org/officeDocument/2006/relationships/customXml" Target="../ink/ink1520.xml"/><Relationship Id="rId45" Type="http://schemas.openxmlformats.org/officeDocument/2006/relationships/image" Target="../media/image413.png"/><Relationship Id="rId66" Type="http://schemas.openxmlformats.org/officeDocument/2006/relationships/image" Target="../media/image423.png"/><Relationship Id="rId87" Type="http://schemas.openxmlformats.org/officeDocument/2006/relationships/image" Target="../media/image433.png"/><Relationship Id="rId110" Type="http://schemas.openxmlformats.org/officeDocument/2006/relationships/image" Target="../media/image444.png"/><Relationship Id="rId131" Type="http://schemas.openxmlformats.org/officeDocument/2006/relationships/customXml" Target="../ink/ink1575.xml"/><Relationship Id="rId152" Type="http://schemas.openxmlformats.org/officeDocument/2006/relationships/image" Target="../media/image5240.png"/><Relationship Id="rId173" Type="http://schemas.openxmlformats.org/officeDocument/2006/relationships/customXml" Target="../ink/ink1597.xml"/><Relationship Id="rId194" Type="http://schemas.openxmlformats.org/officeDocument/2006/relationships/image" Target="../media/image543.png"/><Relationship Id="rId208" Type="http://schemas.openxmlformats.org/officeDocument/2006/relationships/image" Target="../media/image550.png"/><Relationship Id="rId229" Type="http://schemas.openxmlformats.org/officeDocument/2006/relationships/image" Target="../media/image560.png"/><Relationship Id="rId240" Type="http://schemas.openxmlformats.org/officeDocument/2006/relationships/customXml" Target="../ink/ink1631.xml"/><Relationship Id="rId261" Type="http://schemas.openxmlformats.org/officeDocument/2006/relationships/image" Target="../media/image5970.png"/><Relationship Id="rId14" Type="http://schemas.openxmlformats.org/officeDocument/2006/relationships/customXml" Target="../ink/ink1515.xml"/><Relationship Id="rId35" Type="http://schemas.openxmlformats.org/officeDocument/2006/relationships/image" Target="../media/image408.png"/><Relationship Id="rId56" Type="http://schemas.openxmlformats.org/officeDocument/2006/relationships/customXml" Target="../ink/ink1536.xml"/><Relationship Id="rId77" Type="http://schemas.openxmlformats.org/officeDocument/2006/relationships/customXml" Target="../ink/ink1547.xml"/><Relationship Id="rId100" Type="http://schemas.openxmlformats.org/officeDocument/2006/relationships/customXml" Target="../ink/ink1559.xml"/><Relationship Id="rId282" Type="http://schemas.openxmlformats.org/officeDocument/2006/relationships/image" Target="../media/image520.png"/><Relationship Id="rId8" Type="http://schemas.openxmlformats.org/officeDocument/2006/relationships/customXml" Target="../ink/ink1512.xml"/><Relationship Id="rId98" Type="http://schemas.openxmlformats.org/officeDocument/2006/relationships/customXml" Target="../ink/ink1558.xml"/><Relationship Id="rId121" Type="http://schemas.openxmlformats.org/officeDocument/2006/relationships/customXml" Target="../ink/ink1570.xml"/><Relationship Id="rId142" Type="http://schemas.openxmlformats.org/officeDocument/2006/relationships/image" Target="../media/image519.png"/><Relationship Id="rId163" Type="http://schemas.openxmlformats.org/officeDocument/2006/relationships/image" Target="../media/image5290.png"/><Relationship Id="rId184" Type="http://schemas.openxmlformats.org/officeDocument/2006/relationships/image" Target="../media/image538.png"/><Relationship Id="rId219" Type="http://schemas.openxmlformats.org/officeDocument/2006/relationships/image" Target="../media/image555.png"/><Relationship Id="rId230" Type="http://schemas.openxmlformats.org/officeDocument/2006/relationships/customXml" Target="../ink/ink1626.xml"/><Relationship Id="rId251" Type="http://schemas.openxmlformats.org/officeDocument/2006/relationships/image" Target="../media/image571.png"/><Relationship Id="rId25" Type="http://schemas.openxmlformats.org/officeDocument/2006/relationships/image" Target="../media/image403.png"/><Relationship Id="rId46" Type="http://schemas.openxmlformats.org/officeDocument/2006/relationships/customXml" Target="../ink/ink1531.xml"/><Relationship Id="rId67" Type="http://schemas.openxmlformats.org/officeDocument/2006/relationships/customXml" Target="../ink/ink1542.xml"/><Relationship Id="rId272" Type="http://schemas.openxmlformats.org/officeDocument/2006/relationships/customXml" Target="../ink/ink1648.xml"/><Relationship Id="rId293" Type="http://schemas.openxmlformats.org/officeDocument/2006/relationships/customXml" Target="../ink/ink1659.xml"/><Relationship Id="rId88" Type="http://schemas.openxmlformats.org/officeDocument/2006/relationships/customXml" Target="../ink/ink1553.xml"/><Relationship Id="rId111" Type="http://schemas.openxmlformats.org/officeDocument/2006/relationships/customXml" Target="../ink/ink1565.xml"/><Relationship Id="rId132" Type="http://schemas.openxmlformats.org/officeDocument/2006/relationships/image" Target="../media/image455.png"/><Relationship Id="rId153" Type="http://schemas.openxmlformats.org/officeDocument/2006/relationships/customXml" Target="../ink/ink1586.xml"/><Relationship Id="rId174" Type="http://schemas.openxmlformats.org/officeDocument/2006/relationships/image" Target="../media/image534.png"/><Relationship Id="rId195" Type="http://schemas.openxmlformats.org/officeDocument/2006/relationships/customXml" Target="../ink/ink1608.xml"/><Relationship Id="rId209" Type="http://schemas.openxmlformats.org/officeDocument/2006/relationships/customXml" Target="../ink/ink1615.xml"/><Relationship Id="rId220" Type="http://schemas.openxmlformats.org/officeDocument/2006/relationships/customXml" Target="../ink/ink1621.xml"/><Relationship Id="rId241" Type="http://schemas.openxmlformats.org/officeDocument/2006/relationships/image" Target="../media/image566.png"/><Relationship Id="rId15" Type="http://schemas.openxmlformats.org/officeDocument/2006/relationships/image" Target="../media/image398.png"/><Relationship Id="rId36" Type="http://schemas.openxmlformats.org/officeDocument/2006/relationships/customXml" Target="../ink/ink1526.xml"/><Relationship Id="rId57" Type="http://schemas.openxmlformats.org/officeDocument/2006/relationships/image" Target="../media/image419.png"/><Relationship Id="rId262" Type="http://schemas.openxmlformats.org/officeDocument/2006/relationships/customXml" Target="../ink/ink1643.xml"/><Relationship Id="rId283" Type="http://schemas.openxmlformats.org/officeDocument/2006/relationships/customXml" Target="../ink/ink1654.xml"/><Relationship Id="rId78" Type="http://schemas.openxmlformats.org/officeDocument/2006/relationships/image" Target="../media/image429.png"/><Relationship Id="rId99" Type="http://schemas.openxmlformats.org/officeDocument/2006/relationships/image" Target="../media/image439.png"/><Relationship Id="rId101" Type="http://schemas.openxmlformats.org/officeDocument/2006/relationships/image" Target="../media/image440.png"/><Relationship Id="rId122" Type="http://schemas.openxmlformats.org/officeDocument/2006/relationships/image" Target="../media/image450.png"/><Relationship Id="rId143" Type="http://schemas.openxmlformats.org/officeDocument/2006/relationships/customXml" Target="../ink/ink1581.xml"/><Relationship Id="rId164" Type="http://schemas.openxmlformats.org/officeDocument/2006/relationships/customXml" Target="../ink/ink1592.xml"/><Relationship Id="rId185" Type="http://schemas.openxmlformats.org/officeDocument/2006/relationships/customXml" Target="../ink/ink1603.xml"/><Relationship Id="rId9" Type="http://schemas.openxmlformats.org/officeDocument/2006/relationships/image" Target="../media/image395.png"/><Relationship Id="rId210" Type="http://schemas.openxmlformats.org/officeDocument/2006/relationships/image" Target="../media/image551.png"/><Relationship Id="rId26" Type="http://schemas.openxmlformats.org/officeDocument/2006/relationships/customXml" Target="../ink/ink1521.xml"/><Relationship Id="rId231" Type="http://schemas.openxmlformats.org/officeDocument/2006/relationships/image" Target="../media/image561.png"/><Relationship Id="rId252" Type="http://schemas.openxmlformats.org/officeDocument/2006/relationships/customXml" Target="../ink/ink1637.xml"/><Relationship Id="rId273" Type="http://schemas.openxmlformats.org/officeDocument/2006/relationships/image" Target="../media/image605.png"/><Relationship Id="rId294" Type="http://schemas.openxmlformats.org/officeDocument/2006/relationships/image" Target="../media/image611.png"/><Relationship Id="rId47" Type="http://schemas.openxmlformats.org/officeDocument/2006/relationships/image" Target="../media/image414.png"/><Relationship Id="rId68" Type="http://schemas.openxmlformats.org/officeDocument/2006/relationships/image" Target="../media/image424.png"/><Relationship Id="rId89" Type="http://schemas.openxmlformats.org/officeDocument/2006/relationships/image" Target="../media/image434.png"/><Relationship Id="rId112" Type="http://schemas.openxmlformats.org/officeDocument/2006/relationships/image" Target="../media/image445.png"/><Relationship Id="rId133" Type="http://schemas.openxmlformats.org/officeDocument/2006/relationships/customXml" Target="../ink/ink1576.xml"/><Relationship Id="rId154" Type="http://schemas.openxmlformats.org/officeDocument/2006/relationships/image" Target="../media/image5250.png"/><Relationship Id="rId175" Type="http://schemas.openxmlformats.org/officeDocument/2006/relationships/customXml" Target="../ink/ink1598.xml"/><Relationship Id="rId196" Type="http://schemas.openxmlformats.org/officeDocument/2006/relationships/image" Target="../media/image544.png"/><Relationship Id="rId200" Type="http://schemas.openxmlformats.org/officeDocument/2006/relationships/image" Target="../media/image546.png"/><Relationship Id="rId16" Type="http://schemas.openxmlformats.org/officeDocument/2006/relationships/customXml" Target="../ink/ink1516.xml"/><Relationship Id="rId221" Type="http://schemas.openxmlformats.org/officeDocument/2006/relationships/image" Target="../media/image556.png"/><Relationship Id="rId242" Type="http://schemas.openxmlformats.org/officeDocument/2006/relationships/customXml" Target="../ink/ink1632.xml"/><Relationship Id="rId263" Type="http://schemas.openxmlformats.org/officeDocument/2006/relationships/image" Target="../media/image573.png"/><Relationship Id="rId284" Type="http://schemas.openxmlformats.org/officeDocument/2006/relationships/image" Target="../media/image521.png"/><Relationship Id="rId37" Type="http://schemas.openxmlformats.org/officeDocument/2006/relationships/image" Target="../media/image409.png"/><Relationship Id="rId58" Type="http://schemas.openxmlformats.org/officeDocument/2006/relationships/customXml" Target="../ink/ink1537.xml"/><Relationship Id="rId79" Type="http://schemas.openxmlformats.org/officeDocument/2006/relationships/customXml" Target="../ink/ink1548.xml"/><Relationship Id="rId102" Type="http://schemas.openxmlformats.org/officeDocument/2006/relationships/customXml" Target="../ink/ink1560.xml"/><Relationship Id="rId123" Type="http://schemas.openxmlformats.org/officeDocument/2006/relationships/customXml" Target="../ink/ink1571.xml"/><Relationship Id="rId144" Type="http://schemas.openxmlformats.org/officeDocument/2006/relationships/image" Target="../media/image5910.png"/><Relationship Id="rId90" Type="http://schemas.openxmlformats.org/officeDocument/2006/relationships/customXml" Target="../ink/ink1554.xml"/><Relationship Id="rId165" Type="http://schemas.openxmlformats.org/officeDocument/2006/relationships/customXml" Target="../ink/ink1593.xml"/><Relationship Id="rId186" Type="http://schemas.openxmlformats.org/officeDocument/2006/relationships/image" Target="../media/image539.png"/><Relationship Id="rId211" Type="http://schemas.openxmlformats.org/officeDocument/2006/relationships/customXml" Target="../ink/ink1616.xml"/><Relationship Id="rId232" Type="http://schemas.openxmlformats.org/officeDocument/2006/relationships/customXml" Target="../ink/ink1627.xml"/><Relationship Id="rId253" Type="http://schemas.openxmlformats.org/officeDocument/2006/relationships/customXml" Target="../ink/ink1638.xml"/><Relationship Id="rId274" Type="http://schemas.openxmlformats.org/officeDocument/2006/relationships/customXml" Target="../ink/ink1649.xml"/><Relationship Id="rId295" Type="http://schemas.openxmlformats.org/officeDocument/2006/relationships/customXml" Target="../ink/ink1660.xml"/><Relationship Id="rId27" Type="http://schemas.openxmlformats.org/officeDocument/2006/relationships/image" Target="../media/image404.png"/><Relationship Id="rId48" Type="http://schemas.openxmlformats.org/officeDocument/2006/relationships/customXml" Target="../ink/ink1532.xml"/><Relationship Id="rId69" Type="http://schemas.openxmlformats.org/officeDocument/2006/relationships/customXml" Target="../ink/ink1543.xml"/><Relationship Id="rId113" Type="http://schemas.openxmlformats.org/officeDocument/2006/relationships/customXml" Target="../ink/ink1566.xml"/><Relationship Id="rId134" Type="http://schemas.openxmlformats.org/officeDocument/2006/relationships/image" Target="../media/image5220.png"/><Relationship Id="rId80" Type="http://schemas.openxmlformats.org/officeDocument/2006/relationships/image" Target="../media/image430.png"/><Relationship Id="rId155" Type="http://schemas.openxmlformats.org/officeDocument/2006/relationships/customXml" Target="../ink/ink1587.xml"/><Relationship Id="rId176" Type="http://schemas.openxmlformats.org/officeDocument/2006/relationships/image" Target="../media/image5940.png"/><Relationship Id="rId197" Type="http://schemas.openxmlformats.org/officeDocument/2006/relationships/customXml" Target="../ink/ink1609.xml"/><Relationship Id="rId201" Type="http://schemas.openxmlformats.org/officeDocument/2006/relationships/customXml" Target="../ink/ink1611.xml"/><Relationship Id="rId222" Type="http://schemas.openxmlformats.org/officeDocument/2006/relationships/customXml" Target="../ink/ink1622.xml"/><Relationship Id="rId243" Type="http://schemas.openxmlformats.org/officeDocument/2006/relationships/image" Target="../media/image567.png"/><Relationship Id="rId264" Type="http://schemas.openxmlformats.org/officeDocument/2006/relationships/customXml" Target="../ink/ink1644.xml"/><Relationship Id="rId285" Type="http://schemas.openxmlformats.org/officeDocument/2006/relationships/customXml" Target="../ink/ink1655.xml"/><Relationship Id="rId17" Type="http://schemas.openxmlformats.org/officeDocument/2006/relationships/image" Target="../media/image399.png"/><Relationship Id="rId38" Type="http://schemas.openxmlformats.org/officeDocument/2006/relationships/customXml" Target="../ink/ink1527.xml"/><Relationship Id="rId59" Type="http://schemas.openxmlformats.org/officeDocument/2006/relationships/image" Target="../media/image420.png"/><Relationship Id="rId103" Type="http://schemas.openxmlformats.org/officeDocument/2006/relationships/image" Target="../media/image441.png"/><Relationship Id="rId124" Type="http://schemas.openxmlformats.org/officeDocument/2006/relationships/image" Target="../media/image451.png"/><Relationship Id="rId70" Type="http://schemas.openxmlformats.org/officeDocument/2006/relationships/image" Target="../media/image425.png"/><Relationship Id="rId91" Type="http://schemas.openxmlformats.org/officeDocument/2006/relationships/image" Target="../media/image435.png"/><Relationship Id="rId145" Type="http://schemas.openxmlformats.org/officeDocument/2006/relationships/customXml" Target="../ink/ink1582.xml"/><Relationship Id="rId166" Type="http://schemas.openxmlformats.org/officeDocument/2006/relationships/image" Target="../media/image5300.png"/><Relationship Id="rId187" Type="http://schemas.openxmlformats.org/officeDocument/2006/relationships/customXml" Target="../ink/ink1604.xml"/><Relationship Id="rId1" Type="http://schemas.openxmlformats.org/officeDocument/2006/relationships/slideLayout" Target="../slideLayouts/slideLayout2.xml"/><Relationship Id="rId212" Type="http://schemas.openxmlformats.org/officeDocument/2006/relationships/image" Target="../media/image552.png"/><Relationship Id="rId233" Type="http://schemas.openxmlformats.org/officeDocument/2006/relationships/image" Target="../media/image562.png"/><Relationship Id="rId254" Type="http://schemas.openxmlformats.org/officeDocument/2006/relationships/customXml" Target="../ink/ink1639.xml"/><Relationship Id="rId28" Type="http://schemas.openxmlformats.org/officeDocument/2006/relationships/customXml" Target="../ink/ink1522.xml"/><Relationship Id="rId49" Type="http://schemas.openxmlformats.org/officeDocument/2006/relationships/image" Target="../media/image415.png"/><Relationship Id="rId114" Type="http://schemas.openxmlformats.org/officeDocument/2006/relationships/image" Target="../media/image446.png"/><Relationship Id="rId275" Type="http://schemas.openxmlformats.org/officeDocument/2006/relationships/image" Target="../media/image606.png"/><Relationship Id="rId296" Type="http://schemas.openxmlformats.org/officeDocument/2006/relationships/image" Target="../media/image612.png"/><Relationship Id="rId60" Type="http://schemas.openxmlformats.org/officeDocument/2006/relationships/customXml" Target="../ink/ink1538.xml"/><Relationship Id="rId81" Type="http://schemas.openxmlformats.org/officeDocument/2006/relationships/customXml" Target="../ink/ink1549.xml"/><Relationship Id="rId135" Type="http://schemas.openxmlformats.org/officeDocument/2006/relationships/customXml" Target="../ink/ink1577.xml"/><Relationship Id="rId156" Type="http://schemas.openxmlformats.org/officeDocument/2006/relationships/customXml" Target="../ink/ink1588.xml"/><Relationship Id="rId177" Type="http://schemas.openxmlformats.org/officeDocument/2006/relationships/customXml" Target="../ink/ink1599.xml"/><Relationship Id="rId198" Type="http://schemas.openxmlformats.org/officeDocument/2006/relationships/image" Target="../media/image545.png"/><Relationship Id="rId202" Type="http://schemas.openxmlformats.org/officeDocument/2006/relationships/image" Target="../media/image547.png"/><Relationship Id="rId223" Type="http://schemas.openxmlformats.org/officeDocument/2006/relationships/image" Target="../media/image557.png"/><Relationship Id="rId244" Type="http://schemas.openxmlformats.org/officeDocument/2006/relationships/customXml" Target="../ink/ink1633.xml"/><Relationship Id="rId18" Type="http://schemas.openxmlformats.org/officeDocument/2006/relationships/customXml" Target="../ink/ink1517.xml"/><Relationship Id="rId39" Type="http://schemas.openxmlformats.org/officeDocument/2006/relationships/image" Target="../media/image410.png"/><Relationship Id="rId265" Type="http://schemas.openxmlformats.org/officeDocument/2006/relationships/image" Target="../media/image6010.png"/><Relationship Id="rId286" Type="http://schemas.openxmlformats.org/officeDocument/2006/relationships/image" Target="../media/image575.png"/><Relationship Id="rId50" Type="http://schemas.openxmlformats.org/officeDocument/2006/relationships/customXml" Target="../ink/ink1533.xml"/><Relationship Id="rId104" Type="http://schemas.openxmlformats.org/officeDocument/2006/relationships/customXml" Target="../ink/ink1561.xml"/><Relationship Id="rId125" Type="http://schemas.openxmlformats.org/officeDocument/2006/relationships/customXml" Target="../ink/ink1572.xml"/><Relationship Id="rId146" Type="http://schemas.openxmlformats.org/officeDocument/2006/relationships/image" Target="../media/image5920.png"/><Relationship Id="rId167" Type="http://schemas.openxmlformats.org/officeDocument/2006/relationships/customXml" Target="../ink/ink1594.xml"/><Relationship Id="rId188" Type="http://schemas.openxmlformats.org/officeDocument/2006/relationships/image" Target="../media/image540.png"/><Relationship Id="rId71" Type="http://schemas.openxmlformats.org/officeDocument/2006/relationships/customXml" Target="../ink/ink1544.xml"/><Relationship Id="rId92" Type="http://schemas.openxmlformats.org/officeDocument/2006/relationships/customXml" Target="../ink/ink1555.xml"/><Relationship Id="rId213" Type="http://schemas.openxmlformats.org/officeDocument/2006/relationships/customXml" Target="../ink/ink1617.xml"/><Relationship Id="rId234" Type="http://schemas.openxmlformats.org/officeDocument/2006/relationships/customXml" Target="../ink/ink1628.xml"/><Relationship Id="rId2" Type="http://schemas.openxmlformats.org/officeDocument/2006/relationships/customXml" Target="../ink/ink1509.xml"/><Relationship Id="rId29" Type="http://schemas.openxmlformats.org/officeDocument/2006/relationships/image" Target="../media/image405.png"/><Relationship Id="rId255" Type="http://schemas.openxmlformats.org/officeDocument/2006/relationships/image" Target="../media/image5950.png"/><Relationship Id="rId276" Type="http://schemas.openxmlformats.org/officeDocument/2006/relationships/customXml" Target="../ink/ink1650.xml"/><Relationship Id="rId40" Type="http://schemas.openxmlformats.org/officeDocument/2006/relationships/customXml" Target="../ink/ink1528.xml"/><Relationship Id="rId115" Type="http://schemas.openxmlformats.org/officeDocument/2006/relationships/customXml" Target="../ink/ink1567.xml"/><Relationship Id="rId136" Type="http://schemas.openxmlformats.org/officeDocument/2006/relationships/image" Target="../media/image516.png"/><Relationship Id="rId157" Type="http://schemas.openxmlformats.org/officeDocument/2006/relationships/image" Target="../media/image5260.png"/><Relationship Id="rId178" Type="http://schemas.openxmlformats.org/officeDocument/2006/relationships/image" Target="../media/image535.png"/><Relationship Id="rId61" Type="http://schemas.openxmlformats.org/officeDocument/2006/relationships/image" Target="../media/image421.png"/><Relationship Id="rId82" Type="http://schemas.openxmlformats.org/officeDocument/2006/relationships/customXml" Target="../ink/ink1550.xml"/><Relationship Id="rId199" Type="http://schemas.openxmlformats.org/officeDocument/2006/relationships/customXml" Target="../ink/ink1610.xml"/><Relationship Id="rId203" Type="http://schemas.openxmlformats.org/officeDocument/2006/relationships/customXml" Target="../ink/ink1612.xml"/><Relationship Id="rId19" Type="http://schemas.openxmlformats.org/officeDocument/2006/relationships/image" Target="../media/image400.png"/><Relationship Id="rId224" Type="http://schemas.openxmlformats.org/officeDocument/2006/relationships/customXml" Target="../ink/ink1623.xml"/><Relationship Id="rId245" Type="http://schemas.openxmlformats.org/officeDocument/2006/relationships/image" Target="../media/image568.png"/><Relationship Id="rId266" Type="http://schemas.openxmlformats.org/officeDocument/2006/relationships/customXml" Target="../ink/ink1645.xml"/><Relationship Id="rId287" Type="http://schemas.openxmlformats.org/officeDocument/2006/relationships/customXml" Target="../ink/ink1656.xml"/><Relationship Id="rId30" Type="http://schemas.openxmlformats.org/officeDocument/2006/relationships/customXml" Target="../ink/ink1523.xml"/><Relationship Id="rId105" Type="http://schemas.openxmlformats.org/officeDocument/2006/relationships/image" Target="../media/image442.png"/><Relationship Id="rId126" Type="http://schemas.openxmlformats.org/officeDocument/2006/relationships/image" Target="../media/image452.png"/><Relationship Id="rId147" Type="http://schemas.openxmlformats.org/officeDocument/2006/relationships/customXml" Target="../ink/ink1583.xml"/><Relationship Id="rId168" Type="http://schemas.openxmlformats.org/officeDocument/2006/relationships/image" Target="../media/image531.png"/><Relationship Id="rId51" Type="http://schemas.openxmlformats.org/officeDocument/2006/relationships/image" Target="../media/image416.png"/><Relationship Id="rId72" Type="http://schemas.openxmlformats.org/officeDocument/2006/relationships/image" Target="../media/image426.png"/><Relationship Id="rId93" Type="http://schemas.openxmlformats.org/officeDocument/2006/relationships/image" Target="../media/image436.png"/><Relationship Id="rId189" Type="http://schemas.openxmlformats.org/officeDocument/2006/relationships/customXml" Target="../ink/ink1605.xml"/><Relationship Id="rId3" Type="http://schemas.openxmlformats.org/officeDocument/2006/relationships/image" Target="../media/image392.png"/><Relationship Id="rId214" Type="http://schemas.openxmlformats.org/officeDocument/2006/relationships/customXml" Target="../ink/ink1618.xml"/><Relationship Id="rId235" Type="http://schemas.openxmlformats.org/officeDocument/2006/relationships/image" Target="../media/image563.png"/><Relationship Id="rId256" Type="http://schemas.openxmlformats.org/officeDocument/2006/relationships/customXml" Target="../ink/ink1640.xml"/><Relationship Id="rId277" Type="http://schemas.openxmlformats.org/officeDocument/2006/relationships/image" Target="../media/image607.png"/><Relationship Id="rId116" Type="http://schemas.openxmlformats.org/officeDocument/2006/relationships/image" Target="../media/image447.png"/><Relationship Id="rId137" Type="http://schemas.openxmlformats.org/officeDocument/2006/relationships/customXml" Target="../ink/ink1578.xml"/><Relationship Id="rId158" Type="http://schemas.openxmlformats.org/officeDocument/2006/relationships/customXml" Target="../ink/ink1589.xml"/><Relationship Id="rId20" Type="http://schemas.openxmlformats.org/officeDocument/2006/relationships/customXml" Target="../ink/ink1518.xml"/><Relationship Id="rId41" Type="http://schemas.openxmlformats.org/officeDocument/2006/relationships/image" Target="../media/image411.png"/><Relationship Id="rId62" Type="http://schemas.openxmlformats.org/officeDocument/2006/relationships/customXml" Target="../ink/ink1539.xml"/><Relationship Id="rId83" Type="http://schemas.openxmlformats.org/officeDocument/2006/relationships/image" Target="../media/image431.png"/><Relationship Id="rId179" Type="http://schemas.openxmlformats.org/officeDocument/2006/relationships/customXml" Target="../ink/ink1600.xml"/><Relationship Id="rId190" Type="http://schemas.openxmlformats.org/officeDocument/2006/relationships/image" Target="../media/image541.png"/><Relationship Id="rId204" Type="http://schemas.openxmlformats.org/officeDocument/2006/relationships/image" Target="../media/image548.png"/><Relationship Id="rId225" Type="http://schemas.openxmlformats.org/officeDocument/2006/relationships/image" Target="../media/image558.png"/><Relationship Id="rId246" Type="http://schemas.openxmlformats.org/officeDocument/2006/relationships/customXml" Target="../ink/ink1634.xml"/><Relationship Id="rId267" Type="http://schemas.openxmlformats.org/officeDocument/2006/relationships/image" Target="../media/image6020.png"/><Relationship Id="rId288" Type="http://schemas.openxmlformats.org/officeDocument/2006/relationships/image" Target="../media/image608.png"/><Relationship Id="rId106" Type="http://schemas.openxmlformats.org/officeDocument/2006/relationships/customXml" Target="../ink/ink1562.xml"/><Relationship Id="rId127" Type="http://schemas.openxmlformats.org/officeDocument/2006/relationships/customXml" Target="../ink/ink1573.xml"/><Relationship Id="rId10" Type="http://schemas.openxmlformats.org/officeDocument/2006/relationships/customXml" Target="../ink/ink1513.xml"/><Relationship Id="rId31" Type="http://schemas.openxmlformats.org/officeDocument/2006/relationships/image" Target="../media/image406.png"/><Relationship Id="rId52" Type="http://schemas.openxmlformats.org/officeDocument/2006/relationships/customXml" Target="../ink/ink1534.xml"/><Relationship Id="rId73" Type="http://schemas.openxmlformats.org/officeDocument/2006/relationships/customXml" Target="../ink/ink1545.xml"/><Relationship Id="rId94" Type="http://schemas.openxmlformats.org/officeDocument/2006/relationships/customXml" Target="../ink/ink1556.xml"/><Relationship Id="rId148" Type="http://schemas.openxmlformats.org/officeDocument/2006/relationships/image" Target="../media/image5930.png"/><Relationship Id="rId169" Type="http://schemas.openxmlformats.org/officeDocument/2006/relationships/customXml" Target="../ink/ink1595.xml"/><Relationship Id="rId4" Type="http://schemas.openxmlformats.org/officeDocument/2006/relationships/customXml" Target="../ink/ink1510.xml"/><Relationship Id="rId180" Type="http://schemas.openxmlformats.org/officeDocument/2006/relationships/image" Target="../media/image536.png"/><Relationship Id="rId215" Type="http://schemas.openxmlformats.org/officeDocument/2006/relationships/image" Target="../media/image553.png"/><Relationship Id="rId236" Type="http://schemas.openxmlformats.org/officeDocument/2006/relationships/customXml" Target="../ink/ink1629.xml"/><Relationship Id="rId257" Type="http://schemas.openxmlformats.org/officeDocument/2006/relationships/image" Target="../media/image572.png"/><Relationship Id="rId278" Type="http://schemas.openxmlformats.org/officeDocument/2006/relationships/customXml" Target="../ink/ink1651.xml"/><Relationship Id="rId42" Type="http://schemas.openxmlformats.org/officeDocument/2006/relationships/customXml" Target="../ink/ink1529.xml"/><Relationship Id="rId84" Type="http://schemas.openxmlformats.org/officeDocument/2006/relationships/customXml" Target="../ink/ink1551.xml"/><Relationship Id="rId138" Type="http://schemas.openxmlformats.org/officeDocument/2006/relationships/image" Target="../media/image517.png"/><Relationship Id="rId191" Type="http://schemas.openxmlformats.org/officeDocument/2006/relationships/customXml" Target="../ink/ink1606.xml"/><Relationship Id="rId205" Type="http://schemas.openxmlformats.org/officeDocument/2006/relationships/customXml" Target="../ink/ink1613.xml"/><Relationship Id="rId247" Type="http://schemas.openxmlformats.org/officeDocument/2006/relationships/image" Target="../media/image569.png"/><Relationship Id="rId107" Type="http://schemas.openxmlformats.org/officeDocument/2006/relationships/customXml" Target="../ink/ink1563.xml"/><Relationship Id="rId289" Type="http://schemas.openxmlformats.org/officeDocument/2006/relationships/customXml" Target="../ink/ink1657.xml"/><Relationship Id="rId11" Type="http://schemas.openxmlformats.org/officeDocument/2006/relationships/image" Target="../media/image396.png"/><Relationship Id="rId53" Type="http://schemas.openxmlformats.org/officeDocument/2006/relationships/image" Target="../media/image417.png"/><Relationship Id="rId149" Type="http://schemas.openxmlformats.org/officeDocument/2006/relationships/customXml" Target="../ink/ink1584.xml"/><Relationship Id="rId95" Type="http://schemas.openxmlformats.org/officeDocument/2006/relationships/image" Target="../media/image437.png"/><Relationship Id="rId160" Type="http://schemas.openxmlformats.org/officeDocument/2006/relationships/customXml" Target="../ink/ink1590.xml"/><Relationship Id="rId216" Type="http://schemas.openxmlformats.org/officeDocument/2006/relationships/customXml" Target="../ink/ink1619.xml"/><Relationship Id="rId258" Type="http://schemas.openxmlformats.org/officeDocument/2006/relationships/customXml" Target="../ink/ink1641.xml"/><Relationship Id="rId22" Type="http://schemas.openxmlformats.org/officeDocument/2006/relationships/customXml" Target="../ink/ink1519.xml"/><Relationship Id="rId64" Type="http://schemas.openxmlformats.org/officeDocument/2006/relationships/image" Target="../media/image422.png"/><Relationship Id="rId118" Type="http://schemas.openxmlformats.org/officeDocument/2006/relationships/image" Target="../media/image448.png"/><Relationship Id="rId171" Type="http://schemas.openxmlformats.org/officeDocument/2006/relationships/customXml" Target="../ink/ink1596.xml"/><Relationship Id="rId227" Type="http://schemas.openxmlformats.org/officeDocument/2006/relationships/image" Target="../media/image559.png"/><Relationship Id="rId269" Type="http://schemas.openxmlformats.org/officeDocument/2006/relationships/image" Target="../media/image603.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19.xml.rels><?xml version="1.0" encoding="UTF-8" standalone="yes"?>
<Relationships xmlns="http://schemas.openxmlformats.org/package/2006/relationships"><Relationship Id="rId3" Type="http://schemas.openxmlformats.org/officeDocument/2006/relationships/image" Target="../media/image61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1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1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7.emf"/></Relationships>
</file>

<file path=ppt/slides/_rels/slide26.xml.rels><?xml version="1.0" encoding="UTF-8" standalone="yes"?>
<Relationships xmlns="http://schemas.openxmlformats.org/package/2006/relationships"><Relationship Id="rId2" Type="http://schemas.openxmlformats.org/officeDocument/2006/relationships/image" Target="../media/image61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2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15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1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61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17" Type="http://schemas.openxmlformats.org/officeDocument/2006/relationships/image" Target="../media/image679.png"/><Relationship Id="rId21" Type="http://schemas.openxmlformats.org/officeDocument/2006/relationships/image" Target="../media/image631.png"/><Relationship Id="rId42" Type="http://schemas.openxmlformats.org/officeDocument/2006/relationships/customXml" Target="../ink/ink1680.xml"/><Relationship Id="rId63" Type="http://schemas.openxmlformats.org/officeDocument/2006/relationships/image" Target="../media/image652.png"/><Relationship Id="rId84" Type="http://schemas.openxmlformats.org/officeDocument/2006/relationships/customXml" Target="../ink/ink1701.xml"/><Relationship Id="rId138" Type="http://schemas.openxmlformats.org/officeDocument/2006/relationships/image" Target="../media/image689.png"/><Relationship Id="rId159" Type="http://schemas.openxmlformats.org/officeDocument/2006/relationships/customXml" Target="../ink/ink1739.xml"/><Relationship Id="rId170" Type="http://schemas.openxmlformats.org/officeDocument/2006/relationships/image" Target="../media/image705.png"/><Relationship Id="rId191" Type="http://schemas.openxmlformats.org/officeDocument/2006/relationships/customXml" Target="../ink/ink1755.xml"/><Relationship Id="rId205" Type="http://schemas.openxmlformats.org/officeDocument/2006/relationships/customXml" Target="../ink/ink1762.xml"/><Relationship Id="rId226" Type="http://schemas.openxmlformats.org/officeDocument/2006/relationships/image" Target="../media/image732.png"/><Relationship Id="rId107" Type="http://schemas.openxmlformats.org/officeDocument/2006/relationships/image" Target="../media/image674.png"/><Relationship Id="rId11" Type="http://schemas.openxmlformats.org/officeDocument/2006/relationships/image" Target="../media/image626.png"/><Relationship Id="rId32" Type="http://schemas.openxmlformats.org/officeDocument/2006/relationships/customXml" Target="../ink/ink1675.xml"/><Relationship Id="rId53" Type="http://schemas.openxmlformats.org/officeDocument/2006/relationships/image" Target="../media/image647.png"/><Relationship Id="rId74" Type="http://schemas.openxmlformats.org/officeDocument/2006/relationships/customXml" Target="../ink/ink1696.xml"/><Relationship Id="rId128" Type="http://schemas.openxmlformats.org/officeDocument/2006/relationships/image" Target="../media/image684.png"/><Relationship Id="rId149" Type="http://schemas.openxmlformats.org/officeDocument/2006/relationships/customXml" Target="../ink/ink1734.xml"/><Relationship Id="rId5" Type="http://schemas.openxmlformats.org/officeDocument/2006/relationships/image" Target="../media/image622.png"/><Relationship Id="rId95" Type="http://schemas.openxmlformats.org/officeDocument/2006/relationships/image" Target="../media/image668.png"/><Relationship Id="rId160" Type="http://schemas.openxmlformats.org/officeDocument/2006/relationships/image" Target="../media/image700.png"/><Relationship Id="rId181" Type="http://schemas.openxmlformats.org/officeDocument/2006/relationships/customXml" Target="../ink/ink1750.xml"/><Relationship Id="rId216" Type="http://schemas.openxmlformats.org/officeDocument/2006/relationships/customXml" Target="../ink/ink1768.xml"/><Relationship Id="rId22" Type="http://schemas.openxmlformats.org/officeDocument/2006/relationships/customXml" Target="../ink/ink1670.xml"/><Relationship Id="rId43" Type="http://schemas.openxmlformats.org/officeDocument/2006/relationships/image" Target="../media/image642.png"/><Relationship Id="rId64" Type="http://schemas.openxmlformats.org/officeDocument/2006/relationships/customXml" Target="../ink/ink1691.xml"/><Relationship Id="rId118" Type="http://schemas.openxmlformats.org/officeDocument/2006/relationships/customXml" Target="../ink/ink1718.xml"/><Relationship Id="rId139" Type="http://schemas.openxmlformats.org/officeDocument/2006/relationships/customXml" Target="../ink/ink1729.xml"/><Relationship Id="rId85" Type="http://schemas.openxmlformats.org/officeDocument/2006/relationships/image" Target="../media/image663.png"/><Relationship Id="rId150" Type="http://schemas.openxmlformats.org/officeDocument/2006/relationships/image" Target="../media/image695.png"/><Relationship Id="rId171" Type="http://schemas.openxmlformats.org/officeDocument/2006/relationships/customXml" Target="../ink/ink1745.xml"/><Relationship Id="rId192" Type="http://schemas.openxmlformats.org/officeDocument/2006/relationships/image" Target="../media/image716.png"/><Relationship Id="rId206" Type="http://schemas.openxmlformats.org/officeDocument/2006/relationships/image" Target="../media/image723.png"/><Relationship Id="rId227" Type="http://schemas.openxmlformats.org/officeDocument/2006/relationships/customXml" Target="../ink/ink1774.xml"/><Relationship Id="rId12" Type="http://schemas.openxmlformats.org/officeDocument/2006/relationships/customXml" Target="../ink/ink1665.xml"/><Relationship Id="rId33" Type="http://schemas.openxmlformats.org/officeDocument/2006/relationships/image" Target="../media/image637.png"/><Relationship Id="rId108" Type="http://schemas.openxmlformats.org/officeDocument/2006/relationships/customXml" Target="../ink/ink1713.xml"/><Relationship Id="rId129" Type="http://schemas.openxmlformats.org/officeDocument/2006/relationships/customXml" Target="../ink/ink1724.xml"/><Relationship Id="rId54" Type="http://schemas.openxmlformats.org/officeDocument/2006/relationships/customXml" Target="../ink/ink1686.xml"/><Relationship Id="rId75" Type="http://schemas.openxmlformats.org/officeDocument/2006/relationships/image" Target="../media/image658.png"/><Relationship Id="rId96" Type="http://schemas.openxmlformats.org/officeDocument/2006/relationships/customXml" Target="../ink/ink1707.xml"/><Relationship Id="rId140" Type="http://schemas.openxmlformats.org/officeDocument/2006/relationships/image" Target="../media/image690.png"/><Relationship Id="rId161" Type="http://schemas.openxmlformats.org/officeDocument/2006/relationships/customXml" Target="../ink/ink1740.xml"/><Relationship Id="rId182" Type="http://schemas.openxmlformats.org/officeDocument/2006/relationships/image" Target="../media/image711.png"/><Relationship Id="rId217" Type="http://schemas.openxmlformats.org/officeDocument/2006/relationships/image" Target="../media/image728.png"/><Relationship Id="rId6" Type="http://schemas.openxmlformats.org/officeDocument/2006/relationships/customXml" Target="../ink/ink1662.xml"/><Relationship Id="rId23" Type="http://schemas.openxmlformats.org/officeDocument/2006/relationships/image" Target="../media/image632.png"/><Relationship Id="rId119" Type="http://schemas.openxmlformats.org/officeDocument/2006/relationships/image" Target="../media/image680.png"/><Relationship Id="rId44" Type="http://schemas.openxmlformats.org/officeDocument/2006/relationships/customXml" Target="../ink/ink1681.xml"/><Relationship Id="rId65" Type="http://schemas.openxmlformats.org/officeDocument/2006/relationships/image" Target="../media/image653.png"/><Relationship Id="rId86" Type="http://schemas.openxmlformats.org/officeDocument/2006/relationships/customXml" Target="../ink/ink1702.xml"/><Relationship Id="rId130" Type="http://schemas.openxmlformats.org/officeDocument/2006/relationships/image" Target="../media/image685.png"/><Relationship Id="rId151" Type="http://schemas.openxmlformats.org/officeDocument/2006/relationships/customXml" Target="../ink/ink1735.xml"/><Relationship Id="rId172" Type="http://schemas.openxmlformats.org/officeDocument/2006/relationships/image" Target="../media/image706.png"/><Relationship Id="rId193" Type="http://schemas.openxmlformats.org/officeDocument/2006/relationships/customXml" Target="../ink/ink1756.xml"/><Relationship Id="rId207" Type="http://schemas.openxmlformats.org/officeDocument/2006/relationships/customXml" Target="../ink/ink1763.xml"/><Relationship Id="rId228" Type="http://schemas.openxmlformats.org/officeDocument/2006/relationships/customXml" Target="../ink/ink1775.xml"/><Relationship Id="rId13" Type="http://schemas.openxmlformats.org/officeDocument/2006/relationships/image" Target="../media/image627.png"/><Relationship Id="rId109" Type="http://schemas.openxmlformats.org/officeDocument/2006/relationships/image" Target="../media/image675.png"/><Relationship Id="rId34" Type="http://schemas.openxmlformats.org/officeDocument/2006/relationships/customXml" Target="../ink/ink1676.xml"/><Relationship Id="rId55" Type="http://schemas.openxmlformats.org/officeDocument/2006/relationships/image" Target="../media/image648.png"/><Relationship Id="rId76" Type="http://schemas.openxmlformats.org/officeDocument/2006/relationships/customXml" Target="../ink/ink1697.xml"/><Relationship Id="rId97" Type="http://schemas.openxmlformats.org/officeDocument/2006/relationships/image" Target="../media/image669.png"/><Relationship Id="rId120" Type="http://schemas.openxmlformats.org/officeDocument/2006/relationships/customXml" Target="../ink/ink1719.xml"/><Relationship Id="rId141" Type="http://schemas.openxmlformats.org/officeDocument/2006/relationships/customXml" Target="../ink/ink1730.xml"/><Relationship Id="rId7" Type="http://schemas.openxmlformats.org/officeDocument/2006/relationships/image" Target="../media/image624.png"/><Relationship Id="rId162" Type="http://schemas.openxmlformats.org/officeDocument/2006/relationships/image" Target="../media/image701.png"/><Relationship Id="rId183" Type="http://schemas.openxmlformats.org/officeDocument/2006/relationships/customXml" Target="../ink/ink1751.xml"/><Relationship Id="rId218" Type="http://schemas.openxmlformats.org/officeDocument/2006/relationships/customXml" Target="../ink/ink1769.xml"/><Relationship Id="rId24" Type="http://schemas.openxmlformats.org/officeDocument/2006/relationships/customXml" Target="../ink/ink1671.xml"/><Relationship Id="rId45" Type="http://schemas.openxmlformats.org/officeDocument/2006/relationships/image" Target="../media/image643.png"/><Relationship Id="rId66" Type="http://schemas.openxmlformats.org/officeDocument/2006/relationships/customXml" Target="../ink/ink1692.xml"/><Relationship Id="rId87" Type="http://schemas.openxmlformats.org/officeDocument/2006/relationships/image" Target="../media/image664.png"/><Relationship Id="rId110" Type="http://schemas.openxmlformats.org/officeDocument/2006/relationships/customXml" Target="../ink/ink1714.xml"/><Relationship Id="rId131" Type="http://schemas.openxmlformats.org/officeDocument/2006/relationships/customXml" Target="../ink/ink1725.xml"/><Relationship Id="rId152" Type="http://schemas.openxmlformats.org/officeDocument/2006/relationships/image" Target="../media/image696.png"/><Relationship Id="rId173" Type="http://schemas.openxmlformats.org/officeDocument/2006/relationships/customXml" Target="../ink/ink1746.xml"/><Relationship Id="rId194" Type="http://schemas.openxmlformats.org/officeDocument/2006/relationships/image" Target="../media/image717.png"/><Relationship Id="rId208" Type="http://schemas.openxmlformats.org/officeDocument/2006/relationships/customXml" Target="../ink/ink1764.xml"/><Relationship Id="rId229" Type="http://schemas.openxmlformats.org/officeDocument/2006/relationships/image" Target="../media/image733.png"/><Relationship Id="rId14" Type="http://schemas.openxmlformats.org/officeDocument/2006/relationships/customXml" Target="../ink/ink1666.xml"/><Relationship Id="rId35" Type="http://schemas.openxmlformats.org/officeDocument/2006/relationships/image" Target="../media/image638.png"/><Relationship Id="rId56" Type="http://schemas.openxmlformats.org/officeDocument/2006/relationships/customXml" Target="../ink/ink1687.xml"/><Relationship Id="rId77" Type="http://schemas.openxmlformats.org/officeDocument/2006/relationships/image" Target="../media/image659.png"/><Relationship Id="rId100" Type="http://schemas.openxmlformats.org/officeDocument/2006/relationships/customXml" Target="../ink/ink1709.xml"/><Relationship Id="rId8" Type="http://schemas.openxmlformats.org/officeDocument/2006/relationships/customXml" Target="../ink/ink1663.xml"/><Relationship Id="rId98" Type="http://schemas.openxmlformats.org/officeDocument/2006/relationships/customXml" Target="../ink/ink1708.xml"/><Relationship Id="rId121" Type="http://schemas.openxmlformats.org/officeDocument/2006/relationships/customXml" Target="../ink/ink1720.xml"/><Relationship Id="rId142" Type="http://schemas.openxmlformats.org/officeDocument/2006/relationships/image" Target="../media/image691.png"/><Relationship Id="rId163" Type="http://schemas.openxmlformats.org/officeDocument/2006/relationships/customXml" Target="../ink/ink1741.xml"/><Relationship Id="rId184" Type="http://schemas.openxmlformats.org/officeDocument/2006/relationships/image" Target="../media/image712.png"/><Relationship Id="rId219" Type="http://schemas.openxmlformats.org/officeDocument/2006/relationships/image" Target="../media/image729.png"/><Relationship Id="rId230" Type="http://schemas.openxmlformats.org/officeDocument/2006/relationships/customXml" Target="../ink/ink1776.xml"/><Relationship Id="rId25" Type="http://schemas.openxmlformats.org/officeDocument/2006/relationships/image" Target="../media/image633.png"/><Relationship Id="rId46" Type="http://schemas.openxmlformats.org/officeDocument/2006/relationships/customXml" Target="../ink/ink1682.xml"/><Relationship Id="rId67" Type="http://schemas.openxmlformats.org/officeDocument/2006/relationships/image" Target="../media/image654.png"/><Relationship Id="rId116" Type="http://schemas.openxmlformats.org/officeDocument/2006/relationships/customXml" Target="../ink/ink1717.xml"/><Relationship Id="rId137" Type="http://schemas.openxmlformats.org/officeDocument/2006/relationships/customXml" Target="../ink/ink1728.xml"/><Relationship Id="rId158" Type="http://schemas.openxmlformats.org/officeDocument/2006/relationships/image" Target="../media/image699.png"/><Relationship Id="rId20" Type="http://schemas.openxmlformats.org/officeDocument/2006/relationships/customXml" Target="../ink/ink1669.xml"/><Relationship Id="rId41" Type="http://schemas.openxmlformats.org/officeDocument/2006/relationships/image" Target="../media/image641.png"/><Relationship Id="rId62" Type="http://schemas.openxmlformats.org/officeDocument/2006/relationships/customXml" Target="../ink/ink1690.xml"/><Relationship Id="rId83" Type="http://schemas.openxmlformats.org/officeDocument/2006/relationships/image" Target="../media/image662.png"/><Relationship Id="rId88" Type="http://schemas.openxmlformats.org/officeDocument/2006/relationships/customXml" Target="../ink/ink1703.xml"/><Relationship Id="rId111" Type="http://schemas.openxmlformats.org/officeDocument/2006/relationships/image" Target="../media/image676.png"/><Relationship Id="rId132" Type="http://schemas.openxmlformats.org/officeDocument/2006/relationships/image" Target="../media/image686.png"/><Relationship Id="rId153" Type="http://schemas.openxmlformats.org/officeDocument/2006/relationships/customXml" Target="../ink/ink1736.xml"/><Relationship Id="rId174" Type="http://schemas.openxmlformats.org/officeDocument/2006/relationships/image" Target="../media/image707.png"/><Relationship Id="rId179" Type="http://schemas.openxmlformats.org/officeDocument/2006/relationships/customXml" Target="../ink/ink1749.xml"/><Relationship Id="rId195" Type="http://schemas.openxmlformats.org/officeDocument/2006/relationships/customXml" Target="../ink/ink1757.xml"/><Relationship Id="rId209" Type="http://schemas.openxmlformats.org/officeDocument/2006/relationships/image" Target="../media/image724.png"/><Relationship Id="rId190" Type="http://schemas.openxmlformats.org/officeDocument/2006/relationships/image" Target="../media/image715.png"/><Relationship Id="rId204" Type="http://schemas.openxmlformats.org/officeDocument/2006/relationships/image" Target="../media/image722.png"/><Relationship Id="rId220" Type="http://schemas.openxmlformats.org/officeDocument/2006/relationships/customXml" Target="../ink/ink1770.xml"/><Relationship Id="rId225" Type="http://schemas.openxmlformats.org/officeDocument/2006/relationships/customXml" Target="../ink/ink1773.xml"/><Relationship Id="rId15" Type="http://schemas.openxmlformats.org/officeDocument/2006/relationships/image" Target="../media/image628.png"/><Relationship Id="rId36" Type="http://schemas.openxmlformats.org/officeDocument/2006/relationships/customXml" Target="../ink/ink1677.xml"/><Relationship Id="rId57" Type="http://schemas.openxmlformats.org/officeDocument/2006/relationships/image" Target="../media/image649.png"/><Relationship Id="rId106" Type="http://schemas.openxmlformats.org/officeDocument/2006/relationships/customXml" Target="../ink/ink1712.xml"/><Relationship Id="rId127" Type="http://schemas.openxmlformats.org/officeDocument/2006/relationships/customXml" Target="../ink/ink1723.xml"/><Relationship Id="rId10" Type="http://schemas.openxmlformats.org/officeDocument/2006/relationships/customXml" Target="../ink/ink1664.xml"/><Relationship Id="rId31" Type="http://schemas.openxmlformats.org/officeDocument/2006/relationships/image" Target="../media/image636.png"/><Relationship Id="rId52" Type="http://schemas.openxmlformats.org/officeDocument/2006/relationships/customXml" Target="../ink/ink1685.xml"/><Relationship Id="rId73" Type="http://schemas.openxmlformats.org/officeDocument/2006/relationships/image" Target="../media/image657.png"/><Relationship Id="rId78" Type="http://schemas.openxmlformats.org/officeDocument/2006/relationships/customXml" Target="../ink/ink1698.xml"/><Relationship Id="rId94" Type="http://schemas.openxmlformats.org/officeDocument/2006/relationships/customXml" Target="../ink/ink1706.xml"/><Relationship Id="rId99" Type="http://schemas.openxmlformats.org/officeDocument/2006/relationships/image" Target="../media/image670.png"/><Relationship Id="rId101" Type="http://schemas.openxmlformats.org/officeDocument/2006/relationships/image" Target="../media/image671.png"/><Relationship Id="rId122" Type="http://schemas.openxmlformats.org/officeDocument/2006/relationships/image" Target="../media/image681.png"/><Relationship Id="rId143" Type="http://schemas.openxmlformats.org/officeDocument/2006/relationships/customXml" Target="../ink/ink1731.xml"/><Relationship Id="rId148" Type="http://schemas.openxmlformats.org/officeDocument/2006/relationships/image" Target="../media/image694.png"/><Relationship Id="rId164" Type="http://schemas.openxmlformats.org/officeDocument/2006/relationships/image" Target="../media/image702.png"/><Relationship Id="rId169" Type="http://schemas.openxmlformats.org/officeDocument/2006/relationships/customXml" Target="../ink/ink1744.xml"/><Relationship Id="rId185" Type="http://schemas.openxmlformats.org/officeDocument/2006/relationships/customXml" Target="../ink/ink1752.xml"/><Relationship Id="rId4" Type="http://schemas.openxmlformats.org/officeDocument/2006/relationships/customXml" Target="../ink/ink1661.xml"/><Relationship Id="rId9" Type="http://schemas.openxmlformats.org/officeDocument/2006/relationships/image" Target="../media/image625.png"/><Relationship Id="rId180" Type="http://schemas.openxmlformats.org/officeDocument/2006/relationships/image" Target="../media/image710.png"/><Relationship Id="rId210" Type="http://schemas.openxmlformats.org/officeDocument/2006/relationships/customXml" Target="../ink/ink1765.xml"/><Relationship Id="rId215" Type="http://schemas.openxmlformats.org/officeDocument/2006/relationships/image" Target="../media/image727.png"/><Relationship Id="rId26" Type="http://schemas.openxmlformats.org/officeDocument/2006/relationships/customXml" Target="../ink/ink1672.xml"/><Relationship Id="rId231" Type="http://schemas.openxmlformats.org/officeDocument/2006/relationships/image" Target="../media/image734.png"/><Relationship Id="rId47" Type="http://schemas.openxmlformats.org/officeDocument/2006/relationships/image" Target="../media/image644.png"/><Relationship Id="rId68" Type="http://schemas.openxmlformats.org/officeDocument/2006/relationships/customXml" Target="../ink/ink1693.xml"/><Relationship Id="rId89" Type="http://schemas.openxmlformats.org/officeDocument/2006/relationships/image" Target="../media/image665.png"/><Relationship Id="rId112" Type="http://schemas.openxmlformats.org/officeDocument/2006/relationships/customXml" Target="../ink/ink1715.xml"/><Relationship Id="rId133" Type="http://schemas.openxmlformats.org/officeDocument/2006/relationships/customXml" Target="../ink/ink1726.xml"/><Relationship Id="rId154" Type="http://schemas.openxmlformats.org/officeDocument/2006/relationships/image" Target="../media/image697.png"/><Relationship Id="rId175" Type="http://schemas.openxmlformats.org/officeDocument/2006/relationships/customXml" Target="../ink/ink1747.xml"/><Relationship Id="rId196" Type="http://schemas.openxmlformats.org/officeDocument/2006/relationships/image" Target="../media/image718.png"/><Relationship Id="rId200" Type="http://schemas.openxmlformats.org/officeDocument/2006/relationships/image" Target="../media/image720.png"/><Relationship Id="rId16" Type="http://schemas.openxmlformats.org/officeDocument/2006/relationships/customXml" Target="../ink/ink1667.xml"/><Relationship Id="rId221" Type="http://schemas.openxmlformats.org/officeDocument/2006/relationships/image" Target="../media/image730.png"/><Relationship Id="rId37" Type="http://schemas.openxmlformats.org/officeDocument/2006/relationships/image" Target="../media/image639.png"/><Relationship Id="rId58" Type="http://schemas.openxmlformats.org/officeDocument/2006/relationships/customXml" Target="../ink/ink1688.xml"/><Relationship Id="rId79" Type="http://schemas.openxmlformats.org/officeDocument/2006/relationships/image" Target="../media/image660.png"/><Relationship Id="rId102" Type="http://schemas.openxmlformats.org/officeDocument/2006/relationships/customXml" Target="../ink/ink1710.xml"/><Relationship Id="rId123" Type="http://schemas.openxmlformats.org/officeDocument/2006/relationships/customXml" Target="../ink/ink1721.xml"/><Relationship Id="rId144" Type="http://schemas.openxmlformats.org/officeDocument/2006/relationships/image" Target="../media/image692.png"/><Relationship Id="rId90" Type="http://schemas.openxmlformats.org/officeDocument/2006/relationships/customXml" Target="../ink/ink1704.xml"/><Relationship Id="rId165" Type="http://schemas.openxmlformats.org/officeDocument/2006/relationships/customXml" Target="../ink/ink1742.xml"/><Relationship Id="rId186" Type="http://schemas.openxmlformats.org/officeDocument/2006/relationships/image" Target="../media/image713.png"/><Relationship Id="rId211" Type="http://schemas.openxmlformats.org/officeDocument/2006/relationships/image" Target="../media/image725.png"/><Relationship Id="rId27" Type="http://schemas.openxmlformats.org/officeDocument/2006/relationships/image" Target="../media/image634.png"/><Relationship Id="rId48" Type="http://schemas.openxmlformats.org/officeDocument/2006/relationships/customXml" Target="../ink/ink1683.xml"/><Relationship Id="rId69" Type="http://schemas.openxmlformats.org/officeDocument/2006/relationships/image" Target="../media/image655.png"/><Relationship Id="rId113" Type="http://schemas.openxmlformats.org/officeDocument/2006/relationships/image" Target="../media/image677.png"/><Relationship Id="rId134" Type="http://schemas.openxmlformats.org/officeDocument/2006/relationships/image" Target="../media/image687.png"/><Relationship Id="rId80" Type="http://schemas.openxmlformats.org/officeDocument/2006/relationships/customXml" Target="../ink/ink1699.xml"/><Relationship Id="rId155" Type="http://schemas.openxmlformats.org/officeDocument/2006/relationships/customXml" Target="../ink/ink1737.xml"/><Relationship Id="rId176" Type="http://schemas.openxmlformats.org/officeDocument/2006/relationships/image" Target="../media/image708.png"/><Relationship Id="rId197" Type="http://schemas.openxmlformats.org/officeDocument/2006/relationships/customXml" Target="../ink/ink1758.xml"/><Relationship Id="rId201" Type="http://schemas.openxmlformats.org/officeDocument/2006/relationships/customXml" Target="../ink/ink1760.xml"/><Relationship Id="rId222" Type="http://schemas.openxmlformats.org/officeDocument/2006/relationships/customXml" Target="../ink/ink1771.xml"/><Relationship Id="rId17" Type="http://schemas.openxmlformats.org/officeDocument/2006/relationships/image" Target="../media/image629.png"/><Relationship Id="rId38" Type="http://schemas.openxmlformats.org/officeDocument/2006/relationships/customXml" Target="../ink/ink1678.xml"/><Relationship Id="rId59" Type="http://schemas.openxmlformats.org/officeDocument/2006/relationships/image" Target="../media/image650.png"/><Relationship Id="rId103" Type="http://schemas.openxmlformats.org/officeDocument/2006/relationships/image" Target="../media/image672.png"/><Relationship Id="rId124" Type="http://schemas.openxmlformats.org/officeDocument/2006/relationships/image" Target="../media/image682.png"/><Relationship Id="rId70" Type="http://schemas.openxmlformats.org/officeDocument/2006/relationships/customXml" Target="../ink/ink1694.xml"/><Relationship Id="rId91" Type="http://schemas.openxmlformats.org/officeDocument/2006/relationships/image" Target="../media/image666.png"/><Relationship Id="rId145" Type="http://schemas.openxmlformats.org/officeDocument/2006/relationships/customXml" Target="../ink/ink1732.xml"/><Relationship Id="rId166" Type="http://schemas.openxmlformats.org/officeDocument/2006/relationships/image" Target="../media/image703.png"/><Relationship Id="rId187" Type="http://schemas.openxmlformats.org/officeDocument/2006/relationships/customXml" Target="../ink/ink1753.xml"/><Relationship Id="rId1" Type="http://schemas.openxmlformats.org/officeDocument/2006/relationships/slideLayout" Target="../slideLayouts/slideLayout2.xml"/><Relationship Id="rId212" Type="http://schemas.openxmlformats.org/officeDocument/2006/relationships/customXml" Target="../ink/ink1766.xml"/><Relationship Id="rId28" Type="http://schemas.openxmlformats.org/officeDocument/2006/relationships/customXml" Target="../ink/ink1673.xml"/><Relationship Id="rId49" Type="http://schemas.openxmlformats.org/officeDocument/2006/relationships/image" Target="../media/image645.png"/><Relationship Id="rId114" Type="http://schemas.openxmlformats.org/officeDocument/2006/relationships/customXml" Target="../ink/ink1716.xml"/><Relationship Id="rId60" Type="http://schemas.openxmlformats.org/officeDocument/2006/relationships/customXml" Target="../ink/ink1689.xml"/><Relationship Id="rId81" Type="http://schemas.openxmlformats.org/officeDocument/2006/relationships/image" Target="../media/image661.png"/><Relationship Id="rId135" Type="http://schemas.openxmlformats.org/officeDocument/2006/relationships/customXml" Target="../ink/ink1727.xml"/><Relationship Id="rId156" Type="http://schemas.openxmlformats.org/officeDocument/2006/relationships/image" Target="../media/image698.png"/><Relationship Id="rId177" Type="http://schemas.openxmlformats.org/officeDocument/2006/relationships/customXml" Target="../ink/ink1748.xml"/><Relationship Id="rId198" Type="http://schemas.openxmlformats.org/officeDocument/2006/relationships/image" Target="../media/image719.png"/><Relationship Id="rId202" Type="http://schemas.openxmlformats.org/officeDocument/2006/relationships/image" Target="../media/image721.png"/><Relationship Id="rId223" Type="http://schemas.openxmlformats.org/officeDocument/2006/relationships/customXml" Target="../ink/ink1772.xml"/><Relationship Id="rId18" Type="http://schemas.openxmlformats.org/officeDocument/2006/relationships/customXml" Target="../ink/ink1668.xml"/><Relationship Id="rId39" Type="http://schemas.openxmlformats.org/officeDocument/2006/relationships/image" Target="../media/image640.png"/><Relationship Id="rId50" Type="http://schemas.openxmlformats.org/officeDocument/2006/relationships/customXml" Target="../ink/ink1684.xml"/><Relationship Id="rId104" Type="http://schemas.openxmlformats.org/officeDocument/2006/relationships/customXml" Target="../ink/ink1711.xml"/><Relationship Id="rId125" Type="http://schemas.openxmlformats.org/officeDocument/2006/relationships/customXml" Target="../ink/ink1722.xml"/><Relationship Id="rId146" Type="http://schemas.openxmlformats.org/officeDocument/2006/relationships/image" Target="../media/image693.png"/><Relationship Id="rId167" Type="http://schemas.openxmlformats.org/officeDocument/2006/relationships/customXml" Target="../ink/ink1743.xml"/><Relationship Id="rId188" Type="http://schemas.openxmlformats.org/officeDocument/2006/relationships/image" Target="../media/image714.png"/><Relationship Id="rId71" Type="http://schemas.openxmlformats.org/officeDocument/2006/relationships/image" Target="../media/image656.png"/><Relationship Id="rId92" Type="http://schemas.openxmlformats.org/officeDocument/2006/relationships/customXml" Target="../ink/ink1705.xml"/><Relationship Id="rId213" Type="http://schemas.openxmlformats.org/officeDocument/2006/relationships/image" Target="../media/image726.png"/><Relationship Id="rId2" Type="http://schemas.openxmlformats.org/officeDocument/2006/relationships/image" Target="../media/image620.png"/><Relationship Id="rId29" Type="http://schemas.openxmlformats.org/officeDocument/2006/relationships/image" Target="../media/image635.png"/><Relationship Id="rId40" Type="http://schemas.openxmlformats.org/officeDocument/2006/relationships/customXml" Target="../ink/ink1679.xml"/><Relationship Id="rId115" Type="http://schemas.openxmlformats.org/officeDocument/2006/relationships/image" Target="../media/image678.png"/><Relationship Id="rId136" Type="http://schemas.openxmlformats.org/officeDocument/2006/relationships/image" Target="../media/image688.png"/><Relationship Id="rId157" Type="http://schemas.openxmlformats.org/officeDocument/2006/relationships/customXml" Target="../ink/ink1738.xml"/><Relationship Id="rId178" Type="http://schemas.openxmlformats.org/officeDocument/2006/relationships/image" Target="../media/image709.png"/><Relationship Id="rId61" Type="http://schemas.openxmlformats.org/officeDocument/2006/relationships/image" Target="../media/image651.png"/><Relationship Id="rId82" Type="http://schemas.openxmlformats.org/officeDocument/2006/relationships/customXml" Target="../ink/ink1700.xml"/><Relationship Id="rId199" Type="http://schemas.openxmlformats.org/officeDocument/2006/relationships/customXml" Target="../ink/ink1759.xml"/><Relationship Id="rId203" Type="http://schemas.openxmlformats.org/officeDocument/2006/relationships/customXml" Target="../ink/ink1761.xml"/><Relationship Id="rId19" Type="http://schemas.openxmlformats.org/officeDocument/2006/relationships/image" Target="../media/image630.png"/><Relationship Id="rId224" Type="http://schemas.openxmlformats.org/officeDocument/2006/relationships/image" Target="../media/image731.png"/><Relationship Id="rId30" Type="http://schemas.openxmlformats.org/officeDocument/2006/relationships/customXml" Target="../ink/ink1674.xml"/><Relationship Id="rId105" Type="http://schemas.openxmlformats.org/officeDocument/2006/relationships/image" Target="../media/image673.png"/><Relationship Id="rId126" Type="http://schemas.openxmlformats.org/officeDocument/2006/relationships/image" Target="../media/image683.png"/><Relationship Id="rId147" Type="http://schemas.openxmlformats.org/officeDocument/2006/relationships/customXml" Target="../ink/ink1733.xml"/><Relationship Id="rId168" Type="http://schemas.openxmlformats.org/officeDocument/2006/relationships/image" Target="../media/image704.png"/><Relationship Id="rId51" Type="http://schemas.openxmlformats.org/officeDocument/2006/relationships/image" Target="../media/image646.png"/><Relationship Id="rId72" Type="http://schemas.openxmlformats.org/officeDocument/2006/relationships/customXml" Target="../ink/ink1695.xml"/><Relationship Id="rId93" Type="http://schemas.openxmlformats.org/officeDocument/2006/relationships/image" Target="../media/image667.png"/><Relationship Id="rId189" Type="http://schemas.openxmlformats.org/officeDocument/2006/relationships/customXml" Target="../ink/ink1754.xml"/><Relationship Id="rId3" Type="http://schemas.openxmlformats.org/officeDocument/2006/relationships/image" Target="../media/image621.png"/><Relationship Id="rId214" Type="http://schemas.openxmlformats.org/officeDocument/2006/relationships/customXml" Target="../ink/ink1767.xml"/></Relationships>
</file>

<file path=ppt/slides/_rels/slide33.xml.rels><?xml version="1.0" encoding="UTF-8" standalone="yes"?>
<Relationships xmlns="http://schemas.openxmlformats.org/package/2006/relationships"><Relationship Id="rId2" Type="http://schemas.openxmlformats.org/officeDocument/2006/relationships/image" Target="../media/image73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73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73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73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73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74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150.png"/><Relationship Id="rId2" Type="http://schemas.openxmlformats.org/officeDocument/2006/relationships/image" Target="../media/image74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110.png"/><Relationship Id="rId2" Type="http://schemas.openxmlformats.org/officeDocument/2006/relationships/image" Target="../media/image74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744.png"/><Relationship Id="rId2" Type="http://schemas.openxmlformats.org/officeDocument/2006/relationships/image" Target="../media/image74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74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74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747.png"/><Relationship Id="rId2" Type="http://schemas.openxmlformats.org/officeDocument/2006/relationships/image" Target="../media/image746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74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749.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75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B366A-C761-8420-011E-3A1D9001ACCD}"/>
              </a:ext>
            </a:extLst>
          </p:cNvPr>
          <p:cNvSpPr>
            <a:spLocks noGrp="1"/>
          </p:cNvSpPr>
          <p:nvPr>
            <p:ph type="ctrTitle"/>
          </p:nvPr>
        </p:nvSpPr>
        <p:spPr/>
        <p:txBody>
          <a:bodyPr/>
          <a:lstStyle/>
          <a:p>
            <a:r>
              <a:rPr lang="en-US" dirty="0"/>
              <a:t>Chirp Scaling Algorithm</a:t>
            </a:r>
            <a:br>
              <a:rPr lang="en-US" dirty="0"/>
            </a:br>
            <a:r>
              <a:rPr lang="en-US" dirty="0"/>
              <a:t>SAR Processor</a:t>
            </a:r>
          </a:p>
        </p:txBody>
      </p:sp>
      <p:sp>
        <p:nvSpPr>
          <p:cNvPr id="3" name="Subtitle 2">
            <a:extLst>
              <a:ext uri="{FF2B5EF4-FFF2-40B4-BE49-F238E27FC236}">
                <a16:creationId xmlns:a16="http://schemas.microsoft.com/office/drawing/2014/main" id="{8B0303BC-1BF7-9B4B-B3A4-AE5D647F0A37}"/>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172237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6C035-80A9-DBEC-0191-C6E220B63BCC}"/>
              </a:ext>
            </a:extLst>
          </p:cNvPr>
          <p:cNvSpPr>
            <a:spLocks noGrp="1"/>
          </p:cNvSpPr>
          <p:nvPr>
            <p:ph type="title"/>
          </p:nvPr>
        </p:nvSpPr>
        <p:spPr/>
        <p:txBody>
          <a:bodyPr/>
          <a:lstStyle/>
          <a:p>
            <a:r>
              <a:rPr lang="en-US" dirty="0"/>
              <a:t>CSA Background</a:t>
            </a:r>
          </a:p>
        </p:txBody>
      </p:sp>
      <p:sp>
        <p:nvSpPr>
          <p:cNvPr id="3" name="Content Placeholder 2">
            <a:extLst>
              <a:ext uri="{FF2B5EF4-FFF2-40B4-BE49-F238E27FC236}">
                <a16:creationId xmlns:a16="http://schemas.microsoft.com/office/drawing/2014/main" id="{E1BE0793-FE0F-81CD-D15A-07DC77C85F10}"/>
              </a:ext>
            </a:extLst>
          </p:cNvPr>
          <p:cNvSpPr>
            <a:spLocks noGrp="1"/>
          </p:cNvSpPr>
          <p:nvPr>
            <p:ph idx="1"/>
          </p:nvPr>
        </p:nvSpPr>
        <p:spPr/>
        <p:txBody>
          <a:bodyPr/>
          <a:lstStyle/>
          <a:p>
            <a:r>
              <a:rPr lang="en-US" dirty="0"/>
              <a:t>Linear SAR (assume perfectly straight flight path)</a:t>
            </a:r>
          </a:p>
          <a:p>
            <a:pPr lvl="1"/>
            <a:r>
              <a:rPr lang="en-US" dirty="0"/>
              <a:t>Same as for RDA</a:t>
            </a:r>
          </a:p>
          <a:p>
            <a:r>
              <a:rPr lang="en-US" dirty="0"/>
              <a:t>CSA is what most of the European satellite radar systems use (developed by Canada and DLR)</a:t>
            </a:r>
          </a:p>
        </p:txBody>
      </p:sp>
    </p:spTree>
    <p:extLst>
      <p:ext uri="{BB962C8B-B14F-4D97-AF65-F5344CB8AC3E}">
        <p14:creationId xmlns:p14="http://schemas.microsoft.com/office/powerpoint/2010/main" val="38597513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6" name="Ink 5">
                <a:extLst>
                  <a:ext uri="{FF2B5EF4-FFF2-40B4-BE49-F238E27FC236}">
                    <a16:creationId xmlns:a16="http://schemas.microsoft.com/office/drawing/2014/main" id="{50080319-CD75-4B5F-A806-DEE69FC62425}"/>
                  </a:ext>
                </a:extLst>
              </p14:cNvPr>
              <p14:cNvContentPartPr/>
              <p14:nvPr/>
            </p14:nvContentPartPr>
            <p14:xfrm>
              <a:off x="877574" y="1962600"/>
              <a:ext cx="7560" cy="1127520"/>
            </p14:xfrm>
          </p:contentPart>
        </mc:Choice>
        <mc:Fallback xmlns="">
          <p:pic>
            <p:nvPicPr>
              <p:cNvPr id="6" name="Ink 5">
                <a:extLst>
                  <a:ext uri="{FF2B5EF4-FFF2-40B4-BE49-F238E27FC236}">
                    <a16:creationId xmlns:a16="http://schemas.microsoft.com/office/drawing/2014/main" id="{50080319-CD75-4B5F-A806-DEE69FC62425}"/>
                  </a:ext>
                </a:extLst>
              </p:cNvPr>
              <p:cNvPicPr/>
              <p:nvPr/>
            </p:nvPicPr>
            <p:blipFill>
              <a:blip r:embed="rId3"/>
              <a:stretch>
                <a:fillRect/>
              </a:stretch>
            </p:blipFill>
            <p:spPr>
              <a:xfrm>
                <a:off x="871454" y="1956480"/>
                <a:ext cx="19800" cy="113976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7" name="Ink 6">
                <a:extLst>
                  <a:ext uri="{FF2B5EF4-FFF2-40B4-BE49-F238E27FC236}">
                    <a16:creationId xmlns:a16="http://schemas.microsoft.com/office/drawing/2014/main" id="{CE1F2EBA-9004-BC5B-D8E0-64B1FD177A3A}"/>
                  </a:ext>
                </a:extLst>
              </p14:cNvPr>
              <p14:cNvContentPartPr/>
              <p14:nvPr/>
            </p14:nvContentPartPr>
            <p14:xfrm>
              <a:off x="895934" y="1695480"/>
              <a:ext cx="1485000" cy="284760"/>
            </p14:xfrm>
          </p:contentPart>
        </mc:Choice>
        <mc:Fallback xmlns="">
          <p:pic>
            <p:nvPicPr>
              <p:cNvPr id="7" name="Ink 6">
                <a:extLst>
                  <a:ext uri="{FF2B5EF4-FFF2-40B4-BE49-F238E27FC236}">
                    <a16:creationId xmlns:a16="http://schemas.microsoft.com/office/drawing/2014/main" id="{CE1F2EBA-9004-BC5B-D8E0-64B1FD177A3A}"/>
                  </a:ext>
                </a:extLst>
              </p:cNvPr>
              <p:cNvPicPr/>
              <p:nvPr/>
            </p:nvPicPr>
            <p:blipFill>
              <a:blip r:embed="rId5"/>
              <a:stretch>
                <a:fillRect/>
              </a:stretch>
            </p:blipFill>
            <p:spPr>
              <a:xfrm>
                <a:off x="889814" y="1689360"/>
                <a:ext cx="1497240" cy="297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8" name="Ink 7">
                <a:extLst>
                  <a:ext uri="{FF2B5EF4-FFF2-40B4-BE49-F238E27FC236}">
                    <a16:creationId xmlns:a16="http://schemas.microsoft.com/office/drawing/2014/main" id="{2A6C7846-69FE-F8D5-1720-D1DCF0961317}"/>
                  </a:ext>
                </a:extLst>
              </p14:cNvPr>
              <p14:cNvContentPartPr/>
              <p14:nvPr/>
            </p14:nvContentPartPr>
            <p14:xfrm>
              <a:off x="917174" y="2839560"/>
              <a:ext cx="1488600" cy="279360"/>
            </p14:xfrm>
          </p:contentPart>
        </mc:Choice>
        <mc:Fallback xmlns="">
          <p:pic>
            <p:nvPicPr>
              <p:cNvPr id="8" name="Ink 7">
                <a:extLst>
                  <a:ext uri="{FF2B5EF4-FFF2-40B4-BE49-F238E27FC236}">
                    <a16:creationId xmlns:a16="http://schemas.microsoft.com/office/drawing/2014/main" id="{2A6C7846-69FE-F8D5-1720-D1DCF0961317}"/>
                  </a:ext>
                </a:extLst>
              </p:cNvPr>
              <p:cNvPicPr/>
              <p:nvPr/>
            </p:nvPicPr>
            <p:blipFill>
              <a:blip r:embed="rId7"/>
              <a:stretch>
                <a:fillRect/>
              </a:stretch>
            </p:blipFill>
            <p:spPr>
              <a:xfrm>
                <a:off x="911054" y="2833440"/>
                <a:ext cx="1500840" cy="2916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0" name="Ink 9">
                <a:extLst>
                  <a:ext uri="{FF2B5EF4-FFF2-40B4-BE49-F238E27FC236}">
                    <a16:creationId xmlns:a16="http://schemas.microsoft.com/office/drawing/2014/main" id="{3CECC747-673D-4010-36E5-2BB2CB6D8254}"/>
                  </a:ext>
                </a:extLst>
              </p14:cNvPr>
              <p14:cNvContentPartPr/>
              <p14:nvPr/>
            </p14:nvContentPartPr>
            <p14:xfrm>
              <a:off x="2401814" y="1948200"/>
              <a:ext cx="18360" cy="1134720"/>
            </p14:xfrm>
          </p:contentPart>
        </mc:Choice>
        <mc:Fallback xmlns="">
          <p:pic>
            <p:nvPicPr>
              <p:cNvPr id="10" name="Ink 9">
                <a:extLst>
                  <a:ext uri="{FF2B5EF4-FFF2-40B4-BE49-F238E27FC236}">
                    <a16:creationId xmlns:a16="http://schemas.microsoft.com/office/drawing/2014/main" id="{3CECC747-673D-4010-36E5-2BB2CB6D8254}"/>
                  </a:ext>
                </a:extLst>
              </p:cNvPr>
              <p:cNvPicPr/>
              <p:nvPr/>
            </p:nvPicPr>
            <p:blipFill>
              <a:blip r:embed="rId9"/>
              <a:stretch>
                <a:fillRect/>
              </a:stretch>
            </p:blipFill>
            <p:spPr>
              <a:xfrm>
                <a:off x="2395694" y="1942080"/>
                <a:ext cx="30600" cy="1146960"/>
              </a:xfrm>
              <a:prstGeom prst="rect">
                <a:avLst/>
              </a:prstGeom>
            </p:spPr>
          </p:pic>
        </mc:Fallback>
      </mc:AlternateContent>
      <p:grpSp>
        <p:nvGrpSpPr>
          <p:cNvPr id="14" name="Group 13">
            <a:extLst>
              <a:ext uri="{FF2B5EF4-FFF2-40B4-BE49-F238E27FC236}">
                <a16:creationId xmlns:a16="http://schemas.microsoft.com/office/drawing/2014/main" id="{BC5CEE25-4AE4-5E49-080B-E865487112D5}"/>
              </a:ext>
            </a:extLst>
          </p:cNvPr>
          <p:cNvGrpSpPr/>
          <p:nvPr/>
        </p:nvGrpSpPr>
        <p:grpSpPr>
          <a:xfrm>
            <a:off x="342254" y="2171040"/>
            <a:ext cx="342720" cy="375480"/>
            <a:chOff x="342254" y="2171040"/>
            <a:chExt cx="342720" cy="375480"/>
          </a:xfrm>
        </p:grpSpPr>
        <mc:AlternateContent xmlns:mc="http://schemas.openxmlformats.org/markup-compatibility/2006" xmlns:p14="http://schemas.microsoft.com/office/powerpoint/2010/main">
          <mc:Choice Requires="p14">
            <p:contentPart p14:bwMode="auto" r:id="rId10">
              <p14:nvContentPartPr>
                <p14:cNvPr id="11" name="Ink 10">
                  <a:extLst>
                    <a:ext uri="{FF2B5EF4-FFF2-40B4-BE49-F238E27FC236}">
                      <a16:creationId xmlns:a16="http://schemas.microsoft.com/office/drawing/2014/main" id="{250E11BA-F5F1-6A40-C457-609E74CBEB88}"/>
                    </a:ext>
                  </a:extLst>
                </p14:cNvPr>
                <p14:cNvContentPartPr/>
                <p14:nvPr/>
              </p14:nvContentPartPr>
              <p14:xfrm>
                <a:off x="504614" y="2171040"/>
                <a:ext cx="180360" cy="375480"/>
              </p14:xfrm>
            </p:contentPart>
          </mc:Choice>
          <mc:Fallback xmlns="">
            <p:pic>
              <p:nvPicPr>
                <p:cNvPr id="11" name="Ink 10">
                  <a:extLst>
                    <a:ext uri="{FF2B5EF4-FFF2-40B4-BE49-F238E27FC236}">
                      <a16:creationId xmlns:a16="http://schemas.microsoft.com/office/drawing/2014/main" id="{250E11BA-F5F1-6A40-C457-609E74CBEB88}"/>
                    </a:ext>
                  </a:extLst>
                </p:cNvPr>
                <p:cNvPicPr/>
                <p:nvPr/>
              </p:nvPicPr>
              <p:blipFill>
                <a:blip r:embed="rId11"/>
                <a:stretch>
                  <a:fillRect/>
                </a:stretch>
              </p:blipFill>
              <p:spPr>
                <a:xfrm>
                  <a:off x="498494" y="2164920"/>
                  <a:ext cx="192600" cy="3877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2" name="Ink 11">
                  <a:extLst>
                    <a:ext uri="{FF2B5EF4-FFF2-40B4-BE49-F238E27FC236}">
                      <a16:creationId xmlns:a16="http://schemas.microsoft.com/office/drawing/2014/main" id="{FB617A6A-CD3D-2009-8070-32CC9A8D2464}"/>
                    </a:ext>
                  </a:extLst>
                </p14:cNvPr>
                <p14:cNvContentPartPr/>
                <p14:nvPr/>
              </p14:nvContentPartPr>
              <p14:xfrm>
                <a:off x="381494" y="2172480"/>
                <a:ext cx="11160" cy="211680"/>
              </p14:xfrm>
            </p:contentPart>
          </mc:Choice>
          <mc:Fallback xmlns="">
            <p:pic>
              <p:nvPicPr>
                <p:cNvPr id="12" name="Ink 11">
                  <a:extLst>
                    <a:ext uri="{FF2B5EF4-FFF2-40B4-BE49-F238E27FC236}">
                      <a16:creationId xmlns:a16="http://schemas.microsoft.com/office/drawing/2014/main" id="{FB617A6A-CD3D-2009-8070-32CC9A8D2464}"/>
                    </a:ext>
                  </a:extLst>
                </p:cNvPr>
                <p:cNvPicPr/>
                <p:nvPr/>
              </p:nvPicPr>
              <p:blipFill>
                <a:blip r:embed="rId13"/>
                <a:stretch>
                  <a:fillRect/>
                </a:stretch>
              </p:blipFill>
              <p:spPr>
                <a:xfrm>
                  <a:off x="375374" y="2166360"/>
                  <a:ext cx="23400" cy="2239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3" name="Ink 12">
                  <a:extLst>
                    <a:ext uri="{FF2B5EF4-FFF2-40B4-BE49-F238E27FC236}">
                      <a16:creationId xmlns:a16="http://schemas.microsoft.com/office/drawing/2014/main" id="{507CFF08-FC57-86CE-59B3-DE182FBA1AC3}"/>
                    </a:ext>
                  </a:extLst>
                </p14:cNvPr>
                <p14:cNvContentPartPr/>
                <p14:nvPr/>
              </p14:nvContentPartPr>
              <p14:xfrm>
                <a:off x="342254" y="2262840"/>
                <a:ext cx="118440" cy="20520"/>
              </p14:xfrm>
            </p:contentPart>
          </mc:Choice>
          <mc:Fallback xmlns="">
            <p:pic>
              <p:nvPicPr>
                <p:cNvPr id="13" name="Ink 12">
                  <a:extLst>
                    <a:ext uri="{FF2B5EF4-FFF2-40B4-BE49-F238E27FC236}">
                      <a16:creationId xmlns:a16="http://schemas.microsoft.com/office/drawing/2014/main" id="{507CFF08-FC57-86CE-59B3-DE182FBA1AC3}"/>
                    </a:ext>
                  </a:extLst>
                </p:cNvPr>
                <p:cNvPicPr/>
                <p:nvPr/>
              </p:nvPicPr>
              <p:blipFill>
                <a:blip r:embed="rId15"/>
                <a:stretch>
                  <a:fillRect/>
                </a:stretch>
              </p:blipFill>
              <p:spPr>
                <a:xfrm>
                  <a:off x="336134" y="2256720"/>
                  <a:ext cx="130680" cy="327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6">
            <p14:nvContentPartPr>
              <p14:cNvPr id="15" name="Ink 14">
                <a:extLst>
                  <a:ext uri="{FF2B5EF4-FFF2-40B4-BE49-F238E27FC236}">
                    <a16:creationId xmlns:a16="http://schemas.microsoft.com/office/drawing/2014/main" id="{7303E1DB-8993-49ED-D698-A3C1885B5C0C}"/>
                  </a:ext>
                </a:extLst>
              </p14:cNvPr>
              <p14:cNvContentPartPr/>
              <p14:nvPr/>
            </p14:nvContentPartPr>
            <p14:xfrm>
              <a:off x="1319654" y="1377240"/>
              <a:ext cx="579240" cy="190080"/>
            </p14:xfrm>
          </p:contentPart>
        </mc:Choice>
        <mc:Fallback xmlns="">
          <p:pic>
            <p:nvPicPr>
              <p:cNvPr id="15" name="Ink 14">
                <a:extLst>
                  <a:ext uri="{FF2B5EF4-FFF2-40B4-BE49-F238E27FC236}">
                    <a16:creationId xmlns:a16="http://schemas.microsoft.com/office/drawing/2014/main" id="{7303E1DB-8993-49ED-D698-A3C1885B5C0C}"/>
                  </a:ext>
                </a:extLst>
              </p:cNvPr>
              <p:cNvPicPr/>
              <p:nvPr/>
            </p:nvPicPr>
            <p:blipFill>
              <a:blip r:embed="rId17"/>
              <a:stretch>
                <a:fillRect/>
              </a:stretch>
            </p:blipFill>
            <p:spPr>
              <a:xfrm>
                <a:off x="1313534" y="1371120"/>
                <a:ext cx="591480" cy="20232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6" name="Ink 15">
                <a:extLst>
                  <a:ext uri="{FF2B5EF4-FFF2-40B4-BE49-F238E27FC236}">
                    <a16:creationId xmlns:a16="http://schemas.microsoft.com/office/drawing/2014/main" id="{396E4374-C738-504A-D923-77536B653BFE}"/>
                  </a:ext>
                </a:extLst>
              </p14:cNvPr>
              <p14:cNvContentPartPr/>
              <p14:nvPr/>
            </p14:nvContentPartPr>
            <p14:xfrm>
              <a:off x="1031654" y="1383360"/>
              <a:ext cx="148320" cy="196560"/>
            </p14:xfrm>
          </p:contentPart>
        </mc:Choice>
        <mc:Fallback xmlns="">
          <p:pic>
            <p:nvPicPr>
              <p:cNvPr id="16" name="Ink 15">
                <a:extLst>
                  <a:ext uri="{FF2B5EF4-FFF2-40B4-BE49-F238E27FC236}">
                    <a16:creationId xmlns:a16="http://schemas.microsoft.com/office/drawing/2014/main" id="{396E4374-C738-504A-D923-77536B653BFE}"/>
                  </a:ext>
                </a:extLst>
              </p:cNvPr>
              <p:cNvPicPr/>
              <p:nvPr/>
            </p:nvPicPr>
            <p:blipFill>
              <a:blip r:embed="rId19"/>
              <a:stretch>
                <a:fillRect/>
              </a:stretch>
            </p:blipFill>
            <p:spPr>
              <a:xfrm>
                <a:off x="1025534" y="1377240"/>
                <a:ext cx="160560" cy="208800"/>
              </a:xfrm>
              <a:prstGeom prst="rect">
                <a:avLst/>
              </a:prstGeom>
            </p:spPr>
          </p:pic>
        </mc:Fallback>
      </mc:AlternateContent>
      <p:grpSp>
        <p:nvGrpSpPr>
          <p:cNvPr id="116" name="Group 115">
            <a:extLst>
              <a:ext uri="{FF2B5EF4-FFF2-40B4-BE49-F238E27FC236}">
                <a16:creationId xmlns:a16="http://schemas.microsoft.com/office/drawing/2014/main" id="{E11CD480-A727-2CE4-D53D-9FC155E8FDDC}"/>
              </a:ext>
            </a:extLst>
          </p:cNvPr>
          <p:cNvGrpSpPr/>
          <p:nvPr/>
        </p:nvGrpSpPr>
        <p:grpSpPr>
          <a:xfrm>
            <a:off x="2499014" y="1663440"/>
            <a:ext cx="2322360" cy="888840"/>
            <a:chOff x="2499014" y="1663440"/>
            <a:chExt cx="2322360" cy="888840"/>
          </a:xfrm>
        </p:grpSpPr>
        <mc:AlternateContent xmlns:mc="http://schemas.openxmlformats.org/markup-compatibility/2006" xmlns:p14="http://schemas.microsoft.com/office/powerpoint/2010/main">
          <mc:Choice Requires="p14">
            <p:contentPart p14:bwMode="auto" r:id="rId20">
              <p14:nvContentPartPr>
                <p14:cNvPr id="90" name="Ink 89">
                  <a:extLst>
                    <a:ext uri="{FF2B5EF4-FFF2-40B4-BE49-F238E27FC236}">
                      <a16:creationId xmlns:a16="http://schemas.microsoft.com/office/drawing/2014/main" id="{66DE504F-0CF3-D2F0-D525-518C7218584E}"/>
                    </a:ext>
                  </a:extLst>
                </p14:cNvPr>
                <p14:cNvContentPartPr/>
                <p14:nvPr/>
              </p14:nvContentPartPr>
              <p14:xfrm>
                <a:off x="2499014" y="2017320"/>
                <a:ext cx="150840" cy="132480"/>
              </p14:xfrm>
            </p:contentPart>
          </mc:Choice>
          <mc:Fallback xmlns="">
            <p:pic>
              <p:nvPicPr>
                <p:cNvPr id="90" name="Ink 89">
                  <a:extLst>
                    <a:ext uri="{FF2B5EF4-FFF2-40B4-BE49-F238E27FC236}">
                      <a16:creationId xmlns:a16="http://schemas.microsoft.com/office/drawing/2014/main" id="{66DE504F-0CF3-D2F0-D525-518C7218584E}"/>
                    </a:ext>
                  </a:extLst>
                </p:cNvPr>
                <p:cNvPicPr/>
                <p:nvPr/>
              </p:nvPicPr>
              <p:blipFill>
                <a:blip r:embed="rId21"/>
                <a:stretch>
                  <a:fillRect/>
                </a:stretch>
              </p:blipFill>
              <p:spPr>
                <a:xfrm>
                  <a:off x="2492894" y="2011200"/>
                  <a:ext cx="163080" cy="14472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91" name="Ink 90">
                  <a:extLst>
                    <a:ext uri="{FF2B5EF4-FFF2-40B4-BE49-F238E27FC236}">
                      <a16:creationId xmlns:a16="http://schemas.microsoft.com/office/drawing/2014/main" id="{DAEDC31A-37B0-7D54-AC7A-ACBDD3A13D48}"/>
                    </a:ext>
                  </a:extLst>
                </p14:cNvPr>
                <p14:cNvContentPartPr/>
                <p14:nvPr/>
              </p14:nvContentPartPr>
              <p14:xfrm>
                <a:off x="2513414" y="2112000"/>
                <a:ext cx="129600" cy="91080"/>
              </p14:xfrm>
            </p:contentPart>
          </mc:Choice>
          <mc:Fallback xmlns="">
            <p:pic>
              <p:nvPicPr>
                <p:cNvPr id="91" name="Ink 90">
                  <a:extLst>
                    <a:ext uri="{FF2B5EF4-FFF2-40B4-BE49-F238E27FC236}">
                      <a16:creationId xmlns:a16="http://schemas.microsoft.com/office/drawing/2014/main" id="{DAEDC31A-37B0-7D54-AC7A-ACBDD3A13D48}"/>
                    </a:ext>
                  </a:extLst>
                </p:cNvPr>
                <p:cNvPicPr/>
                <p:nvPr/>
              </p:nvPicPr>
              <p:blipFill>
                <a:blip r:embed="rId23"/>
                <a:stretch>
                  <a:fillRect/>
                </a:stretch>
              </p:blipFill>
              <p:spPr>
                <a:xfrm>
                  <a:off x="2507294" y="2105880"/>
                  <a:ext cx="141840" cy="10332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92" name="Ink 91">
                  <a:extLst>
                    <a:ext uri="{FF2B5EF4-FFF2-40B4-BE49-F238E27FC236}">
                      <a16:creationId xmlns:a16="http://schemas.microsoft.com/office/drawing/2014/main" id="{D3F9C227-0DC4-4FE8-C1D9-39ADF0C309EE}"/>
                    </a:ext>
                  </a:extLst>
                </p14:cNvPr>
                <p14:cNvContentPartPr/>
                <p14:nvPr/>
              </p14:nvContentPartPr>
              <p14:xfrm>
                <a:off x="2559854" y="2099040"/>
                <a:ext cx="115560" cy="40680"/>
              </p14:xfrm>
            </p:contentPart>
          </mc:Choice>
          <mc:Fallback xmlns="">
            <p:pic>
              <p:nvPicPr>
                <p:cNvPr id="92" name="Ink 91">
                  <a:extLst>
                    <a:ext uri="{FF2B5EF4-FFF2-40B4-BE49-F238E27FC236}">
                      <a16:creationId xmlns:a16="http://schemas.microsoft.com/office/drawing/2014/main" id="{D3F9C227-0DC4-4FE8-C1D9-39ADF0C309EE}"/>
                    </a:ext>
                  </a:extLst>
                </p:cNvPr>
                <p:cNvPicPr/>
                <p:nvPr/>
              </p:nvPicPr>
              <p:blipFill>
                <a:blip r:embed="rId25"/>
                <a:stretch>
                  <a:fillRect/>
                </a:stretch>
              </p:blipFill>
              <p:spPr>
                <a:xfrm>
                  <a:off x="2553734" y="2092920"/>
                  <a:ext cx="127800" cy="5292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93" name="Ink 92">
                  <a:extLst>
                    <a:ext uri="{FF2B5EF4-FFF2-40B4-BE49-F238E27FC236}">
                      <a16:creationId xmlns:a16="http://schemas.microsoft.com/office/drawing/2014/main" id="{60CC1ADB-38D3-15A3-0255-0E0ED8644C3C}"/>
                    </a:ext>
                  </a:extLst>
                </p14:cNvPr>
                <p14:cNvContentPartPr/>
                <p14:nvPr/>
              </p14:nvContentPartPr>
              <p14:xfrm>
                <a:off x="2788454" y="1908960"/>
                <a:ext cx="147240" cy="227880"/>
              </p14:xfrm>
            </p:contentPart>
          </mc:Choice>
          <mc:Fallback xmlns="">
            <p:pic>
              <p:nvPicPr>
                <p:cNvPr id="93" name="Ink 92">
                  <a:extLst>
                    <a:ext uri="{FF2B5EF4-FFF2-40B4-BE49-F238E27FC236}">
                      <a16:creationId xmlns:a16="http://schemas.microsoft.com/office/drawing/2014/main" id="{60CC1ADB-38D3-15A3-0255-0E0ED8644C3C}"/>
                    </a:ext>
                  </a:extLst>
                </p:cNvPr>
                <p:cNvPicPr/>
                <p:nvPr/>
              </p:nvPicPr>
              <p:blipFill>
                <a:blip r:embed="rId27"/>
                <a:stretch>
                  <a:fillRect/>
                </a:stretch>
              </p:blipFill>
              <p:spPr>
                <a:xfrm>
                  <a:off x="2782334" y="1902840"/>
                  <a:ext cx="159480" cy="24012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94" name="Ink 93">
                  <a:extLst>
                    <a:ext uri="{FF2B5EF4-FFF2-40B4-BE49-F238E27FC236}">
                      <a16:creationId xmlns:a16="http://schemas.microsoft.com/office/drawing/2014/main" id="{59C07F1B-8FB1-C886-BF49-746657B612C2}"/>
                    </a:ext>
                  </a:extLst>
                </p14:cNvPr>
                <p14:cNvContentPartPr/>
                <p14:nvPr/>
              </p14:nvContentPartPr>
              <p14:xfrm>
                <a:off x="2984294" y="1938840"/>
                <a:ext cx="132840" cy="118800"/>
              </p14:xfrm>
            </p:contentPart>
          </mc:Choice>
          <mc:Fallback xmlns="">
            <p:pic>
              <p:nvPicPr>
                <p:cNvPr id="94" name="Ink 93">
                  <a:extLst>
                    <a:ext uri="{FF2B5EF4-FFF2-40B4-BE49-F238E27FC236}">
                      <a16:creationId xmlns:a16="http://schemas.microsoft.com/office/drawing/2014/main" id="{59C07F1B-8FB1-C886-BF49-746657B612C2}"/>
                    </a:ext>
                  </a:extLst>
                </p:cNvPr>
                <p:cNvPicPr/>
                <p:nvPr/>
              </p:nvPicPr>
              <p:blipFill>
                <a:blip r:embed="rId29"/>
                <a:stretch>
                  <a:fillRect/>
                </a:stretch>
              </p:blipFill>
              <p:spPr>
                <a:xfrm>
                  <a:off x="2978174" y="1932720"/>
                  <a:ext cx="145080" cy="13104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95" name="Ink 94">
                  <a:extLst>
                    <a:ext uri="{FF2B5EF4-FFF2-40B4-BE49-F238E27FC236}">
                      <a16:creationId xmlns:a16="http://schemas.microsoft.com/office/drawing/2014/main" id="{918BDAFF-2E65-1AD2-0DC1-024A0242BB61}"/>
                    </a:ext>
                  </a:extLst>
                </p14:cNvPr>
                <p14:cNvContentPartPr/>
                <p14:nvPr/>
              </p14:nvContentPartPr>
              <p14:xfrm>
                <a:off x="3157814" y="1952520"/>
                <a:ext cx="17280" cy="114120"/>
              </p14:xfrm>
            </p:contentPart>
          </mc:Choice>
          <mc:Fallback xmlns="">
            <p:pic>
              <p:nvPicPr>
                <p:cNvPr id="95" name="Ink 94">
                  <a:extLst>
                    <a:ext uri="{FF2B5EF4-FFF2-40B4-BE49-F238E27FC236}">
                      <a16:creationId xmlns:a16="http://schemas.microsoft.com/office/drawing/2014/main" id="{918BDAFF-2E65-1AD2-0DC1-024A0242BB61}"/>
                    </a:ext>
                  </a:extLst>
                </p:cNvPr>
                <p:cNvPicPr/>
                <p:nvPr/>
              </p:nvPicPr>
              <p:blipFill>
                <a:blip r:embed="rId31"/>
                <a:stretch>
                  <a:fillRect/>
                </a:stretch>
              </p:blipFill>
              <p:spPr>
                <a:xfrm>
                  <a:off x="3151694" y="1946400"/>
                  <a:ext cx="29520" cy="12636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96" name="Ink 95">
                  <a:extLst>
                    <a:ext uri="{FF2B5EF4-FFF2-40B4-BE49-F238E27FC236}">
                      <a16:creationId xmlns:a16="http://schemas.microsoft.com/office/drawing/2014/main" id="{34614576-291F-FCFA-89DE-AE4616CA9E48}"/>
                    </a:ext>
                  </a:extLst>
                </p14:cNvPr>
                <p14:cNvContentPartPr/>
                <p14:nvPr/>
              </p14:nvContentPartPr>
              <p14:xfrm>
                <a:off x="3153134" y="1821480"/>
                <a:ext cx="39960" cy="6120"/>
              </p14:xfrm>
            </p:contentPart>
          </mc:Choice>
          <mc:Fallback xmlns="">
            <p:pic>
              <p:nvPicPr>
                <p:cNvPr id="96" name="Ink 95">
                  <a:extLst>
                    <a:ext uri="{FF2B5EF4-FFF2-40B4-BE49-F238E27FC236}">
                      <a16:creationId xmlns:a16="http://schemas.microsoft.com/office/drawing/2014/main" id="{34614576-291F-FCFA-89DE-AE4616CA9E48}"/>
                    </a:ext>
                  </a:extLst>
                </p:cNvPr>
                <p:cNvPicPr/>
                <p:nvPr/>
              </p:nvPicPr>
              <p:blipFill>
                <a:blip r:embed="rId33"/>
                <a:stretch>
                  <a:fillRect/>
                </a:stretch>
              </p:blipFill>
              <p:spPr>
                <a:xfrm>
                  <a:off x="3147014" y="1815360"/>
                  <a:ext cx="5220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97" name="Ink 96">
                  <a:extLst>
                    <a:ext uri="{FF2B5EF4-FFF2-40B4-BE49-F238E27FC236}">
                      <a16:creationId xmlns:a16="http://schemas.microsoft.com/office/drawing/2014/main" id="{2B350258-7E29-4282-08C6-BE6A7D0862B0}"/>
                    </a:ext>
                  </a:extLst>
                </p14:cNvPr>
                <p14:cNvContentPartPr/>
                <p14:nvPr/>
              </p14:nvContentPartPr>
              <p14:xfrm>
                <a:off x="3261854" y="1916160"/>
                <a:ext cx="115200" cy="109800"/>
              </p14:xfrm>
            </p:contentPart>
          </mc:Choice>
          <mc:Fallback xmlns="">
            <p:pic>
              <p:nvPicPr>
                <p:cNvPr id="97" name="Ink 96">
                  <a:extLst>
                    <a:ext uri="{FF2B5EF4-FFF2-40B4-BE49-F238E27FC236}">
                      <a16:creationId xmlns:a16="http://schemas.microsoft.com/office/drawing/2014/main" id="{2B350258-7E29-4282-08C6-BE6A7D0862B0}"/>
                    </a:ext>
                  </a:extLst>
                </p:cNvPr>
                <p:cNvPicPr/>
                <p:nvPr/>
              </p:nvPicPr>
              <p:blipFill>
                <a:blip r:embed="rId35"/>
                <a:stretch>
                  <a:fillRect/>
                </a:stretch>
              </p:blipFill>
              <p:spPr>
                <a:xfrm>
                  <a:off x="3255734" y="1910040"/>
                  <a:ext cx="127440" cy="12204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98" name="Ink 97">
                  <a:extLst>
                    <a:ext uri="{FF2B5EF4-FFF2-40B4-BE49-F238E27FC236}">
                      <a16:creationId xmlns:a16="http://schemas.microsoft.com/office/drawing/2014/main" id="{EB8C0B8A-4197-5E01-E888-4A6AF7E4B508}"/>
                    </a:ext>
                  </a:extLst>
                </p14:cNvPr>
                <p14:cNvContentPartPr/>
                <p14:nvPr/>
              </p14:nvContentPartPr>
              <p14:xfrm>
                <a:off x="3464534" y="1716720"/>
                <a:ext cx="9360" cy="318240"/>
              </p14:xfrm>
            </p:contentPart>
          </mc:Choice>
          <mc:Fallback xmlns="">
            <p:pic>
              <p:nvPicPr>
                <p:cNvPr id="98" name="Ink 97">
                  <a:extLst>
                    <a:ext uri="{FF2B5EF4-FFF2-40B4-BE49-F238E27FC236}">
                      <a16:creationId xmlns:a16="http://schemas.microsoft.com/office/drawing/2014/main" id="{EB8C0B8A-4197-5E01-E888-4A6AF7E4B508}"/>
                    </a:ext>
                  </a:extLst>
                </p:cNvPr>
                <p:cNvPicPr/>
                <p:nvPr/>
              </p:nvPicPr>
              <p:blipFill>
                <a:blip r:embed="rId37"/>
                <a:stretch>
                  <a:fillRect/>
                </a:stretch>
              </p:blipFill>
              <p:spPr>
                <a:xfrm>
                  <a:off x="3458414" y="1710600"/>
                  <a:ext cx="21600" cy="33048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99" name="Ink 98">
                  <a:extLst>
                    <a:ext uri="{FF2B5EF4-FFF2-40B4-BE49-F238E27FC236}">
                      <a16:creationId xmlns:a16="http://schemas.microsoft.com/office/drawing/2014/main" id="{22D2B77F-D91E-CC83-89BE-04CFFB3941BE}"/>
                    </a:ext>
                  </a:extLst>
                </p14:cNvPr>
                <p14:cNvContentPartPr/>
                <p14:nvPr/>
              </p14:nvContentPartPr>
              <p14:xfrm>
                <a:off x="3415574" y="1886640"/>
                <a:ext cx="119160" cy="10080"/>
              </p14:xfrm>
            </p:contentPart>
          </mc:Choice>
          <mc:Fallback xmlns="">
            <p:pic>
              <p:nvPicPr>
                <p:cNvPr id="99" name="Ink 98">
                  <a:extLst>
                    <a:ext uri="{FF2B5EF4-FFF2-40B4-BE49-F238E27FC236}">
                      <a16:creationId xmlns:a16="http://schemas.microsoft.com/office/drawing/2014/main" id="{22D2B77F-D91E-CC83-89BE-04CFFB3941BE}"/>
                    </a:ext>
                  </a:extLst>
                </p:cNvPr>
                <p:cNvPicPr/>
                <p:nvPr/>
              </p:nvPicPr>
              <p:blipFill>
                <a:blip r:embed="rId39"/>
                <a:stretch>
                  <a:fillRect/>
                </a:stretch>
              </p:blipFill>
              <p:spPr>
                <a:xfrm>
                  <a:off x="3409454" y="1880520"/>
                  <a:ext cx="131400" cy="2232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100" name="Ink 99">
                  <a:extLst>
                    <a:ext uri="{FF2B5EF4-FFF2-40B4-BE49-F238E27FC236}">
                      <a16:creationId xmlns:a16="http://schemas.microsoft.com/office/drawing/2014/main" id="{B9C58154-C33A-BFE4-7E00-FE664784E7E7}"/>
                    </a:ext>
                  </a:extLst>
                </p14:cNvPr>
                <p14:cNvContentPartPr/>
                <p14:nvPr/>
              </p14:nvContentPartPr>
              <p14:xfrm>
                <a:off x="3767654" y="1715280"/>
                <a:ext cx="15120" cy="329400"/>
              </p14:xfrm>
            </p:contentPart>
          </mc:Choice>
          <mc:Fallback xmlns="">
            <p:pic>
              <p:nvPicPr>
                <p:cNvPr id="100" name="Ink 99">
                  <a:extLst>
                    <a:ext uri="{FF2B5EF4-FFF2-40B4-BE49-F238E27FC236}">
                      <a16:creationId xmlns:a16="http://schemas.microsoft.com/office/drawing/2014/main" id="{B9C58154-C33A-BFE4-7E00-FE664784E7E7}"/>
                    </a:ext>
                  </a:extLst>
                </p:cNvPr>
                <p:cNvPicPr/>
                <p:nvPr/>
              </p:nvPicPr>
              <p:blipFill>
                <a:blip r:embed="rId41"/>
                <a:stretch>
                  <a:fillRect/>
                </a:stretch>
              </p:blipFill>
              <p:spPr>
                <a:xfrm>
                  <a:off x="3761534" y="1709160"/>
                  <a:ext cx="27360" cy="34164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101" name="Ink 100">
                  <a:extLst>
                    <a:ext uri="{FF2B5EF4-FFF2-40B4-BE49-F238E27FC236}">
                      <a16:creationId xmlns:a16="http://schemas.microsoft.com/office/drawing/2014/main" id="{CC538F75-30CD-4BF5-AB0C-E1462E771328}"/>
                    </a:ext>
                  </a:extLst>
                </p14:cNvPr>
                <p14:cNvContentPartPr/>
                <p14:nvPr/>
              </p14:nvContentPartPr>
              <p14:xfrm>
                <a:off x="3721214" y="1890600"/>
                <a:ext cx="151200" cy="3240"/>
              </p14:xfrm>
            </p:contentPart>
          </mc:Choice>
          <mc:Fallback xmlns="">
            <p:pic>
              <p:nvPicPr>
                <p:cNvPr id="101" name="Ink 100">
                  <a:extLst>
                    <a:ext uri="{FF2B5EF4-FFF2-40B4-BE49-F238E27FC236}">
                      <a16:creationId xmlns:a16="http://schemas.microsoft.com/office/drawing/2014/main" id="{CC538F75-30CD-4BF5-AB0C-E1462E771328}"/>
                    </a:ext>
                  </a:extLst>
                </p:cNvPr>
                <p:cNvPicPr/>
                <p:nvPr/>
              </p:nvPicPr>
              <p:blipFill>
                <a:blip r:embed="rId43"/>
                <a:stretch>
                  <a:fillRect/>
                </a:stretch>
              </p:blipFill>
              <p:spPr>
                <a:xfrm>
                  <a:off x="3715094" y="1884480"/>
                  <a:ext cx="163440" cy="1548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102" name="Ink 101">
                  <a:extLst>
                    <a:ext uri="{FF2B5EF4-FFF2-40B4-BE49-F238E27FC236}">
                      <a16:creationId xmlns:a16="http://schemas.microsoft.com/office/drawing/2014/main" id="{DB928335-6422-1FFB-4B1C-30A070DC052D}"/>
                    </a:ext>
                  </a:extLst>
                </p14:cNvPr>
                <p14:cNvContentPartPr/>
                <p14:nvPr/>
              </p14:nvContentPartPr>
              <p14:xfrm>
                <a:off x="3882854" y="1916520"/>
                <a:ext cx="176400" cy="112680"/>
              </p14:xfrm>
            </p:contentPart>
          </mc:Choice>
          <mc:Fallback xmlns="">
            <p:pic>
              <p:nvPicPr>
                <p:cNvPr id="102" name="Ink 101">
                  <a:extLst>
                    <a:ext uri="{FF2B5EF4-FFF2-40B4-BE49-F238E27FC236}">
                      <a16:creationId xmlns:a16="http://schemas.microsoft.com/office/drawing/2014/main" id="{DB928335-6422-1FFB-4B1C-30A070DC052D}"/>
                    </a:ext>
                  </a:extLst>
                </p:cNvPr>
                <p:cNvPicPr/>
                <p:nvPr/>
              </p:nvPicPr>
              <p:blipFill>
                <a:blip r:embed="rId45"/>
                <a:stretch>
                  <a:fillRect/>
                </a:stretch>
              </p:blipFill>
              <p:spPr>
                <a:xfrm>
                  <a:off x="3876734" y="1910400"/>
                  <a:ext cx="188640" cy="12492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103" name="Ink 102">
                  <a:extLst>
                    <a:ext uri="{FF2B5EF4-FFF2-40B4-BE49-F238E27FC236}">
                      <a16:creationId xmlns:a16="http://schemas.microsoft.com/office/drawing/2014/main" id="{DA677FA1-C8A9-9C28-0C71-DA1F414FBC99}"/>
                    </a:ext>
                  </a:extLst>
                </p14:cNvPr>
                <p14:cNvContentPartPr/>
                <p14:nvPr/>
              </p14:nvContentPartPr>
              <p14:xfrm>
                <a:off x="4084094" y="1921200"/>
                <a:ext cx="122400" cy="98640"/>
              </p14:xfrm>
            </p:contentPart>
          </mc:Choice>
          <mc:Fallback xmlns="">
            <p:pic>
              <p:nvPicPr>
                <p:cNvPr id="103" name="Ink 102">
                  <a:extLst>
                    <a:ext uri="{FF2B5EF4-FFF2-40B4-BE49-F238E27FC236}">
                      <a16:creationId xmlns:a16="http://schemas.microsoft.com/office/drawing/2014/main" id="{DA677FA1-C8A9-9C28-0C71-DA1F414FBC99}"/>
                    </a:ext>
                  </a:extLst>
                </p:cNvPr>
                <p:cNvPicPr/>
                <p:nvPr/>
              </p:nvPicPr>
              <p:blipFill>
                <a:blip r:embed="rId47"/>
                <a:stretch>
                  <a:fillRect/>
                </a:stretch>
              </p:blipFill>
              <p:spPr>
                <a:xfrm>
                  <a:off x="4077974" y="1915080"/>
                  <a:ext cx="134640" cy="11088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104" name="Ink 103">
                  <a:extLst>
                    <a:ext uri="{FF2B5EF4-FFF2-40B4-BE49-F238E27FC236}">
                      <a16:creationId xmlns:a16="http://schemas.microsoft.com/office/drawing/2014/main" id="{C8E5EF3F-5906-42B4-C3E5-2242E0B2568B}"/>
                    </a:ext>
                  </a:extLst>
                </p14:cNvPr>
                <p14:cNvContentPartPr/>
                <p14:nvPr/>
              </p14:nvContentPartPr>
              <p14:xfrm>
                <a:off x="4231334" y="1925160"/>
                <a:ext cx="176400" cy="187920"/>
              </p14:xfrm>
            </p:contentPart>
          </mc:Choice>
          <mc:Fallback xmlns="">
            <p:pic>
              <p:nvPicPr>
                <p:cNvPr id="104" name="Ink 103">
                  <a:extLst>
                    <a:ext uri="{FF2B5EF4-FFF2-40B4-BE49-F238E27FC236}">
                      <a16:creationId xmlns:a16="http://schemas.microsoft.com/office/drawing/2014/main" id="{C8E5EF3F-5906-42B4-C3E5-2242E0B2568B}"/>
                    </a:ext>
                  </a:extLst>
                </p:cNvPr>
                <p:cNvPicPr/>
                <p:nvPr/>
              </p:nvPicPr>
              <p:blipFill>
                <a:blip r:embed="rId49"/>
                <a:stretch>
                  <a:fillRect/>
                </a:stretch>
              </p:blipFill>
              <p:spPr>
                <a:xfrm>
                  <a:off x="4225214" y="1919040"/>
                  <a:ext cx="188640" cy="20016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105" name="Ink 104">
                  <a:extLst>
                    <a:ext uri="{FF2B5EF4-FFF2-40B4-BE49-F238E27FC236}">
                      <a16:creationId xmlns:a16="http://schemas.microsoft.com/office/drawing/2014/main" id="{84C030BB-45B3-76BB-C40A-738B43B8A0D3}"/>
                    </a:ext>
                  </a:extLst>
                </p14:cNvPr>
                <p14:cNvContentPartPr/>
                <p14:nvPr/>
              </p14:nvContentPartPr>
              <p14:xfrm>
                <a:off x="4475414" y="1902840"/>
                <a:ext cx="126360" cy="109440"/>
              </p14:xfrm>
            </p:contentPart>
          </mc:Choice>
          <mc:Fallback xmlns="">
            <p:pic>
              <p:nvPicPr>
                <p:cNvPr id="105" name="Ink 104">
                  <a:extLst>
                    <a:ext uri="{FF2B5EF4-FFF2-40B4-BE49-F238E27FC236}">
                      <a16:creationId xmlns:a16="http://schemas.microsoft.com/office/drawing/2014/main" id="{84C030BB-45B3-76BB-C40A-738B43B8A0D3}"/>
                    </a:ext>
                  </a:extLst>
                </p:cNvPr>
                <p:cNvPicPr/>
                <p:nvPr/>
              </p:nvPicPr>
              <p:blipFill>
                <a:blip r:embed="rId51"/>
                <a:stretch>
                  <a:fillRect/>
                </a:stretch>
              </p:blipFill>
              <p:spPr>
                <a:xfrm>
                  <a:off x="4469294" y="1896720"/>
                  <a:ext cx="138600" cy="12168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106" name="Ink 105">
                  <a:extLst>
                    <a:ext uri="{FF2B5EF4-FFF2-40B4-BE49-F238E27FC236}">
                      <a16:creationId xmlns:a16="http://schemas.microsoft.com/office/drawing/2014/main" id="{623863C1-61F3-B031-62B2-57388D342EE3}"/>
                    </a:ext>
                  </a:extLst>
                </p14:cNvPr>
                <p14:cNvContentPartPr/>
                <p14:nvPr/>
              </p14:nvContentPartPr>
              <p14:xfrm>
                <a:off x="4712654" y="1663440"/>
                <a:ext cx="9360" cy="339840"/>
              </p14:xfrm>
            </p:contentPart>
          </mc:Choice>
          <mc:Fallback xmlns="">
            <p:pic>
              <p:nvPicPr>
                <p:cNvPr id="106" name="Ink 105">
                  <a:extLst>
                    <a:ext uri="{FF2B5EF4-FFF2-40B4-BE49-F238E27FC236}">
                      <a16:creationId xmlns:a16="http://schemas.microsoft.com/office/drawing/2014/main" id="{623863C1-61F3-B031-62B2-57388D342EE3}"/>
                    </a:ext>
                  </a:extLst>
                </p:cNvPr>
                <p:cNvPicPr/>
                <p:nvPr/>
              </p:nvPicPr>
              <p:blipFill>
                <a:blip r:embed="rId53"/>
                <a:stretch>
                  <a:fillRect/>
                </a:stretch>
              </p:blipFill>
              <p:spPr>
                <a:xfrm>
                  <a:off x="4706534" y="1657320"/>
                  <a:ext cx="21600" cy="35208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107" name="Ink 106">
                  <a:extLst>
                    <a:ext uri="{FF2B5EF4-FFF2-40B4-BE49-F238E27FC236}">
                      <a16:creationId xmlns:a16="http://schemas.microsoft.com/office/drawing/2014/main" id="{7E7DA6A9-C7C8-5347-B623-08C6B852ADFD}"/>
                    </a:ext>
                  </a:extLst>
                </p14:cNvPr>
                <p14:cNvContentPartPr/>
                <p14:nvPr/>
              </p14:nvContentPartPr>
              <p14:xfrm>
                <a:off x="4659374" y="1854600"/>
                <a:ext cx="162000" cy="6120"/>
              </p14:xfrm>
            </p:contentPart>
          </mc:Choice>
          <mc:Fallback xmlns="">
            <p:pic>
              <p:nvPicPr>
                <p:cNvPr id="107" name="Ink 106">
                  <a:extLst>
                    <a:ext uri="{FF2B5EF4-FFF2-40B4-BE49-F238E27FC236}">
                      <a16:creationId xmlns:a16="http://schemas.microsoft.com/office/drawing/2014/main" id="{7E7DA6A9-C7C8-5347-B623-08C6B852ADFD}"/>
                    </a:ext>
                  </a:extLst>
                </p:cNvPr>
                <p:cNvPicPr/>
                <p:nvPr/>
              </p:nvPicPr>
              <p:blipFill>
                <a:blip r:embed="rId55"/>
                <a:stretch>
                  <a:fillRect/>
                </a:stretch>
              </p:blipFill>
              <p:spPr>
                <a:xfrm>
                  <a:off x="4653254" y="1848480"/>
                  <a:ext cx="17424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108" name="Ink 107">
                  <a:extLst>
                    <a:ext uri="{FF2B5EF4-FFF2-40B4-BE49-F238E27FC236}">
                      <a16:creationId xmlns:a16="http://schemas.microsoft.com/office/drawing/2014/main" id="{FB3B256C-26D5-BAA2-A257-2A681672436D}"/>
                    </a:ext>
                  </a:extLst>
                </p14:cNvPr>
                <p14:cNvContentPartPr/>
                <p14:nvPr/>
              </p14:nvContentPartPr>
              <p14:xfrm>
                <a:off x="3052694" y="2272920"/>
                <a:ext cx="144000" cy="169920"/>
              </p14:xfrm>
            </p:contentPart>
          </mc:Choice>
          <mc:Fallback xmlns="">
            <p:pic>
              <p:nvPicPr>
                <p:cNvPr id="108" name="Ink 107">
                  <a:extLst>
                    <a:ext uri="{FF2B5EF4-FFF2-40B4-BE49-F238E27FC236}">
                      <a16:creationId xmlns:a16="http://schemas.microsoft.com/office/drawing/2014/main" id="{FB3B256C-26D5-BAA2-A257-2A681672436D}"/>
                    </a:ext>
                  </a:extLst>
                </p:cNvPr>
                <p:cNvPicPr/>
                <p:nvPr/>
              </p:nvPicPr>
              <p:blipFill>
                <a:blip r:embed="rId57"/>
                <a:stretch>
                  <a:fillRect/>
                </a:stretch>
              </p:blipFill>
              <p:spPr>
                <a:xfrm>
                  <a:off x="3046574" y="2266800"/>
                  <a:ext cx="156240" cy="18216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109" name="Ink 108">
                  <a:extLst>
                    <a:ext uri="{FF2B5EF4-FFF2-40B4-BE49-F238E27FC236}">
                      <a16:creationId xmlns:a16="http://schemas.microsoft.com/office/drawing/2014/main" id="{70D6D029-67E9-35B9-2443-10AD8AB22FE9}"/>
                    </a:ext>
                  </a:extLst>
                </p14:cNvPr>
                <p14:cNvContentPartPr/>
                <p14:nvPr/>
              </p14:nvContentPartPr>
              <p14:xfrm>
                <a:off x="3228374" y="2316480"/>
                <a:ext cx="107640" cy="115200"/>
              </p14:xfrm>
            </p:contentPart>
          </mc:Choice>
          <mc:Fallback xmlns="">
            <p:pic>
              <p:nvPicPr>
                <p:cNvPr id="109" name="Ink 108">
                  <a:extLst>
                    <a:ext uri="{FF2B5EF4-FFF2-40B4-BE49-F238E27FC236}">
                      <a16:creationId xmlns:a16="http://schemas.microsoft.com/office/drawing/2014/main" id="{70D6D029-67E9-35B9-2443-10AD8AB22FE9}"/>
                    </a:ext>
                  </a:extLst>
                </p:cNvPr>
                <p:cNvPicPr/>
                <p:nvPr/>
              </p:nvPicPr>
              <p:blipFill>
                <a:blip r:embed="rId59"/>
                <a:stretch>
                  <a:fillRect/>
                </a:stretch>
              </p:blipFill>
              <p:spPr>
                <a:xfrm>
                  <a:off x="3222254" y="2310360"/>
                  <a:ext cx="119880" cy="12744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110" name="Ink 109">
                  <a:extLst>
                    <a:ext uri="{FF2B5EF4-FFF2-40B4-BE49-F238E27FC236}">
                      <a16:creationId xmlns:a16="http://schemas.microsoft.com/office/drawing/2014/main" id="{BE1D8558-6A37-E7AB-1F5A-F5117B9F6C59}"/>
                    </a:ext>
                  </a:extLst>
                </p14:cNvPr>
                <p14:cNvContentPartPr/>
                <p14:nvPr/>
              </p14:nvContentPartPr>
              <p14:xfrm>
                <a:off x="3413774" y="2263200"/>
                <a:ext cx="131760" cy="289080"/>
              </p14:xfrm>
            </p:contentPart>
          </mc:Choice>
          <mc:Fallback xmlns="">
            <p:pic>
              <p:nvPicPr>
                <p:cNvPr id="110" name="Ink 109">
                  <a:extLst>
                    <a:ext uri="{FF2B5EF4-FFF2-40B4-BE49-F238E27FC236}">
                      <a16:creationId xmlns:a16="http://schemas.microsoft.com/office/drawing/2014/main" id="{BE1D8558-6A37-E7AB-1F5A-F5117B9F6C59}"/>
                    </a:ext>
                  </a:extLst>
                </p:cNvPr>
                <p:cNvPicPr/>
                <p:nvPr/>
              </p:nvPicPr>
              <p:blipFill>
                <a:blip r:embed="rId61"/>
                <a:stretch>
                  <a:fillRect/>
                </a:stretch>
              </p:blipFill>
              <p:spPr>
                <a:xfrm>
                  <a:off x="3407654" y="2257080"/>
                  <a:ext cx="144000" cy="30132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111" name="Ink 110">
                  <a:extLst>
                    <a:ext uri="{FF2B5EF4-FFF2-40B4-BE49-F238E27FC236}">
                      <a16:creationId xmlns:a16="http://schemas.microsoft.com/office/drawing/2014/main" id="{AC417740-9E35-44BF-8A25-EC871B5FD02A}"/>
                    </a:ext>
                  </a:extLst>
                </p14:cNvPr>
                <p14:cNvContentPartPr/>
                <p14:nvPr/>
              </p14:nvContentPartPr>
              <p14:xfrm>
                <a:off x="3620414" y="2272920"/>
                <a:ext cx="97560" cy="232920"/>
              </p14:xfrm>
            </p:contentPart>
          </mc:Choice>
          <mc:Fallback xmlns="">
            <p:pic>
              <p:nvPicPr>
                <p:cNvPr id="111" name="Ink 110">
                  <a:extLst>
                    <a:ext uri="{FF2B5EF4-FFF2-40B4-BE49-F238E27FC236}">
                      <a16:creationId xmlns:a16="http://schemas.microsoft.com/office/drawing/2014/main" id="{AC417740-9E35-44BF-8A25-EC871B5FD02A}"/>
                    </a:ext>
                  </a:extLst>
                </p:cNvPr>
                <p:cNvPicPr/>
                <p:nvPr/>
              </p:nvPicPr>
              <p:blipFill>
                <a:blip r:embed="rId63"/>
                <a:stretch>
                  <a:fillRect/>
                </a:stretch>
              </p:blipFill>
              <p:spPr>
                <a:xfrm>
                  <a:off x="3614294" y="2266800"/>
                  <a:ext cx="109800" cy="24516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112" name="Ink 111">
                  <a:extLst>
                    <a:ext uri="{FF2B5EF4-FFF2-40B4-BE49-F238E27FC236}">
                      <a16:creationId xmlns:a16="http://schemas.microsoft.com/office/drawing/2014/main" id="{F98577ED-AFCB-6FC8-F3D7-54F1D49DD5B0}"/>
                    </a:ext>
                  </a:extLst>
                </p14:cNvPr>
                <p14:cNvContentPartPr/>
                <p14:nvPr/>
              </p14:nvContentPartPr>
              <p14:xfrm>
                <a:off x="3774854" y="2339160"/>
                <a:ext cx="144000" cy="95040"/>
              </p14:xfrm>
            </p:contentPart>
          </mc:Choice>
          <mc:Fallback xmlns="">
            <p:pic>
              <p:nvPicPr>
                <p:cNvPr id="112" name="Ink 111">
                  <a:extLst>
                    <a:ext uri="{FF2B5EF4-FFF2-40B4-BE49-F238E27FC236}">
                      <a16:creationId xmlns:a16="http://schemas.microsoft.com/office/drawing/2014/main" id="{F98577ED-AFCB-6FC8-F3D7-54F1D49DD5B0}"/>
                    </a:ext>
                  </a:extLst>
                </p:cNvPr>
                <p:cNvPicPr/>
                <p:nvPr/>
              </p:nvPicPr>
              <p:blipFill>
                <a:blip r:embed="rId65"/>
                <a:stretch>
                  <a:fillRect/>
                </a:stretch>
              </p:blipFill>
              <p:spPr>
                <a:xfrm>
                  <a:off x="3768734" y="2333040"/>
                  <a:ext cx="156240" cy="10728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113" name="Ink 112">
                  <a:extLst>
                    <a:ext uri="{FF2B5EF4-FFF2-40B4-BE49-F238E27FC236}">
                      <a16:creationId xmlns:a16="http://schemas.microsoft.com/office/drawing/2014/main" id="{57933212-01A9-27AB-1D17-C52708C9C028}"/>
                    </a:ext>
                  </a:extLst>
                </p14:cNvPr>
                <p14:cNvContentPartPr/>
                <p14:nvPr/>
              </p14:nvContentPartPr>
              <p14:xfrm>
                <a:off x="4018934" y="2306760"/>
                <a:ext cx="97920" cy="121680"/>
              </p14:xfrm>
            </p:contentPart>
          </mc:Choice>
          <mc:Fallback xmlns="">
            <p:pic>
              <p:nvPicPr>
                <p:cNvPr id="113" name="Ink 112">
                  <a:extLst>
                    <a:ext uri="{FF2B5EF4-FFF2-40B4-BE49-F238E27FC236}">
                      <a16:creationId xmlns:a16="http://schemas.microsoft.com/office/drawing/2014/main" id="{57933212-01A9-27AB-1D17-C52708C9C028}"/>
                    </a:ext>
                  </a:extLst>
                </p:cNvPr>
                <p:cNvPicPr/>
                <p:nvPr/>
              </p:nvPicPr>
              <p:blipFill>
                <a:blip r:embed="rId67"/>
                <a:stretch>
                  <a:fillRect/>
                </a:stretch>
              </p:blipFill>
              <p:spPr>
                <a:xfrm>
                  <a:off x="4012814" y="2300640"/>
                  <a:ext cx="110160" cy="13392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114" name="Ink 113">
                  <a:extLst>
                    <a:ext uri="{FF2B5EF4-FFF2-40B4-BE49-F238E27FC236}">
                      <a16:creationId xmlns:a16="http://schemas.microsoft.com/office/drawing/2014/main" id="{F1C4B80C-7DD6-59D0-4BAD-6E24A743E55E}"/>
                    </a:ext>
                  </a:extLst>
                </p14:cNvPr>
                <p14:cNvContentPartPr/>
                <p14:nvPr/>
              </p14:nvContentPartPr>
              <p14:xfrm>
                <a:off x="4234934" y="2136480"/>
                <a:ext cx="11160" cy="294480"/>
              </p14:xfrm>
            </p:contentPart>
          </mc:Choice>
          <mc:Fallback xmlns="">
            <p:pic>
              <p:nvPicPr>
                <p:cNvPr id="114" name="Ink 113">
                  <a:extLst>
                    <a:ext uri="{FF2B5EF4-FFF2-40B4-BE49-F238E27FC236}">
                      <a16:creationId xmlns:a16="http://schemas.microsoft.com/office/drawing/2014/main" id="{F1C4B80C-7DD6-59D0-4BAD-6E24A743E55E}"/>
                    </a:ext>
                  </a:extLst>
                </p:cNvPr>
                <p:cNvPicPr/>
                <p:nvPr/>
              </p:nvPicPr>
              <p:blipFill>
                <a:blip r:embed="rId69"/>
                <a:stretch>
                  <a:fillRect/>
                </a:stretch>
              </p:blipFill>
              <p:spPr>
                <a:xfrm>
                  <a:off x="4228814" y="2130360"/>
                  <a:ext cx="23400" cy="30672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115" name="Ink 114">
                  <a:extLst>
                    <a:ext uri="{FF2B5EF4-FFF2-40B4-BE49-F238E27FC236}">
                      <a16:creationId xmlns:a16="http://schemas.microsoft.com/office/drawing/2014/main" id="{6FAB2799-25A6-91CD-856A-CA09A2D37A9D}"/>
                    </a:ext>
                  </a:extLst>
                </p14:cNvPr>
                <p14:cNvContentPartPr/>
                <p14:nvPr/>
              </p14:nvContentPartPr>
              <p14:xfrm>
                <a:off x="4163294" y="2288760"/>
                <a:ext cx="151200" cy="6120"/>
              </p14:xfrm>
            </p:contentPart>
          </mc:Choice>
          <mc:Fallback xmlns="">
            <p:pic>
              <p:nvPicPr>
                <p:cNvPr id="115" name="Ink 114">
                  <a:extLst>
                    <a:ext uri="{FF2B5EF4-FFF2-40B4-BE49-F238E27FC236}">
                      <a16:creationId xmlns:a16="http://schemas.microsoft.com/office/drawing/2014/main" id="{6FAB2799-25A6-91CD-856A-CA09A2D37A9D}"/>
                    </a:ext>
                  </a:extLst>
                </p:cNvPr>
                <p:cNvPicPr/>
                <p:nvPr/>
              </p:nvPicPr>
              <p:blipFill>
                <a:blip r:embed="rId71"/>
                <a:stretch>
                  <a:fillRect/>
                </a:stretch>
              </p:blipFill>
              <p:spPr>
                <a:xfrm>
                  <a:off x="4157174" y="2282640"/>
                  <a:ext cx="163440" cy="18360"/>
                </a:xfrm>
                <a:prstGeom prst="rect">
                  <a:avLst/>
                </a:prstGeom>
              </p:spPr>
            </p:pic>
          </mc:Fallback>
        </mc:AlternateContent>
      </p:grpSp>
      <p:grpSp>
        <p:nvGrpSpPr>
          <p:cNvPr id="148" name="Group 147">
            <a:extLst>
              <a:ext uri="{FF2B5EF4-FFF2-40B4-BE49-F238E27FC236}">
                <a16:creationId xmlns:a16="http://schemas.microsoft.com/office/drawing/2014/main" id="{FF178742-F635-F57A-11E9-21B32B4BF486}"/>
              </a:ext>
            </a:extLst>
          </p:cNvPr>
          <p:cNvGrpSpPr/>
          <p:nvPr/>
        </p:nvGrpSpPr>
        <p:grpSpPr>
          <a:xfrm>
            <a:off x="2678654" y="2675760"/>
            <a:ext cx="1887480" cy="831240"/>
            <a:chOff x="2678654" y="2675760"/>
            <a:chExt cx="1887480" cy="831240"/>
          </a:xfrm>
        </p:grpSpPr>
        <mc:AlternateContent xmlns:mc="http://schemas.openxmlformats.org/markup-compatibility/2006" xmlns:p14="http://schemas.microsoft.com/office/powerpoint/2010/main">
          <mc:Choice Requires="p14">
            <p:contentPart p14:bwMode="auto" r:id="rId72">
              <p14:nvContentPartPr>
                <p14:cNvPr id="129" name="Ink 128">
                  <a:extLst>
                    <a:ext uri="{FF2B5EF4-FFF2-40B4-BE49-F238E27FC236}">
                      <a16:creationId xmlns:a16="http://schemas.microsoft.com/office/drawing/2014/main" id="{F6725A53-5949-B21E-1B51-C1F85BE4E50F}"/>
                    </a:ext>
                  </a:extLst>
                </p14:cNvPr>
                <p14:cNvContentPartPr/>
                <p14:nvPr/>
              </p14:nvContentPartPr>
              <p14:xfrm>
                <a:off x="2754614" y="2717160"/>
                <a:ext cx="214920" cy="233280"/>
              </p14:xfrm>
            </p:contentPart>
          </mc:Choice>
          <mc:Fallback xmlns="">
            <p:pic>
              <p:nvPicPr>
                <p:cNvPr id="129" name="Ink 128">
                  <a:extLst>
                    <a:ext uri="{FF2B5EF4-FFF2-40B4-BE49-F238E27FC236}">
                      <a16:creationId xmlns:a16="http://schemas.microsoft.com/office/drawing/2014/main" id="{F6725A53-5949-B21E-1B51-C1F85BE4E50F}"/>
                    </a:ext>
                  </a:extLst>
                </p:cNvPr>
                <p:cNvPicPr/>
                <p:nvPr/>
              </p:nvPicPr>
              <p:blipFill>
                <a:blip r:embed="rId73"/>
                <a:stretch>
                  <a:fillRect/>
                </a:stretch>
              </p:blipFill>
              <p:spPr>
                <a:xfrm>
                  <a:off x="2748494" y="2711040"/>
                  <a:ext cx="227160" cy="24552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130" name="Ink 129">
                  <a:extLst>
                    <a:ext uri="{FF2B5EF4-FFF2-40B4-BE49-F238E27FC236}">
                      <a16:creationId xmlns:a16="http://schemas.microsoft.com/office/drawing/2014/main" id="{86CEDCA9-6909-3536-060D-F93D970B96B1}"/>
                    </a:ext>
                  </a:extLst>
                </p14:cNvPr>
                <p14:cNvContentPartPr/>
                <p14:nvPr/>
              </p14:nvContentPartPr>
              <p14:xfrm>
                <a:off x="3063134" y="2763240"/>
                <a:ext cx="18360" cy="174600"/>
              </p14:xfrm>
            </p:contentPart>
          </mc:Choice>
          <mc:Fallback xmlns="">
            <p:pic>
              <p:nvPicPr>
                <p:cNvPr id="130" name="Ink 129">
                  <a:extLst>
                    <a:ext uri="{FF2B5EF4-FFF2-40B4-BE49-F238E27FC236}">
                      <a16:creationId xmlns:a16="http://schemas.microsoft.com/office/drawing/2014/main" id="{86CEDCA9-6909-3536-060D-F93D970B96B1}"/>
                    </a:ext>
                  </a:extLst>
                </p:cNvPr>
                <p:cNvPicPr/>
                <p:nvPr/>
              </p:nvPicPr>
              <p:blipFill>
                <a:blip r:embed="rId75"/>
                <a:stretch>
                  <a:fillRect/>
                </a:stretch>
              </p:blipFill>
              <p:spPr>
                <a:xfrm>
                  <a:off x="3057014" y="2757120"/>
                  <a:ext cx="30600" cy="18684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131" name="Ink 130">
                  <a:extLst>
                    <a:ext uri="{FF2B5EF4-FFF2-40B4-BE49-F238E27FC236}">
                      <a16:creationId xmlns:a16="http://schemas.microsoft.com/office/drawing/2014/main" id="{0A4C7404-6868-E4CB-502C-1220F6C6A7BB}"/>
                    </a:ext>
                  </a:extLst>
                </p14:cNvPr>
                <p14:cNvContentPartPr/>
                <p14:nvPr/>
              </p14:nvContentPartPr>
              <p14:xfrm>
                <a:off x="3030734" y="2709960"/>
                <a:ext cx="219600" cy="251280"/>
              </p14:xfrm>
            </p:contentPart>
          </mc:Choice>
          <mc:Fallback xmlns="">
            <p:pic>
              <p:nvPicPr>
                <p:cNvPr id="131" name="Ink 130">
                  <a:extLst>
                    <a:ext uri="{FF2B5EF4-FFF2-40B4-BE49-F238E27FC236}">
                      <a16:creationId xmlns:a16="http://schemas.microsoft.com/office/drawing/2014/main" id="{0A4C7404-6868-E4CB-502C-1220F6C6A7BB}"/>
                    </a:ext>
                  </a:extLst>
                </p:cNvPr>
                <p:cNvPicPr/>
                <p:nvPr/>
              </p:nvPicPr>
              <p:blipFill>
                <a:blip r:embed="rId77"/>
                <a:stretch>
                  <a:fillRect/>
                </a:stretch>
              </p:blipFill>
              <p:spPr>
                <a:xfrm>
                  <a:off x="3024614" y="2703840"/>
                  <a:ext cx="231840" cy="26352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133" name="Ink 132">
                  <a:extLst>
                    <a:ext uri="{FF2B5EF4-FFF2-40B4-BE49-F238E27FC236}">
                      <a16:creationId xmlns:a16="http://schemas.microsoft.com/office/drawing/2014/main" id="{2600436D-9D46-47A6-82A3-4DD35462A19E}"/>
                    </a:ext>
                  </a:extLst>
                </p14:cNvPr>
                <p14:cNvContentPartPr/>
                <p14:nvPr/>
              </p14:nvContentPartPr>
              <p14:xfrm>
                <a:off x="3541214" y="2698800"/>
                <a:ext cx="162000" cy="231480"/>
              </p14:xfrm>
            </p:contentPart>
          </mc:Choice>
          <mc:Fallback xmlns="">
            <p:pic>
              <p:nvPicPr>
                <p:cNvPr id="133" name="Ink 132">
                  <a:extLst>
                    <a:ext uri="{FF2B5EF4-FFF2-40B4-BE49-F238E27FC236}">
                      <a16:creationId xmlns:a16="http://schemas.microsoft.com/office/drawing/2014/main" id="{2600436D-9D46-47A6-82A3-4DD35462A19E}"/>
                    </a:ext>
                  </a:extLst>
                </p:cNvPr>
                <p:cNvPicPr/>
                <p:nvPr/>
              </p:nvPicPr>
              <p:blipFill>
                <a:blip r:embed="rId79"/>
                <a:stretch>
                  <a:fillRect/>
                </a:stretch>
              </p:blipFill>
              <p:spPr>
                <a:xfrm>
                  <a:off x="3535094" y="2692680"/>
                  <a:ext cx="174240" cy="24372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134" name="Ink 133">
                  <a:extLst>
                    <a:ext uri="{FF2B5EF4-FFF2-40B4-BE49-F238E27FC236}">
                      <a16:creationId xmlns:a16="http://schemas.microsoft.com/office/drawing/2014/main" id="{F2E602A7-7D5E-38E1-CCBE-99B236EC344A}"/>
                    </a:ext>
                  </a:extLst>
                </p14:cNvPr>
                <p14:cNvContentPartPr/>
                <p14:nvPr/>
              </p14:nvContentPartPr>
              <p14:xfrm>
                <a:off x="3753254" y="2675760"/>
                <a:ext cx="165600" cy="267480"/>
              </p14:xfrm>
            </p:contentPart>
          </mc:Choice>
          <mc:Fallback xmlns="">
            <p:pic>
              <p:nvPicPr>
                <p:cNvPr id="134" name="Ink 133">
                  <a:extLst>
                    <a:ext uri="{FF2B5EF4-FFF2-40B4-BE49-F238E27FC236}">
                      <a16:creationId xmlns:a16="http://schemas.microsoft.com/office/drawing/2014/main" id="{F2E602A7-7D5E-38E1-CCBE-99B236EC344A}"/>
                    </a:ext>
                  </a:extLst>
                </p:cNvPr>
                <p:cNvPicPr/>
                <p:nvPr/>
              </p:nvPicPr>
              <p:blipFill>
                <a:blip r:embed="rId81"/>
                <a:stretch>
                  <a:fillRect/>
                </a:stretch>
              </p:blipFill>
              <p:spPr>
                <a:xfrm>
                  <a:off x="3747134" y="2669640"/>
                  <a:ext cx="177840" cy="27972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135" name="Ink 134">
                  <a:extLst>
                    <a:ext uri="{FF2B5EF4-FFF2-40B4-BE49-F238E27FC236}">
                      <a16:creationId xmlns:a16="http://schemas.microsoft.com/office/drawing/2014/main" id="{CAAA6D68-F0CC-CDD3-006E-E11742552C62}"/>
                    </a:ext>
                  </a:extLst>
                </p14:cNvPr>
                <p14:cNvContentPartPr/>
                <p14:nvPr/>
              </p14:nvContentPartPr>
              <p14:xfrm>
                <a:off x="3995174" y="2815080"/>
                <a:ext cx="171360" cy="115560"/>
              </p14:xfrm>
            </p:contentPart>
          </mc:Choice>
          <mc:Fallback xmlns="">
            <p:pic>
              <p:nvPicPr>
                <p:cNvPr id="135" name="Ink 134">
                  <a:extLst>
                    <a:ext uri="{FF2B5EF4-FFF2-40B4-BE49-F238E27FC236}">
                      <a16:creationId xmlns:a16="http://schemas.microsoft.com/office/drawing/2014/main" id="{CAAA6D68-F0CC-CDD3-006E-E11742552C62}"/>
                    </a:ext>
                  </a:extLst>
                </p:cNvPr>
                <p:cNvPicPr/>
                <p:nvPr/>
              </p:nvPicPr>
              <p:blipFill>
                <a:blip r:embed="rId83"/>
                <a:stretch>
                  <a:fillRect/>
                </a:stretch>
              </p:blipFill>
              <p:spPr>
                <a:xfrm>
                  <a:off x="3989054" y="2808960"/>
                  <a:ext cx="183600" cy="12780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136" name="Ink 135">
                  <a:extLst>
                    <a:ext uri="{FF2B5EF4-FFF2-40B4-BE49-F238E27FC236}">
                      <a16:creationId xmlns:a16="http://schemas.microsoft.com/office/drawing/2014/main" id="{7F58AEBB-DDB3-5D9F-EA2C-5DEB94A877C6}"/>
                    </a:ext>
                  </a:extLst>
                </p14:cNvPr>
                <p14:cNvContentPartPr/>
                <p14:nvPr/>
              </p14:nvContentPartPr>
              <p14:xfrm>
                <a:off x="4212614" y="2771520"/>
                <a:ext cx="118800" cy="262440"/>
              </p14:xfrm>
            </p:contentPart>
          </mc:Choice>
          <mc:Fallback xmlns="">
            <p:pic>
              <p:nvPicPr>
                <p:cNvPr id="136" name="Ink 135">
                  <a:extLst>
                    <a:ext uri="{FF2B5EF4-FFF2-40B4-BE49-F238E27FC236}">
                      <a16:creationId xmlns:a16="http://schemas.microsoft.com/office/drawing/2014/main" id="{7F58AEBB-DDB3-5D9F-EA2C-5DEB94A877C6}"/>
                    </a:ext>
                  </a:extLst>
                </p:cNvPr>
                <p:cNvPicPr/>
                <p:nvPr/>
              </p:nvPicPr>
              <p:blipFill>
                <a:blip r:embed="rId85"/>
                <a:stretch>
                  <a:fillRect/>
                </a:stretch>
              </p:blipFill>
              <p:spPr>
                <a:xfrm>
                  <a:off x="4206494" y="2765400"/>
                  <a:ext cx="131040" cy="27468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137" name="Ink 136">
                  <a:extLst>
                    <a:ext uri="{FF2B5EF4-FFF2-40B4-BE49-F238E27FC236}">
                      <a16:creationId xmlns:a16="http://schemas.microsoft.com/office/drawing/2014/main" id="{3D6DA23C-2B6E-59D1-C3E0-4BB2F358036F}"/>
                    </a:ext>
                  </a:extLst>
                </p14:cNvPr>
                <p14:cNvContentPartPr/>
                <p14:nvPr/>
              </p14:nvContentPartPr>
              <p14:xfrm>
                <a:off x="4403774" y="2755320"/>
                <a:ext cx="162360" cy="138240"/>
              </p14:xfrm>
            </p:contentPart>
          </mc:Choice>
          <mc:Fallback xmlns="">
            <p:pic>
              <p:nvPicPr>
                <p:cNvPr id="137" name="Ink 136">
                  <a:extLst>
                    <a:ext uri="{FF2B5EF4-FFF2-40B4-BE49-F238E27FC236}">
                      <a16:creationId xmlns:a16="http://schemas.microsoft.com/office/drawing/2014/main" id="{3D6DA23C-2B6E-59D1-C3E0-4BB2F358036F}"/>
                    </a:ext>
                  </a:extLst>
                </p:cNvPr>
                <p:cNvPicPr/>
                <p:nvPr/>
              </p:nvPicPr>
              <p:blipFill>
                <a:blip r:embed="rId87"/>
                <a:stretch>
                  <a:fillRect/>
                </a:stretch>
              </p:blipFill>
              <p:spPr>
                <a:xfrm>
                  <a:off x="4397654" y="2749200"/>
                  <a:ext cx="174600" cy="15048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139" name="Ink 138">
                  <a:extLst>
                    <a:ext uri="{FF2B5EF4-FFF2-40B4-BE49-F238E27FC236}">
                      <a16:creationId xmlns:a16="http://schemas.microsoft.com/office/drawing/2014/main" id="{672AD0D0-5FDB-2683-32F7-645A0CF799B4}"/>
                    </a:ext>
                  </a:extLst>
                </p14:cNvPr>
                <p14:cNvContentPartPr/>
                <p14:nvPr/>
              </p14:nvContentPartPr>
              <p14:xfrm>
                <a:off x="2678654" y="3147360"/>
                <a:ext cx="216000" cy="351720"/>
              </p14:xfrm>
            </p:contentPart>
          </mc:Choice>
          <mc:Fallback xmlns="">
            <p:pic>
              <p:nvPicPr>
                <p:cNvPr id="139" name="Ink 138">
                  <a:extLst>
                    <a:ext uri="{FF2B5EF4-FFF2-40B4-BE49-F238E27FC236}">
                      <a16:creationId xmlns:a16="http://schemas.microsoft.com/office/drawing/2014/main" id="{672AD0D0-5FDB-2683-32F7-645A0CF799B4}"/>
                    </a:ext>
                  </a:extLst>
                </p:cNvPr>
                <p:cNvPicPr/>
                <p:nvPr/>
              </p:nvPicPr>
              <p:blipFill>
                <a:blip r:embed="rId89"/>
                <a:stretch>
                  <a:fillRect/>
                </a:stretch>
              </p:blipFill>
              <p:spPr>
                <a:xfrm>
                  <a:off x="2672534" y="3141240"/>
                  <a:ext cx="228240" cy="36396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140" name="Ink 139">
                  <a:extLst>
                    <a:ext uri="{FF2B5EF4-FFF2-40B4-BE49-F238E27FC236}">
                      <a16:creationId xmlns:a16="http://schemas.microsoft.com/office/drawing/2014/main" id="{A12CABBE-4BF2-CB39-CB73-20492506CAA6}"/>
                    </a:ext>
                  </a:extLst>
                </p14:cNvPr>
                <p14:cNvContentPartPr/>
                <p14:nvPr/>
              </p14:nvContentPartPr>
              <p14:xfrm>
                <a:off x="2929934" y="3339960"/>
                <a:ext cx="201960" cy="129600"/>
              </p14:xfrm>
            </p:contentPart>
          </mc:Choice>
          <mc:Fallback xmlns="">
            <p:pic>
              <p:nvPicPr>
                <p:cNvPr id="140" name="Ink 139">
                  <a:extLst>
                    <a:ext uri="{FF2B5EF4-FFF2-40B4-BE49-F238E27FC236}">
                      <a16:creationId xmlns:a16="http://schemas.microsoft.com/office/drawing/2014/main" id="{A12CABBE-4BF2-CB39-CB73-20492506CAA6}"/>
                    </a:ext>
                  </a:extLst>
                </p:cNvPr>
                <p:cNvPicPr/>
                <p:nvPr/>
              </p:nvPicPr>
              <p:blipFill>
                <a:blip r:embed="rId91"/>
                <a:stretch>
                  <a:fillRect/>
                </a:stretch>
              </p:blipFill>
              <p:spPr>
                <a:xfrm>
                  <a:off x="2923814" y="3333840"/>
                  <a:ext cx="214200" cy="14184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141" name="Ink 140">
                  <a:extLst>
                    <a:ext uri="{FF2B5EF4-FFF2-40B4-BE49-F238E27FC236}">
                      <a16:creationId xmlns:a16="http://schemas.microsoft.com/office/drawing/2014/main" id="{34B6186C-DEDE-03B0-4A5D-BE73611129D9}"/>
                    </a:ext>
                  </a:extLst>
                </p14:cNvPr>
                <p14:cNvContentPartPr/>
                <p14:nvPr/>
              </p14:nvContentPartPr>
              <p14:xfrm>
                <a:off x="3163934" y="3334920"/>
                <a:ext cx="115560" cy="140040"/>
              </p14:xfrm>
            </p:contentPart>
          </mc:Choice>
          <mc:Fallback xmlns="">
            <p:pic>
              <p:nvPicPr>
                <p:cNvPr id="141" name="Ink 140">
                  <a:extLst>
                    <a:ext uri="{FF2B5EF4-FFF2-40B4-BE49-F238E27FC236}">
                      <a16:creationId xmlns:a16="http://schemas.microsoft.com/office/drawing/2014/main" id="{34B6186C-DEDE-03B0-4A5D-BE73611129D9}"/>
                    </a:ext>
                  </a:extLst>
                </p:cNvPr>
                <p:cNvPicPr/>
                <p:nvPr/>
              </p:nvPicPr>
              <p:blipFill>
                <a:blip r:embed="rId93"/>
                <a:stretch>
                  <a:fillRect/>
                </a:stretch>
              </p:blipFill>
              <p:spPr>
                <a:xfrm>
                  <a:off x="3157814" y="3328800"/>
                  <a:ext cx="127800" cy="15228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142" name="Ink 141">
                  <a:extLst>
                    <a:ext uri="{FF2B5EF4-FFF2-40B4-BE49-F238E27FC236}">
                      <a16:creationId xmlns:a16="http://schemas.microsoft.com/office/drawing/2014/main" id="{0E488E50-D94C-0AC9-C76B-003B359D6AD3}"/>
                    </a:ext>
                  </a:extLst>
                </p14:cNvPr>
                <p14:cNvContentPartPr/>
                <p14:nvPr/>
              </p14:nvContentPartPr>
              <p14:xfrm>
                <a:off x="3357974" y="3357240"/>
                <a:ext cx="11160" cy="106920"/>
              </p14:xfrm>
            </p:contentPart>
          </mc:Choice>
          <mc:Fallback xmlns="">
            <p:pic>
              <p:nvPicPr>
                <p:cNvPr id="142" name="Ink 141">
                  <a:extLst>
                    <a:ext uri="{FF2B5EF4-FFF2-40B4-BE49-F238E27FC236}">
                      <a16:creationId xmlns:a16="http://schemas.microsoft.com/office/drawing/2014/main" id="{0E488E50-D94C-0AC9-C76B-003B359D6AD3}"/>
                    </a:ext>
                  </a:extLst>
                </p:cNvPr>
                <p:cNvPicPr/>
                <p:nvPr/>
              </p:nvPicPr>
              <p:blipFill>
                <a:blip r:embed="rId95"/>
                <a:stretch>
                  <a:fillRect/>
                </a:stretch>
              </p:blipFill>
              <p:spPr>
                <a:xfrm>
                  <a:off x="3351854" y="3351120"/>
                  <a:ext cx="23400" cy="11916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143" name="Ink 142">
                  <a:extLst>
                    <a:ext uri="{FF2B5EF4-FFF2-40B4-BE49-F238E27FC236}">
                      <a16:creationId xmlns:a16="http://schemas.microsoft.com/office/drawing/2014/main" id="{A93191D0-DA92-24DC-DB70-449473001562}"/>
                    </a:ext>
                  </a:extLst>
                </p14:cNvPr>
                <p14:cNvContentPartPr/>
                <p14:nvPr/>
              </p14:nvContentPartPr>
              <p14:xfrm>
                <a:off x="3318374" y="3220440"/>
                <a:ext cx="65160" cy="27720"/>
              </p14:xfrm>
            </p:contentPart>
          </mc:Choice>
          <mc:Fallback xmlns="">
            <p:pic>
              <p:nvPicPr>
                <p:cNvPr id="143" name="Ink 142">
                  <a:extLst>
                    <a:ext uri="{FF2B5EF4-FFF2-40B4-BE49-F238E27FC236}">
                      <a16:creationId xmlns:a16="http://schemas.microsoft.com/office/drawing/2014/main" id="{A93191D0-DA92-24DC-DB70-449473001562}"/>
                    </a:ext>
                  </a:extLst>
                </p:cNvPr>
                <p:cNvPicPr/>
                <p:nvPr/>
              </p:nvPicPr>
              <p:blipFill>
                <a:blip r:embed="rId97"/>
                <a:stretch>
                  <a:fillRect/>
                </a:stretch>
              </p:blipFill>
              <p:spPr>
                <a:xfrm>
                  <a:off x="3312254" y="3214320"/>
                  <a:ext cx="77400" cy="3996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144" name="Ink 143">
                  <a:extLst>
                    <a:ext uri="{FF2B5EF4-FFF2-40B4-BE49-F238E27FC236}">
                      <a16:creationId xmlns:a16="http://schemas.microsoft.com/office/drawing/2014/main" id="{86B786ED-4CDA-B435-392F-BB36A43F60C1}"/>
                    </a:ext>
                  </a:extLst>
                </p14:cNvPr>
                <p14:cNvContentPartPr/>
                <p14:nvPr/>
              </p14:nvContentPartPr>
              <p14:xfrm>
                <a:off x="3472814" y="3291720"/>
                <a:ext cx="173160" cy="147240"/>
              </p14:xfrm>
            </p:contentPart>
          </mc:Choice>
          <mc:Fallback xmlns="">
            <p:pic>
              <p:nvPicPr>
                <p:cNvPr id="144" name="Ink 143">
                  <a:extLst>
                    <a:ext uri="{FF2B5EF4-FFF2-40B4-BE49-F238E27FC236}">
                      <a16:creationId xmlns:a16="http://schemas.microsoft.com/office/drawing/2014/main" id="{86B786ED-4CDA-B435-392F-BB36A43F60C1}"/>
                    </a:ext>
                  </a:extLst>
                </p:cNvPr>
                <p:cNvPicPr/>
                <p:nvPr/>
              </p:nvPicPr>
              <p:blipFill>
                <a:blip r:embed="rId99"/>
                <a:stretch>
                  <a:fillRect/>
                </a:stretch>
              </p:blipFill>
              <p:spPr>
                <a:xfrm>
                  <a:off x="3466694" y="3285600"/>
                  <a:ext cx="185400" cy="15948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145" name="Ink 144">
                  <a:extLst>
                    <a:ext uri="{FF2B5EF4-FFF2-40B4-BE49-F238E27FC236}">
                      <a16:creationId xmlns:a16="http://schemas.microsoft.com/office/drawing/2014/main" id="{F51A51B4-FB73-9EDF-CBA1-B7FD11DCC7DC}"/>
                    </a:ext>
                  </a:extLst>
                </p14:cNvPr>
                <p14:cNvContentPartPr/>
                <p14:nvPr/>
              </p14:nvContentPartPr>
              <p14:xfrm>
                <a:off x="3728054" y="3263640"/>
                <a:ext cx="111960" cy="168480"/>
              </p14:xfrm>
            </p:contentPart>
          </mc:Choice>
          <mc:Fallback xmlns="">
            <p:pic>
              <p:nvPicPr>
                <p:cNvPr id="145" name="Ink 144">
                  <a:extLst>
                    <a:ext uri="{FF2B5EF4-FFF2-40B4-BE49-F238E27FC236}">
                      <a16:creationId xmlns:a16="http://schemas.microsoft.com/office/drawing/2014/main" id="{F51A51B4-FB73-9EDF-CBA1-B7FD11DCC7DC}"/>
                    </a:ext>
                  </a:extLst>
                </p:cNvPr>
                <p:cNvPicPr/>
                <p:nvPr/>
              </p:nvPicPr>
              <p:blipFill>
                <a:blip r:embed="rId101"/>
                <a:stretch>
                  <a:fillRect/>
                </a:stretch>
              </p:blipFill>
              <p:spPr>
                <a:xfrm>
                  <a:off x="3721934" y="3257520"/>
                  <a:ext cx="124200" cy="18072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146" name="Ink 145">
                  <a:extLst>
                    <a:ext uri="{FF2B5EF4-FFF2-40B4-BE49-F238E27FC236}">
                      <a16:creationId xmlns:a16="http://schemas.microsoft.com/office/drawing/2014/main" id="{9C3335DC-17B7-5764-2E00-5DE248C79A1C}"/>
                    </a:ext>
                  </a:extLst>
                </p14:cNvPr>
                <p14:cNvContentPartPr/>
                <p14:nvPr/>
              </p14:nvContentPartPr>
              <p14:xfrm>
                <a:off x="4066094" y="3315480"/>
                <a:ext cx="173160" cy="135360"/>
              </p14:xfrm>
            </p:contentPart>
          </mc:Choice>
          <mc:Fallback xmlns="">
            <p:pic>
              <p:nvPicPr>
                <p:cNvPr id="146" name="Ink 145">
                  <a:extLst>
                    <a:ext uri="{FF2B5EF4-FFF2-40B4-BE49-F238E27FC236}">
                      <a16:creationId xmlns:a16="http://schemas.microsoft.com/office/drawing/2014/main" id="{9C3335DC-17B7-5764-2E00-5DE248C79A1C}"/>
                    </a:ext>
                  </a:extLst>
                </p:cNvPr>
                <p:cNvPicPr/>
                <p:nvPr/>
              </p:nvPicPr>
              <p:blipFill>
                <a:blip r:embed="rId103"/>
                <a:stretch>
                  <a:fillRect/>
                </a:stretch>
              </p:blipFill>
              <p:spPr>
                <a:xfrm>
                  <a:off x="4059974" y="3309360"/>
                  <a:ext cx="185400" cy="14760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147" name="Ink 146">
                  <a:extLst>
                    <a:ext uri="{FF2B5EF4-FFF2-40B4-BE49-F238E27FC236}">
                      <a16:creationId xmlns:a16="http://schemas.microsoft.com/office/drawing/2014/main" id="{CEB3880E-B99A-B165-45B2-A0053558EC0E}"/>
                    </a:ext>
                  </a:extLst>
                </p14:cNvPr>
                <p14:cNvContentPartPr/>
                <p14:nvPr/>
              </p14:nvContentPartPr>
              <p14:xfrm>
                <a:off x="4231334" y="3112800"/>
                <a:ext cx="180000" cy="394200"/>
              </p14:xfrm>
            </p:contentPart>
          </mc:Choice>
          <mc:Fallback xmlns="">
            <p:pic>
              <p:nvPicPr>
                <p:cNvPr id="147" name="Ink 146">
                  <a:extLst>
                    <a:ext uri="{FF2B5EF4-FFF2-40B4-BE49-F238E27FC236}">
                      <a16:creationId xmlns:a16="http://schemas.microsoft.com/office/drawing/2014/main" id="{CEB3880E-B99A-B165-45B2-A0053558EC0E}"/>
                    </a:ext>
                  </a:extLst>
                </p:cNvPr>
                <p:cNvPicPr/>
                <p:nvPr/>
              </p:nvPicPr>
              <p:blipFill>
                <a:blip r:embed="rId105"/>
                <a:stretch>
                  <a:fillRect/>
                </a:stretch>
              </p:blipFill>
              <p:spPr>
                <a:xfrm>
                  <a:off x="4225214" y="3106680"/>
                  <a:ext cx="192240" cy="406440"/>
                </a:xfrm>
                <a:prstGeom prst="rect">
                  <a:avLst/>
                </a:prstGeom>
              </p:spPr>
            </p:pic>
          </mc:Fallback>
        </mc:AlternateContent>
      </p:grpSp>
      <p:grpSp>
        <p:nvGrpSpPr>
          <p:cNvPr id="151" name="Group 150">
            <a:extLst>
              <a:ext uri="{FF2B5EF4-FFF2-40B4-BE49-F238E27FC236}">
                <a16:creationId xmlns:a16="http://schemas.microsoft.com/office/drawing/2014/main" id="{984DD8B0-1EDD-D9B6-75E8-7E55BECE17B1}"/>
              </a:ext>
            </a:extLst>
          </p:cNvPr>
          <p:cNvGrpSpPr/>
          <p:nvPr/>
        </p:nvGrpSpPr>
        <p:grpSpPr>
          <a:xfrm>
            <a:off x="4638134" y="3128640"/>
            <a:ext cx="112680" cy="292320"/>
            <a:chOff x="4638134" y="3128640"/>
            <a:chExt cx="112680" cy="292320"/>
          </a:xfrm>
        </p:grpSpPr>
        <mc:AlternateContent xmlns:mc="http://schemas.openxmlformats.org/markup-compatibility/2006" xmlns:p14="http://schemas.microsoft.com/office/powerpoint/2010/main">
          <mc:Choice Requires="p14">
            <p:contentPart p14:bwMode="auto" r:id="rId106">
              <p14:nvContentPartPr>
                <p14:cNvPr id="149" name="Ink 148">
                  <a:extLst>
                    <a:ext uri="{FF2B5EF4-FFF2-40B4-BE49-F238E27FC236}">
                      <a16:creationId xmlns:a16="http://schemas.microsoft.com/office/drawing/2014/main" id="{E721B2BF-6401-34C4-2EEA-852673D90E72}"/>
                    </a:ext>
                  </a:extLst>
                </p14:cNvPr>
                <p14:cNvContentPartPr/>
                <p14:nvPr/>
              </p14:nvContentPartPr>
              <p14:xfrm>
                <a:off x="4675574" y="3128640"/>
                <a:ext cx="16920" cy="292320"/>
              </p14:xfrm>
            </p:contentPart>
          </mc:Choice>
          <mc:Fallback xmlns="">
            <p:pic>
              <p:nvPicPr>
                <p:cNvPr id="149" name="Ink 148">
                  <a:extLst>
                    <a:ext uri="{FF2B5EF4-FFF2-40B4-BE49-F238E27FC236}">
                      <a16:creationId xmlns:a16="http://schemas.microsoft.com/office/drawing/2014/main" id="{E721B2BF-6401-34C4-2EEA-852673D90E72}"/>
                    </a:ext>
                  </a:extLst>
                </p:cNvPr>
                <p:cNvPicPr/>
                <p:nvPr/>
              </p:nvPicPr>
              <p:blipFill>
                <a:blip r:embed="rId107"/>
                <a:stretch>
                  <a:fillRect/>
                </a:stretch>
              </p:blipFill>
              <p:spPr>
                <a:xfrm>
                  <a:off x="4669454" y="3122520"/>
                  <a:ext cx="29160" cy="30456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150" name="Ink 149">
                  <a:extLst>
                    <a:ext uri="{FF2B5EF4-FFF2-40B4-BE49-F238E27FC236}">
                      <a16:creationId xmlns:a16="http://schemas.microsoft.com/office/drawing/2014/main" id="{9416832A-F31B-502F-4F63-9D4581F5EDFC}"/>
                    </a:ext>
                  </a:extLst>
                </p14:cNvPr>
                <p14:cNvContentPartPr/>
                <p14:nvPr/>
              </p14:nvContentPartPr>
              <p14:xfrm>
                <a:off x="4638134" y="3256440"/>
                <a:ext cx="112680" cy="27720"/>
              </p14:xfrm>
            </p:contentPart>
          </mc:Choice>
          <mc:Fallback xmlns="">
            <p:pic>
              <p:nvPicPr>
                <p:cNvPr id="150" name="Ink 149">
                  <a:extLst>
                    <a:ext uri="{FF2B5EF4-FFF2-40B4-BE49-F238E27FC236}">
                      <a16:creationId xmlns:a16="http://schemas.microsoft.com/office/drawing/2014/main" id="{9416832A-F31B-502F-4F63-9D4581F5EDFC}"/>
                    </a:ext>
                  </a:extLst>
                </p:cNvPr>
                <p:cNvPicPr/>
                <p:nvPr/>
              </p:nvPicPr>
              <p:blipFill>
                <a:blip r:embed="rId109"/>
                <a:stretch>
                  <a:fillRect/>
                </a:stretch>
              </p:blipFill>
              <p:spPr>
                <a:xfrm>
                  <a:off x="4632014" y="3250320"/>
                  <a:ext cx="124920" cy="399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10">
            <p14:nvContentPartPr>
              <p14:cNvPr id="153" name="Ink 152">
                <a:extLst>
                  <a:ext uri="{FF2B5EF4-FFF2-40B4-BE49-F238E27FC236}">
                    <a16:creationId xmlns:a16="http://schemas.microsoft.com/office/drawing/2014/main" id="{395911A7-1103-E5F9-0BA3-F3E6BC45E79B}"/>
                  </a:ext>
                </a:extLst>
              </p14:cNvPr>
              <p14:cNvContentPartPr/>
              <p14:nvPr/>
            </p14:nvContentPartPr>
            <p14:xfrm>
              <a:off x="2646254" y="2635440"/>
              <a:ext cx="2312280" cy="720"/>
            </p14:xfrm>
          </p:contentPart>
        </mc:Choice>
        <mc:Fallback xmlns="">
          <p:pic>
            <p:nvPicPr>
              <p:cNvPr id="153" name="Ink 152">
                <a:extLst>
                  <a:ext uri="{FF2B5EF4-FFF2-40B4-BE49-F238E27FC236}">
                    <a16:creationId xmlns:a16="http://schemas.microsoft.com/office/drawing/2014/main" id="{395911A7-1103-E5F9-0BA3-F3E6BC45E79B}"/>
                  </a:ext>
                </a:extLst>
              </p:cNvPr>
              <p:cNvPicPr/>
              <p:nvPr/>
            </p:nvPicPr>
            <p:blipFill>
              <a:blip r:embed="rId111"/>
              <a:stretch>
                <a:fillRect/>
              </a:stretch>
            </p:blipFill>
            <p:spPr>
              <a:xfrm>
                <a:off x="2640134" y="2623200"/>
                <a:ext cx="2324520" cy="2520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155" name="Ink 154">
                <a:extLst>
                  <a:ext uri="{FF2B5EF4-FFF2-40B4-BE49-F238E27FC236}">
                    <a16:creationId xmlns:a16="http://schemas.microsoft.com/office/drawing/2014/main" id="{5C52850F-03EF-C015-33BC-CA2767F98613}"/>
                  </a:ext>
                </a:extLst>
              </p14:cNvPr>
              <p14:cNvContentPartPr/>
              <p14:nvPr/>
            </p14:nvContentPartPr>
            <p14:xfrm>
              <a:off x="4957454" y="2651280"/>
              <a:ext cx="43560" cy="1036800"/>
            </p14:xfrm>
          </p:contentPart>
        </mc:Choice>
        <mc:Fallback xmlns="">
          <p:pic>
            <p:nvPicPr>
              <p:cNvPr id="155" name="Ink 154">
                <a:extLst>
                  <a:ext uri="{FF2B5EF4-FFF2-40B4-BE49-F238E27FC236}">
                    <a16:creationId xmlns:a16="http://schemas.microsoft.com/office/drawing/2014/main" id="{5C52850F-03EF-C015-33BC-CA2767F98613}"/>
                  </a:ext>
                </a:extLst>
              </p:cNvPr>
              <p:cNvPicPr/>
              <p:nvPr/>
            </p:nvPicPr>
            <p:blipFill>
              <a:blip r:embed="rId113"/>
              <a:stretch>
                <a:fillRect/>
              </a:stretch>
            </p:blipFill>
            <p:spPr>
              <a:xfrm>
                <a:off x="4951334" y="2645160"/>
                <a:ext cx="55800" cy="104904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157" name="Ink 156">
                <a:extLst>
                  <a:ext uri="{FF2B5EF4-FFF2-40B4-BE49-F238E27FC236}">
                    <a16:creationId xmlns:a16="http://schemas.microsoft.com/office/drawing/2014/main" id="{B4326CFD-19E2-6E16-A6C5-40D0F2BC50BF}"/>
                  </a:ext>
                </a:extLst>
              </p14:cNvPr>
              <p14:cNvContentPartPr/>
              <p14:nvPr/>
            </p14:nvContentPartPr>
            <p14:xfrm>
              <a:off x="2631854" y="3692040"/>
              <a:ext cx="2297520" cy="16200"/>
            </p14:xfrm>
          </p:contentPart>
        </mc:Choice>
        <mc:Fallback xmlns="">
          <p:pic>
            <p:nvPicPr>
              <p:cNvPr id="157" name="Ink 156">
                <a:extLst>
                  <a:ext uri="{FF2B5EF4-FFF2-40B4-BE49-F238E27FC236}">
                    <a16:creationId xmlns:a16="http://schemas.microsoft.com/office/drawing/2014/main" id="{B4326CFD-19E2-6E16-A6C5-40D0F2BC50BF}"/>
                  </a:ext>
                </a:extLst>
              </p:cNvPr>
              <p:cNvPicPr/>
              <p:nvPr/>
            </p:nvPicPr>
            <p:blipFill>
              <a:blip r:embed="rId115"/>
              <a:stretch>
                <a:fillRect/>
              </a:stretch>
            </p:blipFill>
            <p:spPr>
              <a:xfrm>
                <a:off x="2625734" y="3685920"/>
                <a:ext cx="2309760" cy="2844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159" name="Ink 158">
                <a:extLst>
                  <a:ext uri="{FF2B5EF4-FFF2-40B4-BE49-F238E27FC236}">
                    <a16:creationId xmlns:a16="http://schemas.microsoft.com/office/drawing/2014/main" id="{06CB4289-BDD9-14FE-7E85-B261AACE501F}"/>
                  </a:ext>
                </a:extLst>
              </p14:cNvPr>
              <p14:cNvContentPartPr/>
              <p14:nvPr/>
            </p14:nvContentPartPr>
            <p14:xfrm>
              <a:off x="2592254" y="2645520"/>
              <a:ext cx="720" cy="968760"/>
            </p14:xfrm>
          </p:contentPart>
        </mc:Choice>
        <mc:Fallback xmlns="">
          <p:pic>
            <p:nvPicPr>
              <p:cNvPr id="159" name="Ink 158">
                <a:extLst>
                  <a:ext uri="{FF2B5EF4-FFF2-40B4-BE49-F238E27FC236}">
                    <a16:creationId xmlns:a16="http://schemas.microsoft.com/office/drawing/2014/main" id="{06CB4289-BDD9-14FE-7E85-B261AACE501F}"/>
                  </a:ext>
                </a:extLst>
              </p:cNvPr>
              <p:cNvPicPr/>
              <p:nvPr/>
            </p:nvPicPr>
            <p:blipFill>
              <a:blip r:embed="rId117"/>
              <a:stretch>
                <a:fillRect/>
              </a:stretch>
            </p:blipFill>
            <p:spPr>
              <a:xfrm>
                <a:off x="2580014" y="2639400"/>
                <a:ext cx="25200" cy="98100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160" name="Ink 159">
                <a:extLst>
                  <a:ext uri="{FF2B5EF4-FFF2-40B4-BE49-F238E27FC236}">
                    <a16:creationId xmlns:a16="http://schemas.microsoft.com/office/drawing/2014/main" id="{4A056CA0-2607-7E6F-6C88-A683FB2F40C6}"/>
                  </a:ext>
                </a:extLst>
              </p14:cNvPr>
              <p14:cNvContentPartPr/>
              <p14:nvPr/>
            </p14:nvContentPartPr>
            <p14:xfrm>
              <a:off x="5058254" y="2997240"/>
              <a:ext cx="348480" cy="278280"/>
            </p14:xfrm>
          </p:contentPart>
        </mc:Choice>
        <mc:Fallback xmlns="">
          <p:pic>
            <p:nvPicPr>
              <p:cNvPr id="160" name="Ink 159">
                <a:extLst>
                  <a:ext uri="{FF2B5EF4-FFF2-40B4-BE49-F238E27FC236}">
                    <a16:creationId xmlns:a16="http://schemas.microsoft.com/office/drawing/2014/main" id="{4A056CA0-2607-7E6F-6C88-A683FB2F40C6}"/>
                  </a:ext>
                </a:extLst>
              </p:cNvPr>
              <p:cNvPicPr/>
              <p:nvPr/>
            </p:nvPicPr>
            <p:blipFill>
              <a:blip r:embed="rId119"/>
              <a:stretch>
                <a:fillRect/>
              </a:stretch>
            </p:blipFill>
            <p:spPr>
              <a:xfrm>
                <a:off x="5052134" y="2991120"/>
                <a:ext cx="360720" cy="290520"/>
              </a:xfrm>
              <a:prstGeom prst="rect">
                <a:avLst/>
              </a:prstGeom>
            </p:spPr>
          </p:pic>
        </mc:Fallback>
      </mc:AlternateContent>
      <p:grpSp>
        <p:nvGrpSpPr>
          <p:cNvPr id="175" name="Group 174">
            <a:extLst>
              <a:ext uri="{FF2B5EF4-FFF2-40B4-BE49-F238E27FC236}">
                <a16:creationId xmlns:a16="http://schemas.microsoft.com/office/drawing/2014/main" id="{B4DA054F-64CF-064C-693C-445885A862A6}"/>
              </a:ext>
            </a:extLst>
          </p:cNvPr>
          <p:cNvGrpSpPr/>
          <p:nvPr/>
        </p:nvGrpSpPr>
        <p:grpSpPr>
          <a:xfrm>
            <a:off x="755174" y="3919200"/>
            <a:ext cx="2459520" cy="466200"/>
            <a:chOff x="755174" y="3919200"/>
            <a:chExt cx="2459520" cy="466200"/>
          </a:xfrm>
        </p:grpSpPr>
        <mc:AlternateContent xmlns:mc="http://schemas.openxmlformats.org/markup-compatibility/2006" xmlns:p14="http://schemas.microsoft.com/office/powerpoint/2010/main">
          <mc:Choice Requires="p14">
            <p:contentPart p14:bwMode="auto" r:id="rId120">
              <p14:nvContentPartPr>
                <p14:cNvPr id="161" name="Ink 160">
                  <a:extLst>
                    <a:ext uri="{FF2B5EF4-FFF2-40B4-BE49-F238E27FC236}">
                      <a16:creationId xmlns:a16="http://schemas.microsoft.com/office/drawing/2014/main" id="{CB91BB32-BD6D-DB2D-A14B-3C09B81D0CBE}"/>
                    </a:ext>
                  </a:extLst>
                </p14:cNvPr>
                <p14:cNvContentPartPr/>
                <p14:nvPr/>
              </p14:nvContentPartPr>
              <p14:xfrm>
                <a:off x="755174" y="3958080"/>
                <a:ext cx="148320" cy="331200"/>
              </p14:xfrm>
            </p:contentPart>
          </mc:Choice>
          <mc:Fallback xmlns="">
            <p:pic>
              <p:nvPicPr>
                <p:cNvPr id="161" name="Ink 160">
                  <a:extLst>
                    <a:ext uri="{FF2B5EF4-FFF2-40B4-BE49-F238E27FC236}">
                      <a16:creationId xmlns:a16="http://schemas.microsoft.com/office/drawing/2014/main" id="{CB91BB32-BD6D-DB2D-A14B-3C09B81D0CBE}"/>
                    </a:ext>
                  </a:extLst>
                </p:cNvPr>
                <p:cNvPicPr/>
                <p:nvPr/>
              </p:nvPicPr>
              <p:blipFill>
                <a:blip r:embed="rId121"/>
                <a:stretch>
                  <a:fillRect/>
                </a:stretch>
              </p:blipFill>
              <p:spPr>
                <a:xfrm>
                  <a:off x="749054" y="3951960"/>
                  <a:ext cx="160560" cy="34344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162" name="Ink 161">
                  <a:extLst>
                    <a:ext uri="{FF2B5EF4-FFF2-40B4-BE49-F238E27FC236}">
                      <a16:creationId xmlns:a16="http://schemas.microsoft.com/office/drawing/2014/main" id="{22897586-99E1-FA20-40F5-2D903C9195D8}"/>
                    </a:ext>
                  </a:extLst>
                </p14:cNvPr>
                <p14:cNvContentPartPr/>
                <p14:nvPr/>
              </p14:nvContentPartPr>
              <p14:xfrm>
                <a:off x="985214" y="4139160"/>
                <a:ext cx="108720" cy="161640"/>
              </p14:xfrm>
            </p:contentPart>
          </mc:Choice>
          <mc:Fallback xmlns="">
            <p:pic>
              <p:nvPicPr>
                <p:cNvPr id="162" name="Ink 161">
                  <a:extLst>
                    <a:ext uri="{FF2B5EF4-FFF2-40B4-BE49-F238E27FC236}">
                      <a16:creationId xmlns:a16="http://schemas.microsoft.com/office/drawing/2014/main" id="{22897586-99E1-FA20-40F5-2D903C9195D8}"/>
                    </a:ext>
                  </a:extLst>
                </p:cNvPr>
                <p:cNvPicPr/>
                <p:nvPr/>
              </p:nvPicPr>
              <p:blipFill>
                <a:blip r:embed="rId123"/>
                <a:stretch>
                  <a:fillRect/>
                </a:stretch>
              </p:blipFill>
              <p:spPr>
                <a:xfrm>
                  <a:off x="979094" y="4133040"/>
                  <a:ext cx="120960" cy="17388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163" name="Ink 162">
                  <a:extLst>
                    <a:ext uri="{FF2B5EF4-FFF2-40B4-BE49-F238E27FC236}">
                      <a16:creationId xmlns:a16="http://schemas.microsoft.com/office/drawing/2014/main" id="{B6C552E9-23E9-392C-5FA0-C512E3E5B84C}"/>
                    </a:ext>
                  </a:extLst>
                </p14:cNvPr>
                <p14:cNvContentPartPr/>
                <p14:nvPr/>
              </p14:nvContentPartPr>
              <p14:xfrm>
                <a:off x="1093214" y="3919200"/>
                <a:ext cx="97560" cy="321840"/>
              </p14:xfrm>
            </p:contentPart>
          </mc:Choice>
          <mc:Fallback xmlns="">
            <p:pic>
              <p:nvPicPr>
                <p:cNvPr id="163" name="Ink 162">
                  <a:extLst>
                    <a:ext uri="{FF2B5EF4-FFF2-40B4-BE49-F238E27FC236}">
                      <a16:creationId xmlns:a16="http://schemas.microsoft.com/office/drawing/2014/main" id="{B6C552E9-23E9-392C-5FA0-C512E3E5B84C}"/>
                    </a:ext>
                  </a:extLst>
                </p:cNvPr>
                <p:cNvPicPr/>
                <p:nvPr/>
              </p:nvPicPr>
              <p:blipFill>
                <a:blip r:embed="rId125"/>
                <a:stretch>
                  <a:fillRect/>
                </a:stretch>
              </p:blipFill>
              <p:spPr>
                <a:xfrm>
                  <a:off x="1087094" y="3913080"/>
                  <a:ext cx="109800" cy="33408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164" name="Ink 163">
                  <a:extLst>
                    <a:ext uri="{FF2B5EF4-FFF2-40B4-BE49-F238E27FC236}">
                      <a16:creationId xmlns:a16="http://schemas.microsoft.com/office/drawing/2014/main" id="{10B0B89A-A953-9863-9508-D51B9AEBB3D6}"/>
                    </a:ext>
                  </a:extLst>
                </p14:cNvPr>
                <p14:cNvContentPartPr/>
                <p14:nvPr/>
              </p14:nvContentPartPr>
              <p14:xfrm>
                <a:off x="1248374" y="4053120"/>
                <a:ext cx="114840" cy="186120"/>
              </p14:xfrm>
            </p:contentPart>
          </mc:Choice>
          <mc:Fallback xmlns="">
            <p:pic>
              <p:nvPicPr>
                <p:cNvPr id="164" name="Ink 163">
                  <a:extLst>
                    <a:ext uri="{FF2B5EF4-FFF2-40B4-BE49-F238E27FC236}">
                      <a16:creationId xmlns:a16="http://schemas.microsoft.com/office/drawing/2014/main" id="{10B0B89A-A953-9863-9508-D51B9AEBB3D6}"/>
                    </a:ext>
                  </a:extLst>
                </p:cNvPr>
                <p:cNvPicPr/>
                <p:nvPr/>
              </p:nvPicPr>
              <p:blipFill>
                <a:blip r:embed="rId127"/>
                <a:stretch>
                  <a:fillRect/>
                </a:stretch>
              </p:blipFill>
              <p:spPr>
                <a:xfrm>
                  <a:off x="1242254" y="4047000"/>
                  <a:ext cx="127080" cy="19836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165" name="Ink 164">
                  <a:extLst>
                    <a:ext uri="{FF2B5EF4-FFF2-40B4-BE49-F238E27FC236}">
                      <a16:creationId xmlns:a16="http://schemas.microsoft.com/office/drawing/2014/main" id="{37327865-8700-B0E9-1280-207E74BB0B32}"/>
                    </a:ext>
                  </a:extLst>
                </p14:cNvPr>
                <p14:cNvContentPartPr/>
                <p14:nvPr/>
              </p14:nvContentPartPr>
              <p14:xfrm>
                <a:off x="1434494" y="4092360"/>
                <a:ext cx="146160" cy="142200"/>
              </p14:xfrm>
            </p:contentPart>
          </mc:Choice>
          <mc:Fallback xmlns="">
            <p:pic>
              <p:nvPicPr>
                <p:cNvPr id="165" name="Ink 164">
                  <a:extLst>
                    <a:ext uri="{FF2B5EF4-FFF2-40B4-BE49-F238E27FC236}">
                      <a16:creationId xmlns:a16="http://schemas.microsoft.com/office/drawing/2014/main" id="{37327865-8700-B0E9-1280-207E74BB0B32}"/>
                    </a:ext>
                  </a:extLst>
                </p:cNvPr>
                <p:cNvPicPr/>
                <p:nvPr/>
              </p:nvPicPr>
              <p:blipFill>
                <a:blip r:embed="rId129"/>
                <a:stretch>
                  <a:fillRect/>
                </a:stretch>
              </p:blipFill>
              <p:spPr>
                <a:xfrm>
                  <a:off x="1428374" y="4086240"/>
                  <a:ext cx="158400" cy="15444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166" name="Ink 165">
                  <a:extLst>
                    <a:ext uri="{FF2B5EF4-FFF2-40B4-BE49-F238E27FC236}">
                      <a16:creationId xmlns:a16="http://schemas.microsoft.com/office/drawing/2014/main" id="{2B3A67B7-A694-50A1-CD5D-F7E9A682804D}"/>
                    </a:ext>
                  </a:extLst>
                </p14:cNvPr>
                <p14:cNvContentPartPr/>
                <p14:nvPr/>
              </p14:nvContentPartPr>
              <p14:xfrm>
                <a:off x="1789094" y="3973920"/>
                <a:ext cx="192600" cy="273600"/>
              </p14:xfrm>
            </p:contentPart>
          </mc:Choice>
          <mc:Fallback xmlns="">
            <p:pic>
              <p:nvPicPr>
                <p:cNvPr id="166" name="Ink 165">
                  <a:extLst>
                    <a:ext uri="{FF2B5EF4-FFF2-40B4-BE49-F238E27FC236}">
                      <a16:creationId xmlns:a16="http://schemas.microsoft.com/office/drawing/2014/main" id="{2B3A67B7-A694-50A1-CD5D-F7E9A682804D}"/>
                    </a:ext>
                  </a:extLst>
                </p:cNvPr>
                <p:cNvPicPr/>
                <p:nvPr/>
              </p:nvPicPr>
              <p:blipFill>
                <a:blip r:embed="rId131"/>
                <a:stretch>
                  <a:fillRect/>
                </a:stretch>
              </p:blipFill>
              <p:spPr>
                <a:xfrm>
                  <a:off x="1782974" y="3967800"/>
                  <a:ext cx="204840" cy="28584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167" name="Ink 166">
                  <a:extLst>
                    <a:ext uri="{FF2B5EF4-FFF2-40B4-BE49-F238E27FC236}">
                      <a16:creationId xmlns:a16="http://schemas.microsoft.com/office/drawing/2014/main" id="{DD09776A-6D77-7AEC-1AFC-E335A69191E0}"/>
                    </a:ext>
                  </a:extLst>
                </p14:cNvPr>
                <p14:cNvContentPartPr/>
                <p14:nvPr/>
              </p14:nvContentPartPr>
              <p14:xfrm>
                <a:off x="2019854" y="4124760"/>
                <a:ext cx="134640" cy="136800"/>
              </p14:xfrm>
            </p:contentPart>
          </mc:Choice>
          <mc:Fallback xmlns="">
            <p:pic>
              <p:nvPicPr>
                <p:cNvPr id="167" name="Ink 166">
                  <a:extLst>
                    <a:ext uri="{FF2B5EF4-FFF2-40B4-BE49-F238E27FC236}">
                      <a16:creationId xmlns:a16="http://schemas.microsoft.com/office/drawing/2014/main" id="{DD09776A-6D77-7AEC-1AFC-E335A69191E0}"/>
                    </a:ext>
                  </a:extLst>
                </p:cNvPr>
                <p:cNvPicPr/>
                <p:nvPr/>
              </p:nvPicPr>
              <p:blipFill>
                <a:blip r:embed="rId133"/>
                <a:stretch>
                  <a:fillRect/>
                </a:stretch>
              </p:blipFill>
              <p:spPr>
                <a:xfrm>
                  <a:off x="2013734" y="4118640"/>
                  <a:ext cx="146880" cy="14904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168" name="Ink 167">
                  <a:extLst>
                    <a:ext uri="{FF2B5EF4-FFF2-40B4-BE49-F238E27FC236}">
                      <a16:creationId xmlns:a16="http://schemas.microsoft.com/office/drawing/2014/main" id="{C337E5E6-3CBA-888D-75EB-BD5D31B46A60}"/>
                    </a:ext>
                  </a:extLst>
                </p14:cNvPr>
                <p14:cNvContentPartPr/>
                <p14:nvPr/>
              </p14:nvContentPartPr>
              <p14:xfrm>
                <a:off x="2214614" y="4117560"/>
                <a:ext cx="183960" cy="132480"/>
              </p14:xfrm>
            </p:contentPart>
          </mc:Choice>
          <mc:Fallback xmlns="">
            <p:pic>
              <p:nvPicPr>
                <p:cNvPr id="168" name="Ink 167">
                  <a:extLst>
                    <a:ext uri="{FF2B5EF4-FFF2-40B4-BE49-F238E27FC236}">
                      <a16:creationId xmlns:a16="http://schemas.microsoft.com/office/drawing/2014/main" id="{C337E5E6-3CBA-888D-75EB-BD5D31B46A60}"/>
                    </a:ext>
                  </a:extLst>
                </p:cNvPr>
                <p:cNvPicPr/>
                <p:nvPr/>
              </p:nvPicPr>
              <p:blipFill>
                <a:blip r:embed="rId135"/>
                <a:stretch>
                  <a:fillRect/>
                </a:stretch>
              </p:blipFill>
              <p:spPr>
                <a:xfrm>
                  <a:off x="2208494" y="4111440"/>
                  <a:ext cx="196200" cy="14472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169" name="Ink 168">
                  <a:extLst>
                    <a:ext uri="{FF2B5EF4-FFF2-40B4-BE49-F238E27FC236}">
                      <a16:creationId xmlns:a16="http://schemas.microsoft.com/office/drawing/2014/main" id="{D26C317C-B661-7848-41F8-B89B72680DD1}"/>
                    </a:ext>
                  </a:extLst>
                </p14:cNvPr>
                <p14:cNvContentPartPr/>
                <p14:nvPr/>
              </p14:nvContentPartPr>
              <p14:xfrm>
                <a:off x="2474174" y="4209720"/>
                <a:ext cx="11160" cy="175680"/>
              </p14:xfrm>
            </p:contentPart>
          </mc:Choice>
          <mc:Fallback xmlns="">
            <p:pic>
              <p:nvPicPr>
                <p:cNvPr id="169" name="Ink 168">
                  <a:extLst>
                    <a:ext uri="{FF2B5EF4-FFF2-40B4-BE49-F238E27FC236}">
                      <a16:creationId xmlns:a16="http://schemas.microsoft.com/office/drawing/2014/main" id="{D26C317C-B661-7848-41F8-B89B72680DD1}"/>
                    </a:ext>
                  </a:extLst>
                </p:cNvPr>
                <p:cNvPicPr/>
                <p:nvPr/>
              </p:nvPicPr>
              <p:blipFill>
                <a:blip r:embed="rId137"/>
                <a:stretch>
                  <a:fillRect/>
                </a:stretch>
              </p:blipFill>
              <p:spPr>
                <a:xfrm>
                  <a:off x="2468054" y="4203600"/>
                  <a:ext cx="23400" cy="18792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170" name="Ink 169">
                  <a:extLst>
                    <a:ext uri="{FF2B5EF4-FFF2-40B4-BE49-F238E27FC236}">
                      <a16:creationId xmlns:a16="http://schemas.microsoft.com/office/drawing/2014/main" id="{706D2817-4243-9A5A-ADA9-351FA1CD0008}"/>
                    </a:ext>
                  </a:extLst>
                </p14:cNvPr>
                <p14:cNvContentPartPr/>
                <p14:nvPr/>
              </p14:nvContentPartPr>
              <p14:xfrm>
                <a:off x="2470214" y="4099200"/>
                <a:ext cx="119520" cy="109800"/>
              </p14:xfrm>
            </p:contentPart>
          </mc:Choice>
          <mc:Fallback xmlns="">
            <p:pic>
              <p:nvPicPr>
                <p:cNvPr id="170" name="Ink 169">
                  <a:extLst>
                    <a:ext uri="{FF2B5EF4-FFF2-40B4-BE49-F238E27FC236}">
                      <a16:creationId xmlns:a16="http://schemas.microsoft.com/office/drawing/2014/main" id="{706D2817-4243-9A5A-ADA9-351FA1CD0008}"/>
                    </a:ext>
                  </a:extLst>
                </p:cNvPr>
                <p:cNvPicPr/>
                <p:nvPr/>
              </p:nvPicPr>
              <p:blipFill>
                <a:blip r:embed="rId139"/>
                <a:stretch>
                  <a:fillRect/>
                </a:stretch>
              </p:blipFill>
              <p:spPr>
                <a:xfrm>
                  <a:off x="2464094" y="4093080"/>
                  <a:ext cx="131760" cy="12204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171" name="Ink 170">
                  <a:extLst>
                    <a:ext uri="{FF2B5EF4-FFF2-40B4-BE49-F238E27FC236}">
                      <a16:creationId xmlns:a16="http://schemas.microsoft.com/office/drawing/2014/main" id="{801662C3-F935-43A9-88A9-1087406CEE0D}"/>
                    </a:ext>
                  </a:extLst>
                </p14:cNvPr>
                <p14:cNvContentPartPr/>
                <p14:nvPr/>
              </p14:nvContentPartPr>
              <p14:xfrm>
                <a:off x="2653454" y="4107840"/>
                <a:ext cx="29160" cy="106560"/>
              </p14:xfrm>
            </p:contentPart>
          </mc:Choice>
          <mc:Fallback xmlns="">
            <p:pic>
              <p:nvPicPr>
                <p:cNvPr id="171" name="Ink 170">
                  <a:extLst>
                    <a:ext uri="{FF2B5EF4-FFF2-40B4-BE49-F238E27FC236}">
                      <a16:creationId xmlns:a16="http://schemas.microsoft.com/office/drawing/2014/main" id="{801662C3-F935-43A9-88A9-1087406CEE0D}"/>
                    </a:ext>
                  </a:extLst>
                </p:cNvPr>
                <p:cNvPicPr/>
                <p:nvPr/>
              </p:nvPicPr>
              <p:blipFill>
                <a:blip r:embed="rId141"/>
                <a:stretch>
                  <a:fillRect/>
                </a:stretch>
              </p:blipFill>
              <p:spPr>
                <a:xfrm>
                  <a:off x="2647334" y="4101720"/>
                  <a:ext cx="41400" cy="11880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172" name="Ink 171">
                  <a:extLst>
                    <a:ext uri="{FF2B5EF4-FFF2-40B4-BE49-F238E27FC236}">
                      <a16:creationId xmlns:a16="http://schemas.microsoft.com/office/drawing/2014/main" id="{6E3CE83A-CD00-0D33-216C-96D832216A9D}"/>
                    </a:ext>
                  </a:extLst>
                </p14:cNvPr>
                <p14:cNvContentPartPr/>
                <p14:nvPr/>
              </p14:nvContentPartPr>
              <p14:xfrm>
                <a:off x="2653454" y="4073280"/>
                <a:ext cx="226800" cy="124200"/>
              </p14:xfrm>
            </p:contentPart>
          </mc:Choice>
          <mc:Fallback xmlns="">
            <p:pic>
              <p:nvPicPr>
                <p:cNvPr id="172" name="Ink 171">
                  <a:extLst>
                    <a:ext uri="{FF2B5EF4-FFF2-40B4-BE49-F238E27FC236}">
                      <a16:creationId xmlns:a16="http://schemas.microsoft.com/office/drawing/2014/main" id="{6E3CE83A-CD00-0D33-216C-96D832216A9D}"/>
                    </a:ext>
                  </a:extLst>
                </p:cNvPr>
                <p:cNvPicPr/>
                <p:nvPr/>
              </p:nvPicPr>
              <p:blipFill>
                <a:blip r:embed="rId143"/>
                <a:stretch>
                  <a:fillRect/>
                </a:stretch>
              </p:blipFill>
              <p:spPr>
                <a:xfrm>
                  <a:off x="2647334" y="4067160"/>
                  <a:ext cx="239040" cy="13644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173" name="Ink 172">
                  <a:extLst>
                    <a:ext uri="{FF2B5EF4-FFF2-40B4-BE49-F238E27FC236}">
                      <a16:creationId xmlns:a16="http://schemas.microsoft.com/office/drawing/2014/main" id="{5E970C1C-6E59-E1C9-6DFA-975483E9E7E8}"/>
                    </a:ext>
                  </a:extLst>
                </p14:cNvPr>
                <p14:cNvContentPartPr/>
                <p14:nvPr/>
              </p14:nvContentPartPr>
              <p14:xfrm>
                <a:off x="2930294" y="4045920"/>
                <a:ext cx="99000" cy="161280"/>
              </p14:xfrm>
            </p:contentPart>
          </mc:Choice>
          <mc:Fallback xmlns="">
            <p:pic>
              <p:nvPicPr>
                <p:cNvPr id="173" name="Ink 172">
                  <a:extLst>
                    <a:ext uri="{FF2B5EF4-FFF2-40B4-BE49-F238E27FC236}">
                      <a16:creationId xmlns:a16="http://schemas.microsoft.com/office/drawing/2014/main" id="{5E970C1C-6E59-E1C9-6DFA-975483E9E7E8}"/>
                    </a:ext>
                  </a:extLst>
                </p:cNvPr>
                <p:cNvPicPr/>
                <p:nvPr/>
              </p:nvPicPr>
              <p:blipFill>
                <a:blip r:embed="rId145"/>
                <a:stretch>
                  <a:fillRect/>
                </a:stretch>
              </p:blipFill>
              <p:spPr>
                <a:xfrm>
                  <a:off x="2924174" y="4039800"/>
                  <a:ext cx="111240" cy="17352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174" name="Ink 173">
                  <a:extLst>
                    <a:ext uri="{FF2B5EF4-FFF2-40B4-BE49-F238E27FC236}">
                      <a16:creationId xmlns:a16="http://schemas.microsoft.com/office/drawing/2014/main" id="{32248C71-C114-F8A1-C89E-071B0908D9E2}"/>
                    </a:ext>
                  </a:extLst>
                </p14:cNvPr>
                <p14:cNvContentPartPr/>
                <p14:nvPr/>
              </p14:nvContentPartPr>
              <p14:xfrm>
                <a:off x="3102734" y="4041600"/>
                <a:ext cx="111960" cy="192960"/>
              </p14:xfrm>
            </p:contentPart>
          </mc:Choice>
          <mc:Fallback xmlns="">
            <p:pic>
              <p:nvPicPr>
                <p:cNvPr id="174" name="Ink 173">
                  <a:extLst>
                    <a:ext uri="{FF2B5EF4-FFF2-40B4-BE49-F238E27FC236}">
                      <a16:creationId xmlns:a16="http://schemas.microsoft.com/office/drawing/2014/main" id="{32248C71-C114-F8A1-C89E-071B0908D9E2}"/>
                    </a:ext>
                  </a:extLst>
                </p:cNvPr>
                <p:cNvPicPr/>
                <p:nvPr/>
              </p:nvPicPr>
              <p:blipFill>
                <a:blip r:embed="rId147"/>
                <a:stretch>
                  <a:fillRect/>
                </a:stretch>
              </p:blipFill>
              <p:spPr>
                <a:xfrm>
                  <a:off x="3096614" y="4035480"/>
                  <a:ext cx="124200" cy="205200"/>
                </a:xfrm>
                <a:prstGeom prst="rect">
                  <a:avLst/>
                </a:prstGeom>
              </p:spPr>
            </p:pic>
          </mc:Fallback>
        </mc:AlternateContent>
      </p:grpSp>
      <p:grpSp>
        <p:nvGrpSpPr>
          <p:cNvPr id="183" name="Group 182">
            <a:extLst>
              <a:ext uri="{FF2B5EF4-FFF2-40B4-BE49-F238E27FC236}">
                <a16:creationId xmlns:a16="http://schemas.microsoft.com/office/drawing/2014/main" id="{5BE0F4C3-0A9B-4CA7-1084-17A86F1795F4}"/>
              </a:ext>
            </a:extLst>
          </p:cNvPr>
          <p:cNvGrpSpPr/>
          <p:nvPr/>
        </p:nvGrpSpPr>
        <p:grpSpPr>
          <a:xfrm>
            <a:off x="460694" y="4776360"/>
            <a:ext cx="2049480" cy="421920"/>
            <a:chOff x="460694" y="4776360"/>
            <a:chExt cx="2049480" cy="421920"/>
          </a:xfrm>
        </p:grpSpPr>
        <mc:AlternateContent xmlns:mc="http://schemas.openxmlformats.org/markup-compatibility/2006" xmlns:p14="http://schemas.microsoft.com/office/powerpoint/2010/main">
          <mc:Choice Requires="p14">
            <p:contentPart p14:bwMode="auto" r:id="rId148">
              <p14:nvContentPartPr>
                <p14:cNvPr id="176" name="Ink 175">
                  <a:extLst>
                    <a:ext uri="{FF2B5EF4-FFF2-40B4-BE49-F238E27FC236}">
                      <a16:creationId xmlns:a16="http://schemas.microsoft.com/office/drawing/2014/main" id="{EDD70A5E-09BA-15A1-7E41-410498AC6D4C}"/>
                    </a:ext>
                  </a:extLst>
                </p14:cNvPr>
                <p14:cNvContentPartPr/>
                <p14:nvPr/>
              </p14:nvContentPartPr>
              <p14:xfrm>
                <a:off x="945974" y="5096760"/>
                <a:ext cx="21960" cy="14760"/>
              </p14:xfrm>
            </p:contentPart>
          </mc:Choice>
          <mc:Fallback xmlns="">
            <p:pic>
              <p:nvPicPr>
                <p:cNvPr id="176" name="Ink 175">
                  <a:extLst>
                    <a:ext uri="{FF2B5EF4-FFF2-40B4-BE49-F238E27FC236}">
                      <a16:creationId xmlns:a16="http://schemas.microsoft.com/office/drawing/2014/main" id="{EDD70A5E-09BA-15A1-7E41-410498AC6D4C}"/>
                    </a:ext>
                  </a:extLst>
                </p:cNvPr>
                <p:cNvPicPr/>
                <p:nvPr/>
              </p:nvPicPr>
              <p:blipFill>
                <a:blip r:embed="rId149"/>
                <a:stretch>
                  <a:fillRect/>
                </a:stretch>
              </p:blipFill>
              <p:spPr>
                <a:xfrm>
                  <a:off x="939854" y="5090640"/>
                  <a:ext cx="34200" cy="2700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177" name="Ink 176">
                  <a:extLst>
                    <a:ext uri="{FF2B5EF4-FFF2-40B4-BE49-F238E27FC236}">
                      <a16:creationId xmlns:a16="http://schemas.microsoft.com/office/drawing/2014/main" id="{3A49E763-648E-3C11-5315-A1A4AF488C4C}"/>
                    </a:ext>
                  </a:extLst>
                </p14:cNvPr>
                <p14:cNvContentPartPr/>
                <p14:nvPr/>
              </p14:nvContentPartPr>
              <p14:xfrm>
                <a:off x="967574" y="5111160"/>
                <a:ext cx="360" cy="360"/>
              </p14:xfrm>
            </p:contentPart>
          </mc:Choice>
          <mc:Fallback xmlns="">
            <p:pic>
              <p:nvPicPr>
                <p:cNvPr id="177" name="Ink 176">
                  <a:extLst>
                    <a:ext uri="{FF2B5EF4-FFF2-40B4-BE49-F238E27FC236}">
                      <a16:creationId xmlns:a16="http://schemas.microsoft.com/office/drawing/2014/main" id="{3A49E763-648E-3C11-5315-A1A4AF488C4C}"/>
                    </a:ext>
                  </a:extLst>
                </p:cNvPr>
                <p:cNvPicPr/>
                <p:nvPr/>
              </p:nvPicPr>
              <p:blipFill>
                <a:blip r:embed="rId151"/>
                <a:stretch>
                  <a:fillRect/>
                </a:stretch>
              </p:blipFill>
              <p:spPr>
                <a:xfrm>
                  <a:off x="961454" y="510504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178" name="Ink 177">
                  <a:extLst>
                    <a:ext uri="{FF2B5EF4-FFF2-40B4-BE49-F238E27FC236}">
                      <a16:creationId xmlns:a16="http://schemas.microsoft.com/office/drawing/2014/main" id="{F6F09FC0-727D-6942-3397-26EA44E264BD}"/>
                    </a:ext>
                  </a:extLst>
                </p14:cNvPr>
                <p14:cNvContentPartPr/>
                <p14:nvPr/>
              </p14:nvContentPartPr>
              <p14:xfrm>
                <a:off x="928334" y="4776360"/>
                <a:ext cx="1581840" cy="347400"/>
              </p14:xfrm>
            </p:contentPart>
          </mc:Choice>
          <mc:Fallback xmlns="">
            <p:pic>
              <p:nvPicPr>
                <p:cNvPr id="178" name="Ink 177">
                  <a:extLst>
                    <a:ext uri="{FF2B5EF4-FFF2-40B4-BE49-F238E27FC236}">
                      <a16:creationId xmlns:a16="http://schemas.microsoft.com/office/drawing/2014/main" id="{F6F09FC0-727D-6942-3397-26EA44E264BD}"/>
                    </a:ext>
                  </a:extLst>
                </p:cNvPr>
                <p:cNvPicPr/>
                <p:nvPr/>
              </p:nvPicPr>
              <p:blipFill>
                <a:blip r:embed="rId153"/>
                <a:stretch>
                  <a:fillRect/>
                </a:stretch>
              </p:blipFill>
              <p:spPr>
                <a:xfrm>
                  <a:off x="922214" y="4770240"/>
                  <a:ext cx="1594080" cy="35964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180" name="Ink 179">
                  <a:extLst>
                    <a:ext uri="{FF2B5EF4-FFF2-40B4-BE49-F238E27FC236}">
                      <a16:creationId xmlns:a16="http://schemas.microsoft.com/office/drawing/2014/main" id="{A672175D-C84E-122B-0C25-7CD47DE3D065}"/>
                    </a:ext>
                  </a:extLst>
                </p14:cNvPr>
                <p14:cNvContentPartPr/>
                <p14:nvPr/>
              </p14:nvContentPartPr>
              <p14:xfrm>
                <a:off x="661934" y="4795080"/>
                <a:ext cx="159120" cy="403200"/>
              </p14:xfrm>
            </p:contentPart>
          </mc:Choice>
          <mc:Fallback xmlns="">
            <p:pic>
              <p:nvPicPr>
                <p:cNvPr id="180" name="Ink 179">
                  <a:extLst>
                    <a:ext uri="{FF2B5EF4-FFF2-40B4-BE49-F238E27FC236}">
                      <a16:creationId xmlns:a16="http://schemas.microsoft.com/office/drawing/2014/main" id="{A672175D-C84E-122B-0C25-7CD47DE3D065}"/>
                    </a:ext>
                  </a:extLst>
                </p:cNvPr>
                <p:cNvPicPr/>
                <p:nvPr/>
              </p:nvPicPr>
              <p:blipFill>
                <a:blip r:embed="rId155"/>
                <a:stretch>
                  <a:fillRect/>
                </a:stretch>
              </p:blipFill>
              <p:spPr>
                <a:xfrm>
                  <a:off x="655814" y="4788960"/>
                  <a:ext cx="171360" cy="41544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181" name="Ink 180">
                  <a:extLst>
                    <a:ext uri="{FF2B5EF4-FFF2-40B4-BE49-F238E27FC236}">
                      <a16:creationId xmlns:a16="http://schemas.microsoft.com/office/drawing/2014/main" id="{FEA067FF-99B4-9F7C-3E52-C762A442BD45}"/>
                    </a:ext>
                  </a:extLst>
                </p14:cNvPr>
                <p14:cNvContentPartPr/>
                <p14:nvPr/>
              </p14:nvContentPartPr>
              <p14:xfrm>
                <a:off x="511094" y="4793640"/>
                <a:ext cx="30240" cy="216000"/>
              </p14:xfrm>
            </p:contentPart>
          </mc:Choice>
          <mc:Fallback xmlns="">
            <p:pic>
              <p:nvPicPr>
                <p:cNvPr id="181" name="Ink 180">
                  <a:extLst>
                    <a:ext uri="{FF2B5EF4-FFF2-40B4-BE49-F238E27FC236}">
                      <a16:creationId xmlns:a16="http://schemas.microsoft.com/office/drawing/2014/main" id="{FEA067FF-99B4-9F7C-3E52-C762A442BD45}"/>
                    </a:ext>
                  </a:extLst>
                </p:cNvPr>
                <p:cNvPicPr/>
                <p:nvPr/>
              </p:nvPicPr>
              <p:blipFill>
                <a:blip r:embed="rId157"/>
                <a:stretch>
                  <a:fillRect/>
                </a:stretch>
              </p:blipFill>
              <p:spPr>
                <a:xfrm>
                  <a:off x="504974" y="4787520"/>
                  <a:ext cx="42480" cy="22824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182" name="Ink 181">
                  <a:extLst>
                    <a:ext uri="{FF2B5EF4-FFF2-40B4-BE49-F238E27FC236}">
                      <a16:creationId xmlns:a16="http://schemas.microsoft.com/office/drawing/2014/main" id="{CE27C398-7363-B1DB-3471-C310772E6255}"/>
                    </a:ext>
                  </a:extLst>
                </p14:cNvPr>
                <p14:cNvContentPartPr/>
                <p14:nvPr/>
              </p14:nvContentPartPr>
              <p14:xfrm>
                <a:off x="460694" y="4907040"/>
                <a:ext cx="132120" cy="19800"/>
              </p14:xfrm>
            </p:contentPart>
          </mc:Choice>
          <mc:Fallback xmlns="">
            <p:pic>
              <p:nvPicPr>
                <p:cNvPr id="182" name="Ink 181">
                  <a:extLst>
                    <a:ext uri="{FF2B5EF4-FFF2-40B4-BE49-F238E27FC236}">
                      <a16:creationId xmlns:a16="http://schemas.microsoft.com/office/drawing/2014/main" id="{CE27C398-7363-B1DB-3471-C310772E6255}"/>
                    </a:ext>
                  </a:extLst>
                </p:cNvPr>
                <p:cNvPicPr/>
                <p:nvPr/>
              </p:nvPicPr>
              <p:blipFill>
                <a:blip r:embed="rId159"/>
                <a:stretch>
                  <a:fillRect/>
                </a:stretch>
              </p:blipFill>
              <p:spPr>
                <a:xfrm>
                  <a:off x="454574" y="4900920"/>
                  <a:ext cx="144360" cy="32040"/>
                </a:xfrm>
                <a:prstGeom prst="rect">
                  <a:avLst/>
                </a:prstGeom>
              </p:spPr>
            </p:pic>
          </mc:Fallback>
        </mc:AlternateContent>
      </p:grpSp>
      <p:grpSp>
        <p:nvGrpSpPr>
          <p:cNvPr id="186" name="Group 185">
            <a:extLst>
              <a:ext uri="{FF2B5EF4-FFF2-40B4-BE49-F238E27FC236}">
                <a16:creationId xmlns:a16="http://schemas.microsoft.com/office/drawing/2014/main" id="{8CDF1197-E26C-AB34-0266-72AD1DE4D723}"/>
              </a:ext>
            </a:extLst>
          </p:cNvPr>
          <p:cNvGrpSpPr/>
          <p:nvPr/>
        </p:nvGrpSpPr>
        <p:grpSpPr>
          <a:xfrm>
            <a:off x="1363574" y="4413840"/>
            <a:ext cx="570600" cy="208800"/>
            <a:chOff x="1363574" y="4413840"/>
            <a:chExt cx="570600" cy="208800"/>
          </a:xfrm>
        </p:grpSpPr>
        <mc:AlternateContent xmlns:mc="http://schemas.openxmlformats.org/markup-compatibility/2006" xmlns:p14="http://schemas.microsoft.com/office/powerpoint/2010/main">
          <mc:Choice Requires="p14">
            <p:contentPart p14:bwMode="auto" r:id="rId160">
              <p14:nvContentPartPr>
                <p14:cNvPr id="184" name="Ink 183">
                  <a:extLst>
                    <a:ext uri="{FF2B5EF4-FFF2-40B4-BE49-F238E27FC236}">
                      <a16:creationId xmlns:a16="http://schemas.microsoft.com/office/drawing/2014/main" id="{AD5E6CB7-7C49-35D7-F2F2-BDDB3B53D873}"/>
                    </a:ext>
                  </a:extLst>
                </p14:cNvPr>
                <p14:cNvContentPartPr/>
                <p14:nvPr/>
              </p14:nvContentPartPr>
              <p14:xfrm>
                <a:off x="1363574" y="4434000"/>
                <a:ext cx="150840" cy="188640"/>
              </p14:xfrm>
            </p:contentPart>
          </mc:Choice>
          <mc:Fallback xmlns="">
            <p:pic>
              <p:nvPicPr>
                <p:cNvPr id="184" name="Ink 183">
                  <a:extLst>
                    <a:ext uri="{FF2B5EF4-FFF2-40B4-BE49-F238E27FC236}">
                      <a16:creationId xmlns:a16="http://schemas.microsoft.com/office/drawing/2014/main" id="{AD5E6CB7-7C49-35D7-F2F2-BDDB3B53D873}"/>
                    </a:ext>
                  </a:extLst>
                </p:cNvPr>
                <p:cNvPicPr/>
                <p:nvPr/>
              </p:nvPicPr>
              <p:blipFill>
                <a:blip r:embed="rId161"/>
                <a:stretch>
                  <a:fillRect/>
                </a:stretch>
              </p:blipFill>
              <p:spPr>
                <a:xfrm>
                  <a:off x="1357454" y="4427880"/>
                  <a:ext cx="163080" cy="20088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185" name="Ink 184">
                  <a:extLst>
                    <a:ext uri="{FF2B5EF4-FFF2-40B4-BE49-F238E27FC236}">
                      <a16:creationId xmlns:a16="http://schemas.microsoft.com/office/drawing/2014/main" id="{504F44FE-94AC-B86C-0582-B58823335158}"/>
                    </a:ext>
                  </a:extLst>
                </p14:cNvPr>
                <p14:cNvContentPartPr/>
                <p14:nvPr/>
              </p14:nvContentPartPr>
              <p14:xfrm>
                <a:off x="1603694" y="4413840"/>
                <a:ext cx="330480" cy="192960"/>
              </p14:xfrm>
            </p:contentPart>
          </mc:Choice>
          <mc:Fallback xmlns="">
            <p:pic>
              <p:nvPicPr>
                <p:cNvPr id="185" name="Ink 184">
                  <a:extLst>
                    <a:ext uri="{FF2B5EF4-FFF2-40B4-BE49-F238E27FC236}">
                      <a16:creationId xmlns:a16="http://schemas.microsoft.com/office/drawing/2014/main" id="{504F44FE-94AC-B86C-0582-B58823335158}"/>
                    </a:ext>
                  </a:extLst>
                </p:cNvPr>
                <p:cNvPicPr/>
                <p:nvPr/>
              </p:nvPicPr>
              <p:blipFill>
                <a:blip r:embed="rId163"/>
                <a:stretch>
                  <a:fillRect/>
                </a:stretch>
              </p:blipFill>
              <p:spPr>
                <a:xfrm>
                  <a:off x="1597574" y="4407720"/>
                  <a:ext cx="342720" cy="205200"/>
                </a:xfrm>
                <a:prstGeom prst="rect">
                  <a:avLst/>
                </a:prstGeom>
              </p:spPr>
            </p:pic>
          </mc:Fallback>
        </mc:AlternateContent>
      </p:grpSp>
      <p:grpSp>
        <p:nvGrpSpPr>
          <p:cNvPr id="201" name="Group 200">
            <a:extLst>
              <a:ext uri="{FF2B5EF4-FFF2-40B4-BE49-F238E27FC236}">
                <a16:creationId xmlns:a16="http://schemas.microsoft.com/office/drawing/2014/main" id="{F6BB069D-51E0-2F19-9818-E64852E711BA}"/>
              </a:ext>
            </a:extLst>
          </p:cNvPr>
          <p:cNvGrpSpPr/>
          <p:nvPr/>
        </p:nvGrpSpPr>
        <p:grpSpPr>
          <a:xfrm>
            <a:off x="3130814" y="4710120"/>
            <a:ext cx="357120" cy="256320"/>
            <a:chOff x="3130814" y="4710120"/>
            <a:chExt cx="357120" cy="256320"/>
          </a:xfrm>
        </p:grpSpPr>
        <mc:AlternateContent xmlns:mc="http://schemas.openxmlformats.org/markup-compatibility/2006" xmlns:p14="http://schemas.microsoft.com/office/powerpoint/2010/main">
          <mc:Choice Requires="p14">
            <p:contentPart p14:bwMode="auto" r:id="rId164">
              <p14:nvContentPartPr>
                <p14:cNvPr id="187" name="Ink 186">
                  <a:extLst>
                    <a:ext uri="{FF2B5EF4-FFF2-40B4-BE49-F238E27FC236}">
                      <a16:creationId xmlns:a16="http://schemas.microsoft.com/office/drawing/2014/main" id="{79A1F450-33C1-1C83-FEC5-565B1CCD1978}"/>
                    </a:ext>
                  </a:extLst>
                </p14:cNvPr>
                <p14:cNvContentPartPr/>
                <p14:nvPr/>
              </p14:nvContentPartPr>
              <p14:xfrm>
                <a:off x="3135134" y="4805160"/>
                <a:ext cx="360" cy="4680"/>
              </p14:xfrm>
            </p:contentPart>
          </mc:Choice>
          <mc:Fallback xmlns="">
            <p:pic>
              <p:nvPicPr>
                <p:cNvPr id="187" name="Ink 186">
                  <a:extLst>
                    <a:ext uri="{FF2B5EF4-FFF2-40B4-BE49-F238E27FC236}">
                      <a16:creationId xmlns:a16="http://schemas.microsoft.com/office/drawing/2014/main" id="{79A1F450-33C1-1C83-FEC5-565B1CCD1978}"/>
                    </a:ext>
                  </a:extLst>
                </p:cNvPr>
                <p:cNvPicPr/>
                <p:nvPr/>
              </p:nvPicPr>
              <p:blipFill>
                <a:blip r:embed="rId151"/>
                <a:stretch>
                  <a:fillRect/>
                </a:stretch>
              </p:blipFill>
              <p:spPr>
                <a:xfrm>
                  <a:off x="3129014" y="4799040"/>
                  <a:ext cx="1260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165">
              <p14:nvContentPartPr>
                <p14:cNvPr id="188" name="Ink 187">
                  <a:extLst>
                    <a:ext uri="{FF2B5EF4-FFF2-40B4-BE49-F238E27FC236}">
                      <a16:creationId xmlns:a16="http://schemas.microsoft.com/office/drawing/2014/main" id="{DF65F47C-126A-C870-0C65-7B7313F5E137}"/>
                    </a:ext>
                  </a:extLst>
                </p14:cNvPr>
                <p14:cNvContentPartPr/>
                <p14:nvPr/>
              </p14:nvContentPartPr>
              <p14:xfrm>
                <a:off x="3135134" y="4780680"/>
                <a:ext cx="3960" cy="29160"/>
              </p14:xfrm>
            </p:contentPart>
          </mc:Choice>
          <mc:Fallback xmlns="">
            <p:pic>
              <p:nvPicPr>
                <p:cNvPr id="188" name="Ink 187">
                  <a:extLst>
                    <a:ext uri="{FF2B5EF4-FFF2-40B4-BE49-F238E27FC236}">
                      <a16:creationId xmlns:a16="http://schemas.microsoft.com/office/drawing/2014/main" id="{DF65F47C-126A-C870-0C65-7B7313F5E137}"/>
                    </a:ext>
                  </a:extLst>
                </p:cNvPr>
                <p:cNvPicPr/>
                <p:nvPr/>
              </p:nvPicPr>
              <p:blipFill>
                <a:blip r:embed="rId166"/>
                <a:stretch>
                  <a:fillRect/>
                </a:stretch>
              </p:blipFill>
              <p:spPr>
                <a:xfrm>
                  <a:off x="3129014" y="4774560"/>
                  <a:ext cx="16200" cy="41400"/>
                </a:xfrm>
                <a:prstGeom prst="rect">
                  <a:avLst/>
                </a:prstGeom>
              </p:spPr>
            </p:pic>
          </mc:Fallback>
        </mc:AlternateContent>
        <mc:AlternateContent xmlns:mc="http://schemas.openxmlformats.org/markup-compatibility/2006" xmlns:p14="http://schemas.microsoft.com/office/powerpoint/2010/main">
          <mc:Choice Requires="p14">
            <p:contentPart p14:bwMode="auto" r:id="rId167">
              <p14:nvContentPartPr>
                <p14:cNvPr id="189" name="Ink 188">
                  <a:extLst>
                    <a:ext uri="{FF2B5EF4-FFF2-40B4-BE49-F238E27FC236}">
                      <a16:creationId xmlns:a16="http://schemas.microsoft.com/office/drawing/2014/main" id="{17B427BD-51D1-7233-8BB6-24B230FF4DFA}"/>
                    </a:ext>
                  </a:extLst>
                </p14:cNvPr>
                <p14:cNvContentPartPr/>
                <p14:nvPr/>
              </p14:nvContentPartPr>
              <p14:xfrm>
                <a:off x="3130814" y="4753320"/>
                <a:ext cx="18720" cy="213120"/>
              </p14:xfrm>
            </p:contentPart>
          </mc:Choice>
          <mc:Fallback xmlns="">
            <p:pic>
              <p:nvPicPr>
                <p:cNvPr id="189" name="Ink 188">
                  <a:extLst>
                    <a:ext uri="{FF2B5EF4-FFF2-40B4-BE49-F238E27FC236}">
                      <a16:creationId xmlns:a16="http://schemas.microsoft.com/office/drawing/2014/main" id="{17B427BD-51D1-7233-8BB6-24B230FF4DFA}"/>
                    </a:ext>
                  </a:extLst>
                </p:cNvPr>
                <p:cNvPicPr/>
                <p:nvPr/>
              </p:nvPicPr>
              <p:blipFill>
                <a:blip r:embed="rId168"/>
                <a:stretch>
                  <a:fillRect/>
                </a:stretch>
              </p:blipFill>
              <p:spPr>
                <a:xfrm>
                  <a:off x="3124694" y="4747200"/>
                  <a:ext cx="30960" cy="225360"/>
                </a:xfrm>
                <a:prstGeom prst="rect">
                  <a:avLst/>
                </a:prstGeom>
              </p:spPr>
            </p:pic>
          </mc:Fallback>
        </mc:AlternateContent>
        <mc:AlternateContent xmlns:mc="http://schemas.openxmlformats.org/markup-compatibility/2006" xmlns:p14="http://schemas.microsoft.com/office/powerpoint/2010/main">
          <mc:Choice Requires="p14">
            <p:contentPart p14:bwMode="auto" r:id="rId169">
              <p14:nvContentPartPr>
                <p14:cNvPr id="190" name="Ink 189">
                  <a:extLst>
                    <a:ext uri="{FF2B5EF4-FFF2-40B4-BE49-F238E27FC236}">
                      <a16:creationId xmlns:a16="http://schemas.microsoft.com/office/drawing/2014/main" id="{D33A30F9-742C-8D67-E594-8575082DF7D2}"/>
                    </a:ext>
                  </a:extLst>
                </p14:cNvPr>
                <p14:cNvContentPartPr/>
                <p14:nvPr/>
              </p14:nvContentPartPr>
              <p14:xfrm>
                <a:off x="3278774" y="4753680"/>
                <a:ext cx="32760" cy="186840"/>
              </p14:xfrm>
            </p:contentPart>
          </mc:Choice>
          <mc:Fallback xmlns="">
            <p:pic>
              <p:nvPicPr>
                <p:cNvPr id="190" name="Ink 189">
                  <a:extLst>
                    <a:ext uri="{FF2B5EF4-FFF2-40B4-BE49-F238E27FC236}">
                      <a16:creationId xmlns:a16="http://schemas.microsoft.com/office/drawing/2014/main" id="{D33A30F9-742C-8D67-E594-8575082DF7D2}"/>
                    </a:ext>
                  </a:extLst>
                </p:cNvPr>
                <p:cNvPicPr/>
                <p:nvPr/>
              </p:nvPicPr>
              <p:blipFill>
                <a:blip r:embed="rId170"/>
                <a:stretch>
                  <a:fillRect/>
                </a:stretch>
              </p:blipFill>
              <p:spPr>
                <a:xfrm>
                  <a:off x="3272654" y="4747560"/>
                  <a:ext cx="45000" cy="199080"/>
                </a:xfrm>
                <a:prstGeom prst="rect">
                  <a:avLst/>
                </a:prstGeom>
              </p:spPr>
            </p:pic>
          </mc:Fallback>
        </mc:AlternateContent>
        <mc:AlternateContent xmlns:mc="http://schemas.openxmlformats.org/markup-compatibility/2006" xmlns:p14="http://schemas.microsoft.com/office/powerpoint/2010/main">
          <mc:Choice Requires="p14">
            <p:contentPart p14:bwMode="auto" r:id="rId171">
              <p14:nvContentPartPr>
                <p14:cNvPr id="191" name="Ink 190">
                  <a:extLst>
                    <a:ext uri="{FF2B5EF4-FFF2-40B4-BE49-F238E27FC236}">
                      <a16:creationId xmlns:a16="http://schemas.microsoft.com/office/drawing/2014/main" id="{428B5993-5CB2-3F6B-E431-921FF810FD65}"/>
                    </a:ext>
                  </a:extLst>
                </p14:cNvPr>
                <p14:cNvContentPartPr/>
                <p14:nvPr/>
              </p14:nvContentPartPr>
              <p14:xfrm>
                <a:off x="3271574" y="4710120"/>
                <a:ext cx="216360" cy="234720"/>
              </p14:xfrm>
            </p:contentPart>
          </mc:Choice>
          <mc:Fallback xmlns="">
            <p:pic>
              <p:nvPicPr>
                <p:cNvPr id="191" name="Ink 190">
                  <a:extLst>
                    <a:ext uri="{FF2B5EF4-FFF2-40B4-BE49-F238E27FC236}">
                      <a16:creationId xmlns:a16="http://schemas.microsoft.com/office/drawing/2014/main" id="{428B5993-5CB2-3F6B-E431-921FF810FD65}"/>
                    </a:ext>
                  </a:extLst>
                </p:cNvPr>
                <p:cNvPicPr/>
                <p:nvPr/>
              </p:nvPicPr>
              <p:blipFill>
                <a:blip r:embed="rId172"/>
                <a:stretch>
                  <a:fillRect/>
                </a:stretch>
              </p:blipFill>
              <p:spPr>
                <a:xfrm>
                  <a:off x="3265454" y="4704000"/>
                  <a:ext cx="228600" cy="246960"/>
                </a:xfrm>
                <a:prstGeom prst="rect">
                  <a:avLst/>
                </a:prstGeom>
              </p:spPr>
            </p:pic>
          </mc:Fallback>
        </mc:AlternateContent>
      </p:grpSp>
      <p:grpSp>
        <p:nvGrpSpPr>
          <p:cNvPr id="200" name="Group 199">
            <a:extLst>
              <a:ext uri="{FF2B5EF4-FFF2-40B4-BE49-F238E27FC236}">
                <a16:creationId xmlns:a16="http://schemas.microsoft.com/office/drawing/2014/main" id="{247F9F03-E049-84BC-C315-B7C55E54D98F}"/>
              </a:ext>
            </a:extLst>
          </p:cNvPr>
          <p:cNvGrpSpPr/>
          <p:nvPr/>
        </p:nvGrpSpPr>
        <p:grpSpPr>
          <a:xfrm>
            <a:off x="3728414" y="4575120"/>
            <a:ext cx="1307880" cy="416160"/>
            <a:chOff x="3728414" y="4575120"/>
            <a:chExt cx="1307880" cy="416160"/>
          </a:xfrm>
        </p:grpSpPr>
        <mc:AlternateContent xmlns:mc="http://schemas.openxmlformats.org/markup-compatibility/2006" xmlns:p14="http://schemas.microsoft.com/office/powerpoint/2010/main">
          <mc:Choice Requires="p14">
            <p:contentPart p14:bwMode="auto" r:id="rId173">
              <p14:nvContentPartPr>
                <p14:cNvPr id="192" name="Ink 191">
                  <a:extLst>
                    <a:ext uri="{FF2B5EF4-FFF2-40B4-BE49-F238E27FC236}">
                      <a16:creationId xmlns:a16="http://schemas.microsoft.com/office/drawing/2014/main" id="{1A55CCBB-B501-4B84-58F4-B64A0BC2E2A3}"/>
                    </a:ext>
                  </a:extLst>
                </p14:cNvPr>
                <p14:cNvContentPartPr/>
                <p14:nvPr/>
              </p14:nvContentPartPr>
              <p14:xfrm>
                <a:off x="3728414" y="4694640"/>
                <a:ext cx="216000" cy="296640"/>
              </p14:xfrm>
            </p:contentPart>
          </mc:Choice>
          <mc:Fallback xmlns="">
            <p:pic>
              <p:nvPicPr>
                <p:cNvPr id="192" name="Ink 191">
                  <a:extLst>
                    <a:ext uri="{FF2B5EF4-FFF2-40B4-BE49-F238E27FC236}">
                      <a16:creationId xmlns:a16="http://schemas.microsoft.com/office/drawing/2014/main" id="{1A55CCBB-B501-4B84-58F4-B64A0BC2E2A3}"/>
                    </a:ext>
                  </a:extLst>
                </p:cNvPr>
                <p:cNvPicPr/>
                <p:nvPr/>
              </p:nvPicPr>
              <p:blipFill>
                <a:blip r:embed="rId174"/>
                <a:stretch>
                  <a:fillRect/>
                </a:stretch>
              </p:blipFill>
              <p:spPr>
                <a:xfrm>
                  <a:off x="3722294" y="4688520"/>
                  <a:ext cx="228240" cy="308880"/>
                </a:xfrm>
                <a:prstGeom prst="rect">
                  <a:avLst/>
                </a:prstGeom>
              </p:spPr>
            </p:pic>
          </mc:Fallback>
        </mc:AlternateContent>
        <mc:AlternateContent xmlns:mc="http://schemas.openxmlformats.org/markup-compatibility/2006" xmlns:p14="http://schemas.microsoft.com/office/powerpoint/2010/main">
          <mc:Choice Requires="p14">
            <p:contentPart p14:bwMode="auto" r:id="rId175">
              <p14:nvContentPartPr>
                <p14:cNvPr id="193" name="Ink 192">
                  <a:extLst>
                    <a:ext uri="{FF2B5EF4-FFF2-40B4-BE49-F238E27FC236}">
                      <a16:creationId xmlns:a16="http://schemas.microsoft.com/office/drawing/2014/main" id="{32691AA2-8645-9252-58DB-86A09664A925}"/>
                    </a:ext>
                  </a:extLst>
                </p14:cNvPr>
                <p14:cNvContentPartPr/>
                <p14:nvPr/>
              </p14:nvContentPartPr>
              <p14:xfrm>
                <a:off x="4014974" y="4849440"/>
                <a:ext cx="117000" cy="132840"/>
              </p14:xfrm>
            </p:contentPart>
          </mc:Choice>
          <mc:Fallback xmlns="">
            <p:pic>
              <p:nvPicPr>
                <p:cNvPr id="193" name="Ink 192">
                  <a:extLst>
                    <a:ext uri="{FF2B5EF4-FFF2-40B4-BE49-F238E27FC236}">
                      <a16:creationId xmlns:a16="http://schemas.microsoft.com/office/drawing/2014/main" id="{32691AA2-8645-9252-58DB-86A09664A925}"/>
                    </a:ext>
                  </a:extLst>
                </p:cNvPr>
                <p:cNvPicPr/>
                <p:nvPr/>
              </p:nvPicPr>
              <p:blipFill>
                <a:blip r:embed="rId176"/>
                <a:stretch>
                  <a:fillRect/>
                </a:stretch>
              </p:blipFill>
              <p:spPr>
                <a:xfrm>
                  <a:off x="4008854" y="4843320"/>
                  <a:ext cx="129240" cy="145080"/>
                </a:xfrm>
                <a:prstGeom prst="rect">
                  <a:avLst/>
                </a:prstGeom>
              </p:spPr>
            </p:pic>
          </mc:Fallback>
        </mc:AlternateContent>
        <mc:AlternateContent xmlns:mc="http://schemas.openxmlformats.org/markup-compatibility/2006" xmlns:p14="http://schemas.microsoft.com/office/powerpoint/2010/main">
          <mc:Choice Requires="p14">
            <p:contentPart p14:bwMode="auto" r:id="rId177">
              <p14:nvContentPartPr>
                <p14:cNvPr id="194" name="Ink 193">
                  <a:extLst>
                    <a:ext uri="{FF2B5EF4-FFF2-40B4-BE49-F238E27FC236}">
                      <a16:creationId xmlns:a16="http://schemas.microsoft.com/office/drawing/2014/main" id="{247988F3-A75F-D5C4-F60A-621DFCB05326}"/>
                    </a:ext>
                  </a:extLst>
                </p14:cNvPr>
                <p14:cNvContentPartPr/>
                <p14:nvPr/>
              </p14:nvContentPartPr>
              <p14:xfrm>
                <a:off x="4184894" y="4822440"/>
                <a:ext cx="151200" cy="150120"/>
              </p14:xfrm>
            </p:contentPart>
          </mc:Choice>
          <mc:Fallback xmlns="">
            <p:pic>
              <p:nvPicPr>
                <p:cNvPr id="194" name="Ink 193">
                  <a:extLst>
                    <a:ext uri="{FF2B5EF4-FFF2-40B4-BE49-F238E27FC236}">
                      <a16:creationId xmlns:a16="http://schemas.microsoft.com/office/drawing/2014/main" id="{247988F3-A75F-D5C4-F60A-621DFCB05326}"/>
                    </a:ext>
                  </a:extLst>
                </p:cNvPr>
                <p:cNvPicPr/>
                <p:nvPr/>
              </p:nvPicPr>
              <p:blipFill>
                <a:blip r:embed="rId178"/>
                <a:stretch>
                  <a:fillRect/>
                </a:stretch>
              </p:blipFill>
              <p:spPr>
                <a:xfrm>
                  <a:off x="4178774" y="4816320"/>
                  <a:ext cx="163440" cy="162360"/>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195" name="Ink 194">
                  <a:extLst>
                    <a:ext uri="{FF2B5EF4-FFF2-40B4-BE49-F238E27FC236}">
                      <a16:creationId xmlns:a16="http://schemas.microsoft.com/office/drawing/2014/main" id="{6076F8CE-524E-9944-AEBB-317C0BBBA2D1}"/>
                    </a:ext>
                  </a:extLst>
                </p14:cNvPr>
                <p14:cNvContentPartPr/>
                <p14:nvPr/>
              </p14:nvContentPartPr>
              <p14:xfrm>
                <a:off x="4400534" y="4575120"/>
                <a:ext cx="83160" cy="398520"/>
              </p14:xfrm>
            </p:contentPart>
          </mc:Choice>
          <mc:Fallback xmlns="">
            <p:pic>
              <p:nvPicPr>
                <p:cNvPr id="195" name="Ink 194">
                  <a:extLst>
                    <a:ext uri="{FF2B5EF4-FFF2-40B4-BE49-F238E27FC236}">
                      <a16:creationId xmlns:a16="http://schemas.microsoft.com/office/drawing/2014/main" id="{6076F8CE-524E-9944-AEBB-317C0BBBA2D1}"/>
                    </a:ext>
                  </a:extLst>
                </p:cNvPr>
                <p:cNvPicPr/>
                <p:nvPr/>
              </p:nvPicPr>
              <p:blipFill>
                <a:blip r:embed="rId180"/>
                <a:stretch>
                  <a:fillRect/>
                </a:stretch>
              </p:blipFill>
              <p:spPr>
                <a:xfrm>
                  <a:off x="4394414" y="4569000"/>
                  <a:ext cx="95400" cy="410760"/>
                </a:xfrm>
                <a:prstGeom prst="rect">
                  <a:avLst/>
                </a:prstGeom>
              </p:spPr>
            </p:pic>
          </mc:Fallback>
        </mc:AlternateContent>
        <mc:AlternateContent xmlns:mc="http://schemas.openxmlformats.org/markup-compatibility/2006" xmlns:p14="http://schemas.microsoft.com/office/powerpoint/2010/main">
          <mc:Choice Requires="p14">
            <p:contentPart p14:bwMode="auto" r:id="rId181">
              <p14:nvContentPartPr>
                <p14:cNvPr id="196" name="Ink 195">
                  <a:extLst>
                    <a:ext uri="{FF2B5EF4-FFF2-40B4-BE49-F238E27FC236}">
                      <a16:creationId xmlns:a16="http://schemas.microsoft.com/office/drawing/2014/main" id="{8677552A-2675-5184-52BD-673309AD374B}"/>
                    </a:ext>
                  </a:extLst>
                </p14:cNvPr>
                <p14:cNvContentPartPr/>
                <p14:nvPr/>
              </p14:nvContentPartPr>
              <p14:xfrm>
                <a:off x="4393334" y="4793280"/>
                <a:ext cx="126000" cy="24840"/>
              </p14:xfrm>
            </p:contentPart>
          </mc:Choice>
          <mc:Fallback xmlns="">
            <p:pic>
              <p:nvPicPr>
                <p:cNvPr id="196" name="Ink 195">
                  <a:extLst>
                    <a:ext uri="{FF2B5EF4-FFF2-40B4-BE49-F238E27FC236}">
                      <a16:creationId xmlns:a16="http://schemas.microsoft.com/office/drawing/2014/main" id="{8677552A-2675-5184-52BD-673309AD374B}"/>
                    </a:ext>
                  </a:extLst>
                </p:cNvPr>
                <p:cNvPicPr/>
                <p:nvPr/>
              </p:nvPicPr>
              <p:blipFill>
                <a:blip r:embed="rId182"/>
                <a:stretch>
                  <a:fillRect/>
                </a:stretch>
              </p:blipFill>
              <p:spPr>
                <a:xfrm>
                  <a:off x="4387214" y="4787160"/>
                  <a:ext cx="138240" cy="37080"/>
                </a:xfrm>
                <a:prstGeom prst="rect">
                  <a:avLst/>
                </a:prstGeom>
              </p:spPr>
            </p:pic>
          </mc:Fallback>
        </mc:AlternateContent>
        <mc:AlternateContent xmlns:mc="http://schemas.openxmlformats.org/markup-compatibility/2006" xmlns:p14="http://schemas.microsoft.com/office/powerpoint/2010/main">
          <mc:Choice Requires="p14">
            <p:contentPart p14:bwMode="auto" r:id="rId183">
              <p14:nvContentPartPr>
                <p14:cNvPr id="197" name="Ink 196">
                  <a:extLst>
                    <a:ext uri="{FF2B5EF4-FFF2-40B4-BE49-F238E27FC236}">
                      <a16:creationId xmlns:a16="http://schemas.microsoft.com/office/drawing/2014/main" id="{1BADE67D-8184-5309-2587-42E7CE934798}"/>
                    </a:ext>
                  </a:extLst>
                </p14:cNvPr>
                <p14:cNvContentPartPr/>
                <p14:nvPr/>
              </p14:nvContentPartPr>
              <p14:xfrm>
                <a:off x="4522214" y="4838640"/>
                <a:ext cx="119880" cy="152640"/>
              </p14:xfrm>
            </p:contentPart>
          </mc:Choice>
          <mc:Fallback xmlns="">
            <p:pic>
              <p:nvPicPr>
                <p:cNvPr id="197" name="Ink 196">
                  <a:extLst>
                    <a:ext uri="{FF2B5EF4-FFF2-40B4-BE49-F238E27FC236}">
                      <a16:creationId xmlns:a16="http://schemas.microsoft.com/office/drawing/2014/main" id="{1BADE67D-8184-5309-2587-42E7CE934798}"/>
                    </a:ext>
                  </a:extLst>
                </p:cNvPr>
                <p:cNvPicPr/>
                <p:nvPr/>
              </p:nvPicPr>
              <p:blipFill>
                <a:blip r:embed="rId184"/>
                <a:stretch>
                  <a:fillRect/>
                </a:stretch>
              </p:blipFill>
              <p:spPr>
                <a:xfrm>
                  <a:off x="4516094" y="4832520"/>
                  <a:ext cx="132120" cy="164880"/>
                </a:xfrm>
                <a:prstGeom prst="rect">
                  <a:avLst/>
                </a:prstGeom>
              </p:spPr>
            </p:pic>
          </mc:Fallback>
        </mc:AlternateContent>
        <mc:AlternateContent xmlns:mc="http://schemas.openxmlformats.org/markup-compatibility/2006" xmlns:p14="http://schemas.microsoft.com/office/powerpoint/2010/main">
          <mc:Choice Requires="p14">
            <p:contentPart p14:bwMode="auto" r:id="rId185">
              <p14:nvContentPartPr>
                <p14:cNvPr id="198" name="Ink 197">
                  <a:extLst>
                    <a:ext uri="{FF2B5EF4-FFF2-40B4-BE49-F238E27FC236}">
                      <a16:creationId xmlns:a16="http://schemas.microsoft.com/office/drawing/2014/main" id="{E42D743C-15C7-0DC5-C166-B0F6BC0A7C9D}"/>
                    </a:ext>
                  </a:extLst>
                </p14:cNvPr>
                <p14:cNvContentPartPr/>
                <p14:nvPr/>
              </p14:nvContentPartPr>
              <p14:xfrm>
                <a:off x="4712654" y="4823880"/>
                <a:ext cx="119880" cy="151920"/>
              </p14:xfrm>
            </p:contentPart>
          </mc:Choice>
          <mc:Fallback xmlns="">
            <p:pic>
              <p:nvPicPr>
                <p:cNvPr id="198" name="Ink 197">
                  <a:extLst>
                    <a:ext uri="{FF2B5EF4-FFF2-40B4-BE49-F238E27FC236}">
                      <a16:creationId xmlns:a16="http://schemas.microsoft.com/office/drawing/2014/main" id="{E42D743C-15C7-0DC5-C166-B0F6BC0A7C9D}"/>
                    </a:ext>
                  </a:extLst>
                </p:cNvPr>
                <p:cNvPicPr/>
                <p:nvPr/>
              </p:nvPicPr>
              <p:blipFill>
                <a:blip r:embed="rId186"/>
                <a:stretch>
                  <a:fillRect/>
                </a:stretch>
              </p:blipFill>
              <p:spPr>
                <a:xfrm>
                  <a:off x="4706534" y="4817760"/>
                  <a:ext cx="132120" cy="164160"/>
                </a:xfrm>
                <a:prstGeom prst="rect">
                  <a:avLst/>
                </a:prstGeom>
              </p:spPr>
            </p:pic>
          </mc:Fallback>
        </mc:AlternateContent>
        <mc:AlternateContent xmlns:mc="http://schemas.openxmlformats.org/markup-compatibility/2006" xmlns:p14="http://schemas.microsoft.com/office/powerpoint/2010/main">
          <mc:Choice Requires="p14">
            <p:contentPart p14:bwMode="auto" r:id="rId187">
              <p14:nvContentPartPr>
                <p14:cNvPr id="199" name="Ink 198">
                  <a:extLst>
                    <a:ext uri="{FF2B5EF4-FFF2-40B4-BE49-F238E27FC236}">
                      <a16:creationId xmlns:a16="http://schemas.microsoft.com/office/drawing/2014/main" id="{49783054-8695-56FB-9E65-8FBC8C4020F8}"/>
                    </a:ext>
                  </a:extLst>
                </p14:cNvPr>
                <p14:cNvContentPartPr/>
                <p14:nvPr/>
              </p14:nvContentPartPr>
              <p14:xfrm>
                <a:off x="4893014" y="4792920"/>
                <a:ext cx="143280" cy="164880"/>
              </p14:xfrm>
            </p:contentPart>
          </mc:Choice>
          <mc:Fallback xmlns="">
            <p:pic>
              <p:nvPicPr>
                <p:cNvPr id="199" name="Ink 198">
                  <a:extLst>
                    <a:ext uri="{FF2B5EF4-FFF2-40B4-BE49-F238E27FC236}">
                      <a16:creationId xmlns:a16="http://schemas.microsoft.com/office/drawing/2014/main" id="{49783054-8695-56FB-9E65-8FBC8C4020F8}"/>
                    </a:ext>
                  </a:extLst>
                </p:cNvPr>
                <p:cNvPicPr/>
                <p:nvPr/>
              </p:nvPicPr>
              <p:blipFill>
                <a:blip r:embed="rId188"/>
                <a:stretch>
                  <a:fillRect/>
                </a:stretch>
              </p:blipFill>
              <p:spPr>
                <a:xfrm>
                  <a:off x="4886894" y="4786800"/>
                  <a:ext cx="155520" cy="1771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89">
            <p14:nvContentPartPr>
              <p14:cNvPr id="203" name="Ink 202">
                <a:extLst>
                  <a:ext uri="{FF2B5EF4-FFF2-40B4-BE49-F238E27FC236}">
                    <a16:creationId xmlns:a16="http://schemas.microsoft.com/office/drawing/2014/main" id="{FFF2A30B-5CA1-9C58-44FF-86F2421ACD87}"/>
                  </a:ext>
                </a:extLst>
              </p14:cNvPr>
              <p14:cNvContentPartPr/>
              <p14:nvPr/>
            </p14:nvContentPartPr>
            <p14:xfrm>
              <a:off x="2973494" y="4470000"/>
              <a:ext cx="2167920" cy="106920"/>
            </p14:xfrm>
          </p:contentPart>
        </mc:Choice>
        <mc:Fallback xmlns="">
          <p:pic>
            <p:nvPicPr>
              <p:cNvPr id="203" name="Ink 202">
                <a:extLst>
                  <a:ext uri="{FF2B5EF4-FFF2-40B4-BE49-F238E27FC236}">
                    <a16:creationId xmlns:a16="http://schemas.microsoft.com/office/drawing/2014/main" id="{FFF2A30B-5CA1-9C58-44FF-86F2421ACD87}"/>
                  </a:ext>
                </a:extLst>
              </p:cNvPr>
              <p:cNvPicPr/>
              <p:nvPr/>
            </p:nvPicPr>
            <p:blipFill>
              <a:blip r:embed="rId190"/>
              <a:stretch>
                <a:fillRect/>
              </a:stretch>
            </p:blipFill>
            <p:spPr>
              <a:xfrm>
                <a:off x="2967374" y="4463880"/>
                <a:ext cx="2180160" cy="119160"/>
              </a:xfrm>
              <a:prstGeom prst="rect">
                <a:avLst/>
              </a:prstGeom>
            </p:spPr>
          </p:pic>
        </mc:Fallback>
      </mc:AlternateContent>
      <mc:AlternateContent xmlns:mc="http://schemas.openxmlformats.org/markup-compatibility/2006" xmlns:p14="http://schemas.microsoft.com/office/powerpoint/2010/main">
        <mc:Choice Requires="p14">
          <p:contentPart p14:bwMode="auto" r:id="rId191">
            <p14:nvContentPartPr>
              <p14:cNvPr id="206" name="Ink 205">
                <a:extLst>
                  <a:ext uri="{FF2B5EF4-FFF2-40B4-BE49-F238E27FC236}">
                    <a16:creationId xmlns:a16="http://schemas.microsoft.com/office/drawing/2014/main" id="{0E927587-8EAB-7CE4-16FB-547A2BB659AF}"/>
                  </a:ext>
                </a:extLst>
              </p14:cNvPr>
              <p14:cNvContentPartPr/>
              <p14:nvPr/>
            </p14:nvContentPartPr>
            <p14:xfrm>
              <a:off x="5187494" y="4517520"/>
              <a:ext cx="39960" cy="612720"/>
            </p14:xfrm>
          </p:contentPart>
        </mc:Choice>
        <mc:Fallback xmlns="">
          <p:pic>
            <p:nvPicPr>
              <p:cNvPr id="206" name="Ink 205">
                <a:extLst>
                  <a:ext uri="{FF2B5EF4-FFF2-40B4-BE49-F238E27FC236}">
                    <a16:creationId xmlns:a16="http://schemas.microsoft.com/office/drawing/2014/main" id="{0E927587-8EAB-7CE4-16FB-547A2BB659AF}"/>
                  </a:ext>
                </a:extLst>
              </p:cNvPr>
              <p:cNvPicPr/>
              <p:nvPr/>
            </p:nvPicPr>
            <p:blipFill>
              <a:blip r:embed="rId192"/>
              <a:stretch>
                <a:fillRect/>
              </a:stretch>
            </p:blipFill>
            <p:spPr>
              <a:xfrm>
                <a:off x="5181374" y="4511400"/>
                <a:ext cx="52200" cy="624960"/>
              </a:xfrm>
              <a:prstGeom prst="rect">
                <a:avLst/>
              </a:prstGeom>
            </p:spPr>
          </p:pic>
        </mc:Fallback>
      </mc:AlternateContent>
      <mc:AlternateContent xmlns:mc="http://schemas.openxmlformats.org/markup-compatibility/2006" xmlns:p14="http://schemas.microsoft.com/office/powerpoint/2010/main">
        <mc:Choice Requires="p14">
          <p:contentPart p14:bwMode="auto" r:id="rId193">
            <p14:nvContentPartPr>
              <p14:cNvPr id="210" name="Ink 209">
                <a:extLst>
                  <a:ext uri="{FF2B5EF4-FFF2-40B4-BE49-F238E27FC236}">
                    <a16:creationId xmlns:a16="http://schemas.microsoft.com/office/drawing/2014/main" id="{25EBE455-555E-B10F-E909-2E5EDD87420E}"/>
                  </a:ext>
                </a:extLst>
              </p14:cNvPr>
              <p14:cNvContentPartPr/>
              <p14:nvPr/>
            </p14:nvContentPartPr>
            <p14:xfrm>
              <a:off x="2984294" y="4603560"/>
              <a:ext cx="36000" cy="646200"/>
            </p14:xfrm>
          </p:contentPart>
        </mc:Choice>
        <mc:Fallback xmlns="">
          <p:pic>
            <p:nvPicPr>
              <p:cNvPr id="210" name="Ink 209">
                <a:extLst>
                  <a:ext uri="{FF2B5EF4-FFF2-40B4-BE49-F238E27FC236}">
                    <a16:creationId xmlns:a16="http://schemas.microsoft.com/office/drawing/2014/main" id="{25EBE455-555E-B10F-E909-2E5EDD87420E}"/>
                  </a:ext>
                </a:extLst>
              </p:cNvPr>
              <p:cNvPicPr/>
              <p:nvPr/>
            </p:nvPicPr>
            <p:blipFill>
              <a:blip r:embed="rId194"/>
              <a:stretch>
                <a:fillRect/>
              </a:stretch>
            </p:blipFill>
            <p:spPr>
              <a:xfrm>
                <a:off x="2978174" y="4597440"/>
                <a:ext cx="48240" cy="658440"/>
              </a:xfrm>
              <a:prstGeom prst="rect">
                <a:avLst/>
              </a:prstGeom>
            </p:spPr>
          </p:pic>
        </mc:Fallback>
      </mc:AlternateContent>
      <mc:AlternateContent xmlns:mc="http://schemas.openxmlformats.org/markup-compatibility/2006" xmlns:p14="http://schemas.microsoft.com/office/powerpoint/2010/main">
        <mc:Choice Requires="p14">
          <p:contentPart p14:bwMode="auto" r:id="rId195">
            <p14:nvContentPartPr>
              <p14:cNvPr id="212" name="Ink 211">
                <a:extLst>
                  <a:ext uri="{FF2B5EF4-FFF2-40B4-BE49-F238E27FC236}">
                    <a16:creationId xmlns:a16="http://schemas.microsoft.com/office/drawing/2014/main" id="{3D69C1BB-EFA4-E342-21CD-963C6E488043}"/>
                  </a:ext>
                </a:extLst>
              </p14:cNvPr>
              <p14:cNvContentPartPr/>
              <p14:nvPr/>
            </p14:nvContentPartPr>
            <p14:xfrm>
              <a:off x="3048734" y="5240760"/>
              <a:ext cx="2128680" cy="46440"/>
            </p14:xfrm>
          </p:contentPart>
        </mc:Choice>
        <mc:Fallback xmlns="">
          <p:pic>
            <p:nvPicPr>
              <p:cNvPr id="212" name="Ink 211">
                <a:extLst>
                  <a:ext uri="{FF2B5EF4-FFF2-40B4-BE49-F238E27FC236}">
                    <a16:creationId xmlns:a16="http://schemas.microsoft.com/office/drawing/2014/main" id="{3D69C1BB-EFA4-E342-21CD-963C6E488043}"/>
                  </a:ext>
                </a:extLst>
              </p:cNvPr>
              <p:cNvPicPr/>
              <p:nvPr/>
            </p:nvPicPr>
            <p:blipFill>
              <a:blip r:embed="rId196"/>
              <a:stretch>
                <a:fillRect/>
              </a:stretch>
            </p:blipFill>
            <p:spPr>
              <a:xfrm>
                <a:off x="3042614" y="5234640"/>
                <a:ext cx="2140920" cy="58680"/>
              </a:xfrm>
              <a:prstGeom prst="rect">
                <a:avLst/>
              </a:prstGeom>
            </p:spPr>
          </p:pic>
        </mc:Fallback>
      </mc:AlternateContent>
      <mc:AlternateContent xmlns:mc="http://schemas.openxmlformats.org/markup-compatibility/2006" xmlns:p14="http://schemas.microsoft.com/office/powerpoint/2010/main">
        <mc:Choice Requires="p14">
          <p:contentPart p14:bwMode="auto" r:id="rId197">
            <p14:nvContentPartPr>
              <p14:cNvPr id="213" name="Ink 212">
                <a:extLst>
                  <a:ext uri="{FF2B5EF4-FFF2-40B4-BE49-F238E27FC236}">
                    <a16:creationId xmlns:a16="http://schemas.microsoft.com/office/drawing/2014/main" id="{2BD9FEC0-B3F8-6B72-D8FD-ABD8A41492D0}"/>
                  </a:ext>
                </a:extLst>
              </p14:cNvPr>
              <p14:cNvContentPartPr/>
              <p14:nvPr/>
            </p14:nvContentPartPr>
            <p14:xfrm>
              <a:off x="5277494" y="4705440"/>
              <a:ext cx="230400" cy="305640"/>
            </p14:xfrm>
          </p:contentPart>
        </mc:Choice>
        <mc:Fallback xmlns="">
          <p:pic>
            <p:nvPicPr>
              <p:cNvPr id="213" name="Ink 212">
                <a:extLst>
                  <a:ext uri="{FF2B5EF4-FFF2-40B4-BE49-F238E27FC236}">
                    <a16:creationId xmlns:a16="http://schemas.microsoft.com/office/drawing/2014/main" id="{2BD9FEC0-B3F8-6B72-D8FD-ABD8A41492D0}"/>
                  </a:ext>
                </a:extLst>
              </p:cNvPr>
              <p:cNvPicPr/>
              <p:nvPr/>
            </p:nvPicPr>
            <p:blipFill>
              <a:blip r:embed="rId198"/>
              <a:stretch>
                <a:fillRect/>
              </a:stretch>
            </p:blipFill>
            <p:spPr>
              <a:xfrm>
                <a:off x="5271374" y="4699320"/>
                <a:ext cx="242640" cy="317880"/>
              </a:xfrm>
              <a:prstGeom prst="rect">
                <a:avLst/>
              </a:prstGeom>
            </p:spPr>
          </p:pic>
        </mc:Fallback>
      </mc:AlternateContent>
      <p:grpSp>
        <p:nvGrpSpPr>
          <p:cNvPr id="225" name="Group 224">
            <a:extLst>
              <a:ext uri="{FF2B5EF4-FFF2-40B4-BE49-F238E27FC236}">
                <a16:creationId xmlns:a16="http://schemas.microsoft.com/office/drawing/2014/main" id="{64A90ABF-ABE8-5BE3-FFB5-76905EEE81D6}"/>
              </a:ext>
            </a:extLst>
          </p:cNvPr>
          <p:cNvGrpSpPr/>
          <p:nvPr/>
        </p:nvGrpSpPr>
        <p:grpSpPr>
          <a:xfrm>
            <a:off x="1212014" y="5154360"/>
            <a:ext cx="2768400" cy="1103040"/>
            <a:chOff x="1212014" y="5154360"/>
            <a:chExt cx="2768400" cy="1103040"/>
          </a:xfrm>
        </p:grpSpPr>
        <mc:AlternateContent xmlns:mc="http://schemas.openxmlformats.org/markup-compatibility/2006" xmlns:p14="http://schemas.microsoft.com/office/powerpoint/2010/main">
          <mc:Choice Requires="p14">
            <p:contentPart p14:bwMode="auto" r:id="rId199">
              <p14:nvContentPartPr>
                <p14:cNvPr id="214" name="Ink 213">
                  <a:extLst>
                    <a:ext uri="{FF2B5EF4-FFF2-40B4-BE49-F238E27FC236}">
                      <a16:creationId xmlns:a16="http://schemas.microsoft.com/office/drawing/2014/main" id="{95D875C0-EDE5-BF2A-5D50-85A0D0306EF3}"/>
                    </a:ext>
                  </a:extLst>
                </p14:cNvPr>
                <p14:cNvContentPartPr/>
                <p14:nvPr/>
              </p14:nvContentPartPr>
              <p14:xfrm>
                <a:off x="1212014" y="5154360"/>
                <a:ext cx="834480" cy="1103040"/>
              </p14:xfrm>
            </p:contentPart>
          </mc:Choice>
          <mc:Fallback xmlns="">
            <p:pic>
              <p:nvPicPr>
                <p:cNvPr id="214" name="Ink 213">
                  <a:extLst>
                    <a:ext uri="{FF2B5EF4-FFF2-40B4-BE49-F238E27FC236}">
                      <a16:creationId xmlns:a16="http://schemas.microsoft.com/office/drawing/2014/main" id="{95D875C0-EDE5-BF2A-5D50-85A0D0306EF3}"/>
                    </a:ext>
                  </a:extLst>
                </p:cNvPr>
                <p:cNvPicPr/>
                <p:nvPr/>
              </p:nvPicPr>
              <p:blipFill>
                <a:blip r:embed="rId200"/>
                <a:stretch>
                  <a:fillRect/>
                </a:stretch>
              </p:blipFill>
              <p:spPr>
                <a:xfrm>
                  <a:off x="1205894" y="5148240"/>
                  <a:ext cx="846720" cy="1115280"/>
                </a:xfrm>
                <a:prstGeom prst="rect">
                  <a:avLst/>
                </a:prstGeom>
              </p:spPr>
            </p:pic>
          </mc:Fallback>
        </mc:AlternateContent>
        <mc:AlternateContent xmlns:mc="http://schemas.openxmlformats.org/markup-compatibility/2006" xmlns:p14="http://schemas.microsoft.com/office/powerpoint/2010/main">
          <mc:Choice Requires="p14">
            <p:contentPart p14:bwMode="auto" r:id="rId201">
              <p14:nvContentPartPr>
                <p14:cNvPr id="215" name="Ink 214">
                  <a:extLst>
                    <a:ext uri="{FF2B5EF4-FFF2-40B4-BE49-F238E27FC236}">
                      <a16:creationId xmlns:a16="http://schemas.microsoft.com/office/drawing/2014/main" id="{F038EDE7-D7D8-A786-4205-73FBF54F7121}"/>
                    </a:ext>
                  </a:extLst>
                </p14:cNvPr>
                <p14:cNvContentPartPr/>
                <p14:nvPr/>
              </p14:nvContentPartPr>
              <p14:xfrm>
                <a:off x="2181854" y="5970480"/>
                <a:ext cx="202320" cy="236880"/>
              </p14:xfrm>
            </p:contentPart>
          </mc:Choice>
          <mc:Fallback xmlns="">
            <p:pic>
              <p:nvPicPr>
                <p:cNvPr id="215" name="Ink 214">
                  <a:extLst>
                    <a:ext uri="{FF2B5EF4-FFF2-40B4-BE49-F238E27FC236}">
                      <a16:creationId xmlns:a16="http://schemas.microsoft.com/office/drawing/2014/main" id="{F038EDE7-D7D8-A786-4205-73FBF54F7121}"/>
                    </a:ext>
                  </a:extLst>
                </p:cNvPr>
                <p:cNvPicPr/>
                <p:nvPr/>
              </p:nvPicPr>
              <p:blipFill>
                <a:blip r:embed="rId202"/>
                <a:stretch>
                  <a:fillRect/>
                </a:stretch>
              </p:blipFill>
              <p:spPr>
                <a:xfrm>
                  <a:off x="2175734" y="5964360"/>
                  <a:ext cx="214560" cy="249120"/>
                </a:xfrm>
                <a:prstGeom prst="rect">
                  <a:avLst/>
                </a:prstGeom>
              </p:spPr>
            </p:pic>
          </mc:Fallback>
        </mc:AlternateContent>
        <mc:AlternateContent xmlns:mc="http://schemas.openxmlformats.org/markup-compatibility/2006" xmlns:p14="http://schemas.microsoft.com/office/powerpoint/2010/main">
          <mc:Choice Requires="p14">
            <p:contentPart p14:bwMode="auto" r:id="rId203">
              <p14:nvContentPartPr>
                <p14:cNvPr id="216" name="Ink 215">
                  <a:extLst>
                    <a:ext uri="{FF2B5EF4-FFF2-40B4-BE49-F238E27FC236}">
                      <a16:creationId xmlns:a16="http://schemas.microsoft.com/office/drawing/2014/main" id="{26B0DD16-266B-28F8-C481-8FD6D30F346C}"/>
                    </a:ext>
                  </a:extLst>
                </p14:cNvPr>
                <p14:cNvContentPartPr/>
                <p14:nvPr/>
              </p14:nvContentPartPr>
              <p14:xfrm>
                <a:off x="2412614" y="6096120"/>
                <a:ext cx="149760" cy="131040"/>
              </p14:xfrm>
            </p:contentPart>
          </mc:Choice>
          <mc:Fallback xmlns="">
            <p:pic>
              <p:nvPicPr>
                <p:cNvPr id="216" name="Ink 215">
                  <a:extLst>
                    <a:ext uri="{FF2B5EF4-FFF2-40B4-BE49-F238E27FC236}">
                      <a16:creationId xmlns:a16="http://schemas.microsoft.com/office/drawing/2014/main" id="{26B0DD16-266B-28F8-C481-8FD6D30F346C}"/>
                    </a:ext>
                  </a:extLst>
                </p:cNvPr>
                <p:cNvPicPr/>
                <p:nvPr/>
              </p:nvPicPr>
              <p:blipFill>
                <a:blip r:embed="rId204"/>
                <a:stretch>
                  <a:fillRect/>
                </a:stretch>
              </p:blipFill>
              <p:spPr>
                <a:xfrm>
                  <a:off x="2406494" y="6090000"/>
                  <a:ext cx="162000" cy="143280"/>
                </a:xfrm>
                <a:prstGeom prst="rect">
                  <a:avLst/>
                </a:prstGeom>
              </p:spPr>
            </p:pic>
          </mc:Fallback>
        </mc:AlternateContent>
        <mc:AlternateContent xmlns:mc="http://schemas.openxmlformats.org/markup-compatibility/2006" xmlns:p14="http://schemas.microsoft.com/office/powerpoint/2010/main">
          <mc:Choice Requires="p14">
            <p:contentPart p14:bwMode="auto" r:id="rId205">
              <p14:nvContentPartPr>
                <p14:cNvPr id="217" name="Ink 216">
                  <a:extLst>
                    <a:ext uri="{FF2B5EF4-FFF2-40B4-BE49-F238E27FC236}">
                      <a16:creationId xmlns:a16="http://schemas.microsoft.com/office/drawing/2014/main" id="{51AA038E-1B98-272A-50DB-5D8B324893A0}"/>
                    </a:ext>
                  </a:extLst>
                </p14:cNvPr>
                <p14:cNvContentPartPr/>
                <p14:nvPr/>
              </p14:nvContentPartPr>
              <p14:xfrm>
                <a:off x="2617454" y="6062640"/>
                <a:ext cx="114840" cy="123120"/>
              </p14:xfrm>
            </p:contentPart>
          </mc:Choice>
          <mc:Fallback xmlns="">
            <p:pic>
              <p:nvPicPr>
                <p:cNvPr id="217" name="Ink 216">
                  <a:extLst>
                    <a:ext uri="{FF2B5EF4-FFF2-40B4-BE49-F238E27FC236}">
                      <a16:creationId xmlns:a16="http://schemas.microsoft.com/office/drawing/2014/main" id="{51AA038E-1B98-272A-50DB-5D8B324893A0}"/>
                    </a:ext>
                  </a:extLst>
                </p:cNvPr>
                <p:cNvPicPr/>
                <p:nvPr/>
              </p:nvPicPr>
              <p:blipFill>
                <a:blip r:embed="rId206"/>
                <a:stretch>
                  <a:fillRect/>
                </a:stretch>
              </p:blipFill>
              <p:spPr>
                <a:xfrm>
                  <a:off x="2611334" y="6056520"/>
                  <a:ext cx="127080" cy="135360"/>
                </a:xfrm>
                <a:prstGeom prst="rect">
                  <a:avLst/>
                </a:prstGeom>
              </p:spPr>
            </p:pic>
          </mc:Fallback>
        </mc:AlternateContent>
        <mc:AlternateContent xmlns:mc="http://schemas.openxmlformats.org/markup-compatibility/2006" xmlns:p14="http://schemas.microsoft.com/office/powerpoint/2010/main">
          <mc:Choice Requires="p14">
            <p:contentPart p14:bwMode="auto" r:id="rId207">
              <p14:nvContentPartPr>
                <p14:cNvPr id="218" name="Ink 217">
                  <a:extLst>
                    <a:ext uri="{FF2B5EF4-FFF2-40B4-BE49-F238E27FC236}">
                      <a16:creationId xmlns:a16="http://schemas.microsoft.com/office/drawing/2014/main" id="{ADE99572-1188-60F1-AF32-3DA62698D361}"/>
                    </a:ext>
                  </a:extLst>
                </p14:cNvPr>
                <p14:cNvContentPartPr/>
                <p14:nvPr/>
              </p14:nvContentPartPr>
              <p14:xfrm>
                <a:off x="2789894" y="6040320"/>
                <a:ext cx="91440" cy="144000"/>
              </p14:xfrm>
            </p:contentPart>
          </mc:Choice>
          <mc:Fallback xmlns="">
            <p:pic>
              <p:nvPicPr>
                <p:cNvPr id="218" name="Ink 217">
                  <a:extLst>
                    <a:ext uri="{FF2B5EF4-FFF2-40B4-BE49-F238E27FC236}">
                      <a16:creationId xmlns:a16="http://schemas.microsoft.com/office/drawing/2014/main" id="{ADE99572-1188-60F1-AF32-3DA62698D361}"/>
                    </a:ext>
                  </a:extLst>
                </p:cNvPr>
                <p:cNvPicPr/>
                <p:nvPr/>
              </p:nvPicPr>
              <p:blipFill>
                <a:blip r:embed="rId208"/>
                <a:stretch>
                  <a:fillRect/>
                </a:stretch>
              </p:blipFill>
              <p:spPr>
                <a:xfrm>
                  <a:off x="2783774" y="6034200"/>
                  <a:ext cx="103680" cy="156240"/>
                </a:xfrm>
                <a:prstGeom prst="rect">
                  <a:avLst/>
                </a:prstGeom>
              </p:spPr>
            </p:pic>
          </mc:Fallback>
        </mc:AlternateContent>
        <mc:AlternateContent xmlns:mc="http://schemas.openxmlformats.org/markup-compatibility/2006" xmlns:p14="http://schemas.microsoft.com/office/powerpoint/2010/main">
          <mc:Choice Requires="p14">
            <p:contentPart p14:bwMode="auto" r:id="rId209">
              <p14:nvContentPartPr>
                <p14:cNvPr id="219" name="Ink 218">
                  <a:extLst>
                    <a:ext uri="{FF2B5EF4-FFF2-40B4-BE49-F238E27FC236}">
                      <a16:creationId xmlns:a16="http://schemas.microsoft.com/office/drawing/2014/main" id="{4EF450B4-79AA-BA3D-CE21-04608FD01F03}"/>
                    </a:ext>
                  </a:extLst>
                </p14:cNvPr>
                <p14:cNvContentPartPr/>
                <p14:nvPr/>
              </p14:nvContentPartPr>
              <p14:xfrm>
                <a:off x="2958374" y="6077400"/>
                <a:ext cx="172800" cy="92520"/>
              </p14:xfrm>
            </p:contentPart>
          </mc:Choice>
          <mc:Fallback xmlns="">
            <p:pic>
              <p:nvPicPr>
                <p:cNvPr id="219" name="Ink 218">
                  <a:extLst>
                    <a:ext uri="{FF2B5EF4-FFF2-40B4-BE49-F238E27FC236}">
                      <a16:creationId xmlns:a16="http://schemas.microsoft.com/office/drawing/2014/main" id="{4EF450B4-79AA-BA3D-CE21-04608FD01F03}"/>
                    </a:ext>
                  </a:extLst>
                </p:cNvPr>
                <p:cNvPicPr/>
                <p:nvPr/>
              </p:nvPicPr>
              <p:blipFill>
                <a:blip r:embed="rId210"/>
                <a:stretch>
                  <a:fillRect/>
                </a:stretch>
              </p:blipFill>
              <p:spPr>
                <a:xfrm>
                  <a:off x="2952254" y="6071280"/>
                  <a:ext cx="185040" cy="104760"/>
                </a:xfrm>
                <a:prstGeom prst="rect">
                  <a:avLst/>
                </a:prstGeom>
              </p:spPr>
            </p:pic>
          </mc:Fallback>
        </mc:AlternateContent>
        <mc:AlternateContent xmlns:mc="http://schemas.openxmlformats.org/markup-compatibility/2006" xmlns:p14="http://schemas.microsoft.com/office/powerpoint/2010/main">
          <mc:Choice Requires="p14">
            <p:contentPart p14:bwMode="auto" r:id="rId211">
              <p14:nvContentPartPr>
                <p14:cNvPr id="220" name="Ink 219">
                  <a:extLst>
                    <a:ext uri="{FF2B5EF4-FFF2-40B4-BE49-F238E27FC236}">
                      <a16:creationId xmlns:a16="http://schemas.microsoft.com/office/drawing/2014/main" id="{D6462EA5-6214-28DD-D2FB-6458398F06B9}"/>
                    </a:ext>
                  </a:extLst>
                </p14:cNvPr>
                <p14:cNvContentPartPr/>
                <p14:nvPr/>
              </p14:nvContentPartPr>
              <p14:xfrm>
                <a:off x="3196334" y="5738280"/>
                <a:ext cx="144360" cy="444960"/>
              </p14:xfrm>
            </p:contentPart>
          </mc:Choice>
          <mc:Fallback xmlns="">
            <p:pic>
              <p:nvPicPr>
                <p:cNvPr id="220" name="Ink 219">
                  <a:extLst>
                    <a:ext uri="{FF2B5EF4-FFF2-40B4-BE49-F238E27FC236}">
                      <a16:creationId xmlns:a16="http://schemas.microsoft.com/office/drawing/2014/main" id="{D6462EA5-6214-28DD-D2FB-6458398F06B9}"/>
                    </a:ext>
                  </a:extLst>
                </p:cNvPr>
                <p:cNvPicPr/>
                <p:nvPr/>
              </p:nvPicPr>
              <p:blipFill>
                <a:blip r:embed="rId212"/>
                <a:stretch>
                  <a:fillRect/>
                </a:stretch>
              </p:blipFill>
              <p:spPr>
                <a:xfrm>
                  <a:off x="3190214" y="5732160"/>
                  <a:ext cx="156600" cy="457200"/>
                </a:xfrm>
                <a:prstGeom prst="rect">
                  <a:avLst/>
                </a:prstGeom>
              </p:spPr>
            </p:pic>
          </mc:Fallback>
        </mc:AlternateContent>
        <mc:AlternateContent xmlns:mc="http://schemas.openxmlformats.org/markup-compatibility/2006" xmlns:p14="http://schemas.microsoft.com/office/powerpoint/2010/main">
          <mc:Choice Requires="p14">
            <p:contentPart p14:bwMode="auto" r:id="rId213">
              <p14:nvContentPartPr>
                <p14:cNvPr id="221" name="Ink 220">
                  <a:extLst>
                    <a:ext uri="{FF2B5EF4-FFF2-40B4-BE49-F238E27FC236}">
                      <a16:creationId xmlns:a16="http://schemas.microsoft.com/office/drawing/2014/main" id="{C5FBF4A8-05AE-672A-0102-431102ED66D2}"/>
                    </a:ext>
                  </a:extLst>
                </p14:cNvPr>
                <p14:cNvContentPartPr/>
                <p14:nvPr/>
              </p14:nvContentPartPr>
              <p14:xfrm>
                <a:off x="3221534" y="6029880"/>
                <a:ext cx="169200" cy="7560"/>
              </p14:xfrm>
            </p:contentPart>
          </mc:Choice>
          <mc:Fallback xmlns="">
            <p:pic>
              <p:nvPicPr>
                <p:cNvPr id="221" name="Ink 220">
                  <a:extLst>
                    <a:ext uri="{FF2B5EF4-FFF2-40B4-BE49-F238E27FC236}">
                      <a16:creationId xmlns:a16="http://schemas.microsoft.com/office/drawing/2014/main" id="{C5FBF4A8-05AE-672A-0102-431102ED66D2}"/>
                    </a:ext>
                  </a:extLst>
                </p:cNvPr>
                <p:cNvPicPr/>
                <p:nvPr/>
              </p:nvPicPr>
              <p:blipFill>
                <a:blip r:embed="rId214"/>
                <a:stretch>
                  <a:fillRect/>
                </a:stretch>
              </p:blipFill>
              <p:spPr>
                <a:xfrm>
                  <a:off x="3215414" y="6023760"/>
                  <a:ext cx="181440" cy="19800"/>
                </a:xfrm>
                <a:prstGeom prst="rect">
                  <a:avLst/>
                </a:prstGeom>
              </p:spPr>
            </p:pic>
          </mc:Fallback>
        </mc:AlternateContent>
        <mc:AlternateContent xmlns:mc="http://schemas.openxmlformats.org/markup-compatibility/2006" xmlns:p14="http://schemas.microsoft.com/office/powerpoint/2010/main">
          <mc:Choice Requires="p14">
            <p:contentPart p14:bwMode="auto" r:id="rId215">
              <p14:nvContentPartPr>
                <p14:cNvPr id="222" name="Ink 221">
                  <a:extLst>
                    <a:ext uri="{FF2B5EF4-FFF2-40B4-BE49-F238E27FC236}">
                      <a16:creationId xmlns:a16="http://schemas.microsoft.com/office/drawing/2014/main" id="{31F07366-5DE8-379E-04A7-242EE91D221C}"/>
                    </a:ext>
                  </a:extLst>
                </p14:cNvPr>
                <p14:cNvContentPartPr/>
                <p14:nvPr/>
              </p14:nvContentPartPr>
              <p14:xfrm>
                <a:off x="3460934" y="6077400"/>
                <a:ext cx="134280" cy="115200"/>
              </p14:xfrm>
            </p:contentPart>
          </mc:Choice>
          <mc:Fallback xmlns="">
            <p:pic>
              <p:nvPicPr>
                <p:cNvPr id="222" name="Ink 221">
                  <a:extLst>
                    <a:ext uri="{FF2B5EF4-FFF2-40B4-BE49-F238E27FC236}">
                      <a16:creationId xmlns:a16="http://schemas.microsoft.com/office/drawing/2014/main" id="{31F07366-5DE8-379E-04A7-242EE91D221C}"/>
                    </a:ext>
                  </a:extLst>
                </p:cNvPr>
                <p:cNvPicPr/>
                <p:nvPr/>
              </p:nvPicPr>
              <p:blipFill>
                <a:blip r:embed="rId216"/>
                <a:stretch>
                  <a:fillRect/>
                </a:stretch>
              </p:blipFill>
              <p:spPr>
                <a:xfrm>
                  <a:off x="3454814" y="6071280"/>
                  <a:ext cx="146520" cy="127440"/>
                </a:xfrm>
                <a:prstGeom prst="rect">
                  <a:avLst/>
                </a:prstGeom>
              </p:spPr>
            </p:pic>
          </mc:Fallback>
        </mc:AlternateContent>
        <mc:AlternateContent xmlns:mc="http://schemas.openxmlformats.org/markup-compatibility/2006" xmlns:p14="http://schemas.microsoft.com/office/powerpoint/2010/main">
          <mc:Choice Requires="p14">
            <p:contentPart p14:bwMode="auto" r:id="rId217">
              <p14:nvContentPartPr>
                <p14:cNvPr id="223" name="Ink 222">
                  <a:extLst>
                    <a:ext uri="{FF2B5EF4-FFF2-40B4-BE49-F238E27FC236}">
                      <a16:creationId xmlns:a16="http://schemas.microsoft.com/office/drawing/2014/main" id="{E0ABDA59-99FF-A6C9-7573-3BB5B1CD3E22}"/>
                    </a:ext>
                  </a:extLst>
                </p14:cNvPr>
                <p14:cNvContentPartPr/>
                <p14:nvPr/>
              </p14:nvContentPartPr>
              <p14:xfrm>
                <a:off x="3674774" y="6027000"/>
                <a:ext cx="100440" cy="134640"/>
              </p14:xfrm>
            </p:contentPart>
          </mc:Choice>
          <mc:Fallback xmlns="">
            <p:pic>
              <p:nvPicPr>
                <p:cNvPr id="223" name="Ink 222">
                  <a:extLst>
                    <a:ext uri="{FF2B5EF4-FFF2-40B4-BE49-F238E27FC236}">
                      <a16:creationId xmlns:a16="http://schemas.microsoft.com/office/drawing/2014/main" id="{E0ABDA59-99FF-A6C9-7573-3BB5B1CD3E22}"/>
                    </a:ext>
                  </a:extLst>
                </p:cNvPr>
                <p:cNvPicPr/>
                <p:nvPr/>
              </p:nvPicPr>
              <p:blipFill>
                <a:blip r:embed="rId218"/>
                <a:stretch>
                  <a:fillRect/>
                </a:stretch>
              </p:blipFill>
              <p:spPr>
                <a:xfrm>
                  <a:off x="3668654" y="6020880"/>
                  <a:ext cx="112680" cy="146880"/>
                </a:xfrm>
                <a:prstGeom prst="rect">
                  <a:avLst/>
                </a:prstGeom>
              </p:spPr>
            </p:pic>
          </mc:Fallback>
        </mc:AlternateContent>
        <mc:AlternateContent xmlns:mc="http://schemas.openxmlformats.org/markup-compatibility/2006" xmlns:p14="http://schemas.microsoft.com/office/powerpoint/2010/main">
          <mc:Choice Requires="p14">
            <p:contentPart p14:bwMode="auto" r:id="rId219">
              <p14:nvContentPartPr>
                <p14:cNvPr id="224" name="Ink 223">
                  <a:extLst>
                    <a:ext uri="{FF2B5EF4-FFF2-40B4-BE49-F238E27FC236}">
                      <a16:creationId xmlns:a16="http://schemas.microsoft.com/office/drawing/2014/main" id="{0252691A-E3E6-E7EB-32FB-3D48F4A37F85}"/>
                    </a:ext>
                  </a:extLst>
                </p14:cNvPr>
                <p14:cNvContentPartPr/>
                <p14:nvPr/>
              </p14:nvContentPartPr>
              <p14:xfrm>
                <a:off x="3843254" y="6002880"/>
                <a:ext cx="137160" cy="163080"/>
              </p14:xfrm>
            </p:contentPart>
          </mc:Choice>
          <mc:Fallback xmlns="">
            <p:pic>
              <p:nvPicPr>
                <p:cNvPr id="224" name="Ink 223">
                  <a:extLst>
                    <a:ext uri="{FF2B5EF4-FFF2-40B4-BE49-F238E27FC236}">
                      <a16:creationId xmlns:a16="http://schemas.microsoft.com/office/drawing/2014/main" id="{0252691A-E3E6-E7EB-32FB-3D48F4A37F85}"/>
                    </a:ext>
                  </a:extLst>
                </p:cNvPr>
                <p:cNvPicPr/>
                <p:nvPr/>
              </p:nvPicPr>
              <p:blipFill>
                <a:blip r:embed="rId220"/>
                <a:stretch>
                  <a:fillRect/>
                </a:stretch>
              </p:blipFill>
              <p:spPr>
                <a:xfrm>
                  <a:off x="3837134" y="5996760"/>
                  <a:ext cx="149400" cy="175320"/>
                </a:xfrm>
                <a:prstGeom prst="rect">
                  <a:avLst/>
                </a:prstGeom>
              </p:spPr>
            </p:pic>
          </mc:Fallback>
        </mc:AlternateContent>
      </p:grpSp>
      <p:grpSp>
        <p:nvGrpSpPr>
          <p:cNvPr id="261" name="Group 260">
            <a:extLst>
              <a:ext uri="{FF2B5EF4-FFF2-40B4-BE49-F238E27FC236}">
                <a16:creationId xmlns:a16="http://schemas.microsoft.com/office/drawing/2014/main" id="{C6DB51B2-B248-B883-07C8-95D2D1AD8A38}"/>
              </a:ext>
            </a:extLst>
          </p:cNvPr>
          <p:cNvGrpSpPr/>
          <p:nvPr/>
        </p:nvGrpSpPr>
        <p:grpSpPr>
          <a:xfrm>
            <a:off x="4148894" y="5715240"/>
            <a:ext cx="2164320" cy="1049400"/>
            <a:chOff x="4148894" y="5715240"/>
            <a:chExt cx="2164320" cy="1049400"/>
          </a:xfrm>
        </p:grpSpPr>
        <mc:AlternateContent xmlns:mc="http://schemas.openxmlformats.org/markup-compatibility/2006" xmlns:p14="http://schemas.microsoft.com/office/powerpoint/2010/main">
          <mc:Choice Requires="p14">
            <p:contentPart p14:bwMode="auto" r:id="rId221">
              <p14:nvContentPartPr>
                <p14:cNvPr id="226" name="Ink 225">
                  <a:extLst>
                    <a:ext uri="{FF2B5EF4-FFF2-40B4-BE49-F238E27FC236}">
                      <a16:creationId xmlns:a16="http://schemas.microsoft.com/office/drawing/2014/main" id="{23DCE76C-16F4-08F9-DAFB-5EA2AC7F4E2A}"/>
                    </a:ext>
                  </a:extLst>
                </p14:cNvPr>
                <p14:cNvContentPartPr/>
                <p14:nvPr/>
              </p14:nvContentPartPr>
              <p14:xfrm>
                <a:off x="4242134" y="6039960"/>
                <a:ext cx="15120" cy="109440"/>
              </p14:xfrm>
            </p:contentPart>
          </mc:Choice>
          <mc:Fallback xmlns="">
            <p:pic>
              <p:nvPicPr>
                <p:cNvPr id="226" name="Ink 225">
                  <a:extLst>
                    <a:ext uri="{FF2B5EF4-FFF2-40B4-BE49-F238E27FC236}">
                      <a16:creationId xmlns:a16="http://schemas.microsoft.com/office/drawing/2014/main" id="{23DCE76C-16F4-08F9-DAFB-5EA2AC7F4E2A}"/>
                    </a:ext>
                  </a:extLst>
                </p:cNvPr>
                <p:cNvPicPr/>
                <p:nvPr/>
              </p:nvPicPr>
              <p:blipFill>
                <a:blip r:embed="rId222"/>
                <a:stretch>
                  <a:fillRect/>
                </a:stretch>
              </p:blipFill>
              <p:spPr>
                <a:xfrm>
                  <a:off x="4236014" y="6033840"/>
                  <a:ext cx="27360" cy="121680"/>
                </a:xfrm>
                <a:prstGeom prst="rect">
                  <a:avLst/>
                </a:prstGeom>
              </p:spPr>
            </p:pic>
          </mc:Fallback>
        </mc:AlternateContent>
        <mc:AlternateContent xmlns:mc="http://schemas.openxmlformats.org/markup-compatibility/2006" xmlns:p14="http://schemas.microsoft.com/office/powerpoint/2010/main">
          <mc:Choice Requires="p14">
            <p:contentPart p14:bwMode="auto" r:id="rId223">
              <p14:nvContentPartPr>
                <p14:cNvPr id="227" name="Ink 226">
                  <a:extLst>
                    <a:ext uri="{FF2B5EF4-FFF2-40B4-BE49-F238E27FC236}">
                      <a16:creationId xmlns:a16="http://schemas.microsoft.com/office/drawing/2014/main" id="{9299D12E-E41B-72D6-3ED2-EBA4A885A243}"/>
                    </a:ext>
                  </a:extLst>
                </p14:cNvPr>
                <p14:cNvContentPartPr/>
                <p14:nvPr/>
              </p14:nvContentPartPr>
              <p14:xfrm>
                <a:off x="4192094" y="5881920"/>
                <a:ext cx="360" cy="360"/>
              </p14:xfrm>
            </p:contentPart>
          </mc:Choice>
          <mc:Fallback xmlns="">
            <p:pic>
              <p:nvPicPr>
                <p:cNvPr id="227" name="Ink 226">
                  <a:extLst>
                    <a:ext uri="{FF2B5EF4-FFF2-40B4-BE49-F238E27FC236}">
                      <a16:creationId xmlns:a16="http://schemas.microsoft.com/office/drawing/2014/main" id="{9299D12E-E41B-72D6-3ED2-EBA4A885A243}"/>
                    </a:ext>
                  </a:extLst>
                </p:cNvPr>
                <p:cNvPicPr/>
                <p:nvPr/>
              </p:nvPicPr>
              <p:blipFill>
                <a:blip r:embed="rId151"/>
                <a:stretch>
                  <a:fillRect/>
                </a:stretch>
              </p:blipFill>
              <p:spPr>
                <a:xfrm>
                  <a:off x="4185974" y="587580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24">
              <p14:nvContentPartPr>
                <p14:cNvPr id="228" name="Ink 227">
                  <a:extLst>
                    <a:ext uri="{FF2B5EF4-FFF2-40B4-BE49-F238E27FC236}">
                      <a16:creationId xmlns:a16="http://schemas.microsoft.com/office/drawing/2014/main" id="{E6C1255A-1412-587E-3D9D-0395697D0286}"/>
                    </a:ext>
                  </a:extLst>
                </p14:cNvPr>
                <p14:cNvContentPartPr/>
                <p14:nvPr/>
              </p14:nvContentPartPr>
              <p14:xfrm>
                <a:off x="4220534" y="5941680"/>
                <a:ext cx="47520" cy="42480"/>
              </p14:xfrm>
            </p:contentPart>
          </mc:Choice>
          <mc:Fallback xmlns="">
            <p:pic>
              <p:nvPicPr>
                <p:cNvPr id="228" name="Ink 227">
                  <a:extLst>
                    <a:ext uri="{FF2B5EF4-FFF2-40B4-BE49-F238E27FC236}">
                      <a16:creationId xmlns:a16="http://schemas.microsoft.com/office/drawing/2014/main" id="{E6C1255A-1412-587E-3D9D-0395697D0286}"/>
                    </a:ext>
                  </a:extLst>
                </p:cNvPr>
                <p:cNvPicPr/>
                <p:nvPr/>
              </p:nvPicPr>
              <p:blipFill>
                <a:blip r:embed="rId225"/>
                <a:stretch>
                  <a:fillRect/>
                </a:stretch>
              </p:blipFill>
              <p:spPr>
                <a:xfrm>
                  <a:off x="4214414" y="5935560"/>
                  <a:ext cx="59760" cy="54720"/>
                </a:xfrm>
                <a:prstGeom prst="rect">
                  <a:avLst/>
                </a:prstGeom>
              </p:spPr>
            </p:pic>
          </mc:Fallback>
        </mc:AlternateContent>
        <mc:AlternateContent xmlns:mc="http://schemas.openxmlformats.org/markup-compatibility/2006" xmlns:p14="http://schemas.microsoft.com/office/powerpoint/2010/main">
          <mc:Choice Requires="p14">
            <p:contentPart p14:bwMode="auto" r:id="rId226">
              <p14:nvContentPartPr>
                <p14:cNvPr id="229" name="Ink 228">
                  <a:extLst>
                    <a:ext uri="{FF2B5EF4-FFF2-40B4-BE49-F238E27FC236}">
                      <a16:creationId xmlns:a16="http://schemas.microsoft.com/office/drawing/2014/main" id="{C007E71D-7490-FB74-5C35-88C1FF0ECE74}"/>
                    </a:ext>
                  </a:extLst>
                </p14:cNvPr>
                <p14:cNvContentPartPr/>
                <p14:nvPr/>
              </p14:nvContentPartPr>
              <p14:xfrm>
                <a:off x="4375334" y="6019800"/>
                <a:ext cx="212400" cy="170640"/>
              </p14:xfrm>
            </p:contentPart>
          </mc:Choice>
          <mc:Fallback xmlns="">
            <p:pic>
              <p:nvPicPr>
                <p:cNvPr id="229" name="Ink 228">
                  <a:extLst>
                    <a:ext uri="{FF2B5EF4-FFF2-40B4-BE49-F238E27FC236}">
                      <a16:creationId xmlns:a16="http://schemas.microsoft.com/office/drawing/2014/main" id="{C007E71D-7490-FB74-5C35-88C1FF0ECE74}"/>
                    </a:ext>
                  </a:extLst>
                </p:cNvPr>
                <p:cNvPicPr/>
                <p:nvPr/>
              </p:nvPicPr>
              <p:blipFill>
                <a:blip r:embed="rId227"/>
                <a:stretch>
                  <a:fillRect/>
                </a:stretch>
              </p:blipFill>
              <p:spPr>
                <a:xfrm>
                  <a:off x="4369214" y="6013680"/>
                  <a:ext cx="224640" cy="182880"/>
                </a:xfrm>
                <a:prstGeom prst="rect">
                  <a:avLst/>
                </a:prstGeom>
              </p:spPr>
            </p:pic>
          </mc:Fallback>
        </mc:AlternateContent>
        <mc:AlternateContent xmlns:mc="http://schemas.openxmlformats.org/markup-compatibility/2006" xmlns:p14="http://schemas.microsoft.com/office/powerpoint/2010/main">
          <mc:Choice Requires="p14">
            <p:contentPart p14:bwMode="auto" r:id="rId228">
              <p14:nvContentPartPr>
                <p14:cNvPr id="231" name="Ink 230">
                  <a:extLst>
                    <a:ext uri="{FF2B5EF4-FFF2-40B4-BE49-F238E27FC236}">
                      <a16:creationId xmlns:a16="http://schemas.microsoft.com/office/drawing/2014/main" id="{4BED7322-52A3-30FC-F2F3-988CBA675129}"/>
                    </a:ext>
                  </a:extLst>
                </p14:cNvPr>
                <p14:cNvContentPartPr/>
                <p14:nvPr/>
              </p14:nvContentPartPr>
              <p14:xfrm>
                <a:off x="4893014" y="5715240"/>
                <a:ext cx="65160" cy="442800"/>
              </p14:xfrm>
            </p:contentPart>
          </mc:Choice>
          <mc:Fallback xmlns="">
            <p:pic>
              <p:nvPicPr>
                <p:cNvPr id="231" name="Ink 230">
                  <a:extLst>
                    <a:ext uri="{FF2B5EF4-FFF2-40B4-BE49-F238E27FC236}">
                      <a16:creationId xmlns:a16="http://schemas.microsoft.com/office/drawing/2014/main" id="{4BED7322-52A3-30FC-F2F3-988CBA675129}"/>
                    </a:ext>
                  </a:extLst>
                </p:cNvPr>
                <p:cNvPicPr/>
                <p:nvPr/>
              </p:nvPicPr>
              <p:blipFill>
                <a:blip r:embed="rId229"/>
                <a:stretch>
                  <a:fillRect/>
                </a:stretch>
              </p:blipFill>
              <p:spPr>
                <a:xfrm>
                  <a:off x="4886894" y="5709120"/>
                  <a:ext cx="77400" cy="455040"/>
                </a:xfrm>
                <a:prstGeom prst="rect">
                  <a:avLst/>
                </a:prstGeom>
              </p:spPr>
            </p:pic>
          </mc:Fallback>
        </mc:AlternateContent>
        <mc:AlternateContent xmlns:mc="http://schemas.openxmlformats.org/markup-compatibility/2006" xmlns:p14="http://schemas.microsoft.com/office/powerpoint/2010/main">
          <mc:Choice Requires="p14">
            <p:contentPart p14:bwMode="auto" r:id="rId230">
              <p14:nvContentPartPr>
                <p14:cNvPr id="232" name="Ink 231">
                  <a:extLst>
                    <a:ext uri="{FF2B5EF4-FFF2-40B4-BE49-F238E27FC236}">
                      <a16:creationId xmlns:a16="http://schemas.microsoft.com/office/drawing/2014/main" id="{BD8C2F8B-9C83-75A4-0C57-01F5F1321811}"/>
                    </a:ext>
                  </a:extLst>
                </p14:cNvPr>
                <p14:cNvContentPartPr/>
                <p14:nvPr/>
              </p14:nvContentPartPr>
              <p14:xfrm>
                <a:off x="4882214" y="5981280"/>
                <a:ext cx="216000" cy="29160"/>
              </p14:xfrm>
            </p:contentPart>
          </mc:Choice>
          <mc:Fallback xmlns="">
            <p:pic>
              <p:nvPicPr>
                <p:cNvPr id="232" name="Ink 231">
                  <a:extLst>
                    <a:ext uri="{FF2B5EF4-FFF2-40B4-BE49-F238E27FC236}">
                      <a16:creationId xmlns:a16="http://schemas.microsoft.com/office/drawing/2014/main" id="{BD8C2F8B-9C83-75A4-0C57-01F5F1321811}"/>
                    </a:ext>
                  </a:extLst>
                </p:cNvPr>
                <p:cNvPicPr/>
                <p:nvPr/>
              </p:nvPicPr>
              <p:blipFill>
                <a:blip r:embed="rId231"/>
                <a:stretch>
                  <a:fillRect/>
                </a:stretch>
              </p:blipFill>
              <p:spPr>
                <a:xfrm>
                  <a:off x="4876094" y="5975160"/>
                  <a:ext cx="228240" cy="41400"/>
                </a:xfrm>
                <a:prstGeom prst="rect">
                  <a:avLst/>
                </a:prstGeom>
              </p:spPr>
            </p:pic>
          </mc:Fallback>
        </mc:AlternateContent>
        <mc:AlternateContent xmlns:mc="http://schemas.openxmlformats.org/markup-compatibility/2006" xmlns:p14="http://schemas.microsoft.com/office/powerpoint/2010/main">
          <mc:Choice Requires="p14">
            <p:contentPart p14:bwMode="auto" r:id="rId232">
              <p14:nvContentPartPr>
                <p14:cNvPr id="233" name="Ink 232">
                  <a:extLst>
                    <a:ext uri="{FF2B5EF4-FFF2-40B4-BE49-F238E27FC236}">
                      <a16:creationId xmlns:a16="http://schemas.microsoft.com/office/drawing/2014/main" id="{17DA8452-167C-3852-782E-452BDDA0C7DB}"/>
                    </a:ext>
                  </a:extLst>
                </p14:cNvPr>
                <p14:cNvContentPartPr/>
                <p14:nvPr/>
              </p14:nvContentPartPr>
              <p14:xfrm>
                <a:off x="5148254" y="6005760"/>
                <a:ext cx="32760" cy="96480"/>
              </p14:xfrm>
            </p:contentPart>
          </mc:Choice>
          <mc:Fallback xmlns="">
            <p:pic>
              <p:nvPicPr>
                <p:cNvPr id="233" name="Ink 232">
                  <a:extLst>
                    <a:ext uri="{FF2B5EF4-FFF2-40B4-BE49-F238E27FC236}">
                      <a16:creationId xmlns:a16="http://schemas.microsoft.com/office/drawing/2014/main" id="{17DA8452-167C-3852-782E-452BDDA0C7DB}"/>
                    </a:ext>
                  </a:extLst>
                </p:cNvPr>
                <p:cNvPicPr/>
                <p:nvPr/>
              </p:nvPicPr>
              <p:blipFill>
                <a:blip r:embed="rId233"/>
                <a:stretch>
                  <a:fillRect/>
                </a:stretch>
              </p:blipFill>
              <p:spPr>
                <a:xfrm>
                  <a:off x="5142134" y="5999640"/>
                  <a:ext cx="45000" cy="108720"/>
                </a:xfrm>
                <a:prstGeom prst="rect">
                  <a:avLst/>
                </a:prstGeom>
              </p:spPr>
            </p:pic>
          </mc:Fallback>
        </mc:AlternateContent>
        <mc:AlternateContent xmlns:mc="http://schemas.openxmlformats.org/markup-compatibility/2006" xmlns:p14="http://schemas.microsoft.com/office/powerpoint/2010/main">
          <mc:Choice Requires="p14">
            <p:contentPart p14:bwMode="auto" r:id="rId234">
              <p14:nvContentPartPr>
                <p14:cNvPr id="234" name="Ink 233">
                  <a:extLst>
                    <a:ext uri="{FF2B5EF4-FFF2-40B4-BE49-F238E27FC236}">
                      <a16:creationId xmlns:a16="http://schemas.microsoft.com/office/drawing/2014/main" id="{944548FB-5CC5-6FF4-B04A-0D58592BD965}"/>
                    </a:ext>
                  </a:extLst>
                </p14:cNvPr>
                <p14:cNvContentPartPr/>
                <p14:nvPr/>
              </p14:nvContentPartPr>
              <p14:xfrm>
                <a:off x="5097854" y="5832960"/>
                <a:ext cx="50760" cy="10440"/>
              </p14:xfrm>
            </p:contentPart>
          </mc:Choice>
          <mc:Fallback xmlns="">
            <p:pic>
              <p:nvPicPr>
                <p:cNvPr id="234" name="Ink 233">
                  <a:extLst>
                    <a:ext uri="{FF2B5EF4-FFF2-40B4-BE49-F238E27FC236}">
                      <a16:creationId xmlns:a16="http://schemas.microsoft.com/office/drawing/2014/main" id="{944548FB-5CC5-6FF4-B04A-0D58592BD965}"/>
                    </a:ext>
                  </a:extLst>
                </p:cNvPr>
                <p:cNvPicPr/>
                <p:nvPr/>
              </p:nvPicPr>
              <p:blipFill>
                <a:blip r:embed="rId235"/>
                <a:stretch>
                  <a:fillRect/>
                </a:stretch>
              </p:blipFill>
              <p:spPr>
                <a:xfrm>
                  <a:off x="5091734" y="5826840"/>
                  <a:ext cx="63000" cy="22680"/>
                </a:xfrm>
                <a:prstGeom prst="rect">
                  <a:avLst/>
                </a:prstGeom>
              </p:spPr>
            </p:pic>
          </mc:Fallback>
        </mc:AlternateContent>
        <mc:AlternateContent xmlns:mc="http://schemas.openxmlformats.org/markup-compatibility/2006" xmlns:p14="http://schemas.microsoft.com/office/powerpoint/2010/main">
          <mc:Choice Requires="p14">
            <p:contentPart p14:bwMode="auto" r:id="rId236">
              <p14:nvContentPartPr>
                <p14:cNvPr id="235" name="Ink 234">
                  <a:extLst>
                    <a:ext uri="{FF2B5EF4-FFF2-40B4-BE49-F238E27FC236}">
                      <a16:creationId xmlns:a16="http://schemas.microsoft.com/office/drawing/2014/main" id="{FD8C8DD9-EF56-CDF7-F492-93EE5D87408C}"/>
                    </a:ext>
                  </a:extLst>
                </p14:cNvPr>
                <p14:cNvContentPartPr/>
                <p14:nvPr/>
              </p14:nvContentPartPr>
              <p14:xfrm>
                <a:off x="5273894" y="5951040"/>
                <a:ext cx="219600" cy="141480"/>
              </p14:xfrm>
            </p:contentPart>
          </mc:Choice>
          <mc:Fallback xmlns="">
            <p:pic>
              <p:nvPicPr>
                <p:cNvPr id="235" name="Ink 234">
                  <a:extLst>
                    <a:ext uri="{FF2B5EF4-FFF2-40B4-BE49-F238E27FC236}">
                      <a16:creationId xmlns:a16="http://schemas.microsoft.com/office/drawing/2014/main" id="{FD8C8DD9-EF56-CDF7-F492-93EE5D87408C}"/>
                    </a:ext>
                  </a:extLst>
                </p:cNvPr>
                <p:cNvPicPr/>
                <p:nvPr/>
              </p:nvPicPr>
              <p:blipFill>
                <a:blip r:embed="rId237"/>
                <a:stretch>
                  <a:fillRect/>
                </a:stretch>
              </p:blipFill>
              <p:spPr>
                <a:xfrm>
                  <a:off x="5267774" y="5944920"/>
                  <a:ext cx="231840" cy="153720"/>
                </a:xfrm>
                <a:prstGeom prst="rect">
                  <a:avLst/>
                </a:prstGeom>
              </p:spPr>
            </p:pic>
          </mc:Fallback>
        </mc:AlternateContent>
        <mc:AlternateContent xmlns:mc="http://schemas.openxmlformats.org/markup-compatibility/2006" xmlns:p14="http://schemas.microsoft.com/office/powerpoint/2010/main">
          <mc:Choice Requires="p14">
            <p:contentPart p14:bwMode="auto" r:id="rId238">
              <p14:nvContentPartPr>
                <p14:cNvPr id="236" name="Ink 235">
                  <a:extLst>
                    <a:ext uri="{FF2B5EF4-FFF2-40B4-BE49-F238E27FC236}">
                      <a16:creationId xmlns:a16="http://schemas.microsoft.com/office/drawing/2014/main" id="{5496040D-DE92-2F27-EAFE-50CB1FE6118D}"/>
                    </a:ext>
                  </a:extLst>
                </p14:cNvPr>
                <p14:cNvContentPartPr/>
                <p14:nvPr/>
              </p14:nvContentPartPr>
              <p14:xfrm>
                <a:off x="5586734" y="5895960"/>
                <a:ext cx="151200" cy="200520"/>
              </p14:xfrm>
            </p:contentPart>
          </mc:Choice>
          <mc:Fallback xmlns="">
            <p:pic>
              <p:nvPicPr>
                <p:cNvPr id="236" name="Ink 235">
                  <a:extLst>
                    <a:ext uri="{FF2B5EF4-FFF2-40B4-BE49-F238E27FC236}">
                      <a16:creationId xmlns:a16="http://schemas.microsoft.com/office/drawing/2014/main" id="{5496040D-DE92-2F27-EAFE-50CB1FE6118D}"/>
                    </a:ext>
                  </a:extLst>
                </p:cNvPr>
                <p:cNvPicPr/>
                <p:nvPr/>
              </p:nvPicPr>
              <p:blipFill>
                <a:blip r:embed="rId239"/>
                <a:stretch>
                  <a:fillRect/>
                </a:stretch>
              </p:blipFill>
              <p:spPr>
                <a:xfrm>
                  <a:off x="5580614" y="5889840"/>
                  <a:ext cx="163440" cy="212760"/>
                </a:xfrm>
                <a:prstGeom prst="rect">
                  <a:avLst/>
                </a:prstGeom>
              </p:spPr>
            </p:pic>
          </mc:Fallback>
        </mc:AlternateContent>
        <mc:AlternateContent xmlns:mc="http://schemas.openxmlformats.org/markup-compatibility/2006" xmlns:p14="http://schemas.microsoft.com/office/powerpoint/2010/main">
          <mc:Choice Requires="p14">
            <p:contentPart p14:bwMode="auto" r:id="rId240">
              <p14:nvContentPartPr>
                <p14:cNvPr id="246" name="Ink 245">
                  <a:extLst>
                    <a:ext uri="{FF2B5EF4-FFF2-40B4-BE49-F238E27FC236}">
                      <a16:creationId xmlns:a16="http://schemas.microsoft.com/office/drawing/2014/main" id="{F44AEB84-9D44-7814-9437-AEB707E7E545}"/>
                    </a:ext>
                  </a:extLst>
                </p14:cNvPr>
                <p14:cNvContentPartPr/>
                <p14:nvPr/>
              </p14:nvContentPartPr>
              <p14:xfrm>
                <a:off x="4148894" y="6302760"/>
                <a:ext cx="377640" cy="424800"/>
              </p14:xfrm>
            </p:contentPart>
          </mc:Choice>
          <mc:Fallback xmlns="">
            <p:pic>
              <p:nvPicPr>
                <p:cNvPr id="246" name="Ink 245">
                  <a:extLst>
                    <a:ext uri="{FF2B5EF4-FFF2-40B4-BE49-F238E27FC236}">
                      <a16:creationId xmlns:a16="http://schemas.microsoft.com/office/drawing/2014/main" id="{F44AEB84-9D44-7814-9437-AEB707E7E545}"/>
                    </a:ext>
                  </a:extLst>
                </p:cNvPr>
                <p:cNvPicPr/>
                <p:nvPr/>
              </p:nvPicPr>
              <p:blipFill>
                <a:blip r:embed="rId241"/>
                <a:stretch>
                  <a:fillRect/>
                </a:stretch>
              </p:blipFill>
              <p:spPr>
                <a:xfrm>
                  <a:off x="4142774" y="6296640"/>
                  <a:ext cx="389880" cy="437040"/>
                </a:xfrm>
                <a:prstGeom prst="rect">
                  <a:avLst/>
                </a:prstGeom>
              </p:spPr>
            </p:pic>
          </mc:Fallback>
        </mc:AlternateContent>
        <mc:AlternateContent xmlns:mc="http://schemas.openxmlformats.org/markup-compatibility/2006" xmlns:p14="http://schemas.microsoft.com/office/powerpoint/2010/main">
          <mc:Choice Requires="p14">
            <p:contentPart p14:bwMode="auto" r:id="rId242">
              <p14:nvContentPartPr>
                <p14:cNvPr id="247" name="Ink 246">
                  <a:extLst>
                    <a:ext uri="{FF2B5EF4-FFF2-40B4-BE49-F238E27FC236}">
                      <a16:creationId xmlns:a16="http://schemas.microsoft.com/office/drawing/2014/main" id="{38393F93-716E-D545-22C6-E4D07FF475A6}"/>
                    </a:ext>
                  </a:extLst>
                </p14:cNvPr>
                <p14:cNvContentPartPr/>
                <p14:nvPr/>
              </p14:nvContentPartPr>
              <p14:xfrm>
                <a:off x="4688174" y="6595080"/>
                <a:ext cx="18720" cy="81000"/>
              </p14:xfrm>
            </p:contentPart>
          </mc:Choice>
          <mc:Fallback xmlns="">
            <p:pic>
              <p:nvPicPr>
                <p:cNvPr id="247" name="Ink 246">
                  <a:extLst>
                    <a:ext uri="{FF2B5EF4-FFF2-40B4-BE49-F238E27FC236}">
                      <a16:creationId xmlns:a16="http://schemas.microsoft.com/office/drawing/2014/main" id="{38393F93-716E-D545-22C6-E4D07FF475A6}"/>
                    </a:ext>
                  </a:extLst>
                </p:cNvPr>
                <p:cNvPicPr/>
                <p:nvPr/>
              </p:nvPicPr>
              <p:blipFill>
                <a:blip r:embed="rId243"/>
                <a:stretch>
                  <a:fillRect/>
                </a:stretch>
              </p:blipFill>
              <p:spPr>
                <a:xfrm>
                  <a:off x="4682054" y="6588960"/>
                  <a:ext cx="30960" cy="93240"/>
                </a:xfrm>
                <a:prstGeom prst="rect">
                  <a:avLst/>
                </a:prstGeom>
              </p:spPr>
            </p:pic>
          </mc:Fallback>
        </mc:AlternateContent>
        <mc:AlternateContent xmlns:mc="http://schemas.openxmlformats.org/markup-compatibility/2006" xmlns:p14="http://schemas.microsoft.com/office/powerpoint/2010/main">
          <mc:Choice Requires="p14">
            <p:contentPart p14:bwMode="auto" r:id="rId244">
              <p14:nvContentPartPr>
                <p14:cNvPr id="248" name="Ink 247">
                  <a:extLst>
                    <a:ext uri="{FF2B5EF4-FFF2-40B4-BE49-F238E27FC236}">
                      <a16:creationId xmlns:a16="http://schemas.microsoft.com/office/drawing/2014/main" id="{A2564216-9C37-DBD9-150B-0A88D6C17F9A}"/>
                    </a:ext>
                  </a:extLst>
                </p14:cNvPr>
                <p14:cNvContentPartPr/>
                <p14:nvPr/>
              </p14:nvContentPartPr>
              <p14:xfrm>
                <a:off x="4644974" y="6421200"/>
                <a:ext cx="360" cy="360"/>
              </p14:xfrm>
            </p:contentPart>
          </mc:Choice>
          <mc:Fallback xmlns="">
            <p:pic>
              <p:nvPicPr>
                <p:cNvPr id="248" name="Ink 247">
                  <a:extLst>
                    <a:ext uri="{FF2B5EF4-FFF2-40B4-BE49-F238E27FC236}">
                      <a16:creationId xmlns:a16="http://schemas.microsoft.com/office/drawing/2014/main" id="{A2564216-9C37-DBD9-150B-0A88D6C17F9A}"/>
                    </a:ext>
                  </a:extLst>
                </p:cNvPr>
                <p:cNvPicPr/>
                <p:nvPr/>
              </p:nvPicPr>
              <p:blipFill>
                <a:blip r:embed="rId151"/>
                <a:stretch>
                  <a:fillRect/>
                </a:stretch>
              </p:blipFill>
              <p:spPr>
                <a:xfrm>
                  <a:off x="4638854" y="641508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45">
              <p14:nvContentPartPr>
                <p14:cNvPr id="249" name="Ink 248">
                  <a:extLst>
                    <a:ext uri="{FF2B5EF4-FFF2-40B4-BE49-F238E27FC236}">
                      <a16:creationId xmlns:a16="http://schemas.microsoft.com/office/drawing/2014/main" id="{D3796747-D5C4-6CA2-A44C-365D420DC6C1}"/>
                    </a:ext>
                  </a:extLst>
                </p14:cNvPr>
                <p14:cNvContentPartPr/>
                <p14:nvPr/>
              </p14:nvContentPartPr>
              <p14:xfrm>
                <a:off x="4831814" y="6544680"/>
                <a:ext cx="187920" cy="219960"/>
              </p14:xfrm>
            </p:contentPart>
          </mc:Choice>
          <mc:Fallback xmlns="">
            <p:pic>
              <p:nvPicPr>
                <p:cNvPr id="249" name="Ink 248">
                  <a:extLst>
                    <a:ext uri="{FF2B5EF4-FFF2-40B4-BE49-F238E27FC236}">
                      <a16:creationId xmlns:a16="http://schemas.microsoft.com/office/drawing/2014/main" id="{D3796747-D5C4-6CA2-A44C-365D420DC6C1}"/>
                    </a:ext>
                  </a:extLst>
                </p:cNvPr>
                <p:cNvPicPr/>
                <p:nvPr/>
              </p:nvPicPr>
              <p:blipFill>
                <a:blip r:embed="rId246"/>
                <a:stretch>
                  <a:fillRect/>
                </a:stretch>
              </p:blipFill>
              <p:spPr>
                <a:xfrm>
                  <a:off x="4825694" y="6538560"/>
                  <a:ext cx="200160" cy="232200"/>
                </a:xfrm>
                <a:prstGeom prst="rect">
                  <a:avLst/>
                </a:prstGeom>
              </p:spPr>
            </p:pic>
          </mc:Fallback>
        </mc:AlternateContent>
        <mc:AlternateContent xmlns:mc="http://schemas.openxmlformats.org/markup-compatibility/2006" xmlns:p14="http://schemas.microsoft.com/office/powerpoint/2010/main">
          <mc:Choice Requires="p14">
            <p:contentPart p14:bwMode="auto" r:id="rId247">
              <p14:nvContentPartPr>
                <p14:cNvPr id="250" name="Ink 249">
                  <a:extLst>
                    <a:ext uri="{FF2B5EF4-FFF2-40B4-BE49-F238E27FC236}">
                      <a16:creationId xmlns:a16="http://schemas.microsoft.com/office/drawing/2014/main" id="{E27CD45B-CF89-20D0-BEC6-8327E148D3EC}"/>
                    </a:ext>
                  </a:extLst>
                </p14:cNvPr>
                <p14:cNvContentPartPr/>
                <p14:nvPr/>
              </p14:nvContentPartPr>
              <p14:xfrm>
                <a:off x="5087054" y="6500760"/>
                <a:ext cx="93960" cy="134280"/>
              </p14:xfrm>
            </p:contentPart>
          </mc:Choice>
          <mc:Fallback xmlns="">
            <p:pic>
              <p:nvPicPr>
                <p:cNvPr id="250" name="Ink 249">
                  <a:extLst>
                    <a:ext uri="{FF2B5EF4-FFF2-40B4-BE49-F238E27FC236}">
                      <a16:creationId xmlns:a16="http://schemas.microsoft.com/office/drawing/2014/main" id="{E27CD45B-CF89-20D0-BEC6-8327E148D3EC}"/>
                    </a:ext>
                  </a:extLst>
                </p:cNvPr>
                <p:cNvPicPr/>
                <p:nvPr/>
              </p:nvPicPr>
              <p:blipFill>
                <a:blip r:embed="rId248"/>
                <a:stretch>
                  <a:fillRect/>
                </a:stretch>
              </p:blipFill>
              <p:spPr>
                <a:xfrm>
                  <a:off x="5080934" y="6494640"/>
                  <a:ext cx="106200" cy="146520"/>
                </a:xfrm>
                <a:prstGeom prst="rect">
                  <a:avLst/>
                </a:prstGeom>
              </p:spPr>
            </p:pic>
          </mc:Fallback>
        </mc:AlternateContent>
        <mc:AlternateContent xmlns:mc="http://schemas.openxmlformats.org/markup-compatibility/2006" xmlns:p14="http://schemas.microsoft.com/office/powerpoint/2010/main">
          <mc:Choice Requires="p14">
            <p:contentPart p14:bwMode="auto" r:id="rId249">
              <p14:nvContentPartPr>
                <p14:cNvPr id="251" name="Ink 250">
                  <a:extLst>
                    <a:ext uri="{FF2B5EF4-FFF2-40B4-BE49-F238E27FC236}">
                      <a16:creationId xmlns:a16="http://schemas.microsoft.com/office/drawing/2014/main" id="{3A8D8245-15F9-7749-F929-9CA29F9F3551}"/>
                    </a:ext>
                  </a:extLst>
                </p14:cNvPr>
                <p14:cNvContentPartPr/>
                <p14:nvPr/>
              </p14:nvContentPartPr>
              <p14:xfrm>
                <a:off x="5229614" y="6524520"/>
                <a:ext cx="198720" cy="123840"/>
              </p14:xfrm>
            </p:contentPart>
          </mc:Choice>
          <mc:Fallback xmlns="">
            <p:pic>
              <p:nvPicPr>
                <p:cNvPr id="251" name="Ink 250">
                  <a:extLst>
                    <a:ext uri="{FF2B5EF4-FFF2-40B4-BE49-F238E27FC236}">
                      <a16:creationId xmlns:a16="http://schemas.microsoft.com/office/drawing/2014/main" id="{3A8D8245-15F9-7749-F929-9CA29F9F3551}"/>
                    </a:ext>
                  </a:extLst>
                </p:cNvPr>
                <p:cNvPicPr/>
                <p:nvPr/>
              </p:nvPicPr>
              <p:blipFill>
                <a:blip r:embed="rId250"/>
                <a:stretch>
                  <a:fillRect/>
                </a:stretch>
              </p:blipFill>
              <p:spPr>
                <a:xfrm>
                  <a:off x="5223494" y="6518400"/>
                  <a:ext cx="210960" cy="136080"/>
                </a:xfrm>
                <a:prstGeom prst="rect">
                  <a:avLst/>
                </a:prstGeom>
              </p:spPr>
            </p:pic>
          </mc:Fallback>
        </mc:AlternateContent>
        <mc:AlternateContent xmlns:mc="http://schemas.openxmlformats.org/markup-compatibility/2006" xmlns:p14="http://schemas.microsoft.com/office/powerpoint/2010/main">
          <mc:Choice Requires="p14">
            <p:contentPart p14:bwMode="auto" r:id="rId251">
              <p14:nvContentPartPr>
                <p14:cNvPr id="252" name="Ink 251">
                  <a:extLst>
                    <a:ext uri="{FF2B5EF4-FFF2-40B4-BE49-F238E27FC236}">
                      <a16:creationId xmlns:a16="http://schemas.microsoft.com/office/drawing/2014/main" id="{4D161247-1AA2-5EAB-41D2-CEAFA7F7997E}"/>
                    </a:ext>
                  </a:extLst>
                </p14:cNvPr>
                <p14:cNvContentPartPr/>
                <p14:nvPr/>
              </p14:nvContentPartPr>
              <p14:xfrm>
                <a:off x="5515094" y="6293040"/>
                <a:ext cx="50400" cy="336960"/>
              </p14:xfrm>
            </p:contentPart>
          </mc:Choice>
          <mc:Fallback xmlns="">
            <p:pic>
              <p:nvPicPr>
                <p:cNvPr id="252" name="Ink 251">
                  <a:extLst>
                    <a:ext uri="{FF2B5EF4-FFF2-40B4-BE49-F238E27FC236}">
                      <a16:creationId xmlns:a16="http://schemas.microsoft.com/office/drawing/2014/main" id="{4D161247-1AA2-5EAB-41D2-CEAFA7F7997E}"/>
                    </a:ext>
                  </a:extLst>
                </p:cNvPr>
                <p:cNvPicPr/>
                <p:nvPr/>
              </p:nvPicPr>
              <p:blipFill>
                <a:blip r:embed="rId252"/>
                <a:stretch>
                  <a:fillRect/>
                </a:stretch>
              </p:blipFill>
              <p:spPr>
                <a:xfrm>
                  <a:off x="5508974" y="6286920"/>
                  <a:ext cx="62640" cy="349200"/>
                </a:xfrm>
                <a:prstGeom prst="rect">
                  <a:avLst/>
                </a:prstGeom>
              </p:spPr>
            </p:pic>
          </mc:Fallback>
        </mc:AlternateContent>
        <mc:AlternateContent xmlns:mc="http://schemas.openxmlformats.org/markup-compatibility/2006" xmlns:p14="http://schemas.microsoft.com/office/powerpoint/2010/main">
          <mc:Choice Requires="p14">
            <p:contentPart p14:bwMode="auto" r:id="rId253">
              <p14:nvContentPartPr>
                <p14:cNvPr id="253" name="Ink 252">
                  <a:extLst>
                    <a:ext uri="{FF2B5EF4-FFF2-40B4-BE49-F238E27FC236}">
                      <a16:creationId xmlns:a16="http://schemas.microsoft.com/office/drawing/2014/main" id="{9E458343-AC45-B8A5-180F-4ED5F76C784D}"/>
                    </a:ext>
                  </a:extLst>
                </p14:cNvPr>
                <p14:cNvContentPartPr/>
                <p14:nvPr/>
              </p14:nvContentPartPr>
              <p14:xfrm>
                <a:off x="5500334" y="6484200"/>
                <a:ext cx="180000" cy="16200"/>
              </p14:xfrm>
            </p:contentPart>
          </mc:Choice>
          <mc:Fallback xmlns="">
            <p:pic>
              <p:nvPicPr>
                <p:cNvPr id="253" name="Ink 252">
                  <a:extLst>
                    <a:ext uri="{FF2B5EF4-FFF2-40B4-BE49-F238E27FC236}">
                      <a16:creationId xmlns:a16="http://schemas.microsoft.com/office/drawing/2014/main" id="{9E458343-AC45-B8A5-180F-4ED5F76C784D}"/>
                    </a:ext>
                  </a:extLst>
                </p:cNvPr>
                <p:cNvPicPr/>
                <p:nvPr/>
              </p:nvPicPr>
              <p:blipFill>
                <a:blip r:embed="rId254"/>
                <a:stretch>
                  <a:fillRect/>
                </a:stretch>
              </p:blipFill>
              <p:spPr>
                <a:xfrm>
                  <a:off x="5494214" y="6478080"/>
                  <a:ext cx="192240" cy="28440"/>
                </a:xfrm>
                <a:prstGeom prst="rect">
                  <a:avLst/>
                </a:prstGeom>
              </p:spPr>
            </p:pic>
          </mc:Fallback>
        </mc:AlternateContent>
        <mc:AlternateContent xmlns:mc="http://schemas.openxmlformats.org/markup-compatibility/2006" xmlns:p14="http://schemas.microsoft.com/office/powerpoint/2010/main">
          <mc:Choice Requires="p14">
            <p:contentPart p14:bwMode="auto" r:id="rId255">
              <p14:nvContentPartPr>
                <p14:cNvPr id="254" name="Ink 253">
                  <a:extLst>
                    <a:ext uri="{FF2B5EF4-FFF2-40B4-BE49-F238E27FC236}">
                      <a16:creationId xmlns:a16="http://schemas.microsoft.com/office/drawing/2014/main" id="{19B2EC9E-427C-64F7-B3A5-E3A7F0E32065}"/>
                    </a:ext>
                  </a:extLst>
                </p14:cNvPr>
                <p14:cNvContentPartPr/>
                <p14:nvPr/>
              </p14:nvContentPartPr>
              <p14:xfrm>
                <a:off x="5755574" y="6492840"/>
                <a:ext cx="43560" cy="124200"/>
              </p14:xfrm>
            </p:contentPart>
          </mc:Choice>
          <mc:Fallback xmlns="">
            <p:pic>
              <p:nvPicPr>
                <p:cNvPr id="254" name="Ink 253">
                  <a:extLst>
                    <a:ext uri="{FF2B5EF4-FFF2-40B4-BE49-F238E27FC236}">
                      <a16:creationId xmlns:a16="http://schemas.microsoft.com/office/drawing/2014/main" id="{19B2EC9E-427C-64F7-B3A5-E3A7F0E32065}"/>
                    </a:ext>
                  </a:extLst>
                </p:cNvPr>
                <p:cNvPicPr/>
                <p:nvPr/>
              </p:nvPicPr>
              <p:blipFill>
                <a:blip r:embed="rId256"/>
                <a:stretch>
                  <a:fillRect/>
                </a:stretch>
              </p:blipFill>
              <p:spPr>
                <a:xfrm>
                  <a:off x="5749454" y="6486720"/>
                  <a:ext cx="55800" cy="136440"/>
                </a:xfrm>
                <a:prstGeom prst="rect">
                  <a:avLst/>
                </a:prstGeom>
              </p:spPr>
            </p:pic>
          </mc:Fallback>
        </mc:AlternateContent>
        <mc:AlternateContent xmlns:mc="http://schemas.openxmlformats.org/markup-compatibility/2006" xmlns:p14="http://schemas.microsoft.com/office/powerpoint/2010/main">
          <mc:Choice Requires="p14">
            <p:contentPart p14:bwMode="auto" r:id="rId257">
              <p14:nvContentPartPr>
                <p14:cNvPr id="255" name="Ink 254">
                  <a:extLst>
                    <a:ext uri="{FF2B5EF4-FFF2-40B4-BE49-F238E27FC236}">
                      <a16:creationId xmlns:a16="http://schemas.microsoft.com/office/drawing/2014/main" id="{93B6EC71-86FE-B6C4-FA72-D11EC883B76B}"/>
                    </a:ext>
                  </a:extLst>
                </p14:cNvPr>
                <p14:cNvContentPartPr/>
                <p14:nvPr/>
              </p14:nvContentPartPr>
              <p14:xfrm>
                <a:off x="5737574" y="6376560"/>
                <a:ext cx="360" cy="360"/>
              </p14:xfrm>
            </p:contentPart>
          </mc:Choice>
          <mc:Fallback xmlns="">
            <p:pic>
              <p:nvPicPr>
                <p:cNvPr id="255" name="Ink 254">
                  <a:extLst>
                    <a:ext uri="{FF2B5EF4-FFF2-40B4-BE49-F238E27FC236}">
                      <a16:creationId xmlns:a16="http://schemas.microsoft.com/office/drawing/2014/main" id="{93B6EC71-86FE-B6C4-FA72-D11EC883B76B}"/>
                    </a:ext>
                  </a:extLst>
                </p:cNvPr>
                <p:cNvPicPr/>
                <p:nvPr/>
              </p:nvPicPr>
              <p:blipFill>
                <a:blip r:embed="rId151"/>
                <a:stretch>
                  <a:fillRect/>
                </a:stretch>
              </p:blipFill>
              <p:spPr>
                <a:xfrm>
                  <a:off x="5731454" y="637044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58">
              <p14:nvContentPartPr>
                <p14:cNvPr id="256" name="Ink 255">
                  <a:extLst>
                    <a:ext uri="{FF2B5EF4-FFF2-40B4-BE49-F238E27FC236}">
                      <a16:creationId xmlns:a16="http://schemas.microsoft.com/office/drawing/2014/main" id="{A47FB17E-B037-5BA9-B36E-1EDD83E11F1E}"/>
                    </a:ext>
                  </a:extLst>
                </p14:cNvPr>
                <p14:cNvContentPartPr/>
                <p14:nvPr/>
              </p14:nvContentPartPr>
              <p14:xfrm>
                <a:off x="5870414" y="6498600"/>
                <a:ext cx="102240" cy="128880"/>
              </p14:xfrm>
            </p:contentPart>
          </mc:Choice>
          <mc:Fallback xmlns="">
            <p:pic>
              <p:nvPicPr>
                <p:cNvPr id="256" name="Ink 255">
                  <a:extLst>
                    <a:ext uri="{FF2B5EF4-FFF2-40B4-BE49-F238E27FC236}">
                      <a16:creationId xmlns:a16="http://schemas.microsoft.com/office/drawing/2014/main" id="{A47FB17E-B037-5BA9-B36E-1EDD83E11F1E}"/>
                    </a:ext>
                  </a:extLst>
                </p:cNvPr>
                <p:cNvPicPr/>
                <p:nvPr/>
              </p:nvPicPr>
              <p:blipFill>
                <a:blip r:embed="rId259"/>
                <a:stretch>
                  <a:fillRect/>
                </a:stretch>
              </p:blipFill>
              <p:spPr>
                <a:xfrm>
                  <a:off x="5864294" y="6492480"/>
                  <a:ext cx="114480" cy="141120"/>
                </a:xfrm>
                <a:prstGeom prst="rect">
                  <a:avLst/>
                </a:prstGeom>
              </p:spPr>
            </p:pic>
          </mc:Fallback>
        </mc:AlternateContent>
        <mc:AlternateContent xmlns:mc="http://schemas.openxmlformats.org/markup-compatibility/2006" xmlns:p14="http://schemas.microsoft.com/office/powerpoint/2010/main">
          <mc:Choice Requires="p14">
            <p:contentPart p14:bwMode="auto" r:id="rId260">
              <p14:nvContentPartPr>
                <p14:cNvPr id="257" name="Ink 256">
                  <a:extLst>
                    <a:ext uri="{FF2B5EF4-FFF2-40B4-BE49-F238E27FC236}">
                      <a16:creationId xmlns:a16="http://schemas.microsoft.com/office/drawing/2014/main" id="{215E6A0C-8191-A6D5-A5FC-919ABE827C70}"/>
                    </a:ext>
                  </a:extLst>
                </p14:cNvPr>
                <p14:cNvContentPartPr/>
                <p14:nvPr/>
              </p14:nvContentPartPr>
              <p14:xfrm>
                <a:off x="6068054" y="6444240"/>
                <a:ext cx="133560" cy="156600"/>
              </p14:xfrm>
            </p:contentPart>
          </mc:Choice>
          <mc:Fallback xmlns="">
            <p:pic>
              <p:nvPicPr>
                <p:cNvPr id="257" name="Ink 256">
                  <a:extLst>
                    <a:ext uri="{FF2B5EF4-FFF2-40B4-BE49-F238E27FC236}">
                      <a16:creationId xmlns:a16="http://schemas.microsoft.com/office/drawing/2014/main" id="{215E6A0C-8191-A6D5-A5FC-919ABE827C70}"/>
                    </a:ext>
                  </a:extLst>
                </p:cNvPr>
                <p:cNvPicPr/>
                <p:nvPr/>
              </p:nvPicPr>
              <p:blipFill>
                <a:blip r:embed="rId261"/>
                <a:stretch>
                  <a:fillRect/>
                </a:stretch>
              </p:blipFill>
              <p:spPr>
                <a:xfrm>
                  <a:off x="6061934" y="6438120"/>
                  <a:ext cx="145800" cy="168840"/>
                </a:xfrm>
                <a:prstGeom prst="rect">
                  <a:avLst/>
                </a:prstGeom>
              </p:spPr>
            </p:pic>
          </mc:Fallback>
        </mc:AlternateContent>
        <mc:AlternateContent xmlns:mc="http://schemas.openxmlformats.org/markup-compatibility/2006" xmlns:p14="http://schemas.microsoft.com/office/powerpoint/2010/main">
          <mc:Choice Requires="p14">
            <p:contentPart p14:bwMode="auto" r:id="rId262">
              <p14:nvContentPartPr>
                <p14:cNvPr id="258" name="Ink 257">
                  <a:extLst>
                    <a:ext uri="{FF2B5EF4-FFF2-40B4-BE49-F238E27FC236}">
                      <a16:creationId xmlns:a16="http://schemas.microsoft.com/office/drawing/2014/main" id="{6555356A-BF3B-4564-697D-A12B3FE4C210}"/>
                    </a:ext>
                  </a:extLst>
                </p14:cNvPr>
                <p14:cNvContentPartPr/>
                <p14:nvPr/>
              </p14:nvContentPartPr>
              <p14:xfrm>
                <a:off x="6230054" y="6153720"/>
                <a:ext cx="32760" cy="88920"/>
              </p14:xfrm>
            </p:contentPart>
          </mc:Choice>
          <mc:Fallback xmlns="">
            <p:pic>
              <p:nvPicPr>
                <p:cNvPr id="258" name="Ink 257">
                  <a:extLst>
                    <a:ext uri="{FF2B5EF4-FFF2-40B4-BE49-F238E27FC236}">
                      <a16:creationId xmlns:a16="http://schemas.microsoft.com/office/drawing/2014/main" id="{6555356A-BF3B-4564-697D-A12B3FE4C210}"/>
                    </a:ext>
                  </a:extLst>
                </p:cNvPr>
                <p:cNvPicPr/>
                <p:nvPr/>
              </p:nvPicPr>
              <p:blipFill>
                <a:blip r:embed="rId263"/>
                <a:stretch>
                  <a:fillRect/>
                </a:stretch>
              </p:blipFill>
              <p:spPr>
                <a:xfrm>
                  <a:off x="6223934" y="6147600"/>
                  <a:ext cx="45000" cy="101160"/>
                </a:xfrm>
                <a:prstGeom prst="rect">
                  <a:avLst/>
                </a:prstGeom>
              </p:spPr>
            </p:pic>
          </mc:Fallback>
        </mc:AlternateContent>
        <mc:AlternateContent xmlns:mc="http://schemas.openxmlformats.org/markup-compatibility/2006" xmlns:p14="http://schemas.microsoft.com/office/powerpoint/2010/main">
          <mc:Choice Requires="p14">
            <p:contentPart p14:bwMode="auto" r:id="rId264">
              <p14:nvContentPartPr>
                <p14:cNvPr id="259" name="Ink 258">
                  <a:extLst>
                    <a:ext uri="{FF2B5EF4-FFF2-40B4-BE49-F238E27FC236}">
                      <a16:creationId xmlns:a16="http://schemas.microsoft.com/office/drawing/2014/main" id="{EF3D7C97-409A-62C7-392C-B0D5C20A0117}"/>
                    </a:ext>
                  </a:extLst>
                </p14:cNvPr>
                <p14:cNvContentPartPr/>
                <p14:nvPr/>
              </p14:nvContentPartPr>
              <p14:xfrm>
                <a:off x="6302054" y="6166680"/>
                <a:ext cx="11160" cy="102600"/>
              </p14:xfrm>
            </p:contentPart>
          </mc:Choice>
          <mc:Fallback xmlns="">
            <p:pic>
              <p:nvPicPr>
                <p:cNvPr id="259" name="Ink 258">
                  <a:extLst>
                    <a:ext uri="{FF2B5EF4-FFF2-40B4-BE49-F238E27FC236}">
                      <a16:creationId xmlns:a16="http://schemas.microsoft.com/office/drawing/2014/main" id="{EF3D7C97-409A-62C7-392C-B0D5C20A0117}"/>
                    </a:ext>
                  </a:extLst>
                </p:cNvPr>
                <p:cNvPicPr/>
                <p:nvPr/>
              </p:nvPicPr>
              <p:blipFill>
                <a:blip r:embed="rId265"/>
                <a:stretch>
                  <a:fillRect/>
                </a:stretch>
              </p:blipFill>
              <p:spPr>
                <a:xfrm>
                  <a:off x="6295934" y="6160560"/>
                  <a:ext cx="23400" cy="114840"/>
                </a:xfrm>
                <a:prstGeom prst="rect">
                  <a:avLst/>
                </a:prstGeom>
              </p:spPr>
            </p:pic>
          </mc:Fallback>
        </mc:AlternateContent>
        <mc:AlternateContent xmlns:mc="http://schemas.openxmlformats.org/markup-compatibility/2006" xmlns:p14="http://schemas.microsoft.com/office/powerpoint/2010/main">
          <mc:Choice Requires="p14">
            <p:contentPart p14:bwMode="auto" r:id="rId266">
              <p14:nvContentPartPr>
                <p14:cNvPr id="260" name="Ink 259">
                  <a:extLst>
                    <a:ext uri="{FF2B5EF4-FFF2-40B4-BE49-F238E27FC236}">
                      <a16:creationId xmlns:a16="http://schemas.microsoft.com/office/drawing/2014/main" id="{1312B9C9-3C7E-B2A9-59B2-4EF934610C3A}"/>
                    </a:ext>
                  </a:extLst>
                </p14:cNvPr>
                <p14:cNvContentPartPr/>
                <p14:nvPr/>
              </p14:nvContentPartPr>
              <p14:xfrm>
                <a:off x="4612574" y="6415080"/>
                <a:ext cx="35280" cy="38520"/>
              </p14:xfrm>
            </p:contentPart>
          </mc:Choice>
          <mc:Fallback xmlns="">
            <p:pic>
              <p:nvPicPr>
                <p:cNvPr id="260" name="Ink 259">
                  <a:extLst>
                    <a:ext uri="{FF2B5EF4-FFF2-40B4-BE49-F238E27FC236}">
                      <a16:creationId xmlns:a16="http://schemas.microsoft.com/office/drawing/2014/main" id="{1312B9C9-3C7E-B2A9-59B2-4EF934610C3A}"/>
                    </a:ext>
                  </a:extLst>
                </p:cNvPr>
                <p:cNvPicPr/>
                <p:nvPr/>
              </p:nvPicPr>
              <p:blipFill>
                <a:blip r:embed="rId267"/>
                <a:stretch>
                  <a:fillRect/>
                </a:stretch>
              </p:blipFill>
              <p:spPr>
                <a:xfrm>
                  <a:off x="4606454" y="6408960"/>
                  <a:ext cx="47520" cy="50760"/>
                </a:xfrm>
                <a:prstGeom prst="rect">
                  <a:avLst/>
                </a:prstGeom>
              </p:spPr>
            </p:pic>
          </mc:Fallback>
        </mc:AlternateContent>
      </p:grpSp>
      <p:grpSp>
        <p:nvGrpSpPr>
          <p:cNvPr id="265" name="Group 264">
            <a:extLst>
              <a:ext uri="{FF2B5EF4-FFF2-40B4-BE49-F238E27FC236}">
                <a16:creationId xmlns:a16="http://schemas.microsoft.com/office/drawing/2014/main" id="{D56EB9E5-6C9A-42D2-4FDB-92E3F750C6B3}"/>
              </a:ext>
            </a:extLst>
          </p:cNvPr>
          <p:cNvGrpSpPr/>
          <p:nvPr/>
        </p:nvGrpSpPr>
        <p:grpSpPr>
          <a:xfrm>
            <a:off x="2577854" y="6342000"/>
            <a:ext cx="1380960" cy="408600"/>
            <a:chOff x="2577854" y="6342000"/>
            <a:chExt cx="1380960" cy="408600"/>
          </a:xfrm>
        </p:grpSpPr>
        <mc:AlternateContent xmlns:mc="http://schemas.openxmlformats.org/markup-compatibility/2006" xmlns:p14="http://schemas.microsoft.com/office/powerpoint/2010/main">
          <mc:Choice Requires="p14">
            <p:contentPart p14:bwMode="auto" r:id="rId268">
              <p14:nvContentPartPr>
                <p14:cNvPr id="238" name="Ink 237">
                  <a:extLst>
                    <a:ext uri="{FF2B5EF4-FFF2-40B4-BE49-F238E27FC236}">
                      <a16:creationId xmlns:a16="http://schemas.microsoft.com/office/drawing/2014/main" id="{E98FB0D1-BB2D-8887-5D94-6EDC51F3B335}"/>
                    </a:ext>
                  </a:extLst>
                </p14:cNvPr>
                <p14:cNvContentPartPr/>
                <p14:nvPr/>
              </p14:nvContentPartPr>
              <p14:xfrm>
                <a:off x="2595854" y="6353520"/>
                <a:ext cx="7560" cy="81000"/>
              </p14:xfrm>
            </p:contentPart>
          </mc:Choice>
          <mc:Fallback xmlns="">
            <p:pic>
              <p:nvPicPr>
                <p:cNvPr id="238" name="Ink 237">
                  <a:extLst>
                    <a:ext uri="{FF2B5EF4-FFF2-40B4-BE49-F238E27FC236}">
                      <a16:creationId xmlns:a16="http://schemas.microsoft.com/office/drawing/2014/main" id="{E98FB0D1-BB2D-8887-5D94-6EDC51F3B335}"/>
                    </a:ext>
                  </a:extLst>
                </p:cNvPr>
                <p:cNvPicPr/>
                <p:nvPr/>
              </p:nvPicPr>
              <p:blipFill>
                <a:blip r:embed="rId269"/>
                <a:stretch>
                  <a:fillRect/>
                </a:stretch>
              </p:blipFill>
              <p:spPr>
                <a:xfrm>
                  <a:off x="2589734" y="6347400"/>
                  <a:ext cx="19800" cy="93240"/>
                </a:xfrm>
                <a:prstGeom prst="rect">
                  <a:avLst/>
                </a:prstGeom>
              </p:spPr>
            </p:pic>
          </mc:Fallback>
        </mc:AlternateContent>
        <mc:AlternateContent xmlns:mc="http://schemas.openxmlformats.org/markup-compatibility/2006" xmlns:p14="http://schemas.microsoft.com/office/powerpoint/2010/main">
          <mc:Choice Requires="p14">
            <p:contentPart p14:bwMode="auto" r:id="rId270">
              <p14:nvContentPartPr>
                <p14:cNvPr id="239" name="Ink 238">
                  <a:extLst>
                    <a:ext uri="{FF2B5EF4-FFF2-40B4-BE49-F238E27FC236}">
                      <a16:creationId xmlns:a16="http://schemas.microsoft.com/office/drawing/2014/main" id="{CE5AA55F-36D6-AFC7-9FA0-8C496EFEA423}"/>
                    </a:ext>
                  </a:extLst>
                </p14:cNvPr>
                <p14:cNvContentPartPr/>
                <p14:nvPr/>
              </p14:nvContentPartPr>
              <p14:xfrm>
                <a:off x="2664254" y="6385200"/>
                <a:ext cx="7560" cy="63360"/>
              </p14:xfrm>
            </p:contentPart>
          </mc:Choice>
          <mc:Fallback xmlns="">
            <p:pic>
              <p:nvPicPr>
                <p:cNvPr id="239" name="Ink 238">
                  <a:extLst>
                    <a:ext uri="{FF2B5EF4-FFF2-40B4-BE49-F238E27FC236}">
                      <a16:creationId xmlns:a16="http://schemas.microsoft.com/office/drawing/2014/main" id="{CE5AA55F-36D6-AFC7-9FA0-8C496EFEA423}"/>
                    </a:ext>
                  </a:extLst>
                </p:cNvPr>
                <p:cNvPicPr/>
                <p:nvPr/>
              </p:nvPicPr>
              <p:blipFill>
                <a:blip r:embed="rId271"/>
                <a:stretch>
                  <a:fillRect/>
                </a:stretch>
              </p:blipFill>
              <p:spPr>
                <a:xfrm>
                  <a:off x="2658134" y="6379080"/>
                  <a:ext cx="19800" cy="75600"/>
                </a:xfrm>
                <a:prstGeom prst="rect">
                  <a:avLst/>
                </a:prstGeom>
              </p:spPr>
            </p:pic>
          </mc:Fallback>
        </mc:AlternateContent>
        <mc:AlternateContent xmlns:mc="http://schemas.openxmlformats.org/markup-compatibility/2006" xmlns:p14="http://schemas.microsoft.com/office/powerpoint/2010/main">
          <mc:Choice Requires="p14">
            <p:contentPart p14:bwMode="auto" r:id="rId272">
              <p14:nvContentPartPr>
                <p14:cNvPr id="241" name="Ink 240">
                  <a:extLst>
                    <a:ext uri="{FF2B5EF4-FFF2-40B4-BE49-F238E27FC236}">
                      <a16:creationId xmlns:a16="http://schemas.microsoft.com/office/drawing/2014/main" id="{D293DF1A-01FF-41A2-8DDB-6F3903C7E63C}"/>
                    </a:ext>
                  </a:extLst>
                </p14:cNvPr>
                <p14:cNvContentPartPr/>
                <p14:nvPr/>
              </p14:nvContentPartPr>
              <p14:xfrm>
                <a:off x="2676494" y="6347760"/>
                <a:ext cx="264960" cy="359640"/>
              </p14:xfrm>
            </p:contentPart>
          </mc:Choice>
          <mc:Fallback xmlns="">
            <p:pic>
              <p:nvPicPr>
                <p:cNvPr id="241" name="Ink 240">
                  <a:extLst>
                    <a:ext uri="{FF2B5EF4-FFF2-40B4-BE49-F238E27FC236}">
                      <a16:creationId xmlns:a16="http://schemas.microsoft.com/office/drawing/2014/main" id="{D293DF1A-01FF-41A2-8DDB-6F3903C7E63C}"/>
                    </a:ext>
                  </a:extLst>
                </p:cNvPr>
                <p:cNvPicPr/>
                <p:nvPr/>
              </p:nvPicPr>
              <p:blipFill>
                <a:blip r:embed="rId273"/>
                <a:stretch>
                  <a:fillRect/>
                </a:stretch>
              </p:blipFill>
              <p:spPr>
                <a:xfrm>
                  <a:off x="2670374" y="6341640"/>
                  <a:ext cx="277200" cy="371880"/>
                </a:xfrm>
                <a:prstGeom prst="rect">
                  <a:avLst/>
                </a:prstGeom>
              </p:spPr>
            </p:pic>
          </mc:Fallback>
        </mc:AlternateContent>
        <mc:AlternateContent xmlns:mc="http://schemas.openxmlformats.org/markup-compatibility/2006" xmlns:p14="http://schemas.microsoft.com/office/powerpoint/2010/main">
          <mc:Choice Requires="p14">
            <p:contentPart p14:bwMode="auto" r:id="rId274">
              <p14:nvContentPartPr>
                <p14:cNvPr id="242" name="Ink 241">
                  <a:extLst>
                    <a:ext uri="{FF2B5EF4-FFF2-40B4-BE49-F238E27FC236}">
                      <a16:creationId xmlns:a16="http://schemas.microsoft.com/office/drawing/2014/main" id="{A8A3E3A7-C17B-3426-7B7E-2E7CACC07FCA}"/>
                    </a:ext>
                  </a:extLst>
                </p14:cNvPr>
                <p14:cNvContentPartPr/>
                <p14:nvPr/>
              </p14:nvContentPartPr>
              <p14:xfrm>
                <a:off x="3012374" y="6579960"/>
                <a:ext cx="241200" cy="123480"/>
              </p14:xfrm>
            </p:contentPart>
          </mc:Choice>
          <mc:Fallback xmlns="">
            <p:pic>
              <p:nvPicPr>
                <p:cNvPr id="242" name="Ink 241">
                  <a:extLst>
                    <a:ext uri="{FF2B5EF4-FFF2-40B4-BE49-F238E27FC236}">
                      <a16:creationId xmlns:a16="http://schemas.microsoft.com/office/drawing/2014/main" id="{A8A3E3A7-C17B-3426-7B7E-2E7CACC07FCA}"/>
                    </a:ext>
                  </a:extLst>
                </p:cNvPr>
                <p:cNvPicPr/>
                <p:nvPr/>
              </p:nvPicPr>
              <p:blipFill>
                <a:blip r:embed="rId275"/>
                <a:stretch>
                  <a:fillRect/>
                </a:stretch>
              </p:blipFill>
              <p:spPr>
                <a:xfrm>
                  <a:off x="3006254" y="6573840"/>
                  <a:ext cx="253440" cy="135720"/>
                </a:xfrm>
                <a:prstGeom prst="rect">
                  <a:avLst/>
                </a:prstGeom>
              </p:spPr>
            </p:pic>
          </mc:Fallback>
        </mc:AlternateContent>
        <mc:AlternateContent xmlns:mc="http://schemas.openxmlformats.org/markup-compatibility/2006" xmlns:p14="http://schemas.microsoft.com/office/powerpoint/2010/main">
          <mc:Choice Requires="p14">
            <p:contentPart p14:bwMode="auto" r:id="rId276">
              <p14:nvContentPartPr>
                <p14:cNvPr id="243" name="Ink 242">
                  <a:extLst>
                    <a:ext uri="{FF2B5EF4-FFF2-40B4-BE49-F238E27FC236}">
                      <a16:creationId xmlns:a16="http://schemas.microsoft.com/office/drawing/2014/main" id="{0B40CD40-9500-4943-2BA9-93D6D2CC6D49}"/>
                    </a:ext>
                  </a:extLst>
                </p14:cNvPr>
                <p14:cNvContentPartPr/>
                <p14:nvPr/>
              </p14:nvContentPartPr>
              <p14:xfrm>
                <a:off x="3289574" y="6557640"/>
                <a:ext cx="151200" cy="119520"/>
              </p14:xfrm>
            </p:contentPart>
          </mc:Choice>
          <mc:Fallback xmlns="">
            <p:pic>
              <p:nvPicPr>
                <p:cNvPr id="243" name="Ink 242">
                  <a:extLst>
                    <a:ext uri="{FF2B5EF4-FFF2-40B4-BE49-F238E27FC236}">
                      <a16:creationId xmlns:a16="http://schemas.microsoft.com/office/drawing/2014/main" id="{0B40CD40-9500-4943-2BA9-93D6D2CC6D49}"/>
                    </a:ext>
                  </a:extLst>
                </p:cNvPr>
                <p:cNvPicPr/>
                <p:nvPr/>
              </p:nvPicPr>
              <p:blipFill>
                <a:blip r:embed="rId277"/>
                <a:stretch>
                  <a:fillRect/>
                </a:stretch>
              </p:blipFill>
              <p:spPr>
                <a:xfrm>
                  <a:off x="3283454" y="6551520"/>
                  <a:ext cx="163440" cy="131760"/>
                </a:xfrm>
                <a:prstGeom prst="rect">
                  <a:avLst/>
                </a:prstGeom>
              </p:spPr>
            </p:pic>
          </mc:Fallback>
        </mc:AlternateContent>
        <mc:AlternateContent xmlns:mc="http://schemas.openxmlformats.org/markup-compatibility/2006" xmlns:p14="http://schemas.microsoft.com/office/powerpoint/2010/main">
          <mc:Choice Requires="p14">
            <p:contentPart p14:bwMode="auto" r:id="rId278">
              <p14:nvContentPartPr>
                <p14:cNvPr id="244" name="Ink 243">
                  <a:extLst>
                    <a:ext uri="{FF2B5EF4-FFF2-40B4-BE49-F238E27FC236}">
                      <a16:creationId xmlns:a16="http://schemas.microsoft.com/office/drawing/2014/main" id="{3A9817B0-A1B5-AD1D-2782-CB47868347F9}"/>
                    </a:ext>
                  </a:extLst>
                </p14:cNvPr>
                <p14:cNvContentPartPr/>
                <p14:nvPr/>
              </p14:nvContentPartPr>
              <p14:xfrm>
                <a:off x="3521414" y="6508680"/>
                <a:ext cx="187200" cy="241920"/>
              </p14:xfrm>
            </p:contentPart>
          </mc:Choice>
          <mc:Fallback xmlns="">
            <p:pic>
              <p:nvPicPr>
                <p:cNvPr id="244" name="Ink 243">
                  <a:extLst>
                    <a:ext uri="{FF2B5EF4-FFF2-40B4-BE49-F238E27FC236}">
                      <a16:creationId xmlns:a16="http://schemas.microsoft.com/office/drawing/2014/main" id="{3A9817B0-A1B5-AD1D-2782-CB47868347F9}"/>
                    </a:ext>
                  </a:extLst>
                </p:cNvPr>
                <p:cNvPicPr/>
                <p:nvPr/>
              </p:nvPicPr>
              <p:blipFill>
                <a:blip r:embed="rId279"/>
                <a:stretch>
                  <a:fillRect/>
                </a:stretch>
              </p:blipFill>
              <p:spPr>
                <a:xfrm>
                  <a:off x="3515294" y="6502560"/>
                  <a:ext cx="199440" cy="254160"/>
                </a:xfrm>
                <a:prstGeom prst="rect">
                  <a:avLst/>
                </a:prstGeom>
              </p:spPr>
            </p:pic>
          </mc:Fallback>
        </mc:AlternateContent>
        <mc:AlternateContent xmlns:mc="http://schemas.openxmlformats.org/markup-compatibility/2006" xmlns:p14="http://schemas.microsoft.com/office/powerpoint/2010/main">
          <mc:Choice Requires="p14">
            <p:contentPart p14:bwMode="auto" r:id="rId280">
              <p14:nvContentPartPr>
                <p14:cNvPr id="245" name="Ink 244">
                  <a:extLst>
                    <a:ext uri="{FF2B5EF4-FFF2-40B4-BE49-F238E27FC236}">
                      <a16:creationId xmlns:a16="http://schemas.microsoft.com/office/drawing/2014/main" id="{CF836918-6377-8819-8B71-1B5E4A654BE0}"/>
                    </a:ext>
                  </a:extLst>
                </p14:cNvPr>
                <p14:cNvContentPartPr/>
                <p14:nvPr/>
              </p14:nvContentPartPr>
              <p14:xfrm>
                <a:off x="3785294" y="6513720"/>
                <a:ext cx="173520" cy="209160"/>
              </p14:xfrm>
            </p:contentPart>
          </mc:Choice>
          <mc:Fallback xmlns="">
            <p:pic>
              <p:nvPicPr>
                <p:cNvPr id="245" name="Ink 244">
                  <a:extLst>
                    <a:ext uri="{FF2B5EF4-FFF2-40B4-BE49-F238E27FC236}">
                      <a16:creationId xmlns:a16="http://schemas.microsoft.com/office/drawing/2014/main" id="{CF836918-6377-8819-8B71-1B5E4A654BE0}"/>
                    </a:ext>
                  </a:extLst>
                </p:cNvPr>
                <p:cNvPicPr/>
                <p:nvPr/>
              </p:nvPicPr>
              <p:blipFill>
                <a:blip r:embed="rId281"/>
                <a:stretch>
                  <a:fillRect/>
                </a:stretch>
              </p:blipFill>
              <p:spPr>
                <a:xfrm>
                  <a:off x="3779174" y="6507600"/>
                  <a:ext cx="185760" cy="221400"/>
                </a:xfrm>
                <a:prstGeom prst="rect">
                  <a:avLst/>
                </a:prstGeom>
              </p:spPr>
            </p:pic>
          </mc:Fallback>
        </mc:AlternateContent>
        <mc:AlternateContent xmlns:mc="http://schemas.openxmlformats.org/markup-compatibility/2006" xmlns:p14="http://schemas.microsoft.com/office/powerpoint/2010/main">
          <mc:Choice Requires="p14">
            <p:contentPart p14:bwMode="auto" r:id="rId282">
              <p14:nvContentPartPr>
                <p14:cNvPr id="263" name="Ink 262">
                  <a:extLst>
                    <a:ext uri="{FF2B5EF4-FFF2-40B4-BE49-F238E27FC236}">
                      <a16:creationId xmlns:a16="http://schemas.microsoft.com/office/drawing/2014/main" id="{E00F5C9F-F633-76E9-A0F7-5CDD216ACFD5}"/>
                    </a:ext>
                  </a:extLst>
                </p14:cNvPr>
                <p14:cNvContentPartPr/>
                <p14:nvPr/>
              </p14:nvContentPartPr>
              <p14:xfrm>
                <a:off x="2638694" y="6356040"/>
                <a:ext cx="22680" cy="86760"/>
              </p14:xfrm>
            </p:contentPart>
          </mc:Choice>
          <mc:Fallback xmlns="">
            <p:pic>
              <p:nvPicPr>
                <p:cNvPr id="263" name="Ink 262">
                  <a:extLst>
                    <a:ext uri="{FF2B5EF4-FFF2-40B4-BE49-F238E27FC236}">
                      <a16:creationId xmlns:a16="http://schemas.microsoft.com/office/drawing/2014/main" id="{E00F5C9F-F633-76E9-A0F7-5CDD216ACFD5}"/>
                    </a:ext>
                  </a:extLst>
                </p:cNvPr>
                <p:cNvPicPr/>
                <p:nvPr/>
              </p:nvPicPr>
              <p:blipFill>
                <a:blip r:embed="rId283"/>
                <a:stretch>
                  <a:fillRect/>
                </a:stretch>
              </p:blipFill>
              <p:spPr>
                <a:xfrm>
                  <a:off x="2632574" y="6349920"/>
                  <a:ext cx="34920" cy="99000"/>
                </a:xfrm>
                <a:prstGeom prst="rect">
                  <a:avLst/>
                </a:prstGeom>
              </p:spPr>
            </p:pic>
          </mc:Fallback>
        </mc:AlternateContent>
        <mc:AlternateContent xmlns:mc="http://schemas.openxmlformats.org/markup-compatibility/2006" xmlns:p14="http://schemas.microsoft.com/office/powerpoint/2010/main">
          <mc:Choice Requires="p14">
            <p:contentPart p14:bwMode="auto" r:id="rId284">
              <p14:nvContentPartPr>
                <p14:cNvPr id="264" name="Ink 263">
                  <a:extLst>
                    <a:ext uri="{FF2B5EF4-FFF2-40B4-BE49-F238E27FC236}">
                      <a16:creationId xmlns:a16="http://schemas.microsoft.com/office/drawing/2014/main" id="{71D06A60-BE7F-5A82-A9C4-B29B219204AF}"/>
                    </a:ext>
                  </a:extLst>
                </p14:cNvPr>
                <p14:cNvContentPartPr/>
                <p14:nvPr/>
              </p14:nvContentPartPr>
              <p14:xfrm>
                <a:off x="2577854" y="6342000"/>
                <a:ext cx="24840" cy="87840"/>
              </p14:xfrm>
            </p:contentPart>
          </mc:Choice>
          <mc:Fallback xmlns="">
            <p:pic>
              <p:nvPicPr>
                <p:cNvPr id="264" name="Ink 263">
                  <a:extLst>
                    <a:ext uri="{FF2B5EF4-FFF2-40B4-BE49-F238E27FC236}">
                      <a16:creationId xmlns:a16="http://schemas.microsoft.com/office/drawing/2014/main" id="{71D06A60-BE7F-5A82-A9C4-B29B219204AF}"/>
                    </a:ext>
                  </a:extLst>
                </p:cNvPr>
                <p:cNvPicPr/>
                <p:nvPr/>
              </p:nvPicPr>
              <p:blipFill>
                <a:blip r:embed="rId285"/>
                <a:stretch>
                  <a:fillRect/>
                </a:stretch>
              </p:blipFill>
              <p:spPr>
                <a:xfrm>
                  <a:off x="2571734" y="6335880"/>
                  <a:ext cx="37080" cy="1000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86">
            <p14:nvContentPartPr>
              <p14:cNvPr id="360" name="Ink 359">
                <a:extLst>
                  <a:ext uri="{FF2B5EF4-FFF2-40B4-BE49-F238E27FC236}">
                    <a16:creationId xmlns:a16="http://schemas.microsoft.com/office/drawing/2014/main" id="{4F25FC6C-891B-D6FE-3190-81CC566232A4}"/>
                  </a:ext>
                </a:extLst>
              </p14:cNvPr>
              <p14:cNvContentPartPr/>
              <p14:nvPr/>
            </p14:nvContentPartPr>
            <p14:xfrm>
              <a:off x="6093974" y="413880"/>
              <a:ext cx="247320" cy="311040"/>
            </p14:xfrm>
          </p:contentPart>
        </mc:Choice>
        <mc:Fallback xmlns="">
          <p:pic>
            <p:nvPicPr>
              <p:cNvPr id="360" name="Ink 359">
                <a:extLst>
                  <a:ext uri="{FF2B5EF4-FFF2-40B4-BE49-F238E27FC236}">
                    <a16:creationId xmlns:a16="http://schemas.microsoft.com/office/drawing/2014/main" id="{4F25FC6C-891B-D6FE-3190-81CC566232A4}"/>
                  </a:ext>
                </a:extLst>
              </p:cNvPr>
              <p:cNvPicPr/>
              <p:nvPr/>
            </p:nvPicPr>
            <p:blipFill>
              <a:blip r:embed="rId287"/>
              <a:stretch>
                <a:fillRect/>
              </a:stretch>
            </p:blipFill>
            <p:spPr>
              <a:xfrm>
                <a:off x="6087854" y="407760"/>
                <a:ext cx="259560" cy="323280"/>
              </a:xfrm>
              <a:prstGeom prst="rect">
                <a:avLst/>
              </a:prstGeom>
            </p:spPr>
          </p:pic>
        </mc:Fallback>
      </mc:AlternateContent>
      <p:grpSp>
        <p:nvGrpSpPr>
          <p:cNvPr id="370" name="Group 369">
            <a:extLst>
              <a:ext uri="{FF2B5EF4-FFF2-40B4-BE49-F238E27FC236}">
                <a16:creationId xmlns:a16="http://schemas.microsoft.com/office/drawing/2014/main" id="{390680DB-4D6B-5184-B72D-408E5FFE27D0}"/>
              </a:ext>
            </a:extLst>
          </p:cNvPr>
          <p:cNvGrpSpPr/>
          <p:nvPr/>
        </p:nvGrpSpPr>
        <p:grpSpPr>
          <a:xfrm>
            <a:off x="6553694" y="323520"/>
            <a:ext cx="1672200" cy="543600"/>
            <a:chOff x="6553694" y="323520"/>
            <a:chExt cx="1672200" cy="543600"/>
          </a:xfrm>
        </p:grpSpPr>
        <mc:AlternateContent xmlns:mc="http://schemas.openxmlformats.org/markup-compatibility/2006" xmlns:p14="http://schemas.microsoft.com/office/powerpoint/2010/main">
          <mc:Choice Requires="p14">
            <p:contentPart p14:bwMode="auto" r:id="rId288">
              <p14:nvContentPartPr>
                <p14:cNvPr id="361" name="Ink 360">
                  <a:extLst>
                    <a:ext uri="{FF2B5EF4-FFF2-40B4-BE49-F238E27FC236}">
                      <a16:creationId xmlns:a16="http://schemas.microsoft.com/office/drawing/2014/main" id="{AC51FCC9-B9D6-4360-2D5A-E627C2941592}"/>
                    </a:ext>
                  </a:extLst>
                </p14:cNvPr>
                <p14:cNvContentPartPr/>
                <p14:nvPr/>
              </p14:nvContentPartPr>
              <p14:xfrm>
                <a:off x="6636134" y="462840"/>
                <a:ext cx="21960" cy="255600"/>
              </p14:xfrm>
            </p:contentPart>
          </mc:Choice>
          <mc:Fallback xmlns="">
            <p:pic>
              <p:nvPicPr>
                <p:cNvPr id="361" name="Ink 360">
                  <a:extLst>
                    <a:ext uri="{FF2B5EF4-FFF2-40B4-BE49-F238E27FC236}">
                      <a16:creationId xmlns:a16="http://schemas.microsoft.com/office/drawing/2014/main" id="{AC51FCC9-B9D6-4360-2D5A-E627C2941592}"/>
                    </a:ext>
                  </a:extLst>
                </p:cNvPr>
                <p:cNvPicPr/>
                <p:nvPr/>
              </p:nvPicPr>
              <p:blipFill>
                <a:blip r:embed="rId289"/>
                <a:stretch>
                  <a:fillRect/>
                </a:stretch>
              </p:blipFill>
              <p:spPr>
                <a:xfrm>
                  <a:off x="6630014" y="456720"/>
                  <a:ext cx="34200" cy="267840"/>
                </a:xfrm>
                <a:prstGeom prst="rect">
                  <a:avLst/>
                </a:prstGeom>
              </p:spPr>
            </p:pic>
          </mc:Fallback>
        </mc:AlternateContent>
        <mc:AlternateContent xmlns:mc="http://schemas.openxmlformats.org/markup-compatibility/2006" xmlns:p14="http://schemas.microsoft.com/office/powerpoint/2010/main">
          <mc:Choice Requires="p14">
            <p:contentPart p14:bwMode="auto" r:id="rId290">
              <p14:nvContentPartPr>
                <p14:cNvPr id="362" name="Ink 361">
                  <a:extLst>
                    <a:ext uri="{FF2B5EF4-FFF2-40B4-BE49-F238E27FC236}">
                      <a16:creationId xmlns:a16="http://schemas.microsoft.com/office/drawing/2014/main" id="{A590D251-A956-A695-93B2-13A877A57ECD}"/>
                    </a:ext>
                  </a:extLst>
                </p14:cNvPr>
                <p14:cNvContentPartPr/>
                <p14:nvPr/>
              </p14:nvContentPartPr>
              <p14:xfrm>
                <a:off x="6553694" y="403800"/>
                <a:ext cx="255600" cy="22680"/>
              </p14:xfrm>
            </p:contentPart>
          </mc:Choice>
          <mc:Fallback xmlns="">
            <p:pic>
              <p:nvPicPr>
                <p:cNvPr id="362" name="Ink 361">
                  <a:extLst>
                    <a:ext uri="{FF2B5EF4-FFF2-40B4-BE49-F238E27FC236}">
                      <a16:creationId xmlns:a16="http://schemas.microsoft.com/office/drawing/2014/main" id="{A590D251-A956-A695-93B2-13A877A57ECD}"/>
                    </a:ext>
                  </a:extLst>
                </p:cNvPr>
                <p:cNvPicPr/>
                <p:nvPr/>
              </p:nvPicPr>
              <p:blipFill>
                <a:blip r:embed="rId291"/>
                <a:stretch>
                  <a:fillRect/>
                </a:stretch>
              </p:blipFill>
              <p:spPr>
                <a:xfrm>
                  <a:off x="6547574" y="397680"/>
                  <a:ext cx="267840" cy="34920"/>
                </a:xfrm>
                <a:prstGeom prst="rect">
                  <a:avLst/>
                </a:prstGeom>
              </p:spPr>
            </p:pic>
          </mc:Fallback>
        </mc:AlternateContent>
        <mc:AlternateContent xmlns:mc="http://schemas.openxmlformats.org/markup-compatibility/2006" xmlns:p14="http://schemas.microsoft.com/office/powerpoint/2010/main">
          <mc:Choice Requires="p14">
            <p:contentPart p14:bwMode="auto" r:id="rId292">
              <p14:nvContentPartPr>
                <p14:cNvPr id="363" name="Ink 362">
                  <a:extLst>
                    <a:ext uri="{FF2B5EF4-FFF2-40B4-BE49-F238E27FC236}">
                      <a16:creationId xmlns:a16="http://schemas.microsoft.com/office/drawing/2014/main" id="{C8887E65-1A90-A26A-4394-26C383CBFF33}"/>
                    </a:ext>
                  </a:extLst>
                </p14:cNvPr>
                <p14:cNvContentPartPr/>
                <p14:nvPr/>
              </p14:nvContentPartPr>
              <p14:xfrm>
                <a:off x="6855374" y="621960"/>
                <a:ext cx="211680" cy="118800"/>
              </p14:xfrm>
            </p:contentPart>
          </mc:Choice>
          <mc:Fallback xmlns="">
            <p:pic>
              <p:nvPicPr>
                <p:cNvPr id="363" name="Ink 362">
                  <a:extLst>
                    <a:ext uri="{FF2B5EF4-FFF2-40B4-BE49-F238E27FC236}">
                      <a16:creationId xmlns:a16="http://schemas.microsoft.com/office/drawing/2014/main" id="{C8887E65-1A90-A26A-4394-26C383CBFF33}"/>
                    </a:ext>
                  </a:extLst>
                </p:cNvPr>
                <p:cNvPicPr/>
                <p:nvPr/>
              </p:nvPicPr>
              <p:blipFill>
                <a:blip r:embed="rId293"/>
                <a:stretch>
                  <a:fillRect/>
                </a:stretch>
              </p:blipFill>
              <p:spPr>
                <a:xfrm>
                  <a:off x="6849254" y="615840"/>
                  <a:ext cx="223920" cy="131040"/>
                </a:xfrm>
                <a:prstGeom prst="rect">
                  <a:avLst/>
                </a:prstGeom>
              </p:spPr>
            </p:pic>
          </mc:Fallback>
        </mc:AlternateContent>
        <mc:AlternateContent xmlns:mc="http://schemas.openxmlformats.org/markup-compatibility/2006" xmlns:p14="http://schemas.microsoft.com/office/powerpoint/2010/main">
          <mc:Choice Requires="p14">
            <p:contentPart p14:bwMode="auto" r:id="rId294">
              <p14:nvContentPartPr>
                <p14:cNvPr id="364" name="Ink 363">
                  <a:extLst>
                    <a:ext uri="{FF2B5EF4-FFF2-40B4-BE49-F238E27FC236}">
                      <a16:creationId xmlns:a16="http://schemas.microsoft.com/office/drawing/2014/main" id="{4574DA02-DE33-CDCA-7ADD-2615519E4E22}"/>
                    </a:ext>
                  </a:extLst>
                </p14:cNvPr>
                <p14:cNvContentPartPr/>
                <p14:nvPr/>
              </p14:nvContentPartPr>
              <p14:xfrm>
                <a:off x="7110974" y="626640"/>
                <a:ext cx="140400" cy="118800"/>
              </p14:xfrm>
            </p:contentPart>
          </mc:Choice>
          <mc:Fallback xmlns="">
            <p:pic>
              <p:nvPicPr>
                <p:cNvPr id="364" name="Ink 363">
                  <a:extLst>
                    <a:ext uri="{FF2B5EF4-FFF2-40B4-BE49-F238E27FC236}">
                      <a16:creationId xmlns:a16="http://schemas.microsoft.com/office/drawing/2014/main" id="{4574DA02-DE33-CDCA-7ADD-2615519E4E22}"/>
                    </a:ext>
                  </a:extLst>
                </p:cNvPr>
                <p:cNvPicPr/>
                <p:nvPr/>
              </p:nvPicPr>
              <p:blipFill>
                <a:blip r:embed="rId295"/>
                <a:stretch>
                  <a:fillRect/>
                </a:stretch>
              </p:blipFill>
              <p:spPr>
                <a:xfrm>
                  <a:off x="7104854" y="620520"/>
                  <a:ext cx="152640" cy="131040"/>
                </a:xfrm>
                <a:prstGeom prst="rect">
                  <a:avLst/>
                </a:prstGeom>
              </p:spPr>
            </p:pic>
          </mc:Fallback>
        </mc:AlternateContent>
        <mc:AlternateContent xmlns:mc="http://schemas.openxmlformats.org/markup-compatibility/2006" xmlns:p14="http://schemas.microsoft.com/office/powerpoint/2010/main">
          <mc:Choice Requires="p14">
            <p:contentPart p14:bwMode="auto" r:id="rId296">
              <p14:nvContentPartPr>
                <p14:cNvPr id="365" name="Ink 364">
                  <a:extLst>
                    <a:ext uri="{FF2B5EF4-FFF2-40B4-BE49-F238E27FC236}">
                      <a16:creationId xmlns:a16="http://schemas.microsoft.com/office/drawing/2014/main" id="{9BC76BF7-6234-7217-6680-100F6929695C}"/>
                    </a:ext>
                  </a:extLst>
                </p14:cNvPr>
                <p14:cNvContentPartPr/>
                <p14:nvPr/>
              </p14:nvContentPartPr>
              <p14:xfrm>
                <a:off x="7354694" y="619800"/>
                <a:ext cx="227520" cy="247320"/>
              </p14:xfrm>
            </p:contentPart>
          </mc:Choice>
          <mc:Fallback xmlns="">
            <p:pic>
              <p:nvPicPr>
                <p:cNvPr id="365" name="Ink 364">
                  <a:extLst>
                    <a:ext uri="{FF2B5EF4-FFF2-40B4-BE49-F238E27FC236}">
                      <a16:creationId xmlns:a16="http://schemas.microsoft.com/office/drawing/2014/main" id="{9BC76BF7-6234-7217-6680-100F6929695C}"/>
                    </a:ext>
                  </a:extLst>
                </p:cNvPr>
                <p:cNvPicPr/>
                <p:nvPr/>
              </p:nvPicPr>
              <p:blipFill>
                <a:blip r:embed="rId297"/>
                <a:stretch>
                  <a:fillRect/>
                </a:stretch>
              </p:blipFill>
              <p:spPr>
                <a:xfrm>
                  <a:off x="7348574" y="613680"/>
                  <a:ext cx="239760" cy="259560"/>
                </a:xfrm>
                <a:prstGeom prst="rect">
                  <a:avLst/>
                </a:prstGeom>
              </p:spPr>
            </p:pic>
          </mc:Fallback>
        </mc:AlternateContent>
        <mc:AlternateContent xmlns:mc="http://schemas.openxmlformats.org/markup-compatibility/2006" xmlns:p14="http://schemas.microsoft.com/office/powerpoint/2010/main">
          <mc:Choice Requires="p14">
            <p:contentPart p14:bwMode="auto" r:id="rId298">
              <p14:nvContentPartPr>
                <p14:cNvPr id="366" name="Ink 365">
                  <a:extLst>
                    <a:ext uri="{FF2B5EF4-FFF2-40B4-BE49-F238E27FC236}">
                      <a16:creationId xmlns:a16="http://schemas.microsoft.com/office/drawing/2014/main" id="{2ED1F8A1-2205-C585-4AB4-2B7EE145DB8F}"/>
                    </a:ext>
                  </a:extLst>
                </p14:cNvPr>
                <p14:cNvContentPartPr/>
                <p14:nvPr/>
              </p14:nvContentPartPr>
              <p14:xfrm>
                <a:off x="7631894" y="586680"/>
                <a:ext cx="212760" cy="192240"/>
              </p14:xfrm>
            </p:contentPart>
          </mc:Choice>
          <mc:Fallback xmlns="">
            <p:pic>
              <p:nvPicPr>
                <p:cNvPr id="366" name="Ink 365">
                  <a:extLst>
                    <a:ext uri="{FF2B5EF4-FFF2-40B4-BE49-F238E27FC236}">
                      <a16:creationId xmlns:a16="http://schemas.microsoft.com/office/drawing/2014/main" id="{2ED1F8A1-2205-C585-4AB4-2B7EE145DB8F}"/>
                    </a:ext>
                  </a:extLst>
                </p:cNvPr>
                <p:cNvPicPr/>
                <p:nvPr/>
              </p:nvPicPr>
              <p:blipFill>
                <a:blip r:embed="rId299"/>
                <a:stretch>
                  <a:fillRect/>
                </a:stretch>
              </p:blipFill>
              <p:spPr>
                <a:xfrm>
                  <a:off x="7625774" y="580560"/>
                  <a:ext cx="225000" cy="204480"/>
                </a:xfrm>
                <a:prstGeom prst="rect">
                  <a:avLst/>
                </a:prstGeom>
              </p:spPr>
            </p:pic>
          </mc:Fallback>
        </mc:AlternateContent>
        <mc:AlternateContent xmlns:mc="http://schemas.openxmlformats.org/markup-compatibility/2006" xmlns:p14="http://schemas.microsoft.com/office/powerpoint/2010/main">
          <mc:Choice Requires="p14">
            <p:contentPart p14:bwMode="auto" r:id="rId300">
              <p14:nvContentPartPr>
                <p14:cNvPr id="367" name="Ink 366">
                  <a:extLst>
                    <a:ext uri="{FF2B5EF4-FFF2-40B4-BE49-F238E27FC236}">
                      <a16:creationId xmlns:a16="http://schemas.microsoft.com/office/drawing/2014/main" id="{F37FFECC-7339-E5C1-3605-6146B3DEB7DE}"/>
                    </a:ext>
                  </a:extLst>
                </p14:cNvPr>
                <p14:cNvContentPartPr/>
                <p14:nvPr/>
              </p14:nvContentPartPr>
              <p14:xfrm>
                <a:off x="7951934" y="323520"/>
                <a:ext cx="14760" cy="440640"/>
              </p14:xfrm>
            </p:contentPart>
          </mc:Choice>
          <mc:Fallback xmlns="">
            <p:pic>
              <p:nvPicPr>
                <p:cNvPr id="367" name="Ink 366">
                  <a:extLst>
                    <a:ext uri="{FF2B5EF4-FFF2-40B4-BE49-F238E27FC236}">
                      <a16:creationId xmlns:a16="http://schemas.microsoft.com/office/drawing/2014/main" id="{F37FFECC-7339-E5C1-3605-6146B3DEB7DE}"/>
                    </a:ext>
                  </a:extLst>
                </p:cNvPr>
                <p:cNvPicPr/>
                <p:nvPr/>
              </p:nvPicPr>
              <p:blipFill>
                <a:blip r:embed="rId301"/>
                <a:stretch>
                  <a:fillRect/>
                </a:stretch>
              </p:blipFill>
              <p:spPr>
                <a:xfrm>
                  <a:off x="7945814" y="317400"/>
                  <a:ext cx="27000" cy="452880"/>
                </a:xfrm>
                <a:prstGeom prst="rect">
                  <a:avLst/>
                </a:prstGeom>
              </p:spPr>
            </p:pic>
          </mc:Fallback>
        </mc:AlternateContent>
        <mc:AlternateContent xmlns:mc="http://schemas.openxmlformats.org/markup-compatibility/2006" xmlns:p14="http://schemas.microsoft.com/office/powerpoint/2010/main">
          <mc:Choice Requires="p14">
            <p:contentPart p14:bwMode="auto" r:id="rId302">
              <p14:nvContentPartPr>
                <p14:cNvPr id="368" name="Ink 367">
                  <a:extLst>
                    <a:ext uri="{FF2B5EF4-FFF2-40B4-BE49-F238E27FC236}">
                      <a16:creationId xmlns:a16="http://schemas.microsoft.com/office/drawing/2014/main" id="{75108CF8-58AF-A01C-273B-9A26CFDD909C}"/>
                    </a:ext>
                  </a:extLst>
                </p14:cNvPr>
                <p14:cNvContentPartPr/>
                <p14:nvPr/>
              </p14:nvContentPartPr>
              <p14:xfrm>
                <a:off x="7869134" y="575160"/>
                <a:ext cx="180000" cy="10440"/>
              </p14:xfrm>
            </p:contentPart>
          </mc:Choice>
          <mc:Fallback xmlns="">
            <p:pic>
              <p:nvPicPr>
                <p:cNvPr id="368" name="Ink 367">
                  <a:extLst>
                    <a:ext uri="{FF2B5EF4-FFF2-40B4-BE49-F238E27FC236}">
                      <a16:creationId xmlns:a16="http://schemas.microsoft.com/office/drawing/2014/main" id="{75108CF8-58AF-A01C-273B-9A26CFDD909C}"/>
                    </a:ext>
                  </a:extLst>
                </p:cNvPr>
                <p:cNvPicPr/>
                <p:nvPr/>
              </p:nvPicPr>
              <p:blipFill>
                <a:blip r:embed="rId303"/>
                <a:stretch>
                  <a:fillRect/>
                </a:stretch>
              </p:blipFill>
              <p:spPr>
                <a:xfrm>
                  <a:off x="7863014" y="569040"/>
                  <a:ext cx="192240" cy="22680"/>
                </a:xfrm>
                <a:prstGeom prst="rect">
                  <a:avLst/>
                </a:prstGeom>
              </p:spPr>
            </p:pic>
          </mc:Fallback>
        </mc:AlternateContent>
        <mc:AlternateContent xmlns:mc="http://schemas.openxmlformats.org/markup-compatibility/2006" xmlns:p14="http://schemas.microsoft.com/office/powerpoint/2010/main">
          <mc:Choice Requires="p14">
            <p:contentPart p14:bwMode="auto" r:id="rId304">
              <p14:nvContentPartPr>
                <p14:cNvPr id="369" name="Ink 368">
                  <a:extLst>
                    <a:ext uri="{FF2B5EF4-FFF2-40B4-BE49-F238E27FC236}">
                      <a16:creationId xmlns:a16="http://schemas.microsoft.com/office/drawing/2014/main" id="{521C2A9F-52E1-82FE-B76B-E1C471E60A75}"/>
                    </a:ext>
                  </a:extLst>
                </p14:cNvPr>
                <p14:cNvContentPartPr/>
                <p14:nvPr/>
              </p14:nvContentPartPr>
              <p14:xfrm>
                <a:off x="8102774" y="582360"/>
                <a:ext cx="123120" cy="153360"/>
              </p14:xfrm>
            </p:contentPart>
          </mc:Choice>
          <mc:Fallback xmlns="">
            <p:pic>
              <p:nvPicPr>
                <p:cNvPr id="369" name="Ink 368">
                  <a:extLst>
                    <a:ext uri="{FF2B5EF4-FFF2-40B4-BE49-F238E27FC236}">
                      <a16:creationId xmlns:a16="http://schemas.microsoft.com/office/drawing/2014/main" id="{521C2A9F-52E1-82FE-B76B-E1C471E60A75}"/>
                    </a:ext>
                  </a:extLst>
                </p:cNvPr>
                <p:cNvPicPr/>
                <p:nvPr/>
              </p:nvPicPr>
              <p:blipFill>
                <a:blip r:embed="rId305"/>
                <a:stretch>
                  <a:fillRect/>
                </a:stretch>
              </p:blipFill>
              <p:spPr>
                <a:xfrm>
                  <a:off x="8096654" y="576240"/>
                  <a:ext cx="135360" cy="165600"/>
                </a:xfrm>
                <a:prstGeom prst="rect">
                  <a:avLst/>
                </a:prstGeom>
              </p:spPr>
            </p:pic>
          </mc:Fallback>
        </mc:AlternateContent>
      </p:grpSp>
      <p:grpSp>
        <p:nvGrpSpPr>
          <p:cNvPr id="379" name="Group 378">
            <a:extLst>
              <a:ext uri="{FF2B5EF4-FFF2-40B4-BE49-F238E27FC236}">
                <a16:creationId xmlns:a16="http://schemas.microsoft.com/office/drawing/2014/main" id="{7B997EDC-8E20-8D77-1F23-F63E2D746B51}"/>
              </a:ext>
            </a:extLst>
          </p:cNvPr>
          <p:cNvGrpSpPr/>
          <p:nvPr/>
        </p:nvGrpSpPr>
        <p:grpSpPr>
          <a:xfrm>
            <a:off x="8681654" y="504600"/>
            <a:ext cx="381240" cy="240480"/>
            <a:chOff x="8681654" y="504600"/>
            <a:chExt cx="381240" cy="240480"/>
          </a:xfrm>
        </p:grpSpPr>
        <mc:AlternateContent xmlns:mc="http://schemas.openxmlformats.org/markup-compatibility/2006" xmlns:p14="http://schemas.microsoft.com/office/powerpoint/2010/main">
          <mc:Choice Requires="p14">
            <p:contentPart p14:bwMode="auto" r:id="rId306">
              <p14:nvContentPartPr>
                <p14:cNvPr id="371" name="Ink 370">
                  <a:extLst>
                    <a:ext uri="{FF2B5EF4-FFF2-40B4-BE49-F238E27FC236}">
                      <a16:creationId xmlns:a16="http://schemas.microsoft.com/office/drawing/2014/main" id="{2B547C66-F238-A32B-C109-2D15A1322B2E}"/>
                    </a:ext>
                  </a:extLst>
                </p14:cNvPr>
                <p14:cNvContentPartPr/>
                <p14:nvPr/>
              </p14:nvContentPartPr>
              <p14:xfrm>
                <a:off x="8699654" y="656880"/>
                <a:ext cx="25560" cy="72000"/>
              </p14:xfrm>
            </p:contentPart>
          </mc:Choice>
          <mc:Fallback xmlns="">
            <p:pic>
              <p:nvPicPr>
                <p:cNvPr id="371" name="Ink 370">
                  <a:extLst>
                    <a:ext uri="{FF2B5EF4-FFF2-40B4-BE49-F238E27FC236}">
                      <a16:creationId xmlns:a16="http://schemas.microsoft.com/office/drawing/2014/main" id="{2B547C66-F238-A32B-C109-2D15A1322B2E}"/>
                    </a:ext>
                  </a:extLst>
                </p:cNvPr>
                <p:cNvPicPr/>
                <p:nvPr/>
              </p:nvPicPr>
              <p:blipFill>
                <a:blip r:embed="rId307"/>
                <a:stretch>
                  <a:fillRect/>
                </a:stretch>
              </p:blipFill>
              <p:spPr>
                <a:xfrm>
                  <a:off x="8693534" y="650760"/>
                  <a:ext cx="37800" cy="84240"/>
                </a:xfrm>
                <a:prstGeom prst="rect">
                  <a:avLst/>
                </a:prstGeom>
              </p:spPr>
            </p:pic>
          </mc:Fallback>
        </mc:AlternateContent>
        <mc:AlternateContent xmlns:mc="http://schemas.openxmlformats.org/markup-compatibility/2006" xmlns:p14="http://schemas.microsoft.com/office/powerpoint/2010/main">
          <mc:Choice Requires="p14">
            <p:contentPart p14:bwMode="auto" r:id="rId308">
              <p14:nvContentPartPr>
                <p14:cNvPr id="372" name="Ink 371">
                  <a:extLst>
                    <a:ext uri="{FF2B5EF4-FFF2-40B4-BE49-F238E27FC236}">
                      <a16:creationId xmlns:a16="http://schemas.microsoft.com/office/drawing/2014/main" id="{298710B3-5EE4-4672-3D5D-D095B8F47AB5}"/>
                    </a:ext>
                  </a:extLst>
                </p14:cNvPr>
                <p14:cNvContentPartPr/>
                <p14:nvPr/>
              </p14:nvContentPartPr>
              <p14:xfrm>
                <a:off x="8681654" y="504600"/>
                <a:ext cx="36360" cy="7560"/>
              </p14:xfrm>
            </p:contentPart>
          </mc:Choice>
          <mc:Fallback xmlns="">
            <p:pic>
              <p:nvPicPr>
                <p:cNvPr id="372" name="Ink 371">
                  <a:extLst>
                    <a:ext uri="{FF2B5EF4-FFF2-40B4-BE49-F238E27FC236}">
                      <a16:creationId xmlns:a16="http://schemas.microsoft.com/office/drawing/2014/main" id="{298710B3-5EE4-4672-3D5D-D095B8F47AB5}"/>
                    </a:ext>
                  </a:extLst>
                </p:cNvPr>
                <p:cNvPicPr/>
                <p:nvPr/>
              </p:nvPicPr>
              <p:blipFill>
                <a:blip r:embed="rId309"/>
                <a:stretch>
                  <a:fillRect/>
                </a:stretch>
              </p:blipFill>
              <p:spPr>
                <a:xfrm>
                  <a:off x="8675534" y="498480"/>
                  <a:ext cx="48600" cy="19800"/>
                </a:xfrm>
                <a:prstGeom prst="rect">
                  <a:avLst/>
                </a:prstGeom>
              </p:spPr>
            </p:pic>
          </mc:Fallback>
        </mc:AlternateContent>
        <mc:AlternateContent xmlns:mc="http://schemas.openxmlformats.org/markup-compatibility/2006" xmlns:p14="http://schemas.microsoft.com/office/powerpoint/2010/main">
          <mc:Choice Requires="p14">
            <p:contentPart p14:bwMode="auto" r:id="rId310">
              <p14:nvContentPartPr>
                <p14:cNvPr id="373" name="Ink 372">
                  <a:extLst>
                    <a:ext uri="{FF2B5EF4-FFF2-40B4-BE49-F238E27FC236}">
                      <a16:creationId xmlns:a16="http://schemas.microsoft.com/office/drawing/2014/main" id="{686E196F-3762-725A-137C-0466E6FC15F4}"/>
                    </a:ext>
                  </a:extLst>
                </p14:cNvPr>
                <p14:cNvContentPartPr/>
                <p14:nvPr/>
              </p14:nvContentPartPr>
              <p14:xfrm>
                <a:off x="8832494" y="595680"/>
                <a:ext cx="230400" cy="149400"/>
              </p14:xfrm>
            </p:contentPart>
          </mc:Choice>
          <mc:Fallback xmlns="">
            <p:pic>
              <p:nvPicPr>
                <p:cNvPr id="373" name="Ink 372">
                  <a:extLst>
                    <a:ext uri="{FF2B5EF4-FFF2-40B4-BE49-F238E27FC236}">
                      <a16:creationId xmlns:a16="http://schemas.microsoft.com/office/drawing/2014/main" id="{686E196F-3762-725A-137C-0466E6FC15F4}"/>
                    </a:ext>
                  </a:extLst>
                </p:cNvPr>
                <p:cNvPicPr/>
                <p:nvPr/>
              </p:nvPicPr>
              <p:blipFill>
                <a:blip r:embed="rId311"/>
                <a:stretch>
                  <a:fillRect/>
                </a:stretch>
              </p:blipFill>
              <p:spPr>
                <a:xfrm>
                  <a:off x="8826374" y="589560"/>
                  <a:ext cx="242640" cy="161640"/>
                </a:xfrm>
                <a:prstGeom prst="rect">
                  <a:avLst/>
                </a:prstGeom>
              </p:spPr>
            </p:pic>
          </mc:Fallback>
        </mc:AlternateContent>
      </p:grpSp>
      <p:grpSp>
        <p:nvGrpSpPr>
          <p:cNvPr id="378" name="Group 377">
            <a:extLst>
              <a:ext uri="{FF2B5EF4-FFF2-40B4-BE49-F238E27FC236}">
                <a16:creationId xmlns:a16="http://schemas.microsoft.com/office/drawing/2014/main" id="{2FC1ACDC-6596-C28F-D3FA-CA7B09DCBC5F}"/>
              </a:ext>
            </a:extLst>
          </p:cNvPr>
          <p:cNvGrpSpPr/>
          <p:nvPr/>
        </p:nvGrpSpPr>
        <p:grpSpPr>
          <a:xfrm>
            <a:off x="9616214" y="362040"/>
            <a:ext cx="701280" cy="490680"/>
            <a:chOff x="9616214" y="362040"/>
            <a:chExt cx="701280" cy="490680"/>
          </a:xfrm>
        </p:grpSpPr>
        <mc:AlternateContent xmlns:mc="http://schemas.openxmlformats.org/markup-compatibility/2006" xmlns:p14="http://schemas.microsoft.com/office/powerpoint/2010/main">
          <mc:Choice Requires="p14">
            <p:contentPart p14:bwMode="auto" r:id="rId312">
              <p14:nvContentPartPr>
                <p14:cNvPr id="374" name="Ink 373">
                  <a:extLst>
                    <a:ext uri="{FF2B5EF4-FFF2-40B4-BE49-F238E27FC236}">
                      <a16:creationId xmlns:a16="http://schemas.microsoft.com/office/drawing/2014/main" id="{68E8535C-0BD0-A0F1-24D2-CCFC74150037}"/>
                    </a:ext>
                  </a:extLst>
                </p14:cNvPr>
                <p14:cNvContentPartPr/>
                <p14:nvPr/>
              </p14:nvContentPartPr>
              <p14:xfrm>
                <a:off x="9634214" y="362040"/>
                <a:ext cx="68760" cy="337680"/>
              </p14:xfrm>
            </p:contentPart>
          </mc:Choice>
          <mc:Fallback xmlns="">
            <p:pic>
              <p:nvPicPr>
                <p:cNvPr id="374" name="Ink 373">
                  <a:extLst>
                    <a:ext uri="{FF2B5EF4-FFF2-40B4-BE49-F238E27FC236}">
                      <a16:creationId xmlns:a16="http://schemas.microsoft.com/office/drawing/2014/main" id="{68E8535C-0BD0-A0F1-24D2-CCFC74150037}"/>
                    </a:ext>
                  </a:extLst>
                </p:cNvPr>
                <p:cNvPicPr/>
                <p:nvPr/>
              </p:nvPicPr>
              <p:blipFill>
                <a:blip r:embed="rId313"/>
                <a:stretch>
                  <a:fillRect/>
                </a:stretch>
              </p:blipFill>
              <p:spPr>
                <a:xfrm>
                  <a:off x="9628094" y="355920"/>
                  <a:ext cx="81000" cy="349920"/>
                </a:xfrm>
                <a:prstGeom prst="rect">
                  <a:avLst/>
                </a:prstGeom>
              </p:spPr>
            </p:pic>
          </mc:Fallback>
        </mc:AlternateContent>
        <mc:AlternateContent xmlns:mc="http://schemas.openxmlformats.org/markup-compatibility/2006" xmlns:p14="http://schemas.microsoft.com/office/powerpoint/2010/main">
          <mc:Choice Requires="p14">
            <p:contentPart p14:bwMode="auto" r:id="rId314">
              <p14:nvContentPartPr>
                <p14:cNvPr id="375" name="Ink 374">
                  <a:extLst>
                    <a:ext uri="{FF2B5EF4-FFF2-40B4-BE49-F238E27FC236}">
                      <a16:creationId xmlns:a16="http://schemas.microsoft.com/office/drawing/2014/main" id="{FBF21C6A-BB40-CE99-F1D3-E5133E33F2FE}"/>
                    </a:ext>
                  </a:extLst>
                </p14:cNvPr>
                <p14:cNvContentPartPr/>
                <p14:nvPr/>
              </p14:nvContentPartPr>
              <p14:xfrm>
                <a:off x="9616214" y="543480"/>
                <a:ext cx="169200" cy="9000"/>
              </p14:xfrm>
            </p:contentPart>
          </mc:Choice>
          <mc:Fallback xmlns="">
            <p:pic>
              <p:nvPicPr>
                <p:cNvPr id="375" name="Ink 374">
                  <a:extLst>
                    <a:ext uri="{FF2B5EF4-FFF2-40B4-BE49-F238E27FC236}">
                      <a16:creationId xmlns:a16="http://schemas.microsoft.com/office/drawing/2014/main" id="{FBF21C6A-BB40-CE99-F1D3-E5133E33F2FE}"/>
                    </a:ext>
                  </a:extLst>
                </p:cNvPr>
                <p:cNvPicPr/>
                <p:nvPr/>
              </p:nvPicPr>
              <p:blipFill>
                <a:blip r:embed="rId315"/>
                <a:stretch>
                  <a:fillRect/>
                </a:stretch>
              </p:blipFill>
              <p:spPr>
                <a:xfrm>
                  <a:off x="9610094" y="537360"/>
                  <a:ext cx="181440" cy="21240"/>
                </a:xfrm>
                <a:prstGeom prst="rect">
                  <a:avLst/>
                </a:prstGeom>
              </p:spPr>
            </p:pic>
          </mc:Fallback>
        </mc:AlternateContent>
        <mc:AlternateContent xmlns:mc="http://schemas.openxmlformats.org/markup-compatibility/2006" xmlns:p14="http://schemas.microsoft.com/office/powerpoint/2010/main">
          <mc:Choice Requires="p14">
            <p:contentPart p14:bwMode="auto" r:id="rId316">
              <p14:nvContentPartPr>
                <p14:cNvPr id="376" name="Ink 375">
                  <a:extLst>
                    <a:ext uri="{FF2B5EF4-FFF2-40B4-BE49-F238E27FC236}">
                      <a16:creationId xmlns:a16="http://schemas.microsoft.com/office/drawing/2014/main" id="{84D6C9A6-D2B0-7DD2-F82D-5EB84AF7B697}"/>
                    </a:ext>
                  </a:extLst>
                </p14:cNvPr>
                <p14:cNvContentPartPr/>
                <p14:nvPr/>
              </p14:nvContentPartPr>
              <p14:xfrm>
                <a:off x="9839054" y="695760"/>
                <a:ext cx="61560" cy="94680"/>
              </p14:xfrm>
            </p:contentPart>
          </mc:Choice>
          <mc:Fallback xmlns="">
            <p:pic>
              <p:nvPicPr>
                <p:cNvPr id="376" name="Ink 375">
                  <a:extLst>
                    <a:ext uri="{FF2B5EF4-FFF2-40B4-BE49-F238E27FC236}">
                      <a16:creationId xmlns:a16="http://schemas.microsoft.com/office/drawing/2014/main" id="{84D6C9A6-D2B0-7DD2-F82D-5EB84AF7B697}"/>
                    </a:ext>
                  </a:extLst>
                </p:cNvPr>
                <p:cNvPicPr/>
                <p:nvPr/>
              </p:nvPicPr>
              <p:blipFill>
                <a:blip r:embed="rId317"/>
                <a:stretch>
                  <a:fillRect/>
                </a:stretch>
              </p:blipFill>
              <p:spPr>
                <a:xfrm>
                  <a:off x="9832934" y="689640"/>
                  <a:ext cx="73800" cy="106920"/>
                </a:xfrm>
                <a:prstGeom prst="rect">
                  <a:avLst/>
                </a:prstGeom>
              </p:spPr>
            </p:pic>
          </mc:Fallback>
        </mc:AlternateContent>
        <mc:AlternateContent xmlns:mc="http://schemas.openxmlformats.org/markup-compatibility/2006" xmlns:p14="http://schemas.microsoft.com/office/powerpoint/2010/main">
          <mc:Choice Requires="p14">
            <p:contentPart p14:bwMode="auto" r:id="rId318">
              <p14:nvContentPartPr>
                <p14:cNvPr id="377" name="Ink 376">
                  <a:extLst>
                    <a:ext uri="{FF2B5EF4-FFF2-40B4-BE49-F238E27FC236}">
                      <a16:creationId xmlns:a16="http://schemas.microsoft.com/office/drawing/2014/main" id="{267DEA60-FDA4-54E2-A7C8-EA60A8CD4032}"/>
                    </a:ext>
                  </a:extLst>
                </p14:cNvPr>
                <p14:cNvContentPartPr/>
                <p14:nvPr/>
              </p14:nvContentPartPr>
              <p14:xfrm>
                <a:off x="10043894" y="480840"/>
                <a:ext cx="273600" cy="371880"/>
              </p14:xfrm>
            </p:contentPart>
          </mc:Choice>
          <mc:Fallback xmlns="">
            <p:pic>
              <p:nvPicPr>
                <p:cNvPr id="377" name="Ink 376">
                  <a:extLst>
                    <a:ext uri="{FF2B5EF4-FFF2-40B4-BE49-F238E27FC236}">
                      <a16:creationId xmlns:a16="http://schemas.microsoft.com/office/drawing/2014/main" id="{267DEA60-FDA4-54E2-A7C8-EA60A8CD4032}"/>
                    </a:ext>
                  </a:extLst>
                </p:cNvPr>
                <p:cNvPicPr/>
                <p:nvPr/>
              </p:nvPicPr>
              <p:blipFill>
                <a:blip r:embed="rId319"/>
                <a:stretch>
                  <a:fillRect/>
                </a:stretch>
              </p:blipFill>
              <p:spPr>
                <a:xfrm>
                  <a:off x="10037774" y="474720"/>
                  <a:ext cx="285840" cy="384120"/>
                </a:xfrm>
                <a:prstGeom prst="rect">
                  <a:avLst/>
                </a:prstGeom>
              </p:spPr>
            </p:pic>
          </mc:Fallback>
        </mc:AlternateContent>
      </p:grpSp>
      <p:grpSp>
        <p:nvGrpSpPr>
          <p:cNvPr id="387" name="Group 386">
            <a:extLst>
              <a:ext uri="{FF2B5EF4-FFF2-40B4-BE49-F238E27FC236}">
                <a16:creationId xmlns:a16="http://schemas.microsoft.com/office/drawing/2014/main" id="{5F9DF138-E8CD-2325-38FC-C70662069ED4}"/>
              </a:ext>
            </a:extLst>
          </p:cNvPr>
          <p:cNvGrpSpPr/>
          <p:nvPr/>
        </p:nvGrpSpPr>
        <p:grpSpPr>
          <a:xfrm>
            <a:off x="10655174" y="337920"/>
            <a:ext cx="1417320" cy="376920"/>
            <a:chOff x="10655174" y="337920"/>
            <a:chExt cx="1417320" cy="376920"/>
          </a:xfrm>
        </p:grpSpPr>
        <mc:AlternateContent xmlns:mc="http://schemas.openxmlformats.org/markup-compatibility/2006" xmlns:p14="http://schemas.microsoft.com/office/powerpoint/2010/main">
          <mc:Choice Requires="p14">
            <p:contentPart p14:bwMode="auto" r:id="rId320">
              <p14:nvContentPartPr>
                <p14:cNvPr id="380" name="Ink 379">
                  <a:extLst>
                    <a:ext uri="{FF2B5EF4-FFF2-40B4-BE49-F238E27FC236}">
                      <a16:creationId xmlns:a16="http://schemas.microsoft.com/office/drawing/2014/main" id="{12C437C3-A203-8E6D-D5E4-A948803C513D}"/>
                    </a:ext>
                  </a:extLst>
                </p14:cNvPr>
                <p14:cNvContentPartPr/>
                <p14:nvPr/>
              </p14:nvContentPartPr>
              <p14:xfrm>
                <a:off x="10655174" y="337920"/>
                <a:ext cx="270000" cy="374760"/>
              </p14:xfrm>
            </p:contentPart>
          </mc:Choice>
          <mc:Fallback xmlns="">
            <p:pic>
              <p:nvPicPr>
                <p:cNvPr id="380" name="Ink 379">
                  <a:extLst>
                    <a:ext uri="{FF2B5EF4-FFF2-40B4-BE49-F238E27FC236}">
                      <a16:creationId xmlns:a16="http://schemas.microsoft.com/office/drawing/2014/main" id="{12C437C3-A203-8E6D-D5E4-A948803C513D}"/>
                    </a:ext>
                  </a:extLst>
                </p:cNvPr>
                <p:cNvPicPr/>
                <p:nvPr/>
              </p:nvPicPr>
              <p:blipFill>
                <a:blip r:embed="rId321"/>
                <a:stretch>
                  <a:fillRect/>
                </a:stretch>
              </p:blipFill>
              <p:spPr>
                <a:xfrm>
                  <a:off x="10649054" y="331800"/>
                  <a:ext cx="282240" cy="387000"/>
                </a:xfrm>
                <a:prstGeom prst="rect">
                  <a:avLst/>
                </a:prstGeom>
              </p:spPr>
            </p:pic>
          </mc:Fallback>
        </mc:AlternateContent>
        <mc:AlternateContent xmlns:mc="http://schemas.openxmlformats.org/markup-compatibility/2006" xmlns:p14="http://schemas.microsoft.com/office/powerpoint/2010/main">
          <mc:Choice Requires="p14">
            <p:contentPart p14:bwMode="auto" r:id="rId322">
              <p14:nvContentPartPr>
                <p14:cNvPr id="381" name="Ink 380">
                  <a:extLst>
                    <a:ext uri="{FF2B5EF4-FFF2-40B4-BE49-F238E27FC236}">
                      <a16:creationId xmlns:a16="http://schemas.microsoft.com/office/drawing/2014/main" id="{1DF9F23F-26BA-87EA-4572-C42F1E3BC23F}"/>
                    </a:ext>
                  </a:extLst>
                </p14:cNvPr>
                <p14:cNvContentPartPr/>
                <p14:nvPr/>
              </p14:nvContentPartPr>
              <p14:xfrm>
                <a:off x="11003294" y="534120"/>
                <a:ext cx="162360" cy="172080"/>
              </p14:xfrm>
            </p:contentPart>
          </mc:Choice>
          <mc:Fallback xmlns="">
            <p:pic>
              <p:nvPicPr>
                <p:cNvPr id="381" name="Ink 380">
                  <a:extLst>
                    <a:ext uri="{FF2B5EF4-FFF2-40B4-BE49-F238E27FC236}">
                      <a16:creationId xmlns:a16="http://schemas.microsoft.com/office/drawing/2014/main" id="{1DF9F23F-26BA-87EA-4572-C42F1E3BC23F}"/>
                    </a:ext>
                  </a:extLst>
                </p:cNvPr>
                <p:cNvPicPr/>
                <p:nvPr/>
              </p:nvPicPr>
              <p:blipFill>
                <a:blip r:embed="rId323"/>
                <a:stretch>
                  <a:fillRect/>
                </a:stretch>
              </p:blipFill>
              <p:spPr>
                <a:xfrm>
                  <a:off x="10997174" y="528000"/>
                  <a:ext cx="174600" cy="184320"/>
                </a:xfrm>
                <a:prstGeom prst="rect">
                  <a:avLst/>
                </a:prstGeom>
              </p:spPr>
            </p:pic>
          </mc:Fallback>
        </mc:AlternateContent>
        <mc:AlternateContent xmlns:mc="http://schemas.openxmlformats.org/markup-compatibility/2006" xmlns:p14="http://schemas.microsoft.com/office/powerpoint/2010/main">
          <mc:Choice Requires="p14">
            <p:contentPart p14:bwMode="auto" r:id="rId324">
              <p14:nvContentPartPr>
                <p14:cNvPr id="382" name="Ink 381">
                  <a:extLst>
                    <a:ext uri="{FF2B5EF4-FFF2-40B4-BE49-F238E27FC236}">
                      <a16:creationId xmlns:a16="http://schemas.microsoft.com/office/drawing/2014/main" id="{E3C50BD2-FE22-21A3-9B0E-91A28B3EB3FA}"/>
                    </a:ext>
                  </a:extLst>
                </p14:cNvPr>
                <p14:cNvContentPartPr/>
                <p14:nvPr/>
              </p14:nvContentPartPr>
              <p14:xfrm>
                <a:off x="11240894" y="544920"/>
                <a:ext cx="249120" cy="159840"/>
              </p14:xfrm>
            </p:contentPart>
          </mc:Choice>
          <mc:Fallback xmlns="">
            <p:pic>
              <p:nvPicPr>
                <p:cNvPr id="382" name="Ink 381">
                  <a:extLst>
                    <a:ext uri="{FF2B5EF4-FFF2-40B4-BE49-F238E27FC236}">
                      <a16:creationId xmlns:a16="http://schemas.microsoft.com/office/drawing/2014/main" id="{E3C50BD2-FE22-21A3-9B0E-91A28B3EB3FA}"/>
                    </a:ext>
                  </a:extLst>
                </p:cNvPr>
                <p:cNvPicPr/>
                <p:nvPr/>
              </p:nvPicPr>
              <p:blipFill>
                <a:blip r:embed="rId325"/>
                <a:stretch>
                  <a:fillRect/>
                </a:stretch>
              </p:blipFill>
              <p:spPr>
                <a:xfrm>
                  <a:off x="11234774" y="538800"/>
                  <a:ext cx="261360" cy="172080"/>
                </a:xfrm>
                <a:prstGeom prst="rect">
                  <a:avLst/>
                </a:prstGeom>
              </p:spPr>
            </p:pic>
          </mc:Fallback>
        </mc:AlternateContent>
        <mc:AlternateContent xmlns:mc="http://schemas.openxmlformats.org/markup-compatibility/2006" xmlns:p14="http://schemas.microsoft.com/office/powerpoint/2010/main">
          <mc:Choice Requires="p14">
            <p:contentPart p14:bwMode="auto" r:id="rId326">
              <p14:nvContentPartPr>
                <p14:cNvPr id="383" name="Ink 382">
                  <a:extLst>
                    <a:ext uri="{FF2B5EF4-FFF2-40B4-BE49-F238E27FC236}">
                      <a16:creationId xmlns:a16="http://schemas.microsoft.com/office/drawing/2014/main" id="{D3B5EAA6-9EDF-194B-678F-797C06CFBB2F}"/>
                    </a:ext>
                  </a:extLst>
                </p14:cNvPr>
                <p14:cNvContentPartPr/>
                <p14:nvPr/>
              </p14:nvContentPartPr>
              <p14:xfrm>
                <a:off x="11553374" y="578400"/>
                <a:ext cx="183960" cy="133560"/>
              </p14:xfrm>
            </p:contentPart>
          </mc:Choice>
          <mc:Fallback xmlns="">
            <p:pic>
              <p:nvPicPr>
                <p:cNvPr id="383" name="Ink 382">
                  <a:extLst>
                    <a:ext uri="{FF2B5EF4-FFF2-40B4-BE49-F238E27FC236}">
                      <a16:creationId xmlns:a16="http://schemas.microsoft.com/office/drawing/2014/main" id="{D3B5EAA6-9EDF-194B-678F-797C06CFBB2F}"/>
                    </a:ext>
                  </a:extLst>
                </p:cNvPr>
                <p:cNvPicPr/>
                <p:nvPr/>
              </p:nvPicPr>
              <p:blipFill>
                <a:blip r:embed="rId327"/>
                <a:stretch>
                  <a:fillRect/>
                </a:stretch>
              </p:blipFill>
              <p:spPr>
                <a:xfrm>
                  <a:off x="11547254" y="572280"/>
                  <a:ext cx="196200" cy="145800"/>
                </a:xfrm>
                <a:prstGeom prst="rect">
                  <a:avLst/>
                </a:prstGeom>
              </p:spPr>
            </p:pic>
          </mc:Fallback>
        </mc:AlternateContent>
        <mc:AlternateContent xmlns:mc="http://schemas.openxmlformats.org/markup-compatibility/2006" xmlns:p14="http://schemas.microsoft.com/office/powerpoint/2010/main">
          <mc:Choice Requires="p14">
            <p:contentPart p14:bwMode="auto" r:id="rId328">
              <p14:nvContentPartPr>
                <p14:cNvPr id="384" name="Ink 383">
                  <a:extLst>
                    <a:ext uri="{FF2B5EF4-FFF2-40B4-BE49-F238E27FC236}">
                      <a16:creationId xmlns:a16="http://schemas.microsoft.com/office/drawing/2014/main" id="{751DB8E1-BA06-00C0-0065-5D07ED9F619A}"/>
                    </a:ext>
                  </a:extLst>
                </p14:cNvPr>
                <p14:cNvContentPartPr/>
                <p14:nvPr/>
              </p14:nvContentPartPr>
              <p14:xfrm>
                <a:off x="11783774" y="593520"/>
                <a:ext cx="7560" cy="105840"/>
              </p14:xfrm>
            </p:contentPart>
          </mc:Choice>
          <mc:Fallback xmlns="">
            <p:pic>
              <p:nvPicPr>
                <p:cNvPr id="384" name="Ink 383">
                  <a:extLst>
                    <a:ext uri="{FF2B5EF4-FFF2-40B4-BE49-F238E27FC236}">
                      <a16:creationId xmlns:a16="http://schemas.microsoft.com/office/drawing/2014/main" id="{751DB8E1-BA06-00C0-0065-5D07ED9F619A}"/>
                    </a:ext>
                  </a:extLst>
                </p:cNvPr>
                <p:cNvPicPr/>
                <p:nvPr/>
              </p:nvPicPr>
              <p:blipFill>
                <a:blip r:embed="rId329"/>
                <a:stretch>
                  <a:fillRect/>
                </a:stretch>
              </p:blipFill>
              <p:spPr>
                <a:xfrm>
                  <a:off x="11777654" y="587400"/>
                  <a:ext cx="19800" cy="118080"/>
                </a:xfrm>
                <a:prstGeom prst="rect">
                  <a:avLst/>
                </a:prstGeom>
              </p:spPr>
            </p:pic>
          </mc:Fallback>
        </mc:AlternateContent>
        <mc:AlternateContent xmlns:mc="http://schemas.openxmlformats.org/markup-compatibility/2006" xmlns:p14="http://schemas.microsoft.com/office/powerpoint/2010/main">
          <mc:Choice Requires="p14">
            <p:contentPart p14:bwMode="auto" r:id="rId330">
              <p14:nvContentPartPr>
                <p14:cNvPr id="385" name="Ink 384">
                  <a:extLst>
                    <a:ext uri="{FF2B5EF4-FFF2-40B4-BE49-F238E27FC236}">
                      <a16:creationId xmlns:a16="http://schemas.microsoft.com/office/drawing/2014/main" id="{2C805F3E-EA1D-ECEA-6C75-53DC3658E31A}"/>
                    </a:ext>
                  </a:extLst>
                </p14:cNvPr>
                <p14:cNvContentPartPr/>
                <p14:nvPr/>
              </p14:nvContentPartPr>
              <p14:xfrm>
                <a:off x="11805374" y="484440"/>
                <a:ext cx="32760" cy="26280"/>
              </p14:xfrm>
            </p:contentPart>
          </mc:Choice>
          <mc:Fallback xmlns="">
            <p:pic>
              <p:nvPicPr>
                <p:cNvPr id="385" name="Ink 384">
                  <a:extLst>
                    <a:ext uri="{FF2B5EF4-FFF2-40B4-BE49-F238E27FC236}">
                      <a16:creationId xmlns:a16="http://schemas.microsoft.com/office/drawing/2014/main" id="{2C805F3E-EA1D-ECEA-6C75-53DC3658E31A}"/>
                    </a:ext>
                  </a:extLst>
                </p:cNvPr>
                <p:cNvPicPr/>
                <p:nvPr/>
              </p:nvPicPr>
              <p:blipFill>
                <a:blip r:embed="rId331"/>
                <a:stretch>
                  <a:fillRect/>
                </a:stretch>
              </p:blipFill>
              <p:spPr>
                <a:xfrm>
                  <a:off x="11799254" y="478320"/>
                  <a:ext cx="45000" cy="38520"/>
                </a:xfrm>
                <a:prstGeom prst="rect">
                  <a:avLst/>
                </a:prstGeom>
              </p:spPr>
            </p:pic>
          </mc:Fallback>
        </mc:AlternateContent>
        <mc:AlternateContent xmlns:mc="http://schemas.openxmlformats.org/markup-compatibility/2006" xmlns:p14="http://schemas.microsoft.com/office/powerpoint/2010/main">
          <mc:Choice Requires="p14">
            <p:contentPart p14:bwMode="auto" r:id="rId332">
              <p14:nvContentPartPr>
                <p14:cNvPr id="386" name="Ink 385">
                  <a:extLst>
                    <a:ext uri="{FF2B5EF4-FFF2-40B4-BE49-F238E27FC236}">
                      <a16:creationId xmlns:a16="http://schemas.microsoft.com/office/drawing/2014/main" id="{0EB99E84-4CA9-B8D9-A295-0A64357A1A93}"/>
                    </a:ext>
                  </a:extLst>
                </p14:cNvPr>
                <p14:cNvContentPartPr/>
                <p14:nvPr/>
              </p14:nvContentPartPr>
              <p14:xfrm>
                <a:off x="11920574" y="576240"/>
                <a:ext cx="151920" cy="138600"/>
              </p14:xfrm>
            </p:contentPart>
          </mc:Choice>
          <mc:Fallback xmlns="">
            <p:pic>
              <p:nvPicPr>
                <p:cNvPr id="386" name="Ink 385">
                  <a:extLst>
                    <a:ext uri="{FF2B5EF4-FFF2-40B4-BE49-F238E27FC236}">
                      <a16:creationId xmlns:a16="http://schemas.microsoft.com/office/drawing/2014/main" id="{0EB99E84-4CA9-B8D9-A295-0A64357A1A93}"/>
                    </a:ext>
                  </a:extLst>
                </p:cNvPr>
                <p:cNvPicPr/>
                <p:nvPr/>
              </p:nvPicPr>
              <p:blipFill>
                <a:blip r:embed="rId333"/>
                <a:stretch>
                  <a:fillRect/>
                </a:stretch>
              </p:blipFill>
              <p:spPr>
                <a:xfrm>
                  <a:off x="11914454" y="570120"/>
                  <a:ext cx="164160" cy="1508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34">
            <p14:nvContentPartPr>
              <p14:cNvPr id="388" name="Ink 387">
                <a:extLst>
                  <a:ext uri="{FF2B5EF4-FFF2-40B4-BE49-F238E27FC236}">
                    <a16:creationId xmlns:a16="http://schemas.microsoft.com/office/drawing/2014/main" id="{B1EBB289-0B14-2372-0474-281457938B0F}"/>
                  </a:ext>
                </a:extLst>
              </p14:cNvPr>
              <p14:cNvContentPartPr/>
              <p14:nvPr/>
            </p14:nvContentPartPr>
            <p14:xfrm>
              <a:off x="7056974" y="1579920"/>
              <a:ext cx="2160720" cy="639720"/>
            </p14:xfrm>
          </p:contentPart>
        </mc:Choice>
        <mc:Fallback xmlns="">
          <p:pic>
            <p:nvPicPr>
              <p:cNvPr id="388" name="Ink 387">
                <a:extLst>
                  <a:ext uri="{FF2B5EF4-FFF2-40B4-BE49-F238E27FC236}">
                    <a16:creationId xmlns:a16="http://schemas.microsoft.com/office/drawing/2014/main" id="{B1EBB289-0B14-2372-0474-281457938B0F}"/>
                  </a:ext>
                </a:extLst>
              </p:cNvPr>
              <p:cNvPicPr/>
              <p:nvPr/>
            </p:nvPicPr>
            <p:blipFill>
              <a:blip r:embed="rId335"/>
              <a:stretch>
                <a:fillRect/>
              </a:stretch>
            </p:blipFill>
            <p:spPr>
              <a:xfrm>
                <a:off x="7050854" y="1573800"/>
                <a:ext cx="2172960" cy="651960"/>
              </a:xfrm>
              <a:prstGeom prst="rect">
                <a:avLst/>
              </a:prstGeom>
            </p:spPr>
          </p:pic>
        </mc:Fallback>
      </mc:AlternateContent>
      <mc:AlternateContent xmlns:mc="http://schemas.openxmlformats.org/markup-compatibility/2006" xmlns:p14="http://schemas.microsoft.com/office/powerpoint/2010/main">
        <mc:Choice Requires="p14">
          <p:contentPart p14:bwMode="auto" r:id="rId336">
            <p14:nvContentPartPr>
              <p14:cNvPr id="389" name="Ink 388">
                <a:extLst>
                  <a:ext uri="{FF2B5EF4-FFF2-40B4-BE49-F238E27FC236}">
                    <a16:creationId xmlns:a16="http://schemas.microsoft.com/office/drawing/2014/main" id="{F1CAEEE7-101D-FA3D-8C2B-574EF3A64262}"/>
                  </a:ext>
                </a:extLst>
              </p14:cNvPr>
              <p14:cNvContentPartPr/>
              <p14:nvPr/>
            </p14:nvContentPartPr>
            <p14:xfrm>
              <a:off x="8109974" y="1513680"/>
              <a:ext cx="2232720" cy="666360"/>
            </p14:xfrm>
          </p:contentPart>
        </mc:Choice>
        <mc:Fallback xmlns="">
          <p:pic>
            <p:nvPicPr>
              <p:cNvPr id="389" name="Ink 388">
                <a:extLst>
                  <a:ext uri="{FF2B5EF4-FFF2-40B4-BE49-F238E27FC236}">
                    <a16:creationId xmlns:a16="http://schemas.microsoft.com/office/drawing/2014/main" id="{F1CAEEE7-101D-FA3D-8C2B-574EF3A64262}"/>
                  </a:ext>
                </a:extLst>
              </p:cNvPr>
              <p:cNvPicPr/>
              <p:nvPr/>
            </p:nvPicPr>
            <p:blipFill>
              <a:blip r:embed="rId337"/>
              <a:stretch>
                <a:fillRect/>
              </a:stretch>
            </p:blipFill>
            <p:spPr>
              <a:xfrm>
                <a:off x="8103854" y="1507560"/>
                <a:ext cx="2244960" cy="678600"/>
              </a:xfrm>
              <a:prstGeom prst="rect">
                <a:avLst/>
              </a:prstGeom>
            </p:spPr>
          </p:pic>
        </mc:Fallback>
      </mc:AlternateContent>
      <p:grpSp>
        <p:nvGrpSpPr>
          <p:cNvPr id="393" name="Group 392">
            <a:extLst>
              <a:ext uri="{FF2B5EF4-FFF2-40B4-BE49-F238E27FC236}">
                <a16:creationId xmlns:a16="http://schemas.microsoft.com/office/drawing/2014/main" id="{542EAF3C-3417-6D8C-78AF-8E0B139AD5EC}"/>
              </a:ext>
            </a:extLst>
          </p:cNvPr>
          <p:cNvGrpSpPr/>
          <p:nvPr/>
        </p:nvGrpSpPr>
        <p:grpSpPr>
          <a:xfrm>
            <a:off x="6348854" y="1686480"/>
            <a:ext cx="403200" cy="615600"/>
            <a:chOff x="6348854" y="1686480"/>
            <a:chExt cx="403200" cy="615600"/>
          </a:xfrm>
        </p:grpSpPr>
        <mc:AlternateContent xmlns:mc="http://schemas.openxmlformats.org/markup-compatibility/2006" xmlns:p14="http://schemas.microsoft.com/office/powerpoint/2010/main">
          <mc:Choice Requires="p14">
            <p:contentPart p14:bwMode="auto" r:id="rId338">
              <p14:nvContentPartPr>
                <p14:cNvPr id="390" name="Ink 389">
                  <a:extLst>
                    <a:ext uri="{FF2B5EF4-FFF2-40B4-BE49-F238E27FC236}">
                      <a16:creationId xmlns:a16="http://schemas.microsoft.com/office/drawing/2014/main" id="{FDAEFC3A-C3DA-FC3D-F6C1-41C8A2FCD606}"/>
                    </a:ext>
                  </a:extLst>
                </p14:cNvPr>
                <p14:cNvContentPartPr/>
                <p14:nvPr/>
              </p14:nvContentPartPr>
              <p14:xfrm>
                <a:off x="6536774" y="1755600"/>
                <a:ext cx="215280" cy="546480"/>
              </p14:xfrm>
            </p:contentPart>
          </mc:Choice>
          <mc:Fallback xmlns="">
            <p:pic>
              <p:nvPicPr>
                <p:cNvPr id="390" name="Ink 389">
                  <a:extLst>
                    <a:ext uri="{FF2B5EF4-FFF2-40B4-BE49-F238E27FC236}">
                      <a16:creationId xmlns:a16="http://schemas.microsoft.com/office/drawing/2014/main" id="{FDAEFC3A-C3DA-FC3D-F6C1-41C8A2FCD606}"/>
                    </a:ext>
                  </a:extLst>
                </p:cNvPr>
                <p:cNvPicPr/>
                <p:nvPr/>
              </p:nvPicPr>
              <p:blipFill>
                <a:blip r:embed="rId339"/>
                <a:stretch>
                  <a:fillRect/>
                </a:stretch>
              </p:blipFill>
              <p:spPr>
                <a:xfrm>
                  <a:off x="6530654" y="1749480"/>
                  <a:ext cx="227520" cy="558720"/>
                </a:xfrm>
                <a:prstGeom prst="rect">
                  <a:avLst/>
                </a:prstGeom>
              </p:spPr>
            </p:pic>
          </mc:Fallback>
        </mc:AlternateContent>
        <mc:AlternateContent xmlns:mc="http://schemas.openxmlformats.org/markup-compatibility/2006" xmlns:p14="http://schemas.microsoft.com/office/powerpoint/2010/main">
          <mc:Choice Requires="p14">
            <p:contentPart p14:bwMode="auto" r:id="rId340">
              <p14:nvContentPartPr>
                <p14:cNvPr id="391" name="Ink 390">
                  <a:extLst>
                    <a:ext uri="{FF2B5EF4-FFF2-40B4-BE49-F238E27FC236}">
                      <a16:creationId xmlns:a16="http://schemas.microsoft.com/office/drawing/2014/main" id="{A23E50DC-8581-1E6A-99E0-BF5C49A08392}"/>
                    </a:ext>
                  </a:extLst>
                </p14:cNvPr>
                <p14:cNvContentPartPr/>
                <p14:nvPr/>
              </p14:nvContentPartPr>
              <p14:xfrm>
                <a:off x="6370454" y="1686480"/>
                <a:ext cx="54360" cy="293760"/>
              </p14:xfrm>
            </p:contentPart>
          </mc:Choice>
          <mc:Fallback xmlns="">
            <p:pic>
              <p:nvPicPr>
                <p:cNvPr id="391" name="Ink 390">
                  <a:extLst>
                    <a:ext uri="{FF2B5EF4-FFF2-40B4-BE49-F238E27FC236}">
                      <a16:creationId xmlns:a16="http://schemas.microsoft.com/office/drawing/2014/main" id="{A23E50DC-8581-1E6A-99E0-BF5C49A08392}"/>
                    </a:ext>
                  </a:extLst>
                </p:cNvPr>
                <p:cNvPicPr/>
                <p:nvPr/>
              </p:nvPicPr>
              <p:blipFill>
                <a:blip r:embed="rId341"/>
                <a:stretch>
                  <a:fillRect/>
                </a:stretch>
              </p:blipFill>
              <p:spPr>
                <a:xfrm>
                  <a:off x="6364334" y="1680360"/>
                  <a:ext cx="66600" cy="306000"/>
                </a:xfrm>
                <a:prstGeom prst="rect">
                  <a:avLst/>
                </a:prstGeom>
              </p:spPr>
            </p:pic>
          </mc:Fallback>
        </mc:AlternateContent>
        <mc:AlternateContent xmlns:mc="http://schemas.openxmlformats.org/markup-compatibility/2006" xmlns:p14="http://schemas.microsoft.com/office/powerpoint/2010/main">
          <mc:Choice Requires="p14">
            <p:contentPart p14:bwMode="auto" r:id="rId342">
              <p14:nvContentPartPr>
                <p14:cNvPr id="392" name="Ink 391">
                  <a:extLst>
                    <a:ext uri="{FF2B5EF4-FFF2-40B4-BE49-F238E27FC236}">
                      <a16:creationId xmlns:a16="http://schemas.microsoft.com/office/drawing/2014/main" id="{277A2BE0-453C-EA6A-B558-F2A218E9F474}"/>
                    </a:ext>
                  </a:extLst>
                </p14:cNvPr>
                <p14:cNvContentPartPr/>
                <p14:nvPr/>
              </p14:nvContentPartPr>
              <p14:xfrm>
                <a:off x="6348854" y="1837320"/>
                <a:ext cx="140400" cy="29160"/>
              </p14:xfrm>
            </p:contentPart>
          </mc:Choice>
          <mc:Fallback xmlns="">
            <p:pic>
              <p:nvPicPr>
                <p:cNvPr id="392" name="Ink 391">
                  <a:extLst>
                    <a:ext uri="{FF2B5EF4-FFF2-40B4-BE49-F238E27FC236}">
                      <a16:creationId xmlns:a16="http://schemas.microsoft.com/office/drawing/2014/main" id="{277A2BE0-453C-EA6A-B558-F2A218E9F474}"/>
                    </a:ext>
                  </a:extLst>
                </p:cNvPr>
                <p:cNvPicPr/>
                <p:nvPr/>
              </p:nvPicPr>
              <p:blipFill>
                <a:blip r:embed="rId343"/>
                <a:stretch>
                  <a:fillRect/>
                </a:stretch>
              </p:blipFill>
              <p:spPr>
                <a:xfrm>
                  <a:off x="6342734" y="1831200"/>
                  <a:ext cx="152640" cy="414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44">
            <p14:nvContentPartPr>
              <p14:cNvPr id="394" name="Ink 393">
                <a:extLst>
                  <a:ext uri="{FF2B5EF4-FFF2-40B4-BE49-F238E27FC236}">
                    <a16:creationId xmlns:a16="http://schemas.microsoft.com/office/drawing/2014/main" id="{2B0BAADD-DE15-A55C-8E52-E14B481C690C}"/>
                  </a:ext>
                </a:extLst>
              </p14:cNvPr>
              <p14:cNvContentPartPr/>
              <p14:nvPr/>
            </p14:nvContentPartPr>
            <p14:xfrm>
              <a:off x="7143014" y="2469120"/>
              <a:ext cx="1941840" cy="534600"/>
            </p14:xfrm>
          </p:contentPart>
        </mc:Choice>
        <mc:Fallback xmlns="">
          <p:pic>
            <p:nvPicPr>
              <p:cNvPr id="394" name="Ink 393">
                <a:extLst>
                  <a:ext uri="{FF2B5EF4-FFF2-40B4-BE49-F238E27FC236}">
                    <a16:creationId xmlns:a16="http://schemas.microsoft.com/office/drawing/2014/main" id="{2B0BAADD-DE15-A55C-8E52-E14B481C690C}"/>
                  </a:ext>
                </a:extLst>
              </p:cNvPr>
              <p:cNvPicPr/>
              <p:nvPr/>
            </p:nvPicPr>
            <p:blipFill>
              <a:blip r:embed="rId345"/>
              <a:stretch>
                <a:fillRect/>
              </a:stretch>
            </p:blipFill>
            <p:spPr>
              <a:xfrm>
                <a:off x="7136894" y="2463000"/>
                <a:ext cx="1954080" cy="546840"/>
              </a:xfrm>
              <a:prstGeom prst="rect">
                <a:avLst/>
              </a:prstGeom>
            </p:spPr>
          </p:pic>
        </mc:Fallback>
      </mc:AlternateContent>
      <p:grpSp>
        <p:nvGrpSpPr>
          <p:cNvPr id="402" name="Group 401">
            <a:extLst>
              <a:ext uri="{FF2B5EF4-FFF2-40B4-BE49-F238E27FC236}">
                <a16:creationId xmlns:a16="http://schemas.microsoft.com/office/drawing/2014/main" id="{77776F20-E590-7D0F-EBD9-07237B8A0084}"/>
              </a:ext>
            </a:extLst>
          </p:cNvPr>
          <p:cNvGrpSpPr/>
          <p:nvPr/>
        </p:nvGrpSpPr>
        <p:grpSpPr>
          <a:xfrm>
            <a:off x="7980734" y="2353560"/>
            <a:ext cx="248400" cy="214560"/>
            <a:chOff x="7980734" y="2353560"/>
            <a:chExt cx="248400" cy="214560"/>
          </a:xfrm>
        </p:grpSpPr>
        <mc:AlternateContent xmlns:mc="http://schemas.openxmlformats.org/markup-compatibility/2006" xmlns:p14="http://schemas.microsoft.com/office/powerpoint/2010/main">
          <mc:Choice Requires="p14">
            <p:contentPart p14:bwMode="auto" r:id="rId346">
              <p14:nvContentPartPr>
                <p14:cNvPr id="399" name="Ink 398">
                  <a:extLst>
                    <a:ext uri="{FF2B5EF4-FFF2-40B4-BE49-F238E27FC236}">
                      <a16:creationId xmlns:a16="http://schemas.microsoft.com/office/drawing/2014/main" id="{D4220BC9-01F6-A6A0-A9D7-96933A971442}"/>
                    </a:ext>
                  </a:extLst>
                </p14:cNvPr>
                <p14:cNvContentPartPr/>
                <p14:nvPr/>
              </p14:nvContentPartPr>
              <p14:xfrm>
                <a:off x="7980734" y="2388480"/>
                <a:ext cx="36360" cy="171000"/>
              </p14:xfrm>
            </p:contentPart>
          </mc:Choice>
          <mc:Fallback xmlns="">
            <p:pic>
              <p:nvPicPr>
                <p:cNvPr id="399" name="Ink 398">
                  <a:extLst>
                    <a:ext uri="{FF2B5EF4-FFF2-40B4-BE49-F238E27FC236}">
                      <a16:creationId xmlns:a16="http://schemas.microsoft.com/office/drawing/2014/main" id="{D4220BC9-01F6-A6A0-A9D7-96933A971442}"/>
                    </a:ext>
                  </a:extLst>
                </p:cNvPr>
                <p:cNvPicPr/>
                <p:nvPr/>
              </p:nvPicPr>
              <p:blipFill>
                <a:blip r:embed="rId347"/>
                <a:stretch>
                  <a:fillRect/>
                </a:stretch>
              </p:blipFill>
              <p:spPr>
                <a:xfrm>
                  <a:off x="7974614" y="2382360"/>
                  <a:ext cx="48600" cy="183240"/>
                </a:xfrm>
                <a:prstGeom prst="rect">
                  <a:avLst/>
                </a:prstGeom>
              </p:spPr>
            </p:pic>
          </mc:Fallback>
        </mc:AlternateContent>
        <mc:AlternateContent xmlns:mc="http://schemas.openxmlformats.org/markup-compatibility/2006" xmlns:p14="http://schemas.microsoft.com/office/powerpoint/2010/main">
          <mc:Choice Requires="p14">
            <p:contentPart p14:bwMode="auto" r:id="rId348">
              <p14:nvContentPartPr>
                <p14:cNvPr id="400" name="Ink 399">
                  <a:extLst>
                    <a:ext uri="{FF2B5EF4-FFF2-40B4-BE49-F238E27FC236}">
                      <a16:creationId xmlns:a16="http://schemas.microsoft.com/office/drawing/2014/main" id="{9F33BC02-D500-68FB-BE8A-70F758AC7AE6}"/>
                    </a:ext>
                  </a:extLst>
                </p14:cNvPr>
                <p14:cNvContentPartPr/>
                <p14:nvPr/>
              </p14:nvContentPartPr>
              <p14:xfrm>
                <a:off x="8086934" y="2360760"/>
                <a:ext cx="37800" cy="181800"/>
              </p14:xfrm>
            </p:contentPart>
          </mc:Choice>
          <mc:Fallback xmlns="">
            <p:pic>
              <p:nvPicPr>
                <p:cNvPr id="400" name="Ink 399">
                  <a:extLst>
                    <a:ext uri="{FF2B5EF4-FFF2-40B4-BE49-F238E27FC236}">
                      <a16:creationId xmlns:a16="http://schemas.microsoft.com/office/drawing/2014/main" id="{9F33BC02-D500-68FB-BE8A-70F758AC7AE6}"/>
                    </a:ext>
                  </a:extLst>
                </p:cNvPr>
                <p:cNvPicPr/>
                <p:nvPr/>
              </p:nvPicPr>
              <p:blipFill>
                <a:blip r:embed="rId349"/>
                <a:stretch>
                  <a:fillRect/>
                </a:stretch>
              </p:blipFill>
              <p:spPr>
                <a:xfrm>
                  <a:off x="8080814" y="2354640"/>
                  <a:ext cx="50040" cy="194040"/>
                </a:xfrm>
                <a:prstGeom prst="rect">
                  <a:avLst/>
                </a:prstGeom>
              </p:spPr>
            </p:pic>
          </mc:Fallback>
        </mc:AlternateContent>
        <mc:AlternateContent xmlns:mc="http://schemas.openxmlformats.org/markup-compatibility/2006" xmlns:p14="http://schemas.microsoft.com/office/powerpoint/2010/main">
          <mc:Choice Requires="p14">
            <p:contentPart p14:bwMode="auto" r:id="rId350">
              <p14:nvContentPartPr>
                <p14:cNvPr id="401" name="Ink 400">
                  <a:extLst>
                    <a:ext uri="{FF2B5EF4-FFF2-40B4-BE49-F238E27FC236}">
                      <a16:creationId xmlns:a16="http://schemas.microsoft.com/office/drawing/2014/main" id="{5185DE6E-B971-560D-AB40-B32DB3F05BC6}"/>
                    </a:ext>
                  </a:extLst>
                </p14:cNvPr>
                <p14:cNvContentPartPr/>
                <p14:nvPr/>
              </p14:nvContentPartPr>
              <p14:xfrm>
                <a:off x="8220854" y="2353560"/>
                <a:ext cx="8280" cy="214560"/>
              </p14:xfrm>
            </p:contentPart>
          </mc:Choice>
          <mc:Fallback xmlns="">
            <p:pic>
              <p:nvPicPr>
                <p:cNvPr id="401" name="Ink 400">
                  <a:extLst>
                    <a:ext uri="{FF2B5EF4-FFF2-40B4-BE49-F238E27FC236}">
                      <a16:creationId xmlns:a16="http://schemas.microsoft.com/office/drawing/2014/main" id="{5185DE6E-B971-560D-AB40-B32DB3F05BC6}"/>
                    </a:ext>
                  </a:extLst>
                </p:cNvPr>
                <p:cNvPicPr/>
                <p:nvPr/>
              </p:nvPicPr>
              <p:blipFill>
                <a:blip r:embed="rId351"/>
                <a:stretch>
                  <a:fillRect/>
                </a:stretch>
              </p:blipFill>
              <p:spPr>
                <a:xfrm>
                  <a:off x="8214734" y="2347440"/>
                  <a:ext cx="20520" cy="226800"/>
                </a:xfrm>
                <a:prstGeom prst="rect">
                  <a:avLst/>
                </a:prstGeom>
              </p:spPr>
            </p:pic>
          </mc:Fallback>
        </mc:AlternateContent>
      </p:grpSp>
      <p:grpSp>
        <p:nvGrpSpPr>
          <p:cNvPr id="405" name="Group 404">
            <a:extLst>
              <a:ext uri="{FF2B5EF4-FFF2-40B4-BE49-F238E27FC236}">
                <a16:creationId xmlns:a16="http://schemas.microsoft.com/office/drawing/2014/main" id="{E9F96DD3-75DB-901B-F2C5-B70BC30D0CF4}"/>
              </a:ext>
            </a:extLst>
          </p:cNvPr>
          <p:cNvGrpSpPr/>
          <p:nvPr/>
        </p:nvGrpSpPr>
        <p:grpSpPr>
          <a:xfrm>
            <a:off x="7919534" y="964680"/>
            <a:ext cx="1352520" cy="749160"/>
            <a:chOff x="7919534" y="964680"/>
            <a:chExt cx="1352520" cy="749160"/>
          </a:xfrm>
        </p:grpSpPr>
        <mc:AlternateContent xmlns:mc="http://schemas.openxmlformats.org/markup-compatibility/2006" xmlns:p14="http://schemas.microsoft.com/office/powerpoint/2010/main">
          <mc:Choice Requires="p14">
            <p:contentPart p14:bwMode="auto" r:id="rId352">
              <p14:nvContentPartPr>
                <p14:cNvPr id="395" name="Ink 394">
                  <a:extLst>
                    <a:ext uri="{FF2B5EF4-FFF2-40B4-BE49-F238E27FC236}">
                      <a16:creationId xmlns:a16="http://schemas.microsoft.com/office/drawing/2014/main" id="{60826369-3D30-D93D-0B65-8D726C9BE6DF}"/>
                    </a:ext>
                  </a:extLst>
                </p14:cNvPr>
                <p14:cNvContentPartPr/>
                <p14:nvPr/>
              </p14:nvContentPartPr>
              <p14:xfrm>
                <a:off x="7919534" y="1452120"/>
                <a:ext cx="21960" cy="261720"/>
              </p14:xfrm>
            </p:contentPart>
          </mc:Choice>
          <mc:Fallback xmlns="">
            <p:pic>
              <p:nvPicPr>
                <p:cNvPr id="395" name="Ink 394">
                  <a:extLst>
                    <a:ext uri="{FF2B5EF4-FFF2-40B4-BE49-F238E27FC236}">
                      <a16:creationId xmlns:a16="http://schemas.microsoft.com/office/drawing/2014/main" id="{60826369-3D30-D93D-0B65-8D726C9BE6DF}"/>
                    </a:ext>
                  </a:extLst>
                </p:cNvPr>
                <p:cNvPicPr/>
                <p:nvPr/>
              </p:nvPicPr>
              <p:blipFill>
                <a:blip r:embed="rId353"/>
                <a:stretch>
                  <a:fillRect/>
                </a:stretch>
              </p:blipFill>
              <p:spPr>
                <a:xfrm>
                  <a:off x="7913414" y="1446000"/>
                  <a:ext cx="34200" cy="273960"/>
                </a:xfrm>
                <a:prstGeom prst="rect">
                  <a:avLst/>
                </a:prstGeom>
              </p:spPr>
            </p:pic>
          </mc:Fallback>
        </mc:AlternateContent>
        <mc:AlternateContent xmlns:mc="http://schemas.openxmlformats.org/markup-compatibility/2006" xmlns:p14="http://schemas.microsoft.com/office/powerpoint/2010/main">
          <mc:Choice Requires="p14">
            <p:contentPart p14:bwMode="auto" r:id="rId354">
              <p14:nvContentPartPr>
                <p14:cNvPr id="396" name="Ink 395">
                  <a:extLst>
                    <a:ext uri="{FF2B5EF4-FFF2-40B4-BE49-F238E27FC236}">
                      <a16:creationId xmlns:a16="http://schemas.microsoft.com/office/drawing/2014/main" id="{88DDC6E4-F094-D9E2-6795-2E792CF0C16B}"/>
                    </a:ext>
                  </a:extLst>
                </p14:cNvPr>
                <p14:cNvContentPartPr/>
                <p14:nvPr/>
              </p14:nvContentPartPr>
              <p14:xfrm>
                <a:off x="9145334" y="1429440"/>
                <a:ext cx="43560" cy="202680"/>
              </p14:xfrm>
            </p:contentPart>
          </mc:Choice>
          <mc:Fallback xmlns="">
            <p:pic>
              <p:nvPicPr>
                <p:cNvPr id="396" name="Ink 395">
                  <a:extLst>
                    <a:ext uri="{FF2B5EF4-FFF2-40B4-BE49-F238E27FC236}">
                      <a16:creationId xmlns:a16="http://schemas.microsoft.com/office/drawing/2014/main" id="{88DDC6E4-F094-D9E2-6795-2E792CF0C16B}"/>
                    </a:ext>
                  </a:extLst>
                </p:cNvPr>
                <p:cNvPicPr/>
                <p:nvPr/>
              </p:nvPicPr>
              <p:blipFill>
                <a:blip r:embed="rId355"/>
                <a:stretch>
                  <a:fillRect/>
                </a:stretch>
              </p:blipFill>
              <p:spPr>
                <a:xfrm>
                  <a:off x="9139214" y="1423320"/>
                  <a:ext cx="55800" cy="214920"/>
                </a:xfrm>
                <a:prstGeom prst="rect">
                  <a:avLst/>
                </a:prstGeom>
              </p:spPr>
            </p:pic>
          </mc:Fallback>
        </mc:AlternateContent>
        <mc:AlternateContent xmlns:mc="http://schemas.openxmlformats.org/markup-compatibility/2006" xmlns:p14="http://schemas.microsoft.com/office/powerpoint/2010/main">
          <mc:Choice Requires="p14">
            <p:contentPart p14:bwMode="auto" r:id="rId356">
              <p14:nvContentPartPr>
                <p14:cNvPr id="397" name="Ink 396">
                  <a:extLst>
                    <a:ext uri="{FF2B5EF4-FFF2-40B4-BE49-F238E27FC236}">
                      <a16:creationId xmlns:a16="http://schemas.microsoft.com/office/drawing/2014/main" id="{964FD0F1-05EF-C58C-BCD3-FB7D02E2E65D}"/>
                    </a:ext>
                  </a:extLst>
                </p14:cNvPr>
                <p14:cNvContentPartPr/>
                <p14:nvPr/>
              </p14:nvContentPartPr>
              <p14:xfrm>
                <a:off x="9260534" y="1404600"/>
                <a:ext cx="11520" cy="213120"/>
              </p14:xfrm>
            </p:contentPart>
          </mc:Choice>
          <mc:Fallback xmlns="">
            <p:pic>
              <p:nvPicPr>
                <p:cNvPr id="397" name="Ink 396">
                  <a:extLst>
                    <a:ext uri="{FF2B5EF4-FFF2-40B4-BE49-F238E27FC236}">
                      <a16:creationId xmlns:a16="http://schemas.microsoft.com/office/drawing/2014/main" id="{964FD0F1-05EF-C58C-BCD3-FB7D02E2E65D}"/>
                    </a:ext>
                  </a:extLst>
                </p:cNvPr>
                <p:cNvPicPr/>
                <p:nvPr/>
              </p:nvPicPr>
              <p:blipFill>
                <a:blip r:embed="rId357"/>
                <a:stretch>
                  <a:fillRect/>
                </a:stretch>
              </p:blipFill>
              <p:spPr>
                <a:xfrm>
                  <a:off x="9254414" y="1398480"/>
                  <a:ext cx="23760" cy="225360"/>
                </a:xfrm>
                <a:prstGeom prst="rect">
                  <a:avLst/>
                </a:prstGeom>
              </p:spPr>
            </p:pic>
          </mc:Fallback>
        </mc:AlternateContent>
        <mc:AlternateContent xmlns:mc="http://schemas.openxmlformats.org/markup-compatibility/2006" xmlns:p14="http://schemas.microsoft.com/office/powerpoint/2010/main">
          <mc:Choice Requires="p14">
            <p:contentPart p14:bwMode="auto" r:id="rId358">
              <p14:nvContentPartPr>
                <p14:cNvPr id="403" name="Ink 402">
                  <a:extLst>
                    <a:ext uri="{FF2B5EF4-FFF2-40B4-BE49-F238E27FC236}">
                      <a16:creationId xmlns:a16="http://schemas.microsoft.com/office/drawing/2014/main" id="{FB5881D4-B6F3-DC27-D23E-3FF91A0F363D}"/>
                    </a:ext>
                  </a:extLst>
                </p14:cNvPr>
                <p14:cNvContentPartPr/>
                <p14:nvPr/>
              </p14:nvContentPartPr>
              <p14:xfrm>
                <a:off x="8177654" y="1025880"/>
                <a:ext cx="215280" cy="280800"/>
              </p14:xfrm>
            </p:contentPart>
          </mc:Choice>
          <mc:Fallback xmlns="">
            <p:pic>
              <p:nvPicPr>
                <p:cNvPr id="403" name="Ink 402">
                  <a:extLst>
                    <a:ext uri="{FF2B5EF4-FFF2-40B4-BE49-F238E27FC236}">
                      <a16:creationId xmlns:a16="http://schemas.microsoft.com/office/drawing/2014/main" id="{FB5881D4-B6F3-DC27-D23E-3FF91A0F363D}"/>
                    </a:ext>
                  </a:extLst>
                </p:cNvPr>
                <p:cNvPicPr/>
                <p:nvPr/>
              </p:nvPicPr>
              <p:blipFill>
                <a:blip r:embed="rId359"/>
                <a:stretch>
                  <a:fillRect/>
                </a:stretch>
              </p:blipFill>
              <p:spPr>
                <a:xfrm>
                  <a:off x="8171534" y="1019760"/>
                  <a:ext cx="227520" cy="293040"/>
                </a:xfrm>
                <a:prstGeom prst="rect">
                  <a:avLst/>
                </a:prstGeom>
              </p:spPr>
            </p:pic>
          </mc:Fallback>
        </mc:AlternateContent>
        <mc:AlternateContent xmlns:mc="http://schemas.openxmlformats.org/markup-compatibility/2006" xmlns:p14="http://schemas.microsoft.com/office/powerpoint/2010/main">
          <mc:Choice Requires="p14">
            <p:contentPart p14:bwMode="auto" r:id="rId360">
              <p14:nvContentPartPr>
                <p14:cNvPr id="404" name="Ink 403">
                  <a:extLst>
                    <a:ext uri="{FF2B5EF4-FFF2-40B4-BE49-F238E27FC236}">
                      <a16:creationId xmlns:a16="http://schemas.microsoft.com/office/drawing/2014/main" id="{21B474A8-00F4-0E8B-BC55-0650B8AEA865}"/>
                    </a:ext>
                  </a:extLst>
                </p14:cNvPr>
                <p14:cNvContentPartPr/>
                <p14:nvPr/>
              </p14:nvContentPartPr>
              <p14:xfrm>
                <a:off x="8466014" y="964680"/>
                <a:ext cx="583920" cy="180360"/>
              </p14:xfrm>
            </p:contentPart>
          </mc:Choice>
          <mc:Fallback xmlns="">
            <p:pic>
              <p:nvPicPr>
                <p:cNvPr id="404" name="Ink 403">
                  <a:extLst>
                    <a:ext uri="{FF2B5EF4-FFF2-40B4-BE49-F238E27FC236}">
                      <a16:creationId xmlns:a16="http://schemas.microsoft.com/office/drawing/2014/main" id="{21B474A8-00F4-0E8B-BC55-0650B8AEA865}"/>
                    </a:ext>
                  </a:extLst>
                </p:cNvPr>
                <p:cNvPicPr/>
                <p:nvPr/>
              </p:nvPicPr>
              <p:blipFill>
                <a:blip r:embed="rId361"/>
                <a:stretch>
                  <a:fillRect/>
                </a:stretch>
              </p:blipFill>
              <p:spPr>
                <a:xfrm>
                  <a:off x="8459894" y="958560"/>
                  <a:ext cx="596160" cy="19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62">
            <p14:nvContentPartPr>
              <p14:cNvPr id="412" name="Ink 411">
                <a:extLst>
                  <a:ext uri="{FF2B5EF4-FFF2-40B4-BE49-F238E27FC236}">
                    <a16:creationId xmlns:a16="http://schemas.microsoft.com/office/drawing/2014/main" id="{84CCBF24-F086-3B49-5D71-97D1A4CB5516}"/>
                  </a:ext>
                </a:extLst>
              </p14:cNvPr>
              <p14:cNvContentPartPr/>
              <p14:nvPr/>
            </p14:nvContentPartPr>
            <p14:xfrm>
              <a:off x="5859974" y="189600"/>
              <a:ext cx="575280" cy="6543720"/>
            </p14:xfrm>
          </p:contentPart>
        </mc:Choice>
        <mc:Fallback xmlns="">
          <p:pic>
            <p:nvPicPr>
              <p:cNvPr id="412" name="Ink 411">
                <a:extLst>
                  <a:ext uri="{FF2B5EF4-FFF2-40B4-BE49-F238E27FC236}">
                    <a16:creationId xmlns:a16="http://schemas.microsoft.com/office/drawing/2014/main" id="{84CCBF24-F086-3B49-5D71-97D1A4CB5516}"/>
                  </a:ext>
                </a:extLst>
              </p:cNvPr>
              <p:cNvPicPr/>
              <p:nvPr/>
            </p:nvPicPr>
            <p:blipFill>
              <a:blip r:embed="rId363"/>
              <a:stretch>
                <a:fillRect/>
              </a:stretch>
            </p:blipFill>
            <p:spPr>
              <a:xfrm>
                <a:off x="5853854" y="183480"/>
                <a:ext cx="587520" cy="6555960"/>
              </a:xfrm>
              <a:prstGeom prst="rect">
                <a:avLst/>
              </a:prstGeom>
            </p:spPr>
          </p:pic>
        </mc:Fallback>
      </mc:AlternateContent>
      <p:grpSp>
        <p:nvGrpSpPr>
          <p:cNvPr id="425" name="Group 424">
            <a:extLst>
              <a:ext uri="{FF2B5EF4-FFF2-40B4-BE49-F238E27FC236}">
                <a16:creationId xmlns:a16="http://schemas.microsoft.com/office/drawing/2014/main" id="{F3B66F78-E9ED-BD97-F154-672A7A9A3968}"/>
              </a:ext>
            </a:extLst>
          </p:cNvPr>
          <p:cNvGrpSpPr/>
          <p:nvPr/>
        </p:nvGrpSpPr>
        <p:grpSpPr>
          <a:xfrm>
            <a:off x="6445694" y="3276600"/>
            <a:ext cx="1920600" cy="607320"/>
            <a:chOff x="6445694" y="3276600"/>
            <a:chExt cx="1920600" cy="607320"/>
          </a:xfrm>
        </p:grpSpPr>
        <mc:AlternateContent xmlns:mc="http://schemas.openxmlformats.org/markup-compatibility/2006" xmlns:p14="http://schemas.microsoft.com/office/powerpoint/2010/main">
          <mc:Choice Requires="p14">
            <p:contentPart p14:bwMode="auto" r:id="rId364">
              <p14:nvContentPartPr>
                <p14:cNvPr id="406" name="Ink 405">
                  <a:extLst>
                    <a:ext uri="{FF2B5EF4-FFF2-40B4-BE49-F238E27FC236}">
                      <a16:creationId xmlns:a16="http://schemas.microsoft.com/office/drawing/2014/main" id="{8B24095B-9F65-1760-A288-6E2550D6BCBF}"/>
                    </a:ext>
                  </a:extLst>
                </p14:cNvPr>
                <p14:cNvContentPartPr/>
                <p14:nvPr/>
              </p14:nvContentPartPr>
              <p14:xfrm>
                <a:off x="6583574" y="3730200"/>
                <a:ext cx="6480" cy="75960"/>
              </p14:xfrm>
            </p:contentPart>
          </mc:Choice>
          <mc:Fallback xmlns="">
            <p:pic>
              <p:nvPicPr>
                <p:cNvPr id="406" name="Ink 405">
                  <a:extLst>
                    <a:ext uri="{FF2B5EF4-FFF2-40B4-BE49-F238E27FC236}">
                      <a16:creationId xmlns:a16="http://schemas.microsoft.com/office/drawing/2014/main" id="{8B24095B-9F65-1760-A288-6E2550D6BCBF}"/>
                    </a:ext>
                  </a:extLst>
                </p:cNvPr>
                <p:cNvPicPr/>
                <p:nvPr/>
              </p:nvPicPr>
              <p:blipFill>
                <a:blip r:embed="rId365"/>
                <a:stretch>
                  <a:fillRect/>
                </a:stretch>
              </p:blipFill>
              <p:spPr>
                <a:xfrm>
                  <a:off x="6577454" y="3724080"/>
                  <a:ext cx="18720" cy="88200"/>
                </a:xfrm>
                <a:prstGeom prst="rect">
                  <a:avLst/>
                </a:prstGeom>
              </p:spPr>
            </p:pic>
          </mc:Fallback>
        </mc:AlternateContent>
        <mc:AlternateContent xmlns:mc="http://schemas.openxmlformats.org/markup-compatibility/2006" xmlns:p14="http://schemas.microsoft.com/office/powerpoint/2010/main">
          <mc:Choice Requires="p14">
            <p:contentPart p14:bwMode="auto" r:id="rId366">
              <p14:nvContentPartPr>
                <p14:cNvPr id="407" name="Ink 406">
                  <a:extLst>
                    <a:ext uri="{FF2B5EF4-FFF2-40B4-BE49-F238E27FC236}">
                      <a16:creationId xmlns:a16="http://schemas.microsoft.com/office/drawing/2014/main" id="{FA5D15E5-9923-A99E-3EFB-C0DE28657EBD}"/>
                    </a:ext>
                  </a:extLst>
                </p14:cNvPr>
                <p14:cNvContentPartPr/>
                <p14:nvPr/>
              </p14:nvContentPartPr>
              <p14:xfrm>
                <a:off x="6445694" y="3492240"/>
                <a:ext cx="333360" cy="358560"/>
              </p14:xfrm>
            </p:contentPart>
          </mc:Choice>
          <mc:Fallback xmlns="">
            <p:pic>
              <p:nvPicPr>
                <p:cNvPr id="407" name="Ink 406">
                  <a:extLst>
                    <a:ext uri="{FF2B5EF4-FFF2-40B4-BE49-F238E27FC236}">
                      <a16:creationId xmlns:a16="http://schemas.microsoft.com/office/drawing/2014/main" id="{FA5D15E5-9923-A99E-3EFB-C0DE28657EBD}"/>
                    </a:ext>
                  </a:extLst>
                </p:cNvPr>
                <p:cNvPicPr/>
                <p:nvPr/>
              </p:nvPicPr>
              <p:blipFill>
                <a:blip r:embed="rId367"/>
                <a:stretch>
                  <a:fillRect/>
                </a:stretch>
              </p:blipFill>
              <p:spPr>
                <a:xfrm>
                  <a:off x="6439574" y="3486120"/>
                  <a:ext cx="345600" cy="370800"/>
                </a:xfrm>
                <a:prstGeom prst="rect">
                  <a:avLst/>
                </a:prstGeom>
              </p:spPr>
            </p:pic>
          </mc:Fallback>
        </mc:AlternateContent>
        <mc:AlternateContent xmlns:mc="http://schemas.openxmlformats.org/markup-compatibility/2006" xmlns:p14="http://schemas.microsoft.com/office/powerpoint/2010/main">
          <mc:Choice Requires="p14">
            <p:contentPart p14:bwMode="auto" r:id="rId368">
              <p14:nvContentPartPr>
                <p14:cNvPr id="408" name="Ink 407">
                  <a:extLst>
                    <a:ext uri="{FF2B5EF4-FFF2-40B4-BE49-F238E27FC236}">
                      <a16:creationId xmlns:a16="http://schemas.microsoft.com/office/drawing/2014/main" id="{9301352A-AA7D-5496-E27C-0851C8EFFB18}"/>
                    </a:ext>
                  </a:extLst>
                </p14:cNvPr>
                <p14:cNvContentPartPr/>
                <p14:nvPr/>
              </p14:nvContentPartPr>
              <p14:xfrm>
                <a:off x="7057694" y="3482160"/>
                <a:ext cx="28080" cy="272160"/>
              </p14:xfrm>
            </p:contentPart>
          </mc:Choice>
          <mc:Fallback xmlns="">
            <p:pic>
              <p:nvPicPr>
                <p:cNvPr id="408" name="Ink 407">
                  <a:extLst>
                    <a:ext uri="{FF2B5EF4-FFF2-40B4-BE49-F238E27FC236}">
                      <a16:creationId xmlns:a16="http://schemas.microsoft.com/office/drawing/2014/main" id="{9301352A-AA7D-5496-E27C-0851C8EFFB18}"/>
                    </a:ext>
                  </a:extLst>
                </p:cNvPr>
                <p:cNvPicPr/>
                <p:nvPr/>
              </p:nvPicPr>
              <p:blipFill>
                <a:blip r:embed="rId369"/>
                <a:stretch>
                  <a:fillRect/>
                </a:stretch>
              </p:blipFill>
              <p:spPr>
                <a:xfrm>
                  <a:off x="7051574" y="3476040"/>
                  <a:ext cx="40320" cy="284400"/>
                </a:xfrm>
                <a:prstGeom prst="rect">
                  <a:avLst/>
                </a:prstGeom>
              </p:spPr>
            </p:pic>
          </mc:Fallback>
        </mc:AlternateContent>
        <mc:AlternateContent xmlns:mc="http://schemas.openxmlformats.org/markup-compatibility/2006" xmlns:p14="http://schemas.microsoft.com/office/powerpoint/2010/main">
          <mc:Choice Requires="p14">
            <p:contentPart p14:bwMode="auto" r:id="rId370">
              <p14:nvContentPartPr>
                <p14:cNvPr id="409" name="Ink 408">
                  <a:extLst>
                    <a:ext uri="{FF2B5EF4-FFF2-40B4-BE49-F238E27FC236}">
                      <a16:creationId xmlns:a16="http://schemas.microsoft.com/office/drawing/2014/main" id="{82BC5EEF-15A6-53DE-0CC4-28387E50C5E1}"/>
                    </a:ext>
                  </a:extLst>
                </p14:cNvPr>
                <p14:cNvContentPartPr/>
                <p14:nvPr/>
              </p14:nvContentPartPr>
              <p14:xfrm>
                <a:off x="6905774" y="3423120"/>
                <a:ext cx="320400" cy="41760"/>
              </p14:xfrm>
            </p:contentPart>
          </mc:Choice>
          <mc:Fallback xmlns="">
            <p:pic>
              <p:nvPicPr>
                <p:cNvPr id="409" name="Ink 408">
                  <a:extLst>
                    <a:ext uri="{FF2B5EF4-FFF2-40B4-BE49-F238E27FC236}">
                      <a16:creationId xmlns:a16="http://schemas.microsoft.com/office/drawing/2014/main" id="{82BC5EEF-15A6-53DE-0CC4-28387E50C5E1}"/>
                    </a:ext>
                  </a:extLst>
                </p:cNvPr>
                <p:cNvPicPr/>
                <p:nvPr/>
              </p:nvPicPr>
              <p:blipFill>
                <a:blip r:embed="rId371"/>
                <a:stretch>
                  <a:fillRect/>
                </a:stretch>
              </p:blipFill>
              <p:spPr>
                <a:xfrm>
                  <a:off x="6899654" y="3417000"/>
                  <a:ext cx="332640" cy="54000"/>
                </a:xfrm>
                <a:prstGeom prst="rect">
                  <a:avLst/>
                </a:prstGeom>
              </p:spPr>
            </p:pic>
          </mc:Fallback>
        </mc:AlternateContent>
        <mc:AlternateContent xmlns:mc="http://schemas.openxmlformats.org/markup-compatibility/2006" xmlns:p14="http://schemas.microsoft.com/office/powerpoint/2010/main">
          <mc:Choice Requires="p14">
            <p:contentPart p14:bwMode="auto" r:id="rId372">
              <p14:nvContentPartPr>
                <p14:cNvPr id="413" name="Ink 412">
                  <a:extLst>
                    <a:ext uri="{FF2B5EF4-FFF2-40B4-BE49-F238E27FC236}">
                      <a16:creationId xmlns:a16="http://schemas.microsoft.com/office/drawing/2014/main" id="{3C315B7B-B780-8851-05E4-69B151A65F38}"/>
                    </a:ext>
                  </a:extLst>
                </p14:cNvPr>
                <p14:cNvContentPartPr/>
                <p14:nvPr/>
              </p14:nvContentPartPr>
              <p14:xfrm>
                <a:off x="7232654" y="3654600"/>
                <a:ext cx="151560" cy="111240"/>
              </p14:xfrm>
            </p:contentPart>
          </mc:Choice>
          <mc:Fallback xmlns="">
            <p:pic>
              <p:nvPicPr>
                <p:cNvPr id="413" name="Ink 412">
                  <a:extLst>
                    <a:ext uri="{FF2B5EF4-FFF2-40B4-BE49-F238E27FC236}">
                      <a16:creationId xmlns:a16="http://schemas.microsoft.com/office/drawing/2014/main" id="{3C315B7B-B780-8851-05E4-69B151A65F38}"/>
                    </a:ext>
                  </a:extLst>
                </p:cNvPr>
                <p:cNvPicPr/>
                <p:nvPr/>
              </p:nvPicPr>
              <p:blipFill>
                <a:blip r:embed="rId373"/>
                <a:stretch>
                  <a:fillRect/>
                </a:stretch>
              </p:blipFill>
              <p:spPr>
                <a:xfrm>
                  <a:off x="7226534" y="3648480"/>
                  <a:ext cx="163800" cy="123480"/>
                </a:xfrm>
                <a:prstGeom prst="rect">
                  <a:avLst/>
                </a:prstGeom>
              </p:spPr>
            </p:pic>
          </mc:Fallback>
        </mc:AlternateContent>
        <mc:AlternateContent xmlns:mc="http://schemas.openxmlformats.org/markup-compatibility/2006" xmlns:p14="http://schemas.microsoft.com/office/powerpoint/2010/main">
          <mc:Choice Requires="p14">
            <p:contentPart p14:bwMode="auto" r:id="rId374">
              <p14:nvContentPartPr>
                <p14:cNvPr id="414" name="Ink 413">
                  <a:extLst>
                    <a:ext uri="{FF2B5EF4-FFF2-40B4-BE49-F238E27FC236}">
                      <a16:creationId xmlns:a16="http://schemas.microsoft.com/office/drawing/2014/main" id="{F84C4902-F27A-528B-0E79-5E6918E6959E}"/>
                    </a:ext>
                  </a:extLst>
                </p14:cNvPr>
                <p14:cNvContentPartPr/>
                <p14:nvPr/>
              </p14:nvContentPartPr>
              <p14:xfrm>
                <a:off x="7401854" y="3657120"/>
                <a:ext cx="111960" cy="108000"/>
              </p14:xfrm>
            </p:contentPart>
          </mc:Choice>
          <mc:Fallback xmlns="">
            <p:pic>
              <p:nvPicPr>
                <p:cNvPr id="414" name="Ink 413">
                  <a:extLst>
                    <a:ext uri="{FF2B5EF4-FFF2-40B4-BE49-F238E27FC236}">
                      <a16:creationId xmlns:a16="http://schemas.microsoft.com/office/drawing/2014/main" id="{F84C4902-F27A-528B-0E79-5E6918E6959E}"/>
                    </a:ext>
                  </a:extLst>
                </p:cNvPr>
                <p:cNvPicPr/>
                <p:nvPr/>
              </p:nvPicPr>
              <p:blipFill>
                <a:blip r:embed="rId375"/>
                <a:stretch>
                  <a:fillRect/>
                </a:stretch>
              </p:blipFill>
              <p:spPr>
                <a:xfrm>
                  <a:off x="7395734" y="3651000"/>
                  <a:ext cx="124200" cy="120240"/>
                </a:xfrm>
                <a:prstGeom prst="rect">
                  <a:avLst/>
                </a:prstGeom>
              </p:spPr>
            </p:pic>
          </mc:Fallback>
        </mc:AlternateContent>
        <mc:AlternateContent xmlns:mc="http://schemas.openxmlformats.org/markup-compatibility/2006" xmlns:p14="http://schemas.microsoft.com/office/powerpoint/2010/main">
          <mc:Choice Requires="p14">
            <p:contentPart p14:bwMode="auto" r:id="rId376">
              <p14:nvContentPartPr>
                <p14:cNvPr id="416" name="Ink 415">
                  <a:extLst>
                    <a:ext uri="{FF2B5EF4-FFF2-40B4-BE49-F238E27FC236}">
                      <a16:creationId xmlns:a16="http://schemas.microsoft.com/office/drawing/2014/main" id="{9AF91546-DCE3-FD35-9725-2562FCA30D7B}"/>
                    </a:ext>
                  </a:extLst>
                </p14:cNvPr>
                <p14:cNvContentPartPr/>
                <p14:nvPr/>
              </p14:nvContentPartPr>
              <p14:xfrm>
                <a:off x="7581134" y="3647400"/>
                <a:ext cx="147960" cy="236520"/>
              </p14:xfrm>
            </p:contentPart>
          </mc:Choice>
          <mc:Fallback xmlns="">
            <p:pic>
              <p:nvPicPr>
                <p:cNvPr id="416" name="Ink 415">
                  <a:extLst>
                    <a:ext uri="{FF2B5EF4-FFF2-40B4-BE49-F238E27FC236}">
                      <a16:creationId xmlns:a16="http://schemas.microsoft.com/office/drawing/2014/main" id="{9AF91546-DCE3-FD35-9725-2562FCA30D7B}"/>
                    </a:ext>
                  </a:extLst>
                </p:cNvPr>
                <p:cNvPicPr/>
                <p:nvPr/>
              </p:nvPicPr>
              <p:blipFill>
                <a:blip r:embed="rId377"/>
                <a:stretch>
                  <a:fillRect/>
                </a:stretch>
              </p:blipFill>
              <p:spPr>
                <a:xfrm>
                  <a:off x="7575014" y="3641280"/>
                  <a:ext cx="160200" cy="248760"/>
                </a:xfrm>
                <a:prstGeom prst="rect">
                  <a:avLst/>
                </a:prstGeom>
              </p:spPr>
            </p:pic>
          </mc:Fallback>
        </mc:AlternateContent>
        <mc:AlternateContent xmlns:mc="http://schemas.openxmlformats.org/markup-compatibility/2006" xmlns:p14="http://schemas.microsoft.com/office/powerpoint/2010/main">
          <mc:Choice Requires="p14">
            <p:contentPart p14:bwMode="auto" r:id="rId378">
              <p14:nvContentPartPr>
                <p14:cNvPr id="417" name="Ink 416">
                  <a:extLst>
                    <a:ext uri="{FF2B5EF4-FFF2-40B4-BE49-F238E27FC236}">
                      <a16:creationId xmlns:a16="http://schemas.microsoft.com/office/drawing/2014/main" id="{6D973934-DB53-CEC6-7B1C-B20F1F7CC5F8}"/>
                    </a:ext>
                  </a:extLst>
                </p14:cNvPr>
                <p14:cNvContentPartPr/>
                <p14:nvPr/>
              </p14:nvContentPartPr>
              <p14:xfrm>
                <a:off x="7782734" y="3593040"/>
                <a:ext cx="212760" cy="168840"/>
              </p14:xfrm>
            </p:contentPart>
          </mc:Choice>
          <mc:Fallback xmlns="">
            <p:pic>
              <p:nvPicPr>
                <p:cNvPr id="417" name="Ink 416">
                  <a:extLst>
                    <a:ext uri="{FF2B5EF4-FFF2-40B4-BE49-F238E27FC236}">
                      <a16:creationId xmlns:a16="http://schemas.microsoft.com/office/drawing/2014/main" id="{6D973934-DB53-CEC6-7B1C-B20F1F7CC5F8}"/>
                    </a:ext>
                  </a:extLst>
                </p:cNvPr>
                <p:cNvPicPr/>
                <p:nvPr/>
              </p:nvPicPr>
              <p:blipFill>
                <a:blip r:embed="rId379"/>
                <a:stretch>
                  <a:fillRect/>
                </a:stretch>
              </p:blipFill>
              <p:spPr>
                <a:xfrm>
                  <a:off x="7776614" y="3586920"/>
                  <a:ext cx="225000" cy="181080"/>
                </a:xfrm>
                <a:prstGeom prst="rect">
                  <a:avLst/>
                </a:prstGeom>
              </p:spPr>
            </p:pic>
          </mc:Fallback>
        </mc:AlternateContent>
        <mc:AlternateContent xmlns:mc="http://schemas.openxmlformats.org/markup-compatibility/2006" xmlns:p14="http://schemas.microsoft.com/office/powerpoint/2010/main">
          <mc:Choice Requires="p14">
            <p:contentPart p14:bwMode="auto" r:id="rId380">
              <p14:nvContentPartPr>
                <p14:cNvPr id="418" name="Ink 417">
                  <a:extLst>
                    <a:ext uri="{FF2B5EF4-FFF2-40B4-BE49-F238E27FC236}">
                      <a16:creationId xmlns:a16="http://schemas.microsoft.com/office/drawing/2014/main" id="{FAF154B3-5E51-7D72-4224-AA22AACE095D}"/>
                    </a:ext>
                  </a:extLst>
                </p14:cNvPr>
                <p14:cNvContentPartPr/>
                <p14:nvPr/>
              </p14:nvContentPartPr>
              <p14:xfrm>
                <a:off x="8041934" y="3276600"/>
                <a:ext cx="84960" cy="442440"/>
              </p14:xfrm>
            </p:contentPart>
          </mc:Choice>
          <mc:Fallback xmlns="">
            <p:pic>
              <p:nvPicPr>
                <p:cNvPr id="418" name="Ink 417">
                  <a:extLst>
                    <a:ext uri="{FF2B5EF4-FFF2-40B4-BE49-F238E27FC236}">
                      <a16:creationId xmlns:a16="http://schemas.microsoft.com/office/drawing/2014/main" id="{FAF154B3-5E51-7D72-4224-AA22AACE095D}"/>
                    </a:ext>
                  </a:extLst>
                </p:cNvPr>
                <p:cNvPicPr/>
                <p:nvPr/>
              </p:nvPicPr>
              <p:blipFill>
                <a:blip r:embed="rId381"/>
                <a:stretch>
                  <a:fillRect/>
                </a:stretch>
              </p:blipFill>
              <p:spPr>
                <a:xfrm>
                  <a:off x="8035814" y="3270480"/>
                  <a:ext cx="97200" cy="454680"/>
                </a:xfrm>
                <a:prstGeom prst="rect">
                  <a:avLst/>
                </a:prstGeom>
              </p:spPr>
            </p:pic>
          </mc:Fallback>
        </mc:AlternateContent>
        <mc:AlternateContent xmlns:mc="http://schemas.openxmlformats.org/markup-compatibility/2006" xmlns:p14="http://schemas.microsoft.com/office/powerpoint/2010/main">
          <mc:Choice Requires="p14">
            <p:contentPart p14:bwMode="auto" r:id="rId382">
              <p14:nvContentPartPr>
                <p14:cNvPr id="419" name="Ink 418">
                  <a:extLst>
                    <a:ext uri="{FF2B5EF4-FFF2-40B4-BE49-F238E27FC236}">
                      <a16:creationId xmlns:a16="http://schemas.microsoft.com/office/drawing/2014/main" id="{096DE0DE-E81D-B234-F65D-4B087B27D0C5}"/>
                    </a:ext>
                  </a:extLst>
                </p14:cNvPr>
                <p14:cNvContentPartPr/>
                <p14:nvPr/>
              </p14:nvContentPartPr>
              <p14:xfrm>
                <a:off x="8038334" y="3539760"/>
                <a:ext cx="157320" cy="23400"/>
              </p14:xfrm>
            </p:contentPart>
          </mc:Choice>
          <mc:Fallback xmlns="">
            <p:pic>
              <p:nvPicPr>
                <p:cNvPr id="419" name="Ink 418">
                  <a:extLst>
                    <a:ext uri="{FF2B5EF4-FFF2-40B4-BE49-F238E27FC236}">
                      <a16:creationId xmlns:a16="http://schemas.microsoft.com/office/drawing/2014/main" id="{096DE0DE-E81D-B234-F65D-4B087B27D0C5}"/>
                    </a:ext>
                  </a:extLst>
                </p:cNvPr>
                <p:cNvPicPr/>
                <p:nvPr/>
              </p:nvPicPr>
              <p:blipFill>
                <a:blip r:embed="rId383"/>
                <a:stretch>
                  <a:fillRect/>
                </a:stretch>
              </p:blipFill>
              <p:spPr>
                <a:xfrm>
                  <a:off x="8032214" y="3533640"/>
                  <a:ext cx="169560" cy="35640"/>
                </a:xfrm>
                <a:prstGeom prst="rect">
                  <a:avLst/>
                </a:prstGeom>
              </p:spPr>
            </p:pic>
          </mc:Fallback>
        </mc:AlternateContent>
        <mc:AlternateContent xmlns:mc="http://schemas.openxmlformats.org/markup-compatibility/2006" xmlns:p14="http://schemas.microsoft.com/office/powerpoint/2010/main">
          <mc:Choice Requires="p14">
            <p:contentPart p14:bwMode="auto" r:id="rId384">
              <p14:nvContentPartPr>
                <p14:cNvPr id="420" name="Ink 419">
                  <a:extLst>
                    <a:ext uri="{FF2B5EF4-FFF2-40B4-BE49-F238E27FC236}">
                      <a16:creationId xmlns:a16="http://schemas.microsoft.com/office/drawing/2014/main" id="{43E45716-416F-D030-AD13-B7EB9BD10495}"/>
                    </a:ext>
                  </a:extLst>
                </p14:cNvPr>
                <p14:cNvContentPartPr/>
                <p14:nvPr/>
              </p14:nvContentPartPr>
              <p14:xfrm>
                <a:off x="8267654" y="3558480"/>
                <a:ext cx="98640" cy="164520"/>
              </p14:xfrm>
            </p:contentPart>
          </mc:Choice>
          <mc:Fallback xmlns="">
            <p:pic>
              <p:nvPicPr>
                <p:cNvPr id="420" name="Ink 419">
                  <a:extLst>
                    <a:ext uri="{FF2B5EF4-FFF2-40B4-BE49-F238E27FC236}">
                      <a16:creationId xmlns:a16="http://schemas.microsoft.com/office/drawing/2014/main" id="{43E45716-416F-D030-AD13-B7EB9BD10495}"/>
                    </a:ext>
                  </a:extLst>
                </p:cNvPr>
                <p:cNvPicPr/>
                <p:nvPr/>
              </p:nvPicPr>
              <p:blipFill>
                <a:blip r:embed="rId385"/>
                <a:stretch>
                  <a:fillRect/>
                </a:stretch>
              </p:blipFill>
              <p:spPr>
                <a:xfrm>
                  <a:off x="8261534" y="3552360"/>
                  <a:ext cx="110880" cy="176760"/>
                </a:xfrm>
                <a:prstGeom prst="rect">
                  <a:avLst/>
                </a:prstGeom>
              </p:spPr>
            </p:pic>
          </mc:Fallback>
        </mc:AlternateContent>
      </p:grpSp>
      <p:grpSp>
        <p:nvGrpSpPr>
          <p:cNvPr id="424" name="Group 423">
            <a:extLst>
              <a:ext uri="{FF2B5EF4-FFF2-40B4-BE49-F238E27FC236}">
                <a16:creationId xmlns:a16="http://schemas.microsoft.com/office/drawing/2014/main" id="{BE62AD97-D4EC-7C7F-CCBC-FE012B9FE03C}"/>
              </a:ext>
            </a:extLst>
          </p:cNvPr>
          <p:cNvGrpSpPr/>
          <p:nvPr/>
        </p:nvGrpSpPr>
        <p:grpSpPr>
          <a:xfrm>
            <a:off x="8768054" y="3365880"/>
            <a:ext cx="371520" cy="247320"/>
            <a:chOff x="8768054" y="3365880"/>
            <a:chExt cx="371520" cy="247320"/>
          </a:xfrm>
        </p:grpSpPr>
        <mc:AlternateContent xmlns:mc="http://schemas.openxmlformats.org/markup-compatibility/2006" xmlns:p14="http://schemas.microsoft.com/office/powerpoint/2010/main">
          <mc:Choice Requires="p14">
            <p:contentPart p14:bwMode="auto" r:id="rId386">
              <p14:nvContentPartPr>
                <p14:cNvPr id="421" name="Ink 420">
                  <a:extLst>
                    <a:ext uri="{FF2B5EF4-FFF2-40B4-BE49-F238E27FC236}">
                      <a16:creationId xmlns:a16="http://schemas.microsoft.com/office/drawing/2014/main" id="{F9401066-1927-EF46-5EF7-BA480FB6F30A}"/>
                    </a:ext>
                  </a:extLst>
                </p14:cNvPr>
                <p14:cNvContentPartPr/>
                <p14:nvPr/>
              </p14:nvContentPartPr>
              <p14:xfrm>
                <a:off x="8786054" y="3503040"/>
                <a:ext cx="68760" cy="110160"/>
              </p14:xfrm>
            </p:contentPart>
          </mc:Choice>
          <mc:Fallback xmlns="">
            <p:pic>
              <p:nvPicPr>
                <p:cNvPr id="421" name="Ink 420">
                  <a:extLst>
                    <a:ext uri="{FF2B5EF4-FFF2-40B4-BE49-F238E27FC236}">
                      <a16:creationId xmlns:a16="http://schemas.microsoft.com/office/drawing/2014/main" id="{F9401066-1927-EF46-5EF7-BA480FB6F30A}"/>
                    </a:ext>
                  </a:extLst>
                </p:cNvPr>
                <p:cNvPicPr/>
                <p:nvPr/>
              </p:nvPicPr>
              <p:blipFill>
                <a:blip r:embed="rId387"/>
                <a:stretch>
                  <a:fillRect/>
                </a:stretch>
              </p:blipFill>
              <p:spPr>
                <a:xfrm>
                  <a:off x="8779934" y="3496920"/>
                  <a:ext cx="81000" cy="122400"/>
                </a:xfrm>
                <a:prstGeom prst="rect">
                  <a:avLst/>
                </a:prstGeom>
              </p:spPr>
            </p:pic>
          </mc:Fallback>
        </mc:AlternateContent>
        <mc:AlternateContent xmlns:mc="http://schemas.openxmlformats.org/markup-compatibility/2006" xmlns:p14="http://schemas.microsoft.com/office/powerpoint/2010/main">
          <mc:Choice Requires="p14">
            <p:contentPart p14:bwMode="auto" r:id="rId388">
              <p14:nvContentPartPr>
                <p14:cNvPr id="422" name="Ink 421">
                  <a:extLst>
                    <a:ext uri="{FF2B5EF4-FFF2-40B4-BE49-F238E27FC236}">
                      <a16:creationId xmlns:a16="http://schemas.microsoft.com/office/drawing/2014/main" id="{E4666537-8D9C-BA69-DA98-7F27051F1872}"/>
                    </a:ext>
                  </a:extLst>
                </p14:cNvPr>
                <p14:cNvContentPartPr/>
                <p14:nvPr/>
              </p14:nvContentPartPr>
              <p14:xfrm>
                <a:off x="8768054" y="3365880"/>
                <a:ext cx="43560" cy="17640"/>
              </p14:xfrm>
            </p:contentPart>
          </mc:Choice>
          <mc:Fallback xmlns="">
            <p:pic>
              <p:nvPicPr>
                <p:cNvPr id="422" name="Ink 421">
                  <a:extLst>
                    <a:ext uri="{FF2B5EF4-FFF2-40B4-BE49-F238E27FC236}">
                      <a16:creationId xmlns:a16="http://schemas.microsoft.com/office/drawing/2014/main" id="{E4666537-8D9C-BA69-DA98-7F27051F1872}"/>
                    </a:ext>
                  </a:extLst>
                </p:cNvPr>
                <p:cNvPicPr/>
                <p:nvPr/>
              </p:nvPicPr>
              <p:blipFill>
                <a:blip r:embed="rId389"/>
                <a:stretch>
                  <a:fillRect/>
                </a:stretch>
              </p:blipFill>
              <p:spPr>
                <a:xfrm>
                  <a:off x="8761934" y="3359760"/>
                  <a:ext cx="55800" cy="29880"/>
                </a:xfrm>
                <a:prstGeom prst="rect">
                  <a:avLst/>
                </a:prstGeom>
              </p:spPr>
            </p:pic>
          </mc:Fallback>
        </mc:AlternateContent>
        <mc:AlternateContent xmlns:mc="http://schemas.openxmlformats.org/markup-compatibility/2006" xmlns:p14="http://schemas.microsoft.com/office/powerpoint/2010/main">
          <mc:Choice Requires="p14">
            <p:contentPart p14:bwMode="auto" r:id="rId390">
              <p14:nvContentPartPr>
                <p14:cNvPr id="423" name="Ink 422">
                  <a:extLst>
                    <a:ext uri="{FF2B5EF4-FFF2-40B4-BE49-F238E27FC236}">
                      <a16:creationId xmlns:a16="http://schemas.microsoft.com/office/drawing/2014/main" id="{DA45F6AB-08C5-A7EF-88FF-2206D2A9EB22}"/>
                    </a:ext>
                  </a:extLst>
                </p14:cNvPr>
                <p14:cNvContentPartPr/>
                <p14:nvPr/>
              </p14:nvContentPartPr>
              <p14:xfrm>
                <a:off x="8926094" y="3456960"/>
                <a:ext cx="213480" cy="143640"/>
              </p14:xfrm>
            </p:contentPart>
          </mc:Choice>
          <mc:Fallback xmlns="">
            <p:pic>
              <p:nvPicPr>
                <p:cNvPr id="423" name="Ink 422">
                  <a:extLst>
                    <a:ext uri="{FF2B5EF4-FFF2-40B4-BE49-F238E27FC236}">
                      <a16:creationId xmlns:a16="http://schemas.microsoft.com/office/drawing/2014/main" id="{DA45F6AB-08C5-A7EF-88FF-2206D2A9EB22}"/>
                    </a:ext>
                  </a:extLst>
                </p:cNvPr>
                <p:cNvPicPr/>
                <p:nvPr/>
              </p:nvPicPr>
              <p:blipFill>
                <a:blip r:embed="rId391"/>
                <a:stretch>
                  <a:fillRect/>
                </a:stretch>
              </p:blipFill>
              <p:spPr>
                <a:xfrm>
                  <a:off x="8919974" y="3450840"/>
                  <a:ext cx="225720" cy="155880"/>
                </a:xfrm>
                <a:prstGeom prst="rect">
                  <a:avLst/>
                </a:prstGeom>
              </p:spPr>
            </p:pic>
          </mc:Fallback>
        </mc:AlternateContent>
      </p:grpSp>
      <p:grpSp>
        <p:nvGrpSpPr>
          <p:cNvPr id="432" name="Group 431">
            <a:extLst>
              <a:ext uri="{FF2B5EF4-FFF2-40B4-BE49-F238E27FC236}">
                <a16:creationId xmlns:a16="http://schemas.microsoft.com/office/drawing/2014/main" id="{3667B623-3419-1433-80B2-341299FC64FA}"/>
              </a:ext>
            </a:extLst>
          </p:cNvPr>
          <p:cNvGrpSpPr/>
          <p:nvPr/>
        </p:nvGrpSpPr>
        <p:grpSpPr>
          <a:xfrm>
            <a:off x="9648614" y="3062760"/>
            <a:ext cx="1003320" cy="642240"/>
            <a:chOff x="9648614" y="3062760"/>
            <a:chExt cx="1003320" cy="642240"/>
          </a:xfrm>
        </p:grpSpPr>
        <mc:AlternateContent xmlns:mc="http://schemas.openxmlformats.org/markup-compatibility/2006" xmlns:p14="http://schemas.microsoft.com/office/powerpoint/2010/main">
          <mc:Choice Requires="p14">
            <p:contentPart p14:bwMode="auto" r:id="rId392">
              <p14:nvContentPartPr>
                <p14:cNvPr id="426" name="Ink 425">
                  <a:extLst>
                    <a:ext uri="{FF2B5EF4-FFF2-40B4-BE49-F238E27FC236}">
                      <a16:creationId xmlns:a16="http://schemas.microsoft.com/office/drawing/2014/main" id="{B1E44C3C-DA67-0C03-4991-D4FEC7C604A2}"/>
                    </a:ext>
                  </a:extLst>
                </p14:cNvPr>
                <p14:cNvContentPartPr/>
                <p14:nvPr/>
              </p14:nvContentPartPr>
              <p14:xfrm>
                <a:off x="9677414" y="3151680"/>
                <a:ext cx="104400" cy="411480"/>
              </p14:xfrm>
            </p:contentPart>
          </mc:Choice>
          <mc:Fallback xmlns="">
            <p:pic>
              <p:nvPicPr>
                <p:cNvPr id="426" name="Ink 425">
                  <a:extLst>
                    <a:ext uri="{FF2B5EF4-FFF2-40B4-BE49-F238E27FC236}">
                      <a16:creationId xmlns:a16="http://schemas.microsoft.com/office/drawing/2014/main" id="{B1E44C3C-DA67-0C03-4991-D4FEC7C604A2}"/>
                    </a:ext>
                  </a:extLst>
                </p:cNvPr>
                <p:cNvPicPr/>
                <p:nvPr/>
              </p:nvPicPr>
              <p:blipFill>
                <a:blip r:embed="rId393"/>
                <a:stretch>
                  <a:fillRect/>
                </a:stretch>
              </p:blipFill>
              <p:spPr>
                <a:xfrm>
                  <a:off x="9671294" y="3145560"/>
                  <a:ext cx="116640" cy="423720"/>
                </a:xfrm>
                <a:prstGeom prst="rect">
                  <a:avLst/>
                </a:prstGeom>
              </p:spPr>
            </p:pic>
          </mc:Fallback>
        </mc:AlternateContent>
        <mc:AlternateContent xmlns:mc="http://schemas.openxmlformats.org/markup-compatibility/2006" xmlns:p14="http://schemas.microsoft.com/office/powerpoint/2010/main">
          <mc:Choice Requires="p14">
            <p:contentPart p14:bwMode="auto" r:id="rId394">
              <p14:nvContentPartPr>
                <p14:cNvPr id="427" name="Ink 426">
                  <a:extLst>
                    <a:ext uri="{FF2B5EF4-FFF2-40B4-BE49-F238E27FC236}">
                      <a16:creationId xmlns:a16="http://schemas.microsoft.com/office/drawing/2014/main" id="{202DC977-3340-8FB4-AB8E-148CE75AD588}"/>
                    </a:ext>
                  </a:extLst>
                </p14:cNvPr>
                <p14:cNvContentPartPr/>
                <p14:nvPr/>
              </p14:nvContentPartPr>
              <p14:xfrm>
                <a:off x="9648614" y="3378840"/>
                <a:ext cx="234000" cy="32040"/>
              </p14:xfrm>
            </p:contentPart>
          </mc:Choice>
          <mc:Fallback xmlns="">
            <p:pic>
              <p:nvPicPr>
                <p:cNvPr id="427" name="Ink 426">
                  <a:extLst>
                    <a:ext uri="{FF2B5EF4-FFF2-40B4-BE49-F238E27FC236}">
                      <a16:creationId xmlns:a16="http://schemas.microsoft.com/office/drawing/2014/main" id="{202DC977-3340-8FB4-AB8E-148CE75AD588}"/>
                    </a:ext>
                  </a:extLst>
                </p:cNvPr>
                <p:cNvPicPr/>
                <p:nvPr/>
              </p:nvPicPr>
              <p:blipFill>
                <a:blip r:embed="rId395"/>
                <a:stretch>
                  <a:fillRect/>
                </a:stretch>
              </p:blipFill>
              <p:spPr>
                <a:xfrm>
                  <a:off x="9642494" y="3372720"/>
                  <a:ext cx="246240" cy="44280"/>
                </a:xfrm>
                <a:prstGeom prst="rect">
                  <a:avLst/>
                </a:prstGeom>
              </p:spPr>
            </p:pic>
          </mc:Fallback>
        </mc:AlternateContent>
        <mc:AlternateContent xmlns:mc="http://schemas.openxmlformats.org/markup-compatibility/2006" xmlns:p14="http://schemas.microsoft.com/office/powerpoint/2010/main">
          <mc:Choice Requires="p14">
            <p:contentPart p14:bwMode="auto" r:id="rId396">
              <p14:nvContentPartPr>
                <p14:cNvPr id="428" name="Ink 427">
                  <a:extLst>
                    <a:ext uri="{FF2B5EF4-FFF2-40B4-BE49-F238E27FC236}">
                      <a16:creationId xmlns:a16="http://schemas.microsoft.com/office/drawing/2014/main" id="{1DDC3920-AB77-E873-2311-3D473241E0F4}"/>
                    </a:ext>
                  </a:extLst>
                </p14:cNvPr>
                <p14:cNvContentPartPr/>
                <p14:nvPr/>
              </p14:nvContentPartPr>
              <p14:xfrm>
                <a:off x="9968654" y="3489360"/>
                <a:ext cx="22320" cy="154080"/>
              </p14:xfrm>
            </p:contentPart>
          </mc:Choice>
          <mc:Fallback xmlns="">
            <p:pic>
              <p:nvPicPr>
                <p:cNvPr id="428" name="Ink 427">
                  <a:extLst>
                    <a:ext uri="{FF2B5EF4-FFF2-40B4-BE49-F238E27FC236}">
                      <a16:creationId xmlns:a16="http://schemas.microsoft.com/office/drawing/2014/main" id="{1DDC3920-AB77-E873-2311-3D473241E0F4}"/>
                    </a:ext>
                  </a:extLst>
                </p:cNvPr>
                <p:cNvPicPr/>
                <p:nvPr/>
              </p:nvPicPr>
              <p:blipFill>
                <a:blip r:embed="rId397"/>
                <a:stretch>
                  <a:fillRect/>
                </a:stretch>
              </p:blipFill>
              <p:spPr>
                <a:xfrm>
                  <a:off x="9962534" y="3483240"/>
                  <a:ext cx="34560" cy="166320"/>
                </a:xfrm>
                <a:prstGeom prst="rect">
                  <a:avLst/>
                </a:prstGeom>
              </p:spPr>
            </p:pic>
          </mc:Fallback>
        </mc:AlternateContent>
        <mc:AlternateContent xmlns:mc="http://schemas.openxmlformats.org/markup-compatibility/2006" xmlns:p14="http://schemas.microsoft.com/office/powerpoint/2010/main">
          <mc:Choice Requires="p14">
            <p:contentPart p14:bwMode="auto" r:id="rId398">
              <p14:nvContentPartPr>
                <p14:cNvPr id="429" name="Ink 428">
                  <a:extLst>
                    <a:ext uri="{FF2B5EF4-FFF2-40B4-BE49-F238E27FC236}">
                      <a16:creationId xmlns:a16="http://schemas.microsoft.com/office/drawing/2014/main" id="{F86DD7DB-37C3-1661-0C3C-310137667309}"/>
                    </a:ext>
                  </a:extLst>
                </p14:cNvPr>
                <p14:cNvContentPartPr/>
                <p14:nvPr/>
              </p14:nvContentPartPr>
              <p14:xfrm>
                <a:off x="10192214" y="3062760"/>
                <a:ext cx="215280" cy="470160"/>
              </p14:xfrm>
            </p:contentPart>
          </mc:Choice>
          <mc:Fallback xmlns="">
            <p:pic>
              <p:nvPicPr>
                <p:cNvPr id="429" name="Ink 428">
                  <a:extLst>
                    <a:ext uri="{FF2B5EF4-FFF2-40B4-BE49-F238E27FC236}">
                      <a16:creationId xmlns:a16="http://schemas.microsoft.com/office/drawing/2014/main" id="{F86DD7DB-37C3-1661-0C3C-310137667309}"/>
                    </a:ext>
                  </a:extLst>
                </p:cNvPr>
                <p:cNvPicPr/>
                <p:nvPr/>
              </p:nvPicPr>
              <p:blipFill>
                <a:blip r:embed="rId399"/>
                <a:stretch>
                  <a:fillRect/>
                </a:stretch>
              </p:blipFill>
              <p:spPr>
                <a:xfrm>
                  <a:off x="10186094" y="3056640"/>
                  <a:ext cx="227520" cy="482400"/>
                </a:xfrm>
                <a:prstGeom prst="rect">
                  <a:avLst/>
                </a:prstGeom>
              </p:spPr>
            </p:pic>
          </mc:Fallback>
        </mc:AlternateContent>
        <mc:AlternateContent xmlns:mc="http://schemas.openxmlformats.org/markup-compatibility/2006" xmlns:p14="http://schemas.microsoft.com/office/powerpoint/2010/main">
          <mc:Choice Requires="p14">
            <p:contentPart p14:bwMode="auto" r:id="rId400">
              <p14:nvContentPartPr>
                <p14:cNvPr id="430" name="Ink 429">
                  <a:extLst>
                    <a:ext uri="{FF2B5EF4-FFF2-40B4-BE49-F238E27FC236}">
                      <a16:creationId xmlns:a16="http://schemas.microsoft.com/office/drawing/2014/main" id="{E9FDA4E9-DBA1-F9C3-4552-B6F1ABF6B12B}"/>
                    </a:ext>
                  </a:extLst>
                </p14:cNvPr>
                <p14:cNvContentPartPr/>
                <p14:nvPr/>
              </p14:nvContentPartPr>
              <p14:xfrm>
                <a:off x="10198694" y="3350400"/>
                <a:ext cx="143640" cy="50040"/>
              </p14:xfrm>
            </p:contentPart>
          </mc:Choice>
          <mc:Fallback xmlns="">
            <p:pic>
              <p:nvPicPr>
                <p:cNvPr id="430" name="Ink 429">
                  <a:extLst>
                    <a:ext uri="{FF2B5EF4-FFF2-40B4-BE49-F238E27FC236}">
                      <a16:creationId xmlns:a16="http://schemas.microsoft.com/office/drawing/2014/main" id="{E9FDA4E9-DBA1-F9C3-4552-B6F1ABF6B12B}"/>
                    </a:ext>
                  </a:extLst>
                </p:cNvPr>
                <p:cNvPicPr/>
                <p:nvPr/>
              </p:nvPicPr>
              <p:blipFill>
                <a:blip r:embed="rId401"/>
                <a:stretch>
                  <a:fillRect/>
                </a:stretch>
              </p:blipFill>
              <p:spPr>
                <a:xfrm>
                  <a:off x="10192574" y="3344280"/>
                  <a:ext cx="155880" cy="62280"/>
                </a:xfrm>
                <a:prstGeom prst="rect">
                  <a:avLst/>
                </a:prstGeom>
              </p:spPr>
            </p:pic>
          </mc:Fallback>
        </mc:AlternateContent>
        <mc:AlternateContent xmlns:mc="http://schemas.openxmlformats.org/markup-compatibility/2006" xmlns:p14="http://schemas.microsoft.com/office/powerpoint/2010/main">
          <mc:Choice Requires="p14">
            <p:contentPart p14:bwMode="auto" r:id="rId402">
              <p14:nvContentPartPr>
                <p14:cNvPr id="431" name="Ink 430">
                  <a:extLst>
                    <a:ext uri="{FF2B5EF4-FFF2-40B4-BE49-F238E27FC236}">
                      <a16:creationId xmlns:a16="http://schemas.microsoft.com/office/drawing/2014/main" id="{328772D6-2F31-D445-3429-D37F90590AD7}"/>
                    </a:ext>
                  </a:extLst>
                </p14:cNvPr>
                <p14:cNvContentPartPr/>
                <p14:nvPr/>
              </p14:nvContentPartPr>
              <p14:xfrm>
                <a:off x="10464734" y="3359040"/>
                <a:ext cx="187200" cy="345960"/>
              </p14:xfrm>
            </p:contentPart>
          </mc:Choice>
          <mc:Fallback xmlns="">
            <p:pic>
              <p:nvPicPr>
                <p:cNvPr id="431" name="Ink 430">
                  <a:extLst>
                    <a:ext uri="{FF2B5EF4-FFF2-40B4-BE49-F238E27FC236}">
                      <a16:creationId xmlns:a16="http://schemas.microsoft.com/office/drawing/2014/main" id="{328772D6-2F31-D445-3429-D37F90590AD7}"/>
                    </a:ext>
                  </a:extLst>
                </p:cNvPr>
                <p:cNvPicPr/>
                <p:nvPr/>
              </p:nvPicPr>
              <p:blipFill>
                <a:blip r:embed="rId403"/>
                <a:stretch>
                  <a:fillRect/>
                </a:stretch>
              </p:blipFill>
              <p:spPr>
                <a:xfrm>
                  <a:off x="10458614" y="3352920"/>
                  <a:ext cx="199440" cy="358200"/>
                </a:xfrm>
                <a:prstGeom prst="rect">
                  <a:avLst/>
                </a:prstGeom>
              </p:spPr>
            </p:pic>
          </mc:Fallback>
        </mc:AlternateContent>
      </p:grpSp>
      <p:grpSp>
        <p:nvGrpSpPr>
          <p:cNvPr id="440" name="Group 439">
            <a:extLst>
              <a:ext uri="{FF2B5EF4-FFF2-40B4-BE49-F238E27FC236}">
                <a16:creationId xmlns:a16="http://schemas.microsoft.com/office/drawing/2014/main" id="{C3281DD6-8A2D-CF3B-FFD3-D142185168E4}"/>
              </a:ext>
            </a:extLst>
          </p:cNvPr>
          <p:cNvGrpSpPr/>
          <p:nvPr/>
        </p:nvGrpSpPr>
        <p:grpSpPr>
          <a:xfrm>
            <a:off x="10943174" y="3076800"/>
            <a:ext cx="1192320" cy="377280"/>
            <a:chOff x="10943174" y="3076800"/>
            <a:chExt cx="1192320" cy="377280"/>
          </a:xfrm>
        </p:grpSpPr>
        <mc:AlternateContent xmlns:mc="http://schemas.openxmlformats.org/markup-compatibility/2006" xmlns:p14="http://schemas.microsoft.com/office/powerpoint/2010/main">
          <mc:Choice Requires="p14">
            <p:contentPart p14:bwMode="auto" r:id="rId404">
              <p14:nvContentPartPr>
                <p14:cNvPr id="433" name="Ink 432">
                  <a:extLst>
                    <a:ext uri="{FF2B5EF4-FFF2-40B4-BE49-F238E27FC236}">
                      <a16:creationId xmlns:a16="http://schemas.microsoft.com/office/drawing/2014/main" id="{A40D68FA-B9FC-EAA1-B761-3089E4CC98FC}"/>
                    </a:ext>
                  </a:extLst>
                </p14:cNvPr>
                <p14:cNvContentPartPr/>
                <p14:nvPr/>
              </p14:nvContentPartPr>
              <p14:xfrm>
                <a:off x="10943174" y="3076800"/>
                <a:ext cx="212040" cy="377280"/>
              </p14:xfrm>
            </p:contentPart>
          </mc:Choice>
          <mc:Fallback xmlns="">
            <p:pic>
              <p:nvPicPr>
                <p:cNvPr id="433" name="Ink 432">
                  <a:extLst>
                    <a:ext uri="{FF2B5EF4-FFF2-40B4-BE49-F238E27FC236}">
                      <a16:creationId xmlns:a16="http://schemas.microsoft.com/office/drawing/2014/main" id="{A40D68FA-B9FC-EAA1-B761-3089E4CC98FC}"/>
                    </a:ext>
                  </a:extLst>
                </p:cNvPr>
                <p:cNvPicPr/>
                <p:nvPr/>
              </p:nvPicPr>
              <p:blipFill>
                <a:blip r:embed="rId405"/>
                <a:stretch>
                  <a:fillRect/>
                </a:stretch>
              </p:blipFill>
              <p:spPr>
                <a:xfrm>
                  <a:off x="10937054" y="3070680"/>
                  <a:ext cx="224280" cy="389520"/>
                </a:xfrm>
                <a:prstGeom prst="rect">
                  <a:avLst/>
                </a:prstGeom>
              </p:spPr>
            </p:pic>
          </mc:Fallback>
        </mc:AlternateContent>
        <mc:AlternateContent xmlns:mc="http://schemas.openxmlformats.org/markup-compatibility/2006" xmlns:p14="http://schemas.microsoft.com/office/powerpoint/2010/main">
          <mc:Choice Requires="p14">
            <p:contentPart p14:bwMode="auto" r:id="rId406">
              <p14:nvContentPartPr>
                <p14:cNvPr id="434" name="Ink 433">
                  <a:extLst>
                    <a:ext uri="{FF2B5EF4-FFF2-40B4-BE49-F238E27FC236}">
                      <a16:creationId xmlns:a16="http://schemas.microsoft.com/office/drawing/2014/main" id="{0FBF7642-E1E9-54E2-82D9-E983D77EB521}"/>
                    </a:ext>
                  </a:extLst>
                </p14:cNvPr>
                <p14:cNvContentPartPr/>
                <p14:nvPr/>
              </p14:nvContentPartPr>
              <p14:xfrm>
                <a:off x="11222534" y="3285240"/>
                <a:ext cx="144720" cy="150120"/>
              </p14:xfrm>
            </p:contentPart>
          </mc:Choice>
          <mc:Fallback xmlns="">
            <p:pic>
              <p:nvPicPr>
                <p:cNvPr id="434" name="Ink 433">
                  <a:extLst>
                    <a:ext uri="{FF2B5EF4-FFF2-40B4-BE49-F238E27FC236}">
                      <a16:creationId xmlns:a16="http://schemas.microsoft.com/office/drawing/2014/main" id="{0FBF7642-E1E9-54E2-82D9-E983D77EB521}"/>
                    </a:ext>
                  </a:extLst>
                </p:cNvPr>
                <p:cNvPicPr/>
                <p:nvPr/>
              </p:nvPicPr>
              <p:blipFill>
                <a:blip r:embed="rId407"/>
                <a:stretch>
                  <a:fillRect/>
                </a:stretch>
              </p:blipFill>
              <p:spPr>
                <a:xfrm>
                  <a:off x="11216414" y="3279120"/>
                  <a:ext cx="156960" cy="162360"/>
                </a:xfrm>
                <a:prstGeom prst="rect">
                  <a:avLst/>
                </a:prstGeom>
              </p:spPr>
            </p:pic>
          </mc:Fallback>
        </mc:AlternateContent>
        <mc:AlternateContent xmlns:mc="http://schemas.openxmlformats.org/markup-compatibility/2006" xmlns:p14="http://schemas.microsoft.com/office/powerpoint/2010/main">
          <mc:Choice Requires="p14">
            <p:contentPart p14:bwMode="auto" r:id="rId408">
              <p14:nvContentPartPr>
                <p14:cNvPr id="435" name="Ink 434">
                  <a:extLst>
                    <a:ext uri="{FF2B5EF4-FFF2-40B4-BE49-F238E27FC236}">
                      <a16:creationId xmlns:a16="http://schemas.microsoft.com/office/drawing/2014/main" id="{9C5E8E34-E125-6846-DAD5-B6579A13A493}"/>
                    </a:ext>
                  </a:extLst>
                </p14:cNvPr>
                <p14:cNvContentPartPr/>
                <p14:nvPr/>
              </p14:nvContentPartPr>
              <p14:xfrm>
                <a:off x="11467694" y="3242760"/>
                <a:ext cx="166320" cy="177840"/>
              </p14:xfrm>
            </p:contentPart>
          </mc:Choice>
          <mc:Fallback xmlns="">
            <p:pic>
              <p:nvPicPr>
                <p:cNvPr id="435" name="Ink 434">
                  <a:extLst>
                    <a:ext uri="{FF2B5EF4-FFF2-40B4-BE49-F238E27FC236}">
                      <a16:creationId xmlns:a16="http://schemas.microsoft.com/office/drawing/2014/main" id="{9C5E8E34-E125-6846-DAD5-B6579A13A493}"/>
                    </a:ext>
                  </a:extLst>
                </p:cNvPr>
                <p:cNvPicPr/>
                <p:nvPr/>
              </p:nvPicPr>
              <p:blipFill>
                <a:blip r:embed="rId409"/>
                <a:stretch>
                  <a:fillRect/>
                </a:stretch>
              </p:blipFill>
              <p:spPr>
                <a:xfrm>
                  <a:off x="11461574" y="3236640"/>
                  <a:ext cx="178560" cy="190080"/>
                </a:xfrm>
                <a:prstGeom prst="rect">
                  <a:avLst/>
                </a:prstGeom>
              </p:spPr>
            </p:pic>
          </mc:Fallback>
        </mc:AlternateContent>
        <mc:AlternateContent xmlns:mc="http://schemas.openxmlformats.org/markup-compatibility/2006" xmlns:p14="http://schemas.microsoft.com/office/powerpoint/2010/main">
          <mc:Choice Requires="p14">
            <p:contentPart p14:bwMode="auto" r:id="rId410">
              <p14:nvContentPartPr>
                <p14:cNvPr id="436" name="Ink 435">
                  <a:extLst>
                    <a:ext uri="{FF2B5EF4-FFF2-40B4-BE49-F238E27FC236}">
                      <a16:creationId xmlns:a16="http://schemas.microsoft.com/office/drawing/2014/main" id="{02AE903B-A1B1-3A4F-A055-20623608E24C}"/>
                    </a:ext>
                  </a:extLst>
                </p14:cNvPr>
                <p14:cNvContentPartPr/>
                <p14:nvPr/>
              </p14:nvContentPartPr>
              <p14:xfrm>
                <a:off x="11671094" y="3282360"/>
                <a:ext cx="159840" cy="96480"/>
              </p14:xfrm>
            </p:contentPart>
          </mc:Choice>
          <mc:Fallback xmlns="">
            <p:pic>
              <p:nvPicPr>
                <p:cNvPr id="436" name="Ink 435">
                  <a:extLst>
                    <a:ext uri="{FF2B5EF4-FFF2-40B4-BE49-F238E27FC236}">
                      <a16:creationId xmlns:a16="http://schemas.microsoft.com/office/drawing/2014/main" id="{02AE903B-A1B1-3A4F-A055-20623608E24C}"/>
                    </a:ext>
                  </a:extLst>
                </p:cNvPr>
                <p:cNvPicPr/>
                <p:nvPr/>
              </p:nvPicPr>
              <p:blipFill>
                <a:blip r:embed="rId411"/>
                <a:stretch>
                  <a:fillRect/>
                </a:stretch>
              </p:blipFill>
              <p:spPr>
                <a:xfrm>
                  <a:off x="11664974" y="3276240"/>
                  <a:ext cx="172080" cy="108720"/>
                </a:xfrm>
                <a:prstGeom prst="rect">
                  <a:avLst/>
                </a:prstGeom>
              </p:spPr>
            </p:pic>
          </mc:Fallback>
        </mc:AlternateContent>
        <mc:AlternateContent xmlns:mc="http://schemas.openxmlformats.org/markup-compatibility/2006" xmlns:p14="http://schemas.microsoft.com/office/powerpoint/2010/main">
          <mc:Choice Requires="p14">
            <p:contentPart p14:bwMode="auto" r:id="rId412">
              <p14:nvContentPartPr>
                <p14:cNvPr id="437" name="Ink 436">
                  <a:extLst>
                    <a:ext uri="{FF2B5EF4-FFF2-40B4-BE49-F238E27FC236}">
                      <a16:creationId xmlns:a16="http://schemas.microsoft.com/office/drawing/2014/main" id="{250C187A-EF16-64E8-4872-F363FB069FFE}"/>
                    </a:ext>
                  </a:extLst>
                </p14:cNvPr>
                <p14:cNvContentPartPr/>
                <p14:nvPr/>
              </p14:nvContentPartPr>
              <p14:xfrm>
                <a:off x="11855774" y="3265080"/>
                <a:ext cx="14760" cy="70560"/>
              </p14:xfrm>
            </p:contentPart>
          </mc:Choice>
          <mc:Fallback xmlns="">
            <p:pic>
              <p:nvPicPr>
                <p:cNvPr id="437" name="Ink 436">
                  <a:extLst>
                    <a:ext uri="{FF2B5EF4-FFF2-40B4-BE49-F238E27FC236}">
                      <a16:creationId xmlns:a16="http://schemas.microsoft.com/office/drawing/2014/main" id="{250C187A-EF16-64E8-4872-F363FB069FFE}"/>
                    </a:ext>
                  </a:extLst>
                </p:cNvPr>
                <p:cNvPicPr/>
                <p:nvPr/>
              </p:nvPicPr>
              <p:blipFill>
                <a:blip r:embed="rId413"/>
                <a:stretch>
                  <a:fillRect/>
                </a:stretch>
              </p:blipFill>
              <p:spPr>
                <a:xfrm>
                  <a:off x="11849654" y="3258960"/>
                  <a:ext cx="27000" cy="82800"/>
                </a:xfrm>
                <a:prstGeom prst="rect">
                  <a:avLst/>
                </a:prstGeom>
              </p:spPr>
            </p:pic>
          </mc:Fallback>
        </mc:AlternateContent>
        <mc:AlternateContent xmlns:mc="http://schemas.openxmlformats.org/markup-compatibility/2006" xmlns:p14="http://schemas.microsoft.com/office/powerpoint/2010/main">
          <mc:Choice Requires="p14">
            <p:contentPart p14:bwMode="auto" r:id="rId414">
              <p14:nvContentPartPr>
                <p14:cNvPr id="438" name="Ink 437">
                  <a:extLst>
                    <a:ext uri="{FF2B5EF4-FFF2-40B4-BE49-F238E27FC236}">
                      <a16:creationId xmlns:a16="http://schemas.microsoft.com/office/drawing/2014/main" id="{B39CB1A9-DBEE-3B62-2941-D2556C042EC9}"/>
                    </a:ext>
                  </a:extLst>
                </p14:cNvPr>
                <p14:cNvContentPartPr/>
                <p14:nvPr/>
              </p14:nvContentPartPr>
              <p14:xfrm>
                <a:off x="11834174" y="3158880"/>
                <a:ext cx="39960" cy="7560"/>
              </p14:xfrm>
            </p:contentPart>
          </mc:Choice>
          <mc:Fallback xmlns="">
            <p:pic>
              <p:nvPicPr>
                <p:cNvPr id="438" name="Ink 437">
                  <a:extLst>
                    <a:ext uri="{FF2B5EF4-FFF2-40B4-BE49-F238E27FC236}">
                      <a16:creationId xmlns:a16="http://schemas.microsoft.com/office/drawing/2014/main" id="{B39CB1A9-DBEE-3B62-2941-D2556C042EC9}"/>
                    </a:ext>
                  </a:extLst>
                </p:cNvPr>
                <p:cNvPicPr/>
                <p:nvPr/>
              </p:nvPicPr>
              <p:blipFill>
                <a:blip r:embed="rId415"/>
                <a:stretch>
                  <a:fillRect/>
                </a:stretch>
              </p:blipFill>
              <p:spPr>
                <a:xfrm>
                  <a:off x="11828054" y="3152760"/>
                  <a:ext cx="52200" cy="19800"/>
                </a:xfrm>
                <a:prstGeom prst="rect">
                  <a:avLst/>
                </a:prstGeom>
              </p:spPr>
            </p:pic>
          </mc:Fallback>
        </mc:AlternateContent>
        <mc:AlternateContent xmlns:mc="http://schemas.openxmlformats.org/markup-compatibility/2006" xmlns:p14="http://schemas.microsoft.com/office/powerpoint/2010/main">
          <mc:Choice Requires="p14">
            <p:contentPart p14:bwMode="auto" r:id="rId416">
              <p14:nvContentPartPr>
                <p14:cNvPr id="439" name="Ink 438">
                  <a:extLst>
                    <a:ext uri="{FF2B5EF4-FFF2-40B4-BE49-F238E27FC236}">
                      <a16:creationId xmlns:a16="http://schemas.microsoft.com/office/drawing/2014/main" id="{DD587504-AE48-F896-BED9-DE988BF28C97}"/>
                    </a:ext>
                  </a:extLst>
                </p14:cNvPr>
                <p14:cNvContentPartPr/>
                <p14:nvPr/>
              </p14:nvContentPartPr>
              <p14:xfrm>
                <a:off x="11909774" y="3211800"/>
                <a:ext cx="225720" cy="124200"/>
              </p14:xfrm>
            </p:contentPart>
          </mc:Choice>
          <mc:Fallback xmlns="">
            <p:pic>
              <p:nvPicPr>
                <p:cNvPr id="439" name="Ink 438">
                  <a:extLst>
                    <a:ext uri="{FF2B5EF4-FFF2-40B4-BE49-F238E27FC236}">
                      <a16:creationId xmlns:a16="http://schemas.microsoft.com/office/drawing/2014/main" id="{DD587504-AE48-F896-BED9-DE988BF28C97}"/>
                    </a:ext>
                  </a:extLst>
                </p:cNvPr>
                <p:cNvPicPr/>
                <p:nvPr/>
              </p:nvPicPr>
              <p:blipFill>
                <a:blip r:embed="rId417"/>
                <a:stretch>
                  <a:fillRect/>
                </a:stretch>
              </p:blipFill>
              <p:spPr>
                <a:xfrm>
                  <a:off x="11903654" y="3205680"/>
                  <a:ext cx="237960" cy="136440"/>
                </a:xfrm>
                <a:prstGeom prst="rect">
                  <a:avLst/>
                </a:prstGeom>
              </p:spPr>
            </p:pic>
          </mc:Fallback>
        </mc:AlternateContent>
      </p:grpSp>
      <p:grpSp>
        <p:nvGrpSpPr>
          <p:cNvPr id="444" name="Group 443">
            <a:extLst>
              <a:ext uri="{FF2B5EF4-FFF2-40B4-BE49-F238E27FC236}">
                <a16:creationId xmlns:a16="http://schemas.microsoft.com/office/drawing/2014/main" id="{77F2B24E-06DE-9EF1-002B-EEFE286B6962}"/>
              </a:ext>
            </a:extLst>
          </p:cNvPr>
          <p:cNvGrpSpPr/>
          <p:nvPr/>
        </p:nvGrpSpPr>
        <p:grpSpPr>
          <a:xfrm>
            <a:off x="6478094" y="4429680"/>
            <a:ext cx="539640" cy="581040"/>
            <a:chOff x="6478094" y="4429680"/>
            <a:chExt cx="539640" cy="581040"/>
          </a:xfrm>
        </p:grpSpPr>
        <mc:AlternateContent xmlns:mc="http://schemas.openxmlformats.org/markup-compatibility/2006" xmlns:p14="http://schemas.microsoft.com/office/powerpoint/2010/main">
          <mc:Choice Requires="p14">
            <p:contentPart p14:bwMode="auto" r:id="rId418">
              <p14:nvContentPartPr>
                <p14:cNvPr id="441" name="Ink 440">
                  <a:extLst>
                    <a:ext uri="{FF2B5EF4-FFF2-40B4-BE49-F238E27FC236}">
                      <a16:creationId xmlns:a16="http://schemas.microsoft.com/office/drawing/2014/main" id="{98545D66-54C3-C2F9-9051-0A456FC5B95A}"/>
                    </a:ext>
                  </a:extLst>
                </p14:cNvPr>
                <p14:cNvContentPartPr/>
                <p14:nvPr/>
              </p14:nvContentPartPr>
              <p14:xfrm>
                <a:off x="6783734" y="4429680"/>
                <a:ext cx="234000" cy="581040"/>
              </p14:xfrm>
            </p:contentPart>
          </mc:Choice>
          <mc:Fallback xmlns="">
            <p:pic>
              <p:nvPicPr>
                <p:cNvPr id="441" name="Ink 440">
                  <a:extLst>
                    <a:ext uri="{FF2B5EF4-FFF2-40B4-BE49-F238E27FC236}">
                      <a16:creationId xmlns:a16="http://schemas.microsoft.com/office/drawing/2014/main" id="{98545D66-54C3-C2F9-9051-0A456FC5B95A}"/>
                    </a:ext>
                  </a:extLst>
                </p:cNvPr>
                <p:cNvPicPr/>
                <p:nvPr/>
              </p:nvPicPr>
              <p:blipFill>
                <a:blip r:embed="rId419"/>
                <a:stretch>
                  <a:fillRect/>
                </a:stretch>
              </p:blipFill>
              <p:spPr>
                <a:xfrm>
                  <a:off x="6777614" y="4423560"/>
                  <a:ext cx="246240" cy="593280"/>
                </a:xfrm>
                <a:prstGeom prst="rect">
                  <a:avLst/>
                </a:prstGeom>
              </p:spPr>
            </p:pic>
          </mc:Fallback>
        </mc:AlternateContent>
        <mc:AlternateContent xmlns:mc="http://schemas.openxmlformats.org/markup-compatibility/2006" xmlns:p14="http://schemas.microsoft.com/office/powerpoint/2010/main">
          <mc:Choice Requires="p14">
            <p:contentPart p14:bwMode="auto" r:id="rId420">
              <p14:nvContentPartPr>
                <p14:cNvPr id="442" name="Ink 441">
                  <a:extLst>
                    <a:ext uri="{FF2B5EF4-FFF2-40B4-BE49-F238E27FC236}">
                      <a16:creationId xmlns:a16="http://schemas.microsoft.com/office/drawing/2014/main" id="{31BBE16F-40B5-DEC9-C248-FF3928E66421}"/>
                    </a:ext>
                  </a:extLst>
                </p14:cNvPr>
                <p14:cNvContentPartPr/>
                <p14:nvPr/>
              </p14:nvContentPartPr>
              <p14:xfrm>
                <a:off x="6524534" y="4511760"/>
                <a:ext cx="54360" cy="231120"/>
              </p14:xfrm>
            </p:contentPart>
          </mc:Choice>
          <mc:Fallback xmlns="">
            <p:pic>
              <p:nvPicPr>
                <p:cNvPr id="442" name="Ink 441">
                  <a:extLst>
                    <a:ext uri="{FF2B5EF4-FFF2-40B4-BE49-F238E27FC236}">
                      <a16:creationId xmlns:a16="http://schemas.microsoft.com/office/drawing/2014/main" id="{31BBE16F-40B5-DEC9-C248-FF3928E66421}"/>
                    </a:ext>
                  </a:extLst>
                </p:cNvPr>
                <p:cNvPicPr/>
                <p:nvPr/>
              </p:nvPicPr>
              <p:blipFill>
                <a:blip r:embed="rId421"/>
                <a:stretch>
                  <a:fillRect/>
                </a:stretch>
              </p:blipFill>
              <p:spPr>
                <a:xfrm>
                  <a:off x="6518414" y="4505640"/>
                  <a:ext cx="66600" cy="243360"/>
                </a:xfrm>
                <a:prstGeom prst="rect">
                  <a:avLst/>
                </a:prstGeom>
              </p:spPr>
            </p:pic>
          </mc:Fallback>
        </mc:AlternateContent>
        <mc:AlternateContent xmlns:mc="http://schemas.openxmlformats.org/markup-compatibility/2006" xmlns:p14="http://schemas.microsoft.com/office/powerpoint/2010/main">
          <mc:Choice Requires="p14">
            <p:contentPart p14:bwMode="auto" r:id="rId422">
              <p14:nvContentPartPr>
                <p14:cNvPr id="443" name="Ink 442">
                  <a:extLst>
                    <a:ext uri="{FF2B5EF4-FFF2-40B4-BE49-F238E27FC236}">
                      <a16:creationId xmlns:a16="http://schemas.microsoft.com/office/drawing/2014/main" id="{E9F2020D-4E89-5066-06B9-59E7647ABC54}"/>
                    </a:ext>
                  </a:extLst>
                </p14:cNvPr>
                <p14:cNvContentPartPr/>
                <p14:nvPr/>
              </p14:nvContentPartPr>
              <p14:xfrm>
                <a:off x="6478094" y="4586640"/>
                <a:ext cx="137160" cy="77760"/>
              </p14:xfrm>
            </p:contentPart>
          </mc:Choice>
          <mc:Fallback xmlns="">
            <p:pic>
              <p:nvPicPr>
                <p:cNvPr id="443" name="Ink 442">
                  <a:extLst>
                    <a:ext uri="{FF2B5EF4-FFF2-40B4-BE49-F238E27FC236}">
                      <a16:creationId xmlns:a16="http://schemas.microsoft.com/office/drawing/2014/main" id="{E9F2020D-4E89-5066-06B9-59E7647ABC54}"/>
                    </a:ext>
                  </a:extLst>
                </p:cNvPr>
                <p:cNvPicPr/>
                <p:nvPr/>
              </p:nvPicPr>
              <p:blipFill>
                <a:blip r:embed="rId423"/>
                <a:stretch>
                  <a:fillRect/>
                </a:stretch>
              </p:blipFill>
              <p:spPr>
                <a:xfrm>
                  <a:off x="6471974" y="4580520"/>
                  <a:ext cx="149400" cy="90000"/>
                </a:xfrm>
                <a:prstGeom prst="rect">
                  <a:avLst/>
                </a:prstGeom>
              </p:spPr>
            </p:pic>
          </mc:Fallback>
        </mc:AlternateContent>
      </p:grpSp>
      <p:grpSp>
        <p:nvGrpSpPr>
          <p:cNvPr id="450" name="Group 449">
            <a:extLst>
              <a:ext uri="{FF2B5EF4-FFF2-40B4-BE49-F238E27FC236}">
                <a16:creationId xmlns:a16="http://schemas.microsoft.com/office/drawing/2014/main" id="{FC9E6DE4-11C4-FE50-0D15-BAF061B46F1A}"/>
              </a:ext>
            </a:extLst>
          </p:cNvPr>
          <p:cNvGrpSpPr/>
          <p:nvPr/>
        </p:nvGrpSpPr>
        <p:grpSpPr>
          <a:xfrm>
            <a:off x="8516414" y="3914520"/>
            <a:ext cx="968040" cy="425160"/>
            <a:chOff x="8516414" y="3914520"/>
            <a:chExt cx="968040" cy="425160"/>
          </a:xfrm>
        </p:grpSpPr>
        <mc:AlternateContent xmlns:mc="http://schemas.openxmlformats.org/markup-compatibility/2006" xmlns:p14="http://schemas.microsoft.com/office/powerpoint/2010/main">
          <mc:Choice Requires="p14">
            <p:contentPart p14:bwMode="auto" r:id="rId424">
              <p14:nvContentPartPr>
                <p14:cNvPr id="445" name="Ink 444">
                  <a:extLst>
                    <a:ext uri="{FF2B5EF4-FFF2-40B4-BE49-F238E27FC236}">
                      <a16:creationId xmlns:a16="http://schemas.microsoft.com/office/drawing/2014/main" id="{EE85338A-5DCE-389E-6F72-AAE8C8D13739}"/>
                    </a:ext>
                  </a:extLst>
                </p14:cNvPr>
                <p14:cNvContentPartPr/>
                <p14:nvPr/>
              </p14:nvContentPartPr>
              <p14:xfrm>
                <a:off x="8518214" y="3914520"/>
                <a:ext cx="174600" cy="347040"/>
              </p14:xfrm>
            </p:contentPart>
          </mc:Choice>
          <mc:Fallback xmlns="">
            <p:pic>
              <p:nvPicPr>
                <p:cNvPr id="445" name="Ink 444">
                  <a:extLst>
                    <a:ext uri="{FF2B5EF4-FFF2-40B4-BE49-F238E27FC236}">
                      <a16:creationId xmlns:a16="http://schemas.microsoft.com/office/drawing/2014/main" id="{EE85338A-5DCE-389E-6F72-AAE8C8D13739}"/>
                    </a:ext>
                  </a:extLst>
                </p:cNvPr>
                <p:cNvPicPr/>
                <p:nvPr/>
              </p:nvPicPr>
              <p:blipFill>
                <a:blip r:embed="rId425"/>
                <a:stretch>
                  <a:fillRect/>
                </a:stretch>
              </p:blipFill>
              <p:spPr>
                <a:xfrm>
                  <a:off x="8512094" y="3908400"/>
                  <a:ext cx="186840" cy="359280"/>
                </a:xfrm>
                <a:prstGeom prst="rect">
                  <a:avLst/>
                </a:prstGeom>
              </p:spPr>
            </p:pic>
          </mc:Fallback>
        </mc:AlternateContent>
        <mc:AlternateContent xmlns:mc="http://schemas.openxmlformats.org/markup-compatibility/2006" xmlns:p14="http://schemas.microsoft.com/office/powerpoint/2010/main">
          <mc:Choice Requires="p14">
            <p:contentPart p14:bwMode="auto" r:id="rId426">
              <p14:nvContentPartPr>
                <p14:cNvPr id="446" name="Ink 445">
                  <a:extLst>
                    <a:ext uri="{FF2B5EF4-FFF2-40B4-BE49-F238E27FC236}">
                      <a16:creationId xmlns:a16="http://schemas.microsoft.com/office/drawing/2014/main" id="{5A836DA9-69E8-9D00-EF5D-CE44C5D78636}"/>
                    </a:ext>
                  </a:extLst>
                </p14:cNvPr>
                <p14:cNvContentPartPr/>
                <p14:nvPr/>
              </p14:nvContentPartPr>
              <p14:xfrm>
                <a:off x="8516414" y="4059960"/>
                <a:ext cx="162000" cy="66600"/>
              </p14:xfrm>
            </p:contentPart>
          </mc:Choice>
          <mc:Fallback xmlns="">
            <p:pic>
              <p:nvPicPr>
                <p:cNvPr id="446" name="Ink 445">
                  <a:extLst>
                    <a:ext uri="{FF2B5EF4-FFF2-40B4-BE49-F238E27FC236}">
                      <a16:creationId xmlns:a16="http://schemas.microsoft.com/office/drawing/2014/main" id="{5A836DA9-69E8-9D00-EF5D-CE44C5D78636}"/>
                    </a:ext>
                  </a:extLst>
                </p:cNvPr>
                <p:cNvPicPr/>
                <p:nvPr/>
              </p:nvPicPr>
              <p:blipFill>
                <a:blip r:embed="rId427"/>
                <a:stretch>
                  <a:fillRect/>
                </a:stretch>
              </p:blipFill>
              <p:spPr>
                <a:xfrm>
                  <a:off x="8510294" y="4053840"/>
                  <a:ext cx="174240" cy="78840"/>
                </a:xfrm>
                <a:prstGeom prst="rect">
                  <a:avLst/>
                </a:prstGeom>
              </p:spPr>
            </p:pic>
          </mc:Fallback>
        </mc:AlternateContent>
        <mc:AlternateContent xmlns:mc="http://schemas.openxmlformats.org/markup-compatibility/2006" xmlns:p14="http://schemas.microsoft.com/office/powerpoint/2010/main">
          <mc:Choice Requires="p14">
            <p:contentPart p14:bwMode="auto" r:id="rId428">
              <p14:nvContentPartPr>
                <p14:cNvPr id="447" name="Ink 446">
                  <a:extLst>
                    <a:ext uri="{FF2B5EF4-FFF2-40B4-BE49-F238E27FC236}">
                      <a16:creationId xmlns:a16="http://schemas.microsoft.com/office/drawing/2014/main" id="{49DE38A5-6124-AF05-F22B-F22A8A6D7013}"/>
                    </a:ext>
                  </a:extLst>
                </p14:cNvPr>
                <p14:cNvContentPartPr/>
                <p14:nvPr/>
              </p14:nvContentPartPr>
              <p14:xfrm>
                <a:off x="8750054" y="4057440"/>
                <a:ext cx="236880" cy="282240"/>
              </p14:xfrm>
            </p:contentPart>
          </mc:Choice>
          <mc:Fallback xmlns="">
            <p:pic>
              <p:nvPicPr>
                <p:cNvPr id="447" name="Ink 446">
                  <a:extLst>
                    <a:ext uri="{FF2B5EF4-FFF2-40B4-BE49-F238E27FC236}">
                      <a16:creationId xmlns:a16="http://schemas.microsoft.com/office/drawing/2014/main" id="{49DE38A5-6124-AF05-F22B-F22A8A6D7013}"/>
                    </a:ext>
                  </a:extLst>
                </p:cNvPr>
                <p:cNvPicPr/>
                <p:nvPr/>
              </p:nvPicPr>
              <p:blipFill>
                <a:blip r:embed="rId429"/>
                <a:stretch>
                  <a:fillRect/>
                </a:stretch>
              </p:blipFill>
              <p:spPr>
                <a:xfrm>
                  <a:off x="8743934" y="4051320"/>
                  <a:ext cx="249120" cy="294480"/>
                </a:xfrm>
                <a:prstGeom prst="rect">
                  <a:avLst/>
                </a:prstGeom>
              </p:spPr>
            </p:pic>
          </mc:Fallback>
        </mc:AlternateContent>
        <mc:AlternateContent xmlns:mc="http://schemas.openxmlformats.org/markup-compatibility/2006" xmlns:p14="http://schemas.microsoft.com/office/powerpoint/2010/main">
          <mc:Choice Requires="p14">
            <p:contentPart p14:bwMode="auto" r:id="rId430">
              <p14:nvContentPartPr>
                <p14:cNvPr id="449" name="Ink 448">
                  <a:extLst>
                    <a:ext uri="{FF2B5EF4-FFF2-40B4-BE49-F238E27FC236}">
                      <a16:creationId xmlns:a16="http://schemas.microsoft.com/office/drawing/2014/main" id="{D85499C2-D95F-23FA-E662-2E05D2C7D909}"/>
                    </a:ext>
                  </a:extLst>
                </p14:cNvPr>
                <p14:cNvContentPartPr/>
                <p14:nvPr/>
              </p14:nvContentPartPr>
              <p14:xfrm>
                <a:off x="9044894" y="3968160"/>
                <a:ext cx="439560" cy="173880"/>
              </p14:xfrm>
            </p:contentPart>
          </mc:Choice>
          <mc:Fallback xmlns="">
            <p:pic>
              <p:nvPicPr>
                <p:cNvPr id="449" name="Ink 448">
                  <a:extLst>
                    <a:ext uri="{FF2B5EF4-FFF2-40B4-BE49-F238E27FC236}">
                      <a16:creationId xmlns:a16="http://schemas.microsoft.com/office/drawing/2014/main" id="{D85499C2-D95F-23FA-E662-2E05D2C7D909}"/>
                    </a:ext>
                  </a:extLst>
                </p:cNvPr>
                <p:cNvPicPr/>
                <p:nvPr/>
              </p:nvPicPr>
              <p:blipFill>
                <a:blip r:embed="rId431"/>
                <a:stretch>
                  <a:fillRect/>
                </a:stretch>
              </p:blipFill>
              <p:spPr>
                <a:xfrm>
                  <a:off x="9038774" y="3962040"/>
                  <a:ext cx="451800" cy="186120"/>
                </a:xfrm>
                <a:prstGeom prst="rect">
                  <a:avLst/>
                </a:prstGeom>
              </p:spPr>
            </p:pic>
          </mc:Fallback>
        </mc:AlternateContent>
      </p:grpSp>
      <p:grpSp>
        <p:nvGrpSpPr>
          <p:cNvPr id="456" name="Group 455">
            <a:extLst>
              <a:ext uri="{FF2B5EF4-FFF2-40B4-BE49-F238E27FC236}">
                <a16:creationId xmlns:a16="http://schemas.microsoft.com/office/drawing/2014/main" id="{E70963AB-DDEE-5949-F0F2-64AC887060E7}"/>
              </a:ext>
            </a:extLst>
          </p:cNvPr>
          <p:cNvGrpSpPr/>
          <p:nvPr/>
        </p:nvGrpSpPr>
        <p:grpSpPr>
          <a:xfrm>
            <a:off x="7714694" y="4536240"/>
            <a:ext cx="2811600" cy="566640"/>
            <a:chOff x="7714694" y="4536240"/>
            <a:chExt cx="2811600" cy="566640"/>
          </a:xfrm>
        </p:grpSpPr>
        <mc:AlternateContent xmlns:mc="http://schemas.openxmlformats.org/markup-compatibility/2006" xmlns:p14="http://schemas.microsoft.com/office/powerpoint/2010/main">
          <mc:Choice Requires="p14">
            <p:contentPart p14:bwMode="auto" r:id="rId432">
              <p14:nvContentPartPr>
                <p14:cNvPr id="451" name="Ink 450">
                  <a:extLst>
                    <a:ext uri="{FF2B5EF4-FFF2-40B4-BE49-F238E27FC236}">
                      <a16:creationId xmlns:a16="http://schemas.microsoft.com/office/drawing/2014/main" id="{602AE57F-877E-23C3-D5BE-2DD0B1D4AF8A}"/>
                    </a:ext>
                  </a:extLst>
                </p14:cNvPr>
                <p14:cNvContentPartPr/>
                <p14:nvPr/>
              </p14:nvContentPartPr>
              <p14:xfrm>
                <a:off x="7714694" y="4621560"/>
                <a:ext cx="2811600" cy="481320"/>
              </p14:xfrm>
            </p:contentPart>
          </mc:Choice>
          <mc:Fallback xmlns="">
            <p:pic>
              <p:nvPicPr>
                <p:cNvPr id="451" name="Ink 450">
                  <a:extLst>
                    <a:ext uri="{FF2B5EF4-FFF2-40B4-BE49-F238E27FC236}">
                      <a16:creationId xmlns:a16="http://schemas.microsoft.com/office/drawing/2014/main" id="{602AE57F-877E-23C3-D5BE-2DD0B1D4AF8A}"/>
                    </a:ext>
                  </a:extLst>
                </p:cNvPr>
                <p:cNvPicPr/>
                <p:nvPr/>
              </p:nvPicPr>
              <p:blipFill>
                <a:blip r:embed="rId433"/>
                <a:stretch>
                  <a:fillRect/>
                </a:stretch>
              </p:blipFill>
              <p:spPr>
                <a:xfrm>
                  <a:off x="7708574" y="4615440"/>
                  <a:ext cx="2823840" cy="493560"/>
                </a:xfrm>
                <a:prstGeom prst="rect">
                  <a:avLst/>
                </a:prstGeom>
              </p:spPr>
            </p:pic>
          </mc:Fallback>
        </mc:AlternateContent>
        <mc:AlternateContent xmlns:mc="http://schemas.openxmlformats.org/markup-compatibility/2006" xmlns:p14="http://schemas.microsoft.com/office/powerpoint/2010/main">
          <mc:Choice Requires="p14">
            <p:contentPart p14:bwMode="auto" r:id="rId434">
              <p14:nvContentPartPr>
                <p14:cNvPr id="452" name="Ink 451">
                  <a:extLst>
                    <a:ext uri="{FF2B5EF4-FFF2-40B4-BE49-F238E27FC236}">
                      <a16:creationId xmlns:a16="http://schemas.microsoft.com/office/drawing/2014/main" id="{7EB12A27-BF81-1329-A79D-375604116A64}"/>
                    </a:ext>
                  </a:extLst>
                </p14:cNvPr>
                <p14:cNvContentPartPr/>
                <p14:nvPr/>
              </p14:nvContentPartPr>
              <p14:xfrm>
                <a:off x="8703974" y="4599240"/>
                <a:ext cx="70560" cy="164160"/>
              </p14:xfrm>
            </p:contentPart>
          </mc:Choice>
          <mc:Fallback xmlns="">
            <p:pic>
              <p:nvPicPr>
                <p:cNvPr id="452" name="Ink 451">
                  <a:extLst>
                    <a:ext uri="{FF2B5EF4-FFF2-40B4-BE49-F238E27FC236}">
                      <a16:creationId xmlns:a16="http://schemas.microsoft.com/office/drawing/2014/main" id="{7EB12A27-BF81-1329-A79D-375604116A64}"/>
                    </a:ext>
                  </a:extLst>
                </p:cNvPr>
                <p:cNvPicPr/>
                <p:nvPr/>
              </p:nvPicPr>
              <p:blipFill>
                <a:blip r:embed="rId435"/>
                <a:stretch>
                  <a:fillRect/>
                </a:stretch>
              </p:blipFill>
              <p:spPr>
                <a:xfrm>
                  <a:off x="8697854" y="4593120"/>
                  <a:ext cx="82800" cy="176400"/>
                </a:xfrm>
                <a:prstGeom prst="rect">
                  <a:avLst/>
                </a:prstGeom>
              </p:spPr>
            </p:pic>
          </mc:Fallback>
        </mc:AlternateContent>
        <mc:AlternateContent xmlns:mc="http://schemas.openxmlformats.org/markup-compatibility/2006" xmlns:p14="http://schemas.microsoft.com/office/powerpoint/2010/main">
          <mc:Choice Requires="p14">
            <p:contentPart p14:bwMode="auto" r:id="rId436">
              <p14:nvContentPartPr>
                <p14:cNvPr id="453" name="Ink 452">
                  <a:extLst>
                    <a:ext uri="{FF2B5EF4-FFF2-40B4-BE49-F238E27FC236}">
                      <a16:creationId xmlns:a16="http://schemas.microsoft.com/office/drawing/2014/main" id="{262E40C7-9142-1C91-339A-B5F55188981C}"/>
                    </a:ext>
                  </a:extLst>
                </p14:cNvPr>
                <p14:cNvContentPartPr/>
                <p14:nvPr/>
              </p14:nvContentPartPr>
              <p14:xfrm>
                <a:off x="8975054" y="4695720"/>
                <a:ext cx="145800" cy="234720"/>
              </p14:xfrm>
            </p:contentPart>
          </mc:Choice>
          <mc:Fallback xmlns="">
            <p:pic>
              <p:nvPicPr>
                <p:cNvPr id="453" name="Ink 452">
                  <a:extLst>
                    <a:ext uri="{FF2B5EF4-FFF2-40B4-BE49-F238E27FC236}">
                      <a16:creationId xmlns:a16="http://schemas.microsoft.com/office/drawing/2014/main" id="{262E40C7-9142-1C91-339A-B5F55188981C}"/>
                    </a:ext>
                  </a:extLst>
                </p:cNvPr>
                <p:cNvPicPr/>
                <p:nvPr/>
              </p:nvPicPr>
              <p:blipFill>
                <a:blip r:embed="rId437"/>
                <a:stretch>
                  <a:fillRect/>
                </a:stretch>
              </p:blipFill>
              <p:spPr>
                <a:xfrm>
                  <a:off x="8968934" y="4689600"/>
                  <a:ext cx="158040" cy="246960"/>
                </a:xfrm>
                <a:prstGeom prst="rect">
                  <a:avLst/>
                </a:prstGeom>
              </p:spPr>
            </p:pic>
          </mc:Fallback>
        </mc:AlternateContent>
        <mc:AlternateContent xmlns:mc="http://schemas.openxmlformats.org/markup-compatibility/2006" xmlns:p14="http://schemas.microsoft.com/office/powerpoint/2010/main">
          <mc:Choice Requires="p14">
            <p:contentPart p14:bwMode="auto" r:id="rId438">
              <p14:nvContentPartPr>
                <p14:cNvPr id="454" name="Ink 453">
                  <a:extLst>
                    <a:ext uri="{FF2B5EF4-FFF2-40B4-BE49-F238E27FC236}">
                      <a16:creationId xmlns:a16="http://schemas.microsoft.com/office/drawing/2014/main" id="{6B63E668-E1A2-6201-E724-F0DAE4E0FF67}"/>
                    </a:ext>
                  </a:extLst>
                </p14:cNvPr>
                <p14:cNvContentPartPr/>
                <p14:nvPr/>
              </p14:nvContentPartPr>
              <p14:xfrm>
                <a:off x="9242534" y="4550640"/>
                <a:ext cx="21960" cy="155880"/>
              </p14:xfrm>
            </p:contentPart>
          </mc:Choice>
          <mc:Fallback xmlns="">
            <p:pic>
              <p:nvPicPr>
                <p:cNvPr id="454" name="Ink 453">
                  <a:extLst>
                    <a:ext uri="{FF2B5EF4-FFF2-40B4-BE49-F238E27FC236}">
                      <a16:creationId xmlns:a16="http://schemas.microsoft.com/office/drawing/2014/main" id="{6B63E668-E1A2-6201-E724-F0DAE4E0FF67}"/>
                    </a:ext>
                  </a:extLst>
                </p:cNvPr>
                <p:cNvPicPr/>
                <p:nvPr/>
              </p:nvPicPr>
              <p:blipFill>
                <a:blip r:embed="rId439"/>
                <a:stretch>
                  <a:fillRect/>
                </a:stretch>
              </p:blipFill>
              <p:spPr>
                <a:xfrm>
                  <a:off x="9236414" y="4544520"/>
                  <a:ext cx="34200" cy="168120"/>
                </a:xfrm>
                <a:prstGeom prst="rect">
                  <a:avLst/>
                </a:prstGeom>
              </p:spPr>
            </p:pic>
          </mc:Fallback>
        </mc:AlternateContent>
        <mc:AlternateContent xmlns:mc="http://schemas.openxmlformats.org/markup-compatibility/2006" xmlns:p14="http://schemas.microsoft.com/office/powerpoint/2010/main">
          <mc:Choice Requires="p14">
            <p:contentPart p14:bwMode="auto" r:id="rId440">
              <p14:nvContentPartPr>
                <p14:cNvPr id="455" name="Ink 454">
                  <a:extLst>
                    <a:ext uri="{FF2B5EF4-FFF2-40B4-BE49-F238E27FC236}">
                      <a16:creationId xmlns:a16="http://schemas.microsoft.com/office/drawing/2014/main" id="{3537A338-E5D0-7BE3-0170-BD693378E0C4}"/>
                    </a:ext>
                  </a:extLst>
                </p14:cNvPr>
                <p14:cNvContentPartPr/>
                <p14:nvPr/>
              </p14:nvContentPartPr>
              <p14:xfrm>
                <a:off x="9317774" y="4536240"/>
                <a:ext cx="14760" cy="193320"/>
              </p14:xfrm>
            </p:contentPart>
          </mc:Choice>
          <mc:Fallback xmlns="">
            <p:pic>
              <p:nvPicPr>
                <p:cNvPr id="455" name="Ink 454">
                  <a:extLst>
                    <a:ext uri="{FF2B5EF4-FFF2-40B4-BE49-F238E27FC236}">
                      <a16:creationId xmlns:a16="http://schemas.microsoft.com/office/drawing/2014/main" id="{3537A338-E5D0-7BE3-0170-BD693378E0C4}"/>
                    </a:ext>
                  </a:extLst>
                </p:cNvPr>
                <p:cNvPicPr/>
                <p:nvPr/>
              </p:nvPicPr>
              <p:blipFill>
                <a:blip r:embed="rId441"/>
                <a:stretch>
                  <a:fillRect/>
                </a:stretch>
              </p:blipFill>
              <p:spPr>
                <a:xfrm>
                  <a:off x="9311654" y="4530120"/>
                  <a:ext cx="27000" cy="205560"/>
                </a:xfrm>
                <a:prstGeom prst="rect">
                  <a:avLst/>
                </a:prstGeom>
              </p:spPr>
            </p:pic>
          </mc:Fallback>
        </mc:AlternateContent>
      </p:grpSp>
      <p:grpSp>
        <p:nvGrpSpPr>
          <p:cNvPr id="461" name="Group 460">
            <a:extLst>
              <a:ext uri="{FF2B5EF4-FFF2-40B4-BE49-F238E27FC236}">
                <a16:creationId xmlns:a16="http://schemas.microsoft.com/office/drawing/2014/main" id="{88B06C54-5284-B9F5-5107-7AC21A9E7EAF}"/>
              </a:ext>
            </a:extLst>
          </p:cNvPr>
          <p:cNvGrpSpPr/>
          <p:nvPr/>
        </p:nvGrpSpPr>
        <p:grpSpPr>
          <a:xfrm>
            <a:off x="7837454" y="5278200"/>
            <a:ext cx="2674080" cy="474480"/>
            <a:chOff x="7837454" y="5278200"/>
            <a:chExt cx="2674080" cy="474480"/>
          </a:xfrm>
        </p:grpSpPr>
        <mc:AlternateContent xmlns:mc="http://schemas.openxmlformats.org/markup-compatibility/2006" xmlns:p14="http://schemas.microsoft.com/office/powerpoint/2010/main">
          <mc:Choice Requires="p14">
            <p:contentPart p14:bwMode="auto" r:id="rId442">
              <p14:nvContentPartPr>
                <p14:cNvPr id="457" name="Ink 456">
                  <a:extLst>
                    <a:ext uri="{FF2B5EF4-FFF2-40B4-BE49-F238E27FC236}">
                      <a16:creationId xmlns:a16="http://schemas.microsoft.com/office/drawing/2014/main" id="{CB3CABF7-6CCB-D11A-5DBA-FBC1F5D60973}"/>
                    </a:ext>
                  </a:extLst>
                </p14:cNvPr>
                <p14:cNvContentPartPr/>
                <p14:nvPr/>
              </p14:nvContentPartPr>
              <p14:xfrm>
                <a:off x="7837454" y="5377920"/>
                <a:ext cx="2674080" cy="374760"/>
              </p14:xfrm>
            </p:contentPart>
          </mc:Choice>
          <mc:Fallback xmlns="">
            <p:pic>
              <p:nvPicPr>
                <p:cNvPr id="457" name="Ink 456">
                  <a:extLst>
                    <a:ext uri="{FF2B5EF4-FFF2-40B4-BE49-F238E27FC236}">
                      <a16:creationId xmlns:a16="http://schemas.microsoft.com/office/drawing/2014/main" id="{CB3CABF7-6CCB-D11A-5DBA-FBC1F5D60973}"/>
                    </a:ext>
                  </a:extLst>
                </p:cNvPr>
                <p:cNvPicPr/>
                <p:nvPr/>
              </p:nvPicPr>
              <p:blipFill>
                <a:blip r:embed="rId443"/>
                <a:stretch>
                  <a:fillRect/>
                </a:stretch>
              </p:blipFill>
              <p:spPr>
                <a:xfrm>
                  <a:off x="7831334" y="5371800"/>
                  <a:ext cx="2686320" cy="387000"/>
                </a:xfrm>
                <a:prstGeom prst="rect">
                  <a:avLst/>
                </a:prstGeom>
              </p:spPr>
            </p:pic>
          </mc:Fallback>
        </mc:AlternateContent>
        <mc:AlternateContent xmlns:mc="http://schemas.openxmlformats.org/markup-compatibility/2006" xmlns:p14="http://schemas.microsoft.com/office/powerpoint/2010/main">
          <mc:Choice Requires="p14">
            <p:contentPart p14:bwMode="auto" r:id="rId444">
              <p14:nvContentPartPr>
                <p14:cNvPr id="458" name="Ink 457">
                  <a:extLst>
                    <a:ext uri="{FF2B5EF4-FFF2-40B4-BE49-F238E27FC236}">
                      <a16:creationId xmlns:a16="http://schemas.microsoft.com/office/drawing/2014/main" id="{6127DD9B-128C-866A-4798-6EB2902C6BE5}"/>
                    </a:ext>
                  </a:extLst>
                </p14:cNvPr>
                <p14:cNvContentPartPr/>
                <p14:nvPr/>
              </p14:nvContentPartPr>
              <p14:xfrm>
                <a:off x="9005294" y="5298720"/>
                <a:ext cx="43560" cy="188640"/>
              </p14:xfrm>
            </p:contentPart>
          </mc:Choice>
          <mc:Fallback xmlns="">
            <p:pic>
              <p:nvPicPr>
                <p:cNvPr id="458" name="Ink 457">
                  <a:extLst>
                    <a:ext uri="{FF2B5EF4-FFF2-40B4-BE49-F238E27FC236}">
                      <a16:creationId xmlns:a16="http://schemas.microsoft.com/office/drawing/2014/main" id="{6127DD9B-128C-866A-4798-6EB2902C6BE5}"/>
                    </a:ext>
                  </a:extLst>
                </p:cNvPr>
                <p:cNvPicPr/>
                <p:nvPr/>
              </p:nvPicPr>
              <p:blipFill>
                <a:blip r:embed="rId445"/>
                <a:stretch>
                  <a:fillRect/>
                </a:stretch>
              </p:blipFill>
              <p:spPr>
                <a:xfrm>
                  <a:off x="8999174" y="5292600"/>
                  <a:ext cx="55800" cy="200880"/>
                </a:xfrm>
                <a:prstGeom prst="rect">
                  <a:avLst/>
                </a:prstGeom>
              </p:spPr>
            </p:pic>
          </mc:Fallback>
        </mc:AlternateContent>
        <mc:AlternateContent xmlns:mc="http://schemas.openxmlformats.org/markup-compatibility/2006" xmlns:p14="http://schemas.microsoft.com/office/powerpoint/2010/main">
          <mc:Choice Requires="p14">
            <p:contentPart p14:bwMode="auto" r:id="rId446">
              <p14:nvContentPartPr>
                <p14:cNvPr id="459" name="Ink 458">
                  <a:extLst>
                    <a:ext uri="{FF2B5EF4-FFF2-40B4-BE49-F238E27FC236}">
                      <a16:creationId xmlns:a16="http://schemas.microsoft.com/office/drawing/2014/main" id="{55E8396C-161A-B400-E256-19047C49C824}"/>
                    </a:ext>
                  </a:extLst>
                </p14:cNvPr>
                <p14:cNvContentPartPr/>
                <p14:nvPr/>
              </p14:nvContentPartPr>
              <p14:xfrm>
                <a:off x="9084134" y="5313840"/>
                <a:ext cx="18360" cy="142560"/>
              </p14:xfrm>
            </p:contentPart>
          </mc:Choice>
          <mc:Fallback xmlns="">
            <p:pic>
              <p:nvPicPr>
                <p:cNvPr id="459" name="Ink 458">
                  <a:extLst>
                    <a:ext uri="{FF2B5EF4-FFF2-40B4-BE49-F238E27FC236}">
                      <a16:creationId xmlns:a16="http://schemas.microsoft.com/office/drawing/2014/main" id="{55E8396C-161A-B400-E256-19047C49C824}"/>
                    </a:ext>
                  </a:extLst>
                </p:cNvPr>
                <p:cNvPicPr/>
                <p:nvPr/>
              </p:nvPicPr>
              <p:blipFill>
                <a:blip r:embed="rId447"/>
                <a:stretch>
                  <a:fillRect/>
                </a:stretch>
              </p:blipFill>
              <p:spPr>
                <a:xfrm>
                  <a:off x="9078014" y="5307720"/>
                  <a:ext cx="30600" cy="154800"/>
                </a:xfrm>
                <a:prstGeom prst="rect">
                  <a:avLst/>
                </a:prstGeom>
              </p:spPr>
            </p:pic>
          </mc:Fallback>
        </mc:AlternateContent>
        <mc:AlternateContent xmlns:mc="http://schemas.openxmlformats.org/markup-compatibility/2006" xmlns:p14="http://schemas.microsoft.com/office/powerpoint/2010/main">
          <mc:Choice Requires="p14">
            <p:contentPart p14:bwMode="auto" r:id="rId448">
              <p14:nvContentPartPr>
                <p14:cNvPr id="460" name="Ink 459">
                  <a:extLst>
                    <a:ext uri="{FF2B5EF4-FFF2-40B4-BE49-F238E27FC236}">
                      <a16:creationId xmlns:a16="http://schemas.microsoft.com/office/drawing/2014/main" id="{8D90619A-E051-2E27-4109-872338286CFD}"/>
                    </a:ext>
                  </a:extLst>
                </p14:cNvPr>
                <p14:cNvContentPartPr/>
                <p14:nvPr/>
              </p14:nvContentPartPr>
              <p14:xfrm>
                <a:off x="9156134" y="5278200"/>
                <a:ext cx="21960" cy="200880"/>
              </p14:xfrm>
            </p:contentPart>
          </mc:Choice>
          <mc:Fallback xmlns="">
            <p:pic>
              <p:nvPicPr>
                <p:cNvPr id="460" name="Ink 459">
                  <a:extLst>
                    <a:ext uri="{FF2B5EF4-FFF2-40B4-BE49-F238E27FC236}">
                      <a16:creationId xmlns:a16="http://schemas.microsoft.com/office/drawing/2014/main" id="{8D90619A-E051-2E27-4109-872338286CFD}"/>
                    </a:ext>
                  </a:extLst>
                </p:cNvPr>
                <p:cNvPicPr/>
                <p:nvPr/>
              </p:nvPicPr>
              <p:blipFill>
                <a:blip r:embed="rId449"/>
                <a:stretch>
                  <a:fillRect/>
                </a:stretch>
              </p:blipFill>
              <p:spPr>
                <a:xfrm>
                  <a:off x="9150014" y="5272080"/>
                  <a:ext cx="34200" cy="213120"/>
                </a:xfrm>
                <a:prstGeom prst="rect">
                  <a:avLst/>
                </a:prstGeom>
              </p:spPr>
            </p:pic>
          </mc:Fallback>
        </mc:AlternateContent>
      </p:grpSp>
      <p:grpSp>
        <p:nvGrpSpPr>
          <p:cNvPr id="493" name="Group 492">
            <a:extLst>
              <a:ext uri="{FF2B5EF4-FFF2-40B4-BE49-F238E27FC236}">
                <a16:creationId xmlns:a16="http://schemas.microsoft.com/office/drawing/2014/main" id="{4C6D85C3-9863-598C-259C-D923796397E4}"/>
              </a:ext>
            </a:extLst>
          </p:cNvPr>
          <p:cNvGrpSpPr/>
          <p:nvPr/>
        </p:nvGrpSpPr>
        <p:grpSpPr>
          <a:xfrm>
            <a:off x="10658774" y="4191720"/>
            <a:ext cx="1412280" cy="880560"/>
            <a:chOff x="10658774" y="4191720"/>
            <a:chExt cx="1412280" cy="880560"/>
          </a:xfrm>
        </p:grpSpPr>
        <mc:AlternateContent xmlns:mc="http://schemas.openxmlformats.org/markup-compatibility/2006" xmlns:p14="http://schemas.microsoft.com/office/powerpoint/2010/main">
          <mc:Choice Requires="p14">
            <p:contentPart p14:bwMode="auto" r:id="rId450">
              <p14:nvContentPartPr>
                <p14:cNvPr id="462" name="Ink 461">
                  <a:extLst>
                    <a:ext uri="{FF2B5EF4-FFF2-40B4-BE49-F238E27FC236}">
                      <a16:creationId xmlns:a16="http://schemas.microsoft.com/office/drawing/2014/main" id="{806E0472-C4D4-3735-E5C2-A5AC374E5C30}"/>
                    </a:ext>
                  </a:extLst>
                </p14:cNvPr>
                <p14:cNvContentPartPr/>
                <p14:nvPr/>
              </p14:nvContentPartPr>
              <p14:xfrm>
                <a:off x="10658774" y="4390800"/>
                <a:ext cx="32760" cy="161280"/>
              </p14:xfrm>
            </p:contentPart>
          </mc:Choice>
          <mc:Fallback xmlns="">
            <p:pic>
              <p:nvPicPr>
                <p:cNvPr id="462" name="Ink 461">
                  <a:extLst>
                    <a:ext uri="{FF2B5EF4-FFF2-40B4-BE49-F238E27FC236}">
                      <a16:creationId xmlns:a16="http://schemas.microsoft.com/office/drawing/2014/main" id="{806E0472-C4D4-3735-E5C2-A5AC374E5C30}"/>
                    </a:ext>
                  </a:extLst>
                </p:cNvPr>
                <p:cNvPicPr/>
                <p:nvPr/>
              </p:nvPicPr>
              <p:blipFill>
                <a:blip r:embed="rId451"/>
                <a:stretch>
                  <a:fillRect/>
                </a:stretch>
              </p:blipFill>
              <p:spPr>
                <a:xfrm>
                  <a:off x="10652654" y="4384680"/>
                  <a:ext cx="45000" cy="173520"/>
                </a:xfrm>
                <a:prstGeom prst="rect">
                  <a:avLst/>
                </a:prstGeom>
              </p:spPr>
            </p:pic>
          </mc:Fallback>
        </mc:AlternateContent>
        <mc:AlternateContent xmlns:mc="http://schemas.openxmlformats.org/markup-compatibility/2006" xmlns:p14="http://schemas.microsoft.com/office/powerpoint/2010/main">
          <mc:Choice Requires="p14">
            <p:contentPart p14:bwMode="auto" r:id="rId452">
              <p14:nvContentPartPr>
                <p14:cNvPr id="463" name="Ink 462">
                  <a:extLst>
                    <a:ext uri="{FF2B5EF4-FFF2-40B4-BE49-F238E27FC236}">
                      <a16:creationId xmlns:a16="http://schemas.microsoft.com/office/drawing/2014/main" id="{467A163C-179A-35B3-8D59-FA37CCE567EB}"/>
                    </a:ext>
                  </a:extLst>
                </p14:cNvPr>
                <p14:cNvContentPartPr/>
                <p14:nvPr/>
              </p14:nvContentPartPr>
              <p14:xfrm>
                <a:off x="10858934" y="4328520"/>
                <a:ext cx="131040" cy="170640"/>
              </p14:xfrm>
            </p:contentPart>
          </mc:Choice>
          <mc:Fallback xmlns="">
            <p:pic>
              <p:nvPicPr>
                <p:cNvPr id="463" name="Ink 462">
                  <a:extLst>
                    <a:ext uri="{FF2B5EF4-FFF2-40B4-BE49-F238E27FC236}">
                      <a16:creationId xmlns:a16="http://schemas.microsoft.com/office/drawing/2014/main" id="{467A163C-179A-35B3-8D59-FA37CCE567EB}"/>
                    </a:ext>
                  </a:extLst>
                </p:cNvPr>
                <p:cNvPicPr/>
                <p:nvPr/>
              </p:nvPicPr>
              <p:blipFill>
                <a:blip r:embed="rId453"/>
                <a:stretch>
                  <a:fillRect/>
                </a:stretch>
              </p:blipFill>
              <p:spPr>
                <a:xfrm>
                  <a:off x="10852814" y="4322400"/>
                  <a:ext cx="143280" cy="182880"/>
                </a:xfrm>
                <a:prstGeom prst="rect">
                  <a:avLst/>
                </a:prstGeom>
              </p:spPr>
            </p:pic>
          </mc:Fallback>
        </mc:AlternateContent>
        <mc:AlternateContent xmlns:mc="http://schemas.openxmlformats.org/markup-compatibility/2006" xmlns:p14="http://schemas.microsoft.com/office/powerpoint/2010/main">
          <mc:Choice Requires="p14">
            <p:contentPart p14:bwMode="auto" r:id="rId454">
              <p14:nvContentPartPr>
                <p14:cNvPr id="464" name="Ink 463">
                  <a:extLst>
                    <a:ext uri="{FF2B5EF4-FFF2-40B4-BE49-F238E27FC236}">
                      <a16:creationId xmlns:a16="http://schemas.microsoft.com/office/drawing/2014/main" id="{B58E2FD8-736A-6030-12F5-A1399FCFC1F1}"/>
                    </a:ext>
                  </a:extLst>
                </p14:cNvPr>
                <p14:cNvContentPartPr/>
                <p14:nvPr/>
              </p14:nvContentPartPr>
              <p14:xfrm>
                <a:off x="11097254" y="4228440"/>
                <a:ext cx="32760" cy="253440"/>
              </p14:xfrm>
            </p:contentPart>
          </mc:Choice>
          <mc:Fallback xmlns="">
            <p:pic>
              <p:nvPicPr>
                <p:cNvPr id="464" name="Ink 463">
                  <a:extLst>
                    <a:ext uri="{FF2B5EF4-FFF2-40B4-BE49-F238E27FC236}">
                      <a16:creationId xmlns:a16="http://schemas.microsoft.com/office/drawing/2014/main" id="{B58E2FD8-736A-6030-12F5-A1399FCFC1F1}"/>
                    </a:ext>
                  </a:extLst>
                </p:cNvPr>
                <p:cNvPicPr/>
                <p:nvPr/>
              </p:nvPicPr>
              <p:blipFill>
                <a:blip r:embed="rId455"/>
                <a:stretch>
                  <a:fillRect/>
                </a:stretch>
              </p:blipFill>
              <p:spPr>
                <a:xfrm>
                  <a:off x="11091134" y="4222320"/>
                  <a:ext cx="45000" cy="265680"/>
                </a:xfrm>
                <a:prstGeom prst="rect">
                  <a:avLst/>
                </a:prstGeom>
              </p:spPr>
            </p:pic>
          </mc:Fallback>
        </mc:AlternateContent>
        <mc:AlternateContent xmlns:mc="http://schemas.openxmlformats.org/markup-compatibility/2006" xmlns:p14="http://schemas.microsoft.com/office/powerpoint/2010/main">
          <mc:Choice Requires="p14">
            <p:contentPart p14:bwMode="auto" r:id="rId456">
              <p14:nvContentPartPr>
                <p14:cNvPr id="465" name="Ink 464">
                  <a:extLst>
                    <a:ext uri="{FF2B5EF4-FFF2-40B4-BE49-F238E27FC236}">
                      <a16:creationId xmlns:a16="http://schemas.microsoft.com/office/drawing/2014/main" id="{C1D18E33-B5C9-C6D5-52EC-673645D29B64}"/>
                    </a:ext>
                  </a:extLst>
                </p14:cNvPr>
                <p14:cNvContentPartPr/>
                <p14:nvPr/>
              </p14:nvContentPartPr>
              <p14:xfrm>
                <a:off x="11176454" y="4217280"/>
                <a:ext cx="14760" cy="255240"/>
              </p14:xfrm>
            </p:contentPart>
          </mc:Choice>
          <mc:Fallback xmlns="">
            <p:pic>
              <p:nvPicPr>
                <p:cNvPr id="465" name="Ink 464">
                  <a:extLst>
                    <a:ext uri="{FF2B5EF4-FFF2-40B4-BE49-F238E27FC236}">
                      <a16:creationId xmlns:a16="http://schemas.microsoft.com/office/drawing/2014/main" id="{C1D18E33-B5C9-C6D5-52EC-673645D29B64}"/>
                    </a:ext>
                  </a:extLst>
                </p:cNvPr>
                <p:cNvPicPr/>
                <p:nvPr/>
              </p:nvPicPr>
              <p:blipFill>
                <a:blip r:embed="rId457"/>
                <a:stretch>
                  <a:fillRect/>
                </a:stretch>
              </p:blipFill>
              <p:spPr>
                <a:xfrm>
                  <a:off x="11170334" y="4211160"/>
                  <a:ext cx="27000" cy="267480"/>
                </a:xfrm>
                <a:prstGeom prst="rect">
                  <a:avLst/>
                </a:prstGeom>
              </p:spPr>
            </p:pic>
          </mc:Fallback>
        </mc:AlternateContent>
        <mc:AlternateContent xmlns:mc="http://schemas.openxmlformats.org/markup-compatibility/2006" xmlns:p14="http://schemas.microsoft.com/office/powerpoint/2010/main">
          <mc:Choice Requires="p14">
            <p:contentPart p14:bwMode="auto" r:id="rId458">
              <p14:nvContentPartPr>
                <p14:cNvPr id="467" name="Ink 466">
                  <a:extLst>
                    <a:ext uri="{FF2B5EF4-FFF2-40B4-BE49-F238E27FC236}">
                      <a16:creationId xmlns:a16="http://schemas.microsoft.com/office/drawing/2014/main" id="{8AF04D79-4A42-8BE4-7721-98A4B496C36C}"/>
                    </a:ext>
                  </a:extLst>
                </p14:cNvPr>
                <p14:cNvContentPartPr/>
                <p14:nvPr/>
              </p14:nvContentPartPr>
              <p14:xfrm>
                <a:off x="11456894" y="4191720"/>
                <a:ext cx="53640" cy="168120"/>
              </p14:xfrm>
            </p:contentPart>
          </mc:Choice>
          <mc:Fallback xmlns="">
            <p:pic>
              <p:nvPicPr>
                <p:cNvPr id="467" name="Ink 466">
                  <a:extLst>
                    <a:ext uri="{FF2B5EF4-FFF2-40B4-BE49-F238E27FC236}">
                      <a16:creationId xmlns:a16="http://schemas.microsoft.com/office/drawing/2014/main" id="{8AF04D79-4A42-8BE4-7721-98A4B496C36C}"/>
                    </a:ext>
                  </a:extLst>
                </p:cNvPr>
                <p:cNvPicPr/>
                <p:nvPr/>
              </p:nvPicPr>
              <p:blipFill>
                <a:blip r:embed="rId459"/>
                <a:stretch>
                  <a:fillRect/>
                </a:stretch>
              </p:blipFill>
              <p:spPr>
                <a:xfrm>
                  <a:off x="11450774" y="4185600"/>
                  <a:ext cx="65880" cy="180360"/>
                </a:xfrm>
                <a:prstGeom prst="rect">
                  <a:avLst/>
                </a:prstGeom>
              </p:spPr>
            </p:pic>
          </mc:Fallback>
        </mc:AlternateContent>
        <mc:AlternateContent xmlns:mc="http://schemas.openxmlformats.org/markup-compatibility/2006" xmlns:p14="http://schemas.microsoft.com/office/powerpoint/2010/main">
          <mc:Choice Requires="p14">
            <p:contentPart p14:bwMode="auto" r:id="rId460">
              <p14:nvContentPartPr>
                <p14:cNvPr id="468" name="Ink 467">
                  <a:extLst>
                    <a:ext uri="{FF2B5EF4-FFF2-40B4-BE49-F238E27FC236}">
                      <a16:creationId xmlns:a16="http://schemas.microsoft.com/office/drawing/2014/main" id="{316A970D-323F-BE39-56A1-B223CB46B41F}"/>
                    </a:ext>
                  </a:extLst>
                </p14:cNvPr>
                <p14:cNvContentPartPr/>
                <p14:nvPr/>
              </p14:nvContentPartPr>
              <p14:xfrm>
                <a:off x="11596934" y="4257240"/>
                <a:ext cx="3960" cy="88200"/>
              </p14:xfrm>
            </p:contentPart>
          </mc:Choice>
          <mc:Fallback xmlns="">
            <p:pic>
              <p:nvPicPr>
                <p:cNvPr id="468" name="Ink 467">
                  <a:extLst>
                    <a:ext uri="{FF2B5EF4-FFF2-40B4-BE49-F238E27FC236}">
                      <a16:creationId xmlns:a16="http://schemas.microsoft.com/office/drawing/2014/main" id="{316A970D-323F-BE39-56A1-B223CB46B41F}"/>
                    </a:ext>
                  </a:extLst>
                </p:cNvPr>
                <p:cNvPicPr/>
                <p:nvPr/>
              </p:nvPicPr>
              <p:blipFill>
                <a:blip r:embed="rId461"/>
                <a:stretch>
                  <a:fillRect/>
                </a:stretch>
              </p:blipFill>
              <p:spPr>
                <a:xfrm>
                  <a:off x="11590814" y="4251120"/>
                  <a:ext cx="16200" cy="100440"/>
                </a:xfrm>
                <a:prstGeom prst="rect">
                  <a:avLst/>
                </a:prstGeom>
              </p:spPr>
            </p:pic>
          </mc:Fallback>
        </mc:AlternateContent>
        <mc:AlternateContent xmlns:mc="http://schemas.openxmlformats.org/markup-compatibility/2006" xmlns:p14="http://schemas.microsoft.com/office/powerpoint/2010/main">
          <mc:Choice Requires="p14">
            <p:contentPart p14:bwMode="auto" r:id="rId462">
              <p14:nvContentPartPr>
                <p14:cNvPr id="469" name="Ink 468">
                  <a:extLst>
                    <a:ext uri="{FF2B5EF4-FFF2-40B4-BE49-F238E27FC236}">
                      <a16:creationId xmlns:a16="http://schemas.microsoft.com/office/drawing/2014/main" id="{3513EA16-A6A0-D0F3-BFAA-79B147F9E2B6}"/>
                    </a:ext>
                  </a:extLst>
                </p14:cNvPr>
                <p14:cNvContentPartPr/>
                <p14:nvPr/>
              </p14:nvContentPartPr>
              <p14:xfrm>
                <a:off x="11557334" y="4216920"/>
                <a:ext cx="18360" cy="4680"/>
              </p14:xfrm>
            </p:contentPart>
          </mc:Choice>
          <mc:Fallback xmlns="">
            <p:pic>
              <p:nvPicPr>
                <p:cNvPr id="469" name="Ink 468">
                  <a:extLst>
                    <a:ext uri="{FF2B5EF4-FFF2-40B4-BE49-F238E27FC236}">
                      <a16:creationId xmlns:a16="http://schemas.microsoft.com/office/drawing/2014/main" id="{3513EA16-A6A0-D0F3-BFAA-79B147F9E2B6}"/>
                    </a:ext>
                  </a:extLst>
                </p:cNvPr>
                <p:cNvPicPr/>
                <p:nvPr/>
              </p:nvPicPr>
              <p:blipFill>
                <a:blip r:embed="rId463"/>
                <a:stretch>
                  <a:fillRect/>
                </a:stretch>
              </p:blipFill>
              <p:spPr>
                <a:xfrm>
                  <a:off x="11551214" y="4210800"/>
                  <a:ext cx="3060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464">
              <p14:nvContentPartPr>
                <p14:cNvPr id="470" name="Ink 469">
                  <a:extLst>
                    <a:ext uri="{FF2B5EF4-FFF2-40B4-BE49-F238E27FC236}">
                      <a16:creationId xmlns:a16="http://schemas.microsoft.com/office/drawing/2014/main" id="{1408BF77-2CF9-0FD6-BA32-C596F7797063}"/>
                    </a:ext>
                  </a:extLst>
                </p14:cNvPr>
                <p14:cNvContentPartPr/>
                <p14:nvPr/>
              </p14:nvContentPartPr>
              <p14:xfrm>
                <a:off x="11658134" y="4193520"/>
                <a:ext cx="105480" cy="117360"/>
              </p14:xfrm>
            </p:contentPart>
          </mc:Choice>
          <mc:Fallback xmlns="">
            <p:pic>
              <p:nvPicPr>
                <p:cNvPr id="470" name="Ink 469">
                  <a:extLst>
                    <a:ext uri="{FF2B5EF4-FFF2-40B4-BE49-F238E27FC236}">
                      <a16:creationId xmlns:a16="http://schemas.microsoft.com/office/drawing/2014/main" id="{1408BF77-2CF9-0FD6-BA32-C596F7797063}"/>
                    </a:ext>
                  </a:extLst>
                </p:cNvPr>
                <p:cNvPicPr/>
                <p:nvPr/>
              </p:nvPicPr>
              <p:blipFill>
                <a:blip r:embed="rId465"/>
                <a:stretch>
                  <a:fillRect/>
                </a:stretch>
              </p:blipFill>
              <p:spPr>
                <a:xfrm>
                  <a:off x="11652014" y="4187400"/>
                  <a:ext cx="117720" cy="129600"/>
                </a:xfrm>
                <a:prstGeom prst="rect">
                  <a:avLst/>
                </a:prstGeom>
              </p:spPr>
            </p:pic>
          </mc:Fallback>
        </mc:AlternateContent>
        <mc:AlternateContent xmlns:mc="http://schemas.openxmlformats.org/markup-compatibility/2006" xmlns:p14="http://schemas.microsoft.com/office/powerpoint/2010/main">
          <mc:Choice Requires="p14">
            <p:contentPart p14:bwMode="auto" r:id="rId466">
              <p14:nvContentPartPr>
                <p14:cNvPr id="471" name="Ink 470">
                  <a:extLst>
                    <a:ext uri="{FF2B5EF4-FFF2-40B4-BE49-F238E27FC236}">
                      <a16:creationId xmlns:a16="http://schemas.microsoft.com/office/drawing/2014/main" id="{96F2CAA5-2787-0BA4-A3F9-80AD23DD0E6F}"/>
                    </a:ext>
                  </a:extLst>
                </p14:cNvPr>
                <p14:cNvContentPartPr/>
                <p14:nvPr/>
              </p14:nvContentPartPr>
              <p14:xfrm>
                <a:off x="10784414" y="4698960"/>
                <a:ext cx="95040" cy="97200"/>
              </p14:xfrm>
            </p:contentPart>
          </mc:Choice>
          <mc:Fallback xmlns="">
            <p:pic>
              <p:nvPicPr>
                <p:cNvPr id="471" name="Ink 470">
                  <a:extLst>
                    <a:ext uri="{FF2B5EF4-FFF2-40B4-BE49-F238E27FC236}">
                      <a16:creationId xmlns:a16="http://schemas.microsoft.com/office/drawing/2014/main" id="{96F2CAA5-2787-0BA4-A3F9-80AD23DD0E6F}"/>
                    </a:ext>
                  </a:extLst>
                </p:cNvPr>
                <p:cNvPicPr/>
                <p:nvPr/>
              </p:nvPicPr>
              <p:blipFill>
                <a:blip r:embed="rId467"/>
                <a:stretch>
                  <a:fillRect/>
                </a:stretch>
              </p:blipFill>
              <p:spPr>
                <a:xfrm>
                  <a:off x="10778294" y="4692840"/>
                  <a:ext cx="107280" cy="109440"/>
                </a:xfrm>
                <a:prstGeom prst="rect">
                  <a:avLst/>
                </a:prstGeom>
              </p:spPr>
            </p:pic>
          </mc:Fallback>
        </mc:AlternateContent>
        <mc:AlternateContent xmlns:mc="http://schemas.openxmlformats.org/markup-compatibility/2006" xmlns:p14="http://schemas.microsoft.com/office/powerpoint/2010/main">
          <mc:Choice Requires="p14">
            <p:contentPart p14:bwMode="auto" r:id="rId468">
              <p14:nvContentPartPr>
                <p14:cNvPr id="472" name="Ink 471">
                  <a:extLst>
                    <a:ext uri="{FF2B5EF4-FFF2-40B4-BE49-F238E27FC236}">
                      <a16:creationId xmlns:a16="http://schemas.microsoft.com/office/drawing/2014/main" id="{350C21E5-6715-4B70-61BD-AA84138473D0}"/>
                    </a:ext>
                  </a:extLst>
                </p14:cNvPr>
                <p14:cNvContentPartPr/>
                <p14:nvPr/>
              </p14:nvContentPartPr>
              <p14:xfrm>
                <a:off x="10921214" y="4674120"/>
                <a:ext cx="108360" cy="79920"/>
              </p14:xfrm>
            </p:contentPart>
          </mc:Choice>
          <mc:Fallback xmlns="">
            <p:pic>
              <p:nvPicPr>
                <p:cNvPr id="472" name="Ink 471">
                  <a:extLst>
                    <a:ext uri="{FF2B5EF4-FFF2-40B4-BE49-F238E27FC236}">
                      <a16:creationId xmlns:a16="http://schemas.microsoft.com/office/drawing/2014/main" id="{350C21E5-6715-4B70-61BD-AA84138473D0}"/>
                    </a:ext>
                  </a:extLst>
                </p:cNvPr>
                <p:cNvPicPr/>
                <p:nvPr/>
              </p:nvPicPr>
              <p:blipFill>
                <a:blip r:embed="rId469"/>
                <a:stretch>
                  <a:fillRect/>
                </a:stretch>
              </p:blipFill>
              <p:spPr>
                <a:xfrm>
                  <a:off x="10915094" y="4668000"/>
                  <a:ext cx="120600" cy="92160"/>
                </a:xfrm>
                <a:prstGeom prst="rect">
                  <a:avLst/>
                </a:prstGeom>
              </p:spPr>
            </p:pic>
          </mc:Fallback>
        </mc:AlternateContent>
        <mc:AlternateContent xmlns:mc="http://schemas.openxmlformats.org/markup-compatibility/2006" xmlns:p14="http://schemas.microsoft.com/office/powerpoint/2010/main">
          <mc:Choice Requires="p14">
            <p:contentPart p14:bwMode="auto" r:id="rId470">
              <p14:nvContentPartPr>
                <p14:cNvPr id="473" name="Ink 472">
                  <a:extLst>
                    <a:ext uri="{FF2B5EF4-FFF2-40B4-BE49-F238E27FC236}">
                      <a16:creationId xmlns:a16="http://schemas.microsoft.com/office/drawing/2014/main" id="{1F30FDE9-45AF-7696-18B7-550EFA86EC77}"/>
                    </a:ext>
                  </a:extLst>
                </p14:cNvPr>
                <p14:cNvContentPartPr/>
                <p14:nvPr/>
              </p14:nvContentPartPr>
              <p14:xfrm>
                <a:off x="11187254" y="4504560"/>
                <a:ext cx="68760" cy="211320"/>
              </p14:xfrm>
            </p:contentPart>
          </mc:Choice>
          <mc:Fallback xmlns="">
            <p:pic>
              <p:nvPicPr>
                <p:cNvPr id="473" name="Ink 472">
                  <a:extLst>
                    <a:ext uri="{FF2B5EF4-FFF2-40B4-BE49-F238E27FC236}">
                      <a16:creationId xmlns:a16="http://schemas.microsoft.com/office/drawing/2014/main" id="{1F30FDE9-45AF-7696-18B7-550EFA86EC77}"/>
                    </a:ext>
                  </a:extLst>
                </p:cNvPr>
                <p:cNvPicPr/>
                <p:nvPr/>
              </p:nvPicPr>
              <p:blipFill>
                <a:blip r:embed="rId471"/>
                <a:stretch>
                  <a:fillRect/>
                </a:stretch>
              </p:blipFill>
              <p:spPr>
                <a:xfrm>
                  <a:off x="11181134" y="4498440"/>
                  <a:ext cx="81000" cy="223560"/>
                </a:xfrm>
                <a:prstGeom prst="rect">
                  <a:avLst/>
                </a:prstGeom>
              </p:spPr>
            </p:pic>
          </mc:Fallback>
        </mc:AlternateContent>
        <mc:AlternateContent xmlns:mc="http://schemas.openxmlformats.org/markup-compatibility/2006" xmlns:p14="http://schemas.microsoft.com/office/powerpoint/2010/main">
          <mc:Choice Requires="p14">
            <p:contentPart p14:bwMode="auto" r:id="rId472">
              <p14:nvContentPartPr>
                <p14:cNvPr id="474" name="Ink 473">
                  <a:extLst>
                    <a:ext uri="{FF2B5EF4-FFF2-40B4-BE49-F238E27FC236}">
                      <a16:creationId xmlns:a16="http://schemas.microsoft.com/office/drawing/2014/main" id="{C9071912-1E1F-D9E4-0DEF-3A0A6948484B}"/>
                    </a:ext>
                  </a:extLst>
                </p14:cNvPr>
                <p14:cNvContentPartPr/>
                <p14:nvPr/>
              </p14:nvContentPartPr>
              <p14:xfrm>
                <a:off x="11169254" y="4589520"/>
                <a:ext cx="140040" cy="52200"/>
              </p14:xfrm>
            </p:contentPart>
          </mc:Choice>
          <mc:Fallback xmlns="">
            <p:pic>
              <p:nvPicPr>
                <p:cNvPr id="474" name="Ink 473">
                  <a:extLst>
                    <a:ext uri="{FF2B5EF4-FFF2-40B4-BE49-F238E27FC236}">
                      <a16:creationId xmlns:a16="http://schemas.microsoft.com/office/drawing/2014/main" id="{C9071912-1E1F-D9E4-0DEF-3A0A6948484B}"/>
                    </a:ext>
                  </a:extLst>
                </p:cNvPr>
                <p:cNvPicPr/>
                <p:nvPr/>
              </p:nvPicPr>
              <p:blipFill>
                <a:blip r:embed="rId473"/>
                <a:stretch>
                  <a:fillRect/>
                </a:stretch>
              </p:blipFill>
              <p:spPr>
                <a:xfrm>
                  <a:off x="11163134" y="4583400"/>
                  <a:ext cx="152280" cy="64440"/>
                </a:xfrm>
                <a:prstGeom prst="rect">
                  <a:avLst/>
                </a:prstGeom>
              </p:spPr>
            </p:pic>
          </mc:Fallback>
        </mc:AlternateContent>
        <mc:AlternateContent xmlns:mc="http://schemas.openxmlformats.org/markup-compatibility/2006" xmlns:p14="http://schemas.microsoft.com/office/powerpoint/2010/main">
          <mc:Choice Requires="p14">
            <p:contentPart p14:bwMode="auto" r:id="rId474">
              <p14:nvContentPartPr>
                <p14:cNvPr id="475" name="Ink 474">
                  <a:extLst>
                    <a:ext uri="{FF2B5EF4-FFF2-40B4-BE49-F238E27FC236}">
                      <a16:creationId xmlns:a16="http://schemas.microsoft.com/office/drawing/2014/main" id="{51345D66-E149-0A34-00A8-393347A02BD3}"/>
                    </a:ext>
                  </a:extLst>
                </p14:cNvPr>
                <p14:cNvContentPartPr/>
                <p14:nvPr/>
              </p14:nvContentPartPr>
              <p14:xfrm>
                <a:off x="11359694" y="4576560"/>
                <a:ext cx="75960" cy="101880"/>
              </p14:xfrm>
            </p:contentPart>
          </mc:Choice>
          <mc:Fallback xmlns="">
            <p:pic>
              <p:nvPicPr>
                <p:cNvPr id="475" name="Ink 474">
                  <a:extLst>
                    <a:ext uri="{FF2B5EF4-FFF2-40B4-BE49-F238E27FC236}">
                      <a16:creationId xmlns:a16="http://schemas.microsoft.com/office/drawing/2014/main" id="{51345D66-E149-0A34-00A8-393347A02BD3}"/>
                    </a:ext>
                  </a:extLst>
                </p:cNvPr>
                <p:cNvPicPr/>
                <p:nvPr/>
              </p:nvPicPr>
              <p:blipFill>
                <a:blip r:embed="rId475"/>
                <a:stretch>
                  <a:fillRect/>
                </a:stretch>
              </p:blipFill>
              <p:spPr>
                <a:xfrm>
                  <a:off x="11353574" y="4570440"/>
                  <a:ext cx="88200" cy="114120"/>
                </a:xfrm>
                <a:prstGeom prst="rect">
                  <a:avLst/>
                </a:prstGeom>
              </p:spPr>
            </p:pic>
          </mc:Fallback>
        </mc:AlternateContent>
        <mc:AlternateContent xmlns:mc="http://schemas.openxmlformats.org/markup-compatibility/2006" xmlns:p14="http://schemas.microsoft.com/office/powerpoint/2010/main">
          <mc:Choice Requires="p14">
            <p:contentPart p14:bwMode="auto" r:id="rId476">
              <p14:nvContentPartPr>
                <p14:cNvPr id="476" name="Ink 475">
                  <a:extLst>
                    <a:ext uri="{FF2B5EF4-FFF2-40B4-BE49-F238E27FC236}">
                      <a16:creationId xmlns:a16="http://schemas.microsoft.com/office/drawing/2014/main" id="{A56B370E-5187-688A-AC1A-37F2DF5CF051}"/>
                    </a:ext>
                  </a:extLst>
                </p14:cNvPr>
                <p14:cNvContentPartPr/>
                <p14:nvPr/>
              </p14:nvContentPartPr>
              <p14:xfrm>
                <a:off x="11510534" y="4526160"/>
                <a:ext cx="47520" cy="149400"/>
              </p14:xfrm>
            </p:contentPart>
          </mc:Choice>
          <mc:Fallback xmlns="">
            <p:pic>
              <p:nvPicPr>
                <p:cNvPr id="476" name="Ink 475">
                  <a:extLst>
                    <a:ext uri="{FF2B5EF4-FFF2-40B4-BE49-F238E27FC236}">
                      <a16:creationId xmlns:a16="http://schemas.microsoft.com/office/drawing/2014/main" id="{A56B370E-5187-688A-AC1A-37F2DF5CF051}"/>
                    </a:ext>
                  </a:extLst>
                </p:cNvPr>
                <p:cNvPicPr/>
                <p:nvPr/>
              </p:nvPicPr>
              <p:blipFill>
                <a:blip r:embed="rId477"/>
                <a:stretch>
                  <a:fillRect/>
                </a:stretch>
              </p:blipFill>
              <p:spPr>
                <a:xfrm>
                  <a:off x="11504414" y="4520040"/>
                  <a:ext cx="59760" cy="161640"/>
                </a:xfrm>
                <a:prstGeom prst="rect">
                  <a:avLst/>
                </a:prstGeom>
              </p:spPr>
            </p:pic>
          </mc:Fallback>
        </mc:AlternateContent>
        <mc:AlternateContent xmlns:mc="http://schemas.openxmlformats.org/markup-compatibility/2006" xmlns:p14="http://schemas.microsoft.com/office/powerpoint/2010/main">
          <mc:Choice Requires="p14">
            <p:contentPart p14:bwMode="auto" r:id="rId478">
              <p14:nvContentPartPr>
                <p14:cNvPr id="477" name="Ink 476">
                  <a:extLst>
                    <a:ext uri="{FF2B5EF4-FFF2-40B4-BE49-F238E27FC236}">
                      <a16:creationId xmlns:a16="http://schemas.microsoft.com/office/drawing/2014/main" id="{D5A5BACB-2D06-8E08-862D-BCB04057C26F}"/>
                    </a:ext>
                  </a:extLst>
                </p14:cNvPr>
                <p14:cNvContentPartPr/>
                <p14:nvPr/>
              </p14:nvContentPartPr>
              <p14:xfrm>
                <a:off x="11672174" y="4534800"/>
                <a:ext cx="84240" cy="70560"/>
              </p14:xfrm>
            </p:contentPart>
          </mc:Choice>
          <mc:Fallback xmlns="">
            <p:pic>
              <p:nvPicPr>
                <p:cNvPr id="477" name="Ink 476">
                  <a:extLst>
                    <a:ext uri="{FF2B5EF4-FFF2-40B4-BE49-F238E27FC236}">
                      <a16:creationId xmlns:a16="http://schemas.microsoft.com/office/drawing/2014/main" id="{D5A5BACB-2D06-8E08-862D-BCB04057C26F}"/>
                    </a:ext>
                  </a:extLst>
                </p:cNvPr>
                <p:cNvPicPr/>
                <p:nvPr/>
              </p:nvPicPr>
              <p:blipFill>
                <a:blip r:embed="rId479"/>
                <a:stretch>
                  <a:fillRect/>
                </a:stretch>
              </p:blipFill>
              <p:spPr>
                <a:xfrm>
                  <a:off x="11666054" y="4528680"/>
                  <a:ext cx="96480" cy="82800"/>
                </a:xfrm>
                <a:prstGeom prst="rect">
                  <a:avLst/>
                </a:prstGeom>
              </p:spPr>
            </p:pic>
          </mc:Fallback>
        </mc:AlternateContent>
        <mc:AlternateContent xmlns:mc="http://schemas.openxmlformats.org/markup-compatibility/2006" xmlns:p14="http://schemas.microsoft.com/office/powerpoint/2010/main">
          <mc:Choice Requires="p14">
            <p:contentPart p14:bwMode="auto" r:id="rId480">
              <p14:nvContentPartPr>
                <p14:cNvPr id="478" name="Ink 477">
                  <a:extLst>
                    <a:ext uri="{FF2B5EF4-FFF2-40B4-BE49-F238E27FC236}">
                      <a16:creationId xmlns:a16="http://schemas.microsoft.com/office/drawing/2014/main" id="{AA9B1B16-72B4-D9D5-9F3D-AADA0DE46C22}"/>
                    </a:ext>
                  </a:extLst>
                </p14:cNvPr>
                <p14:cNvContentPartPr/>
                <p14:nvPr/>
              </p14:nvContentPartPr>
              <p14:xfrm>
                <a:off x="11830934" y="4307640"/>
                <a:ext cx="36000" cy="224280"/>
              </p14:xfrm>
            </p:contentPart>
          </mc:Choice>
          <mc:Fallback xmlns="">
            <p:pic>
              <p:nvPicPr>
                <p:cNvPr id="478" name="Ink 477">
                  <a:extLst>
                    <a:ext uri="{FF2B5EF4-FFF2-40B4-BE49-F238E27FC236}">
                      <a16:creationId xmlns:a16="http://schemas.microsoft.com/office/drawing/2014/main" id="{AA9B1B16-72B4-D9D5-9F3D-AADA0DE46C22}"/>
                    </a:ext>
                  </a:extLst>
                </p:cNvPr>
                <p:cNvPicPr/>
                <p:nvPr/>
              </p:nvPicPr>
              <p:blipFill>
                <a:blip r:embed="rId481"/>
                <a:stretch>
                  <a:fillRect/>
                </a:stretch>
              </p:blipFill>
              <p:spPr>
                <a:xfrm>
                  <a:off x="11824814" y="4301520"/>
                  <a:ext cx="48240" cy="236520"/>
                </a:xfrm>
                <a:prstGeom prst="rect">
                  <a:avLst/>
                </a:prstGeom>
              </p:spPr>
            </p:pic>
          </mc:Fallback>
        </mc:AlternateContent>
        <mc:AlternateContent xmlns:mc="http://schemas.openxmlformats.org/markup-compatibility/2006" xmlns:p14="http://schemas.microsoft.com/office/powerpoint/2010/main">
          <mc:Choice Requires="p14">
            <p:contentPart p14:bwMode="auto" r:id="rId482">
              <p14:nvContentPartPr>
                <p14:cNvPr id="479" name="Ink 478">
                  <a:extLst>
                    <a:ext uri="{FF2B5EF4-FFF2-40B4-BE49-F238E27FC236}">
                      <a16:creationId xmlns:a16="http://schemas.microsoft.com/office/drawing/2014/main" id="{64B4E686-9CC5-6ABB-3E98-C85145B6AC8C}"/>
                    </a:ext>
                  </a:extLst>
                </p14:cNvPr>
                <p14:cNvContentPartPr/>
                <p14:nvPr/>
              </p14:nvContentPartPr>
              <p14:xfrm>
                <a:off x="11819774" y="4454520"/>
                <a:ext cx="104760" cy="28800"/>
              </p14:xfrm>
            </p:contentPart>
          </mc:Choice>
          <mc:Fallback xmlns="">
            <p:pic>
              <p:nvPicPr>
                <p:cNvPr id="479" name="Ink 478">
                  <a:extLst>
                    <a:ext uri="{FF2B5EF4-FFF2-40B4-BE49-F238E27FC236}">
                      <a16:creationId xmlns:a16="http://schemas.microsoft.com/office/drawing/2014/main" id="{64B4E686-9CC5-6ABB-3E98-C85145B6AC8C}"/>
                    </a:ext>
                  </a:extLst>
                </p:cNvPr>
                <p:cNvPicPr/>
                <p:nvPr/>
              </p:nvPicPr>
              <p:blipFill>
                <a:blip r:embed="rId483"/>
                <a:stretch>
                  <a:fillRect/>
                </a:stretch>
              </p:blipFill>
              <p:spPr>
                <a:xfrm>
                  <a:off x="11813654" y="4448400"/>
                  <a:ext cx="117000" cy="41040"/>
                </a:xfrm>
                <a:prstGeom prst="rect">
                  <a:avLst/>
                </a:prstGeom>
              </p:spPr>
            </p:pic>
          </mc:Fallback>
        </mc:AlternateContent>
        <mc:AlternateContent xmlns:mc="http://schemas.openxmlformats.org/markup-compatibility/2006" xmlns:p14="http://schemas.microsoft.com/office/powerpoint/2010/main">
          <mc:Choice Requires="p14">
            <p:contentPart p14:bwMode="auto" r:id="rId484">
              <p14:nvContentPartPr>
                <p14:cNvPr id="480" name="Ink 479">
                  <a:extLst>
                    <a:ext uri="{FF2B5EF4-FFF2-40B4-BE49-F238E27FC236}">
                      <a16:creationId xmlns:a16="http://schemas.microsoft.com/office/drawing/2014/main" id="{B39A2150-2B2D-E192-C0FA-9AD7BF17AAF9}"/>
                    </a:ext>
                  </a:extLst>
                </p14:cNvPr>
                <p14:cNvContentPartPr/>
                <p14:nvPr/>
              </p14:nvContentPartPr>
              <p14:xfrm>
                <a:off x="10846694" y="4924320"/>
                <a:ext cx="128880" cy="147960"/>
              </p14:xfrm>
            </p:contentPart>
          </mc:Choice>
          <mc:Fallback xmlns="">
            <p:pic>
              <p:nvPicPr>
                <p:cNvPr id="480" name="Ink 479">
                  <a:extLst>
                    <a:ext uri="{FF2B5EF4-FFF2-40B4-BE49-F238E27FC236}">
                      <a16:creationId xmlns:a16="http://schemas.microsoft.com/office/drawing/2014/main" id="{B39A2150-2B2D-E192-C0FA-9AD7BF17AAF9}"/>
                    </a:ext>
                  </a:extLst>
                </p:cNvPr>
                <p:cNvPicPr/>
                <p:nvPr/>
              </p:nvPicPr>
              <p:blipFill>
                <a:blip r:embed="rId485"/>
                <a:stretch>
                  <a:fillRect/>
                </a:stretch>
              </p:blipFill>
              <p:spPr>
                <a:xfrm>
                  <a:off x="10840574" y="4918200"/>
                  <a:ext cx="141120" cy="160200"/>
                </a:xfrm>
                <a:prstGeom prst="rect">
                  <a:avLst/>
                </a:prstGeom>
              </p:spPr>
            </p:pic>
          </mc:Fallback>
        </mc:AlternateContent>
        <mc:AlternateContent xmlns:mc="http://schemas.openxmlformats.org/markup-compatibility/2006" xmlns:p14="http://schemas.microsoft.com/office/powerpoint/2010/main">
          <mc:Choice Requires="p14">
            <p:contentPart p14:bwMode="auto" r:id="rId486">
              <p14:nvContentPartPr>
                <p14:cNvPr id="481" name="Ink 480">
                  <a:extLst>
                    <a:ext uri="{FF2B5EF4-FFF2-40B4-BE49-F238E27FC236}">
                      <a16:creationId xmlns:a16="http://schemas.microsoft.com/office/drawing/2014/main" id="{277C3A66-00E2-12A8-EAE1-2A8FE62DE031}"/>
                    </a:ext>
                  </a:extLst>
                </p14:cNvPr>
                <p14:cNvContentPartPr/>
                <p14:nvPr/>
              </p14:nvContentPartPr>
              <p14:xfrm>
                <a:off x="11032094" y="4948800"/>
                <a:ext cx="187920" cy="78120"/>
              </p14:xfrm>
            </p:contentPart>
          </mc:Choice>
          <mc:Fallback xmlns="">
            <p:pic>
              <p:nvPicPr>
                <p:cNvPr id="481" name="Ink 480">
                  <a:extLst>
                    <a:ext uri="{FF2B5EF4-FFF2-40B4-BE49-F238E27FC236}">
                      <a16:creationId xmlns:a16="http://schemas.microsoft.com/office/drawing/2014/main" id="{277C3A66-00E2-12A8-EAE1-2A8FE62DE031}"/>
                    </a:ext>
                  </a:extLst>
                </p:cNvPr>
                <p:cNvPicPr/>
                <p:nvPr/>
              </p:nvPicPr>
              <p:blipFill>
                <a:blip r:embed="rId487"/>
                <a:stretch>
                  <a:fillRect/>
                </a:stretch>
              </p:blipFill>
              <p:spPr>
                <a:xfrm>
                  <a:off x="11025974" y="4942680"/>
                  <a:ext cx="200160" cy="90360"/>
                </a:xfrm>
                <a:prstGeom prst="rect">
                  <a:avLst/>
                </a:prstGeom>
              </p:spPr>
            </p:pic>
          </mc:Fallback>
        </mc:AlternateContent>
        <mc:AlternateContent xmlns:mc="http://schemas.openxmlformats.org/markup-compatibility/2006" xmlns:p14="http://schemas.microsoft.com/office/powerpoint/2010/main">
          <mc:Choice Requires="p14">
            <p:contentPart p14:bwMode="auto" r:id="rId488">
              <p14:nvContentPartPr>
                <p14:cNvPr id="482" name="Ink 481">
                  <a:extLst>
                    <a:ext uri="{FF2B5EF4-FFF2-40B4-BE49-F238E27FC236}">
                      <a16:creationId xmlns:a16="http://schemas.microsoft.com/office/drawing/2014/main" id="{8D2B79BD-42A3-9509-9D06-A47EDA869DBE}"/>
                    </a:ext>
                  </a:extLst>
                </p14:cNvPr>
                <p14:cNvContentPartPr/>
                <p14:nvPr/>
              </p14:nvContentPartPr>
              <p14:xfrm>
                <a:off x="11237294" y="4901280"/>
                <a:ext cx="111960" cy="100440"/>
              </p14:xfrm>
            </p:contentPart>
          </mc:Choice>
          <mc:Fallback xmlns="">
            <p:pic>
              <p:nvPicPr>
                <p:cNvPr id="482" name="Ink 481">
                  <a:extLst>
                    <a:ext uri="{FF2B5EF4-FFF2-40B4-BE49-F238E27FC236}">
                      <a16:creationId xmlns:a16="http://schemas.microsoft.com/office/drawing/2014/main" id="{8D2B79BD-42A3-9509-9D06-A47EDA869DBE}"/>
                    </a:ext>
                  </a:extLst>
                </p:cNvPr>
                <p:cNvPicPr/>
                <p:nvPr/>
              </p:nvPicPr>
              <p:blipFill>
                <a:blip r:embed="rId489"/>
                <a:stretch>
                  <a:fillRect/>
                </a:stretch>
              </p:blipFill>
              <p:spPr>
                <a:xfrm>
                  <a:off x="11231174" y="4895160"/>
                  <a:ext cx="124200" cy="112680"/>
                </a:xfrm>
                <a:prstGeom prst="rect">
                  <a:avLst/>
                </a:prstGeom>
              </p:spPr>
            </p:pic>
          </mc:Fallback>
        </mc:AlternateContent>
        <mc:AlternateContent xmlns:mc="http://schemas.openxmlformats.org/markup-compatibility/2006" xmlns:p14="http://schemas.microsoft.com/office/powerpoint/2010/main">
          <mc:Choice Requires="p14">
            <p:contentPart p14:bwMode="auto" r:id="rId490">
              <p14:nvContentPartPr>
                <p14:cNvPr id="486" name="Ink 485">
                  <a:extLst>
                    <a:ext uri="{FF2B5EF4-FFF2-40B4-BE49-F238E27FC236}">
                      <a16:creationId xmlns:a16="http://schemas.microsoft.com/office/drawing/2014/main" id="{06C10EA2-8391-78DF-8116-002415C2B9CE}"/>
                    </a:ext>
                  </a:extLst>
                </p14:cNvPr>
                <p14:cNvContentPartPr/>
                <p14:nvPr/>
              </p14:nvContentPartPr>
              <p14:xfrm>
                <a:off x="11334134" y="4793640"/>
                <a:ext cx="140760" cy="228960"/>
              </p14:xfrm>
            </p:contentPart>
          </mc:Choice>
          <mc:Fallback xmlns="">
            <p:pic>
              <p:nvPicPr>
                <p:cNvPr id="486" name="Ink 485">
                  <a:extLst>
                    <a:ext uri="{FF2B5EF4-FFF2-40B4-BE49-F238E27FC236}">
                      <a16:creationId xmlns:a16="http://schemas.microsoft.com/office/drawing/2014/main" id="{06C10EA2-8391-78DF-8116-002415C2B9CE}"/>
                    </a:ext>
                  </a:extLst>
                </p:cNvPr>
                <p:cNvPicPr/>
                <p:nvPr/>
              </p:nvPicPr>
              <p:blipFill>
                <a:blip r:embed="rId491"/>
                <a:stretch>
                  <a:fillRect/>
                </a:stretch>
              </p:blipFill>
              <p:spPr>
                <a:xfrm>
                  <a:off x="11328014" y="4787520"/>
                  <a:ext cx="153000" cy="241200"/>
                </a:xfrm>
                <a:prstGeom prst="rect">
                  <a:avLst/>
                </a:prstGeom>
              </p:spPr>
            </p:pic>
          </mc:Fallback>
        </mc:AlternateContent>
        <mc:AlternateContent xmlns:mc="http://schemas.openxmlformats.org/markup-compatibility/2006" xmlns:p14="http://schemas.microsoft.com/office/powerpoint/2010/main">
          <mc:Choice Requires="p14">
            <p:contentPart p14:bwMode="auto" r:id="rId492">
              <p14:nvContentPartPr>
                <p14:cNvPr id="487" name="Ink 486">
                  <a:extLst>
                    <a:ext uri="{FF2B5EF4-FFF2-40B4-BE49-F238E27FC236}">
                      <a16:creationId xmlns:a16="http://schemas.microsoft.com/office/drawing/2014/main" id="{9B7802A6-745E-1F38-46DE-D80364E75FE1}"/>
                    </a:ext>
                  </a:extLst>
                </p14:cNvPr>
                <p14:cNvContentPartPr/>
                <p14:nvPr/>
              </p14:nvContentPartPr>
              <p14:xfrm>
                <a:off x="11574974" y="4855200"/>
                <a:ext cx="84240" cy="105840"/>
              </p14:xfrm>
            </p:contentPart>
          </mc:Choice>
          <mc:Fallback xmlns="">
            <p:pic>
              <p:nvPicPr>
                <p:cNvPr id="487" name="Ink 486">
                  <a:extLst>
                    <a:ext uri="{FF2B5EF4-FFF2-40B4-BE49-F238E27FC236}">
                      <a16:creationId xmlns:a16="http://schemas.microsoft.com/office/drawing/2014/main" id="{9B7802A6-745E-1F38-46DE-D80364E75FE1}"/>
                    </a:ext>
                  </a:extLst>
                </p:cNvPr>
                <p:cNvPicPr/>
                <p:nvPr/>
              </p:nvPicPr>
              <p:blipFill>
                <a:blip r:embed="rId493"/>
                <a:stretch>
                  <a:fillRect/>
                </a:stretch>
              </p:blipFill>
              <p:spPr>
                <a:xfrm>
                  <a:off x="11568854" y="4849080"/>
                  <a:ext cx="96480" cy="118080"/>
                </a:xfrm>
                <a:prstGeom prst="rect">
                  <a:avLst/>
                </a:prstGeom>
              </p:spPr>
            </p:pic>
          </mc:Fallback>
        </mc:AlternateContent>
        <mc:AlternateContent xmlns:mc="http://schemas.openxmlformats.org/markup-compatibility/2006" xmlns:p14="http://schemas.microsoft.com/office/powerpoint/2010/main">
          <mc:Choice Requires="p14">
            <p:contentPart p14:bwMode="auto" r:id="rId494">
              <p14:nvContentPartPr>
                <p14:cNvPr id="488" name="Ink 487">
                  <a:extLst>
                    <a:ext uri="{FF2B5EF4-FFF2-40B4-BE49-F238E27FC236}">
                      <a16:creationId xmlns:a16="http://schemas.microsoft.com/office/drawing/2014/main" id="{050FAB29-B6DD-8A06-5101-BF2A125BEE7E}"/>
                    </a:ext>
                  </a:extLst>
                </p14:cNvPr>
                <p14:cNvContentPartPr/>
                <p14:nvPr/>
              </p14:nvContentPartPr>
              <p14:xfrm>
                <a:off x="11686934" y="4700040"/>
                <a:ext cx="43560" cy="188640"/>
              </p14:xfrm>
            </p:contentPart>
          </mc:Choice>
          <mc:Fallback xmlns="">
            <p:pic>
              <p:nvPicPr>
                <p:cNvPr id="488" name="Ink 487">
                  <a:extLst>
                    <a:ext uri="{FF2B5EF4-FFF2-40B4-BE49-F238E27FC236}">
                      <a16:creationId xmlns:a16="http://schemas.microsoft.com/office/drawing/2014/main" id="{050FAB29-B6DD-8A06-5101-BF2A125BEE7E}"/>
                    </a:ext>
                  </a:extLst>
                </p:cNvPr>
                <p:cNvPicPr/>
                <p:nvPr/>
              </p:nvPicPr>
              <p:blipFill>
                <a:blip r:embed="rId495"/>
                <a:stretch>
                  <a:fillRect/>
                </a:stretch>
              </p:blipFill>
              <p:spPr>
                <a:xfrm>
                  <a:off x="11680814" y="4693920"/>
                  <a:ext cx="55800" cy="200880"/>
                </a:xfrm>
                <a:prstGeom prst="rect">
                  <a:avLst/>
                </a:prstGeom>
              </p:spPr>
            </p:pic>
          </mc:Fallback>
        </mc:AlternateContent>
        <mc:AlternateContent xmlns:mc="http://schemas.openxmlformats.org/markup-compatibility/2006" xmlns:p14="http://schemas.microsoft.com/office/powerpoint/2010/main">
          <mc:Choice Requires="p14">
            <p:contentPart p14:bwMode="auto" r:id="rId496">
              <p14:nvContentPartPr>
                <p14:cNvPr id="489" name="Ink 488">
                  <a:extLst>
                    <a:ext uri="{FF2B5EF4-FFF2-40B4-BE49-F238E27FC236}">
                      <a16:creationId xmlns:a16="http://schemas.microsoft.com/office/drawing/2014/main" id="{6341B8D6-1152-E18D-18AA-CE706768A96C}"/>
                    </a:ext>
                  </a:extLst>
                </p14:cNvPr>
                <p14:cNvContentPartPr/>
                <p14:nvPr/>
              </p14:nvContentPartPr>
              <p14:xfrm>
                <a:off x="11686934" y="4808040"/>
                <a:ext cx="96840" cy="40320"/>
              </p14:xfrm>
            </p:contentPart>
          </mc:Choice>
          <mc:Fallback xmlns="">
            <p:pic>
              <p:nvPicPr>
                <p:cNvPr id="489" name="Ink 488">
                  <a:extLst>
                    <a:ext uri="{FF2B5EF4-FFF2-40B4-BE49-F238E27FC236}">
                      <a16:creationId xmlns:a16="http://schemas.microsoft.com/office/drawing/2014/main" id="{6341B8D6-1152-E18D-18AA-CE706768A96C}"/>
                    </a:ext>
                  </a:extLst>
                </p:cNvPr>
                <p:cNvPicPr/>
                <p:nvPr/>
              </p:nvPicPr>
              <p:blipFill>
                <a:blip r:embed="rId497"/>
                <a:stretch>
                  <a:fillRect/>
                </a:stretch>
              </p:blipFill>
              <p:spPr>
                <a:xfrm>
                  <a:off x="11680814" y="4801920"/>
                  <a:ext cx="109080" cy="52560"/>
                </a:xfrm>
                <a:prstGeom prst="rect">
                  <a:avLst/>
                </a:prstGeom>
              </p:spPr>
            </p:pic>
          </mc:Fallback>
        </mc:AlternateContent>
        <mc:AlternateContent xmlns:mc="http://schemas.openxmlformats.org/markup-compatibility/2006" xmlns:p14="http://schemas.microsoft.com/office/powerpoint/2010/main">
          <mc:Choice Requires="p14">
            <p:contentPart p14:bwMode="auto" r:id="rId498">
              <p14:nvContentPartPr>
                <p14:cNvPr id="490" name="Ink 489">
                  <a:extLst>
                    <a:ext uri="{FF2B5EF4-FFF2-40B4-BE49-F238E27FC236}">
                      <a16:creationId xmlns:a16="http://schemas.microsoft.com/office/drawing/2014/main" id="{BAD9420A-AFD0-8470-DE5D-D3AA82E0C81A}"/>
                    </a:ext>
                  </a:extLst>
                </p14:cNvPr>
                <p14:cNvContentPartPr/>
                <p14:nvPr/>
              </p14:nvContentPartPr>
              <p14:xfrm>
                <a:off x="11729774" y="4664040"/>
                <a:ext cx="122400" cy="211680"/>
              </p14:xfrm>
            </p:contentPart>
          </mc:Choice>
          <mc:Fallback xmlns="">
            <p:pic>
              <p:nvPicPr>
                <p:cNvPr id="490" name="Ink 489">
                  <a:extLst>
                    <a:ext uri="{FF2B5EF4-FFF2-40B4-BE49-F238E27FC236}">
                      <a16:creationId xmlns:a16="http://schemas.microsoft.com/office/drawing/2014/main" id="{BAD9420A-AFD0-8470-DE5D-D3AA82E0C81A}"/>
                    </a:ext>
                  </a:extLst>
                </p:cNvPr>
                <p:cNvPicPr/>
                <p:nvPr/>
              </p:nvPicPr>
              <p:blipFill>
                <a:blip r:embed="rId499"/>
                <a:stretch>
                  <a:fillRect/>
                </a:stretch>
              </p:blipFill>
              <p:spPr>
                <a:xfrm>
                  <a:off x="11723654" y="4657920"/>
                  <a:ext cx="134640" cy="223920"/>
                </a:xfrm>
                <a:prstGeom prst="rect">
                  <a:avLst/>
                </a:prstGeom>
              </p:spPr>
            </p:pic>
          </mc:Fallback>
        </mc:AlternateContent>
        <mc:AlternateContent xmlns:mc="http://schemas.openxmlformats.org/markup-compatibility/2006" xmlns:p14="http://schemas.microsoft.com/office/powerpoint/2010/main">
          <mc:Choice Requires="p14">
            <p:contentPart p14:bwMode="auto" r:id="rId500">
              <p14:nvContentPartPr>
                <p14:cNvPr id="491" name="Ink 490">
                  <a:extLst>
                    <a:ext uri="{FF2B5EF4-FFF2-40B4-BE49-F238E27FC236}">
                      <a16:creationId xmlns:a16="http://schemas.microsoft.com/office/drawing/2014/main" id="{8EBC3A93-C4D1-0C31-BA61-46D1C51E253E}"/>
                    </a:ext>
                  </a:extLst>
                </p14:cNvPr>
                <p14:cNvContentPartPr/>
                <p14:nvPr/>
              </p14:nvContentPartPr>
              <p14:xfrm>
                <a:off x="11852174" y="4760520"/>
                <a:ext cx="115560" cy="100440"/>
              </p14:xfrm>
            </p:contentPart>
          </mc:Choice>
          <mc:Fallback xmlns="">
            <p:pic>
              <p:nvPicPr>
                <p:cNvPr id="491" name="Ink 490">
                  <a:extLst>
                    <a:ext uri="{FF2B5EF4-FFF2-40B4-BE49-F238E27FC236}">
                      <a16:creationId xmlns:a16="http://schemas.microsoft.com/office/drawing/2014/main" id="{8EBC3A93-C4D1-0C31-BA61-46D1C51E253E}"/>
                    </a:ext>
                  </a:extLst>
                </p:cNvPr>
                <p:cNvPicPr/>
                <p:nvPr/>
              </p:nvPicPr>
              <p:blipFill>
                <a:blip r:embed="rId501"/>
                <a:stretch>
                  <a:fillRect/>
                </a:stretch>
              </p:blipFill>
              <p:spPr>
                <a:xfrm>
                  <a:off x="11846054" y="4754400"/>
                  <a:ext cx="127800" cy="112680"/>
                </a:xfrm>
                <a:prstGeom prst="rect">
                  <a:avLst/>
                </a:prstGeom>
              </p:spPr>
            </p:pic>
          </mc:Fallback>
        </mc:AlternateContent>
        <mc:AlternateContent xmlns:mc="http://schemas.openxmlformats.org/markup-compatibility/2006" xmlns:p14="http://schemas.microsoft.com/office/powerpoint/2010/main">
          <mc:Choice Requires="p14">
            <p:contentPart p14:bwMode="auto" r:id="rId502">
              <p14:nvContentPartPr>
                <p14:cNvPr id="492" name="Ink 491">
                  <a:extLst>
                    <a:ext uri="{FF2B5EF4-FFF2-40B4-BE49-F238E27FC236}">
                      <a16:creationId xmlns:a16="http://schemas.microsoft.com/office/drawing/2014/main" id="{F62BE757-B08B-95BE-0696-F192CC9E194F}"/>
                    </a:ext>
                  </a:extLst>
                </p14:cNvPr>
                <p14:cNvContentPartPr/>
                <p14:nvPr/>
              </p14:nvContentPartPr>
              <p14:xfrm>
                <a:off x="11967014" y="4736040"/>
                <a:ext cx="104040" cy="95400"/>
              </p14:xfrm>
            </p:contentPart>
          </mc:Choice>
          <mc:Fallback xmlns="">
            <p:pic>
              <p:nvPicPr>
                <p:cNvPr id="492" name="Ink 491">
                  <a:extLst>
                    <a:ext uri="{FF2B5EF4-FFF2-40B4-BE49-F238E27FC236}">
                      <a16:creationId xmlns:a16="http://schemas.microsoft.com/office/drawing/2014/main" id="{F62BE757-B08B-95BE-0696-F192CC9E194F}"/>
                    </a:ext>
                  </a:extLst>
                </p:cNvPr>
                <p:cNvPicPr/>
                <p:nvPr/>
              </p:nvPicPr>
              <p:blipFill>
                <a:blip r:embed="rId503"/>
                <a:stretch>
                  <a:fillRect/>
                </a:stretch>
              </p:blipFill>
              <p:spPr>
                <a:xfrm>
                  <a:off x="11960894" y="4729920"/>
                  <a:ext cx="116280" cy="1076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504">
            <p14:nvContentPartPr>
              <p14:cNvPr id="495" name="Ink 494">
                <a:extLst>
                  <a:ext uri="{FF2B5EF4-FFF2-40B4-BE49-F238E27FC236}">
                    <a16:creationId xmlns:a16="http://schemas.microsoft.com/office/drawing/2014/main" id="{CBEE069B-4678-ADE1-7A26-46392DC7D21B}"/>
                  </a:ext>
                </a:extLst>
              </p14:cNvPr>
              <p14:cNvContentPartPr/>
              <p14:nvPr/>
            </p14:nvContentPartPr>
            <p14:xfrm>
              <a:off x="10988894" y="5534160"/>
              <a:ext cx="30600" cy="164880"/>
            </p14:xfrm>
          </p:contentPart>
        </mc:Choice>
        <mc:Fallback xmlns="">
          <p:pic>
            <p:nvPicPr>
              <p:cNvPr id="495" name="Ink 494">
                <a:extLst>
                  <a:ext uri="{FF2B5EF4-FFF2-40B4-BE49-F238E27FC236}">
                    <a16:creationId xmlns:a16="http://schemas.microsoft.com/office/drawing/2014/main" id="{CBEE069B-4678-ADE1-7A26-46392DC7D21B}"/>
                  </a:ext>
                </a:extLst>
              </p:cNvPr>
              <p:cNvPicPr/>
              <p:nvPr/>
            </p:nvPicPr>
            <p:blipFill>
              <a:blip r:embed="rId505"/>
              <a:stretch>
                <a:fillRect/>
              </a:stretch>
            </p:blipFill>
            <p:spPr>
              <a:xfrm>
                <a:off x="10982774" y="5528040"/>
                <a:ext cx="42840" cy="177120"/>
              </a:xfrm>
              <a:prstGeom prst="rect">
                <a:avLst/>
              </a:prstGeom>
            </p:spPr>
          </p:pic>
        </mc:Fallback>
      </mc:AlternateContent>
      <p:grpSp>
        <p:nvGrpSpPr>
          <p:cNvPr id="525" name="Group 524">
            <a:extLst>
              <a:ext uri="{FF2B5EF4-FFF2-40B4-BE49-F238E27FC236}">
                <a16:creationId xmlns:a16="http://schemas.microsoft.com/office/drawing/2014/main" id="{1F3F2D27-33BF-533C-CDCD-DA3D1B6B8D81}"/>
              </a:ext>
            </a:extLst>
          </p:cNvPr>
          <p:cNvGrpSpPr/>
          <p:nvPr/>
        </p:nvGrpSpPr>
        <p:grpSpPr>
          <a:xfrm>
            <a:off x="10855334" y="5485200"/>
            <a:ext cx="1248120" cy="761760"/>
            <a:chOff x="10855334" y="5485200"/>
            <a:chExt cx="1248120" cy="761760"/>
          </a:xfrm>
        </p:grpSpPr>
        <mc:AlternateContent xmlns:mc="http://schemas.openxmlformats.org/markup-compatibility/2006" xmlns:p14="http://schemas.microsoft.com/office/powerpoint/2010/main">
          <mc:Choice Requires="p14">
            <p:contentPart p14:bwMode="auto" r:id="rId506">
              <p14:nvContentPartPr>
                <p14:cNvPr id="499" name="Ink 498">
                  <a:extLst>
                    <a:ext uri="{FF2B5EF4-FFF2-40B4-BE49-F238E27FC236}">
                      <a16:creationId xmlns:a16="http://schemas.microsoft.com/office/drawing/2014/main" id="{521C93E0-4C7C-3F73-D5C6-C7FA31AE3382}"/>
                    </a:ext>
                  </a:extLst>
                </p14:cNvPr>
                <p14:cNvContentPartPr/>
                <p14:nvPr/>
              </p14:nvContentPartPr>
              <p14:xfrm>
                <a:off x="11075654" y="5531280"/>
                <a:ext cx="10440" cy="136800"/>
              </p14:xfrm>
            </p:contentPart>
          </mc:Choice>
          <mc:Fallback xmlns="">
            <p:pic>
              <p:nvPicPr>
                <p:cNvPr id="499" name="Ink 498">
                  <a:extLst>
                    <a:ext uri="{FF2B5EF4-FFF2-40B4-BE49-F238E27FC236}">
                      <a16:creationId xmlns:a16="http://schemas.microsoft.com/office/drawing/2014/main" id="{521C93E0-4C7C-3F73-D5C6-C7FA31AE3382}"/>
                    </a:ext>
                  </a:extLst>
                </p:cNvPr>
                <p:cNvPicPr/>
                <p:nvPr/>
              </p:nvPicPr>
              <p:blipFill>
                <a:blip r:embed="rId507"/>
                <a:stretch>
                  <a:fillRect/>
                </a:stretch>
              </p:blipFill>
              <p:spPr>
                <a:xfrm>
                  <a:off x="11069534" y="5525160"/>
                  <a:ext cx="22680" cy="149040"/>
                </a:xfrm>
                <a:prstGeom prst="rect">
                  <a:avLst/>
                </a:prstGeom>
              </p:spPr>
            </p:pic>
          </mc:Fallback>
        </mc:AlternateContent>
        <mc:AlternateContent xmlns:mc="http://schemas.openxmlformats.org/markup-compatibility/2006" xmlns:p14="http://schemas.microsoft.com/office/powerpoint/2010/main">
          <mc:Choice Requires="p14">
            <p:contentPart p14:bwMode="auto" r:id="rId508">
              <p14:nvContentPartPr>
                <p14:cNvPr id="500" name="Ink 499">
                  <a:extLst>
                    <a:ext uri="{FF2B5EF4-FFF2-40B4-BE49-F238E27FC236}">
                      <a16:creationId xmlns:a16="http://schemas.microsoft.com/office/drawing/2014/main" id="{E12E98B6-EC75-C0D0-4163-89C6266550B7}"/>
                    </a:ext>
                  </a:extLst>
                </p14:cNvPr>
                <p14:cNvContentPartPr/>
                <p14:nvPr/>
              </p14:nvContentPartPr>
              <p14:xfrm>
                <a:off x="11140454" y="5516160"/>
                <a:ext cx="20880" cy="133200"/>
              </p14:xfrm>
            </p:contentPart>
          </mc:Choice>
          <mc:Fallback xmlns="">
            <p:pic>
              <p:nvPicPr>
                <p:cNvPr id="500" name="Ink 499">
                  <a:extLst>
                    <a:ext uri="{FF2B5EF4-FFF2-40B4-BE49-F238E27FC236}">
                      <a16:creationId xmlns:a16="http://schemas.microsoft.com/office/drawing/2014/main" id="{E12E98B6-EC75-C0D0-4163-89C6266550B7}"/>
                    </a:ext>
                  </a:extLst>
                </p:cNvPr>
                <p:cNvPicPr/>
                <p:nvPr/>
              </p:nvPicPr>
              <p:blipFill>
                <a:blip r:embed="rId509"/>
                <a:stretch>
                  <a:fillRect/>
                </a:stretch>
              </p:blipFill>
              <p:spPr>
                <a:xfrm>
                  <a:off x="11134334" y="5510040"/>
                  <a:ext cx="33120" cy="145440"/>
                </a:xfrm>
                <a:prstGeom prst="rect">
                  <a:avLst/>
                </a:prstGeom>
              </p:spPr>
            </p:pic>
          </mc:Fallback>
        </mc:AlternateContent>
        <mc:AlternateContent xmlns:mc="http://schemas.openxmlformats.org/markup-compatibility/2006" xmlns:p14="http://schemas.microsoft.com/office/powerpoint/2010/main">
          <mc:Choice Requires="p14">
            <p:contentPart p14:bwMode="auto" r:id="rId510">
              <p14:nvContentPartPr>
                <p14:cNvPr id="501" name="Ink 500">
                  <a:extLst>
                    <a:ext uri="{FF2B5EF4-FFF2-40B4-BE49-F238E27FC236}">
                      <a16:creationId xmlns:a16="http://schemas.microsoft.com/office/drawing/2014/main" id="{7F91B348-A58C-ECAA-C102-3840076CDCE0}"/>
                    </a:ext>
                  </a:extLst>
                </p14:cNvPr>
                <p14:cNvContentPartPr/>
                <p14:nvPr/>
              </p14:nvContentPartPr>
              <p14:xfrm>
                <a:off x="11388494" y="5564040"/>
                <a:ext cx="11160" cy="68040"/>
              </p14:xfrm>
            </p:contentPart>
          </mc:Choice>
          <mc:Fallback xmlns="">
            <p:pic>
              <p:nvPicPr>
                <p:cNvPr id="501" name="Ink 500">
                  <a:extLst>
                    <a:ext uri="{FF2B5EF4-FFF2-40B4-BE49-F238E27FC236}">
                      <a16:creationId xmlns:a16="http://schemas.microsoft.com/office/drawing/2014/main" id="{7F91B348-A58C-ECAA-C102-3840076CDCE0}"/>
                    </a:ext>
                  </a:extLst>
                </p:cNvPr>
                <p:cNvPicPr/>
                <p:nvPr/>
              </p:nvPicPr>
              <p:blipFill>
                <a:blip r:embed="rId511"/>
                <a:stretch>
                  <a:fillRect/>
                </a:stretch>
              </p:blipFill>
              <p:spPr>
                <a:xfrm>
                  <a:off x="11382374" y="5557920"/>
                  <a:ext cx="23400" cy="80280"/>
                </a:xfrm>
                <a:prstGeom prst="rect">
                  <a:avLst/>
                </a:prstGeom>
              </p:spPr>
            </p:pic>
          </mc:Fallback>
        </mc:AlternateContent>
        <mc:AlternateContent xmlns:mc="http://schemas.openxmlformats.org/markup-compatibility/2006" xmlns:p14="http://schemas.microsoft.com/office/powerpoint/2010/main">
          <mc:Choice Requires="p14">
            <p:contentPart p14:bwMode="auto" r:id="rId512">
              <p14:nvContentPartPr>
                <p14:cNvPr id="502" name="Ink 501">
                  <a:extLst>
                    <a:ext uri="{FF2B5EF4-FFF2-40B4-BE49-F238E27FC236}">
                      <a16:creationId xmlns:a16="http://schemas.microsoft.com/office/drawing/2014/main" id="{900F47FB-1608-7BB8-C3FD-3B84EF435084}"/>
                    </a:ext>
                  </a:extLst>
                </p14:cNvPr>
                <p14:cNvContentPartPr/>
                <p14:nvPr/>
              </p14:nvContentPartPr>
              <p14:xfrm>
                <a:off x="11377694" y="5485200"/>
                <a:ext cx="360" cy="360"/>
              </p14:xfrm>
            </p:contentPart>
          </mc:Choice>
          <mc:Fallback xmlns="">
            <p:pic>
              <p:nvPicPr>
                <p:cNvPr id="502" name="Ink 501">
                  <a:extLst>
                    <a:ext uri="{FF2B5EF4-FFF2-40B4-BE49-F238E27FC236}">
                      <a16:creationId xmlns:a16="http://schemas.microsoft.com/office/drawing/2014/main" id="{900F47FB-1608-7BB8-C3FD-3B84EF435084}"/>
                    </a:ext>
                  </a:extLst>
                </p:cNvPr>
                <p:cNvPicPr/>
                <p:nvPr/>
              </p:nvPicPr>
              <p:blipFill>
                <a:blip r:embed="rId151"/>
                <a:stretch>
                  <a:fillRect/>
                </a:stretch>
              </p:blipFill>
              <p:spPr>
                <a:xfrm>
                  <a:off x="11371574" y="547908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513">
              <p14:nvContentPartPr>
                <p14:cNvPr id="503" name="Ink 502">
                  <a:extLst>
                    <a:ext uri="{FF2B5EF4-FFF2-40B4-BE49-F238E27FC236}">
                      <a16:creationId xmlns:a16="http://schemas.microsoft.com/office/drawing/2014/main" id="{76C7A615-FA7A-B754-F0CF-E45BCF92CCA3}"/>
                    </a:ext>
                  </a:extLst>
                </p14:cNvPr>
                <p14:cNvContentPartPr/>
                <p14:nvPr/>
              </p14:nvContentPartPr>
              <p14:xfrm>
                <a:off x="11449694" y="5542440"/>
                <a:ext cx="107640" cy="85320"/>
              </p14:xfrm>
            </p:contentPart>
          </mc:Choice>
          <mc:Fallback xmlns="">
            <p:pic>
              <p:nvPicPr>
                <p:cNvPr id="503" name="Ink 502">
                  <a:extLst>
                    <a:ext uri="{FF2B5EF4-FFF2-40B4-BE49-F238E27FC236}">
                      <a16:creationId xmlns:a16="http://schemas.microsoft.com/office/drawing/2014/main" id="{76C7A615-FA7A-B754-F0CF-E45BCF92CCA3}"/>
                    </a:ext>
                  </a:extLst>
                </p:cNvPr>
                <p:cNvPicPr/>
                <p:nvPr/>
              </p:nvPicPr>
              <p:blipFill>
                <a:blip r:embed="rId514"/>
                <a:stretch>
                  <a:fillRect/>
                </a:stretch>
              </p:blipFill>
              <p:spPr>
                <a:xfrm>
                  <a:off x="11443574" y="5536320"/>
                  <a:ext cx="119880" cy="97560"/>
                </a:xfrm>
                <a:prstGeom prst="rect">
                  <a:avLst/>
                </a:prstGeom>
              </p:spPr>
            </p:pic>
          </mc:Fallback>
        </mc:AlternateContent>
        <mc:AlternateContent xmlns:mc="http://schemas.openxmlformats.org/markup-compatibility/2006" xmlns:p14="http://schemas.microsoft.com/office/powerpoint/2010/main">
          <mc:Choice Requires="p14">
            <p:contentPart p14:bwMode="auto" r:id="rId515">
              <p14:nvContentPartPr>
                <p14:cNvPr id="504" name="Ink 503">
                  <a:extLst>
                    <a:ext uri="{FF2B5EF4-FFF2-40B4-BE49-F238E27FC236}">
                      <a16:creationId xmlns:a16="http://schemas.microsoft.com/office/drawing/2014/main" id="{31068CC1-CD0F-2638-415A-E37C9D9981BD}"/>
                    </a:ext>
                  </a:extLst>
                </p14:cNvPr>
                <p14:cNvContentPartPr/>
                <p14:nvPr/>
              </p14:nvContentPartPr>
              <p14:xfrm>
                <a:off x="10855334" y="5857440"/>
                <a:ext cx="63360" cy="119520"/>
              </p14:xfrm>
            </p:contentPart>
          </mc:Choice>
          <mc:Fallback xmlns="">
            <p:pic>
              <p:nvPicPr>
                <p:cNvPr id="504" name="Ink 503">
                  <a:extLst>
                    <a:ext uri="{FF2B5EF4-FFF2-40B4-BE49-F238E27FC236}">
                      <a16:creationId xmlns:a16="http://schemas.microsoft.com/office/drawing/2014/main" id="{31068CC1-CD0F-2638-415A-E37C9D9981BD}"/>
                    </a:ext>
                  </a:extLst>
                </p:cNvPr>
                <p:cNvPicPr/>
                <p:nvPr/>
              </p:nvPicPr>
              <p:blipFill>
                <a:blip r:embed="rId516"/>
                <a:stretch>
                  <a:fillRect/>
                </a:stretch>
              </p:blipFill>
              <p:spPr>
                <a:xfrm>
                  <a:off x="10849214" y="5851320"/>
                  <a:ext cx="75600" cy="131760"/>
                </a:xfrm>
                <a:prstGeom prst="rect">
                  <a:avLst/>
                </a:prstGeom>
              </p:spPr>
            </p:pic>
          </mc:Fallback>
        </mc:AlternateContent>
        <mc:AlternateContent xmlns:mc="http://schemas.openxmlformats.org/markup-compatibility/2006" xmlns:p14="http://schemas.microsoft.com/office/powerpoint/2010/main">
          <mc:Choice Requires="p14">
            <p:contentPart p14:bwMode="auto" r:id="rId517">
              <p14:nvContentPartPr>
                <p14:cNvPr id="505" name="Ink 504">
                  <a:extLst>
                    <a:ext uri="{FF2B5EF4-FFF2-40B4-BE49-F238E27FC236}">
                      <a16:creationId xmlns:a16="http://schemas.microsoft.com/office/drawing/2014/main" id="{769B7D62-976D-28AD-8544-1AC48FFE8C8B}"/>
                    </a:ext>
                  </a:extLst>
                </p14:cNvPr>
                <p14:cNvContentPartPr/>
                <p14:nvPr/>
              </p14:nvContentPartPr>
              <p14:xfrm>
                <a:off x="10957214" y="5876160"/>
                <a:ext cx="133200" cy="105480"/>
              </p14:xfrm>
            </p:contentPart>
          </mc:Choice>
          <mc:Fallback xmlns="">
            <p:pic>
              <p:nvPicPr>
                <p:cNvPr id="505" name="Ink 504">
                  <a:extLst>
                    <a:ext uri="{FF2B5EF4-FFF2-40B4-BE49-F238E27FC236}">
                      <a16:creationId xmlns:a16="http://schemas.microsoft.com/office/drawing/2014/main" id="{769B7D62-976D-28AD-8544-1AC48FFE8C8B}"/>
                    </a:ext>
                  </a:extLst>
                </p:cNvPr>
                <p:cNvPicPr/>
                <p:nvPr/>
              </p:nvPicPr>
              <p:blipFill>
                <a:blip r:embed="rId518"/>
                <a:stretch>
                  <a:fillRect/>
                </a:stretch>
              </p:blipFill>
              <p:spPr>
                <a:xfrm>
                  <a:off x="10951094" y="5870040"/>
                  <a:ext cx="145440" cy="117720"/>
                </a:xfrm>
                <a:prstGeom prst="rect">
                  <a:avLst/>
                </a:prstGeom>
              </p:spPr>
            </p:pic>
          </mc:Fallback>
        </mc:AlternateContent>
        <mc:AlternateContent xmlns:mc="http://schemas.openxmlformats.org/markup-compatibility/2006" xmlns:p14="http://schemas.microsoft.com/office/powerpoint/2010/main">
          <mc:Choice Requires="p14">
            <p:contentPart p14:bwMode="auto" r:id="rId519">
              <p14:nvContentPartPr>
                <p14:cNvPr id="506" name="Ink 505">
                  <a:extLst>
                    <a:ext uri="{FF2B5EF4-FFF2-40B4-BE49-F238E27FC236}">
                      <a16:creationId xmlns:a16="http://schemas.microsoft.com/office/drawing/2014/main" id="{095CF2E2-2CE2-13D5-EA3F-DEDE6E080BFA}"/>
                    </a:ext>
                  </a:extLst>
                </p14:cNvPr>
                <p14:cNvContentPartPr/>
                <p14:nvPr/>
              </p14:nvContentPartPr>
              <p14:xfrm>
                <a:off x="11122454" y="5862840"/>
                <a:ext cx="73440" cy="189360"/>
              </p14:xfrm>
            </p:contentPart>
          </mc:Choice>
          <mc:Fallback xmlns="">
            <p:pic>
              <p:nvPicPr>
                <p:cNvPr id="506" name="Ink 505">
                  <a:extLst>
                    <a:ext uri="{FF2B5EF4-FFF2-40B4-BE49-F238E27FC236}">
                      <a16:creationId xmlns:a16="http://schemas.microsoft.com/office/drawing/2014/main" id="{095CF2E2-2CE2-13D5-EA3F-DEDE6E080BFA}"/>
                    </a:ext>
                  </a:extLst>
                </p:cNvPr>
                <p:cNvPicPr/>
                <p:nvPr/>
              </p:nvPicPr>
              <p:blipFill>
                <a:blip r:embed="rId520"/>
                <a:stretch>
                  <a:fillRect/>
                </a:stretch>
              </p:blipFill>
              <p:spPr>
                <a:xfrm>
                  <a:off x="11116334" y="5856720"/>
                  <a:ext cx="85680" cy="201600"/>
                </a:xfrm>
                <a:prstGeom prst="rect">
                  <a:avLst/>
                </a:prstGeom>
              </p:spPr>
            </p:pic>
          </mc:Fallback>
        </mc:AlternateContent>
        <mc:AlternateContent xmlns:mc="http://schemas.openxmlformats.org/markup-compatibility/2006" xmlns:p14="http://schemas.microsoft.com/office/powerpoint/2010/main">
          <mc:Choice Requires="p14">
            <p:contentPart p14:bwMode="auto" r:id="rId521">
              <p14:nvContentPartPr>
                <p14:cNvPr id="507" name="Ink 506">
                  <a:extLst>
                    <a:ext uri="{FF2B5EF4-FFF2-40B4-BE49-F238E27FC236}">
                      <a16:creationId xmlns:a16="http://schemas.microsoft.com/office/drawing/2014/main" id="{F340648D-546C-DE32-E30E-CB2D021159AE}"/>
                    </a:ext>
                  </a:extLst>
                </p14:cNvPr>
                <p14:cNvContentPartPr/>
                <p14:nvPr/>
              </p14:nvContentPartPr>
              <p14:xfrm>
                <a:off x="11236934" y="5870400"/>
                <a:ext cx="166320" cy="73800"/>
              </p14:xfrm>
            </p:contentPart>
          </mc:Choice>
          <mc:Fallback xmlns="">
            <p:pic>
              <p:nvPicPr>
                <p:cNvPr id="507" name="Ink 506">
                  <a:extLst>
                    <a:ext uri="{FF2B5EF4-FFF2-40B4-BE49-F238E27FC236}">
                      <a16:creationId xmlns:a16="http://schemas.microsoft.com/office/drawing/2014/main" id="{F340648D-546C-DE32-E30E-CB2D021159AE}"/>
                    </a:ext>
                  </a:extLst>
                </p:cNvPr>
                <p:cNvPicPr/>
                <p:nvPr/>
              </p:nvPicPr>
              <p:blipFill>
                <a:blip r:embed="rId522"/>
                <a:stretch>
                  <a:fillRect/>
                </a:stretch>
              </p:blipFill>
              <p:spPr>
                <a:xfrm>
                  <a:off x="11230814" y="5864280"/>
                  <a:ext cx="178560" cy="86040"/>
                </a:xfrm>
                <a:prstGeom prst="rect">
                  <a:avLst/>
                </a:prstGeom>
              </p:spPr>
            </p:pic>
          </mc:Fallback>
        </mc:AlternateContent>
        <mc:AlternateContent xmlns:mc="http://schemas.openxmlformats.org/markup-compatibility/2006" xmlns:p14="http://schemas.microsoft.com/office/powerpoint/2010/main">
          <mc:Choice Requires="p14">
            <p:contentPart p14:bwMode="auto" r:id="rId523">
              <p14:nvContentPartPr>
                <p14:cNvPr id="508" name="Ink 507">
                  <a:extLst>
                    <a:ext uri="{FF2B5EF4-FFF2-40B4-BE49-F238E27FC236}">
                      <a16:creationId xmlns:a16="http://schemas.microsoft.com/office/drawing/2014/main" id="{B6086B8B-6FC8-093F-9316-58CB6C61DD54}"/>
                    </a:ext>
                  </a:extLst>
                </p14:cNvPr>
                <p14:cNvContentPartPr/>
                <p14:nvPr/>
              </p14:nvContentPartPr>
              <p14:xfrm>
                <a:off x="11420894" y="5820000"/>
                <a:ext cx="162000" cy="93240"/>
              </p14:xfrm>
            </p:contentPart>
          </mc:Choice>
          <mc:Fallback xmlns="">
            <p:pic>
              <p:nvPicPr>
                <p:cNvPr id="508" name="Ink 507">
                  <a:extLst>
                    <a:ext uri="{FF2B5EF4-FFF2-40B4-BE49-F238E27FC236}">
                      <a16:creationId xmlns:a16="http://schemas.microsoft.com/office/drawing/2014/main" id="{B6086B8B-6FC8-093F-9316-58CB6C61DD54}"/>
                    </a:ext>
                  </a:extLst>
                </p:cNvPr>
                <p:cNvPicPr/>
                <p:nvPr/>
              </p:nvPicPr>
              <p:blipFill>
                <a:blip r:embed="rId524"/>
                <a:stretch>
                  <a:fillRect/>
                </a:stretch>
              </p:blipFill>
              <p:spPr>
                <a:xfrm>
                  <a:off x="11414774" y="5813880"/>
                  <a:ext cx="174240" cy="105480"/>
                </a:xfrm>
                <a:prstGeom prst="rect">
                  <a:avLst/>
                </a:prstGeom>
              </p:spPr>
            </p:pic>
          </mc:Fallback>
        </mc:AlternateContent>
        <mc:AlternateContent xmlns:mc="http://schemas.openxmlformats.org/markup-compatibility/2006" xmlns:p14="http://schemas.microsoft.com/office/powerpoint/2010/main">
          <mc:Choice Requires="p14">
            <p:contentPart p14:bwMode="auto" r:id="rId525">
              <p14:nvContentPartPr>
                <p14:cNvPr id="509" name="Ink 508">
                  <a:extLst>
                    <a:ext uri="{FF2B5EF4-FFF2-40B4-BE49-F238E27FC236}">
                      <a16:creationId xmlns:a16="http://schemas.microsoft.com/office/drawing/2014/main" id="{62986249-5C8C-1225-AFF2-0F55129EB6CF}"/>
                    </a:ext>
                  </a:extLst>
                </p14:cNvPr>
                <p14:cNvContentPartPr/>
                <p14:nvPr/>
              </p14:nvContentPartPr>
              <p14:xfrm>
                <a:off x="11560934" y="5848800"/>
                <a:ext cx="147600" cy="72360"/>
              </p14:xfrm>
            </p:contentPart>
          </mc:Choice>
          <mc:Fallback xmlns="">
            <p:pic>
              <p:nvPicPr>
                <p:cNvPr id="509" name="Ink 508">
                  <a:extLst>
                    <a:ext uri="{FF2B5EF4-FFF2-40B4-BE49-F238E27FC236}">
                      <a16:creationId xmlns:a16="http://schemas.microsoft.com/office/drawing/2014/main" id="{62986249-5C8C-1225-AFF2-0F55129EB6CF}"/>
                    </a:ext>
                  </a:extLst>
                </p:cNvPr>
                <p:cNvPicPr/>
                <p:nvPr/>
              </p:nvPicPr>
              <p:blipFill>
                <a:blip r:embed="rId526"/>
                <a:stretch>
                  <a:fillRect/>
                </a:stretch>
              </p:blipFill>
              <p:spPr>
                <a:xfrm>
                  <a:off x="11554814" y="5842680"/>
                  <a:ext cx="159840" cy="84600"/>
                </a:xfrm>
                <a:prstGeom prst="rect">
                  <a:avLst/>
                </a:prstGeom>
              </p:spPr>
            </p:pic>
          </mc:Fallback>
        </mc:AlternateContent>
        <mc:AlternateContent xmlns:mc="http://schemas.openxmlformats.org/markup-compatibility/2006" xmlns:p14="http://schemas.microsoft.com/office/powerpoint/2010/main">
          <mc:Choice Requires="p14">
            <p:contentPart p14:bwMode="auto" r:id="rId527">
              <p14:nvContentPartPr>
                <p14:cNvPr id="510" name="Ink 509">
                  <a:extLst>
                    <a:ext uri="{FF2B5EF4-FFF2-40B4-BE49-F238E27FC236}">
                      <a16:creationId xmlns:a16="http://schemas.microsoft.com/office/drawing/2014/main" id="{77598655-D0D2-54A6-B74C-91956FC52D06}"/>
                    </a:ext>
                  </a:extLst>
                </p14:cNvPr>
                <p14:cNvContentPartPr/>
                <p14:nvPr/>
              </p14:nvContentPartPr>
              <p14:xfrm>
                <a:off x="11736974" y="5656200"/>
                <a:ext cx="66240" cy="236160"/>
              </p14:xfrm>
            </p:contentPart>
          </mc:Choice>
          <mc:Fallback xmlns="">
            <p:pic>
              <p:nvPicPr>
                <p:cNvPr id="510" name="Ink 509">
                  <a:extLst>
                    <a:ext uri="{FF2B5EF4-FFF2-40B4-BE49-F238E27FC236}">
                      <a16:creationId xmlns:a16="http://schemas.microsoft.com/office/drawing/2014/main" id="{77598655-D0D2-54A6-B74C-91956FC52D06}"/>
                    </a:ext>
                  </a:extLst>
                </p:cNvPr>
                <p:cNvPicPr/>
                <p:nvPr/>
              </p:nvPicPr>
              <p:blipFill>
                <a:blip r:embed="rId528"/>
                <a:stretch>
                  <a:fillRect/>
                </a:stretch>
              </p:blipFill>
              <p:spPr>
                <a:xfrm>
                  <a:off x="11730854" y="5650080"/>
                  <a:ext cx="78480" cy="248400"/>
                </a:xfrm>
                <a:prstGeom prst="rect">
                  <a:avLst/>
                </a:prstGeom>
              </p:spPr>
            </p:pic>
          </mc:Fallback>
        </mc:AlternateContent>
        <mc:AlternateContent xmlns:mc="http://schemas.openxmlformats.org/markup-compatibility/2006" xmlns:p14="http://schemas.microsoft.com/office/powerpoint/2010/main">
          <mc:Choice Requires="p14">
            <p:contentPart p14:bwMode="auto" r:id="rId529">
              <p14:nvContentPartPr>
                <p14:cNvPr id="511" name="Ink 510">
                  <a:extLst>
                    <a:ext uri="{FF2B5EF4-FFF2-40B4-BE49-F238E27FC236}">
                      <a16:creationId xmlns:a16="http://schemas.microsoft.com/office/drawing/2014/main" id="{6D3BBB38-F2B7-3E02-3BD0-B9D73D3D5988}"/>
                    </a:ext>
                  </a:extLst>
                </p14:cNvPr>
                <p14:cNvContentPartPr/>
                <p14:nvPr/>
              </p14:nvContentPartPr>
              <p14:xfrm>
                <a:off x="11733374" y="5808480"/>
                <a:ext cx="133200" cy="11160"/>
              </p14:xfrm>
            </p:contentPart>
          </mc:Choice>
          <mc:Fallback xmlns="">
            <p:pic>
              <p:nvPicPr>
                <p:cNvPr id="511" name="Ink 510">
                  <a:extLst>
                    <a:ext uri="{FF2B5EF4-FFF2-40B4-BE49-F238E27FC236}">
                      <a16:creationId xmlns:a16="http://schemas.microsoft.com/office/drawing/2014/main" id="{6D3BBB38-F2B7-3E02-3BD0-B9D73D3D5988}"/>
                    </a:ext>
                  </a:extLst>
                </p:cNvPr>
                <p:cNvPicPr/>
                <p:nvPr/>
              </p:nvPicPr>
              <p:blipFill>
                <a:blip r:embed="rId530"/>
                <a:stretch>
                  <a:fillRect/>
                </a:stretch>
              </p:blipFill>
              <p:spPr>
                <a:xfrm>
                  <a:off x="11727254" y="5802360"/>
                  <a:ext cx="145440" cy="23400"/>
                </a:xfrm>
                <a:prstGeom prst="rect">
                  <a:avLst/>
                </a:prstGeom>
              </p:spPr>
            </p:pic>
          </mc:Fallback>
        </mc:AlternateContent>
        <mc:AlternateContent xmlns:mc="http://schemas.openxmlformats.org/markup-compatibility/2006" xmlns:p14="http://schemas.microsoft.com/office/powerpoint/2010/main">
          <mc:Choice Requires="p14">
            <p:contentPart p14:bwMode="auto" r:id="rId531">
              <p14:nvContentPartPr>
                <p14:cNvPr id="512" name="Ink 511">
                  <a:extLst>
                    <a:ext uri="{FF2B5EF4-FFF2-40B4-BE49-F238E27FC236}">
                      <a16:creationId xmlns:a16="http://schemas.microsoft.com/office/drawing/2014/main" id="{23E595C2-8E22-8376-05D4-8B31A6CD6BE2}"/>
                    </a:ext>
                  </a:extLst>
                </p14:cNvPr>
                <p14:cNvContentPartPr/>
                <p14:nvPr/>
              </p14:nvContentPartPr>
              <p14:xfrm>
                <a:off x="11890694" y="5785080"/>
                <a:ext cx="112680" cy="94320"/>
              </p14:xfrm>
            </p:contentPart>
          </mc:Choice>
          <mc:Fallback xmlns="">
            <p:pic>
              <p:nvPicPr>
                <p:cNvPr id="512" name="Ink 511">
                  <a:extLst>
                    <a:ext uri="{FF2B5EF4-FFF2-40B4-BE49-F238E27FC236}">
                      <a16:creationId xmlns:a16="http://schemas.microsoft.com/office/drawing/2014/main" id="{23E595C2-8E22-8376-05D4-8B31A6CD6BE2}"/>
                    </a:ext>
                  </a:extLst>
                </p:cNvPr>
                <p:cNvPicPr/>
                <p:nvPr/>
              </p:nvPicPr>
              <p:blipFill>
                <a:blip r:embed="rId532"/>
                <a:stretch>
                  <a:fillRect/>
                </a:stretch>
              </p:blipFill>
              <p:spPr>
                <a:xfrm>
                  <a:off x="11884574" y="5778960"/>
                  <a:ext cx="124920" cy="106560"/>
                </a:xfrm>
                <a:prstGeom prst="rect">
                  <a:avLst/>
                </a:prstGeom>
              </p:spPr>
            </p:pic>
          </mc:Fallback>
        </mc:AlternateContent>
        <mc:AlternateContent xmlns:mc="http://schemas.openxmlformats.org/markup-compatibility/2006" xmlns:p14="http://schemas.microsoft.com/office/powerpoint/2010/main">
          <mc:Choice Requires="p14">
            <p:contentPart p14:bwMode="auto" r:id="rId533">
              <p14:nvContentPartPr>
                <p14:cNvPr id="513" name="Ink 512">
                  <a:extLst>
                    <a:ext uri="{FF2B5EF4-FFF2-40B4-BE49-F238E27FC236}">
                      <a16:creationId xmlns:a16="http://schemas.microsoft.com/office/drawing/2014/main" id="{334A8288-F29D-0D0C-E2DB-D1EB89A7BF00}"/>
                    </a:ext>
                  </a:extLst>
                </p14:cNvPr>
                <p14:cNvContentPartPr/>
                <p14:nvPr/>
              </p14:nvContentPartPr>
              <p14:xfrm>
                <a:off x="12017054" y="5646120"/>
                <a:ext cx="86400" cy="222840"/>
              </p14:xfrm>
            </p:contentPart>
          </mc:Choice>
          <mc:Fallback xmlns="">
            <p:pic>
              <p:nvPicPr>
                <p:cNvPr id="513" name="Ink 512">
                  <a:extLst>
                    <a:ext uri="{FF2B5EF4-FFF2-40B4-BE49-F238E27FC236}">
                      <a16:creationId xmlns:a16="http://schemas.microsoft.com/office/drawing/2014/main" id="{334A8288-F29D-0D0C-E2DB-D1EB89A7BF00}"/>
                    </a:ext>
                  </a:extLst>
                </p:cNvPr>
                <p:cNvPicPr/>
                <p:nvPr/>
              </p:nvPicPr>
              <p:blipFill>
                <a:blip r:embed="rId534"/>
                <a:stretch>
                  <a:fillRect/>
                </a:stretch>
              </p:blipFill>
              <p:spPr>
                <a:xfrm>
                  <a:off x="12010934" y="5640000"/>
                  <a:ext cx="98640" cy="235080"/>
                </a:xfrm>
                <a:prstGeom prst="rect">
                  <a:avLst/>
                </a:prstGeom>
              </p:spPr>
            </p:pic>
          </mc:Fallback>
        </mc:AlternateContent>
        <mc:AlternateContent xmlns:mc="http://schemas.openxmlformats.org/markup-compatibility/2006" xmlns:p14="http://schemas.microsoft.com/office/powerpoint/2010/main">
          <mc:Choice Requires="p14">
            <p:contentPart p14:bwMode="auto" r:id="rId535">
              <p14:nvContentPartPr>
                <p14:cNvPr id="514" name="Ink 513">
                  <a:extLst>
                    <a:ext uri="{FF2B5EF4-FFF2-40B4-BE49-F238E27FC236}">
                      <a16:creationId xmlns:a16="http://schemas.microsoft.com/office/drawing/2014/main" id="{B988C9C1-127C-76F3-9C29-30C9FB75077F}"/>
                    </a:ext>
                  </a:extLst>
                </p14:cNvPr>
                <p14:cNvContentPartPr/>
                <p14:nvPr/>
              </p14:nvContentPartPr>
              <p14:xfrm>
                <a:off x="11272574" y="6189720"/>
                <a:ext cx="11880" cy="57240"/>
              </p14:xfrm>
            </p:contentPart>
          </mc:Choice>
          <mc:Fallback xmlns="">
            <p:pic>
              <p:nvPicPr>
                <p:cNvPr id="514" name="Ink 513">
                  <a:extLst>
                    <a:ext uri="{FF2B5EF4-FFF2-40B4-BE49-F238E27FC236}">
                      <a16:creationId xmlns:a16="http://schemas.microsoft.com/office/drawing/2014/main" id="{B988C9C1-127C-76F3-9C29-30C9FB75077F}"/>
                    </a:ext>
                  </a:extLst>
                </p:cNvPr>
                <p:cNvPicPr/>
                <p:nvPr/>
              </p:nvPicPr>
              <p:blipFill>
                <a:blip r:embed="rId536"/>
                <a:stretch>
                  <a:fillRect/>
                </a:stretch>
              </p:blipFill>
              <p:spPr>
                <a:xfrm>
                  <a:off x="11266454" y="6183600"/>
                  <a:ext cx="24120" cy="69480"/>
                </a:xfrm>
                <a:prstGeom prst="rect">
                  <a:avLst/>
                </a:prstGeom>
              </p:spPr>
            </p:pic>
          </mc:Fallback>
        </mc:AlternateContent>
        <mc:AlternateContent xmlns:mc="http://schemas.openxmlformats.org/markup-compatibility/2006" xmlns:p14="http://schemas.microsoft.com/office/powerpoint/2010/main">
          <mc:Choice Requires="p14">
            <p:contentPart p14:bwMode="auto" r:id="rId537">
              <p14:nvContentPartPr>
                <p14:cNvPr id="515" name="Ink 514">
                  <a:extLst>
                    <a:ext uri="{FF2B5EF4-FFF2-40B4-BE49-F238E27FC236}">
                      <a16:creationId xmlns:a16="http://schemas.microsoft.com/office/drawing/2014/main" id="{5B0EFEC2-9F00-8285-AAE5-F0233D033234}"/>
                    </a:ext>
                  </a:extLst>
                </p14:cNvPr>
                <p14:cNvContentPartPr/>
                <p14:nvPr/>
              </p14:nvContentPartPr>
              <p14:xfrm>
                <a:off x="11233694" y="6111960"/>
                <a:ext cx="21960" cy="6120"/>
              </p14:xfrm>
            </p:contentPart>
          </mc:Choice>
          <mc:Fallback xmlns="">
            <p:pic>
              <p:nvPicPr>
                <p:cNvPr id="515" name="Ink 514">
                  <a:extLst>
                    <a:ext uri="{FF2B5EF4-FFF2-40B4-BE49-F238E27FC236}">
                      <a16:creationId xmlns:a16="http://schemas.microsoft.com/office/drawing/2014/main" id="{5B0EFEC2-9F00-8285-AAE5-F0233D033234}"/>
                    </a:ext>
                  </a:extLst>
                </p:cNvPr>
                <p:cNvPicPr/>
                <p:nvPr/>
              </p:nvPicPr>
              <p:blipFill>
                <a:blip r:embed="rId538"/>
                <a:stretch>
                  <a:fillRect/>
                </a:stretch>
              </p:blipFill>
              <p:spPr>
                <a:xfrm>
                  <a:off x="11227574" y="6105840"/>
                  <a:ext cx="3420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539">
              <p14:nvContentPartPr>
                <p14:cNvPr id="516" name="Ink 515">
                  <a:extLst>
                    <a:ext uri="{FF2B5EF4-FFF2-40B4-BE49-F238E27FC236}">
                      <a16:creationId xmlns:a16="http://schemas.microsoft.com/office/drawing/2014/main" id="{92A69C48-22C1-1B0F-4833-F7F592FB15F6}"/>
                    </a:ext>
                  </a:extLst>
                </p14:cNvPr>
                <p14:cNvContentPartPr/>
                <p14:nvPr/>
              </p14:nvContentPartPr>
              <p14:xfrm>
                <a:off x="11352494" y="6130680"/>
                <a:ext cx="144000" cy="115920"/>
              </p14:xfrm>
            </p:contentPart>
          </mc:Choice>
          <mc:Fallback xmlns="">
            <p:pic>
              <p:nvPicPr>
                <p:cNvPr id="516" name="Ink 515">
                  <a:extLst>
                    <a:ext uri="{FF2B5EF4-FFF2-40B4-BE49-F238E27FC236}">
                      <a16:creationId xmlns:a16="http://schemas.microsoft.com/office/drawing/2014/main" id="{92A69C48-22C1-1B0F-4833-F7F592FB15F6}"/>
                    </a:ext>
                  </a:extLst>
                </p:cNvPr>
                <p:cNvPicPr/>
                <p:nvPr/>
              </p:nvPicPr>
              <p:blipFill>
                <a:blip r:embed="rId540"/>
                <a:stretch>
                  <a:fillRect/>
                </a:stretch>
              </p:blipFill>
              <p:spPr>
                <a:xfrm>
                  <a:off x="11346374" y="6124560"/>
                  <a:ext cx="156240" cy="128160"/>
                </a:xfrm>
                <a:prstGeom prst="rect">
                  <a:avLst/>
                </a:prstGeom>
              </p:spPr>
            </p:pic>
          </mc:Fallback>
        </mc:AlternateContent>
      </p:grpSp>
      <p:grpSp>
        <p:nvGrpSpPr>
          <p:cNvPr id="523" name="Group 522">
            <a:extLst>
              <a:ext uri="{FF2B5EF4-FFF2-40B4-BE49-F238E27FC236}">
                <a16:creationId xmlns:a16="http://schemas.microsoft.com/office/drawing/2014/main" id="{75AD862E-1E11-D8E4-9B85-8ABCDAE3CA61}"/>
              </a:ext>
            </a:extLst>
          </p:cNvPr>
          <p:cNvGrpSpPr/>
          <p:nvPr/>
        </p:nvGrpSpPr>
        <p:grpSpPr>
          <a:xfrm>
            <a:off x="11054054" y="6354960"/>
            <a:ext cx="629640" cy="209880"/>
            <a:chOff x="11054054" y="6354960"/>
            <a:chExt cx="629640" cy="209880"/>
          </a:xfrm>
        </p:grpSpPr>
        <mc:AlternateContent xmlns:mc="http://schemas.openxmlformats.org/markup-compatibility/2006" xmlns:p14="http://schemas.microsoft.com/office/powerpoint/2010/main">
          <mc:Choice Requires="p14">
            <p:contentPart p14:bwMode="auto" r:id="rId541">
              <p14:nvContentPartPr>
                <p14:cNvPr id="517" name="Ink 516">
                  <a:extLst>
                    <a:ext uri="{FF2B5EF4-FFF2-40B4-BE49-F238E27FC236}">
                      <a16:creationId xmlns:a16="http://schemas.microsoft.com/office/drawing/2014/main" id="{1ED18C59-CA7E-25D5-BCD5-F6EAFD4867E0}"/>
                    </a:ext>
                  </a:extLst>
                </p14:cNvPr>
                <p14:cNvContentPartPr/>
                <p14:nvPr/>
              </p14:nvContentPartPr>
              <p14:xfrm>
                <a:off x="11068454" y="6354960"/>
                <a:ext cx="79560" cy="209880"/>
              </p14:xfrm>
            </p:contentPart>
          </mc:Choice>
          <mc:Fallback xmlns="">
            <p:pic>
              <p:nvPicPr>
                <p:cNvPr id="517" name="Ink 516">
                  <a:extLst>
                    <a:ext uri="{FF2B5EF4-FFF2-40B4-BE49-F238E27FC236}">
                      <a16:creationId xmlns:a16="http://schemas.microsoft.com/office/drawing/2014/main" id="{1ED18C59-CA7E-25D5-BCD5-F6EAFD4867E0}"/>
                    </a:ext>
                  </a:extLst>
                </p:cNvPr>
                <p:cNvPicPr/>
                <p:nvPr/>
              </p:nvPicPr>
              <p:blipFill>
                <a:blip r:embed="rId542"/>
                <a:stretch>
                  <a:fillRect/>
                </a:stretch>
              </p:blipFill>
              <p:spPr>
                <a:xfrm>
                  <a:off x="11062334" y="6348840"/>
                  <a:ext cx="91800" cy="222120"/>
                </a:xfrm>
                <a:prstGeom prst="rect">
                  <a:avLst/>
                </a:prstGeom>
              </p:spPr>
            </p:pic>
          </mc:Fallback>
        </mc:AlternateContent>
        <mc:AlternateContent xmlns:mc="http://schemas.openxmlformats.org/markup-compatibility/2006" xmlns:p14="http://schemas.microsoft.com/office/powerpoint/2010/main">
          <mc:Choice Requires="p14">
            <p:contentPart p14:bwMode="auto" r:id="rId543">
              <p14:nvContentPartPr>
                <p14:cNvPr id="518" name="Ink 517">
                  <a:extLst>
                    <a:ext uri="{FF2B5EF4-FFF2-40B4-BE49-F238E27FC236}">
                      <a16:creationId xmlns:a16="http://schemas.microsoft.com/office/drawing/2014/main" id="{062938A6-2AB9-CB4B-8A9D-4C76F3416D8E}"/>
                    </a:ext>
                  </a:extLst>
                </p14:cNvPr>
                <p14:cNvContentPartPr/>
                <p14:nvPr/>
              </p14:nvContentPartPr>
              <p14:xfrm>
                <a:off x="11054054" y="6448920"/>
                <a:ext cx="172800" cy="44280"/>
              </p14:xfrm>
            </p:contentPart>
          </mc:Choice>
          <mc:Fallback xmlns="">
            <p:pic>
              <p:nvPicPr>
                <p:cNvPr id="518" name="Ink 517">
                  <a:extLst>
                    <a:ext uri="{FF2B5EF4-FFF2-40B4-BE49-F238E27FC236}">
                      <a16:creationId xmlns:a16="http://schemas.microsoft.com/office/drawing/2014/main" id="{062938A6-2AB9-CB4B-8A9D-4C76F3416D8E}"/>
                    </a:ext>
                  </a:extLst>
                </p:cNvPr>
                <p:cNvPicPr/>
                <p:nvPr/>
              </p:nvPicPr>
              <p:blipFill>
                <a:blip r:embed="rId544"/>
                <a:stretch>
                  <a:fillRect/>
                </a:stretch>
              </p:blipFill>
              <p:spPr>
                <a:xfrm>
                  <a:off x="11047934" y="6442800"/>
                  <a:ext cx="185040" cy="56520"/>
                </a:xfrm>
                <a:prstGeom prst="rect">
                  <a:avLst/>
                </a:prstGeom>
              </p:spPr>
            </p:pic>
          </mc:Fallback>
        </mc:AlternateContent>
        <mc:AlternateContent xmlns:mc="http://schemas.openxmlformats.org/markup-compatibility/2006" xmlns:p14="http://schemas.microsoft.com/office/powerpoint/2010/main">
          <mc:Choice Requires="p14">
            <p:contentPart p14:bwMode="auto" r:id="rId545">
              <p14:nvContentPartPr>
                <p14:cNvPr id="519" name="Ink 518">
                  <a:extLst>
                    <a:ext uri="{FF2B5EF4-FFF2-40B4-BE49-F238E27FC236}">
                      <a16:creationId xmlns:a16="http://schemas.microsoft.com/office/drawing/2014/main" id="{A090746A-4DE7-B2F7-5C72-5D5B2D4D7792}"/>
                    </a:ext>
                  </a:extLst>
                </p14:cNvPr>
                <p14:cNvContentPartPr/>
                <p14:nvPr/>
              </p14:nvContentPartPr>
              <p14:xfrm>
                <a:off x="11258894" y="6477360"/>
                <a:ext cx="36360" cy="61560"/>
              </p14:xfrm>
            </p:contentPart>
          </mc:Choice>
          <mc:Fallback xmlns="">
            <p:pic>
              <p:nvPicPr>
                <p:cNvPr id="519" name="Ink 518">
                  <a:extLst>
                    <a:ext uri="{FF2B5EF4-FFF2-40B4-BE49-F238E27FC236}">
                      <a16:creationId xmlns:a16="http://schemas.microsoft.com/office/drawing/2014/main" id="{A090746A-4DE7-B2F7-5C72-5D5B2D4D7792}"/>
                    </a:ext>
                  </a:extLst>
                </p:cNvPr>
                <p:cNvPicPr/>
                <p:nvPr/>
              </p:nvPicPr>
              <p:blipFill>
                <a:blip r:embed="rId546"/>
                <a:stretch>
                  <a:fillRect/>
                </a:stretch>
              </p:blipFill>
              <p:spPr>
                <a:xfrm>
                  <a:off x="11252774" y="6471240"/>
                  <a:ext cx="48600" cy="73800"/>
                </a:xfrm>
                <a:prstGeom prst="rect">
                  <a:avLst/>
                </a:prstGeom>
              </p:spPr>
            </p:pic>
          </mc:Fallback>
        </mc:AlternateContent>
        <mc:AlternateContent xmlns:mc="http://schemas.openxmlformats.org/markup-compatibility/2006" xmlns:p14="http://schemas.microsoft.com/office/powerpoint/2010/main">
          <mc:Choice Requires="p14">
            <p:contentPart p14:bwMode="auto" r:id="rId547">
              <p14:nvContentPartPr>
                <p14:cNvPr id="520" name="Ink 519">
                  <a:extLst>
                    <a:ext uri="{FF2B5EF4-FFF2-40B4-BE49-F238E27FC236}">
                      <a16:creationId xmlns:a16="http://schemas.microsoft.com/office/drawing/2014/main" id="{807A66C4-E9F6-72AB-5651-21A67E2C4B08}"/>
                    </a:ext>
                  </a:extLst>
                </p14:cNvPr>
                <p14:cNvContentPartPr/>
                <p14:nvPr/>
              </p14:nvContentPartPr>
              <p14:xfrm>
                <a:off x="11258894" y="6383760"/>
                <a:ext cx="360" cy="360"/>
              </p14:xfrm>
            </p:contentPart>
          </mc:Choice>
          <mc:Fallback xmlns="">
            <p:pic>
              <p:nvPicPr>
                <p:cNvPr id="520" name="Ink 519">
                  <a:extLst>
                    <a:ext uri="{FF2B5EF4-FFF2-40B4-BE49-F238E27FC236}">
                      <a16:creationId xmlns:a16="http://schemas.microsoft.com/office/drawing/2014/main" id="{807A66C4-E9F6-72AB-5651-21A67E2C4B08}"/>
                    </a:ext>
                  </a:extLst>
                </p:cNvPr>
                <p:cNvPicPr/>
                <p:nvPr/>
              </p:nvPicPr>
              <p:blipFill>
                <a:blip r:embed="rId151"/>
                <a:stretch>
                  <a:fillRect/>
                </a:stretch>
              </p:blipFill>
              <p:spPr>
                <a:xfrm>
                  <a:off x="11252774" y="637764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548">
              <p14:nvContentPartPr>
                <p14:cNvPr id="521" name="Ink 520">
                  <a:extLst>
                    <a:ext uri="{FF2B5EF4-FFF2-40B4-BE49-F238E27FC236}">
                      <a16:creationId xmlns:a16="http://schemas.microsoft.com/office/drawing/2014/main" id="{EC913D5D-EA7B-982C-BE5C-A6A58764E898}"/>
                    </a:ext>
                  </a:extLst>
                </p14:cNvPr>
                <p14:cNvContentPartPr/>
                <p14:nvPr/>
              </p14:nvContentPartPr>
              <p14:xfrm>
                <a:off x="11341694" y="6449280"/>
                <a:ext cx="151200" cy="101520"/>
              </p14:xfrm>
            </p:contentPart>
          </mc:Choice>
          <mc:Fallback xmlns="">
            <p:pic>
              <p:nvPicPr>
                <p:cNvPr id="521" name="Ink 520">
                  <a:extLst>
                    <a:ext uri="{FF2B5EF4-FFF2-40B4-BE49-F238E27FC236}">
                      <a16:creationId xmlns:a16="http://schemas.microsoft.com/office/drawing/2014/main" id="{EC913D5D-EA7B-982C-BE5C-A6A58764E898}"/>
                    </a:ext>
                  </a:extLst>
                </p:cNvPr>
                <p:cNvPicPr/>
                <p:nvPr/>
              </p:nvPicPr>
              <p:blipFill>
                <a:blip r:embed="rId549"/>
                <a:stretch>
                  <a:fillRect/>
                </a:stretch>
              </p:blipFill>
              <p:spPr>
                <a:xfrm>
                  <a:off x="11335574" y="6443160"/>
                  <a:ext cx="163440" cy="113760"/>
                </a:xfrm>
                <a:prstGeom prst="rect">
                  <a:avLst/>
                </a:prstGeom>
              </p:spPr>
            </p:pic>
          </mc:Fallback>
        </mc:AlternateContent>
        <mc:AlternateContent xmlns:mc="http://schemas.openxmlformats.org/markup-compatibility/2006" xmlns:p14="http://schemas.microsoft.com/office/powerpoint/2010/main">
          <mc:Choice Requires="p14">
            <p:contentPart p14:bwMode="auto" r:id="rId550">
              <p14:nvContentPartPr>
                <p14:cNvPr id="522" name="Ink 521">
                  <a:extLst>
                    <a:ext uri="{FF2B5EF4-FFF2-40B4-BE49-F238E27FC236}">
                      <a16:creationId xmlns:a16="http://schemas.microsoft.com/office/drawing/2014/main" id="{C98D8BF3-BCAC-50AB-6A4F-D4D17CB4D29B}"/>
                    </a:ext>
                  </a:extLst>
                </p14:cNvPr>
                <p14:cNvContentPartPr/>
                <p14:nvPr/>
              </p14:nvContentPartPr>
              <p14:xfrm>
                <a:off x="11552654" y="6393840"/>
                <a:ext cx="131040" cy="136800"/>
              </p14:xfrm>
            </p:contentPart>
          </mc:Choice>
          <mc:Fallback xmlns="">
            <p:pic>
              <p:nvPicPr>
                <p:cNvPr id="522" name="Ink 521">
                  <a:extLst>
                    <a:ext uri="{FF2B5EF4-FFF2-40B4-BE49-F238E27FC236}">
                      <a16:creationId xmlns:a16="http://schemas.microsoft.com/office/drawing/2014/main" id="{C98D8BF3-BCAC-50AB-6A4F-D4D17CB4D29B}"/>
                    </a:ext>
                  </a:extLst>
                </p:cNvPr>
                <p:cNvPicPr/>
                <p:nvPr/>
              </p:nvPicPr>
              <p:blipFill>
                <a:blip r:embed="rId551"/>
                <a:stretch>
                  <a:fillRect/>
                </a:stretch>
              </p:blipFill>
              <p:spPr>
                <a:xfrm>
                  <a:off x="11546534" y="6387720"/>
                  <a:ext cx="143280" cy="149040"/>
                </a:xfrm>
                <a:prstGeom prst="rect">
                  <a:avLst/>
                </a:prstGeom>
              </p:spPr>
            </p:pic>
          </mc:Fallback>
        </mc:AlternateContent>
      </p:grpSp>
      <p:sp>
        <p:nvSpPr>
          <p:cNvPr id="3" name="Title 1">
            <a:extLst>
              <a:ext uri="{FF2B5EF4-FFF2-40B4-BE49-F238E27FC236}">
                <a16:creationId xmlns:a16="http://schemas.microsoft.com/office/drawing/2014/main" id="{99FD5CBC-759E-DF32-D611-C78BE8B5870C}"/>
              </a:ext>
            </a:extLst>
          </p:cNvPr>
          <p:cNvSpPr txBox="1">
            <a:spLocks/>
          </p:cNvSpPr>
          <p:nvPr/>
        </p:nvSpPr>
        <p:spPr>
          <a:xfrm>
            <a:off x="686502" y="24656"/>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CSA Background</a:t>
            </a:r>
            <a:br>
              <a:rPr lang="en-US" dirty="0"/>
            </a:br>
            <a:r>
              <a:rPr lang="en-US" dirty="0"/>
              <a:t>(Same as RDA!)</a:t>
            </a:r>
          </a:p>
        </p:txBody>
      </p:sp>
    </p:spTree>
    <p:extLst>
      <p:ext uri="{BB962C8B-B14F-4D97-AF65-F5344CB8AC3E}">
        <p14:creationId xmlns:p14="http://schemas.microsoft.com/office/powerpoint/2010/main" val="40978841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5D2418-109D-4B51-ECFE-5D5BFC1894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29D5DD-BEDB-859A-B096-2D79A92178F0}"/>
              </a:ext>
            </a:extLst>
          </p:cNvPr>
          <p:cNvSpPr>
            <a:spLocks noGrp="1"/>
          </p:cNvSpPr>
          <p:nvPr>
            <p:ph type="title"/>
          </p:nvPr>
        </p:nvSpPr>
        <p:spPr>
          <a:xfrm>
            <a:off x="686502" y="24656"/>
            <a:ext cx="10515600" cy="1325563"/>
          </a:xfrm>
        </p:spPr>
        <p:txBody>
          <a:bodyPr/>
          <a:lstStyle/>
          <a:p>
            <a:r>
              <a:rPr lang="en-US" dirty="0"/>
              <a:t>CSA Background</a:t>
            </a:r>
            <a:br>
              <a:rPr lang="en-US" dirty="0"/>
            </a:br>
            <a:r>
              <a:rPr lang="en-US" dirty="0"/>
              <a:t>(Same as RDA!)</a:t>
            </a:r>
          </a:p>
        </p:txBody>
      </p:sp>
      <mc:AlternateContent xmlns:mc="http://schemas.openxmlformats.org/markup-compatibility/2006" xmlns:p14="http://schemas.microsoft.com/office/powerpoint/2010/main">
        <mc:Choice Requires="p14">
          <p:contentPart p14:bwMode="auto" r:id="rId2">
            <p14:nvContentPartPr>
              <p14:cNvPr id="6" name="Ink 5">
                <a:extLst>
                  <a:ext uri="{FF2B5EF4-FFF2-40B4-BE49-F238E27FC236}">
                    <a16:creationId xmlns:a16="http://schemas.microsoft.com/office/drawing/2014/main" id="{DB7832DD-8C39-1713-28A6-8BA1A629A6A9}"/>
                  </a:ext>
                </a:extLst>
              </p14:cNvPr>
              <p14:cNvContentPartPr/>
              <p14:nvPr/>
            </p14:nvContentPartPr>
            <p14:xfrm>
              <a:off x="877574" y="1962600"/>
              <a:ext cx="7560" cy="1127520"/>
            </p14:xfrm>
          </p:contentPart>
        </mc:Choice>
        <mc:Fallback xmlns="">
          <p:pic>
            <p:nvPicPr>
              <p:cNvPr id="6" name="Ink 5">
                <a:extLst>
                  <a:ext uri="{FF2B5EF4-FFF2-40B4-BE49-F238E27FC236}">
                    <a16:creationId xmlns:a16="http://schemas.microsoft.com/office/drawing/2014/main" id="{DB7832DD-8C39-1713-28A6-8BA1A629A6A9}"/>
                  </a:ext>
                </a:extLst>
              </p:cNvPr>
              <p:cNvPicPr/>
              <p:nvPr/>
            </p:nvPicPr>
            <p:blipFill>
              <a:blip r:embed="rId3"/>
              <a:stretch>
                <a:fillRect/>
              </a:stretch>
            </p:blipFill>
            <p:spPr>
              <a:xfrm>
                <a:off x="871454" y="1956480"/>
                <a:ext cx="19800" cy="113976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7" name="Ink 6">
                <a:extLst>
                  <a:ext uri="{FF2B5EF4-FFF2-40B4-BE49-F238E27FC236}">
                    <a16:creationId xmlns:a16="http://schemas.microsoft.com/office/drawing/2014/main" id="{C2D4908F-C239-05CB-1512-7692E6DE3826}"/>
                  </a:ext>
                </a:extLst>
              </p14:cNvPr>
              <p14:cNvContentPartPr/>
              <p14:nvPr/>
            </p14:nvContentPartPr>
            <p14:xfrm>
              <a:off x="895934" y="1695480"/>
              <a:ext cx="1485000" cy="284760"/>
            </p14:xfrm>
          </p:contentPart>
        </mc:Choice>
        <mc:Fallback xmlns="">
          <p:pic>
            <p:nvPicPr>
              <p:cNvPr id="7" name="Ink 6">
                <a:extLst>
                  <a:ext uri="{FF2B5EF4-FFF2-40B4-BE49-F238E27FC236}">
                    <a16:creationId xmlns:a16="http://schemas.microsoft.com/office/drawing/2014/main" id="{C2D4908F-C239-05CB-1512-7692E6DE3826}"/>
                  </a:ext>
                </a:extLst>
              </p:cNvPr>
              <p:cNvPicPr/>
              <p:nvPr/>
            </p:nvPicPr>
            <p:blipFill>
              <a:blip r:embed="rId5"/>
              <a:stretch>
                <a:fillRect/>
              </a:stretch>
            </p:blipFill>
            <p:spPr>
              <a:xfrm>
                <a:off x="889814" y="1689360"/>
                <a:ext cx="1497240" cy="297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8" name="Ink 7">
                <a:extLst>
                  <a:ext uri="{FF2B5EF4-FFF2-40B4-BE49-F238E27FC236}">
                    <a16:creationId xmlns:a16="http://schemas.microsoft.com/office/drawing/2014/main" id="{7DDA0EAF-CA66-EBC0-83AC-D23AF36E5BA9}"/>
                  </a:ext>
                </a:extLst>
              </p14:cNvPr>
              <p14:cNvContentPartPr/>
              <p14:nvPr/>
            </p14:nvContentPartPr>
            <p14:xfrm>
              <a:off x="917174" y="2839560"/>
              <a:ext cx="1488600" cy="279360"/>
            </p14:xfrm>
          </p:contentPart>
        </mc:Choice>
        <mc:Fallback xmlns="">
          <p:pic>
            <p:nvPicPr>
              <p:cNvPr id="8" name="Ink 7">
                <a:extLst>
                  <a:ext uri="{FF2B5EF4-FFF2-40B4-BE49-F238E27FC236}">
                    <a16:creationId xmlns:a16="http://schemas.microsoft.com/office/drawing/2014/main" id="{7DDA0EAF-CA66-EBC0-83AC-D23AF36E5BA9}"/>
                  </a:ext>
                </a:extLst>
              </p:cNvPr>
              <p:cNvPicPr/>
              <p:nvPr/>
            </p:nvPicPr>
            <p:blipFill>
              <a:blip r:embed="rId7"/>
              <a:stretch>
                <a:fillRect/>
              </a:stretch>
            </p:blipFill>
            <p:spPr>
              <a:xfrm>
                <a:off x="911054" y="2833440"/>
                <a:ext cx="1500840" cy="2916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0" name="Ink 9">
                <a:extLst>
                  <a:ext uri="{FF2B5EF4-FFF2-40B4-BE49-F238E27FC236}">
                    <a16:creationId xmlns:a16="http://schemas.microsoft.com/office/drawing/2014/main" id="{64FB199D-AEB4-86B7-5E11-B1E380CCDB6E}"/>
                  </a:ext>
                </a:extLst>
              </p14:cNvPr>
              <p14:cNvContentPartPr/>
              <p14:nvPr/>
            </p14:nvContentPartPr>
            <p14:xfrm>
              <a:off x="2401814" y="1948200"/>
              <a:ext cx="18360" cy="1134720"/>
            </p14:xfrm>
          </p:contentPart>
        </mc:Choice>
        <mc:Fallback xmlns="">
          <p:pic>
            <p:nvPicPr>
              <p:cNvPr id="10" name="Ink 9">
                <a:extLst>
                  <a:ext uri="{FF2B5EF4-FFF2-40B4-BE49-F238E27FC236}">
                    <a16:creationId xmlns:a16="http://schemas.microsoft.com/office/drawing/2014/main" id="{64FB199D-AEB4-86B7-5E11-B1E380CCDB6E}"/>
                  </a:ext>
                </a:extLst>
              </p:cNvPr>
              <p:cNvPicPr/>
              <p:nvPr/>
            </p:nvPicPr>
            <p:blipFill>
              <a:blip r:embed="rId9"/>
              <a:stretch>
                <a:fillRect/>
              </a:stretch>
            </p:blipFill>
            <p:spPr>
              <a:xfrm>
                <a:off x="2395694" y="1942080"/>
                <a:ext cx="30600" cy="1146960"/>
              </a:xfrm>
              <a:prstGeom prst="rect">
                <a:avLst/>
              </a:prstGeom>
            </p:spPr>
          </p:pic>
        </mc:Fallback>
      </mc:AlternateContent>
      <p:grpSp>
        <p:nvGrpSpPr>
          <p:cNvPr id="14" name="Group 13">
            <a:extLst>
              <a:ext uri="{FF2B5EF4-FFF2-40B4-BE49-F238E27FC236}">
                <a16:creationId xmlns:a16="http://schemas.microsoft.com/office/drawing/2014/main" id="{EED1DA45-966F-204E-B82E-AA204089DB33}"/>
              </a:ext>
            </a:extLst>
          </p:cNvPr>
          <p:cNvGrpSpPr/>
          <p:nvPr/>
        </p:nvGrpSpPr>
        <p:grpSpPr>
          <a:xfrm>
            <a:off x="342254" y="2171040"/>
            <a:ext cx="342720" cy="375480"/>
            <a:chOff x="342254" y="2171040"/>
            <a:chExt cx="342720" cy="375480"/>
          </a:xfrm>
        </p:grpSpPr>
        <mc:AlternateContent xmlns:mc="http://schemas.openxmlformats.org/markup-compatibility/2006" xmlns:p14="http://schemas.microsoft.com/office/powerpoint/2010/main">
          <mc:Choice Requires="p14">
            <p:contentPart p14:bwMode="auto" r:id="rId10">
              <p14:nvContentPartPr>
                <p14:cNvPr id="11" name="Ink 10">
                  <a:extLst>
                    <a:ext uri="{FF2B5EF4-FFF2-40B4-BE49-F238E27FC236}">
                      <a16:creationId xmlns:a16="http://schemas.microsoft.com/office/drawing/2014/main" id="{5F68C192-3A31-6DBF-7415-6EC9CBA48644}"/>
                    </a:ext>
                  </a:extLst>
                </p14:cNvPr>
                <p14:cNvContentPartPr/>
                <p14:nvPr/>
              </p14:nvContentPartPr>
              <p14:xfrm>
                <a:off x="504614" y="2171040"/>
                <a:ext cx="180360" cy="375480"/>
              </p14:xfrm>
            </p:contentPart>
          </mc:Choice>
          <mc:Fallback xmlns="">
            <p:pic>
              <p:nvPicPr>
                <p:cNvPr id="11" name="Ink 10">
                  <a:extLst>
                    <a:ext uri="{FF2B5EF4-FFF2-40B4-BE49-F238E27FC236}">
                      <a16:creationId xmlns:a16="http://schemas.microsoft.com/office/drawing/2014/main" id="{5F68C192-3A31-6DBF-7415-6EC9CBA48644}"/>
                    </a:ext>
                  </a:extLst>
                </p:cNvPr>
                <p:cNvPicPr/>
                <p:nvPr/>
              </p:nvPicPr>
              <p:blipFill>
                <a:blip r:embed="rId11"/>
                <a:stretch>
                  <a:fillRect/>
                </a:stretch>
              </p:blipFill>
              <p:spPr>
                <a:xfrm>
                  <a:off x="498494" y="2164920"/>
                  <a:ext cx="192600" cy="3877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2" name="Ink 11">
                  <a:extLst>
                    <a:ext uri="{FF2B5EF4-FFF2-40B4-BE49-F238E27FC236}">
                      <a16:creationId xmlns:a16="http://schemas.microsoft.com/office/drawing/2014/main" id="{E08C6E25-B2EB-26D0-7B19-6993DA730B3C}"/>
                    </a:ext>
                  </a:extLst>
                </p14:cNvPr>
                <p14:cNvContentPartPr/>
                <p14:nvPr/>
              </p14:nvContentPartPr>
              <p14:xfrm>
                <a:off x="381494" y="2172480"/>
                <a:ext cx="11160" cy="211680"/>
              </p14:xfrm>
            </p:contentPart>
          </mc:Choice>
          <mc:Fallback xmlns="">
            <p:pic>
              <p:nvPicPr>
                <p:cNvPr id="12" name="Ink 11">
                  <a:extLst>
                    <a:ext uri="{FF2B5EF4-FFF2-40B4-BE49-F238E27FC236}">
                      <a16:creationId xmlns:a16="http://schemas.microsoft.com/office/drawing/2014/main" id="{E08C6E25-B2EB-26D0-7B19-6993DA730B3C}"/>
                    </a:ext>
                  </a:extLst>
                </p:cNvPr>
                <p:cNvPicPr/>
                <p:nvPr/>
              </p:nvPicPr>
              <p:blipFill>
                <a:blip r:embed="rId13"/>
                <a:stretch>
                  <a:fillRect/>
                </a:stretch>
              </p:blipFill>
              <p:spPr>
                <a:xfrm>
                  <a:off x="375374" y="2166360"/>
                  <a:ext cx="23400" cy="2239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3" name="Ink 12">
                  <a:extLst>
                    <a:ext uri="{FF2B5EF4-FFF2-40B4-BE49-F238E27FC236}">
                      <a16:creationId xmlns:a16="http://schemas.microsoft.com/office/drawing/2014/main" id="{5AF8CC3D-EFB1-31F9-58EA-50DAA1C34957}"/>
                    </a:ext>
                  </a:extLst>
                </p14:cNvPr>
                <p14:cNvContentPartPr/>
                <p14:nvPr/>
              </p14:nvContentPartPr>
              <p14:xfrm>
                <a:off x="342254" y="2262840"/>
                <a:ext cx="118440" cy="20520"/>
              </p14:xfrm>
            </p:contentPart>
          </mc:Choice>
          <mc:Fallback xmlns="">
            <p:pic>
              <p:nvPicPr>
                <p:cNvPr id="13" name="Ink 12">
                  <a:extLst>
                    <a:ext uri="{FF2B5EF4-FFF2-40B4-BE49-F238E27FC236}">
                      <a16:creationId xmlns:a16="http://schemas.microsoft.com/office/drawing/2014/main" id="{5AF8CC3D-EFB1-31F9-58EA-50DAA1C34957}"/>
                    </a:ext>
                  </a:extLst>
                </p:cNvPr>
                <p:cNvPicPr/>
                <p:nvPr/>
              </p:nvPicPr>
              <p:blipFill>
                <a:blip r:embed="rId15"/>
                <a:stretch>
                  <a:fillRect/>
                </a:stretch>
              </p:blipFill>
              <p:spPr>
                <a:xfrm>
                  <a:off x="336134" y="2256720"/>
                  <a:ext cx="130680" cy="327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6">
            <p14:nvContentPartPr>
              <p14:cNvPr id="15" name="Ink 14">
                <a:extLst>
                  <a:ext uri="{FF2B5EF4-FFF2-40B4-BE49-F238E27FC236}">
                    <a16:creationId xmlns:a16="http://schemas.microsoft.com/office/drawing/2014/main" id="{00EDA6F2-2E7E-3471-F140-B05C4B330104}"/>
                  </a:ext>
                </a:extLst>
              </p14:cNvPr>
              <p14:cNvContentPartPr/>
              <p14:nvPr/>
            </p14:nvContentPartPr>
            <p14:xfrm>
              <a:off x="1319654" y="1377240"/>
              <a:ext cx="579240" cy="190080"/>
            </p14:xfrm>
          </p:contentPart>
        </mc:Choice>
        <mc:Fallback xmlns="">
          <p:pic>
            <p:nvPicPr>
              <p:cNvPr id="15" name="Ink 14">
                <a:extLst>
                  <a:ext uri="{FF2B5EF4-FFF2-40B4-BE49-F238E27FC236}">
                    <a16:creationId xmlns:a16="http://schemas.microsoft.com/office/drawing/2014/main" id="{00EDA6F2-2E7E-3471-F140-B05C4B330104}"/>
                  </a:ext>
                </a:extLst>
              </p:cNvPr>
              <p:cNvPicPr/>
              <p:nvPr/>
            </p:nvPicPr>
            <p:blipFill>
              <a:blip r:embed="rId17"/>
              <a:stretch>
                <a:fillRect/>
              </a:stretch>
            </p:blipFill>
            <p:spPr>
              <a:xfrm>
                <a:off x="1313534" y="1371120"/>
                <a:ext cx="591480" cy="20232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6" name="Ink 15">
                <a:extLst>
                  <a:ext uri="{FF2B5EF4-FFF2-40B4-BE49-F238E27FC236}">
                    <a16:creationId xmlns:a16="http://schemas.microsoft.com/office/drawing/2014/main" id="{95DA40A1-3B48-DE45-E829-CE819D2F9DF2}"/>
                  </a:ext>
                </a:extLst>
              </p14:cNvPr>
              <p14:cNvContentPartPr/>
              <p14:nvPr/>
            </p14:nvContentPartPr>
            <p14:xfrm>
              <a:off x="1031654" y="1383360"/>
              <a:ext cx="148320" cy="196560"/>
            </p14:xfrm>
          </p:contentPart>
        </mc:Choice>
        <mc:Fallback xmlns="">
          <p:pic>
            <p:nvPicPr>
              <p:cNvPr id="16" name="Ink 15">
                <a:extLst>
                  <a:ext uri="{FF2B5EF4-FFF2-40B4-BE49-F238E27FC236}">
                    <a16:creationId xmlns:a16="http://schemas.microsoft.com/office/drawing/2014/main" id="{95DA40A1-3B48-DE45-E829-CE819D2F9DF2}"/>
                  </a:ext>
                </a:extLst>
              </p:cNvPr>
              <p:cNvPicPr/>
              <p:nvPr/>
            </p:nvPicPr>
            <p:blipFill>
              <a:blip r:embed="rId19"/>
              <a:stretch>
                <a:fillRect/>
              </a:stretch>
            </p:blipFill>
            <p:spPr>
              <a:xfrm>
                <a:off x="1025534" y="1377240"/>
                <a:ext cx="160560" cy="208800"/>
              </a:xfrm>
              <a:prstGeom prst="rect">
                <a:avLst/>
              </a:prstGeom>
            </p:spPr>
          </p:pic>
        </mc:Fallback>
      </mc:AlternateContent>
      <p:grpSp>
        <p:nvGrpSpPr>
          <p:cNvPr id="116" name="Group 115">
            <a:extLst>
              <a:ext uri="{FF2B5EF4-FFF2-40B4-BE49-F238E27FC236}">
                <a16:creationId xmlns:a16="http://schemas.microsoft.com/office/drawing/2014/main" id="{CC43B5FF-151E-0AFB-854D-589627AA1118}"/>
              </a:ext>
            </a:extLst>
          </p:cNvPr>
          <p:cNvGrpSpPr/>
          <p:nvPr/>
        </p:nvGrpSpPr>
        <p:grpSpPr>
          <a:xfrm>
            <a:off x="2499014" y="1663440"/>
            <a:ext cx="2322360" cy="888840"/>
            <a:chOff x="2499014" y="1663440"/>
            <a:chExt cx="2322360" cy="888840"/>
          </a:xfrm>
        </p:grpSpPr>
        <mc:AlternateContent xmlns:mc="http://schemas.openxmlformats.org/markup-compatibility/2006" xmlns:p14="http://schemas.microsoft.com/office/powerpoint/2010/main">
          <mc:Choice Requires="p14">
            <p:contentPart p14:bwMode="auto" r:id="rId20">
              <p14:nvContentPartPr>
                <p14:cNvPr id="90" name="Ink 89">
                  <a:extLst>
                    <a:ext uri="{FF2B5EF4-FFF2-40B4-BE49-F238E27FC236}">
                      <a16:creationId xmlns:a16="http://schemas.microsoft.com/office/drawing/2014/main" id="{8EE32CCD-ECD8-DCFF-4DDE-0A740DA4B849}"/>
                    </a:ext>
                  </a:extLst>
                </p14:cNvPr>
                <p14:cNvContentPartPr/>
                <p14:nvPr/>
              </p14:nvContentPartPr>
              <p14:xfrm>
                <a:off x="2499014" y="2017320"/>
                <a:ext cx="150840" cy="132480"/>
              </p14:xfrm>
            </p:contentPart>
          </mc:Choice>
          <mc:Fallback xmlns="">
            <p:pic>
              <p:nvPicPr>
                <p:cNvPr id="90" name="Ink 89">
                  <a:extLst>
                    <a:ext uri="{FF2B5EF4-FFF2-40B4-BE49-F238E27FC236}">
                      <a16:creationId xmlns:a16="http://schemas.microsoft.com/office/drawing/2014/main" id="{8EE32CCD-ECD8-DCFF-4DDE-0A740DA4B849}"/>
                    </a:ext>
                  </a:extLst>
                </p:cNvPr>
                <p:cNvPicPr/>
                <p:nvPr/>
              </p:nvPicPr>
              <p:blipFill>
                <a:blip r:embed="rId21"/>
                <a:stretch>
                  <a:fillRect/>
                </a:stretch>
              </p:blipFill>
              <p:spPr>
                <a:xfrm>
                  <a:off x="2492894" y="2011200"/>
                  <a:ext cx="163080" cy="14472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91" name="Ink 90">
                  <a:extLst>
                    <a:ext uri="{FF2B5EF4-FFF2-40B4-BE49-F238E27FC236}">
                      <a16:creationId xmlns:a16="http://schemas.microsoft.com/office/drawing/2014/main" id="{4726773D-6205-410D-797C-0F27A9F7E451}"/>
                    </a:ext>
                  </a:extLst>
                </p14:cNvPr>
                <p14:cNvContentPartPr/>
                <p14:nvPr/>
              </p14:nvContentPartPr>
              <p14:xfrm>
                <a:off x="2513414" y="2112000"/>
                <a:ext cx="129600" cy="91080"/>
              </p14:xfrm>
            </p:contentPart>
          </mc:Choice>
          <mc:Fallback xmlns="">
            <p:pic>
              <p:nvPicPr>
                <p:cNvPr id="91" name="Ink 90">
                  <a:extLst>
                    <a:ext uri="{FF2B5EF4-FFF2-40B4-BE49-F238E27FC236}">
                      <a16:creationId xmlns:a16="http://schemas.microsoft.com/office/drawing/2014/main" id="{4726773D-6205-410D-797C-0F27A9F7E451}"/>
                    </a:ext>
                  </a:extLst>
                </p:cNvPr>
                <p:cNvPicPr/>
                <p:nvPr/>
              </p:nvPicPr>
              <p:blipFill>
                <a:blip r:embed="rId23"/>
                <a:stretch>
                  <a:fillRect/>
                </a:stretch>
              </p:blipFill>
              <p:spPr>
                <a:xfrm>
                  <a:off x="2507294" y="2105880"/>
                  <a:ext cx="141840" cy="10332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92" name="Ink 91">
                  <a:extLst>
                    <a:ext uri="{FF2B5EF4-FFF2-40B4-BE49-F238E27FC236}">
                      <a16:creationId xmlns:a16="http://schemas.microsoft.com/office/drawing/2014/main" id="{21D27852-C889-520D-70F6-8254436441CB}"/>
                    </a:ext>
                  </a:extLst>
                </p14:cNvPr>
                <p14:cNvContentPartPr/>
                <p14:nvPr/>
              </p14:nvContentPartPr>
              <p14:xfrm>
                <a:off x="2559854" y="2099040"/>
                <a:ext cx="115560" cy="40680"/>
              </p14:xfrm>
            </p:contentPart>
          </mc:Choice>
          <mc:Fallback xmlns="">
            <p:pic>
              <p:nvPicPr>
                <p:cNvPr id="92" name="Ink 91">
                  <a:extLst>
                    <a:ext uri="{FF2B5EF4-FFF2-40B4-BE49-F238E27FC236}">
                      <a16:creationId xmlns:a16="http://schemas.microsoft.com/office/drawing/2014/main" id="{21D27852-C889-520D-70F6-8254436441CB}"/>
                    </a:ext>
                  </a:extLst>
                </p:cNvPr>
                <p:cNvPicPr/>
                <p:nvPr/>
              </p:nvPicPr>
              <p:blipFill>
                <a:blip r:embed="rId25"/>
                <a:stretch>
                  <a:fillRect/>
                </a:stretch>
              </p:blipFill>
              <p:spPr>
                <a:xfrm>
                  <a:off x="2553734" y="2092920"/>
                  <a:ext cx="127800" cy="5292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93" name="Ink 92">
                  <a:extLst>
                    <a:ext uri="{FF2B5EF4-FFF2-40B4-BE49-F238E27FC236}">
                      <a16:creationId xmlns:a16="http://schemas.microsoft.com/office/drawing/2014/main" id="{9A6E5B39-404E-96A3-F8C6-9FE59D297548}"/>
                    </a:ext>
                  </a:extLst>
                </p14:cNvPr>
                <p14:cNvContentPartPr/>
                <p14:nvPr/>
              </p14:nvContentPartPr>
              <p14:xfrm>
                <a:off x="2788454" y="1908960"/>
                <a:ext cx="147240" cy="227880"/>
              </p14:xfrm>
            </p:contentPart>
          </mc:Choice>
          <mc:Fallback xmlns="">
            <p:pic>
              <p:nvPicPr>
                <p:cNvPr id="93" name="Ink 92">
                  <a:extLst>
                    <a:ext uri="{FF2B5EF4-FFF2-40B4-BE49-F238E27FC236}">
                      <a16:creationId xmlns:a16="http://schemas.microsoft.com/office/drawing/2014/main" id="{9A6E5B39-404E-96A3-F8C6-9FE59D297548}"/>
                    </a:ext>
                  </a:extLst>
                </p:cNvPr>
                <p:cNvPicPr/>
                <p:nvPr/>
              </p:nvPicPr>
              <p:blipFill>
                <a:blip r:embed="rId27"/>
                <a:stretch>
                  <a:fillRect/>
                </a:stretch>
              </p:blipFill>
              <p:spPr>
                <a:xfrm>
                  <a:off x="2782334" y="1902840"/>
                  <a:ext cx="159480" cy="24012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94" name="Ink 93">
                  <a:extLst>
                    <a:ext uri="{FF2B5EF4-FFF2-40B4-BE49-F238E27FC236}">
                      <a16:creationId xmlns:a16="http://schemas.microsoft.com/office/drawing/2014/main" id="{B1F71855-3751-EAD8-1C60-D0C934C21801}"/>
                    </a:ext>
                  </a:extLst>
                </p14:cNvPr>
                <p14:cNvContentPartPr/>
                <p14:nvPr/>
              </p14:nvContentPartPr>
              <p14:xfrm>
                <a:off x="2984294" y="1938840"/>
                <a:ext cx="132840" cy="118800"/>
              </p14:xfrm>
            </p:contentPart>
          </mc:Choice>
          <mc:Fallback xmlns="">
            <p:pic>
              <p:nvPicPr>
                <p:cNvPr id="94" name="Ink 93">
                  <a:extLst>
                    <a:ext uri="{FF2B5EF4-FFF2-40B4-BE49-F238E27FC236}">
                      <a16:creationId xmlns:a16="http://schemas.microsoft.com/office/drawing/2014/main" id="{B1F71855-3751-EAD8-1C60-D0C934C21801}"/>
                    </a:ext>
                  </a:extLst>
                </p:cNvPr>
                <p:cNvPicPr/>
                <p:nvPr/>
              </p:nvPicPr>
              <p:blipFill>
                <a:blip r:embed="rId29"/>
                <a:stretch>
                  <a:fillRect/>
                </a:stretch>
              </p:blipFill>
              <p:spPr>
                <a:xfrm>
                  <a:off x="2978174" y="1932720"/>
                  <a:ext cx="145080" cy="13104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95" name="Ink 94">
                  <a:extLst>
                    <a:ext uri="{FF2B5EF4-FFF2-40B4-BE49-F238E27FC236}">
                      <a16:creationId xmlns:a16="http://schemas.microsoft.com/office/drawing/2014/main" id="{16D0FA47-A595-833F-48C7-F0D1F3DFD7A1}"/>
                    </a:ext>
                  </a:extLst>
                </p14:cNvPr>
                <p14:cNvContentPartPr/>
                <p14:nvPr/>
              </p14:nvContentPartPr>
              <p14:xfrm>
                <a:off x="3157814" y="1952520"/>
                <a:ext cx="17280" cy="114120"/>
              </p14:xfrm>
            </p:contentPart>
          </mc:Choice>
          <mc:Fallback xmlns="">
            <p:pic>
              <p:nvPicPr>
                <p:cNvPr id="95" name="Ink 94">
                  <a:extLst>
                    <a:ext uri="{FF2B5EF4-FFF2-40B4-BE49-F238E27FC236}">
                      <a16:creationId xmlns:a16="http://schemas.microsoft.com/office/drawing/2014/main" id="{16D0FA47-A595-833F-48C7-F0D1F3DFD7A1}"/>
                    </a:ext>
                  </a:extLst>
                </p:cNvPr>
                <p:cNvPicPr/>
                <p:nvPr/>
              </p:nvPicPr>
              <p:blipFill>
                <a:blip r:embed="rId31"/>
                <a:stretch>
                  <a:fillRect/>
                </a:stretch>
              </p:blipFill>
              <p:spPr>
                <a:xfrm>
                  <a:off x="3151694" y="1946400"/>
                  <a:ext cx="29520" cy="12636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96" name="Ink 95">
                  <a:extLst>
                    <a:ext uri="{FF2B5EF4-FFF2-40B4-BE49-F238E27FC236}">
                      <a16:creationId xmlns:a16="http://schemas.microsoft.com/office/drawing/2014/main" id="{05125591-6FA4-F788-6720-E75FD8FB4B44}"/>
                    </a:ext>
                  </a:extLst>
                </p14:cNvPr>
                <p14:cNvContentPartPr/>
                <p14:nvPr/>
              </p14:nvContentPartPr>
              <p14:xfrm>
                <a:off x="3153134" y="1821480"/>
                <a:ext cx="39960" cy="6120"/>
              </p14:xfrm>
            </p:contentPart>
          </mc:Choice>
          <mc:Fallback xmlns="">
            <p:pic>
              <p:nvPicPr>
                <p:cNvPr id="96" name="Ink 95">
                  <a:extLst>
                    <a:ext uri="{FF2B5EF4-FFF2-40B4-BE49-F238E27FC236}">
                      <a16:creationId xmlns:a16="http://schemas.microsoft.com/office/drawing/2014/main" id="{05125591-6FA4-F788-6720-E75FD8FB4B44}"/>
                    </a:ext>
                  </a:extLst>
                </p:cNvPr>
                <p:cNvPicPr/>
                <p:nvPr/>
              </p:nvPicPr>
              <p:blipFill>
                <a:blip r:embed="rId33"/>
                <a:stretch>
                  <a:fillRect/>
                </a:stretch>
              </p:blipFill>
              <p:spPr>
                <a:xfrm>
                  <a:off x="3147014" y="1815360"/>
                  <a:ext cx="5220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97" name="Ink 96">
                  <a:extLst>
                    <a:ext uri="{FF2B5EF4-FFF2-40B4-BE49-F238E27FC236}">
                      <a16:creationId xmlns:a16="http://schemas.microsoft.com/office/drawing/2014/main" id="{52B2E765-21C7-47FC-412C-3092F48CA7E1}"/>
                    </a:ext>
                  </a:extLst>
                </p14:cNvPr>
                <p14:cNvContentPartPr/>
                <p14:nvPr/>
              </p14:nvContentPartPr>
              <p14:xfrm>
                <a:off x="3261854" y="1916160"/>
                <a:ext cx="115200" cy="109800"/>
              </p14:xfrm>
            </p:contentPart>
          </mc:Choice>
          <mc:Fallback xmlns="">
            <p:pic>
              <p:nvPicPr>
                <p:cNvPr id="97" name="Ink 96">
                  <a:extLst>
                    <a:ext uri="{FF2B5EF4-FFF2-40B4-BE49-F238E27FC236}">
                      <a16:creationId xmlns:a16="http://schemas.microsoft.com/office/drawing/2014/main" id="{52B2E765-21C7-47FC-412C-3092F48CA7E1}"/>
                    </a:ext>
                  </a:extLst>
                </p:cNvPr>
                <p:cNvPicPr/>
                <p:nvPr/>
              </p:nvPicPr>
              <p:blipFill>
                <a:blip r:embed="rId35"/>
                <a:stretch>
                  <a:fillRect/>
                </a:stretch>
              </p:blipFill>
              <p:spPr>
                <a:xfrm>
                  <a:off x="3255734" y="1910040"/>
                  <a:ext cx="127440" cy="12204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98" name="Ink 97">
                  <a:extLst>
                    <a:ext uri="{FF2B5EF4-FFF2-40B4-BE49-F238E27FC236}">
                      <a16:creationId xmlns:a16="http://schemas.microsoft.com/office/drawing/2014/main" id="{309B0465-DC9B-A610-DD3E-42E608D2721A}"/>
                    </a:ext>
                  </a:extLst>
                </p14:cNvPr>
                <p14:cNvContentPartPr/>
                <p14:nvPr/>
              </p14:nvContentPartPr>
              <p14:xfrm>
                <a:off x="3464534" y="1716720"/>
                <a:ext cx="9360" cy="318240"/>
              </p14:xfrm>
            </p:contentPart>
          </mc:Choice>
          <mc:Fallback xmlns="">
            <p:pic>
              <p:nvPicPr>
                <p:cNvPr id="98" name="Ink 97">
                  <a:extLst>
                    <a:ext uri="{FF2B5EF4-FFF2-40B4-BE49-F238E27FC236}">
                      <a16:creationId xmlns:a16="http://schemas.microsoft.com/office/drawing/2014/main" id="{309B0465-DC9B-A610-DD3E-42E608D2721A}"/>
                    </a:ext>
                  </a:extLst>
                </p:cNvPr>
                <p:cNvPicPr/>
                <p:nvPr/>
              </p:nvPicPr>
              <p:blipFill>
                <a:blip r:embed="rId37"/>
                <a:stretch>
                  <a:fillRect/>
                </a:stretch>
              </p:blipFill>
              <p:spPr>
                <a:xfrm>
                  <a:off x="3458414" y="1710600"/>
                  <a:ext cx="21600" cy="33048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99" name="Ink 98">
                  <a:extLst>
                    <a:ext uri="{FF2B5EF4-FFF2-40B4-BE49-F238E27FC236}">
                      <a16:creationId xmlns:a16="http://schemas.microsoft.com/office/drawing/2014/main" id="{4197D50F-D928-AB1D-693F-B8518DBA58FA}"/>
                    </a:ext>
                  </a:extLst>
                </p14:cNvPr>
                <p14:cNvContentPartPr/>
                <p14:nvPr/>
              </p14:nvContentPartPr>
              <p14:xfrm>
                <a:off x="3415574" y="1886640"/>
                <a:ext cx="119160" cy="10080"/>
              </p14:xfrm>
            </p:contentPart>
          </mc:Choice>
          <mc:Fallback xmlns="">
            <p:pic>
              <p:nvPicPr>
                <p:cNvPr id="99" name="Ink 98">
                  <a:extLst>
                    <a:ext uri="{FF2B5EF4-FFF2-40B4-BE49-F238E27FC236}">
                      <a16:creationId xmlns:a16="http://schemas.microsoft.com/office/drawing/2014/main" id="{4197D50F-D928-AB1D-693F-B8518DBA58FA}"/>
                    </a:ext>
                  </a:extLst>
                </p:cNvPr>
                <p:cNvPicPr/>
                <p:nvPr/>
              </p:nvPicPr>
              <p:blipFill>
                <a:blip r:embed="rId39"/>
                <a:stretch>
                  <a:fillRect/>
                </a:stretch>
              </p:blipFill>
              <p:spPr>
                <a:xfrm>
                  <a:off x="3409454" y="1880520"/>
                  <a:ext cx="131400" cy="2232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100" name="Ink 99">
                  <a:extLst>
                    <a:ext uri="{FF2B5EF4-FFF2-40B4-BE49-F238E27FC236}">
                      <a16:creationId xmlns:a16="http://schemas.microsoft.com/office/drawing/2014/main" id="{37FEE26B-071E-43F2-65D3-D4425BD981FA}"/>
                    </a:ext>
                  </a:extLst>
                </p14:cNvPr>
                <p14:cNvContentPartPr/>
                <p14:nvPr/>
              </p14:nvContentPartPr>
              <p14:xfrm>
                <a:off x="3767654" y="1715280"/>
                <a:ext cx="15120" cy="329400"/>
              </p14:xfrm>
            </p:contentPart>
          </mc:Choice>
          <mc:Fallback xmlns="">
            <p:pic>
              <p:nvPicPr>
                <p:cNvPr id="100" name="Ink 99">
                  <a:extLst>
                    <a:ext uri="{FF2B5EF4-FFF2-40B4-BE49-F238E27FC236}">
                      <a16:creationId xmlns:a16="http://schemas.microsoft.com/office/drawing/2014/main" id="{37FEE26B-071E-43F2-65D3-D4425BD981FA}"/>
                    </a:ext>
                  </a:extLst>
                </p:cNvPr>
                <p:cNvPicPr/>
                <p:nvPr/>
              </p:nvPicPr>
              <p:blipFill>
                <a:blip r:embed="rId41"/>
                <a:stretch>
                  <a:fillRect/>
                </a:stretch>
              </p:blipFill>
              <p:spPr>
                <a:xfrm>
                  <a:off x="3761534" y="1709160"/>
                  <a:ext cx="27360" cy="34164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101" name="Ink 100">
                  <a:extLst>
                    <a:ext uri="{FF2B5EF4-FFF2-40B4-BE49-F238E27FC236}">
                      <a16:creationId xmlns:a16="http://schemas.microsoft.com/office/drawing/2014/main" id="{4DEE978A-D2E7-EC75-5BE1-6AF3358D7CE4}"/>
                    </a:ext>
                  </a:extLst>
                </p14:cNvPr>
                <p14:cNvContentPartPr/>
                <p14:nvPr/>
              </p14:nvContentPartPr>
              <p14:xfrm>
                <a:off x="3721214" y="1890600"/>
                <a:ext cx="151200" cy="3240"/>
              </p14:xfrm>
            </p:contentPart>
          </mc:Choice>
          <mc:Fallback xmlns="">
            <p:pic>
              <p:nvPicPr>
                <p:cNvPr id="101" name="Ink 100">
                  <a:extLst>
                    <a:ext uri="{FF2B5EF4-FFF2-40B4-BE49-F238E27FC236}">
                      <a16:creationId xmlns:a16="http://schemas.microsoft.com/office/drawing/2014/main" id="{4DEE978A-D2E7-EC75-5BE1-6AF3358D7CE4}"/>
                    </a:ext>
                  </a:extLst>
                </p:cNvPr>
                <p:cNvPicPr/>
                <p:nvPr/>
              </p:nvPicPr>
              <p:blipFill>
                <a:blip r:embed="rId43"/>
                <a:stretch>
                  <a:fillRect/>
                </a:stretch>
              </p:blipFill>
              <p:spPr>
                <a:xfrm>
                  <a:off x="3715094" y="1884480"/>
                  <a:ext cx="163440" cy="1548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102" name="Ink 101">
                  <a:extLst>
                    <a:ext uri="{FF2B5EF4-FFF2-40B4-BE49-F238E27FC236}">
                      <a16:creationId xmlns:a16="http://schemas.microsoft.com/office/drawing/2014/main" id="{0C336D1C-BA6C-4538-F034-4B619C12F3A7}"/>
                    </a:ext>
                  </a:extLst>
                </p14:cNvPr>
                <p14:cNvContentPartPr/>
                <p14:nvPr/>
              </p14:nvContentPartPr>
              <p14:xfrm>
                <a:off x="3882854" y="1916520"/>
                <a:ext cx="176400" cy="112680"/>
              </p14:xfrm>
            </p:contentPart>
          </mc:Choice>
          <mc:Fallback xmlns="">
            <p:pic>
              <p:nvPicPr>
                <p:cNvPr id="102" name="Ink 101">
                  <a:extLst>
                    <a:ext uri="{FF2B5EF4-FFF2-40B4-BE49-F238E27FC236}">
                      <a16:creationId xmlns:a16="http://schemas.microsoft.com/office/drawing/2014/main" id="{0C336D1C-BA6C-4538-F034-4B619C12F3A7}"/>
                    </a:ext>
                  </a:extLst>
                </p:cNvPr>
                <p:cNvPicPr/>
                <p:nvPr/>
              </p:nvPicPr>
              <p:blipFill>
                <a:blip r:embed="rId45"/>
                <a:stretch>
                  <a:fillRect/>
                </a:stretch>
              </p:blipFill>
              <p:spPr>
                <a:xfrm>
                  <a:off x="3876734" y="1910400"/>
                  <a:ext cx="188640" cy="12492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103" name="Ink 102">
                  <a:extLst>
                    <a:ext uri="{FF2B5EF4-FFF2-40B4-BE49-F238E27FC236}">
                      <a16:creationId xmlns:a16="http://schemas.microsoft.com/office/drawing/2014/main" id="{E25FF271-643C-0FD0-EDE6-F9B9F1125023}"/>
                    </a:ext>
                  </a:extLst>
                </p14:cNvPr>
                <p14:cNvContentPartPr/>
                <p14:nvPr/>
              </p14:nvContentPartPr>
              <p14:xfrm>
                <a:off x="4084094" y="1921200"/>
                <a:ext cx="122400" cy="98640"/>
              </p14:xfrm>
            </p:contentPart>
          </mc:Choice>
          <mc:Fallback xmlns="">
            <p:pic>
              <p:nvPicPr>
                <p:cNvPr id="103" name="Ink 102">
                  <a:extLst>
                    <a:ext uri="{FF2B5EF4-FFF2-40B4-BE49-F238E27FC236}">
                      <a16:creationId xmlns:a16="http://schemas.microsoft.com/office/drawing/2014/main" id="{E25FF271-643C-0FD0-EDE6-F9B9F1125023}"/>
                    </a:ext>
                  </a:extLst>
                </p:cNvPr>
                <p:cNvPicPr/>
                <p:nvPr/>
              </p:nvPicPr>
              <p:blipFill>
                <a:blip r:embed="rId47"/>
                <a:stretch>
                  <a:fillRect/>
                </a:stretch>
              </p:blipFill>
              <p:spPr>
                <a:xfrm>
                  <a:off x="4077974" y="1915080"/>
                  <a:ext cx="134640" cy="11088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104" name="Ink 103">
                  <a:extLst>
                    <a:ext uri="{FF2B5EF4-FFF2-40B4-BE49-F238E27FC236}">
                      <a16:creationId xmlns:a16="http://schemas.microsoft.com/office/drawing/2014/main" id="{9F57F524-25B1-C83A-751D-CD724C96CEE4}"/>
                    </a:ext>
                  </a:extLst>
                </p14:cNvPr>
                <p14:cNvContentPartPr/>
                <p14:nvPr/>
              </p14:nvContentPartPr>
              <p14:xfrm>
                <a:off x="4231334" y="1925160"/>
                <a:ext cx="176400" cy="187920"/>
              </p14:xfrm>
            </p:contentPart>
          </mc:Choice>
          <mc:Fallback xmlns="">
            <p:pic>
              <p:nvPicPr>
                <p:cNvPr id="104" name="Ink 103">
                  <a:extLst>
                    <a:ext uri="{FF2B5EF4-FFF2-40B4-BE49-F238E27FC236}">
                      <a16:creationId xmlns:a16="http://schemas.microsoft.com/office/drawing/2014/main" id="{9F57F524-25B1-C83A-751D-CD724C96CEE4}"/>
                    </a:ext>
                  </a:extLst>
                </p:cNvPr>
                <p:cNvPicPr/>
                <p:nvPr/>
              </p:nvPicPr>
              <p:blipFill>
                <a:blip r:embed="rId49"/>
                <a:stretch>
                  <a:fillRect/>
                </a:stretch>
              </p:blipFill>
              <p:spPr>
                <a:xfrm>
                  <a:off x="4225214" y="1919040"/>
                  <a:ext cx="188640" cy="20016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105" name="Ink 104">
                  <a:extLst>
                    <a:ext uri="{FF2B5EF4-FFF2-40B4-BE49-F238E27FC236}">
                      <a16:creationId xmlns:a16="http://schemas.microsoft.com/office/drawing/2014/main" id="{AE0BAA02-140E-6C48-A703-8625F731ACBE}"/>
                    </a:ext>
                  </a:extLst>
                </p14:cNvPr>
                <p14:cNvContentPartPr/>
                <p14:nvPr/>
              </p14:nvContentPartPr>
              <p14:xfrm>
                <a:off x="4475414" y="1902840"/>
                <a:ext cx="126360" cy="109440"/>
              </p14:xfrm>
            </p:contentPart>
          </mc:Choice>
          <mc:Fallback xmlns="">
            <p:pic>
              <p:nvPicPr>
                <p:cNvPr id="105" name="Ink 104">
                  <a:extLst>
                    <a:ext uri="{FF2B5EF4-FFF2-40B4-BE49-F238E27FC236}">
                      <a16:creationId xmlns:a16="http://schemas.microsoft.com/office/drawing/2014/main" id="{AE0BAA02-140E-6C48-A703-8625F731ACBE}"/>
                    </a:ext>
                  </a:extLst>
                </p:cNvPr>
                <p:cNvPicPr/>
                <p:nvPr/>
              </p:nvPicPr>
              <p:blipFill>
                <a:blip r:embed="rId51"/>
                <a:stretch>
                  <a:fillRect/>
                </a:stretch>
              </p:blipFill>
              <p:spPr>
                <a:xfrm>
                  <a:off x="4469294" y="1896720"/>
                  <a:ext cx="138600" cy="12168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106" name="Ink 105">
                  <a:extLst>
                    <a:ext uri="{FF2B5EF4-FFF2-40B4-BE49-F238E27FC236}">
                      <a16:creationId xmlns:a16="http://schemas.microsoft.com/office/drawing/2014/main" id="{8F8EF534-F581-5254-9F5E-369B40DEB230}"/>
                    </a:ext>
                  </a:extLst>
                </p14:cNvPr>
                <p14:cNvContentPartPr/>
                <p14:nvPr/>
              </p14:nvContentPartPr>
              <p14:xfrm>
                <a:off x="4712654" y="1663440"/>
                <a:ext cx="9360" cy="339840"/>
              </p14:xfrm>
            </p:contentPart>
          </mc:Choice>
          <mc:Fallback xmlns="">
            <p:pic>
              <p:nvPicPr>
                <p:cNvPr id="106" name="Ink 105">
                  <a:extLst>
                    <a:ext uri="{FF2B5EF4-FFF2-40B4-BE49-F238E27FC236}">
                      <a16:creationId xmlns:a16="http://schemas.microsoft.com/office/drawing/2014/main" id="{8F8EF534-F581-5254-9F5E-369B40DEB230}"/>
                    </a:ext>
                  </a:extLst>
                </p:cNvPr>
                <p:cNvPicPr/>
                <p:nvPr/>
              </p:nvPicPr>
              <p:blipFill>
                <a:blip r:embed="rId53"/>
                <a:stretch>
                  <a:fillRect/>
                </a:stretch>
              </p:blipFill>
              <p:spPr>
                <a:xfrm>
                  <a:off x="4706534" y="1657320"/>
                  <a:ext cx="21600" cy="35208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107" name="Ink 106">
                  <a:extLst>
                    <a:ext uri="{FF2B5EF4-FFF2-40B4-BE49-F238E27FC236}">
                      <a16:creationId xmlns:a16="http://schemas.microsoft.com/office/drawing/2014/main" id="{D4702B3F-D881-5D58-7CD0-CE7678429C1F}"/>
                    </a:ext>
                  </a:extLst>
                </p14:cNvPr>
                <p14:cNvContentPartPr/>
                <p14:nvPr/>
              </p14:nvContentPartPr>
              <p14:xfrm>
                <a:off x="4659374" y="1854600"/>
                <a:ext cx="162000" cy="6120"/>
              </p14:xfrm>
            </p:contentPart>
          </mc:Choice>
          <mc:Fallback xmlns="">
            <p:pic>
              <p:nvPicPr>
                <p:cNvPr id="107" name="Ink 106">
                  <a:extLst>
                    <a:ext uri="{FF2B5EF4-FFF2-40B4-BE49-F238E27FC236}">
                      <a16:creationId xmlns:a16="http://schemas.microsoft.com/office/drawing/2014/main" id="{D4702B3F-D881-5D58-7CD0-CE7678429C1F}"/>
                    </a:ext>
                  </a:extLst>
                </p:cNvPr>
                <p:cNvPicPr/>
                <p:nvPr/>
              </p:nvPicPr>
              <p:blipFill>
                <a:blip r:embed="rId55"/>
                <a:stretch>
                  <a:fillRect/>
                </a:stretch>
              </p:blipFill>
              <p:spPr>
                <a:xfrm>
                  <a:off x="4653254" y="1848480"/>
                  <a:ext cx="17424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108" name="Ink 107">
                  <a:extLst>
                    <a:ext uri="{FF2B5EF4-FFF2-40B4-BE49-F238E27FC236}">
                      <a16:creationId xmlns:a16="http://schemas.microsoft.com/office/drawing/2014/main" id="{E1A07D5E-1A05-5985-E933-19AA71410DAD}"/>
                    </a:ext>
                  </a:extLst>
                </p14:cNvPr>
                <p14:cNvContentPartPr/>
                <p14:nvPr/>
              </p14:nvContentPartPr>
              <p14:xfrm>
                <a:off x="3052694" y="2272920"/>
                <a:ext cx="144000" cy="169920"/>
              </p14:xfrm>
            </p:contentPart>
          </mc:Choice>
          <mc:Fallback xmlns="">
            <p:pic>
              <p:nvPicPr>
                <p:cNvPr id="108" name="Ink 107">
                  <a:extLst>
                    <a:ext uri="{FF2B5EF4-FFF2-40B4-BE49-F238E27FC236}">
                      <a16:creationId xmlns:a16="http://schemas.microsoft.com/office/drawing/2014/main" id="{E1A07D5E-1A05-5985-E933-19AA71410DAD}"/>
                    </a:ext>
                  </a:extLst>
                </p:cNvPr>
                <p:cNvPicPr/>
                <p:nvPr/>
              </p:nvPicPr>
              <p:blipFill>
                <a:blip r:embed="rId57"/>
                <a:stretch>
                  <a:fillRect/>
                </a:stretch>
              </p:blipFill>
              <p:spPr>
                <a:xfrm>
                  <a:off x="3046574" y="2266800"/>
                  <a:ext cx="156240" cy="18216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109" name="Ink 108">
                  <a:extLst>
                    <a:ext uri="{FF2B5EF4-FFF2-40B4-BE49-F238E27FC236}">
                      <a16:creationId xmlns:a16="http://schemas.microsoft.com/office/drawing/2014/main" id="{0531DAAE-891C-2FAC-15A8-42FC664E4D7F}"/>
                    </a:ext>
                  </a:extLst>
                </p14:cNvPr>
                <p14:cNvContentPartPr/>
                <p14:nvPr/>
              </p14:nvContentPartPr>
              <p14:xfrm>
                <a:off x="3228374" y="2316480"/>
                <a:ext cx="107640" cy="115200"/>
              </p14:xfrm>
            </p:contentPart>
          </mc:Choice>
          <mc:Fallback xmlns="">
            <p:pic>
              <p:nvPicPr>
                <p:cNvPr id="109" name="Ink 108">
                  <a:extLst>
                    <a:ext uri="{FF2B5EF4-FFF2-40B4-BE49-F238E27FC236}">
                      <a16:creationId xmlns:a16="http://schemas.microsoft.com/office/drawing/2014/main" id="{0531DAAE-891C-2FAC-15A8-42FC664E4D7F}"/>
                    </a:ext>
                  </a:extLst>
                </p:cNvPr>
                <p:cNvPicPr/>
                <p:nvPr/>
              </p:nvPicPr>
              <p:blipFill>
                <a:blip r:embed="rId59"/>
                <a:stretch>
                  <a:fillRect/>
                </a:stretch>
              </p:blipFill>
              <p:spPr>
                <a:xfrm>
                  <a:off x="3222254" y="2310360"/>
                  <a:ext cx="119880" cy="12744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110" name="Ink 109">
                  <a:extLst>
                    <a:ext uri="{FF2B5EF4-FFF2-40B4-BE49-F238E27FC236}">
                      <a16:creationId xmlns:a16="http://schemas.microsoft.com/office/drawing/2014/main" id="{5A9458D7-DABC-A0FF-A442-99FF648536C6}"/>
                    </a:ext>
                  </a:extLst>
                </p14:cNvPr>
                <p14:cNvContentPartPr/>
                <p14:nvPr/>
              </p14:nvContentPartPr>
              <p14:xfrm>
                <a:off x="3413774" y="2263200"/>
                <a:ext cx="131760" cy="289080"/>
              </p14:xfrm>
            </p:contentPart>
          </mc:Choice>
          <mc:Fallback xmlns="">
            <p:pic>
              <p:nvPicPr>
                <p:cNvPr id="110" name="Ink 109">
                  <a:extLst>
                    <a:ext uri="{FF2B5EF4-FFF2-40B4-BE49-F238E27FC236}">
                      <a16:creationId xmlns:a16="http://schemas.microsoft.com/office/drawing/2014/main" id="{5A9458D7-DABC-A0FF-A442-99FF648536C6}"/>
                    </a:ext>
                  </a:extLst>
                </p:cNvPr>
                <p:cNvPicPr/>
                <p:nvPr/>
              </p:nvPicPr>
              <p:blipFill>
                <a:blip r:embed="rId61"/>
                <a:stretch>
                  <a:fillRect/>
                </a:stretch>
              </p:blipFill>
              <p:spPr>
                <a:xfrm>
                  <a:off x="3407654" y="2257080"/>
                  <a:ext cx="144000" cy="30132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111" name="Ink 110">
                  <a:extLst>
                    <a:ext uri="{FF2B5EF4-FFF2-40B4-BE49-F238E27FC236}">
                      <a16:creationId xmlns:a16="http://schemas.microsoft.com/office/drawing/2014/main" id="{9ACDBF51-AF6D-0A21-2A52-78CBDB7FEB75}"/>
                    </a:ext>
                  </a:extLst>
                </p14:cNvPr>
                <p14:cNvContentPartPr/>
                <p14:nvPr/>
              </p14:nvContentPartPr>
              <p14:xfrm>
                <a:off x="3620414" y="2272920"/>
                <a:ext cx="97560" cy="232920"/>
              </p14:xfrm>
            </p:contentPart>
          </mc:Choice>
          <mc:Fallback xmlns="">
            <p:pic>
              <p:nvPicPr>
                <p:cNvPr id="111" name="Ink 110">
                  <a:extLst>
                    <a:ext uri="{FF2B5EF4-FFF2-40B4-BE49-F238E27FC236}">
                      <a16:creationId xmlns:a16="http://schemas.microsoft.com/office/drawing/2014/main" id="{9ACDBF51-AF6D-0A21-2A52-78CBDB7FEB75}"/>
                    </a:ext>
                  </a:extLst>
                </p:cNvPr>
                <p:cNvPicPr/>
                <p:nvPr/>
              </p:nvPicPr>
              <p:blipFill>
                <a:blip r:embed="rId63"/>
                <a:stretch>
                  <a:fillRect/>
                </a:stretch>
              </p:blipFill>
              <p:spPr>
                <a:xfrm>
                  <a:off x="3614294" y="2266800"/>
                  <a:ext cx="109800" cy="24516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112" name="Ink 111">
                  <a:extLst>
                    <a:ext uri="{FF2B5EF4-FFF2-40B4-BE49-F238E27FC236}">
                      <a16:creationId xmlns:a16="http://schemas.microsoft.com/office/drawing/2014/main" id="{25D1D372-1579-1B07-A3BE-76416C19971B}"/>
                    </a:ext>
                  </a:extLst>
                </p14:cNvPr>
                <p14:cNvContentPartPr/>
                <p14:nvPr/>
              </p14:nvContentPartPr>
              <p14:xfrm>
                <a:off x="3774854" y="2339160"/>
                <a:ext cx="144000" cy="95040"/>
              </p14:xfrm>
            </p:contentPart>
          </mc:Choice>
          <mc:Fallback xmlns="">
            <p:pic>
              <p:nvPicPr>
                <p:cNvPr id="112" name="Ink 111">
                  <a:extLst>
                    <a:ext uri="{FF2B5EF4-FFF2-40B4-BE49-F238E27FC236}">
                      <a16:creationId xmlns:a16="http://schemas.microsoft.com/office/drawing/2014/main" id="{25D1D372-1579-1B07-A3BE-76416C19971B}"/>
                    </a:ext>
                  </a:extLst>
                </p:cNvPr>
                <p:cNvPicPr/>
                <p:nvPr/>
              </p:nvPicPr>
              <p:blipFill>
                <a:blip r:embed="rId65"/>
                <a:stretch>
                  <a:fillRect/>
                </a:stretch>
              </p:blipFill>
              <p:spPr>
                <a:xfrm>
                  <a:off x="3768734" y="2333040"/>
                  <a:ext cx="156240" cy="10728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113" name="Ink 112">
                  <a:extLst>
                    <a:ext uri="{FF2B5EF4-FFF2-40B4-BE49-F238E27FC236}">
                      <a16:creationId xmlns:a16="http://schemas.microsoft.com/office/drawing/2014/main" id="{6B2E9976-3102-3BF2-08F1-0B3A78289928}"/>
                    </a:ext>
                  </a:extLst>
                </p14:cNvPr>
                <p14:cNvContentPartPr/>
                <p14:nvPr/>
              </p14:nvContentPartPr>
              <p14:xfrm>
                <a:off x="4018934" y="2306760"/>
                <a:ext cx="97920" cy="121680"/>
              </p14:xfrm>
            </p:contentPart>
          </mc:Choice>
          <mc:Fallback xmlns="">
            <p:pic>
              <p:nvPicPr>
                <p:cNvPr id="113" name="Ink 112">
                  <a:extLst>
                    <a:ext uri="{FF2B5EF4-FFF2-40B4-BE49-F238E27FC236}">
                      <a16:creationId xmlns:a16="http://schemas.microsoft.com/office/drawing/2014/main" id="{6B2E9976-3102-3BF2-08F1-0B3A78289928}"/>
                    </a:ext>
                  </a:extLst>
                </p:cNvPr>
                <p:cNvPicPr/>
                <p:nvPr/>
              </p:nvPicPr>
              <p:blipFill>
                <a:blip r:embed="rId67"/>
                <a:stretch>
                  <a:fillRect/>
                </a:stretch>
              </p:blipFill>
              <p:spPr>
                <a:xfrm>
                  <a:off x="4012814" y="2300640"/>
                  <a:ext cx="110160" cy="13392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114" name="Ink 113">
                  <a:extLst>
                    <a:ext uri="{FF2B5EF4-FFF2-40B4-BE49-F238E27FC236}">
                      <a16:creationId xmlns:a16="http://schemas.microsoft.com/office/drawing/2014/main" id="{EF531EA1-8485-D2F3-4317-E46F0C42CA21}"/>
                    </a:ext>
                  </a:extLst>
                </p14:cNvPr>
                <p14:cNvContentPartPr/>
                <p14:nvPr/>
              </p14:nvContentPartPr>
              <p14:xfrm>
                <a:off x="4234934" y="2136480"/>
                <a:ext cx="11160" cy="294480"/>
              </p14:xfrm>
            </p:contentPart>
          </mc:Choice>
          <mc:Fallback xmlns="">
            <p:pic>
              <p:nvPicPr>
                <p:cNvPr id="114" name="Ink 113">
                  <a:extLst>
                    <a:ext uri="{FF2B5EF4-FFF2-40B4-BE49-F238E27FC236}">
                      <a16:creationId xmlns:a16="http://schemas.microsoft.com/office/drawing/2014/main" id="{EF531EA1-8485-D2F3-4317-E46F0C42CA21}"/>
                    </a:ext>
                  </a:extLst>
                </p:cNvPr>
                <p:cNvPicPr/>
                <p:nvPr/>
              </p:nvPicPr>
              <p:blipFill>
                <a:blip r:embed="rId69"/>
                <a:stretch>
                  <a:fillRect/>
                </a:stretch>
              </p:blipFill>
              <p:spPr>
                <a:xfrm>
                  <a:off x="4228814" y="2130360"/>
                  <a:ext cx="23400" cy="30672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115" name="Ink 114">
                  <a:extLst>
                    <a:ext uri="{FF2B5EF4-FFF2-40B4-BE49-F238E27FC236}">
                      <a16:creationId xmlns:a16="http://schemas.microsoft.com/office/drawing/2014/main" id="{072BE023-807A-816F-821C-2A10EE86404C}"/>
                    </a:ext>
                  </a:extLst>
                </p14:cNvPr>
                <p14:cNvContentPartPr/>
                <p14:nvPr/>
              </p14:nvContentPartPr>
              <p14:xfrm>
                <a:off x="4163294" y="2288760"/>
                <a:ext cx="151200" cy="6120"/>
              </p14:xfrm>
            </p:contentPart>
          </mc:Choice>
          <mc:Fallback xmlns="">
            <p:pic>
              <p:nvPicPr>
                <p:cNvPr id="115" name="Ink 114">
                  <a:extLst>
                    <a:ext uri="{FF2B5EF4-FFF2-40B4-BE49-F238E27FC236}">
                      <a16:creationId xmlns:a16="http://schemas.microsoft.com/office/drawing/2014/main" id="{072BE023-807A-816F-821C-2A10EE86404C}"/>
                    </a:ext>
                  </a:extLst>
                </p:cNvPr>
                <p:cNvPicPr/>
                <p:nvPr/>
              </p:nvPicPr>
              <p:blipFill>
                <a:blip r:embed="rId71"/>
                <a:stretch>
                  <a:fillRect/>
                </a:stretch>
              </p:blipFill>
              <p:spPr>
                <a:xfrm>
                  <a:off x="4157174" y="2282640"/>
                  <a:ext cx="163440" cy="18360"/>
                </a:xfrm>
                <a:prstGeom prst="rect">
                  <a:avLst/>
                </a:prstGeom>
              </p:spPr>
            </p:pic>
          </mc:Fallback>
        </mc:AlternateContent>
      </p:grpSp>
      <p:grpSp>
        <p:nvGrpSpPr>
          <p:cNvPr id="148" name="Group 147">
            <a:extLst>
              <a:ext uri="{FF2B5EF4-FFF2-40B4-BE49-F238E27FC236}">
                <a16:creationId xmlns:a16="http://schemas.microsoft.com/office/drawing/2014/main" id="{DDFAA45A-113D-355E-D124-2966CFC729C1}"/>
              </a:ext>
            </a:extLst>
          </p:cNvPr>
          <p:cNvGrpSpPr/>
          <p:nvPr/>
        </p:nvGrpSpPr>
        <p:grpSpPr>
          <a:xfrm>
            <a:off x="2678654" y="2675760"/>
            <a:ext cx="1887480" cy="831240"/>
            <a:chOff x="2678654" y="2675760"/>
            <a:chExt cx="1887480" cy="831240"/>
          </a:xfrm>
        </p:grpSpPr>
        <mc:AlternateContent xmlns:mc="http://schemas.openxmlformats.org/markup-compatibility/2006" xmlns:p14="http://schemas.microsoft.com/office/powerpoint/2010/main">
          <mc:Choice Requires="p14">
            <p:contentPart p14:bwMode="auto" r:id="rId72">
              <p14:nvContentPartPr>
                <p14:cNvPr id="129" name="Ink 128">
                  <a:extLst>
                    <a:ext uri="{FF2B5EF4-FFF2-40B4-BE49-F238E27FC236}">
                      <a16:creationId xmlns:a16="http://schemas.microsoft.com/office/drawing/2014/main" id="{6547A5E6-B315-3863-003E-8964E7A258A7}"/>
                    </a:ext>
                  </a:extLst>
                </p14:cNvPr>
                <p14:cNvContentPartPr/>
                <p14:nvPr/>
              </p14:nvContentPartPr>
              <p14:xfrm>
                <a:off x="2754614" y="2717160"/>
                <a:ext cx="214920" cy="233280"/>
              </p14:xfrm>
            </p:contentPart>
          </mc:Choice>
          <mc:Fallback xmlns="">
            <p:pic>
              <p:nvPicPr>
                <p:cNvPr id="129" name="Ink 128">
                  <a:extLst>
                    <a:ext uri="{FF2B5EF4-FFF2-40B4-BE49-F238E27FC236}">
                      <a16:creationId xmlns:a16="http://schemas.microsoft.com/office/drawing/2014/main" id="{6547A5E6-B315-3863-003E-8964E7A258A7}"/>
                    </a:ext>
                  </a:extLst>
                </p:cNvPr>
                <p:cNvPicPr/>
                <p:nvPr/>
              </p:nvPicPr>
              <p:blipFill>
                <a:blip r:embed="rId73"/>
                <a:stretch>
                  <a:fillRect/>
                </a:stretch>
              </p:blipFill>
              <p:spPr>
                <a:xfrm>
                  <a:off x="2748494" y="2711040"/>
                  <a:ext cx="227160" cy="24552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130" name="Ink 129">
                  <a:extLst>
                    <a:ext uri="{FF2B5EF4-FFF2-40B4-BE49-F238E27FC236}">
                      <a16:creationId xmlns:a16="http://schemas.microsoft.com/office/drawing/2014/main" id="{0CE16B61-0A25-8A57-B5AB-C14A020BC6D5}"/>
                    </a:ext>
                  </a:extLst>
                </p14:cNvPr>
                <p14:cNvContentPartPr/>
                <p14:nvPr/>
              </p14:nvContentPartPr>
              <p14:xfrm>
                <a:off x="3063134" y="2763240"/>
                <a:ext cx="18360" cy="174600"/>
              </p14:xfrm>
            </p:contentPart>
          </mc:Choice>
          <mc:Fallback xmlns="">
            <p:pic>
              <p:nvPicPr>
                <p:cNvPr id="130" name="Ink 129">
                  <a:extLst>
                    <a:ext uri="{FF2B5EF4-FFF2-40B4-BE49-F238E27FC236}">
                      <a16:creationId xmlns:a16="http://schemas.microsoft.com/office/drawing/2014/main" id="{0CE16B61-0A25-8A57-B5AB-C14A020BC6D5}"/>
                    </a:ext>
                  </a:extLst>
                </p:cNvPr>
                <p:cNvPicPr/>
                <p:nvPr/>
              </p:nvPicPr>
              <p:blipFill>
                <a:blip r:embed="rId75"/>
                <a:stretch>
                  <a:fillRect/>
                </a:stretch>
              </p:blipFill>
              <p:spPr>
                <a:xfrm>
                  <a:off x="3057014" y="2757120"/>
                  <a:ext cx="30600" cy="18684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131" name="Ink 130">
                  <a:extLst>
                    <a:ext uri="{FF2B5EF4-FFF2-40B4-BE49-F238E27FC236}">
                      <a16:creationId xmlns:a16="http://schemas.microsoft.com/office/drawing/2014/main" id="{11EA0563-EBF5-7D45-E134-44575881ED84}"/>
                    </a:ext>
                  </a:extLst>
                </p14:cNvPr>
                <p14:cNvContentPartPr/>
                <p14:nvPr/>
              </p14:nvContentPartPr>
              <p14:xfrm>
                <a:off x="3030734" y="2709960"/>
                <a:ext cx="219600" cy="251280"/>
              </p14:xfrm>
            </p:contentPart>
          </mc:Choice>
          <mc:Fallback xmlns="">
            <p:pic>
              <p:nvPicPr>
                <p:cNvPr id="131" name="Ink 130">
                  <a:extLst>
                    <a:ext uri="{FF2B5EF4-FFF2-40B4-BE49-F238E27FC236}">
                      <a16:creationId xmlns:a16="http://schemas.microsoft.com/office/drawing/2014/main" id="{11EA0563-EBF5-7D45-E134-44575881ED84}"/>
                    </a:ext>
                  </a:extLst>
                </p:cNvPr>
                <p:cNvPicPr/>
                <p:nvPr/>
              </p:nvPicPr>
              <p:blipFill>
                <a:blip r:embed="rId77"/>
                <a:stretch>
                  <a:fillRect/>
                </a:stretch>
              </p:blipFill>
              <p:spPr>
                <a:xfrm>
                  <a:off x="3024614" y="2703840"/>
                  <a:ext cx="231840" cy="26352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133" name="Ink 132">
                  <a:extLst>
                    <a:ext uri="{FF2B5EF4-FFF2-40B4-BE49-F238E27FC236}">
                      <a16:creationId xmlns:a16="http://schemas.microsoft.com/office/drawing/2014/main" id="{910435C5-FF22-794B-E445-C30E3D8F9F58}"/>
                    </a:ext>
                  </a:extLst>
                </p14:cNvPr>
                <p14:cNvContentPartPr/>
                <p14:nvPr/>
              </p14:nvContentPartPr>
              <p14:xfrm>
                <a:off x="3541214" y="2698800"/>
                <a:ext cx="162000" cy="231480"/>
              </p14:xfrm>
            </p:contentPart>
          </mc:Choice>
          <mc:Fallback xmlns="">
            <p:pic>
              <p:nvPicPr>
                <p:cNvPr id="133" name="Ink 132">
                  <a:extLst>
                    <a:ext uri="{FF2B5EF4-FFF2-40B4-BE49-F238E27FC236}">
                      <a16:creationId xmlns:a16="http://schemas.microsoft.com/office/drawing/2014/main" id="{910435C5-FF22-794B-E445-C30E3D8F9F58}"/>
                    </a:ext>
                  </a:extLst>
                </p:cNvPr>
                <p:cNvPicPr/>
                <p:nvPr/>
              </p:nvPicPr>
              <p:blipFill>
                <a:blip r:embed="rId79"/>
                <a:stretch>
                  <a:fillRect/>
                </a:stretch>
              </p:blipFill>
              <p:spPr>
                <a:xfrm>
                  <a:off x="3535094" y="2692680"/>
                  <a:ext cx="174240" cy="24372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134" name="Ink 133">
                  <a:extLst>
                    <a:ext uri="{FF2B5EF4-FFF2-40B4-BE49-F238E27FC236}">
                      <a16:creationId xmlns:a16="http://schemas.microsoft.com/office/drawing/2014/main" id="{FAE399BE-CFDE-83B7-4D13-EFC8588F510B}"/>
                    </a:ext>
                  </a:extLst>
                </p14:cNvPr>
                <p14:cNvContentPartPr/>
                <p14:nvPr/>
              </p14:nvContentPartPr>
              <p14:xfrm>
                <a:off x="3753254" y="2675760"/>
                <a:ext cx="165600" cy="267480"/>
              </p14:xfrm>
            </p:contentPart>
          </mc:Choice>
          <mc:Fallback xmlns="">
            <p:pic>
              <p:nvPicPr>
                <p:cNvPr id="134" name="Ink 133">
                  <a:extLst>
                    <a:ext uri="{FF2B5EF4-FFF2-40B4-BE49-F238E27FC236}">
                      <a16:creationId xmlns:a16="http://schemas.microsoft.com/office/drawing/2014/main" id="{FAE399BE-CFDE-83B7-4D13-EFC8588F510B}"/>
                    </a:ext>
                  </a:extLst>
                </p:cNvPr>
                <p:cNvPicPr/>
                <p:nvPr/>
              </p:nvPicPr>
              <p:blipFill>
                <a:blip r:embed="rId81"/>
                <a:stretch>
                  <a:fillRect/>
                </a:stretch>
              </p:blipFill>
              <p:spPr>
                <a:xfrm>
                  <a:off x="3747134" y="2669640"/>
                  <a:ext cx="177840" cy="27972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135" name="Ink 134">
                  <a:extLst>
                    <a:ext uri="{FF2B5EF4-FFF2-40B4-BE49-F238E27FC236}">
                      <a16:creationId xmlns:a16="http://schemas.microsoft.com/office/drawing/2014/main" id="{5223C660-16FE-5F97-EBCE-C8870257A901}"/>
                    </a:ext>
                  </a:extLst>
                </p14:cNvPr>
                <p14:cNvContentPartPr/>
                <p14:nvPr/>
              </p14:nvContentPartPr>
              <p14:xfrm>
                <a:off x="3995174" y="2815080"/>
                <a:ext cx="171360" cy="115560"/>
              </p14:xfrm>
            </p:contentPart>
          </mc:Choice>
          <mc:Fallback xmlns="">
            <p:pic>
              <p:nvPicPr>
                <p:cNvPr id="135" name="Ink 134">
                  <a:extLst>
                    <a:ext uri="{FF2B5EF4-FFF2-40B4-BE49-F238E27FC236}">
                      <a16:creationId xmlns:a16="http://schemas.microsoft.com/office/drawing/2014/main" id="{5223C660-16FE-5F97-EBCE-C8870257A901}"/>
                    </a:ext>
                  </a:extLst>
                </p:cNvPr>
                <p:cNvPicPr/>
                <p:nvPr/>
              </p:nvPicPr>
              <p:blipFill>
                <a:blip r:embed="rId83"/>
                <a:stretch>
                  <a:fillRect/>
                </a:stretch>
              </p:blipFill>
              <p:spPr>
                <a:xfrm>
                  <a:off x="3989054" y="2808960"/>
                  <a:ext cx="183600" cy="12780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136" name="Ink 135">
                  <a:extLst>
                    <a:ext uri="{FF2B5EF4-FFF2-40B4-BE49-F238E27FC236}">
                      <a16:creationId xmlns:a16="http://schemas.microsoft.com/office/drawing/2014/main" id="{EE2FD9DB-BEC1-FB48-DAC9-8DA6F1673288}"/>
                    </a:ext>
                  </a:extLst>
                </p14:cNvPr>
                <p14:cNvContentPartPr/>
                <p14:nvPr/>
              </p14:nvContentPartPr>
              <p14:xfrm>
                <a:off x="4212614" y="2771520"/>
                <a:ext cx="118800" cy="262440"/>
              </p14:xfrm>
            </p:contentPart>
          </mc:Choice>
          <mc:Fallback xmlns="">
            <p:pic>
              <p:nvPicPr>
                <p:cNvPr id="136" name="Ink 135">
                  <a:extLst>
                    <a:ext uri="{FF2B5EF4-FFF2-40B4-BE49-F238E27FC236}">
                      <a16:creationId xmlns:a16="http://schemas.microsoft.com/office/drawing/2014/main" id="{EE2FD9DB-BEC1-FB48-DAC9-8DA6F1673288}"/>
                    </a:ext>
                  </a:extLst>
                </p:cNvPr>
                <p:cNvPicPr/>
                <p:nvPr/>
              </p:nvPicPr>
              <p:blipFill>
                <a:blip r:embed="rId85"/>
                <a:stretch>
                  <a:fillRect/>
                </a:stretch>
              </p:blipFill>
              <p:spPr>
                <a:xfrm>
                  <a:off x="4206494" y="2765400"/>
                  <a:ext cx="131040" cy="27468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137" name="Ink 136">
                  <a:extLst>
                    <a:ext uri="{FF2B5EF4-FFF2-40B4-BE49-F238E27FC236}">
                      <a16:creationId xmlns:a16="http://schemas.microsoft.com/office/drawing/2014/main" id="{EF964841-742F-1CD8-88A8-5FCC53452BC2}"/>
                    </a:ext>
                  </a:extLst>
                </p14:cNvPr>
                <p14:cNvContentPartPr/>
                <p14:nvPr/>
              </p14:nvContentPartPr>
              <p14:xfrm>
                <a:off x="4403774" y="2755320"/>
                <a:ext cx="162360" cy="138240"/>
              </p14:xfrm>
            </p:contentPart>
          </mc:Choice>
          <mc:Fallback xmlns="">
            <p:pic>
              <p:nvPicPr>
                <p:cNvPr id="137" name="Ink 136">
                  <a:extLst>
                    <a:ext uri="{FF2B5EF4-FFF2-40B4-BE49-F238E27FC236}">
                      <a16:creationId xmlns:a16="http://schemas.microsoft.com/office/drawing/2014/main" id="{EF964841-742F-1CD8-88A8-5FCC53452BC2}"/>
                    </a:ext>
                  </a:extLst>
                </p:cNvPr>
                <p:cNvPicPr/>
                <p:nvPr/>
              </p:nvPicPr>
              <p:blipFill>
                <a:blip r:embed="rId87"/>
                <a:stretch>
                  <a:fillRect/>
                </a:stretch>
              </p:blipFill>
              <p:spPr>
                <a:xfrm>
                  <a:off x="4397654" y="2749200"/>
                  <a:ext cx="174600" cy="15048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139" name="Ink 138">
                  <a:extLst>
                    <a:ext uri="{FF2B5EF4-FFF2-40B4-BE49-F238E27FC236}">
                      <a16:creationId xmlns:a16="http://schemas.microsoft.com/office/drawing/2014/main" id="{9F6CDE0C-B843-A582-B90C-7C704E13653E}"/>
                    </a:ext>
                  </a:extLst>
                </p14:cNvPr>
                <p14:cNvContentPartPr/>
                <p14:nvPr/>
              </p14:nvContentPartPr>
              <p14:xfrm>
                <a:off x="2678654" y="3147360"/>
                <a:ext cx="216000" cy="351720"/>
              </p14:xfrm>
            </p:contentPart>
          </mc:Choice>
          <mc:Fallback xmlns="">
            <p:pic>
              <p:nvPicPr>
                <p:cNvPr id="139" name="Ink 138">
                  <a:extLst>
                    <a:ext uri="{FF2B5EF4-FFF2-40B4-BE49-F238E27FC236}">
                      <a16:creationId xmlns:a16="http://schemas.microsoft.com/office/drawing/2014/main" id="{9F6CDE0C-B843-A582-B90C-7C704E13653E}"/>
                    </a:ext>
                  </a:extLst>
                </p:cNvPr>
                <p:cNvPicPr/>
                <p:nvPr/>
              </p:nvPicPr>
              <p:blipFill>
                <a:blip r:embed="rId89"/>
                <a:stretch>
                  <a:fillRect/>
                </a:stretch>
              </p:blipFill>
              <p:spPr>
                <a:xfrm>
                  <a:off x="2672534" y="3141240"/>
                  <a:ext cx="228240" cy="36396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140" name="Ink 139">
                  <a:extLst>
                    <a:ext uri="{FF2B5EF4-FFF2-40B4-BE49-F238E27FC236}">
                      <a16:creationId xmlns:a16="http://schemas.microsoft.com/office/drawing/2014/main" id="{3D894A47-57A9-4481-F286-7F4D71B466F7}"/>
                    </a:ext>
                  </a:extLst>
                </p14:cNvPr>
                <p14:cNvContentPartPr/>
                <p14:nvPr/>
              </p14:nvContentPartPr>
              <p14:xfrm>
                <a:off x="2929934" y="3339960"/>
                <a:ext cx="201960" cy="129600"/>
              </p14:xfrm>
            </p:contentPart>
          </mc:Choice>
          <mc:Fallback xmlns="">
            <p:pic>
              <p:nvPicPr>
                <p:cNvPr id="140" name="Ink 139">
                  <a:extLst>
                    <a:ext uri="{FF2B5EF4-FFF2-40B4-BE49-F238E27FC236}">
                      <a16:creationId xmlns:a16="http://schemas.microsoft.com/office/drawing/2014/main" id="{3D894A47-57A9-4481-F286-7F4D71B466F7}"/>
                    </a:ext>
                  </a:extLst>
                </p:cNvPr>
                <p:cNvPicPr/>
                <p:nvPr/>
              </p:nvPicPr>
              <p:blipFill>
                <a:blip r:embed="rId91"/>
                <a:stretch>
                  <a:fillRect/>
                </a:stretch>
              </p:blipFill>
              <p:spPr>
                <a:xfrm>
                  <a:off x="2923814" y="3333840"/>
                  <a:ext cx="214200" cy="14184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141" name="Ink 140">
                  <a:extLst>
                    <a:ext uri="{FF2B5EF4-FFF2-40B4-BE49-F238E27FC236}">
                      <a16:creationId xmlns:a16="http://schemas.microsoft.com/office/drawing/2014/main" id="{69ECE386-257C-0AAF-663E-2484F1FDD32C}"/>
                    </a:ext>
                  </a:extLst>
                </p14:cNvPr>
                <p14:cNvContentPartPr/>
                <p14:nvPr/>
              </p14:nvContentPartPr>
              <p14:xfrm>
                <a:off x="3163934" y="3334920"/>
                <a:ext cx="115560" cy="140040"/>
              </p14:xfrm>
            </p:contentPart>
          </mc:Choice>
          <mc:Fallback xmlns="">
            <p:pic>
              <p:nvPicPr>
                <p:cNvPr id="141" name="Ink 140">
                  <a:extLst>
                    <a:ext uri="{FF2B5EF4-FFF2-40B4-BE49-F238E27FC236}">
                      <a16:creationId xmlns:a16="http://schemas.microsoft.com/office/drawing/2014/main" id="{69ECE386-257C-0AAF-663E-2484F1FDD32C}"/>
                    </a:ext>
                  </a:extLst>
                </p:cNvPr>
                <p:cNvPicPr/>
                <p:nvPr/>
              </p:nvPicPr>
              <p:blipFill>
                <a:blip r:embed="rId93"/>
                <a:stretch>
                  <a:fillRect/>
                </a:stretch>
              </p:blipFill>
              <p:spPr>
                <a:xfrm>
                  <a:off x="3157814" y="3328800"/>
                  <a:ext cx="127800" cy="15228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142" name="Ink 141">
                  <a:extLst>
                    <a:ext uri="{FF2B5EF4-FFF2-40B4-BE49-F238E27FC236}">
                      <a16:creationId xmlns:a16="http://schemas.microsoft.com/office/drawing/2014/main" id="{9D021AB8-E3A7-6854-6FA0-14252E719723}"/>
                    </a:ext>
                  </a:extLst>
                </p14:cNvPr>
                <p14:cNvContentPartPr/>
                <p14:nvPr/>
              </p14:nvContentPartPr>
              <p14:xfrm>
                <a:off x="3357974" y="3357240"/>
                <a:ext cx="11160" cy="106920"/>
              </p14:xfrm>
            </p:contentPart>
          </mc:Choice>
          <mc:Fallback xmlns="">
            <p:pic>
              <p:nvPicPr>
                <p:cNvPr id="142" name="Ink 141">
                  <a:extLst>
                    <a:ext uri="{FF2B5EF4-FFF2-40B4-BE49-F238E27FC236}">
                      <a16:creationId xmlns:a16="http://schemas.microsoft.com/office/drawing/2014/main" id="{9D021AB8-E3A7-6854-6FA0-14252E719723}"/>
                    </a:ext>
                  </a:extLst>
                </p:cNvPr>
                <p:cNvPicPr/>
                <p:nvPr/>
              </p:nvPicPr>
              <p:blipFill>
                <a:blip r:embed="rId95"/>
                <a:stretch>
                  <a:fillRect/>
                </a:stretch>
              </p:blipFill>
              <p:spPr>
                <a:xfrm>
                  <a:off x="3351854" y="3351120"/>
                  <a:ext cx="23400" cy="11916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143" name="Ink 142">
                  <a:extLst>
                    <a:ext uri="{FF2B5EF4-FFF2-40B4-BE49-F238E27FC236}">
                      <a16:creationId xmlns:a16="http://schemas.microsoft.com/office/drawing/2014/main" id="{CFEE4E40-0516-C2F8-C84B-E520C3F8D6CE}"/>
                    </a:ext>
                  </a:extLst>
                </p14:cNvPr>
                <p14:cNvContentPartPr/>
                <p14:nvPr/>
              </p14:nvContentPartPr>
              <p14:xfrm>
                <a:off x="3318374" y="3220440"/>
                <a:ext cx="65160" cy="27720"/>
              </p14:xfrm>
            </p:contentPart>
          </mc:Choice>
          <mc:Fallback xmlns="">
            <p:pic>
              <p:nvPicPr>
                <p:cNvPr id="143" name="Ink 142">
                  <a:extLst>
                    <a:ext uri="{FF2B5EF4-FFF2-40B4-BE49-F238E27FC236}">
                      <a16:creationId xmlns:a16="http://schemas.microsoft.com/office/drawing/2014/main" id="{CFEE4E40-0516-C2F8-C84B-E520C3F8D6CE}"/>
                    </a:ext>
                  </a:extLst>
                </p:cNvPr>
                <p:cNvPicPr/>
                <p:nvPr/>
              </p:nvPicPr>
              <p:blipFill>
                <a:blip r:embed="rId97"/>
                <a:stretch>
                  <a:fillRect/>
                </a:stretch>
              </p:blipFill>
              <p:spPr>
                <a:xfrm>
                  <a:off x="3312254" y="3214320"/>
                  <a:ext cx="77400" cy="3996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144" name="Ink 143">
                  <a:extLst>
                    <a:ext uri="{FF2B5EF4-FFF2-40B4-BE49-F238E27FC236}">
                      <a16:creationId xmlns:a16="http://schemas.microsoft.com/office/drawing/2014/main" id="{A46E53F3-CBA0-A6E4-B355-DF8A138CBD64}"/>
                    </a:ext>
                  </a:extLst>
                </p14:cNvPr>
                <p14:cNvContentPartPr/>
                <p14:nvPr/>
              </p14:nvContentPartPr>
              <p14:xfrm>
                <a:off x="3472814" y="3291720"/>
                <a:ext cx="173160" cy="147240"/>
              </p14:xfrm>
            </p:contentPart>
          </mc:Choice>
          <mc:Fallback xmlns="">
            <p:pic>
              <p:nvPicPr>
                <p:cNvPr id="144" name="Ink 143">
                  <a:extLst>
                    <a:ext uri="{FF2B5EF4-FFF2-40B4-BE49-F238E27FC236}">
                      <a16:creationId xmlns:a16="http://schemas.microsoft.com/office/drawing/2014/main" id="{A46E53F3-CBA0-A6E4-B355-DF8A138CBD64}"/>
                    </a:ext>
                  </a:extLst>
                </p:cNvPr>
                <p:cNvPicPr/>
                <p:nvPr/>
              </p:nvPicPr>
              <p:blipFill>
                <a:blip r:embed="rId99"/>
                <a:stretch>
                  <a:fillRect/>
                </a:stretch>
              </p:blipFill>
              <p:spPr>
                <a:xfrm>
                  <a:off x="3466694" y="3285600"/>
                  <a:ext cx="185400" cy="15948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145" name="Ink 144">
                  <a:extLst>
                    <a:ext uri="{FF2B5EF4-FFF2-40B4-BE49-F238E27FC236}">
                      <a16:creationId xmlns:a16="http://schemas.microsoft.com/office/drawing/2014/main" id="{4408C9C3-CD49-2FC9-2C3C-7AEFD9392F7C}"/>
                    </a:ext>
                  </a:extLst>
                </p14:cNvPr>
                <p14:cNvContentPartPr/>
                <p14:nvPr/>
              </p14:nvContentPartPr>
              <p14:xfrm>
                <a:off x="3728054" y="3263640"/>
                <a:ext cx="111960" cy="168480"/>
              </p14:xfrm>
            </p:contentPart>
          </mc:Choice>
          <mc:Fallback xmlns="">
            <p:pic>
              <p:nvPicPr>
                <p:cNvPr id="145" name="Ink 144">
                  <a:extLst>
                    <a:ext uri="{FF2B5EF4-FFF2-40B4-BE49-F238E27FC236}">
                      <a16:creationId xmlns:a16="http://schemas.microsoft.com/office/drawing/2014/main" id="{4408C9C3-CD49-2FC9-2C3C-7AEFD9392F7C}"/>
                    </a:ext>
                  </a:extLst>
                </p:cNvPr>
                <p:cNvPicPr/>
                <p:nvPr/>
              </p:nvPicPr>
              <p:blipFill>
                <a:blip r:embed="rId101"/>
                <a:stretch>
                  <a:fillRect/>
                </a:stretch>
              </p:blipFill>
              <p:spPr>
                <a:xfrm>
                  <a:off x="3721934" y="3257520"/>
                  <a:ext cx="124200" cy="18072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146" name="Ink 145">
                  <a:extLst>
                    <a:ext uri="{FF2B5EF4-FFF2-40B4-BE49-F238E27FC236}">
                      <a16:creationId xmlns:a16="http://schemas.microsoft.com/office/drawing/2014/main" id="{FA46D441-FDDC-F86C-37F2-5F1558D405D6}"/>
                    </a:ext>
                  </a:extLst>
                </p14:cNvPr>
                <p14:cNvContentPartPr/>
                <p14:nvPr/>
              </p14:nvContentPartPr>
              <p14:xfrm>
                <a:off x="4066094" y="3315480"/>
                <a:ext cx="173160" cy="135360"/>
              </p14:xfrm>
            </p:contentPart>
          </mc:Choice>
          <mc:Fallback xmlns="">
            <p:pic>
              <p:nvPicPr>
                <p:cNvPr id="146" name="Ink 145">
                  <a:extLst>
                    <a:ext uri="{FF2B5EF4-FFF2-40B4-BE49-F238E27FC236}">
                      <a16:creationId xmlns:a16="http://schemas.microsoft.com/office/drawing/2014/main" id="{FA46D441-FDDC-F86C-37F2-5F1558D405D6}"/>
                    </a:ext>
                  </a:extLst>
                </p:cNvPr>
                <p:cNvPicPr/>
                <p:nvPr/>
              </p:nvPicPr>
              <p:blipFill>
                <a:blip r:embed="rId103"/>
                <a:stretch>
                  <a:fillRect/>
                </a:stretch>
              </p:blipFill>
              <p:spPr>
                <a:xfrm>
                  <a:off x="4059974" y="3309360"/>
                  <a:ext cx="185400" cy="14760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147" name="Ink 146">
                  <a:extLst>
                    <a:ext uri="{FF2B5EF4-FFF2-40B4-BE49-F238E27FC236}">
                      <a16:creationId xmlns:a16="http://schemas.microsoft.com/office/drawing/2014/main" id="{78878772-712B-7C4E-C769-90944ED99ECD}"/>
                    </a:ext>
                  </a:extLst>
                </p14:cNvPr>
                <p14:cNvContentPartPr/>
                <p14:nvPr/>
              </p14:nvContentPartPr>
              <p14:xfrm>
                <a:off x="4231334" y="3112800"/>
                <a:ext cx="180000" cy="394200"/>
              </p14:xfrm>
            </p:contentPart>
          </mc:Choice>
          <mc:Fallback xmlns="">
            <p:pic>
              <p:nvPicPr>
                <p:cNvPr id="147" name="Ink 146">
                  <a:extLst>
                    <a:ext uri="{FF2B5EF4-FFF2-40B4-BE49-F238E27FC236}">
                      <a16:creationId xmlns:a16="http://schemas.microsoft.com/office/drawing/2014/main" id="{78878772-712B-7C4E-C769-90944ED99ECD}"/>
                    </a:ext>
                  </a:extLst>
                </p:cNvPr>
                <p:cNvPicPr/>
                <p:nvPr/>
              </p:nvPicPr>
              <p:blipFill>
                <a:blip r:embed="rId105"/>
                <a:stretch>
                  <a:fillRect/>
                </a:stretch>
              </p:blipFill>
              <p:spPr>
                <a:xfrm>
                  <a:off x="4225214" y="3106680"/>
                  <a:ext cx="192240" cy="406440"/>
                </a:xfrm>
                <a:prstGeom prst="rect">
                  <a:avLst/>
                </a:prstGeom>
              </p:spPr>
            </p:pic>
          </mc:Fallback>
        </mc:AlternateContent>
      </p:grpSp>
      <p:grpSp>
        <p:nvGrpSpPr>
          <p:cNvPr id="151" name="Group 150">
            <a:extLst>
              <a:ext uri="{FF2B5EF4-FFF2-40B4-BE49-F238E27FC236}">
                <a16:creationId xmlns:a16="http://schemas.microsoft.com/office/drawing/2014/main" id="{CC26A68F-0637-8039-0E66-797777AC99F2}"/>
              </a:ext>
            </a:extLst>
          </p:cNvPr>
          <p:cNvGrpSpPr/>
          <p:nvPr/>
        </p:nvGrpSpPr>
        <p:grpSpPr>
          <a:xfrm>
            <a:off x="4638134" y="3128640"/>
            <a:ext cx="112680" cy="292320"/>
            <a:chOff x="4638134" y="3128640"/>
            <a:chExt cx="112680" cy="292320"/>
          </a:xfrm>
        </p:grpSpPr>
        <mc:AlternateContent xmlns:mc="http://schemas.openxmlformats.org/markup-compatibility/2006" xmlns:p14="http://schemas.microsoft.com/office/powerpoint/2010/main">
          <mc:Choice Requires="p14">
            <p:contentPart p14:bwMode="auto" r:id="rId106">
              <p14:nvContentPartPr>
                <p14:cNvPr id="149" name="Ink 148">
                  <a:extLst>
                    <a:ext uri="{FF2B5EF4-FFF2-40B4-BE49-F238E27FC236}">
                      <a16:creationId xmlns:a16="http://schemas.microsoft.com/office/drawing/2014/main" id="{FC91E942-2B80-391E-576B-30DA081F8381}"/>
                    </a:ext>
                  </a:extLst>
                </p14:cNvPr>
                <p14:cNvContentPartPr/>
                <p14:nvPr/>
              </p14:nvContentPartPr>
              <p14:xfrm>
                <a:off x="4675574" y="3128640"/>
                <a:ext cx="16920" cy="292320"/>
              </p14:xfrm>
            </p:contentPart>
          </mc:Choice>
          <mc:Fallback xmlns="">
            <p:pic>
              <p:nvPicPr>
                <p:cNvPr id="149" name="Ink 148">
                  <a:extLst>
                    <a:ext uri="{FF2B5EF4-FFF2-40B4-BE49-F238E27FC236}">
                      <a16:creationId xmlns:a16="http://schemas.microsoft.com/office/drawing/2014/main" id="{FC91E942-2B80-391E-576B-30DA081F8381}"/>
                    </a:ext>
                  </a:extLst>
                </p:cNvPr>
                <p:cNvPicPr/>
                <p:nvPr/>
              </p:nvPicPr>
              <p:blipFill>
                <a:blip r:embed="rId107"/>
                <a:stretch>
                  <a:fillRect/>
                </a:stretch>
              </p:blipFill>
              <p:spPr>
                <a:xfrm>
                  <a:off x="4669454" y="3122520"/>
                  <a:ext cx="29160" cy="30456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150" name="Ink 149">
                  <a:extLst>
                    <a:ext uri="{FF2B5EF4-FFF2-40B4-BE49-F238E27FC236}">
                      <a16:creationId xmlns:a16="http://schemas.microsoft.com/office/drawing/2014/main" id="{F374C951-CE9D-3021-F29A-B0A45255E336}"/>
                    </a:ext>
                  </a:extLst>
                </p14:cNvPr>
                <p14:cNvContentPartPr/>
                <p14:nvPr/>
              </p14:nvContentPartPr>
              <p14:xfrm>
                <a:off x="4638134" y="3256440"/>
                <a:ext cx="112680" cy="27720"/>
              </p14:xfrm>
            </p:contentPart>
          </mc:Choice>
          <mc:Fallback xmlns="">
            <p:pic>
              <p:nvPicPr>
                <p:cNvPr id="150" name="Ink 149">
                  <a:extLst>
                    <a:ext uri="{FF2B5EF4-FFF2-40B4-BE49-F238E27FC236}">
                      <a16:creationId xmlns:a16="http://schemas.microsoft.com/office/drawing/2014/main" id="{F374C951-CE9D-3021-F29A-B0A45255E336}"/>
                    </a:ext>
                  </a:extLst>
                </p:cNvPr>
                <p:cNvPicPr/>
                <p:nvPr/>
              </p:nvPicPr>
              <p:blipFill>
                <a:blip r:embed="rId109"/>
                <a:stretch>
                  <a:fillRect/>
                </a:stretch>
              </p:blipFill>
              <p:spPr>
                <a:xfrm>
                  <a:off x="4632014" y="3250320"/>
                  <a:ext cx="124920" cy="399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10">
            <p14:nvContentPartPr>
              <p14:cNvPr id="153" name="Ink 152">
                <a:extLst>
                  <a:ext uri="{FF2B5EF4-FFF2-40B4-BE49-F238E27FC236}">
                    <a16:creationId xmlns:a16="http://schemas.microsoft.com/office/drawing/2014/main" id="{539BACAF-ABC0-E51D-DAF3-57646BF6C8A7}"/>
                  </a:ext>
                </a:extLst>
              </p14:cNvPr>
              <p14:cNvContentPartPr/>
              <p14:nvPr/>
            </p14:nvContentPartPr>
            <p14:xfrm>
              <a:off x="2646254" y="2635440"/>
              <a:ext cx="2312280" cy="720"/>
            </p14:xfrm>
          </p:contentPart>
        </mc:Choice>
        <mc:Fallback xmlns="">
          <p:pic>
            <p:nvPicPr>
              <p:cNvPr id="153" name="Ink 152">
                <a:extLst>
                  <a:ext uri="{FF2B5EF4-FFF2-40B4-BE49-F238E27FC236}">
                    <a16:creationId xmlns:a16="http://schemas.microsoft.com/office/drawing/2014/main" id="{539BACAF-ABC0-E51D-DAF3-57646BF6C8A7}"/>
                  </a:ext>
                </a:extLst>
              </p:cNvPr>
              <p:cNvPicPr/>
              <p:nvPr/>
            </p:nvPicPr>
            <p:blipFill>
              <a:blip r:embed="rId111"/>
              <a:stretch>
                <a:fillRect/>
              </a:stretch>
            </p:blipFill>
            <p:spPr>
              <a:xfrm>
                <a:off x="2640134" y="2623200"/>
                <a:ext cx="2324520" cy="2520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155" name="Ink 154">
                <a:extLst>
                  <a:ext uri="{FF2B5EF4-FFF2-40B4-BE49-F238E27FC236}">
                    <a16:creationId xmlns:a16="http://schemas.microsoft.com/office/drawing/2014/main" id="{01C1C0B4-63DC-99D0-65F9-9F23E2EAB280}"/>
                  </a:ext>
                </a:extLst>
              </p14:cNvPr>
              <p14:cNvContentPartPr/>
              <p14:nvPr/>
            </p14:nvContentPartPr>
            <p14:xfrm>
              <a:off x="4957454" y="2651280"/>
              <a:ext cx="43560" cy="1036800"/>
            </p14:xfrm>
          </p:contentPart>
        </mc:Choice>
        <mc:Fallback xmlns="">
          <p:pic>
            <p:nvPicPr>
              <p:cNvPr id="155" name="Ink 154">
                <a:extLst>
                  <a:ext uri="{FF2B5EF4-FFF2-40B4-BE49-F238E27FC236}">
                    <a16:creationId xmlns:a16="http://schemas.microsoft.com/office/drawing/2014/main" id="{01C1C0B4-63DC-99D0-65F9-9F23E2EAB280}"/>
                  </a:ext>
                </a:extLst>
              </p:cNvPr>
              <p:cNvPicPr/>
              <p:nvPr/>
            </p:nvPicPr>
            <p:blipFill>
              <a:blip r:embed="rId113"/>
              <a:stretch>
                <a:fillRect/>
              </a:stretch>
            </p:blipFill>
            <p:spPr>
              <a:xfrm>
                <a:off x="4951334" y="2645160"/>
                <a:ext cx="55800" cy="104904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157" name="Ink 156">
                <a:extLst>
                  <a:ext uri="{FF2B5EF4-FFF2-40B4-BE49-F238E27FC236}">
                    <a16:creationId xmlns:a16="http://schemas.microsoft.com/office/drawing/2014/main" id="{788DE6EE-F2E2-F345-A035-654BE5B44C4C}"/>
                  </a:ext>
                </a:extLst>
              </p14:cNvPr>
              <p14:cNvContentPartPr/>
              <p14:nvPr/>
            </p14:nvContentPartPr>
            <p14:xfrm>
              <a:off x="2631854" y="3692040"/>
              <a:ext cx="2297520" cy="16200"/>
            </p14:xfrm>
          </p:contentPart>
        </mc:Choice>
        <mc:Fallback xmlns="">
          <p:pic>
            <p:nvPicPr>
              <p:cNvPr id="157" name="Ink 156">
                <a:extLst>
                  <a:ext uri="{FF2B5EF4-FFF2-40B4-BE49-F238E27FC236}">
                    <a16:creationId xmlns:a16="http://schemas.microsoft.com/office/drawing/2014/main" id="{788DE6EE-F2E2-F345-A035-654BE5B44C4C}"/>
                  </a:ext>
                </a:extLst>
              </p:cNvPr>
              <p:cNvPicPr/>
              <p:nvPr/>
            </p:nvPicPr>
            <p:blipFill>
              <a:blip r:embed="rId115"/>
              <a:stretch>
                <a:fillRect/>
              </a:stretch>
            </p:blipFill>
            <p:spPr>
              <a:xfrm>
                <a:off x="2625734" y="3685920"/>
                <a:ext cx="2309760" cy="2844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159" name="Ink 158">
                <a:extLst>
                  <a:ext uri="{FF2B5EF4-FFF2-40B4-BE49-F238E27FC236}">
                    <a16:creationId xmlns:a16="http://schemas.microsoft.com/office/drawing/2014/main" id="{1D30A916-1F6C-84E9-C3DF-20A8D320667D}"/>
                  </a:ext>
                </a:extLst>
              </p14:cNvPr>
              <p14:cNvContentPartPr/>
              <p14:nvPr/>
            </p14:nvContentPartPr>
            <p14:xfrm>
              <a:off x="2592254" y="2645520"/>
              <a:ext cx="720" cy="968760"/>
            </p14:xfrm>
          </p:contentPart>
        </mc:Choice>
        <mc:Fallback xmlns="">
          <p:pic>
            <p:nvPicPr>
              <p:cNvPr id="159" name="Ink 158">
                <a:extLst>
                  <a:ext uri="{FF2B5EF4-FFF2-40B4-BE49-F238E27FC236}">
                    <a16:creationId xmlns:a16="http://schemas.microsoft.com/office/drawing/2014/main" id="{1D30A916-1F6C-84E9-C3DF-20A8D320667D}"/>
                  </a:ext>
                </a:extLst>
              </p:cNvPr>
              <p:cNvPicPr/>
              <p:nvPr/>
            </p:nvPicPr>
            <p:blipFill>
              <a:blip r:embed="rId117"/>
              <a:stretch>
                <a:fillRect/>
              </a:stretch>
            </p:blipFill>
            <p:spPr>
              <a:xfrm>
                <a:off x="2580014" y="2639400"/>
                <a:ext cx="25200" cy="98100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160" name="Ink 159">
                <a:extLst>
                  <a:ext uri="{FF2B5EF4-FFF2-40B4-BE49-F238E27FC236}">
                    <a16:creationId xmlns:a16="http://schemas.microsoft.com/office/drawing/2014/main" id="{CB30E7E2-F0A7-433D-ACF7-F2B97AFB7E04}"/>
                  </a:ext>
                </a:extLst>
              </p14:cNvPr>
              <p14:cNvContentPartPr/>
              <p14:nvPr/>
            </p14:nvContentPartPr>
            <p14:xfrm>
              <a:off x="5058254" y="2997240"/>
              <a:ext cx="348480" cy="278280"/>
            </p14:xfrm>
          </p:contentPart>
        </mc:Choice>
        <mc:Fallback xmlns="">
          <p:pic>
            <p:nvPicPr>
              <p:cNvPr id="160" name="Ink 159">
                <a:extLst>
                  <a:ext uri="{FF2B5EF4-FFF2-40B4-BE49-F238E27FC236}">
                    <a16:creationId xmlns:a16="http://schemas.microsoft.com/office/drawing/2014/main" id="{CB30E7E2-F0A7-433D-ACF7-F2B97AFB7E04}"/>
                  </a:ext>
                </a:extLst>
              </p:cNvPr>
              <p:cNvPicPr/>
              <p:nvPr/>
            </p:nvPicPr>
            <p:blipFill>
              <a:blip r:embed="rId119"/>
              <a:stretch>
                <a:fillRect/>
              </a:stretch>
            </p:blipFill>
            <p:spPr>
              <a:xfrm>
                <a:off x="5052134" y="2991120"/>
                <a:ext cx="360720" cy="290520"/>
              </a:xfrm>
              <a:prstGeom prst="rect">
                <a:avLst/>
              </a:prstGeom>
            </p:spPr>
          </p:pic>
        </mc:Fallback>
      </mc:AlternateContent>
      <p:grpSp>
        <p:nvGrpSpPr>
          <p:cNvPr id="175" name="Group 174">
            <a:extLst>
              <a:ext uri="{FF2B5EF4-FFF2-40B4-BE49-F238E27FC236}">
                <a16:creationId xmlns:a16="http://schemas.microsoft.com/office/drawing/2014/main" id="{32298CFC-AEF1-D10E-2B7F-8635673E4FA6}"/>
              </a:ext>
            </a:extLst>
          </p:cNvPr>
          <p:cNvGrpSpPr/>
          <p:nvPr/>
        </p:nvGrpSpPr>
        <p:grpSpPr>
          <a:xfrm>
            <a:off x="755174" y="3919200"/>
            <a:ext cx="2459520" cy="466200"/>
            <a:chOff x="755174" y="3919200"/>
            <a:chExt cx="2459520" cy="466200"/>
          </a:xfrm>
        </p:grpSpPr>
        <mc:AlternateContent xmlns:mc="http://schemas.openxmlformats.org/markup-compatibility/2006" xmlns:p14="http://schemas.microsoft.com/office/powerpoint/2010/main">
          <mc:Choice Requires="p14">
            <p:contentPart p14:bwMode="auto" r:id="rId120">
              <p14:nvContentPartPr>
                <p14:cNvPr id="161" name="Ink 160">
                  <a:extLst>
                    <a:ext uri="{FF2B5EF4-FFF2-40B4-BE49-F238E27FC236}">
                      <a16:creationId xmlns:a16="http://schemas.microsoft.com/office/drawing/2014/main" id="{2896DEC4-16AC-6BAB-A97B-841137F5D03E}"/>
                    </a:ext>
                  </a:extLst>
                </p14:cNvPr>
                <p14:cNvContentPartPr/>
                <p14:nvPr/>
              </p14:nvContentPartPr>
              <p14:xfrm>
                <a:off x="755174" y="3958080"/>
                <a:ext cx="148320" cy="331200"/>
              </p14:xfrm>
            </p:contentPart>
          </mc:Choice>
          <mc:Fallback xmlns="">
            <p:pic>
              <p:nvPicPr>
                <p:cNvPr id="161" name="Ink 160">
                  <a:extLst>
                    <a:ext uri="{FF2B5EF4-FFF2-40B4-BE49-F238E27FC236}">
                      <a16:creationId xmlns:a16="http://schemas.microsoft.com/office/drawing/2014/main" id="{2896DEC4-16AC-6BAB-A97B-841137F5D03E}"/>
                    </a:ext>
                  </a:extLst>
                </p:cNvPr>
                <p:cNvPicPr/>
                <p:nvPr/>
              </p:nvPicPr>
              <p:blipFill>
                <a:blip r:embed="rId121"/>
                <a:stretch>
                  <a:fillRect/>
                </a:stretch>
              </p:blipFill>
              <p:spPr>
                <a:xfrm>
                  <a:off x="749054" y="3951960"/>
                  <a:ext cx="160560" cy="34344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162" name="Ink 161">
                  <a:extLst>
                    <a:ext uri="{FF2B5EF4-FFF2-40B4-BE49-F238E27FC236}">
                      <a16:creationId xmlns:a16="http://schemas.microsoft.com/office/drawing/2014/main" id="{C5EAAEC8-9B51-50A3-117D-B3C46186EC20}"/>
                    </a:ext>
                  </a:extLst>
                </p14:cNvPr>
                <p14:cNvContentPartPr/>
                <p14:nvPr/>
              </p14:nvContentPartPr>
              <p14:xfrm>
                <a:off x="985214" y="4139160"/>
                <a:ext cx="108720" cy="161640"/>
              </p14:xfrm>
            </p:contentPart>
          </mc:Choice>
          <mc:Fallback xmlns="">
            <p:pic>
              <p:nvPicPr>
                <p:cNvPr id="162" name="Ink 161">
                  <a:extLst>
                    <a:ext uri="{FF2B5EF4-FFF2-40B4-BE49-F238E27FC236}">
                      <a16:creationId xmlns:a16="http://schemas.microsoft.com/office/drawing/2014/main" id="{C5EAAEC8-9B51-50A3-117D-B3C46186EC20}"/>
                    </a:ext>
                  </a:extLst>
                </p:cNvPr>
                <p:cNvPicPr/>
                <p:nvPr/>
              </p:nvPicPr>
              <p:blipFill>
                <a:blip r:embed="rId123"/>
                <a:stretch>
                  <a:fillRect/>
                </a:stretch>
              </p:blipFill>
              <p:spPr>
                <a:xfrm>
                  <a:off x="979094" y="4133040"/>
                  <a:ext cx="120960" cy="17388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163" name="Ink 162">
                  <a:extLst>
                    <a:ext uri="{FF2B5EF4-FFF2-40B4-BE49-F238E27FC236}">
                      <a16:creationId xmlns:a16="http://schemas.microsoft.com/office/drawing/2014/main" id="{F1E4A8F3-81B7-269D-89E4-6033DD7F09E8}"/>
                    </a:ext>
                  </a:extLst>
                </p14:cNvPr>
                <p14:cNvContentPartPr/>
                <p14:nvPr/>
              </p14:nvContentPartPr>
              <p14:xfrm>
                <a:off x="1093214" y="3919200"/>
                <a:ext cx="97560" cy="321840"/>
              </p14:xfrm>
            </p:contentPart>
          </mc:Choice>
          <mc:Fallback xmlns="">
            <p:pic>
              <p:nvPicPr>
                <p:cNvPr id="163" name="Ink 162">
                  <a:extLst>
                    <a:ext uri="{FF2B5EF4-FFF2-40B4-BE49-F238E27FC236}">
                      <a16:creationId xmlns:a16="http://schemas.microsoft.com/office/drawing/2014/main" id="{F1E4A8F3-81B7-269D-89E4-6033DD7F09E8}"/>
                    </a:ext>
                  </a:extLst>
                </p:cNvPr>
                <p:cNvPicPr/>
                <p:nvPr/>
              </p:nvPicPr>
              <p:blipFill>
                <a:blip r:embed="rId125"/>
                <a:stretch>
                  <a:fillRect/>
                </a:stretch>
              </p:blipFill>
              <p:spPr>
                <a:xfrm>
                  <a:off x="1087094" y="3913080"/>
                  <a:ext cx="109800" cy="33408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164" name="Ink 163">
                  <a:extLst>
                    <a:ext uri="{FF2B5EF4-FFF2-40B4-BE49-F238E27FC236}">
                      <a16:creationId xmlns:a16="http://schemas.microsoft.com/office/drawing/2014/main" id="{CE87BA54-42CF-B831-3608-4CAC79CEB12E}"/>
                    </a:ext>
                  </a:extLst>
                </p14:cNvPr>
                <p14:cNvContentPartPr/>
                <p14:nvPr/>
              </p14:nvContentPartPr>
              <p14:xfrm>
                <a:off x="1248374" y="4053120"/>
                <a:ext cx="114840" cy="186120"/>
              </p14:xfrm>
            </p:contentPart>
          </mc:Choice>
          <mc:Fallback xmlns="">
            <p:pic>
              <p:nvPicPr>
                <p:cNvPr id="164" name="Ink 163">
                  <a:extLst>
                    <a:ext uri="{FF2B5EF4-FFF2-40B4-BE49-F238E27FC236}">
                      <a16:creationId xmlns:a16="http://schemas.microsoft.com/office/drawing/2014/main" id="{CE87BA54-42CF-B831-3608-4CAC79CEB12E}"/>
                    </a:ext>
                  </a:extLst>
                </p:cNvPr>
                <p:cNvPicPr/>
                <p:nvPr/>
              </p:nvPicPr>
              <p:blipFill>
                <a:blip r:embed="rId127"/>
                <a:stretch>
                  <a:fillRect/>
                </a:stretch>
              </p:blipFill>
              <p:spPr>
                <a:xfrm>
                  <a:off x="1242254" y="4047000"/>
                  <a:ext cx="127080" cy="19836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165" name="Ink 164">
                  <a:extLst>
                    <a:ext uri="{FF2B5EF4-FFF2-40B4-BE49-F238E27FC236}">
                      <a16:creationId xmlns:a16="http://schemas.microsoft.com/office/drawing/2014/main" id="{4F6D8B1E-BC43-71C6-FD1E-6AE3C592068D}"/>
                    </a:ext>
                  </a:extLst>
                </p14:cNvPr>
                <p14:cNvContentPartPr/>
                <p14:nvPr/>
              </p14:nvContentPartPr>
              <p14:xfrm>
                <a:off x="1434494" y="4092360"/>
                <a:ext cx="146160" cy="142200"/>
              </p14:xfrm>
            </p:contentPart>
          </mc:Choice>
          <mc:Fallback xmlns="">
            <p:pic>
              <p:nvPicPr>
                <p:cNvPr id="165" name="Ink 164">
                  <a:extLst>
                    <a:ext uri="{FF2B5EF4-FFF2-40B4-BE49-F238E27FC236}">
                      <a16:creationId xmlns:a16="http://schemas.microsoft.com/office/drawing/2014/main" id="{4F6D8B1E-BC43-71C6-FD1E-6AE3C592068D}"/>
                    </a:ext>
                  </a:extLst>
                </p:cNvPr>
                <p:cNvPicPr/>
                <p:nvPr/>
              </p:nvPicPr>
              <p:blipFill>
                <a:blip r:embed="rId129"/>
                <a:stretch>
                  <a:fillRect/>
                </a:stretch>
              </p:blipFill>
              <p:spPr>
                <a:xfrm>
                  <a:off x="1428374" y="4086240"/>
                  <a:ext cx="158400" cy="15444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166" name="Ink 165">
                  <a:extLst>
                    <a:ext uri="{FF2B5EF4-FFF2-40B4-BE49-F238E27FC236}">
                      <a16:creationId xmlns:a16="http://schemas.microsoft.com/office/drawing/2014/main" id="{7DC837E9-128E-8709-FD83-F823315944AA}"/>
                    </a:ext>
                  </a:extLst>
                </p14:cNvPr>
                <p14:cNvContentPartPr/>
                <p14:nvPr/>
              </p14:nvContentPartPr>
              <p14:xfrm>
                <a:off x="1789094" y="3973920"/>
                <a:ext cx="192600" cy="273600"/>
              </p14:xfrm>
            </p:contentPart>
          </mc:Choice>
          <mc:Fallback xmlns="">
            <p:pic>
              <p:nvPicPr>
                <p:cNvPr id="166" name="Ink 165">
                  <a:extLst>
                    <a:ext uri="{FF2B5EF4-FFF2-40B4-BE49-F238E27FC236}">
                      <a16:creationId xmlns:a16="http://schemas.microsoft.com/office/drawing/2014/main" id="{7DC837E9-128E-8709-FD83-F823315944AA}"/>
                    </a:ext>
                  </a:extLst>
                </p:cNvPr>
                <p:cNvPicPr/>
                <p:nvPr/>
              </p:nvPicPr>
              <p:blipFill>
                <a:blip r:embed="rId131"/>
                <a:stretch>
                  <a:fillRect/>
                </a:stretch>
              </p:blipFill>
              <p:spPr>
                <a:xfrm>
                  <a:off x="1782974" y="3967800"/>
                  <a:ext cx="204840" cy="28584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167" name="Ink 166">
                  <a:extLst>
                    <a:ext uri="{FF2B5EF4-FFF2-40B4-BE49-F238E27FC236}">
                      <a16:creationId xmlns:a16="http://schemas.microsoft.com/office/drawing/2014/main" id="{315F03E9-AD77-CF05-7CEF-B38D45266E2C}"/>
                    </a:ext>
                  </a:extLst>
                </p14:cNvPr>
                <p14:cNvContentPartPr/>
                <p14:nvPr/>
              </p14:nvContentPartPr>
              <p14:xfrm>
                <a:off x="2019854" y="4124760"/>
                <a:ext cx="134640" cy="136800"/>
              </p14:xfrm>
            </p:contentPart>
          </mc:Choice>
          <mc:Fallback xmlns="">
            <p:pic>
              <p:nvPicPr>
                <p:cNvPr id="167" name="Ink 166">
                  <a:extLst>
                    <a:ext uri="{FF2B5EF4-FFF2-40B4-BE49-F238E27FC236}">
                      <a16:creationId xmlns:a16="http://schemas.microsoft.com/office/drawing/2014/main" id="{315F03E9-AD77-CF05-7CEF-B38D45266E2C}"/>
                    </a:ext>
                  </a:extLst>
                </p:cNvPr>
                <p:cNvPicPr/>
                <p:nvPr/>
              </p:nvPicPr>
              <p:blipFill>
                <a:blip r:embed="rId133"/>
                <a:stretch>
                  <a:fillRect/>
                </a:stretch>
              </p:blipFill>
              <p:spPr>
                <a:xfrm>
                  <a:off x="2013734" y="4118640"/>
                  <a:ext cx="146880" cy="14904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168" name="Ink 167">
                  <a:extLst>
                    <a:ext uri="{FF2B5EF4-FFF2-40B4-BE49-F238E27FC236}">
                      <a16:creationId xmlns:a16="http://schemas.microsoft.com/office/drawing/2014/main" id="{D2235EA6-336C-095C-5A05-2118D6DC0B5C}"/>
                    </a:ext>
                  </a:extLst>
                </p14:cNvPr>
                <p14:cNvContentPartPr/>
                <p14:nvPr/>
              </p14:nvContentPartPr>
              <p14:xfrm>
                <a:off x="2214614" y="4117560"/>
                <a:ext cx="183960" cy="132480"/>
              </p14:xfrm>
            </p:contentPart>
          </mc:Choice>
          <mc:Fallback xmlns="">
            <p:pic>
              <p:nvPicPr>
                <p:cNvPr id="168" name="Ink 167">
                  <a:extLst>
                    <a:ext uri="{FF2B5EF4-FFF2-40B4-BE49-F238E27FC236}">
                      <a16:creationId xmlns:a16="http://schemas.microsoft.com/office/drawing/2014/main" id="{D2235EA6-336C-095C-5A05-2118D6DC0B5C}"/>
                    </a:ext>
                  </a:extLst>
                </p:cNvPr>
                <p:cNvPicPr/>
                <p:nvPr/>
              </p:nvPicPr>
              <p:blipFill>
                <a:blip r:embed="rId135"/>
                <a:stretch>
                  <a:fillRect/>
                </a:stretch>
              </p:blipFill>
              <p:spPr>
                <a:xfrm>
                  <a:off x="2208494" y="4111440"/>
                  <a:ext cx="196200" cy="14472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169" name="Ink 168">
                  <a:extLst>
                    <a:ext uri="{FF2B5EF4-FFF2-40B4-BE49-F238E27FC236}">
                      <a16:creationId xmlns:a16="http://schemas.microsoft.com/office/drawing/2014/main" id="{7837D39F-5B66-7DD9-FA43-EEA98018A766}"/>
                    </a:ext>
                  </a:extLst>
                </p14:cNvPr>
                <p14:cNvContentPartPr/>
                <p14:nvPr/>
              </p14:nvContentPartPr>
              <p14:xfrm>
                <a:off x="2474174" y="4209720"/>
                <a:ext cx="11160" cy="175680"/>
              </p14:xfrm>
            </p:contentPart>
          </mc:Choice>
          <mc:Fallback xmlns="">
            <p:pic>
              <p:nvPicPr>
                <p:cNvPr id="169" name="Ink 168">
                  <a:extLst>
                    <a:ext uri="{FF2B5EF4-FFF2-40B4-BE49-F238E27FC236}">
                      <a16:creationId xmlns:a16="http://schemas.microsoft.com/office/drawing/2014/main" id="{7837D39F-5B66-7DD9-FA43-EEA98018A766}"/>
                    </a:ext>
                  </a:extLst>
                </p:cNvPr>
                <p:cNvPicPr/>
                <p:nvPr/>
              </p:nvPicPr>
              <p:blipFill>
                <a:blip r:embed="rId137"/>
                <a:stretch>
                  <a:fillRect/>
                </a:stretch>
              </p:blipFill>
              <p:spPr>
                <a:xfrm>
                  <a:off x="2468054" y="4203600"/>
                  <a:ext cx="23400" cy="18792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170" name="Ink 169">
                  <a:extLst>
                    <a:ext uri="{FF2B5EF4-FFF2-40B4-BE49-F238E27FC236}">
                      <a16:creationId xmlns:a16="http://schemas.microsoft.com/office/drawing/2014/main" id="{87A74E3F-63D2-88E6-C869-BC09C44EA7DE}"/>
                    </a:ext>
                  </a:extLst>
                </p14:cNvPr>
                <p14:cNvContentPartPr/>
                <p14:nvPr/>
              </p14:nvContentPartPr>
              <p14:xfrm>
                <a:off x="2470214" y="4099200"/>
                <a:ext cx="119520" cy="109800"/>
              </p14:xfrm>
            </p:contentPart>
          </mc:Choice>
          <mc:Fallback xmlns="">
            <p:pic>
              <p:nvPicPr>
                <p:cNvPr id="170" name="Ink 169">
                  <a:extLst>
                    <a:ext uri="{FF2B5EF4-FFF2-40B4-BE49-F238E27FC236}">
                      <a16:creationId xmlns:a16="http://schemas.microsoft.com/office/drawing/2014/main" id="{87A74E3F-63D2-88E6-C869-BC09C44EA7DE}"/>
                    </a:ext>
                  </a:extLst>
                </p:cNvPr>
                <p:cNvPicPr/>
                <p:nvPr/>
              </p:nvPicPr>
              <p:blipFill>
                <a:blip r:embed="rId139"/>
                <a:stretch>
                  <a:fillRect/>
                </a:stretch>
              </p:blipFill>
              <p:spPr>
                <a:xfrm>
                  <a:off x="2464094" y="4093080"/>
                  <a:ext cx="131760" cy="12204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171" name="Ink 170">
                  <a:extLst>
                    <a:ext uri="{FF2B5EF4-FFF2-40B4-BE49-F238E27FC236}">
                      <a16:creationId xmlns:a16="http://schemas.microsoft.com/office/drawing/2014/main" id="{C57365C9-4E41-BE4A-A24B-0E8B1585FC12}"/>
                    </a:ext>
                  </a:extLst>
                </p14:cNvPr>
                <p14:cNvContentPartPr/>
                <p14:nvPr/>
              </p14:nvContentPartPr>
              <p14:xfrm>
                <a:off x="2653454" y="4107840"/>
                <a:ext cx="29160" cy="106560"/>
              </p14:xfrm>
            </p:contentPart>
          </mc:Choice>
          <mc:Fallback xmlns="">
            <p:pic>
              <p:nvPicPr>
                <p:cNvPr id="171" name="Ink 170">
                  <a:extLst>
                    <a:ext uri="{FF2B5EF4-FFF2-40B4-BE49-F238E27FC236}">
                      <a16:creationId xmlns:a16="http://schemas.microsoft.com/office/drawing/2014/main" id="{C57365C9-4E41-BE4A-A24B-0E8B1585FC12}"/>
                    </a:ext>
                  </a:extLst>
                </p:cNvPr>
                <p:cNvPicPr/>
                <p:nvPr/>
              </p:nvPicPr>
              <p:blipFill>
                <a:blip r:embed="rId141"/>
                <a:stretch>
                  <a:fillRect/>
                </a:stretch>
              </p:blipFill>
              <p:spPr>
                <a:xfrm>
                  <a:off x="2647334" y="4101720"/>
                  <a:ext cx="41400" cy="11880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172" name="Ink 171">
                  <a:extLst>
                    <a:ext uri="{FF2B5EF4-FFF2-40B4-BE49-F238E27FC236}">
                      <a16:creationId xmlns:a16="http://schemas.microsoft.com/office/drawing/2014/main" id="{3682F512-5F77-EF62-38FA-C8A46F31D3DD}"/>
                    </a:ext>
                  </a:extLst>
                </p14:cNvPr>
                <p14:cNvContentPartPr/>
                <p14:nvPr/>
              </p14:nvContentPartPr>
              <p14:xfrm>
                <a:off x="2653454" y="4073280"/>
                <a:ext cx="226800" cy="124200"/>
              </p14:xfrm>
            </p:contentPart>
          </mc:Choice>
          <mc:Fallback xmlns="">
            <p:pic>
              <p:nvPicPr>
                <p:cNvPr id="172" name="Ink 171">
                  <a:extLst>
                    <a:ext uri="{FF2B5EF4-FFF2-40B4-BE49-F238E27FC236}">
                      <a16:creationId xmlns:a16="http://schemas.microsoft.com/office/drawing/2014/main" id="{3682F512-5F77-EF62-38FA-C8A46F31D3DD}"/>
                    </a:ext>
                  </a:extLst>
                </p:cNvPr>
                <p:cNvPicPr/>
                <p:nvPr/>
              </p:nvPicPr>
              <p:blipFill>
                <a:blip r:embed="rId143"/>
                <a:stretch>
                  <a:fillRect/>
                </a:stretch>
              </p:blipFill>
              <p:spPr>
                <a:xfrm>
                  <a:off x="2647334" y="4067160"/>
                  <a:ext cx="239040" cy="13644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173" name="Ink 172">
                  <a:extLst>
                    <a:ext uri="{FF2B5EF4-FFF2-40B4-BE49-F238E27FC236}">
                      <a16:creationId xmlns:a16="http://schemas.microsoft.com/office/drawing/2014/main" id="{AAD4FB78-711C-B2E0-C7EE-73719C78423B}"/>
                    </a:ext>
                  </a:extLst>
                </p14:cNvPr>
                <p14:cNvContentPartPr/>
                <p14:nvPr/>
              </p14:nvContentPartPr>
              <p14:xfrm>
                <a:off x="2930294" y="4045920"/>
                <a:ext cx="99000" cy="161280"/>
              </p14:xfrm>
            </p:contentPart>
          </mc:Choice>
          <mc:Fallback xmlns="">
            <p:pic>
              <p:nvPicPr>
                <p:cNvPr id="173" name="Ink 172">
                  <a:extLst>
                    <a:ext uri="{FF2B5EF4-FFF2-40B4-BE49-F238E27FC236}">
                      <a16:creationId xmlns:a16="http://schemas.microsoft.com/office/drawing/2014/main" id="{AAD4FB78-711C-B2E0-C7EE-73719C78423B}"/>
                    </a:ext>
                  </a:extLst>
                </p:cNvPr>
                <p:cNvPicPr/>
                <p:nvPr/>
              </p:nvPicPr>
              <p:blipFill>
                <a:blip r:embed="rId145"/>
                <a:stretch>
                  <a:fillRect/>
                </a:stretch>
              </p:blipFill>
              <p:spPr>
                <a:xfrm>
                  <a:off x="2924174" y="4039800"/>
                  <a:ext cx="111240" cy="17352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174" name="Ink 173">
                  <a:extLst>
                    <a:ext uri="{FF2B5EF4-FFF2-40B4-BE49-F238E27FC236}">
                      <a16:creationId xmlns:a16="http://schemas.microsoft.com/office/drawing/2014/main" id="{0178257A-38D0-6F24-393B-B16BB0902807}"/>
                    </a:ext>
                  </a:extLst>
                </p14:cNvPr>
                <p14:cNvContentPartPr/>
                <p14:nvPr/>
              </p14:nvContentPartPr>
              <p14:xfrm>
                <a:off x="3102734" y="4041600"/>
                <a:ext cx="111960" cy="192960"/>
              </p14:xfrm>
            </p:contentPart>
          </mc:Choice>
          <mc:Fallback xmlns="">
            <p:pic>
              <p:nvPicPr>
                <p:cNvPr id="174" name="Ink 173">
                  <a:extLst>
                    <a:ext uri="{FF2B5EF4-FFF2-40B4-BE49-F238E27FC236}">
                      <a16:creationId xmlns:a16="http://schemas.microsoft.com/office/drawing/2014/main" id="{0178257A-38D0-6F24-393B-B16BB0902807}"/>
                    </a:ext>
                  </a:extLst>
                </p:cNvPr>
                <p:cNvPicPr/>
                <p:nvPr/>
              </p:nvPicPr>
              <p:blipFill>
                <a:blip r:embed="rId147"/>
                <a:stretch>
                  <a:fillRect/>
                </a:stretch>
              </p:blipFill>
              <p:spPr>
                <a:xfrm>
                  <a:off x="3096614" y="4035480"/>
                  <a:ext cx="124200" cy="205200"/>
                </a:xfrm>
                <a:prstGeom prst="rect">
                  <a:avLst/>
                </a:prstGeom>
              </p:spPr>
            </p:pic>
          </mc:Fallback>
        </mc:AlternateContent>
      </p:grpSp>
      <p:grpSp>
        <p:nvGrpSpPr>
          <p:cNvPr id="183" name="Group 182">
            <a:extLst>
              <a:ext uri="{FF2B5EF4-FFF2-40B4-BE49-F238E27FC236}">
                <a16:creationId xmlns:a16="http://schemas.microsoft.com/office/drawing/2014/main" id="{72D6F69B-EF38-FB2A-0016-AAE8DE87F512}"/>
              </a:ext>
            </a:extLst>
          </p:cNvPr>
          <p:cNvGrpSpPr/>
          <p:nvPr/>
        </p:nvGrpSpPr>
        <p:grpSpPr>
          <a:xfrm>
            <a:off x="460694" y="4776360"/>
            <a:ext cx="2049480" cy="421920"/>
            <a:chOff x="460694" y="4776360"/>
            <a:chExt cx="2049480" cy="421920"/>
          </a:xfrm>
        </p:grpSpPr>
        <mc:AlternateContent xmlns:mc="http://schemas.openxmlformats.org/markup-compatibility/2006" xmlns:p14="http://schemas.microsoft.com/office/powerpoint/2010/main">
          <mc:Choice Requires="p14">
            <p:contentPart p14:bwMode="auto" r:id="rId148">
              <p14:nvContentPartPr>
                <p14:cNvPr id="176" name="Ink 175">
                  <a:extLst>
                    <a:ext uri="{FF2B5EF4-FFF2-40B4-BE49-F238E27FC236}">
                      <a16:creationId xmlns:a16="http://schemas.microsoft.com/office/drawing/2014/main" id="{55B7340B-E661-AAA7-95E0-07C1E1265358}"/>
                    </a:ext>
                  </a:extLst>
                </p14:cNvPr>
                <p14:cNvContentPartPr/>
                <p14:nvPr/>
              </p14:nvContentPartPr>
              <p14:xfrm>
                <a:off x="945974" y="5096760"/>
                <a:ext cx="21960" cy="14760"/>
              </p14:xfrm>
            </p:contentPart>
          </mc:Choice>
          <mc:Fallback xmlns="">
            <p:pic>
              <p:nvPicPr>
                <p:cNvPr id="176" name="Ink 175">
                  <a:extLst>
                    <a:ext uri="{FF2B5EF4-FFF2-40B4-BE49-F238E27FC236}">
                      <a16:creationId xmlns:a16="http://schemas.microsoft.com/office/drawing/2014/main" id="{55B7340B-E661-AAA7-95E0-07C1E1265358}"/>
                    </a:ext>
                  </a:extLst>
                </p:cNvPr>
                <p:cNvPicPr/>
                <p:nvPr/>
              </p:nvPicPr>
              <p:blipFill>
                <a:blip r:embed="rId149"/>
                <a:stretch>
                  <a:fillRect/>
                </a:stretch>
              </p:blipFill>
              <p:spPr>
                <a:xfrm>
                  <a:off x="939854" y="5090640"/>
                  <a:ext cx="34200" cy="2700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177" name="Ink 176">
                  <a:extLst>
                    <a:ext uri="{FF2B5EF4-FFF2-40B4-BE49-F238E27FC236}">
                      <a16:creationId xmlns:a16="http://schemas.microsoft.com/office/drawing/2014/main" id="{38211C77-A784-A216-0E89-C09AEB1400BC}"/>
                    </a:ext>
                  </a:extLst>
                </p14:cNvPr>
                <p14:cNvContentPartPr/>
                <p14:nvPr/>
              </p14:nvContentPartPr>
              <p14:xfrm>
                <a:off x="967574" y="5111160"/>
                <a:ext cx="360" cy="360"/>
              </p14:xfrm>
            </p:contentPart>
          </mc:Choice>
          <mc:Fallback xmlns="">
            <p:pic>
              <p:nvPicPr>
                <p:cNvPr id="177" name="Ink 176">
                  <a:extLst>
                    <a:ext uri="{FF2B5EF4-FFF2-40B4-BE49-F238E27FC236}">
                      <a16:creationId xmlns:a16="http://schemas.microsoft.com/office/drawing/2014/main" id="{38211C77-A784-A216-0E89-C09AEB1400BC}"/>
                    </a:ext>
                  </a:extLst>
                </p:cNvPr>
                <p:cNvPicPr/>
                <p:nvPr/>
              </p:nvPicPr>
              <p:blipFill>
                <a:blip r:embed="rId151"/>
                <a:stretch>
                  <a:fillRect/>
                </a:stretch>
              </p:blipFill>
              <p:spPr>
                <a:xfrm>
                  <a:off x="961454" y="510504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178" name="Ink 177">
                  <a:extLst>
                    <a:ext uri="{FF2B5EF4-FFF2-40B4-BE49-F238E27FC236}">
                      <a16:creationId xmlns:a16="http://schemas.microsoft.com/office/drawing/2014/main" id="{8D94DF6C-FA33-6D87-70E6-CF287E4F7471}"/>
                    </a:ext>
                  </a:extLst>
                </p14:cNvPr>
                <p14:cNvContentPartPr/>
                <p14:nvPr/>
              </p14:nvContentPartPr>
              <p14:xfrm>
                <a:off x="928334" y="4776360"/>
                <a:ext cx="1581840" cy="347400"/>
              </p14:xfrm>
            </p:contentPart>
          </mc:Choice>
          <mc:Fallback xmlns="">
            <p:pic>
              <p:nvPicPr>
                <p:cNvPr id="178" name="Ink 177">
                  <a:extLst>
                    <a:ext uri="{FF2B5EF4-FFF2-40B4-BE49-F238E27FC236}">
                      <a16:creationId xmlns:a16="http://schemas.microsoft.com/office/drawing/2014/main" id="{8D94DF6C-FA33-6D87-70E6-CF287E4F7471}"/>
                    </a:ext>
                  </a:extLst>
                </p:cNvPr>
                <p:cNvPicPr/>
                <p:nvPr/>
              </p:nvPicPr>
              <p:blipFill>
                <a:blip r:embed="rId153"/>
                <a:stretch>
                  <a:fillRect/>
                </a:stretch>
              </p:blipFill>
              <p:spPr>
                <a:xfrm>
                  <a:off x="922214" y="4770240"/>
                  <a:ext cx="1594080" cy="35964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180" name="Ink 179">
                  <a:extLst>
                    <a:ext uri="{FF2B5EF4-FFF2-40B4-BE49-F238E27FC236}">
                      <a16:creationId xmlns:a16="http://schemas.microsoft.com/office/drawing/2014/main" id="{3BFF94A1-A2AA-6266-5CF5-764ECBDB9DCB}"/>
                    </a:ext>
                  </a:extLst>
                </p14:cNvPr>
                <p14:cNvContentPartPr/>
                <p14:nvPr/>
              </p14:nvContentPartPr>
              <p14:xfrm>
                <a:off x="661934" y="4795080"/>
                <a:ext cx="159120" cy="403200"/>
              </p14:xfrm>
            </p:contentPart>
          </mc:Choice>
          <mc:Fallback xmlns="">
            <p:pic>
              <p:nvPicPr>
                <p:cNvPr id="180" name="Ink 179">
                  <a:extLst>
                    <a:ext uri="{FF2B5EF4-FFF2-40B4-BE49-F238E27FC236}">
                      <a16:creationId xmlns:a16="http://schemas.microsoft.com/office/drawing/2014/main" id="{3BFF94A1-A2AA-6266-5CF5-764ECBDB9DCB}"/>
                    </a:ext>
                  </a:extLst>
                </p:cNvPr>
                <p:cNvPicPr/>
                <p:nvPr/>
              </p:nvPicPr>
              <p:blipFill>
                <a:blip r:embed="rId155"/>
                <a:stretch>
                  <a:fillRect/>
                </a:stretch>
              </p:blipFill>
              <p:spPr>
                <a:xfrm>
                  <a:off x="655814" y="4788960"/>
                  <a:ext cx="171360" cy="41544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181" name="Ink 180">
                  <a:extLst>
                    <a:ext uri="{FF2B5EF4-FFF2-40B4-BE49-F238E27FC236}">
                      <a16:creationId xmlns:a16="http://schemas.microsoft.com/office/drawing/2014/main" id="{2A742A61-468A-BC78-5278-720FAB7BFE21}"/>
                    </a:ext>
                  </a:extLst>
                </p14:cNvPr>
                <p14:cNvContentPartPr/>
                <p14:nvPr/>
              </p14:nvContentPartPr>
              <p14:xfrm>
                <a:off x="511094" y="4793640"/>
                <a:ext cx="30240" cy="216000"/>
              </p14:xfrm>
            </p:contentPart>
          </mc:Choice>
          <mc:Fallback xmlns="">
            <p:pic>
              <p:nvPicPr>
                <p:cNvPr id="181" name="Ink 180">
                  <a:extLst>
                    <a:ext uri="{FF2B5EF4-FFF2-40B4-BE49-F238E27FC236}">
                      <a16:creationId xmlns:a16="http://schemas.microsoft.com/office/drawing/2014/main" id="{2A742A61-468A-BC78-5278-720FAB7BFE21}"/>
                    </a:ext>
                  </a:extLst>
                </p:cNvPr>
                <p:cNvPicPr/>
                <p:nvPr/>
              </p:nvPicPr>
              <p:blipFill>
                <a:blip r:embed="rId157"/>
                <a:stretch>
                  <a:fillRect/>
                </a:stretch>
              </p:blipFill>
              <p:spPr>
                <a:xfrm>
                  <a:off x="504974" y="4787520"/>
                  <a:ext cx="42480" cy="22824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182" name="Ink 181">
                  <a:extLst>
                    <a:ext uri="{FF2B5EF4-FFF2-40B4-BE49-F238E27FC236}">
                      <a16:creationId xmlns:a16="http://schemas.microsoft.com/office/drawing/2014/main" id="{DADEEA1E-8BBA-BDB9-AFFC-3234BF1172DD}"/>
                    </a:ext>
                  </a:extLst>
                </p14:cNvPr>
                <p14:cNvContentPartPr/>
                <p14:nvPr/>
              </p14:nvContentPartPr>
              <p14:xfrm>
                <a:off x="460694" y="4907040"/>
                <a:ext cx="132120" cy="19800"/>
              </p14:xfrm>
            </p:contentPart>
          </mc:Choice>
          <mc:Fallback xmlns="">
            <p:pic>
              <p:nvPicPr>
                <p:cNvPr id="182" name="Ink 181">
                  <a:extLst>
                    <a:ext uri="{FF2B5EF4-FFF2-40B4-BE49-F238E27FC236}">
                      <a16:creationId xmlns:a16="http://schemas.microsoft.com/office/drawing/2014/main" id="{DADEEA1E-8BBA-BDB9-AFFC-3234BF1172DD}"/>
                    </a:ext>
                  </a:extLst>
                </p:cNvPr>
                <p:cNvPicPr/>
                <p:nvPr/>
              </p:nvPicPr>
              <p:blipFill>
                <a:blip r:embed="rId159"/>
                <a:stretch>
                  <a:fillRect/>
                </a:stretch>
              </p:blipFill>
              <p:spPr>
                <a:xfrm>
                  <a:off x="454574" y="4900920"/>
                  <a:ext cx="144360" cy="32040"/>
                </a:xfrm>
                <a:prstGeom prst="rect">
                  <a:avLst/>
                </a:prstGeom>
              </p:spPr>
            </p:pic>
          </mc:Fallback>
        </mc:AlternateContent>
      </p:grpSp>
      <p:grpSp>
        <p:nvGrpSpPr>
          <p:cNvPr id="186" name="Group 185">
            <a:extLst>
              <a:ext uri="{FF2B5EF4-FFF2-40B4-BE49-F238E27FC236}">
                <a16:creationId xmlns:a16="http://schemas.microsoft.com/office/drawing/2014/main" id="{C4BD77AC-7370-146E-CA2E-C86B711E91E4}"/>
              </a:ext>
            </a:extLst>
          </p:cNvPr>
          <p:cNvGrpSpPr/>
          <p:nvPr/>
        </p:nvGrpSpPr>
        <p:grpSpPr>
          <a:xfrm>
            <a:off x="1363574" y="4413840"/>
            <a:ext cx="570600" cy="208800"/>
            <a:chOff x="1363574" y="4413840"/>
            <a:chExt cx="570600" cy="208800"/>
          </a:xfrm>
        </p:grpSpPr>
        <mc:AlternateContent xmlns:mc="http://schemas.openxmlformats.org/markup-compatibility/2006" xmlns:p14="http://schemas.microsoft.com/office/powerpoint/2010/main">
          <mc:Choice Requires="p14">
            <p:contentPart p14:bwMode="auto" r:id="rId160">
              <p14:nvContentPartPr>
                <p14:cNvPr id="184" name="Ink 183">
                  <a:extLst>
                    <a:ext uri="{FF2B5EF4-FFF2-40B4-BE49-F238E27FC236}">
                      <a16:creationId xmlns:a16="http://schemas.microsoft.com/office/drawing/2014/main" id="{06528B0D-98CD-8114-8F91-8B013CD565C1}"/>
                    </a:ext>
                  </a:extLst>
                </p14:cNvPr>
                <p14:cNvContentPartPr/>
                <p14:nvPr/>
              </p14:nvContentPartPr>
              <p14:xfrm>
                <a:off x="1363574" y="4434000"/>
                <a:ext cx="150840" cy="188640"/>
              </p14:xfrm>
            </p:contentPart>
          </mc:Choice>
          <mc:Fallback xmlns="">
            <p:pic>
              <p:nvPicPr>
                <p:cNvPr id="184" name="Ink 183">
                  <a:extLst>
                    <a:ext uri="{FF2B5EF4-FFF2-40B4-BE49-F238E27FC236}">
                      <a16:creationId xmlns:a16="http://schemas.microsoft.com/office/drawing/2014/main" id="{06528B0D-98CD-8114-8F91-8B013CD565C1}"/>
                    </a:ext>
                  </a:extLst>
                </p:cNvPr>
                <p:cNvPicPr/>
                <p:nvPr/>
              </p:nvPicPr>
              <p:blipFill>
                <a:blip r:embed="rId161"/>
                <a:stretch>
                  <a:fillRect/>
                </a:stretch>
              </p:blipFill>
              <p:spPr>
                <a:xfrm>
                  <a:off x="1357454" y="4427880"/>
                  <a:ext cx="163080" cy="20088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185" name="Ink 184">
                  <a:extLst>
                    <a:ext uri="{FF2B5EF4-FFF2-40B4-BE49-F238E27FC236}">
                      <a16:creationId xmlns:a16="http://schemas.microsoft.com/office/drawing/2014/main" id="{D47B257F-AD1D-66B5-D38A-4587D8FA3A2A}"/>
                    </a:ext>
                  </a:extLst>
                </p14:cNvPr>
                <p14:cNvContentPartPr/>
                <p14:nvPr/>
              </p14:nvContentPartPr>
              <p14:xfrm>
                <a:off x="1603694" y="4413840"/>
                <a:ext cx="330480" cy="192960"/>
              </p14:xfrm>
            </p:contentPart>
          </mc:Choice>
          <mc:Fallback xmlns="">
            <p:pic>
              <p:nvPicPr>
                <p:cNvPr id="185" name="Ink 184">
                  <a:extLst>
                    <a:ext uri="{FF2B5EF4-FFF2-40B4-BE49-F238E27FC236}">
                      <a16:creationId xmlns:a16="http://schemas.microsoft.com/office/drawing/2014/main" id="{D47B257F-AD1D-66B5-D38A-4587D8FA3A2A}"/>
                    </a:ext>
                  </a:extLst>
                </p:cNvPr>
                <p:cNvPicPr/>
                <p:nvPr/>
              </p:nvPicPr>
              <p:blipFill>
                <a:blip r:embed="rId163"/>
                <a:stretch>
                  <a:fillRect/>
                </a:stretch>
              </p:blipFill>
              <p:spPr>
                <a:xfrm>
                  <a:off x="1597574" y="4407720"/>
                  <a:ext cx="342720" cy="205200"/>
                </a:xfrm>
                <a:prstGeom prst="rect">
                  <a:avLst/>
                </a:prstGeom>
              </p:spPr>
            </p:pic>
          </mc:Fallback>
        </mc:AlternateContent>
      </p:grpSp>
      <p:grpSp>
        <p:nvGrpSpPr>
          <p:cNvPr id="201" name="Group 200">
            <a:extLst>
              <a:ext uri="{FF2B5EF4-FFF2-40B4-BE49-F238E27FC236}">
                <a16:creationId xmlns:a16="http://schemas.microsoft.com/office/drawing/2014/main" id="{C52863EE-E989-7F36-2EA5-6C3DE0D6DCA8}"/>
              </a:ext>
            </a:extLst>
          </p:cNvPr>
          <p:cNvGrpSpPr/>
          <p:nvPr/>
        </p:nvGrpSpPr>
        <p:grpSpPr>
          <a:xfrm>
            <a:off x="3130814" y="4710120"/>
            <a:ext cx="357120" cy="256320"/>
            <a:chOff x="3130814" y="4710120"/>
            <a:chExt cx="357120" cy="256320"/>
          </a:xfrm>
        </p:grpSpPr>
        <mc:AlternateContent xmlns:mc="http://schemas.openxmlformats.org/markup-compatibility/2006" xmlns:p14="http://schemas.microsoft.com/office/powerpoint/2010/main">
          <mc:Choice Requires="p14">
            <p:contentPart p14:bwMode="auto" r:id="rId164">
              <p14:nvContentPartPr>
                <p14:cNvPr id="187" name="Ink 186">
                  <a:extLst>
                    <a:ext uri="{FF2B5EF4-FFF2-40B4-BE49-F238E27FC236}">
                      <a16:creationId xmlns:a16="http://schemas.microsoft.com/office/drawing/2014/main" id="{46DFCAA5-8511-8F60-186A-3803AE2F68F4}"/>
                    </a:ext>
                  </a:extLst>
                </p14:cNvPr>
                <p14:cNvContentPartPr/>
                <p14:nvPr/>
              </p14:nvContentPartPr>
              <p14:xfrm>
                <a:off x="3135134" y="4805160"/>
                <a:ext cx="360" cy="4680"/>
              </p14:xfrm>
            </p:contentPart>
          </mc:Choice>
          <mc:Fallback xmlns="">
            <p:pic>
              <p:nvPicPr>
                <p:cNvPr id="187" name="Ink 186">
                  <a:extLst>
                    <a:ext uri="{FF2B5EF4-FFF2-40B4-BE49-F238E27FC236}">
                      <a16:creationId xmlns:a16="http://schemas.microsoft.com/office/drawing/2014/main" id="{46DFCAA5-8511-8F60-186A-3803AE2F68F4}"/>
                    </a:ext>
                  </a:extLst>
                </p:cNvPr>
                <p:cNvPicPr/>
                <p:nvPr/>
              </p:nvPicPr>
              <p:blipFill>
                <a:blip r:embed="rId151"/>
                <a:stretch>
                  <a:fillRect/>
                </a:stretch>
              </p:blipFill>
              <p:spPr>
                <a:xfrm>
                  <a:off x="3129014" y="4799040"/>
                  <a:ext cx="1260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165">
              <p14:nvContentPartPr>
                <p14:cNvPr id="188" name="Ink 187">
                  <a:extLst>
                    <a:ext uri="{FF2B5EF4-FFF2-40B4-BE49-F238E27FC236}">
                      <a16:creationId xmlns:a16="http://schemas.microsoft.com/office/drawing/2014/main" id="{5413549D-9337-0E6D-6CEF-CC81FF56D895}"/>
                    </a:ext>
                  </a:extLst>
                </p14:cNvPr>
                <p14:cNvContentPartPr/>
                <p14:nvPr/>
              </p14:nvContentPartPr>
              <p14:xfrm>
                <a:off x="3135134" y="4780680"/>
                <a:ext cx="3960" cy="29160"/>
              </p14:xfrm>
            </p:contentPart>
          </mc:Choice>
          <mc:Fallback xmlns="">
            <p:pic>
              <p:nvPicPr>
                <p:cNvPr id="188" name="Ink 187">
                  <a:extLst>
                    <a:ext uri="{FF2B5EF4-FFF2-40B4-BE49-F238E27FC236}">
                      <a16:creationId xmlns:a16="http://schemas.microsoft.com/office/drawing/2014/main" id="{5413549D-9337-0E6D-6CEF-CC81FF56D895}"/>
                    </a:ext>
                  </a:extLst>
                </p:cNvPr>
                <p:cNvPicPr/>
                <p:nvPr/>
              </p:nvPicPr>
              <p:blipFill>
                <a:blip r:embed="rId166"/>
                <a:stretch>
                  <a:fillRect/>
                </a:stretch>
              </p:blipFill>
              <p:spPr>
                <a:xfrm>
                  <a:off x="3129014" y="4774560"/>
                  <a:ext cx="16200" cy="41400"/>
                </a:xfrm>
                <a:prstGeom prst="rect">
                  <a:avLst/>
                </a:prstGeom>
              </p:spPr>
            </p:pic>
          </mc:Fallback>
        </mc:AlternateContent>
        <mc:AlternateContent xmlns:mc="http://schemas.openxmlformats.org/markup-compatibility/2006" xmlns:p14="http://schemas.microsoft.com/office/powerpoint/2010/main">
          <mc:Choice Requires="p14">
            <p:contentPart p14:bwMode="auto" r:id="rId167">
              <p14:nvContentPartPr>
                <p14:cNvPr id="189" name="Ink 188">
                  <a:extLst>
                    <a:ext uri="{FF2B5EF4-FFF2-40B4-BE49-F238E27FC236}">
                      <a16:creationId xmlns:a16="http://schemas.microsoft.com/office/drawing/2014/main" id="{D8901655-7084-BD11-4690-879C8B6E3A9C}"/>
                    </a:ext>
                  </a:extLst>
                </p14:cNvPr>
                <p14:cNvContentPartPr/>
                <p14:nvPr/>
              </p14:nvContentPartPr>
              <p14:xfrm>
                <a:off x="3130814" y="4753320"/>
                <a:ext cx="18720" cy="213120"/>
              </p14:xfrm>
            </p:contentPart>
          </mc:Choice>
          <mc:Fallback xmlns="">
            <p:pic>
              <p:nvPicPr>
                <p:cNvPr id="189" name="Ink 188">
                  <a:extLst>
                    <a:ext uri="{FF2B5EF4-FFF2-40B4-BE49-F238E27FC236}">
                      <a16:creationId xmlns:a16="http://schemas.microsoft.com/office/drawing/2014/main" id="{D8901655-7084-BD11-4690-879C8B6E3A9C}"/>
                    </a:ext>
                  </a:extLst>
                </p:cNvPr>
                <p:cNvPicPr/>
                <p:nvPr/>
              </p:nvPicPr>
              <p:blipFill>
                <a:blip r:embed="rId168"/>
                <a:stretch>
                  <a:fillRect/>
                </a:stretch>
              </p:blipFill>
              <p:spPr>
                <a:xfrm>
                  <a:off x="3124694" y="4747200"/>
                  <a:ext cx="30960" cy="225360"/>
                </a:xfrm>
                <a:prstGeom prst="rect">
                  <a:avLst/>
                </a:prstGeom>
              </p:spPr>
            </p:pic>
          </mc:Fallback>
        </mc:AlternateContent>
        <mc:AlternateContent xmlns:mc="http://schemas.openxmlformats.org/markup-compatibility/2006" xmlns:p14="http://schemas.microsoft.com/office/powerpoint/2010/main">
          <mc:Choice Requires="p14">
            <p:contentPart p14:bwMode="auto" r:id="rId169">
              <p14:nvContentPartPr>
                <p14:cNvPr id="190" name="Ink 189">
                  <a:extLst>
                    <a:ext uri="{FF2B5EF4-FFF2-40B4-BE49-F238E27FC236}">
                      <a16:creationId xmlns:a16="http://schemas.microsoft.com/office/drawing/2014/main" id="{A5C34D14-AAD5-FF80-EE22-A627CFF670F5}"/>
                    </a:ext>
                  </a:extLst>
                </p14:cNvPr>
                <p14:cNvContentPartPr/>
                <p14:nvPr/>
              </p14:nvContentPartPr>
              <p14:xfrm>
                <a:off x="3278774" y="4753680"/>
                <a:ext cx="32760" cy="186840"/>
              </p14:xfrm>
            </p:contentPart>
          </mc:Choice>
          <mc:Fallback xmlns="">
            <p:pic>
              <p:nvPicPr>
                <p:cNvPr id="190" name="Ink 189">
                  <a:extLst>
                    <a:ext uri="{FF2B5EF4-FFF2-40B4-BE49-F238E27FC236}">
                      <a16:creationId xmlns:a16="http://schemas.microsoft.com/office/drawing/2014/main" id="{A5C34D14-AAD5-FF80-EE22-A627CFF670F5}"/>
                    </a:ext>
                  </a:extLst>
                </p:cNvPr>
                <p:cNvPicPr/>
                <p:nvPr/>
              </p:nvPicPr>
              <p:blipFill>
                <a:blip r:embed="rId170"/>
                <a:stretch>
                  <a:fillRect/>
                </a:stretch>
              </p:blipFill>
              <p:spPr>
                <a:xfrm>
                  <a:off x="3272654" y="4747560"/>
                  <a:ext cx="45000" cy="199080"/>
                </a:xfrm>
                <a:prstGeom prst="rect">
                  <a:avLst/>
                </a:prstGeom>
              </p:spPr>
            </p:pic>
          </mc:Fallback>
        </mc:AlternateContent>
        <mc:AlternateContent xmlns:mc="http://schemas.openxmlformats.org/markup-compatibility/2006" xmlns:p14="http://schemas.microsoft.com/office/powerpoint/2010/main">
          <mc:Choice Requires="p14">
            <p:contentPart p14:bwMode="auto" r:id="rId171">
              <p14:nvContentPartPr>
                <p14:cNvPr id="191" name="Ink 190">
                  <a:extLst>
                    <a:ext uri="{FF2B5EF4-FFF2-40B4-BE49-F238E27FC236}">
                      <a16:creationId xmlns:a16="http://schemas.microsoft.com/office/drawing/2014/main" id="{FCB1F985-F385-1A3E-B8BE-EC66D89C617B}"/>
                    </a:ext>
                  </a:extLst>
                </p14:cNvPr>
                <p14:cNvContentPartPr/>
                <p14:nvPr/>
              </p14:nvContentPartPr>
              <p14:xfrm>
                <a:off x="3271574" y="4710120"/>
                <a:ext cx="216360" cy="234720"/>
              </p14:xfrm>
            </p:contentPart>
          </mc:Choice>
          <mc:Fallback xmlns="">
            <p:pic>
              <p:nvPicPr>
                <p:cNvPr id="191" name="Ink 190">
                  <a:extLst>
                    <a:ext uri="{FF2B5EF4-FFF2-40B4-BE49-F238E27FC236}">
                      <a16:creationId xmlns:a16="http://schemas.microsoft.com/office/drawing/2014/main" id="{FCB1F985-F385-1A3E-B8BE-EC66D89C617B}"/>
                    </a:ext>
                  </a:extLst>
                </p:cNvPr>
                <p:cNvPicPr/>
                <p:nvPr/>
              </p:nvPicPr>
              <p:blipFill>
                <a:blip r:embed="rId172"/>
                <a:stretch>
                  <a:fillRect/>
                </a:stretch>
              </p:blipFill>
              <p:spPr>
                <a:xfrm>
                  <a:off x="3265454" y="4704000"/>
                  <a:ext cx="228600" cy="246960"/>
                </a:xfrm>
                <a:prstGeom prst="rect">
                  <a:avLst/>
                </a:prstGeom>
              </p:spPr>
            </p:pic>
          </mc:Fallback>
        </mc:AlternateContent>
      </p:grpSp>
      <p:grpSp>
        <p:nvGrpSpPr>
          <p:cNvPr id="200" name="Group 199">
            <a:extLst>
              <a:ext uri="{FF2B5EF4-FFF2-40B4-BE49-F238E27FC236}">
                <a16:creationId xmlns:a16="http://schemas.microsoft.com/office/drawing/2014/main" id="{B71CDD7B-3E47-B507-DBC1-84B1113E49F5}"/>
              </a:ext>
            </a:extLst>
          </p:cNvPr>
          <p:cNvGrpSpPr/>
          <p:nvPr/>
        </p:nvGrpSpPr>
        <p:grpSpPr>
          <a:xfrm>
            <a:off x="3728414" y="4575120"/>
            <a:ext cx="1307880" cy="416160"/>
            <a:chOff x="3728414" y="4575120"/>
            <a:chExt cx="1307880" cy="416160"/>
          </a:xfrm>
        </p:grpSpPr>
        <mc:AlternateContent xmlns:mc="http://schemas.openxmlformats.org/markup-compatibility/2006" xmlns:p14="http://schemas.microsoft.com/office/powerpoint/2010/main">
          <mc:Choice Requires="p14">
            <p:contentPart p14:bwMode="auto" r:id="rId173">
              <p14:nvContentPartPr>
                <p14:cNvPr id="192" name="Ink 191">
                  <a:extLst>
                    <a:ext uri="{FF2B5EF4-FFF2-40B4-BE49-F238E27FC236}">
                      <a16:creationId xmlns:a16="http://schemas.microsoft.com/office/drawing/2014/main" id="{6BAFCA24-88A7-56A8-09BE-677FA765EB29}"/>
                    </a:ext>
                  </a:extLst>
                </p14:cNvPr>
                <p14:cNvContentPartPr/>
                <p14:nvPr/>
              </p14:nvContentPartPr>
              <p14:xfrm>
                <a:off x="3728414" y="4694640"/>
                <a:ext cx="216000" cy="296640"/>
              </p14:xfrm>
            </p:contentPart>
          </mc:Choice>
          <mc:Fallback xmlns="">
            <p:pic>
              <p:nvPicPr>
                <p:cNvPr id="192" name="Ink 191">
                  <a:extLst>
                    <a:ext uri="{FF2B5EF4-FFF2-40B4-BE49-F238E27FC236}">
                      <a16:creationId xmlns:a16="http://schemas.microsoft.com/office/drawing/2014/main" id="{6BAFCA24-88A7-56A8-09BE-677FA765EB29}"/>
                    </a:ext>
                  </a:extLst>
                </p:cNvPr>
                <p:cNvPicPr/>
                <p:nvPr/>
              </p:nvPicPr>
              <p:blipFill>
                <a:blip r:embed="rId174"/>
                <a:stretch>
                  <a:fillRect/>
                </a:stretch>
              </p:blipFill>
              <p:spPr>
                <a:xfrm>
                  <a:off x="3722294" y="4688520"/>
                  <a:ext cx="228240" cy="308880"/>
                </a:xfrm>
                <a:prstGeom prst="rect">
                  <a:avLst/>
                </a:prstGeom>
              </p:spPr>
            </p:pic>
          </mc:Fallback>
        </mc:AlternateContent>
        <mc:AlternateContent xmlns:mc="http://schemas.openxmlformats.org/markup-compatibility/2006" xmlns:p14="http://schemas.microsoft.com/office/powerpoint/2010/main">
          <mc:Choice Requires="p14">
            <p:contentPart p14:bwMode="auto" r:id="rId175">
              <p14:nvContentPartPr>
                <p14:cNvPr id="193" name="Ink 192">
                  <a:extLst>
                    <a:ext uri="{FF2B5EF4-FFF2-40B4-BE49-F238E27FC236}">
                      <a16:creationId xmlns:a16="http://schemas.microsoft.com/office/drawing/2014/main" id="{DAB8A8F3-D39D-EC89-029A-B029C326ED8E}"/>
                    </a:ext>
                  </a:extLst>
                </p14:cNvPr>
                <p14:cNvContentPartPr/>
                <p14:nvPr/>
              </p14:nvContentPartPr>
              <p14:xfrm>
                <a:off x="4014974" y="4849440"/>
                <a:ext cx="117000" cy="132840"/>
              </p14:xfrm>
            </p:contentPart>
          </mc:Choice>
          <mc:Fallback xmlns="">
            <p:pic>
              <p:nvPicPr>
                <p:cNvPr id="193" name="Ink 192">
                  <a:extLst>
                    <a:ext uri="{FF2B5EF4-FFF2-40B4-BE49-F238E27FC236}">
                      <a16:creationId xmlns:a16="http://schemas.microsoft.com/office/drawing/2014/main" id="{DAB8A8F3-D39D-EC89-029A-B029C326ED8E}"/>
                    </a:ext>
                  </a:extLst>
                </p:cNvPr>
                <p:cNvPicPr/>
                <p:nvPr/>
              </p:nvPicPr>
              <p:blipFill>
                <a:blip r:embed="rId176"/>
                <a:stretch>
                  <a:fillRect/>
                </a:stretch>
              </p:blipFill>
              <p:spPr>
                <a:xfrm>
                  <a:off x="4008854" y="4843320"/>
                  <a:ext cx="129240" cy="145080"/>
                </a:xfrm>
                <a:prstGeom prst="rect">
                  <a:avLst/>
                </a:prstGeom>
              </p:spPr>
            </p:pic>
          </mc:Fallback>
        </mc:AlternateContent>
        <mc:AlternateContent xmlns:mc="http://schemas.openxmlformats.org/markup-compatibility/2006" xmlns:p14="http://schemas.microsoft.com/office/powerpoint/2010/main">
          <mc:Choice Requires="p14">
            <p:contentPart p14:bwMode="auto" r:id="rId177">
              <p14:nvContentPartPr>
                <p14:cNvPr id="194" name="Ink 193">
                  <a:extLst>
                    <a:ext uri="{FF2B5EF4-FFF2-40B4-BE49-F238E27FC236}">
                      <a16:creationId xmlns:a16="http://schemas.microsoft.com/office/drawing/2014/main" id="{324BD3B7-ED0B-C988-4DBB-F7536CD9042B}"/>
                    </a:ext>
                  </a:extLst>
                </p14:cNvPr>
                <p14:cNvContentPartPr/>
                <p14:nvPr/>
              </p14:nvContentPartPr>
              <p14:xfrm>
                <a:off x="4184894" y="4822440"/>
                <a:ext cx="151200" cy="150120"/>
              </p14:xfrm>
            </p:contentPart>
          </mc:Choice>
          <mc:Fallback xmlns="">
            <p:pic>
              <p:nvPicPr>
                <p:cNvPr id="194" name="Ink 193">
                  <a:extLst>
                    <a:ext uri="{FF2B5EF4-FFF2-40B4-BE49-F238E27FC236}">
                      <a16:creationId xmlns:a16="http://schemas.microsoft.com/office/drawing/2014/main" id="{324BD3B7-ED0B-C988-4DBB-F7536CD9042B}"/>
                    </a:ext>
                  </a:extLst>
                </p:cNvPr>
                <p:cNvPicPr/>
                <p:nvPr/>
              </p:nvPicPr>
              <p:blipFill>
                <a:blip r:embed="rId178"/>
                <a:stretch>
                  <a:fillRect/>
                </a:stretch>
              </p:blipFill>
              <p:spPr>
                <a:xfrm>
                  <a:off x="4178774" y="4816320"/>
                  <a:ext cx="163440" cy="162360"/>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195" name="Ink 194">
                  <a:extLst>
                    <a:ext uri="{FF2B5EF4-FFF2-40B4-BE49-F238E27FC236}">
                      <a16:creationId xmlns:a16="http://schemas.microsoft.com/office/drawing/2014/main" id="{7396E41C-EBC2-6F27-07A2-61E747AAFAED}"/>
                    </a:ext>
                  </a:extLst>
                </p14:cNvPr>
                <p14:cNvContentPartPr/>
                <p14:nvPr/>
              </p14:nvContentPartPr>
              <p14:xfrm>
                <a:off x="4400534" y="4575120"/>
                <a:ext cx="83160" cy="398520"/>
              </p14:xfrm>
            </p:contentPart>
          </mc:Choice>
          <mc:Fallback xmlns="">
            <p:pic>
              <p:nvPicPr>
                <p:cNvPr id="195" name="Ink 194">
                  <a:extLst>
                    <a:ext uri="{FF2B5EF4-FFF2-40B4-BE49-F238E27FC236}">
                      <a16:creationId xmlns:a16="http://schemas.microsoft.com/office/drawing/2014/main" id="{7396E41C-EBC2-6F27-07A2-61E747AAFAED}"/>
                    </a:ext>
                  </a:extLst>
                </p:cNvPr>
                <p:cNvPicPr/>
                <p:nvPr/>
              </p:nvPicPr>
              <p:blipFill>
                <a:blip r:embed="rId180"/>
                <a:stretch>
                  <a:fillRect/>
                </a:stretch>
              </p:blipFill>
              <p:spPr>
                <a:xfrm>
                  <a:off x="4394414" y="4569000"/>
                  <a:ext cx="95400" cy="410760"/>
                </a:xfrm>
                <a:prstGeom prst="rect">
                  <a:avLst/>
                </a:prstGeom>
              </p:spPr>
            </p:pic>
          </mc:Fallback>
        </mc:AlternateContent>
        <mc:AlternateContent xmlns:mc="http://schemas.openxmlformats.org/markup-compatibility/2006" xmlns:p14="http://schemas.microsoft.com/office/powerpoint/2010/main">
          <mc:Choice Requires="p14">
            <p:contentPart p14:bwMode="auto" r:id="rId181">
              <p14:nvContentPartPr>
                <p14:cNvPr id="196" name="Ink 195">
                  <a:extLst>
                    <a:ext uri="{FF2B5EF4-FFF2-40B4-BE49-F238E27FC236}">
                      <a16:creationId xmlns:a16="http://schemas.microsoft.com/office/drawing/2014/main" id="{8E598085-F850-7F69-4B60-01F8AF86870D}"/>
                    </a:ext>
                  </a:extLst>
                </p14:cNvPr>
                <p14:cNvContentPartPr/>
                <p14:nvPr/>
              </p14:nvContentPartPr>
              <p14:xfrm>
                <a:off x="4393334" y="4793280"/>
                <a:ext cx="126000" cy="24840"/>
              </p14:xfrm>
            </p:contentPart>
          </mc:Choice>
          <mc:Fallback xmlns="">
            <p:pic>
              <p:nvPicPr>
                <p:cNvPr id="196" name="Ink 195">
                  <a:extLst>
                    <a:ext uri="{FF2B5EF4-FFF2-40B4-BE49-F238E27FC236}">
                      <a16:creationId xmlns:a16="http://schemas.microsoft.com/office/drawing/2014/main" id="{8E598085-F850-7F69-4B60-01F8AF86870D}"/>
                    </a:ext>
                  </a:extLst>
                </p:cNvPr>
                <p:cNvPicPr/>
                <p:nvPr/>
              </p:nvPicPr>
              <p:blipFill>
                <a:blip r:embed="rId182"/>
                <a:stretch>
                  <a:fillRect/>
                </a:stretch>
              </p:blipFill>
              <p:spPr>
                <a:xfrm>
                  <a:off x="4387214" y="4787160"/>
                  <a:ext cx="138240" cy="37080"/>
                </a:xfrm>
                <a:prstGeom prst="rect">
                  <a:avLst/>
                </a:prstGeom>
              </p:spPr>
            </p:pic>
          </mc:Fallback>
        </mc:AlternateContent>
        <mc:AlternateContent xmlns:mc="http://schemas.openxmlformats.org/markup-compatibility/2006" xmlns:p14="http://schemas.microsoft.com/office/powerpoint/2010/main">
          <mc:Choice Requires="p14">
            <p:contentPart p14:bwMode="auto" r:id="rId183">
              <p14:nvContentPartPr>
                <p14:cNvPr id="197" name="Ink 196">
                  <a:extLst>
                    <a:ext uri="{FF2B5EF4-FFF2-40B4-BE49-F238E27FC236}">
                      <a16:creationId xmlns:a16="http://schemas.microsoft.com/office/drawing/2014/main" id="{72F8062C-9CDB-29C0-0744-D4E38002F589}"/>
                    </a:ext>
                  </a:extLst>
                </p14:cNvPr>
                <p14:cNvContentPartPr/>
                <p14:nvPr/>
              </p14:nvContentPartPr>
              <p14:xfrm>
                <a:off x="4522214" y="4838640"/>
                <a:ext cx="119880" cy="152640"/>
              </p14:xfrm>
            </p:contentPart>
          </mc:Choice>
          <mc:Fallback xmlns="">
            <p:pic>
              <p:nvPicPr>
                <p:cNvPr id="197" name="Ink 196">
                  <a:extLst>
                    <a:ext uri="{FF2B5EF4-FFF2-40B4-BE49-F238E27FC236}">
                      <a16:creationId xmlns:a16="http://schemas.microsoft.com/office/drawing/2014/main" id="{72F8062C-9CDB-29C0-0744-D4E38002F589}"/>
                    </a:ext>
                  </a:extLst>
                </p:cNvPr>
                <p:cNvPicPr/>
                <p:nvPr/>
              </p:nvPicPr>
              <p:blipFill>
                <a:blip r:embed="rId184"/>
                <a:stretch>
                  <a:fillRect/>
                </a:stretch>
              </p:blipFill>
              <p:spPr>
                <a:xfrm>
                  <a:off x="4516094" y="4832520"/>
                  <a:ext cx="132120" cy="164880"/>
                </a:xfrm>
                <a:prstGeom prst="rect">
                  <a:avLst/>
                </a:prstGeom>
              </p:spPr>
            </p:pic>
          </mc:Fallback>
        </mc:AlternateContent>
        <mc:AlternateContent xmlns:mc="http://schemas.openxmlformats.org/markup-compatibility/2006" xmlns:p14="http://schemas.microsoft.com/office/powerpoint/2010/main">
          <mc:Choice Requires="p14">
            <p:contentPart p14:bwMode="auto" r:id="rId185">
              <p14:nvContentPartPr>
                <p14:cNvPr id="198" name="Ink 197">
                  <a:extLst>
                    <a:ext uri="{FF2B5EF4-FFF2-40B4-BE49-F238E27FC236}">
                      <a16:creationId xmlns:a16="http://schemas.microsoft.com/office/drawing/2014/main" id="{83FD7D61-6706-D6D2-9095-94D21D371309}"/>
                    </a:ext>
                  </a:extLst>
                </p14:cNvPr>
                <p14:cNvContentPartPr/>
                <p14:nvPr/>
              </p14:nvContentPartPr>
              <p14:xfrm>
                <a:off x="4712654" y="4823880"/>
                <a:ext cx="119880" cy="151920"/>
              </p14:xfrm>
            </p:contentPart>
          </mc:Choice>
          <mc:Fallback xmlns="">
            <p:pic>
              <p:nvPicPr>
                <p:cNvPr id="198" name="Ink 197">
                  <a:extLst>
                    <a:ext uri="{FF2B5EF4-FFF2-40B4-BE49-F238E27FC236}">
                      <a16:creationId xmlns:a16="http://schemas.microsoft.com/office/drawing/2014/main" id="{83FD7D61-6706-D6D2-9095-94D21D371309}"/>
                    </a:ext>
                  </a:extLst>
                </p:cNvPr>
                <p:cNvPicPr/>
                <p:nvPr/>
              </p:nvPicPr>
              <p:blipFill>
                <a:blip r:embed="rId186"/>
                <a:stretch>
                  <a:fillRect/>
                </a:stretch>
              </p:blipFill>
              <p:spPr>
                <a:xfrm>
                  <a:off x="4706534" y="4817760"/>
                  <a:ext cx="132120" cy="164160"/>
                </a:xfrm>
                <a:prstGeom prst="rect">
                  <a:avLst/>
                </a:prstGeom>
              </p:spPr>
            </p:pic>
          </mc:Fallback>
        </mc:AlternateContent>
        <mc:AlternateContent xmlns:mc="http://schemas.openxmlformats.org/markup-compatibility/2006" xmlns:p14="http://schemas.microsoft.com/office/powerpoint/2010/main">
          <mc:Choice Requires="p14">
            <p:contentPart p14:bwMode="auto" r:id="rId187">
              <p14:nvContentPartPr>
                <p14:cNvPr id="199" name="Ink 198">
                  <a:extLst>
                    <a:ext uri="{FF2B5EF4-FFF2-40B4-BE49-F238E27FC236}">
                      <a16:creationId xmlns:a16="http://schemas.microsoft.com/office/drawing/2014/main" id="{00CFFCDF-31BF-B236-2FE7-6C04EE6C8014}"/>
                    </a:ext>
                  </a:extLst>
                </p14:cNvPr>
                <p14:cNvContentPartPr/>
                <p14:nvPr/>
              </p14:nvContentPartPr>
              <p14:xfrm>
                <a:off x="4893014" y="4792920"/>
                <a:ext cx="143280" cy="164880"/>
              </p14:xfrm>
            </p:contentPart>
          </mc:Choice>
          <mc:Fallback xmlns="">
            <p:pic>
              <p:nvPicPr>
                <p:cNvPr id="199" name="Ink 198">
                  <a:extLst>
                    <a:ext uri="{FF2B5EF4-FFF2-40B4-BE49-F238E27FC236}">
                      <a16:creationId xmlns:a16="http://schemas.microsoft.com/office/drawing/2014/main" id="{00CFFCDF-31BF-B236-2FE7-6C04EE6C8014}"/>
                    </a:ext>
                  </a:extLst>
                </p:cNvPr>
                <p:cNvPicPr/>
                <p:nvPr/>
              </p:nvPicPr>
              <p:blipFill>
                <a:blip r:embed="rId188"/>
                <a:stretch>
                  <a:fillRect/>
                </a:stretch>
              </p:blipFill>
              <p:spPr>
                <a:xfrm>
                  <a:off x="4886894" y="4786800"/>
                  <a:ext cx="155520" cy="1771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89">
            <p14:nvContentPartPr>
              <p14:cNvPr id="203" name="Ink 202">
                <a:extLst>
                  <a:ext uri="{FF2B5EF4-FFF2-40B4-BE49-F238E27FC236}">
                    <a16:creationId xmlns:a16="http://schemas.microsoft.com/office/drawing/2014/main" id="{E72A44B8-C97C-B823-8DAA-753BF784442A}"/>
                  </a:ext>
                </a:extLst>
              </p14:cNvPr>
              <p14:cNvContentPartPr/>
              <p14:nvPr/>
            </p14:nvContentPartPr>
            <p14:xfrm>
              <a:off x="2973494" y="4470000"/>
              <a:ext cx="2167920" cy="106920"/>
            </p14:xfrm>
          </p:contentPart>
        </mc:Choice>
        <mc:Fallback xmlns="">
          <p:pic>
            <p:nvPicPr>
              <p:cNvPr id="203" name="Ink 202">
                <a:extLst>
                  <a:ext uri="{FF2B5EF4-FFF2-40B4-BE49-F238E27FC236}">
                    <a16:creationId xmlns:a16="http://schemas.microsoft.com/office/drawing/2014/main" id="{E72A44B8-C97C-B823-8DAA-753BF784442A}"/>
                  </a:ext>
                </a:extLst>
              </p:cNvPr>
              <p:cNvPicPr/>
              <p:nvPr/>
            </p:nvPicPr>
            <p:blipFill>
              <a:blip r:embed="rId190"/>
              <a:stretch>
                <a:fillRect/>
              </a:stretch>
            </p:blipFill>
            <p:spPr>
              <a:xfrm>
                <a:off x="2967374" y="4463880"/>
                <a:ext cx="2180160" cy="119160"/>
              </a:xfrm>
              <a:prstGeom prst="rect">
                <a:avLst/>
              </a:prstGeom>
            </p:spPr>
          </p:pic>
        </mc:Fallback>
      </mc:AlternateContent>
      <mc:AlternateContent xmlns:mc="http://schemas.openxmlformats.org/markup-compatibility/2006" xmlns:p14="http://schemas.microsoft.com/office/powerpoint/2010/main">
        <mc:Choice Requires="p14">
          <p:contentPart p14:bwMode="auto" r:id="rId191">
            <p14:nvContentPartPr>
              <p14:cNvPr id="206" name="Ink 205">
                <a:extLst>
                  <a:ext uri="{FF2B5EF4-FFF2-40B4-BE49-F238E27FC236}">
                    <a16:creationId xmlns:a16="http://schemas.microsoft.com/office/drawing/2014/main" id="{83179B88-1244-FC58-2D66-74B61F467F41}"/>
                  </a:ext>
                </a:extLst>
              </p14:cNvPr>
              <p14:cNvContentPartPr/>
              <p14:nvPr/>
            </p14:nvContentPartPr>
            <p14:xfrm>
              <a:off x="5187494" y="4517520"/>
              <a:ext cx="39960" cy="612720"/>
            </p14:xfrm>
          </p:contentPart>
        </mc:Choice>
        <mc:Fallback xmlns="">
          <p:pic>
            <p:nvPicPr>
              <p:cNvPr id="206" name="Ink 205">
                <a:extLst>
                  <a:ext uri="{FF2B5EF4-FFF2-40B4-BE49-F238E27FC236}">
                    <a16:creationId xmlns:a16="http://schemas.microsoft.com/office/drawing/2014/main" id="{83179B88-1244-FC58-2D66-74B61F467F41}"/>
                  </a:ext>
                </a:extLst>
              </p:cNvPr>
              <p:cNvPicPr/>
              <p:nvPr/>
            </p:nvPicPr>
            <p:blipFill>
              <a:blip r:embed="rId192"/>
              <a:stretch>
                <a:fillRect/>
              </a:stretch>
            </p:blipFill>
            <p:spPr>
              <a:xfrm>
                <a:off x="5181374" y="4511400"/>
                <a:ext cx="52200" cy="624960"/>
              </a:xfrm>
              <a:prstGeom prst="rect">
                <a:avLst/>
              </a:prstGeom>
            </p:spPr>
          </p:pic>
        </mc:Fallback>
      </mc:AlternateContent>
      <mc:AlternateContent xmlns:mc="http://schemas.openxmlformats.org/markup-compatibility/2006" xmlns:p14="http://schemas.microsoft.com/office/powerpoint/2010/main">
        <mc:Choice Requires="p14">
          <p:contentPart p14:bwMode="auto" r:id="rId193">
            <p14:nvContentPartPr>
              <p14:cNvPr id="210" name="Ink 209">
                <a:extLst>
                  <a:ext uri="{FF2B5EF4-FFF2-40B4-BE49-F238E27FC236}">
                    <a16:creationId xmlns:a16="http://schemas.microsoft.com/office/drawing/2014/main" id="{6E91B4ED-DCD2-24BF-CF01-7CAE5CA7BC59}"/>
                  </a:ext>
                </a:extLst>
              </p14:cNvPr>
              <p14:cNvContentPartPr/>
              <p14:nvPr/>
            </p14:nvContentPartPr>
            <p14:xfrm>
              <a:off x="2984294" y="4603560"/>
              <a:ext cx="36000" cy="646200"/>
            </p14:xfrm>
          </p:contentPart>
        </mc:Choice>
        <mc:Fallback xmlns="">
          <p:pic>
            <p:nvPicPr>
              <p:cNvPr id="210" name="Ink 209">
                <a:extLst>
                  <a:ext uri="{FF2B5EF4-FFF2-40B4-BE49-F238E27FC236}">
                    <a16:creationId xmlns:a16="http://schemas.microsoft.com/office/drawing/2014/main" id="{6E91B4ED-DCD2-24BF-CF01-7CAE5CA7BC59}"/>
                  </a:ext>
                </a:extLst>
              </p:cNvPr>
              <p:cNvPicPr/>
              <p:nvPr/>
            </p:nvPicPr>
            <p:blipFill>
              <a:blip r:embed="rId194"/>
              <a:stretch>
                <a:fillRect/>
              </a:stretch>
            </p:blipFill>
            <p:spPr>
              <a:xfrm>
                <a:off x="2978174" y="4597440"/>
                <a:ext cx="48240" cy="658440"/>
              </a:xfrm>
              <a:prstGeom prst="rect">
                <a:avLst/>
              </a:prstGeom>
            </p:spPr>
          </p:pic>
        </mc:Fallback>
      </mc:AlternateContent>
      <mc:AlternateContent xmlns:mc="http://schemas.openxmlformats.org/markup-compatibility/2006" xmlns:p14="http://schemas.microsoft.com/office/powerpoint/2010/main">
        <mc:Choice Requires="p14">
          <p:contentPart p14:bwMode="auto" r:id="rId195">
            <p14:nvContentPartPr>
              <p14:cNvPr id="212" name="Ink 211">
                <a:extLst>
                  <a:ext uri="{FF2B5EF4-FFF2-40B4-BE49-F238E27FC236}">
                    <a16:creationId xmlns:a16="http://schemas.microsoft.com/office/drawing/2014/main" id="{72C1C443-EB9F-B4A0-53E1-EB7F47D46962}"/>
                  </a:ext>
                </a:extLst>
              </p14:cNvPr>
              <p14:cNvContentPartPr/>
              <p14:nvPr/>
            </p14:nvContentPartPr>
            <p14:xfrm>
              <a:off x="3048734" y="5240760"/>
              <a:ext cx="2128680" cy="46440"/>
            </p14:xfrm>
          </p:contentPart>
        </mc:Choice>
        <mc:Fallback xmlns="">
          <p:pic>
            <p:nvPicPr>
              <p:cNvPr id="212" name="Ink 211">
                <a:extLst>
                  <a:ext uri="{FF2B5EF4-FFF2-40B4-BE49-F238E27FC236}">
                    <a16:creationId xmlns:a16="http://schemas.microsoft.com/office/drawing/2014/main" id="{72C1C443-EB9F-B4A0-53E1-EB7F47D46962}"/>
                  </a:ext>
                </a:extLst>
              </p:cNvPr>
              <p:cNvPicPr/>
              <p:nvPr/>
            </p:nvPicPr>
            <p:blipFill>
              <a:blip r:embed="rId196"/>
              <a:stretch>
                <a:fillRect/>
              </a:stretch>
            </p:blipFill>
            <p:spPr>
              <a:xfrm>
                <a:off x="3042614" y="5234640"/>
                <a:ext cx="2140920" cy="58680"/>
              </a:xfrm>
              <a:prstGeom prst="rect">
                <a:avLst/>
              </a:prstGeom>
            </p:spPr>
          </p:pic>
        </mc:Fallback>
      </mc:AlternateContent>
      <mc:AlternateContent xmlns:mc="http://schemas.openxmlformats.org/markup-compatibility/2006" xmlns:p14="http://schemas.microsoft.com/office/powerpoint/2010/main">
        <mc:Choice Requires="p14">
          <p:contentPart p14:bwMode="auto" r:id="rId197">
            <p14:nvContentPartPr>
              <p14:cNvPr id="213" name="Ink 212">
                <a:extLst>
                  <a:ext uri="{FF2B5EF4-FFF2-40B4-BE49-F238E27FC236}">
                    <a16:creationId xmlns:a16="http://schemas.microsoft.com/office/drawing/2014/main" id="{CC10660E-EF2B-76E0-F237-9693DD2713A0}"/>
                  </a:ext>
                </a:extLst>
              </p14:cNvPr>
              <p14:cNvContentPartPr/>
              <p14:nvPr/>
            </p14:nvContentPartPr>
            <p14:xfrm>
              <a:off x="5277494" y="4705440"/>
              <a:ext cx="230400" cy="305640"/>
            </p14:xfrm>
          </p:contentPart>
        </mc:Choice>
        <mc:Fallback xmlns="">
          <p:pic>
            <p:nvPicPr>
              <p:cNvPr id="213" name="Ink 212">
                <a:extLst>
                  <a:ext uri="{FF2B5EF4-FFF2-40B4-BE49-F238E27FC236}">
                    <a16:creationId xmlns:a16="http://schemas.microsoft.com/office/drawing/2014/main" id="{CC10660E-EF2B-76E0-F237-9693DD2713A0}"/>
                  </a:ext>
                </a:extLst>
              </p:cNvPr>
              <p:cNvPicPr/>
              <p:nvPr/>
            </p:nvPicPr>
            <p:blipFill>
              <a:blip r:embed="rId198"/>
              <a:stretch>
                <a:fillRect/>
              </a:stretch>
            </p:blipFill>
            <p:spPr>
              <a:xfrm>
                <a:off x="5271374" y="4699320"/>
                <a:ext cx="242640" cy="317880"/>
              </a:xfrm>
              <a:prstGeom prst="rect">
                <a:avLst/>
              </a:prstGeom>
            </p:spPr>
          </p:pic>
        </mc:Fallback>
      </mc:AlternateContent>
      <p:grpSp>
        <p:nvGrpSpPr>
          <p:cNvPr id="225" name="Group 224">
            <a:extLst>
              <a:ext uri="{FF2B5EF4-FFF2-40B4-BE49-F238E27FC236}">
                <a16:creationId xmlns:a16="http://schemas.microsoft.com/office/drawing/2014/main" id="{3E13D780-A74D-6B9D-42B5-B19365272E6F}"/>
              </a:ext>
            </a:extLst>
          </p:cNvPr>
          <p:cNvGrpSpPr/>
          <p:nvPr/>
        </p:nvGrpSpPr>
        <p:grpSpPr>
          <a:xfrm>
            <a:off x="1212014" y="5154360"/>
            <a:ext cx="2768400" cy="1103040"/>
            <a:chOff x="1212014" y="5154360"/>
            <a:chExt cx="2768400" cy="1103040"/>
          </a:xfrm>
        </p:grpSpPr>
        <mc:AlternateContent xmlns:mc="http://schemas.openxmlformats.org/markup-compatibility/2006" xmlns:p14="http://schemas.microsoft.com/office/powerpoint/2010/main">
          <mc:Choice Requires="p14">
            <p:contentPart p14:bwMode="auto" r:id="rId199">
              <p14:nvContentPartPr>
                <p14:cNvPr id="214" name="Ink 213">
                  <a:extLst>
                    <a:ext uri="{FF2B5EF4-FFF2-40B4-BE49-F238E27FC236}">
                      <a16:creationId xmlns:a16="http://schemas.microsoft.com/office/drawing/2014/main" id="{DCE20BB3-2905-062F-DE14-F5ECDCBA1CFA}"/>
                    </a:ext>
                  </a:extLst>
                </p14:cNvPr>
                <p14:cNvContentPartPr/>
                <p14:nvPr/>
              </p14:nvContentPartPr>
              <p14:xfrm>
                <a:off x="1212014" y="5154360"/>
                <a:ext cx="834480" cy="1103040"/>
              </p14:xfrm>
            </p:contentPart>
          </mc:Choice>
          <mc:Fallback xmlns="">
            <p:pic>
              <p:nvPicPr>
                <p:cNvPr id="214" name="Ink 213">
                  <a:extLst>
                    <a:ext uri="{FF2B5EF4-FFF2-40B4-BE49-F238E27FC236}">
                      <a16:creationId xmlns:a16="http://schemas.microsoft.com/office/drawing/2014/main" id="{DCE20BB3-2905-062F-DE14-F5ECDCBA1CFA}"/>
                    </a:ext>
                  </a:extLst>
                </p:cNvPr>
                <p:cNvPicPr/>
                <p:nvPr/>
              </p:nvPicPr>
              <p:blipFill>
                <a:blip r:embed="rId200"/>
                <a:stretch>
                  <a:fillRect/>
                </a:stretch>
              </p:blipFill>
              <p:spPr>
                <a:xfrm>
                  <a:off x="1205894" y="5148240"/>
                  <a:ext cx="846720" cy="1115280"/>
                </a:xfrm>
                <a:prstGeom prst="rect">
                  <a:avLst/>
                </a:prstGeom>
              </p:spPr>
            </p:pic>
          </mc:Fallback>
        </mc:AlternateContent>
        <mc:AlternateContent xmlns:mc="http://schemas.openxmlformats.org/markup-compatibility/2006" xmlns:p14="http://schemas.microsoft.com/office/powerpoint/2010/main">
          <mc:Choice Requires="p14">
            <p:contentPart p14:bwMode="auto" r:id="rId201">
              <p14:nvContentPartPr>
                <p14:cNvPr id="215" name="Ink 214">
                  <a:extLst>
                    <a:ext uri="{FF2B5EF4-FFF2-40B4-BE49-F238E27FC236}">
                      <a16:creationId xmlns:a16="http://schemas.microsoft.com/office/drawing/2014/main" id="{E854D939-C3C7-413A-3DEE-30FEBECB2921}"/>
                    </a:ext>
                  </a:extLst>
                </p14:cNvPr>
                <p14:cNvContentPartPr/>
                <p14:nvPr/>
              </p14:nvContentPartPr>
              <p14:xfrm>
                <a:off x="2181854" y="5970480"/>
                <a:ext cx="202320" cy="236880"/>
              </p14:xfrm>
            </p:contentPart>
          </mc:Choice>
          <mc:Fallback xmlns="">
            <p:pic>
              <p:nvPicPr>
                <p:cNvPr id="215" name="Ink 214">
                  <a:extLst>
                    <a:ext uri="{FF2B5EF4-FFF2-40B4-BE49-F238E27FC236}">
                      <a16:creationId xmlns:a16="http://schemas.microsoft.com/office/drawing/2014/main" id="{E854D939-C3C7-413A-3DEE-30FEBECB2921}"/>
                    </a:ext>
                  </a:extLst>
                </p:cNvPr>
                <p:cNvPicPr/>
                <p:nvPr/>
              </p:nvPicPr>
              <p:blipFill>
                <a:blip r:embed="rId202"/>
                <a:stretch>
                  <a:fillRect/>
                </a:stretch>
              </p:blipFill>
              <p:spPr>
                <a:xfrm>
                  <a:off x="2175734" y="5964360"/>
                  <a:ext cx="214560" cy="249120"/>
                </a:xfrm>
                <a:prstGeom prst="rect">
                  <a:avLst/>
                </a:prstGeom>
              </p:spPr>
            </p:pic>
          </mc:Fallback>
        </mc:AlternateContent>
        <mc:AlternateContent xmlns:mc="http://schemas.openxmlformats.org/markup-compatibility/2006" xmlns:p14="http://schemas.microsoft.com/office/powerpoint/2010/main">
          <mc:Choice Requires="p14">
            <p:contentPart p14:bwMode="auto" r:id="rId203">
              <p14:nvContentPartPr>
                <p14:cNvPr id="216" name="Ink 215">
                  <a:extLst>
                    <a:ext uri="{FF2B5EF4-FFF2-40B4-BE49-F238E27FC236}">
                      <a16:creationId xmlns:a16="http://schemas.microsoft.com/office/drawing/2014/main" id="{84B4ED00-DCCB-E5DF-4E6D-1361A332AFB2}"/>
                    </a:ext>
                  </a:extLst>
                </p14:cNvPr>
                <p14:cNvContentPartPr/>
                <p14:nvPr/>
              </p14:nvContentPartPr>
              <p14:xfrm>
                <a:off x="2412614" y="6096120"/>
                <a:ext cx="149760" cy="131040"/>
              </p14:xfrm>
            </p:contentPart>
          </mc:Choice>
          <mc:Fallback xmlns="">
            <p:pic>
              <p:nvPicPr>
                <p:cNvPr id="216" name="Ink 215">
                  <a:extLst>
                    <a:ext uri="{FF2B5EF4-FFF2-40B4-BE49-F238E27FC236}">
                      <a16:creationId xmlns:a16="http://schemas.microsoft.com/office/drawing/2014/main" id="{84B4ED00-DCCB-E5DF-4E6D-1361A332AFB2}"/>
                    </a:ext>
                  </a:extLst>
                </p:cNvPr>
                <p:cNvPicPr/>
                <p:nvPr/>
              </p:nvPicPr>
              <p:blipFill>
                <a:blip r:embed="rId204"/>
                <a:stretch>
                  <a:fillRect/>
                </a:stretch>
              </p:blipFill>
              <p:spPr>
                <a:xfrm>
                  <a:off x="2406494" y="6090000"/>
                  <a:ext cx="162000" cy="143280"/>
                </a:xfrm>
                <a:prstGeom prst="rect">
                  <a:avLst/>
                </a:prstGeom>
              </p:spPr>
            </p:pic>
          </mc:Fallback>
        </mc:AlternateContent>
        <mc:AlternateContent xmlns:mc="http://schemas.openxmlformats.org/markup-compatibility/2006" xmlns:p14="http://schemas.microsoft.com/office/powerpoint/2010/main">
          <mc:Choice Requires="p14">
            <p:contentPart p14:bwMode="auto" r:id="rId205">
              <p14:nvContentPartPr>
                <p14:cNvPr id="217" name="Ink 216">
                  <a:extLst>
                    <a:ext uri="{FF2B5EF4-FFF2-40B4-BE49-F238E27FC236}">
                      <a16:creationId xmlns:a16="http://schemas.microsoft.com/office/drawing/2014/main" id="{E8CDC706-3E67-0176-30CC-1EA2FCB567CA}"/>
                    </a:ext>
                  </a:extLst>
                </p14:cNvPr>
                <p14:cNvContentPartPr/>
                <p14:nvPr/>
              </p14:nvContentPartPr>
              <p14:xfrm>
                <a:off x="2617454" y="6062640"/>
                <a:ext cx="114840" cy="123120"/>
              </p14:xfrm>
            </p:contentPart>
          </mc:Choice>
          <mc:Fallback xmlns="">
            <p:pic>
              <p:nvPicPr>
                <p:cNvPr id="217" name="Ink 216">
                  <a:extLst>
                    <a:ext uri="{FF2B5EF4-FFF2-40B4-BE49-F238E27FC236}">
                      <a16:creationId xmlns:a16="http://schemas.microsoft.com/office/drawing/2014/main" id="{E8CDC706-3E67-0176-30CC-1EA2FCB567CA}"/>
                    </a:ext>
                  </a:extLst>
                </p:cNvPr>
                <p:cNvPicPr/>
                <p:nvPr/>
              </p:nvPicPr>
              <p:blipFill>
                <a:blip r:embed="rId206"/>
                <a:stretch>
                  <a:fillRect/>
                </a:stretch>
              </p:blipFill>
              <p:spPr>
                <a:xfrm>
                  <a:off x="2611334" y="6056520"/>
                  <a:ext cx="127080" cy="135360"/>
                </a:xfrm>
                <a:prstGeom prst="rect">
                  <a:avLst/>
                </a:prstGeom>
              </p:spPr>
            </p:pic>
          </mc:Fallback>
        </mc:AlternateContent>
        <mc:AlternateContent xmlns:mc="http://schemas.openxmlformats.org/markup-compatibility/2006" xmlns:p14="http://schemas.microsoft.com/office/powerpoint/2010/main">
          <mc:Choice Requires="p14">
            <p:contentPart p14:bwMode="auto" r:id="rId207">
              <p14:nvContentPartPr>
                <p14:cNvPr id="218" name="Ink 217">
                  <a:extLst>
                    <a:ext uri="{FF2B5EF4-FFF2-40B4-BE49-F238E27FC236}">
                      <a16:creationId xmlns:a16="http://schemas.microsoft.com/office/drawing/2014/main" id="{D5A8EB26-FB5B-817A-2A35-AB08F0D4F1E4}"/>
                    </a:ext>
                  </a:extLst>
                </p14:cNvPr>
                <p14:cNvContentPartPr/>
                <p14:nvPr/>
              </p14:nvContentPartPr>
              <p14:xfrm>
                <a:off x="2789894" y="6040320"/>
                <a:ext cx="91440" cy="144000"/>
              </p14:xfrm>
            </p:contentPart>
          </mc:Choice>
          <mc:Fallback xmlns="">
            <p:pic>
              <p:nvPicPr>
                <p:cNvPr id="218" name="Ink 217">
                  <a:extLst>
                    <a:ext uri="{FF2B5EF4-FFF2-40B4-BE49-F238E27FC236}">
                      <a16:creationId xmlns:a16="http://schemas.microsoft.com/office/drawing/2014/main" id="{D5A8EB26-FB5B-817A-2A35-AB08F0D4F1E4}"/>
                    </a:ext>
                  </a:extLst>
                </p:cNvPr>
                <p:cNvPicPr/>
                <p:nvPr/>
              </p:nvPicPr>
              <p:blipFill>
                <a:blip r:embed="rId208"/>
                <a:stretch>
                  <a:fillRect/>
                </a:stretch>
              </p:blipFill>
              <p:spPr>
                <a:xfrm>
                  <a:off x="2783774" y="6034200"/>
                  <a:ext cx="103680" cy="156240"/>
                </a:xfrm>
                <a:prstGeom prst="rect">
                  <a:avLst/>
                </a:prstGeom>
              </p:spPr>
            </p:pic>
          </mc:Fallback>
        </mc:AlternateContent>
        <mc:AlternateContent xmlns:mc="http://schemas.openxmlformats.org/markup-compatibility/2006" xmlns:p14="http://schemas.microsoft.com/office/powerpoint/2010/main">
          <mc:Choice Requires="p14">
            <p:contentPart p14:bwMode="auto" r:id="rId209">
              <p14:nvContentPartPr>
                <p14:cNvPr id="219" name="Ink 218">
                  <a:extLst>
                    <a:ext uri="{FF2B5EF4-FFF2-40B4-BE49-F238E27FC236}">
                      <a16:creationId xmlns:a16="http://schemas.microsoft.com/office/drawing/2014/main" id="{08184ACB-601C-D180-DF2B-C2DA32248059}"/>
                    </a:ext>
                  </a:extLst>
                </p14:cNvPr>
                <p14:cNvContentPartPr/>
                <p14:nvPr/>
              </p14:nvContentPartPr>
              <p14:xfrm>
                <a:off x="2958374" y="6077400"/>
                <a:ext cx="172800" cy="92520"/>
              </p14:xfrm>
            </p:contentPart>
          </mc:Choice>
          <mc:Fallback xmlns="">
            <p:pic>
              <p:nvPicPr>
                <p:cNvPr id="219" name="Ink 218">
                  <a:extLst>
                    <a:ext uri="{FF2B5EF4-FFF2-40B4-BE49-F238E27FC236}">
                      <a16:creationId xmlns:a16="http://schemas.microsoft.com/office/drawing/2014/main" id="{08184ACB-601C-D180-DF2B-C2DA32248059}"/>
                    </a:ext>
                  </a:extLst>
                </p:cNvPr>
                <p:cNvPicPr/>
                <p:nvPr/>
              </p:nvPicPr>
              <p:blipFill>
                <a:blip r:embed="rId210"/>
                <a:stretch>
                  <a:fillRect/>
                </a:stretch>
              </p:blipFill>
              <p:spPr>
                <a:xfrm>
                  <a:off x="2952254" y="6071280"/>
                  <a:ext cx="185040" cy="104760"/>
                </a:xfrm>
                <a:prstGeom prst="rect">
                  <a:avLst/>
                </a:prstGeom>
              </p:spPr>
            </p:pic>
          </mc:Fallback>
        </mc:AlternateContent>
        <mc:AlternateContent xmlns:mc="http://schemas.openxmlformats.org/markup-compatibility/2006" xmlns:p14="http://schemas.microsoft.com/office/powerpoint/2010/main">
          <mc:Choice Requires="p14">
            <p:contentPart p14:bwMode="auto" r:id="rId211">
              <p14:nvContentPartPr>
                <p14:cNvPr id="220" name="Ink 219">
                  <a:extLst>
                    <a:ext uri="{FF2B5EF4-FFF2-40B4-BE49-F238E27FC236}">
                      <a16:creationId xmlns:a16="http://schemas.microsoft.com/office/drawing/2014/main" id="{69F625AF-795A-09DA-EB0B-E9134342C50B}"/>
                    </a:ext>
                  </a:extLst>
                </p14:cNvPr>
                <p14:cNvContentPartPr/>
                <p14:nvPr/>
              </p14:nvContentPartPr>
              <p14:xfrm>
                <a:off x="3196334" y="5738280"/>
                <a:ext cx="144360" cy="444960"/>
              </p14:xfrm>
            </p:contentPart>
          </mc:Choice>
          <mc:Fallback xmlns="">
            <p:pic>
              <p:nvPicPr>
                <p:cNvPr id="220" name="Ink 219">
                  <a:extLst>
                    <a:ext uri="{FF2B5EF4-FFF2-40B4-BE49-F238E27FC236}">
                      <a16:creationId xmlns:a16="http://schemas.microsoft.com/office/drawing/2014/main" id="{69F625AF-795A-09DA-EB0B-E9134342C50B}"/>
                    </a:ext>
                  </a:extLst>
                </p:cNvPr>
                <p:cNvPicPr/>
                <p:nvPr/>
              </p:nvPicPr>
              <p:blipFill>
                <a:blip r:embed="rId212"/>
                <a:stretch>
                  <a:fillRect/>
                </a:stretch>
              </p:blipFill>
              <p:spPr>
                <a:xfrm>
                  <a:off x="3190214" y="5732160"/>
                  <a:ext cx="156600" cy="457200"/>
                </a:xfrm>
                <a:prstGeom prst="rect">
                  <a:avLst/>
                </a:prstGeom>
              </p:spPr>
            </p:pic>
          </mc:Fallback>
        </mc:AlternateContent>
        <mc:AlternateContent xmlns:mc="http://schemas.openxmlformats.org/markup-compatibility/2006" xmlns:p14="http://schemas.microsoft.com/office/powerpoint/2010/main">
          <mc:Choice Requires="p14">
            <p:contentPart p14:bwMode="auto" r:id="rId213">
              <p14:nvContentPartPr>
                <p14:cNvPr id="221" name="Ink 220">
                  <a:extLst>
                    <a:ext uri="{FF2B5EF4-FFF2-40B4-BE49-F238E27FC236}">
                      <a16:creationId xmlns:a16="http://schemas.microsoft.com/office/drawing/2014/main" id="{B9E19651-96FB-57EE-9886-BB845A4AD085}"/>
                    </a:ext>
                  </a:extLst>
                </p14:cNvPr>
                <p14:cNvContentPartPr/>
                <p14:nvPr/>
              </p14:nvContentPartPr>
              <p14:xfrm>
                <a:off x="3221534" y="6029880"/>
                <a:ext cx="169200" cy="7560"/>
              </p14:xfrm>
            </p:contentPart>
          </mc:Choice>
          <mc:Fallback xmlns="">
            <p:pic>
              <p:nvPicPr>
                <p:cNvPr id="221" name="Ink 220">
                  <a:extLst>
                    <a:ext uri="{FF2B5EF4-FFF2-40B4-BE49-F238E27FC236}">
                      <a16:creationId xmlns:a16="http://schemas.microsoft.com/office/drawing/2014/main" id="{B9E19651-96FB-57EE-9886-BB845A4AD085}"/>
                    </a:ext>
                  </a:extLst>
                </p:cNvPr>
                <p:cNvPicPr/>
                <p:nvPr/>
              </p:nvPicPr>
              <p:blipFill>
                <a:blip r:embed="rId214"/>
                <a:stretch>
                  <a:fillRect/>
                </a:stretch>
              </p:blipFill>
              <p:spPr>
                <a:xfrm>
                  <a:off x="3215414" y="6023760"/>
                  <a:ext cx="181440" cy="19800"/>
                </a:xfrm>
                <a:prstGeom prst="rect">
                  <a:avLst/>
                </a:prstGeom>
              </p:spPr>
            </p:pic>
          </mc:Fallback>
        </mc:AlternateContent>
        <mc:AlternateContent xmlns:mc="http://schemas.openxmlformats.org/markup-compatibility/2006" xmlns:p14="http://schemas.microsoft.com/office/powerpoint/2010/main">
          <mc:Choice Requires="p14">
            <p:contentPart p14:bwMode="auto" r:id="rId215">
              <p14:nvContentPartPr>
                <p14:cNvPr id="222" name="Ink 221">
                  <a:extLst>
                    <a:ext uri="{FF2B5EF4-FFF2-40B4-BE49-F238E27FC236}">
                      <a16:creationId xmlns:a16="http://schemas.microsoft.com/office/drawing/2014/main" id="{97FCA601-5743-905E-F81B-810045BACBC0}"/>
                    </a:ext>
                  </a:extLst>
                </p14:cNvPr>
                <p14:cNvContentPartPr/>
                <p14:nvPr/>
              </p14:nvContentPartPr>
              <p14:xfrm>
                <a:off x="3460934" y="6077400"/>
                <a:ext cx="134280" cy="115200"/>
              </p14:xfrm>
            </p:contentPart>
          </mc:Choice>
          <mc:Fallback xmlns="">
            <p:pic>
              <p:nvPicPr>
                <p:cNvPr id="222" name="Ink 221">
                  <a:extLst>
                    <a:ext uri="{FF2B5EF4-FFF2-40B4-BE49-F238E27FC236}">
                      <a16:creationId xmlns:a16="http://schemas.microsoft.com/office/drawing/2014/main" id="{97FCA601-5743-905E-F81B-810045BACBC0}"/>
                    </a:ext>
                  </a:extLst>
                </p:cNvPr>
                <p:cNvPicPr/>
                <p:nvPr/>
              </p:nvPicPr>
              <p:blipFill>
                <a:blip r:embed="rId216"/>
                <a:stretch>
                  <a:fillRect/>
                </a:stretch>
              </p:blipFill>
              <p:spPr>
                <a:xfrm>
                  <a:off x="3454814" y="6071280"/>
                  <a:ext cx="146520" cy="127440"/>
                </a:xfrm>
                <a:prstGeom prst="rect">
                  <a:avLst/>
                </a:prstGeom>
              </p:spPr>
            </p:pic>
          </mc:Fallback>
        </mc:AlternateContent>
        <mc:AlternateContent xmlns:mc="http://schemas.openxmlformats.org/markup-compatibility/2006" xmlns:p14="http://schemas.microsoft.com/office/powerpoint/2010/main">
          <mc:Choice Requires="p14">
            <p:contentPart p14:bwMode="auto" r:id="rId217">
              <p14:nvContentPartPr>
                <p14:cNvPr id="223" name="Ink 222">
                  <a:extLst>
                    <a:ext uri="{FF2B5EF4-FFF2-40B4-BE49-F238E27FC236}">
                      <a16:creationId xmlns:a16="http://schemas.microsoft.com/office/drawing/2014/main" id="{C83B99B6-2B96-238B-1BC2-94C94C3CEA38}"/>
                    </a:ext>
                  </a:extLst>
                </p14:cNvPr>
                <p14:cNvContentPartPr/>
                <p14:nvPr/>
              </p14:nvContentPartPr>
              <p14:xfrm>
                <a:off x="3674774" y="6027000"/>
                <a:ext cx="100440" cy="134640"/>
              </p14:xfrm>
            </p:contentPart>
          </mc:Choice>
          <mc:Fallback xmlns="">
            <p:pic>
              <p:nvPicPr>
                <p:cNvPr id="223" name="Ink 222">
                  <a:extLst>
                    <a:ext uri="{FF2B5EF4-FFF2-40B4-BE49-F238E27FC236}">
                      <a16:creationId xmlns:a16="http://schemas.microsoft.com/office/drawing/2014/main" id="{C83B99B6-2B96-238B-1BC2-94C94C3CEA38}"/>
                    </a:ext>
                  </a:extLst>
                </p:cNvPr>
                <p:cNvPicPr/>
                <p:nvPr/>
              </p:nvPicPr>
              <p:blipFill>
                <a:blip r:embed="rId218"/>
                <a:stretch>
                  <a:fillRect/>
                </a:stretch>
              </p:blipFill>
              <p:spPr>
                <a:xfrm>
                  <a:off x="3668654" y="6020880"/>
                  <a:ext cx="112680" cy="146880"/>
                </a:xfrm>
                <a:prstGeom prst="rect">
                  <a:avLst/>
                </a:prstGeom>
              </p:spPr>
            </p:pic>
          </mc:Fallback>
        </mc:AlternateContent>
        <mc:AlternateContent xmlns:mc="http://schemas.openxmlformats.org/markup-compatibility/2006" xmlns:p14="http://schemas.microsoft.com/office/powerpoint/2010/main">
          <mc:Choice Requires="p14">
            <p:contentPart p14:bwMode="auto" r:id="rId219">
              <p14:nvContentPartPr>
                <p14:cNvPr id="224" name="Ink 223">
                  <a:extLst>
                    <a:ext uri="{FF2B5EF4-FFF2-40B4-BE49-F238E27FC236}">
                      <a16:creationId xmlns:a16="http://schemas.microsoft.com/office/drawing/2014/main" id="{74C17BB6-8E62-EE64-2EDB-B47670E1074E}"/>
                    </a:ext>
                  </a:extLst>
                </p14:cNvPr>
                <p14:cNvContentPartPr/>
                <p14:nvPr/>
              </p14:nvContentPartPr>
              <p14:xfrm>
                <a:off x="3843254" y="6002880"/>
                <a:ext cx="137160" cy="163080"/>
              </p14:xfrm>
            </p:contentPart>
          </mc:Choice>
          <mc:Fallback xmlns="">
            <p:pic>
              <p:nvPicPr>
                <p:cNvPr id="224" name="Ink 223">
                  <a:extLst>
                    <a:ext uri="{FF2B5EF4-FFF2-40B4-BE49-F238E27FC236}">
                      <a16:creationId xmlns:a16="http://schemas.microsoft.com/office/drawing/2014/main" id="{74C17BB6-8E62-EE64-2EDB-B47670E1074E}"/>
                    </a:ext>
                  </a:extLst>
                </p:cNvPr>
                <p:cNvPicPr/>
                <p:nvPr/>
              </p:nvPicPr>
              <p:blipFill>
                <a:blip r:embed="rId220"/>
                <a:stretch>
                  <a:fillRect/>
                </a:stretch>
              </p:blipFill>
              <p:spPr>
                <a:xfrm>
                  <a:off x="3837134" y="5996760"/>
                  <a:ext cx="149400" cy="175320"/>
                </a:xfrm>
                <a:prstGeom prst="rect">
                  <a:avLst/>
                </a:prstGeom>
              </p:spPr>
            </p:pic>
          </mc:Fallback>
        </mc:AlternateContent>
      </p:grpSp>
      <p:grpSp>
        <p:nvGrpSpPr>
          <p:cNvPr id="261" name="Group 260">
            <a:extLst>
              <a:ext uri="{FF2B5EF4-FFF2-40B4-BE49-F238E27FC236}">
                <a16:creationId xmlns:a16="http://schemas.microsoft.com/office/drawing/2014/main" id="{6BBFC86E-EC81-36C8-2C50-19BBA6DAB127}"/>
              </a:ext>
            </a:extLst>
          </p:cNvPr>
          <p:cNvGrpSpPr/>
          <p:nvPr/>
        </p:nvGrpSpPr>
        <p:grpSpPr>
          <a:xfrm>
            <a:off x="4148894" y="5715240"/>
            <a:ext cx="2164320" cy="1049400"/>
            <a:chOff x="4148894" y="5715240"/>
            <a:chExt cx="2164320" cy="1049400"/>
          </a:xfrm>
        </p:grpSpPr>
        <mc:AlternateContent xmlns:mc="http://schemas.openxmlformats.org/markup-compatibility/2006" xmlns:p14="http://schemas.microsoft.com/office/powerpoint/2010/main">
          <mc:Choice Requires="p14">
            <p:contentPart p14:bwMode="auto" r:id="rId221">
              <p14:nvContentPartPr>
                <p14:cNvPr id="226" name="Ink 225">
                  <a:extLst>
                    <a:ext uri="{FF2B5EF4-FFF2-40B4-BE49-F238E27FC236}">
                      <a16:creationId xmlns:a16="http://schemas.microsoft.com/office/drawing/2014/main" id="{7794C7F1-835E-433B-A0D0-E22D3657AEB3}"/>
                    </a:ext>
                  </a:extLst>
                </p14:cNvPr>
                <p14:cNvContentPartPr/>
                <p14:nvPr/>
              </p14:nvContentPartPr>
              <p14:xfrm>
                <a:off x="4242134" y="6039960"/>
                <a:ext cx="15120" cy="109440"/>
              </p14:xfrm>
            </p:contentPart>
          </mc:Choice>
          <mc:Fallback xmlns="">
            <p:pic>
              <p:nvPicPr>
                <p:cNvPr id="226" name="Ink 225">
                  <a:extLst>
                    <a:ext uri="{FF2B5EF4-FFF2-40B4-BE49-F238E27FC236}">
                      <a16:creationId xmlns:a16="http://schemas.microsoft.com/office/drawing/2014/main" id="{7794C7F1-835E-433B-A0D0-E22D3657AEB3}"/>
                    </a:ext>
                  </a:extLst>
                </p:cNvPr>
                <p:cNvPicPr/>
                <p:nvPr/>
              </p:nvPicPr>
              <p:blipFill>
                <a:blip r:embed="rId222"/>
                <a:stretch>
                  <a:fillRect/>
                </a:stretch>
              </p:blipFill>
              <p:spPr>
                <a:xfrm>
                  <a:off x="4236014" y="6033840"/>
                  <a:ext cx="27360" cy="121680"/>
                </a:xfrm>
                <a:prstGeom prst="rect">
                  <a:avLst/>
                </a:prstGeom>
              </p:spPr>
            </p:pic>
          </mc:Fallback>
        </mc:AlternateContent>
        <mc:AlternateContent xmlns:mc="http://schemas.openxmlformats.org/markup-compatibility/2006" xmlns:p14="http://schemas.microsoft.com/office/powerpoint/2010/main">
          <mc:Choice Requires="p14">
            <p:contentPart p14:bwMode="auto" r:id="rId223">
              <p14:nvContentPartPr>
                <p14:cNvPr id="227" name="Ink 226">
                  <a:extLst>
                    <a:ext uri="{FF2B5EF4-FFF2-40B4-BE49-F238E27FC236}">
                      <a16:creationId xmlns:a16="http://schemas.microsoft.com/office/drawing/2014/main" id="{752058A9-CA8F-EBF4-8695-8225A2E3F686}"/>
                    </a:ext>
                  </a:extLst>
                </p14:cNvPr>
                <p14:cNvContentPartPr/>
                <p14:nvPr/>
              </p14:nvContentPartPr>
              <p14:xfrm>
                <a:off x="4192094" y="5881920"/>
                <a:ext cx="360" cy="360"/>
              </p14:xfrm>
            </p:contentPart>
          </mc:Choice>
          <mc:Fallback xmlns="">
            <p:pic>
              <p:nvPicPr>
                <p:cNvPr id="227" name="Ink 226">
                  <a:extLst>
                    <a:ext uri="{FF2B5EF4-FFF2-40B4-BE49-F238E27FC236}">
                      <a16:creationId xmlns:a16="http://schemas.microsoft.com/office/drawing/2014/main" id="{752058A9-CA8F-EBF4-8695-8225A2E3F686}"/>
                    </a:ext>
                  </a:extLst>
                </p:cNvPr>
                <p:cNvPicPr/>
                <p:nvPr/>
              </p:nvPicPr>
              <p:blipFill>
                <a:blip r:embed="rId151"/>
                <a:stretch>
                  <a:fillRect/>
                </a:stretch>
              </p:blipFill>
              <p:spPr>
                <a:xfrm>
                  <a:off x="4185974" y="587580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24">
              <p14:nvContentPartPr>
                <p14:cNvPr id="228" name="Ink 227">
                  <a:extLst>
                    <a:ext uri="{FF2B5EF4-FFF2-40B4-BE49-F238E27FC236}">
                      <a16:creationId xmlns:a16="http://schemas.microsoft.com/office/drawing/2014/main" id="{B6FC3396-4A66-1904-190F-C34FEE1AF766}"/>
                    </a:ext>
                  </a:extLst>
                </p14:cNvPr>
                <p14:cNvContentPartPr/>
                <p14:nvPr/>
              </p14:nvContentPartPr>
              <p14:xfrm>
                <a:off x="4220534" y="5941680"/>
                <a:ext cx="47520" cy="42480"/>
              </p14:xfrm>
            </p:contentPart>
          </mc:Choice>
          <mc:Fallback xmlns="">
            <p:pic>
              <p:nvPicPr>
                <p:cNvPr id="228" name="Ink 227">
                  <a:extLst>
                    <a:ext uri="{FF2B5EF4-FFF2-40B4-BE49-F238E27FC236}">
                      <a16:creationId xmlns:a16="http://schemas.microsoft.com/office/drawing/2014/main" id="{B6FC3396-4A66-1904-190F-C34FEE1AF766}"/>
                    </a:ext>
                  </a:extLst>
                </p:cNvPr>
                <p:cNvPicPr/>
                <p:nvPr/>
              </p:nvPicPr>
              <p:blipFill>
                <a:blip r:embed="rId225"/>
                <a:stretch>
                  <a:fillRect/>
                </a:stretch>
              </p:blipFill>
              <p:spPr>
                <a:xfrm>
                  <a:off x="4214414" y="5935560"/>
                  <a:ext cx="59760" cy="54720"/>
                </a:xfrm>
                <a:prstGeom prst="rect">
                  <a:avLst/>
                </a:prstGeom>
              </p:spPr>
            </p:pic>
          </mc:Fallback>
        </mc:AlternateContent>
        <mc:AlternateContent xmlns:mc="http://schemas.openxmlformats.org/markup-compatibility/2006" xmlns:p14="http://schemas.microsoft.com/office/powerpoint/2010/main">
          <mc:Choice Requires="p14">
            <p:contentPart p14:bwMode="auto" r:id="rId226">
              <p14:nvContentPartPr>
                <p14:cNvPr id="229" name="Ink 228">
                  <a:extLst>
                    <a:ext uri="{FF2B5EF4-FFF2-40B4-BE49-F238E27FC236}">
                      <a16:creationId xmlns:a16="http://schemas.microsoft.com/office/drawing/2014/main" id="{A1CADF1C-BDC3-57A0-0923-450EF1A72EB1}"/>
                    </a:ext>
                  </a:extLst>
                </p14:cNvPr>
                <p14:cNvContentPartPr/>
                <p14:nvPr/>
              </p14:nvContentPartPr>
              <p14:xfrm>
                <a:off x="4375334" y="6019800"/>
                <a:ext cx="212400" cy="170640"/>
              </p14:xfrm>
            </p:contentPart>
          </mc:Choice>
          <mc:Fallback xmlns="">
            <p:pic>
              <p:nvPicPr>
                <p:cNvPr id="229" name="Ink 228">
                  <a:extLst>
                    <a:ext uri="{FF2B5EF4-FFF2-40B4-BE49-F238E27FC236}">
                      <a16:creationId xmlns:a16="http://schemas.microsoft.com/office/drawing/2014/main" id="{A1CADF1C-BDC3-57A0-0923-450EF1A72EB1}"/>
                    </a:ext>
                  </a:extLst>
                </p:cNvPr>
                <p:cNvPicPr/>
                <p:nvPr/>
              </p:nvPicPr>
              <p:blipFill>
                <a:blip r:embed="rId227"/>
                <a:stretch>
                  <a:fillRect/>
                </a:stretch>
              </p:blipFill>
              <p:spPr>
                <a:xfrm>
                  <a:off x="4369214" y="6013680"/>
                  <a:ext cx="224640" cy="182880"/>
                </a:xfrm>
                <a:prstGeom prst="rect">
                  <a:avLst/>
                </a:prstGeom>
              </p:spPr>
            </p:pic>
          </mc:Fallback>
        </mc:AlternateContent>
        <mc:AlternateContent xmlns:mc="http://schemas.openxmlformats.org/markup-compatibility/2006" xmlns:p14="http://schemas.microsoft.com/office/powerpoint/2010/main">
          <mc:Choice Requires="p14">
            <p:contentPart p14:bwMode="auto" r:id="rId228">
              <p14:nvContentPartPr>
                <p14:cNvPr id="231" name="Ink 230">
                  <a:extLst>
                    <a:ext uri="{FF2B5EF4-FFF2-40B4-BE49-F238E27FC236}">
                      <a16:creationId xmlns:a16="http://schemas.microsoft.com/office/drawing/2014/main" id="{8ECD1A08-E7B8-6226-51B3-A5DFFCA2E720}"/>
                    </a:ext>
                  </a:extLst>
                </p14:cNvPr>
                <p14:cNvContentPartPr/>
                <p14:nvPr/>
              </p14:nvContentPartPr>
              <p14:xfrm>
                <a:off x="4893014" y="5715240"/>
                <a:ext cx="65160" cy="442800"/>
              </p14:xfrm>
            </p:contentPart>
          </mc:Choice>
          <mc:Fallback xmlns="">
            <p:pic>
              <p:nvPicPr>
                <p:cNvPr id="231" name="Ink 230">
                  <a:extLst>
                    <a:ext uri="{FF2B5EF4-FFF2-40B4-BE49-F238E27FC236}">
                      <a16:creationId xmlns:a16="http://schemas.microsoft.com/office/drawing/2014/main" id="{8ECD1A08-E7B8-6226-51B3-A5DFFCA2E720}"/>
                    </a:ext>
                  </a:extLst>
                </p:cNvPr>
                <p:cNvPicPr/>
                <p:nvPr/>
              </p:nvPicPr>
              <p:blipFill>
                <a:blip r:embed="rId229"/>
                <a:stretch>
                  <a:fillRect/>
                </a:stretch>
              </p:blipFill>
              <p:spPr>
                <a:xfrm>
                  <a:off x="4886894" y="5709120"/>
                  <a:ext cx="77400" cy="455040"/>
                </a:xfrm>
                <a:prstGeom prst="rect">
                  <a:avLst/>
                </a:prstGeom>
              </p:spPr>
            </p:pic>
          </mc:Fallback>
        </mc:AlternateContent>
        <mc:AlternateContent xmlns:mc="http://schemas.openxmlformats.org/markup-compatibility/2006" xmlns:p14="http://schemas.microsoft.com/office/powerpoint/2010/main">
          <mc:Choice Requires="p14">
            <p:contentPart p14:bwMode="auto" r:id="rId230">
              <p14:nvContentPartPr>
                <p14:cNvPr id="232" name="Ink 231">
                  <a:extLst>
                    <a:ext uri="{FF2B5EF4-FFF2-40B4-BE49-F238E27FC236}">
                      <a16:creationId xmlns:a16="http://schemas.microsoft.com/office/drawing/2014/main" id="{91B76DFD-7748-7BB8-26D4-67786471EED4}"/>
                    </a:ext>
                  </a:extLst>
                </p14:cNvPr>
                <p14:cNvContentPartPr/>
                <p14:nvPr/>
              </p14:nvContentPartPr>
              <p14:xfrm>
                <a:off x="4882214" y="5981280"/>
                <a:ext cx="216000" cy="29160"/>
              </p14:xfrm>
            </p:contentPart>
          </mc:Choice>
          <mc:Fallback xmlns="">
            <p:pic>
              <p:nvPicPr>
                <p:cNvPr id="232" name="Ink 231">
                  <a:extLst>
                    <a:ext uri="{FF2B5EF4-FFF2-40B4-BE49-F238E27FC236}">
                      <a16:creationId xmlns:a16="http://schemas.microsoft.com/office/drawing/2014/main" id="{91B76DFD-7748-7BB8-26D4-67786471EED4}"/>
                    </a:ext>
                  </a:extLst>
                </p:cNvPr>
                <p:cNvPicPr/>
                <p:nvPr/>
              </p:nvPicPr>
              <p:blipFill>
                <a:blip r:embed="rId231"/>
                <a:stretch>
                  <a:fillRect/>
                </a:stretch>
              </p:blipFill>
              <p:spPr>
                <a:xfrm>
                  <a:off x="4876094" y="5975160"/>
                  <a:ext cx="228240" cy="41400"/>
                </a:xfrm>
                <a:prstGeom prst="rect">
                  <a:avLst/>
                </a:prstGeom>
              </p:spPr>
            </p:pic>
          </mc:Fallback>
        </mc:AlternateContent>
        <mc:AlternateContent xmlns:mc="http://schemas.openxmlformats.org/markup-compatibility/2006" xmlns:p14="http://schemas.microsoft.com/office/powerpoint/2010/main">
          <mc:Choice Requires="p14">
            <p:contentPart p14:bwMode="auto" r:id="rId232">
              <p14:nvContentPartPr>
                <p14:cNvPr id="233" name="Ink 232">
                  <a:extLst>
                    <a:ext uri="{FF2B5EF4-FFF2-40B4-BE49-F238E27FC236}">
                      <a16:creationId xmlns:a16="http://schemas.microsoft.com/office/drawing/2014/main" id="{4AEDFF62-793B-9059-F977-AF9108A77EB3}"/>
                    </a:ext>
                  </a:extLst>
                </p14:cNvPr>
                <p14:cNvContentPartPr/>
                <p14:nvPr/>
              </p14:nvContentPartPr>
              <p14:xfrm>
                <a:off x="5148254" y="6005760"/>
                <a:ext cx="32760" cy="96480"/>
              </p14:xfrm>
            </p:contentPart>
          </mc:Choice>
          <mc:Fallback xmlns="">
            <p:pic>
              <p:nvPicPr>
                <p:cNvPr id="233" name="Ink 232">
                  <a:extLst>
                    <a:ext uri="{FF2B5EF4-FFF2-40B4-BE49-F238E27FC236}">
                      <a16:creationId xmlns:a16="http://schemas.microsoft.com/office/drawing/2014/main" id="{4AEDFF62-793B-9059-F977-AF9108A77EB3}"/>
                    </a:ext>
                  </a:extLst>
                </p:cNvPr>
                <p:cNvPicPr/>
                <p:nvPr/>
              </p:nvPicPr>
              <p:blipFill>
                <a:blip r:embed="rId233"/>
                <a:stretch>
                  <a:fillRect/>
                </a:stretch>
              </p:blipFill>
              <p:spPr>
                <a:xfrm>
                  <a:off x="5142134" y="5999640"/>
                  <a:ext cx="45000" cy="108720"/>
                </a:xfrm>
                <a:prstGeom prst="rect">
                  <a:avLst/>
                </a:prstGeom>
              </p:spPr>
            </p:pic>
          </mc:Fallback>
        </mc:AlternateContent>
        <mc:AlternateContent xmlns:mc="http://schemas.openxmlformats.org/markup-compatibility/2006" xmlns:p14="http://schemas.microsoft.com/office/powerpoint/2010/main">
          <mc:Choice Requires="p14">
            <p:contentPart p14:bwMode="auto" r:id="rId234">
              <p14:nvContentPartPr>
                <p14:cNvPr id="234" name="Ink 233">
                  <a:extLst>
                    <a:ext uri="{FF2B5EF4-FFF2-40B4-BE49-F238E27FC236}">
                      <a16:creationId xmlns:a16="http://schemas.microsoft.com/office/drawing/2014/main" id="{B8A7875C-D3AF-EAF5-2915-E4DB33CCFEF1}"/>
                    </a:ext>
                  </a:extLst>
                </p14:cNvPr>
                <p14:cNvContentPartPr/>
                <p14:nvPr/>
              </p14:nvContentPartPr>
              <p14:xfrm>
                <a:off x="5097854" y="5832960"/>
                <a:ext cx="50760" cy="10440"/>
              </p14:xfrm>
            </p:contentPart>
          </mc:Choice>
          <mc:Fallback xmlns="">
            <p:pic>
              <p:nvPicPr>
                <p:cNvPr id="234" name="Ink 233">
                  <a:extLst>
                    <a:ext uri="{FF2B5EF4-FFF2-40B4-BE49-F238E27FC236}">
                      <a16:creationId xmlns:a16="http://schemas.microsoft.com/office/drawing/2014/main" id="{B8A7875C-D3AF-EAF5-2915-E4DB33CCFEF1}"/>
                    </a:ext>
                  </a:extLst>
                </p:cNvPr>
                <p:cNvPicPr/>
                <p:nvPr/>
              </p:nvPicPr>
              <p:blipFill>
                <a:blip r:embed="rId235"/>
                <a:stretch>
                  <a:fillRect/>
                </a:stretch>
              </p:blipFill>
              <p:spPr>
                <a:xfrm>
                  <a:off x="5091734" y="5826840"/>
                  <a:ext cx="63000" cy="22680"/>
                </a:xfrm>
                <a:prstGeom prst="rect">
                  <a:avLst/>
                </a:prstGeom>
              </p:spPr>
            </p:pic>
          </mc:Fallback>
        </mc:AlternateContent>
        <mc:AlternateContent xmlns:mc="http://schemas.openxmlformats.org/markup-compatibility/2006" xmlns:p14="http://schemas.microsoft.com/office/powerpoint/2010/main">
          <mc:Choice Requires="p14">
            <p:contentPart p14:bwMode="auto" r:id="rId236">
              <p14:nvContentPartPr>
                <p14:cNvPr id="235" name="Ink 234">
                  <a:extLst>
                    <a:ext uri="{FF2B5EF4-FFF2-40B4-BE49-F238E27FC236}">
                      <a16:creationId xmlns:a16="http://schemas.microsoft.com/office/drawing/2014/main" id="{405EAEE2-E7C3-E398-21AF-6EFFF36F80F8}"/>
                    </a:ext>
                  </a:extLst>
                </p14:cNvPr>
                <p14:cNvContentPartPr/>
                <p14:nvPr/>
              </p14:nvContentPartPr>
              <p14:xfrm>
                <a:off x="5273894" y="5951040"/>
                <a:ext cx="219600" cy="141480"/>
              </p14:xfrm>
            </p:contentPart>
          </mc:Choice>
          <mc:Fallback xmlns="">
            <p:pic>
              <p:nvPicPr>
                <p:cNvPr id="235" name="Ink 234">
                  <a:extLst>
                    <a:ext uri="{FF2B5EF4-FFF2-40B4-BE49-F238E27FC236}">
                      <a16:creationId xmlns:a16="http://schemas.microsoft.com/office/drawing/2014/main" id="{405EAEE2-E7C3-E398-21AF-6EFFF36F80F8}"/>
                    </a:ext>
                  </a:extLst>
                </p:cNvPr>
                <p:cNvPicPr/>
                <p:nvPr/>
              </p:nvPicPr>
              <p:blipFill>
                <a:blip r:embed="rId237"/>
                <a:stretch>
                  <a:fillRect/>
                </a:stretch>
              </p:blipFill>
              <p:spPr>
                <a:xfrm>
                  <a:off x="5267774" y="5944920"/>
                  <a:ext cx="231840" cy="153720"/>
                </a:xfrm>
                <a:prstGeom prst="rect">
                  <a:avLst/>
                </a:prstGeom>
              </p:spPr>
            </p:pic>
          </mc:Fallback>
        </mc:AlternateContent>
        <mc:AlternateContent xmlns:mc="http://schemas.openxmlformats.org/markup-compatibility/2006" xmlns:p14="http://schemas.microsoft.com/office/powerpoint/2010/main">
          <mc:Choice Requires="p14">
            <p:contentPart p14:bwMode="auto" r:id="rId238">
              <p14:nvContentPartPr>
                <p14:cNvPr id="236" name="Ink 235">
                  <a:extLst>
                    <a:ext uri="{FF2B5EF4-FFF2-40B4-BE49-F238E27FC236}">
                      <a16:creationId xmlns:a16="http://schemas.microsoft.com/office/drawing/2014/main" id="{96128F88-2AD3-6E45-7095-D39C1FAD17E1}"/>
                    </a:ext>
                  </a:extLst>
                </p14:cNvPr>
                <p14:cNvContentPartPr/>
                <p14:nvPr/>
              </p14:nvContentPartPr>
              <p14:xfrm>
                <a:off x="5586734" y="5895960"/>
                <a:ext cx="151200" cy="200520"/>
              </p14:xfrm>
            </p:contentPart>
          </mc:Choice>
          <mc:Fallback xmlns="">
            <p:pic>
              <p:nvPicPr>
                <p:cNvPr id="236" name="Ink 235">
                  <a:extLst>
                    <a:ext uri="{FF2B5EF4-FFF2-40B4-BE49-F238E27FC236}">
                      <a16:creationId xmlns:a16="http://schemas.microsoft.com/office/drawing/2014/main" id="{96128F88-2AD3-6E45-7095-D39C1FAD17E1}"/>
                    </a:ext>
                  </a:extLst>
                </p:cNvPr>
                <p:cNvPicPr/>
                <p:nvPr/>
              </p:nvPicPr>
              <p:blipFill>
                <a:blip r:embed="rId239"/>
                <a:stretch>
                  <a:fillRect/>
                </a:stretch>
              </p:blipFill>
              <p:spPr>
                <a:xfrm>
                  <a:off x="5580614" y="5889840"/>
                  <a:ext cx="163440" cy="212760"/>
                </a:xfrm>
                <a:prstGeom prst="rect">
                  <a:avLst/>
                </a:prstGeom>
              </p:spPr>
            </p:pic>
          </mc:Fallback>
        </mc:AlternateContent>
        <mc:AlternateContent xmlns:mc="http://schemas.openxmlformats.org/markup-compatibility/2006" xmlns:p14="http://schemas.microsoft.com/office/powerpoint/2010/main">
          <mc:Choice Requires="p14">
            <p:contentPart p14:bwMode="auto" r:id="rId240">
              <p14:nvContentPartPr>
                <p14:cNvPr id="246" name="Ink 245">
                  <a:extLst>
                    <a:ext uri="{FF2B5EF4-FFF2-40B4-BE49-F238E27FC236}">
                      <a16:creationId xmlns:a16="http://schemas.microsoft.com/office/drawing/2014/main" id="{ECE69BF2-4F07-D346-2B9E-3CE9715824B9}"/>
                    </a:ext>
                  </a:extLst>
                </p14:cNvPr>
                <p14:cNvContentPartPr/>
                <p14:nvPr/>
              </p14:nvContentPartPr>
              <p14:xfrm>
                <a:off x="4148894" y="6302760"/>
                <a:ext cx="377640" cy="424800"/>
              </p14:xfrm>
            </p:contentPart>
          </mc:Choice>
          <mc:Fallback xmlns="">
            <p:pic>
              <p:nvPicPr>
                <p:cNvPr id="246" name="Ink 245">
                  <a:extLst>
                    <a:ext uri="{FF2B5EF4-FFF2-40B4-BE49-F238E27FC236}">
                      <a16:creationId xmlns:a16="http://schemas.microsoft.com/office/drawing/2014/main" id="{ECE69BF2-4F07-D346-2B9E-3CE9715824B9}"/>
                    </a:ext>
                  </a:extLst>
                </p:cNvPr>
                <p:cNvPicPr/>
                <p:nvPr/>
              </p:nvPicPr>
              <p:blipFill>
                <a:blip r:embed="rId241"/>
                <a:stretch>
                  <a:fillRect/>
                </a:stretch>
              </p:blipFill>
              <p:spPr>
                <a:xfrm>
                  <a:off x="4142774" y="6296640"/>
                  <a:ext cx="389880" cy="437040"/>
                </a:xfrm>
                <a:prstGeom prst="rect">
                  <a:avLst/>
                </a:prstGeom>
              </p:spPr>
            </p:pic>
          </mc:Fallback>
        </mc:AlternateContent>
        <mc:AlternateContent xmlns:mc="http://schemas.openxmlformats.org/markup-compatibility/2006" xmlns:p14="http://schemas.microsoft.com/office/powerpoint/2010/main">
          <mc:Choice Requires="p14">
            <p:contentPart p14:bwMode="auto" r:id="rId242">
              <p14:nvContentPartPr>
                <p14:cNvPr id="247" name="Ink 246">
                  <a:extLst>
                    <a:ext uri="{FF2B5EF4-FFF2-40B4-BE49-F238E27FC236}">
                      <a16:creationId xmlns:a16="http://schemas.microsoft.com/office/drawing/2014/main" id="{67504168-0B55-8E5B-35CD-C699CF713FC1}"/>
                    </a:ext>
                  </a:extLst>
                </p14:cNvPr>
                <p14:cNvContentPartPr/>
                <p14:nvPr/>
              </p14:nvContentPartPr>
              <p14:xfrm>
                <a:off x="4688174" y="6595080"/>
                <a:ext cx="18720" cy="81000"/>
              </p14:xfrm>
            </p:contentPart>
          </mc:Choice>
          <mc:Fallback xmlns="">
            <p:pic>
              <p:nvPicPr>
                <p:cNvPr id="247" name="Ink 246">
                  <a:extLst>
                    <a:ext uri="{FF2B5EF4-FFF2-40B4-BE49-F238E27FC236}">
                      <a16:creationId xmlns:a16="http://schemas.microsoft.com/office/drawing/2014/main" id="{67504168-0B55-8E5B-35CD-C699CF713FC1}"/>
                    </a:ext>
                  </a:extLst>
                </p:cNvPr>
                <p:cNvPicPr/>
                <p:nvPr/>
              </p:nvPicPr>
              <p:blipFill>
                <a:blip r:embed="rId243"/>
                <a:stretch>
                  <a:fillRect/>
                </a:stretch>
              </p:blipFill>
              <p:spPr>
                <a:xfrm>
                  <a:off x="4682054" y="6588960"/>
                  <a:ext cx="30960" cy="93240"/>
                </a:xfrm>
                <a:prstGeom prst="rect">
                  <a:avLst/>
                </a:prstGeom>
              </p:spPr>
            </p:pic>
          </mc:Fallback>
        </mc:AlternateContent>
        <mc:AlternateContent xmlns:mc="http://schemas.openxmlformats.org/markup-compatibility/2006" xmlns:p14="http://schemas.microsoft.com/office/powerpoint/2010/main">
          <mc:Choice Requires="p14">
            <p:contentPart p14:bwMode="auto" r:id="rId244">
              <p14:nvContentPartPr>
                <p14:cNvPr id="248" name="Ink 247">
                  <a:extLst>
                    <a:ext uri="{FF2B5EF4-FFF2-40B4-BE49-F238E27FC236}">
                      <a16:creationId xmlns:a16="http://schemas.microsoft.com/office/drawing/2014/main" id="{C921694A-3C91-3BA8-12F0-2E3FF4139C88}"/>
                    </a:ext>
                  </a:extLst>
                </p14:cNvPr>
                <p14:cNvContentPartPr/>
                <p14:nvPr/>
              </p14:nvContentPartPr>
              <p14:xfrm>
                <a:off x="4644974" y="6421200"/>
                <a:ext cx="360" cy="360"/>
              </p14:xfrm>
            </p:contentPart>
          </mc:Choice>
          <mc:Fallback xmlns="">
            <p:pic>
              <p:nvPicPr>
                <p:cNvPr id="248" name="Ink 247">
                  <a:extLst>
                    <a:ext uri="{FF2B5EF4-FFF2-40B4-BE49-F238E27FC236}">
                      <a16:creationId xmlns:a16="http://schemas.microsoft.com/office/drawing/2014/main" id="{C921694A-3C91-3BA8-12F0-2E3FF4139C88}"/>
                    </a:ext>
                  </a:extLst>
                </p:cNvPr>
                <p:cNvPicPr/>
                <p:nvPr/>
              </p:nvPicPr>
              <p:blipFill>
                <a:blip r:embed="rId151"/>
                <a:stretch>
                  <a:fillRect/>
                </a:stretch>
              </p:blipFill>
              <p:spPr>
                <a:xfrm>
                  <a:off x="4638854" y="641508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45">
              <p14:nvContentPartPr>
                <p14:cNvPr id="249" name="Ink 248">
                  <a:extLst>
                    <a:ext uri="{FF2B5EF4-FFF2-40B4-BE49-F238E27FC236}">
                      <a16:creationId xmlns:a16="http://schemas.microsoft.com/office/drawing/2014/main" id="{96CCE6D0-DDF0-F6C3-723E-D8D7F9C24B01}"/>
                    </a:ext>
                  </a:extLst>
                </p14:cNvPr>
                <p14:cNvContentPartPr/>
                <p14:nvPr/>
              </p14:nvContentPartPr>
              <p14:xfrm>
                <a:off x="4831814" y="6544680"/>
                <a:ext cx="187920" cy="219960"/>
              </p14:xfrm>
            </p:contentPart>
          </mc:Choice>
          <mc:Fallback xmlns="">
            <p:pic>
              <p:nvPicPr>
                <p:cNvPr id="249" name="Ink 248">
                  <a:extLst>
                    <a:ext uri="{FF2B5EF4-FFF2-40B4-BE49-F238E27FC236}">
                      <a16:creationId xmlns:a16="http://schemas.microsoft.com/office/drawing/2014/main" id="{96CCE6D0-DDF0-F6C3-723E-D8D7F9C24B01}"/>
                    </a:ext>
                  </a:extLst>
                </p:cNvPr>
                <p:cNvPicPr/>
                <p:nvPr/>
              </p:nvPicPr>
              <p:blipFill>
                <a:blip r:embed="rId246"/>
                <a:stretch>
                  <a:fillRect/>
                </a:stretch>
              </p:blipFill>
              <p:spPr>
                <a:xfrm>
                  <a:off x="4825694" y="6538560"/>
                  <a:ext cx="200160" cy="232200"/>
                </a:xfrm>
                <a:prstGeom prst="rect">
                  <a:avLst/>
                </a:prstGeom>
              </p:spPr>
            </p:pic>
          </mc:Fallback>
        </mc:AlternateContent>
        <mc:AlternateContent xmlns:mc="http://schemas.openxmlformats.org/markup-compatibility/2006" xmlns:p14="http://schemas.microsoft.com/office/powerpoint/2010/main">
          <mc:Choice Requires="p14">
            <p:contentPart p14:bwMode="auto" r:id="rId247">
              <p14:nvContentPartPr>
                <p14:cNvPr id="250" name="Ink 249">
                  <a:extLst>
                    <a:ext uri="{FF2B5EF4-FFF2-40B4-BE49-F238E27FC236}">
                      <a16:creationId xmlns:a16="http://schemas.microsoft.com/office/drawing/2014/main" id="{7C3E5CB6-63DF-D5B2-2112-297F9757CB1E}"/>
                    </a:ext>
                  </a:extLst>
                </p14:cNvPr>
                <p14:cNvContentPartPr/>
                <p14:nvPr/>
              </p14:nvContentPartPr>
              <p14:xfrm>
                <a:off x="5087054" y="6500760"/>
                <a:ext cx="93960" cy="134280"/>
              </p14:xfrm>
            </p:contentPart>
          </mc:Choice>
          <mc:Fallback xmlns="">
            <p:pic>
              <p:nvPicPr>
                <p:cNvPr id="250" name="Ink 249">
                  <a:extLst>
                    <a:ext uri="{FF2B5EF4-FFF2-40B4-BE49-F238E27FC236}">
                      <a16:creationId xmlns:a16="http://schemas.microsoft.com/office/drawing/2014/main" id="{7C3E5CB6-63DF-D5B2-2112-297F9757CB1E}"/>
                    </a:ext>
                  </a:extLst>
                </p:cNvPr>
                <p:cNvPicPr/>
                <p:nvPr/>
              </p:nvPicPr>
              <p:blipFill>
                <a:blip r:embed="rId248"/>
                <a:stretch>
                  <a:fillRect/>
                </a:stretch>
              </p:blipFill>
              <p:spPr>
                <a:xfrm>
                  <a:off x="5080934" y="6494640"/>
                  <a:ext cx="106200" cy="146520"/>
                </a:xfrm>
                <a:prstGeom prst="rect">
                  <a:avLst/>
                </a:prstGeom>
              </p:spPr>
            </p:pic>
          </mc:Fallback>
        </mc:AlternateContent>
        <mc:AlternateContent xmlns:mc="http://schemas.openxmlformats.org/markup-compatibility/2006" xmlns:p14="http://schemas.microsoft.com/office/powerpoint/2010/main">
          <mc:Choice Requires="p14">
            <p:contentPart p14:bwMode="auto" r:id="rId249">
              <p14:nvContentPartPr>
                <p14:cNvPr id="251" name="Ink 250">
                  <a:extLst>
                    <a:ext uri="{FF2B5EF4-FFF2-40B4-BE49-F238E27FC236}">
                      <a16:creationId xmlns:a16="http://schemas.microsoft.com/office/drawing/2014/main" id="{DFF9612B-22E8-4608-4E72-571562E684C2}"/>
                    </a:ext>
                  </a:extLst>
                </p14:cNvPr>
                <p14:cNvContentPartPr/>
                <p14:nvPr/>
              </p14:nvContentPartPr>
              <p14:xfrm>
                <a:off x="5229614" y="6524520"/>
                <a:ext cx="198720" cy="123840"/>
              </p14:xfrm>
            </p:contentPart>
          </mc:Choice>
          <mc:Fallback xmlns="">
            <p:pic>
              <p:nvPicPr>
                <p:cNvPr id="251" name="Ink 250">
                  <a:extLst>
                    <a:ext uri="{FF2B5EF4-FFF2-40B4-BE49-F238E27FC236}">
                      <a16:creationId xmlns:a16="http://schemas.microsoft.com/office/drawing/2014/main" id="{DFF9612B-22E8-4608-4E72-571562E684C2}"/>
                    </a:ext>
                  </a:extLst>
                </p:cNvPr>
                <p:cNvPicPr/>
                <p:nvPr/>
              </p:nvPicPr>
              <p:blipFill>
                <a:blip r:embed="rId250"/>
                <a:stretch>
                  <a:fillRect/>
                </a:stretch>
              </p:blipFill>
              <p:spPr>
                <a:xfrm>
                  <a:off x="5223494" y="6518400"/>
                  <a:ext cx="210960" cy="136080"/>
                </a:xfrm>
                <a:prstGeom prst="rect">
                  <a:avLst/>
                </a:prstGeom>
              </p:spPr>
            </p:pic>
          </mc:Fallback>
        </mc:AlternateContent>
        <mc:AlternateContent xmlns:mc="http://schemas.openxmlformats.org/markup-compatibility/2006" xmlns:p14="http://schemas.microsoft.com/office/powerpoint/2010/main">
          <mc:Choice Requires="p14">
            <p:contentPart p14:bwMode="auto" r:id="rId251">
              <p14:nvContentPartPr>
                <p14:cNvPr id="252" name="Ink 251">
                  <a:extLst>
                    <a:ext uri="{FF2B5EF4-FFF2-40B4-BE49-F238E27FC236}">
                      <a16:creationId xmlns:a16="http://schemas.microsoft.com/office/drawing/2014/main" id="{7A623531-B898-882B-CAA5-1FA61710F834}"/>
                    </a:ext>
                  </a:extLst>
                </p14:cNvPr>
                <p14:cNvContentPartPr/>
                <p14:nvPr/>
              </p14:nvContentPartPr>
              <p14:xfrm>
                <a:off x="5515094" y="6293040"/>
                <a:ext cx="50400" cy="336960"/>
              </p14:xfrm>
            </p:contentPart>
          </mc:Choice>
          <mc:Fallback xmlns="">
            <p:pic>
              <p:nvPicPr>
                <p:cNvPr id="252" name="Ink 251">
                  <a:extLst>
                    <a:ext uri="{FF2B5EF4-FFF2-40B4-BE49-F238E27FC236}">
                      <a16:creationId xmlns:a16="http://schemas.microsoft.com/office/drawing/2014/main" id="{7A623531-B898-882B-CAA5-1FA61710F834}"/>
                    </a:ext>
                  </a:extLst>
                </p:cNvPr>
                <p:cNvPicPr/>
                <p:nvPr/>
              </p:nvPicPr>
              <p:blipFill>
                <a:blip r:embed="rId252"/>
                <a:stretch>
                  <a:fillRect/>
                </a:stretch>
              </p:blipFill>
              <p:spPr>
                <a:xfrm>
                  <a:off x="5508974" y="6286920"/>
                  <a:ext cx="62640" cy="349200"/>
                </a:xfrm>
                <a:prstGeom prst="rect">
                  <a:avLst/>
                </a:prstGeom>
              </p:spPr>
            </p:pic>
          </mc:Fallback>
        </mc:AlternateContent>
        <mc:AlternateContent xmlns:mc="http://schemas.openxmlformats.org/markup-compatibility/2006" xmlns:p14="http://schemas.microsoft.com/office/powerpoint/2010/main">
          <mc:Choice Requires="p14">
            <p:contentPart p14:bwMode="auto" r:id="rId253">
              <p14:nvContentPartPr>
                <p14:cNvPr id="253" name="Ink 252">
                  <a:extLst>
                    <a:ext uri="{FF2B5EF4-FFF2-40B4-BE49-F238E27FC236}">
                      <a16:creationId xmlns:a16="http://schemas.microsoft.com/office/drawing/2014/main" id="{CD97B481-FA5B-EEFD-F3CF-AC5C7F8D9AC5}"/>
                    </a:ext>
                  </a:extLst>
                </p14:cNvPr>
                <p14:cNvContentPartPr/>
                <p14:nvPr/>
              </p14:nvContentPartPr>
              <p14:xfrm>
                <a:off x="5500334" y="6484200"/>
                <a:ext cx="180000" cy="16200"/>
              </p14:xfrm>
            </p:contentPart>
          </mc:Choice>
          <mc:Fallback xmlns="">
            <p:pic>
              <p:nvPicPr>
                <p:cNvPr id="253" name="Ink 252">
                  <a:extLst>
                    <a:ext uri="{FF2B5EF4-FFF2-40B4-BE49-F238E27FC236}">
                      <a16:creationId xmlns:a16="http://schemas.microsoft.com/office/drawing/2014/main" id="{CD97B481-FA5B-EEFD-F3CF-AC5C7F8D9AC5}"/>
                    </a:ext>
                  </a:extLst>
                </p:cNvPr>
                <p:cNvPicPr/>
                <p:nvPr/>
              </p:nvPicPr>
              <p:blipFill>
                <a:blip r:embed="rId254"/>
                <a:stretch>
                  <a:fillRect/>
                </a:stretch>
              </p:blipFill>
              <p:spPr>
                <a:xfrm>
                  <a:off x="5494214" y="6478080"/>
                  <a:ext cx="192240" cy="28440"/>
                </a:xfrm>
                <a:prstGeom prst="rect">
                  <a:avLst/>
                </a:prstGeom>
              </p:spPr>
            </p:pic>
          </mc:Fallback>
        </mc:AlternateContent>
        <mc:AlternateContent xmlns:mc="http://schemas.openxmlformats.org/markup-compatibility/2006" xmlns:p14="http://schemas.microsoft.com/office/powerpoint/2010/main">
          <mc:Choice Requires="p14">
            <p:contentPart p14:bwMode="auto" r:id="rId255">
              <p14:nvContentPartPr>
                <p14:cNvPr id="254" name="Ink 253">
                  <a:extLst>
                    <a:ext uri="{FF2B5EF4-FFF2-40B4-BE49-F238E27FC236}">
                      <a16:creationId xmlns:a16="http://schemas.microsoft.com/office/drawing/2014/main" id="{68844D13-A0D1-A360-17DB-2036527FA89E}"/>
                    </a:ext>
                  </a:extLst>
                </p14:cNvPr>
                <p14:cNvContentPartPr/>
                <p14:nvPr/>
              </p14:nvContentPartPr>
              <p14:xfrm>
                <a:off x="5755574" y="6492840"/>
                <a:ext cx="43560" cy="124200"/>
              </p14:xfrm>
            </p:contentPart>
          </mc:Choice>
          <mc:Fallback xmlns="">
            <p:pic>
              <p:nvPicPr>
                <p:cNvPr id="254" name="Ink 253">
                  <a:extLst>
                    <a:ext uri="{FF2B5EF4-FFF2-40B4-BE49-F238E27FC236}">
                      <a16:creationId xmlns:a16="http://schemas.microsoft.com/office/drawing/2014/main" id="{68844D13-A0D1-A360-17DB-2036527FA89E}"/>
                    </a:ext>
                  </a:extLst>
                </p:cNvPr>
                <p:cNvPicPr/>
                <p:nvPr/>
              </p:nvPicPr>
              <p:blipFill>
                <a:blip r:embed="rId256"/>
                <a:stretch>
                  <a:fillRect/>
                </a:stretch>
              </p:blipFill>
              <p:spPr>
                <a:xfrm>
                  <a:off x="5749454" y="6486720"/>
                  <a:ext cx="55800" cy="136440"/>
                </a:xfrm>
                <a:prstGeom prst="rect">
                  <a:avLst/>
                </a:prstGeom>
              </p:spPr>
            </p:pic>
          </mc:Fallback>
        </mc:AlternateContent>
        <mc:AlternateContent xmlns:mc="http://schemas.openxmlformats.org/markup-compatibility/2006" xmlns:p14="http://schemas.microsoft.com/office/powerpoint/2010/main">
          <mc:Choice Requires="p14">
            <p:contentPart p14:bwMode="auto" r:id="rId257">
              <p14:nvContentPartPr>
                <p14:cNvPr id="255" name="Ink 254">
                  <a:extLst>
                    <a:ext uri="{FF2B5EF4-FFF2-40B4-BE49-F238E27FC236}">
                      <a16:creationId xmlns:a16="http://schemas.microsoft.com/office/drawing/2014/main" id="{47F09D46-F0ED-B2C4-B093-9D567B299557}"/>
                    </a:ext>
                  </a:extLst>
                </p14:cNvPr>
                <p14:cNvContentPartPr/>
                <p14:nvPr/>
              </p14:nvContentPartPr>
              <p14:xfrm>
                <a:off x="5737574" y="6376560"/>
                <a:ext cx="360" cy="360"/>
              </p14:xfrm>
            </p:contentPart>
          </mc:Choice>
          <mc:Fallback xmlns="">
            <p:pic>
              <p:nvPicPr>
                <p:cNvPr id="255" name="Ink 254">
                  <a:extLst>
                    <a:ext uri="{FF2B5EF4-FFF2-40B4-BE49-F238E27FC236}">
                      <a16:creationId xmlns:a16="http://schemas.microsoft.com/office/drawing/2014/main" id="{47F09D46-F0ED-B2C4-B093-9D567B299557}"/>
                    </a:ext>
                  </a:extLst>
                </p:cNvPr>
                <p:cNvPicPr/>
                <p:nvPr/>
              </p:nvPicPr>
              <p:blipFill>
                <a:blip r:embed="rId151"/>
                <a:stretch>
                  <a:fillRect/>
                </a:stretch>
              </p:blipFill>
              <p:spPr>
                <a:xfrm>
                  <a:off x="5731454" y="637044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58">
              <p14:nvContentPartPr>
                <p14:cNvPr id="256" name="Ink 255">
                  <a:extLst>
                    <a:ext uri="{FF2B5EF4-FFF2-40B4-BE49-F238E27FC236}">
                      <a16:creationId xmlns:a16="http://schemas.microsoft.com/office/drawing/2014/main" id="{D2320283-01E7-5037-FC3E-7C5CCACB1DE5}"/>
                    </a:ext>
                  </a:extLst>
                </p14:cNvPr>
                <p14:cNvContentPartPr/>
                <p14:nvPr/>
              </p14:nvContentPartPr>
              <p14:xfrm>
                <a:off x="5870414" y="6498600"/>
                <a:ext cx="102240" cy="128880"/>
              </p14:xfrm>
            </p:contentPart>
          </mc:Choice>
          <mc:Fallback xmlns="">
            <p:pic>
              <p:nvPicPr>
                <p:cNvPr id="256" name="Ink 255">
                  <a:extLst>
                    <a:ext uri="{FF2B5EF4-FFF2-40B4-BE49-F238E27FC236}">
                      <a16:creationId xmlns:a16="http://schemas.microsoft.com/office/drawing/2014/main" id="{D2320283-01E7-5037-FC3E-7C5CCACB1DE5}"/>
                    </a:ext>
                  </a:extLst>
                </p:cNvPr>
                <p:cNvPicPr/>
                <p:nvPr/>
              </p:nvPicPr>
              <p:blipFill>
                <a:blip r:embed="rId259"/>
                <a:stretch>
                  <a:fillRect/>
                </a:stretch>
              </p:blipFill>
              <p:spPr>
                <a:xfrm>
                  <a:off x="5864294" y="6492480"/>
                  <a:ext cx="114480" cy="141120"/>
                </a:xfrm>
                <a:prstGeom prst="rect">
                  <a:avLst/>
                </a:prstGeom>
              </p:spPr>
            </p:pic>
          </mc:Fallback>
        </mc:AlternateContent>
        <mc:AlternateContent xmlns:mc="http://schemas.openxmlformats.org/markup-compatibility/2006" xmlns:p14="http://schemas.microsoft.com/office/powerpoint/2010/main">
          <mc:Choice Requires="p14">
            <p:contentPart p14:bwMode="auto" r:id="rId260">
              <p14:nvContentPartPr>
                <p14:cNvPr id="257" name="Ink 256">
                  <a:extLst>
                    <a:ext uri="{FF2B5EF4-FFF2-40B4-BE49-F238E27FC236}">
                      <a16:creationId xmlns:a16="http://schemas.microsoft.com/office/drawing/2014/main" id="{B98A9BC8-EAC6-208D-6490-34AF1D6FBD3A}"/>
                    </a:ext>
                  </a:extLst>
                </p14:cNvPr>
                <p14:cNvContentPartPr/>
                <p14:nvPr/>
              </p14:nvContentPartPr>
              <p14:xfrm>
                <a:off x="6068054" y="6444240"/>
                <a:ext cx="133560" cy="156600"/>
              </p14:xfrm>
            </p:contentPart>
          </mc:Choice>
          <mc:Fallback xmlns="">
            <p:pic>
              <p:nvPicPr>
                <p:cNvPr id="257" name="Ink 256">
                  <a:extLst>
                    <a:ext uri="{FF2B5EF4-FFF2-40B4-BE49-F238E27FC236}">
                      <a16:creationId xmlns:a16="http://schemas.microsoft.com/office/drawing/2014/main" id="{B98A9BC8-EAC6-208D-6490-34AF1D6FBD3A}"/>
                    </a:ext>
                  </a:extLst>
                </p:cNvPr>
                <p:cNvPicPr/>
                <p:nvPr/>
              </p:nvPicPr>
              <p:blipFill>
                <a:blip r:embed="rId261"/>
                <a:stretch>
                  <a:fillRect/>
                </a:stretch>
              </p:blipFill>
              <p:spPr>
                <a:xfrm>
                  <a:off x="6061934" y="6438120"/>
                  <a:ext cx="145800" cy="168840"/>
                </a:xfrm>
                <a:prstGeom prst="rect">
                  <a:avLst/>
                </a:prstGeom>
              </p:spPr>
            </p:pic>
          </mc:Fallback>
        </mc:AlternateContent>
        <mc:AlternateContent xmlns:mc="http://schemas.openxmlformats.org/markup-compatibility/2006" xmlns:p14="http://schemas.microsoft.com/office/powerpoint/2010/main">
          <mc:Choice Requires="p14">
            <p:contentPart p14:bwMode="auto" r:id="rId262">
              <p14:nvContentPartPr>
                <p14:cNvPr id="258" name="Ink 257">
                  <a:extLst>
                    <a:ext uri="{FF2B5EF4-FFF2-40B4-BE49-F238E27FC236}">
                      <a16:creationId xmlns:a16="http://schemas.microsoft.com/office/drawing/2014/main" id="{B06078EF-5E8E-5BA7-A410-43391492FD6C}"/>
                    </a:ext>
                  </a:extLst>
                </p14:cNvPr>
                <p14:cNvContentPartPr/>
                <p14:nvPr/>
              </p14:nvContentPartPr>
              <p14:xfrm>
                <a:off x="6230054" y="6153720"/>
                <a:ext cx="32760" cy="88920"/>
              </p14:xfrm>
            </p:contentPart>
          </mc:Choice>
          <mc:Fallback xmlns="">
            <p:pic>
              <p:nvPicPr>
                <p:cNvPr id="258" name="Ink 257">
                  <a:extLst>
                    <a:ext uri="{FF2B5EF4-FFF2-40B4-BE49-F238E27FC236}">
                      <a16:creationId xmlns:a16="http://schemas.microsoft.com/office/drawing/2014/main" id="{B06078EF-5E8E-5BA7-A410-43391492FD6C}"/>
                    </a:ext>
                  </a:extLst>
                </p:cNvPr>
                <p:cNvPicPr/>
                <p:nvPr/>
              </p:nvPicPr>
              <p:blipFill>
                <a:blip r:embed="rId263"/>
                <a:stretch>
                  <a:fillRect/>
                </a:stretch>
              </p:blipFill>
              <p:spPr>
                <a:xfrm>
                  <a:off x="6223934" y="6147600"/>
                  <a:ext cx="45000" cy="101160"/>
                </a:xfrm>
                <a:prstGeom prst="rect">
                  <a:avLst/>
                </a:prstGeom>
              </p:spPr>
            </p:pic>
          </mc:Fallback>
        </mc:AlternateContent>
        <mc:AlternateContent xmlns:mc="http://schemas.openxmlformats.org/markup-compatibility/2006" xmlns:p14="http://schemas.microsoft.com/office/powerpoint/2010/main">
          <mc:Choice Requires="p14">
            <p:contentPart p14:bwMode="auto" r:id="rId264">
              <p14:nvContentPartPr>
                <p14:cNvPr id="259" name="Ink 258">
                  <a:extLst>
                    <a:ext uri="{FF2B5EF4-FFF2-40B4-BE49-F238E27FC236}">
                      <a16:creationId xmlns:a16="http://schemas.microsoft.com/office/drawing/2014/main" id="{E96A24F3-44A3-32F5-E17F-C61F356EA6B3}"/>
                    </a:ext>
                  </a:extLst>
                </p14:cNvPr>
                <p14:cNvContentPartPr/>
                <p14:nvPr/>
              </p14:nvContentPartPr>
              <p14:xfrm>
                <a:off x="6302054" y="6166680"/>
                <a:ext cx="11160" cy="102600"/>
              </p14:xfrm>
            </p:contentPart>
          </mc:Choice>
          <mc:Fallback xmlns="">
            <p:pic>
              <p:nvPicPr>
                <p:cNvPr id="259" name="Ink 258">
                  <a:extLst>
                    <a:ext uri="{FF2B5EF4-FFF2-40B4-BE49-F238E27FC236}">
                      <a16:creationId xmlns:a16="http://schemas.microsoft.com/office/drawing/2014/main" id="{E96A24F3-44A3-32F5-E17F-C61F356EA6B3}"/>
                    </a:ext>
                  </a:extLst>
                </p:cNvPr>
                <p:cNvPicPr/>
                <p:nvPr/>
              </p:nvPicPr>
              <p:blipFill>
                <a:blip r:embed="rId265"/>
                <a:stretch>
                  <a:fillRect/>
                </a:stretch>
              </p:blipFill>
              <p:spPr>
                <a:xfrm>
                  <a:off x="6295934" y="6160560"/>
                  <a:ext cx="23400" cy="114840"/>
                </a:xfrm>
                <a:prstGeom prst="rect">
                  <a:avLst/>
                </a:prstGeom>
              </p:spPr>
            </p:pic>
          </mc:Fallback>
        </mc:AlternateContent>
        <mc:AlternateContent xmlns:mc="http://schemas.openxmlformats.org/markup-compatibility/2006" xmlns:p14="http://schemas.microsoft.com/office/powerpoint/2010/main">
          <mc:Choice Requires="p14">
            <p:contentPart p14:bwMode="auto" r:id="rId266">
              <p14:nvContentPartPr>
                <p14:cNvPr id="260" name="Ink 259">
                  <a:extLst>
                    <a:ext uri="{FF2B5EF4-FFF2-40B4-BE49-F238E27FC236}">
                      <a16:creationId xmlns:a16="http://schemas.microsoft.com/office/drawing/2014/main" id="{D3FBBCD9-7DD9-5631-58B8-8DB4858BA754}"/>
                    </a:ext>
                  </a:extLst>
                </p14:cNvPr>
                <p14:cNvContentPartPr/>
                <p14:nvPr/>
              </p14:nvContentPartPr>
              <p14:xfrm>
                <a:off x="4612574" y="6415080"/>
                <a:ext cx="35280" cy="38520"/>
              </p14:xfrm>
            </p:contentPart>
          </mc:Choice>
          <mc:Fallback xmlns="">
            <p:pic>
              <p:nvPicPr>
                <p:cNvPr id="260" name="Ink 259">
                  <a:extLst>
                    <a:ext uri="{FF2B5EF4-FFF2-40B4-BE49-F238E27FC236}">
                      <a16:creationId xmlns:a16="http://schemas.microsoft.com/office/drawing/2014/main" id="{D3FBBCD9-7DD9-5631-58B8-8DB4858BA754}"/>
                    </a:ext>
                  </a:extLst>
                </p:cNvPr>
                <p:cNvPicPr/>
                <p:nvPr/>
              </p:nvPicPr>
              <p:blipFill>
                <a:blip r:embed="rId267"/>
                <a:stretch>
                  <a:fillRect/>
                </a:stretch>
              </p:blipFill>
              <p:spPr>
                <a:xfrm>
                  <a:off x="4606454" y="6408960"/>
                  <a:ext cx="47520" cy="50760"/>
                </a:xfrm>
                <a:prstGeom prst="rect">
                  <a:avLst/>
                </a:prstGeom>
              </p:spPr>
            </p:pic>
          </mc:Fallback>
        </mc:AlternateContent>
      </p:grpSp>
      <p:grpSp>
        <p:nvGrpSpPr>
          <p:cNvPr id="265" name="Group 264">
            <a:extLst>
              <a:ext uri="{FF2B5EF4-FFF2-40B4-BE49-F238E27FC236}">
                <a16:creationId xmlns:a16="http://schemas.microsoft.com/office/drawing/2014/main" id="{E353E8E1-CD3E-3648-5A10-2299918F6DC1}"/>
              </a:ext>
            </a:extLst>
          </p:cNvPr>
          <p:cNvGrpSpPr/>
          <p:nvPr/>
        </p:nvGrpSpPr>
        <p:grpSpPr>
          <a:xfrm>
            <a:off x="2577854" y="6342000"/>
            <a:ext cx="1380960" cy="408600"/>
            <a:chOff x="2577854" y="6342000"/>
            <a:chExt cx="1380960" cy="408600"/>
          </a:xfrm>
        </p:grpSpPr>
        <mc:AlternateContent xmlns:mc="http://schemas.openxmlformats.org/markup-compatibility/2006" xmlns:p14="http://schemas.microsoft.com/office/powerpoint/2010/main">
          <mc:Choice Requires="p14">
            <p:contentPart p14:bwMode="auto" r:id="rId268">
              <p14:nvContentPartPr>
                <p14:cNvPr id="238" name="Ink 237">
                  <a:extLst>
                    <a:ext uri="{FF2B5EF4-FFF2-40B4-BE49-F238E27FC236}">
                      <a16:creationId xmlns:a16="http://schemas.microsoft.com/office/drawing/2014/main" id="{F6D81400-EB43-4D63-ED4A-C6347DF1E78F}"/>
                    </a:ext>
                  </a:extLst>
                </p14:cNvPr>
                <p14:cNvContentPartPr/>
                <p14:nvPr/>
              </p14:nvContentPartPr>
              <p14:xfrm>
                <a:off x="2595854" y="6353520"/>
                <a:ext cx="7560" cy="81000"/>
              </p14:xfrm>
            </p:contentPart>
          </mc:Choice>
          <mc:Fallback xmlns="">
            <p:pic>
              <p:nvPicPr>
                <p:cNvPr id="238" name="Ink 237">
                  <a:extLst>
                    <a:ext uri="{FF2B5EF4-FFF2-40B4-BE49-F238E27FC236}">
                      <a16:creationId xmlns:a16="http://schemas.microsoft.com/office/drawing/2014/main" id="{F6D81400-EB43-4D63-ED4A-C6347DF1E78F}"/>
                    </a:ext>
                  </a:extLst>
                </p:cNvPr>
                <p:cNvPicPr/>
                <p:nvPr/>
              </p:nvPicPr>
              <p:blipFill>
                <a:blip r:embed="rId269"/>
                <a:stretch>
                  <a:fillRect/>
                </a:stretch>
              </p:blipFill>
              <p:spPr>
                <a:xfrm>
                  <a:off x="2589734" y="6347400"/>
                  <a:ext cx="19800" cy="93240"/>
                </a:xfrm>
                <a:prstGeom prst="rect">
                  <a:avLst/>
                </a:prstGeom>
              </p:spPr>
            </p:pic>
          </mc:Fallback>
        </mc:AlternateContent>
        <mc:AlternateContent xmlns:mc="http://schemas.openxmlformats.org/markup-compatibility/2006" xmlns:p14="http://schemas.microsoft.com/office/powerpoint/2010/main">
          <mc:Choice Requires="p14">
            <p:contentPart p14:bwMode="auto" r:id="rId270">
              <p14:nvContentPartPr>
                <p14:cNvPr id="239" name="Ink 238">
                  <a:extLst>
                    <a:ext uri="{FF2B5EF4-FFF2-40B4-BE49-F238E27FC236}">
                      <a16:creationId xmlns:a16="http://schemas.microsoft.com/office/drawing/2014/main" id="{F9FE9CF1-ADAF-132F-C545-199E02330D85}"/>
                    </a:ext>
                  </a:extLst>
                </p14:cNvPr>
                <p14:cNvContentPartPr/>
                <p14:nvPr/>
              </p14:nvContentPartPr>
              <p14:xfrm>
                <a:off x="2664254" y="6385200"/>
                <a:ext cx="7560" cy="63360"/>
              </p14:xfrm>
            </p:contentPart>
          </mc:Choice>
          <mc:Fallback xmlns="">
            <p:pic>
              <p:nvPicPr>
                <p:cNvPr id="239" name="Ink 238">
                  <a:extLst>
                    <a:ext uri="{FF2B5EF4-FFF2-40B4-BE49-F238E27FC236}">
                      <a16:creationId xmlns:a16="http://schemas.microsoft.com/office/drawing/2014/main" id="{F9FE9CF1-ADAF-132F-C545-199E02330D85}"/>
                    </a:ext>
                  </a:extLst>
                </p:cNvPr>
                <p:cNvPicPr/>
                <p:nvPr/>
              </p:nvPicPr>
              <p:blipFill>
                <a:blip r:embed="rId271"/>
                <a:stretch>
                  <a:fillRect/>
                </a:stretch>
              </p:blipFill>
              <p:spPr>
                <a:xfrm>
                  <a:off x="2658134" y="6379080"/>
                  <a:ext cx="19800" cy="75600"/>
                </a:xfrm>
                <a:prstGeom prst="rect">
                  <a:avLst/>
                </a:prstGeom>
              </p:spPr>
            </p:pic>
          </mc:Fallback>
        </mc:AlternateContent>
        <mc:AlternateContent xmlns:mc="http://schemas.openxmlformats.org/markup-compatibility/2006" xmlns:p14="http://schemas.microsoft.com/office/powerpoint/2010/main">
          <mc:Choice Requires="p14">
            <p:contentPart p14:bwMode="auto" r:id="rId272">
              <p14:nvContentPartPr>
                <p14:cNvPr id="241" name="Ink 240">
                  <a:extLst>
                    <a:ext uri="{FF2B5EF4-FFF2-40B4-BE49-F238E27FC236}">
                      <a16:creationId xmlns:a16="http://schemas.microsoft.com/office/drawing/2014/main" id="{561E0ABC-5B87-71A9-7396-8F92C81D73F6}"/>
                    </a:ext>
                  </a:extLst>
                </p14:cNvPr>
                <p14:cNvContentPartPr/>
                <p14:nvPr/>
              </p14:nvContentPartPr>
              <p14:xfrm>
                <a:off x="2676494" y="6347760"/>
                <a:ext cx="264960" cy="359640"/>
              </p14:xfrm>
            </p:contentPart>
          </mc:Choice>
          <mc:Fallback xmlns="">
            <p:pic>
              <p:nvPicPr>
                <p:cNvPr id="241" name="Ink 240">
                  <a:extLst>
                    <a:ext uri="{FF2B5EF4-FFF2-40B4-BE49-F238E27FC236}">
                      <a16:creationId xmlns:a16="http://schemas.microsoft.com/office/drawing/2014/main" id="{561E0ABC-5B87-71A9-7396-8F92C81D73F6}"/>
                    </a:ext>
                  </a:extLst>
                </p:cNvPr>
                <p:cNvPicPr/>
                <p:nvPr/>
              </p:nvPicPr>
              <p:blipFill>
                <a:blip r:embed="rId273"/>
                <a:stretch>
                  <a:fillRect/>
                </a:stretch>
              </p:blipFill>
              <p:spPr>
                <a:xfrm>
                  <a:off x="2670374" y="6341640"/>
                  <a:ext cx="277200" cy="371880"/>
                </a:xfrm>
                <a:prstGeom prst="rect">
                  <a:avLst/>
                </a:prstGeom>
              </p:spPr>
            </p:pic>
          </mc:Fallback>
        </mc:AlternateContent>
        <mc:AlternateContent xmlns:mc="http://schemas.openxmlformats.org/markup-compatibility/2006" xmlns:p14="http://schemas.microsoft.com/office/powerpoint/2010/main">
          <mc:Choice Requires="p14">
            <p:contentPart p14:bwMode="auto" r:id="rId274">
              <p14:nvContentPartPr>
                <p14:cNvPr id="242" name="Ink 241">
                  <a:extLst>
                    <a:ext uri="{FF2B5EF4-FFF2-40B4-BE49-F238E27FC236}">
                      <a16:creationId xmlns:a16="http://schemas.microsoft.com/office/drawing/2014/main" id="{E7E6EF4B-FC70-83C9-56AC-B39EDCD4CC20}"/>
                    </a:ext>
                  </a:extLst>
                </p14:cNvPr>
                <p14:cNvContentPartPr/>
                <p14:nvPr/>
              </p14:nvContentPartPr>
              <p14:xfrm>
                <a:off x="3012374" y="6579960"/>
                <a:ext cx="241200" cy="123480"/>
              </p14:xfrm>
            </p:contentPart>
          </mc:Choice>
          <mc:Fallback xmlns="">
            <p:pic>
              <p:nvPicPr>
                <p:cNvPr id="242" name="Ink 241">
                  <a:extLst>
                    <a:ext uri="{FF2B5EF4-FFF2-40B4-BE49-F238E27FC236}">
                      <a16:creationId xmlns:a16="http://schemas.microsoft.com/office/drawing/2014/main" id="{E7E6EF4B-FC70-83C9-56AC-B39EDCD4CC20}"/>
                    </a:ext>
                  </a:extLst>
                </p:cNvPr>
                <p:cNvPicPr/>
                <p:nvPr/>
              </p:nvPicPr>
              <p:blipFill>
                <a:blip r:embed="rId275"/>
                <a:stretch>
                  <a:fillRect/>
                </a:stretch>
              </p:blipFill>
              <p:spPr>
                <a:xfrm>
                  <a:off x="3006254" y="6573840"/>
                  <a:ext cx="253440" cy="135720"/>
                </a:xfrm>
                <a:prstGeom prst="rect">
                  <a:avLst/>
                </a:prstGeom>
              </p:spPr>
            </p:pic>
          </mc:Fallback>
        </mc:AlternateContent>
        <mc:AlternateContent xmlns:mc="http://schemas.openxmlformats.org/markup-compatibility/2006" xmlns:p14="http://schemas.microsoft.com/office/powerpoint/2010/main">
          <mc:Choice Requires="p14">
            <p:contentPart p14:bwMode="auto" r:id="rId276">
              <p14:nvContentPartPr>
                <p14:cNvPr id="243" name="Ink 242">
                  <a:extLst>
                    <a:ext uri="{FF2B5EF4-FFF2-40B4-BE49-F238E27FC236}">
                      <a16:creationId xmlns:a16="http://schemas.microsoft.com/office/drawing/2014/main" id="{1ABD9C81-9F3F-4E37-1CBC-1E25BC7D0884}"/>
                    </a:ext>
                  </a:extLst>
                </p14:cNvPr>
                <p14:cNvContentPartPr/>
                <p14:nvPr/>
              </p14:nvContentPartPr>
              <p14:xfrm>
                <a:off x="3289574" y="6557640"/>
                <a:ext cx="151200" cy="119520"/>
              </p14:xfrm>
            </p:contentPart>
          </mc:Choice>
          <mc:Fallback xmlns="">
            <p:pic>
              <p:nvPicPr>
                <p:cNvPr id="243" name="Ink 242">
                  <a:extLst>
                    <a:ext uri="{FF2B5EF4-FFF2-40B4-BE49-F238E27FC236}">
                      <a16:creationId xmlns:a16="http://schemas.microsoft.com/office/drawing/2014/main" id="{1ABD9C81-9F3F-4E37-1CBC-1E25BC7D0884}"/>
                    </a:ext>
                  </a:extLst>
                </p:cNvPr>
                <p:cNvPicPr/>
                <p:nvPr/>
              </p:nvPicPr>
              <p:blipFill>
                <a:blip r:embed="rId277"/>
                <a:stretch>
                  <a:fillRect/>
                </a:stretch>
              </p:blipFill>
              <p:spPr>
                <a:xfrm>
                  <a:off x="3283454" y="6551520"/>
                  <a:ext cx="163440" cy="131760"/>
                </a:xfrm>
                <a:prstGeom prst="rect">
                  <a:avLst/>
                </a:prstGeom>
              </p:spPr>
            </p:pic>
          </mc:Fallback>
        </mc:AlternateContent>
        <mc:AlternateContent xmlns:mc="http://schemas.openxmlformats.org/markup-compatibility/2006" xmlns:p14="http://schemas.microsoft.com/office/powerpoint/2010/main">
          <mc:Choice Requires="p14">
            <p:contentPart p14:bwMode="auto" r:id="rId278">
              <p14:nvContentPartPr>
                <p14:cNvPr id="244" name="Ink 243">
                  <a:extLst>
                    <a:ext uri="{FF2B5EF4-FFF2-40B4-BE49-F238E27FC236}">
                      <a16:creationId xmlns:a16="http://schemas.microsoft.com/office/drawing/2014/main" id="{51DFB1FC-202F-39C8-D46E-753FE382489F}"/>
                    </a:ext>
                  </a:extLst>
                </p14:cNvPr>
                <p14:cNvContentPartPr/>
                <p14:nvPr/>
              </p14:nvContentPartPr>
              <p14:xfrm>
                <a:off x="3521414" y="6508680"/>
                <a:ext cx="187200" cy="241920"/>
              </p14:xfrm>
            </p:contentPart>
          </mc:Choice>
          <mc:Fallback xmlns="">
            <p:pic>
              <p:nvPicPr>
                <p:cNvPr id="244" name="Ink 243">
                  <a:extLst>
                    <a:ext uri="{FF2B5EF4-FFF2-40B4-BE49-F238E27FC236}">
                      <a16:creationId xmlns:a16="http://schemas.microsoft.com/office/drawing/2014/main" id="{51DFB1FC-202F-39C8-D46E-753FE382489F}"/>
                    </a:ext>
                  </a:extLst>
                </p:cNvPr>
                <p:cNvPicPr/>
                <p:nvPr/>
              </p:nvPicPr>
              <p:blipFill>
                <a:blip r:embed="rId279"/>
                <a:stretch>
                  <a:fillRect/>
                </a:stretch>
              </p:blipFill>
              <p:spPr>
                <a:xfrm>
                  <a:off x="3515294" y="6502560"/>
                  <a:ext cx="199440" cy="254160"/>
                </a:xfrm>
                <a:prstGeom prst="rect">
                  <a:avLst/>
                </a:prstGeom>
              </p:spPr>
            </p:pic>
          </mc:Fallback>
        </mc:AlternateContent>
        <mc:AlternateContent xmlns:mc="http://schemas.openxmlformats.org/markup-compatibility/2006" xmlns:p14="http://schemas.microsoft.com/office/powerpoint/2010/main">
          <mc:Choice Requires="p14">
            <p:contentPart p14:bwMode="auto" r:id="rId280">
              <p14:nvContentPartPr>
                <p14:cNvPr id="245" name="Ink 244">
                  <a:extLst>
                    <a:ext uri="{FF2B5EF4-FFF2-40B4-BE49-F238E27FC236}">
                      <a16:creationId xmlns:a16="http://schemas.microsoft.com/office/drawing/2014/main" id="{9072B2D9-31F0-CD8C-A9EE-19E28A725A5C}"/>
                    </a:ext>
                  </a:extLst>
                </p14:cNvPr>
                <p14:cNvContentPartPr/>
                <p14:nvPr/>
              </p14:nvContentPartPr>
              <p14:xfrm>
                <a:off x="3785294" y="6513720"/>
                <a:ext cx="173520" cy="209160"/>
              </p14:xfrm>
            </p:contentPart>
          </mc:Choice>
          <mc:Fallback xmlns="">
            <p:pic>
              <p:nvPicPr>
                <p:cNvPr id="245" name="Ink 244">
                  <a:extLst>
                    <a:ext uri="{FF2B5EF4-FFF2-40B4-BE49-F238E27FC236}">
                      <a16:creationId xmlns:a16="http://schemas.microsoft.com/office/drawing/2014/main" id="{9072B2D9-31F0-CD8C-A9EE-19E28A725A5C}"/>
                    </a:ext>
                  </a:extLst>
                </p:cNvPr>
                <p:cNvPicPr/>
                <p:nvPr/>
              </p:nvPicPr>
              <p:blipFill>
                <a:blip r:embed="rId281"/>
                <a:stretch>
                  <a:fillRect/>
                </a:stretch>
              </p:blipFill>
              <p:spPr>
                <a:xfrm>
                  <a:off x="3779174" y="6507600"/>
                  <a:ext cx="185760" cy="221400"/>
                </a:xfrm>
                <a:prstGeom prst="rect">
                  <a:avLst/>
                </a:prstGeom>
              </p:spPr>
            </p:pic>
          </mc:Fallback>
        </mc:AlternateContent>
        <mc:AlternateContent xmlns:mc="http://schemas.openxmlformats.org/markup-compatibility/2006" xmlns:p14="http://schemas.microsoft.com/office/powerpoint/2010/main">
          <mc:Choice Requires="p14">
            <p:contentPart p14:bwMode="auto" r:id="rId282">
              <p14:nvContentPartPr>
                <p14:cNvPr id="263" name="Ink 262">
                  <a:extLst>
                    <a:ext uri="{FF2B5EF4-FFF2-40B4-BE49-F238E27FC236}">
                      <a16:creationId xmlns:a16="http://schemas.microsoft.com/office/drawing/2014/main" id="{0FCBBA81-87D2-36FE-BD36-911705BFB139}"/>
                    </a:ext>
                  </a:extLst>
                </p14:cNvPr>
                <p14:cNvContentPartPr/>
                <p14:nvPr/>
              </p14:nvContentPartPr>
              <p14:xfrm>
                <a:off x="2638694" y="6356040"/>
                <a:ext cx="22680" cy="86760"/>
              </p14:xfrm>
            </p:contentPart>
          </mc:Choice>
          <mc:Fallback xmlns="">
            <p:pic>
              <p:nvPicPr>
                <p:cNvPr id="263" name="Ink 262">
                  <a:extLst>
                    <a:ext uri="{FF2B5EF4-FFF2-40B4-BE49-F238E27FC236}">
                      <a16:creationId xmlns:a16="http://schemas.microsoft.com/office/drawing/2014/main" id="{0FCBBA81-87D2-36FE-BD36-911705BFB139}"/>
                    </a:ext>
                  </a:extLst>
                </p:cNvPr>
                <p:cNvPicPr/>
                <p:nvPr/>
              </p:nvPicPr>
              <p:blipFill>
                <a:blip r:embed="rId283"/>
                <a:stretch>
                  <a:fillRect/>
                </a:stretch>
              </p:blipFill>
              <p:spPr>
                <a:xfrm>
                  <a:off x="2632574" y="6349920"/>
                  <a:ext cx="34920" cy="99000"/>
                </a:xfrm>
                <a:prstGeom prst="rect">
                  <a:avLst/>
                </a:prstGeom>
              </p:spPr>
            </p:pic>
          </mc:Fallback>
        </mc:AlternateContent>
        <mc:AlternateContent xmlns:mc="http://schemas.openxmlformats.org/markup-compatibility/2006" xmlns:p14="http://schemas.microsoft.com/office/powerpoint/2010/main">
          <mc:Choice Requires="p14">
            <p:contentPart p14:bwMode="auto" r:id="rId284">
              <p14:nvContentPartPr>
                <p14:cNvPr id="264" name="Ink 263">
                  <a:extLst>
                    <a:ext uri="{FF2B5EF4-FFF2-40B4-BE49-F238E27FC236}">
                      <a16:creationId xmlns:a16="http://schemas.microsoft.com/office/drawing/2014/main" id="{9487814D-67EF-4529-F231-A03FA64AFAA9}"/>
                    </a:ext>
                  </a:extLst>
                </p14:cNvPr>
                <p14:cNvContentPartPr/>
                <p14:nvPr/>
              </p14:nvContentPartPr>
              <p14:xfrm>
                <a:off x="2577854" y="6342000"/>
                <a:ext cx="24840" cy="87840"/>
              </p14:xfrm>
            </p:contentPart>
          </mc:Choice>
          <mc:Fallback xmlns="">
            <p:pic>
              <p:nvPicPr>
                <p:cNvPr id="264" name="Ink 263">
                  <a:extLst>
                    <a:ext uri="{FF2B5EF4-FFF2-40B4-BE49-F238E27FC236}">
                      <a16:creationId xmlns:a16="http://schemas.microsoft.com/office/drawing/2014/main" id="{9487814D-67EF-4529-F231-A03FA64AFAA9}"/>
                    </a:ext>
                  </a:extLst>
                </p:cNvPr>
                <p:cNvPicPr/>
                <p:nvPr/>
              </p:nvPicPr>
              <p:blipFill>
                <a:blip r:embed="rId285"/>
                <a:stretch>
                  <a:fillRect/>
                </a:stretch>
              </p:blipFill>
              <p:spPr>
                <a:xfrm>
                  <a:off x="2571734" y="6335880"/>
                  <a:ext cx="37080" cy="1000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86">
            <p14:nvContentPartPr>
              <p14:cNvPr id="360" name="Ink 359">
                <a:extLst>
                  <a:ext uri="{FF2B5EF4-FFF2-40B4-BE49-F238E27FC236}">
                    <a16:creationId xmlns:a16="http://schemas.microsoft.com/office/drawing/2014/main" id="{1DBE8256-80E9-BB13-F02A-0FFAC96FE6D2}"/>
                  </a:ext>
                </a:extLst>
              </p14:cNvPr>
              <p14:cNvContentPartPr/>
              <p14:nvPr/>
            </p14:nvContentPartPr>
            <p14:xfrm>
              <a:off x="6093974" y="413880"/>
              <a:ext cx="247320" cy="311040"/>
            </p14:xfrm>
          </p:contentPart>
        </mc:Choice>
        <mc:Fallback xmlns="">
          <p:pic>
            <p:nvPicPr>
              <p:cNvPr id="360" name="Ink 359">
                <a:extLst>
                  <a:ext uri="{FF2B5EF4-FFF2-40B4-BE49-F238E27FC236}">
                    <a16:creationId xmlns:a16="http://schemas.microsoft.com/office/drawing/2014/main" id="{1DBE8256-80E9-BB13-F02A-0FFAC96FE6D2}"/>
                  </a:ext>
                </a:extLst>
              </p:cNvPr>
              <p:cNvPicPr/>
              <p:nvPr/>
            </p:nvPicPr>
            <p:blipFill>
              <a:blip r:embed="rId287"/>
              <a:stretch>
                <a:fillRect/>
              </a:stretch>
            </p:blipFill>
            <p:spPr>
              <a:xfrm>
                <a:off x="6087854" y="407760"/>
                <a:ext cx="259560" cy="323280"/>
              </a:xfrm>
              <a:prstGeom prst="rect">
                <a:avLst/>
              </a:prstGeom>
            </p:spPr>
          </p:pic>
        </mc:Fallback>
      </mc:AlternateContent>
      <p:grpSp>
        <p:nvGrpSpPr>
          <p:cNvPr id="370" name="Group 369">
            <a:extLst>
              <a:ext uri="{FF2B5EF4-FFF2-40B4-BE49-F238E27FC236}">
                <a16:creationId xmlns:a16="http://schemas.microsoft.com/office/drawing/2014/main" id="{DDA24092-CC0F-5A68-13EA-4B033D8DD2E4}"/>
              </a:ext>
            </a:extLst>
          </p:cNvPr>
          <p:cNvGrpSpPr/>
          <p:nvPr/>
        </p:nvGrpSpPr>
        <p:grpSpPr>
          <a:xfrm>
            <a:off x="6553694" y="323520"/>
            <a:ext cx="1672200" cy="543600"/>
            <a:chOff x="6553694" y="323520"/>
            <a:chExt cx="1672200" cy="543600"/>
          </a:xfrm>
        </p:grpSpPr>
        <mc:AlternateContent xmlns:mc="http://schemas.openxmlformats.org/markup-compatibility/2006" xmlns:p14="http://schemas.microsoft.com/office/powerpoint/2010/main">
          <mc:Choice Requires="p14">
            <p:contentPart p14:bwMode="auto" r:id="rId288">
              <p14:nvContentPartPr>
                <p14:cNvPr id="361" name="Ink 360">
                  <a:extLst>
                    <a:ext uri="{FF2B5EF4-FFF2-40B4-BE49-F238E27FC236}">
                      <a16:creationId xmlns:a16="http://schemas.microsoft.com/office/drawing/2014/main" id="{A461CA79-E15D-34F3-4233-4B048F5C14B2}"/>
                    </a:ext>
                  </a:extLst>
                </p14:cNvPr>
                <p14:cNvContentPartPr/>
                <p14:nvPr/>
              </p14:nvContentPartPr>
              <p14:xfrm>
                <a:off x="6636134" y="462840"/>
                <a:ext cx="21960" cy="255600"/>
              </p14:xfrm>
            </p:contentPart>
          </mc:Choice>
          <mc:Fallback xmlns="">
            <p:pic>
              <p:nvPicPr>
                <p:cNvPr id="361" name="Ink 360">
                  <a:extLst>
                    <a:ext uri="{FF2B5EF4-FFF2-40B4-BE49-F238E27FC236}">
                      <a16:creationId xmlns:a16="http://schemas.microsoft.com/office/drawing/2014/main" id="{A461CA79-E15D-34F3-4233-4B048F5C14B2}"/>
                    </a:ext>
                  </a:extLst>
                </p:cNvPr>
                <p:cNvPicPr/>
                <p:nvPr/>
              </p:nvPicPr>
              <p:blipFill>
                <a:blip r:embed="rId289"/>
                <a:stretch>
                  <a:fillRect/>
                </a:stretch>
              </p:blipFill>
              <p:spPr>
                <a:xfrm>
                  <a:off x="6630014" y="456720"/>
                  <a:ext cx="34200" cy="267840"/>
                </a:xfrm>
                <a:prstGeom prst="rect">
                  <a:avLst/>
                </a:prstGeom>
              </p:spPr>
            </p:pic>
          </mc:Fallback>
        </mc:AlternateContent>
        <mc:AlternateContent xmlns:mc="http://schemas.openxmlformats.org/markup-compatibility/2006" xmlns:p14="http://schemas.microsoft.com/office/powerpoint/2010/main">
          <mc:Choice Requires="p14">
            <p:contentPart p14:bwMode="auto" r:id="rId290">
              <p14:nvContentPartPr>
                <p14:cNvPr id="362" name="Ink 361">
                  <a:extLst>
                    <a:ext uri="{FF2B5EF4-FFF2-40B4-BE49-F238E27FC236}">
                      <a16:creationId xmlns:a16="http://schemas.microsoft.com/office/drawing/2014/main" id="{38FEC0F5-7C96-030A-D45A-7CE180F2C7AB}"/>
                    </a:ext>
                  </a:extLst>
                </p14:cNvPr>
                <p14:cNvContentPartPr/>
                <p14:nvPr/>
              </p14:nvContentPartPr>
              <p14:xfrm>
                <a:off x="6553694" y="403800"/>
                <a:ext cx="255600" cy="22680"/>
              </p14:xfrm>
            </p:contentPart>
          </mc:Choice>
          <mc:Fallback xmlns="">
            <p:pic>
              <p:nvPicPr>
                <p:cNvPr id="362" name="Ink 361">
                  <a:extLst>
                    <a:ext uri="{FF2B5EF4-FFF2-40B4-BE49-F238E27FC236}">
                      <a16:creationId xmlns:a16="http://schemas.microsoft.com/office/drawing/2014/main" id="{38FEC0F5-7C96-030A-D45A-7CE180F2C7AB}"/>
                    </a:ext>
                  </a:extLst>
                </p:cNvPr>
                <p:cNvPicPr/>
                <p:nvPr/>
              </p:nvPicPr>
              <p:blipFill>
                <a:blip r:embed="rId291"/>
                <a:stretch>
                  <a:fillRect/>
                </a:stretch>
              </p:blipFill>
              <p:spPr>
                <a:xfrm>
                  <a:off x="6547574" y="397680"/>
                  <a:ext cx="267840" cy="34920"/>
                </a:xfrm>
                <a:prstGeom prst="rect">
                  <a:avLst/>
                </a:prstGeom>
              </p:spPr>
            </p:pic>
          </mc:Fallback>
        </mc:AlternateContent>
        <mc:AlternateContent xmlns:mc="http://schemas.openxmlformats.org/markup-compatibility/2006" xmlns:p14="http://schemas.microsoft.com/office/powerpoint/2010/main">
          <mc:Choice Requires="p14">
            <p:contentPart p14:bwMode="auto" r:id="rId292">
              <p14:nvContentPartPr>
                <p14:cNvPr id="363" name="Ink 362">
                  <a:extLst>
                    <a:ext uri="{FF2B5EF4-FFF2-40B4-BE49-F238E27FC236}">
                      <a16:creationId xmlns:a16="http://schemas.microsoft.com/office/drawing/2014/main" id="{8105784B-E4B5-1BE0-6CE9-BA912FBABDE5}"/>
                    </a:ext>
                  </a:extLst>
                </p14:cNvPr>
                <p14:cNvContentPartPr/>
                <p14:nvPr/>
              </p14:nvContentPartPr>
              <p14:xfrm>
                <a:off x="6855374" y="621960"/>
                <a:ext cx="211680" cy="118800"/>
              </p14:xfrm>
            </p:contentPart>
          </mc:Choice>
          <mc:Fallback xmlns="">
            <p:pic>
              <p:nvPicPr>
                <p:cNvPr id="363" name="Ink 362">
                  <a:extLst>
                    <a:ext uri="{FF2B5EF4-FFF2-40B4-BE49-F238E27FC236}">
                      <a16:creationId xmlns:a16="http://schemas.microsoft.com/office/drawing/2014/main" id="{8105784B-E4B5-1BE0-6CE9-BA912FBABDE5}"/>
                    </a:ext>
                  </a:extLst>
                </p:cNvPr>
                <p:cNvPicPr/>
                <p:nvPr/>
              </p:nvPicPr>
              <p:blipFill>
                <a:blip r:embed="rId293"/>
                <a:stretch>
                  <a:fillRect/>
                </a:stretch>
              </p:blipFill>
              <p:spPr>
                <a:xfrm>
                  <a:off x="6849254" y="615840"/>
                  <a:ext cx="223920" cy="131040"/>
                </a:xfrm>
                <a:prstGeom prst="rect">
                  <a:avLst/>
                </a:prstGeom>
              </p:spPr>
            </p:pic>
          </mc:Fallback>
        </mc:AlternateContent>
        <mc:AlternateContent xmlns:mc="http://schemas.openxmlformats.org/markup-compatibility/2006" xmlns:p14="http://schemas.microsoft.com/office/powerpoint/2010/main">
          <mc:Choice Requires="p14">
            <p:contentPart p14:bwMode="auto" r:id="rId294">
              <p14:nvContentPartPr>
                <p14:cNvPr id="364" name="Ink 363">
                  <a:extLst>
                    <a:ext uri="{FF2B5EF4-FFF2-40B4-BE49-F238E27FC236}">
                      <a16:creationId xmlns:a16="http://schemas.microsoft.com/office/drawing/2014/main" id="{ADE9CB60-0775-5351-F64C-F28737675111}"/>
                    </a:ext>
                  </a:extLst>
                </p14:cNvPr>
                <p14:cNvContentPartPr/>
                <p14:nvPr/>
              </p14:nvContentPartPr>
              <p14:xfrm>
                <a:off x="7110974" y="626640"/>
                <a:ext cx="140400" cy="118800"/>
              </p14:xfrm>
            </p:contentPart>
          </mc:Choice>
          <mc:Fallback xmlns="">
            <p:pic>
              <p:nvPicPr>
                <p:cNvPr id="364" name="Ink 363">
                  <a:extLst>
                    <a:ext uri="{FF2B5EF4-FFF2-40B4-BE49-F238E27FC236}">
                      <a16:creationId xmlns:a16="http://schemas.microsoft.com/office/drawing/2014/main" id="{ADE9CB60-0775-5351-F64C-F28737675111}"/>
                    </a:ext>
                  </a:extLst>
                </p:cNvPr>
                <p:cNvPicPr/>
                <p:nvPr/>
              </p:nvPicPr>
              <p:blipFill>
                <a:blip r:embed="rId295"/>
                <a:stretch>
                  <a:fillRect/>
                </a:stretch>
              </p:blipFill>
              <p:spPr>
                <a:xfrm>
                  <a:off x="7104854" y="620520"/>
                  <a:ext cx="152640" cy="131040"/>
                </a:xfrm>
                <a:prstGeom prst="rect">
                  <a:avLst/>
                </a:prstGeom>
              </p:spPr>
            </p:pic>
          </mc:Fallback>
        </mc:AlternateContent>
        <mc:AlternateContent xmlns:mc="http://schemas.openxmlformats.org/markup-compatibility/2006" xmlns:p14="http://schemas.microsoft.com/office/powerpoint/2010/main">
          <mc:Choice Requires="p14">
            <p:contentPart p14:bwMode="auto" r:id="rId296">
              <p14:nvContentPartPr>
                <p14:cNvPr id="365" name="Ink 364">
                  <a:extLst>
                    <a:ext uri="{FF2B5EF4-FFF2-40B4-BE49-F238E27FC236}">
                      <a16:creationId xmlns:a16="http://schemas.microsoft.com/office/drawing/2014/main" id="{F8A4459C-AEE1-96BB-D217-265FDDBC58C4}"/>
                    </a:ext>
                  </a:extLst>
                </p14:cNvPr>
                <p14:cNvContentPartPr/>
                <p14:nvPr/>
              </p14:nvContentPartPr>
              <p14:xfrm>
                <a:off x="7354694" y="619800"/>
                <a:ext cx="227520" cy="247320"/>
              </p14:xfrm>
            </p:contentPart>
          </mc:Choice>
          <mc:Fallback xmlns="">
            <p:pic>
              <p:nvPicPr>
                <p:cNvPr id="365" name="Ink 364">
                  <a:extLst>
                    <a:ext uri="{FF2B5EF4-FFF2-40B4-BE49-F238E27FC236}">
                      <a16:creationId xmlns:a16="http://schemas.microsoft.com/office/drawing/2014/main" id="{F8A4459C-AEE1-96BB-D217-265FDDBC58C4}"/>
                    </a:ext>
                  </a:extLst>
                </p:cNvPr>
                <p:cNvPicPr/>
                <p:nvPr/>
              </p:nvPicPr>
              <p:blipFill>
                <a:blip r:embed="rId297"/>
                <a:stretch>
                  <a:fillRect/>
                </a:stretch>
              </p:blipFill>
              <p:spPr>
                <a:xfrm>
                  <a:off x="7348574" y="613680"/>
                  <a:ext cx="239760" cy="259560"/>
                </a:xfrm>
                <a:prstGeom prst="rect">
                  <a:avLst/>
                </a:prstGeom>
              </p:spPr>
            </p:pic>
          </mc:Fallback>
        </mc:AlternateContent>
        <mc:AlternateContent xmlns:mc="http://schemas.openxmlformats.org/markup-compatibility/2006" xmlns:p14="http://schemas.microsoft.com/office/powerpoint/2010/main">
          <mc:Choice Requires="p14">
            <p:contentPart p14:bwMode="auto" r:id="rId298">
              <p14:nvContentPartPr>
                <p14:cNvPr id="366" name="Ink 365">
                  <a:extLst>
                    <a:ext uri="{FF2B5EF4-FFF2-40B4-BE49-F238E27FC236}">
                      <a16:creationId xmlns:a16="http://schemas.microsoft.com/office/drawing/2014/main" id="{4A3379D8-F61C-0F48-9508-85EB9BA1554A}"/>
                    </a:ext>
                  </a:extLst>
                </p14:cNvPr>
                <p14:cNvContentPartPr/>
                <p14:nvPr/>
              </p14:nvContentPartPr>
              <p14:xfrm>
                <a:off x="7631894" y="586680"/>
                <a:ext cx="212760" cy="192240"/>
              </p14:xfrm>
            </p:contentPart>
          </mc:Choice>
          <mc:Fallback xmlns="">
            <p:pic>
              <p:nvPicPr>
                <p:cNvPr id="366" name="Ink 365">
                  <a:extLst>
                    <a:ext uri="{FF2B5EF4-FFF2-40B4-BE49-F238E27FC236}">
                      <a16:creationId xmlns:a16="http://schemas.microsoft.com/office/drawing/2014/main" id="{4A3379D8-F61C-0F48-9508-85EB9BA1554A}"/>
                    </a:ext>
                  </a:extLst>
                </p:cNvPr>
                <p:cNvPicPr/>
                <p:nvPr/>
              </p:nvPicPr>
              <p:blipFill>
                <a:blip r:embed="rId299"/>
                <a:stretch>
                  <a:fillRect/>
                </a:stretch>
              </p:blipFill>
              <p:spPr>
                <a:xfrm>
                  <a:off x="7625774" y="580560"/>
                  <a:ext cx="225000" cy="204480"/>
                </a:xfrm>
                <a:prstGeom prst="rect">
                  <a:avLst/>
                </a:prstGeom>
              </p:spPr>
            </p:pic>
          </mc:Fallback>
        </mc:AlternateContent>
        <mc:AlternateContent xmlns:mc="http://schemas.openxmlformats.org/markup-compatibility/2006" xmlns:p14="http://schemas.microsoft.com/office/powerpoint/2010/main">
          <mc:Choice Requires="p14">
            <p:contentPart p14:bwMode="auto" r:id="rId300">
              <p14:nvContentPartPr>
                <p14:cNvPr id="367" name="Ink 366">
                  <a:extLst>
                    <a:ext uri="{FF2B5EF4-FFF2-40B4-BE49-F238E27FC236}">
                      <a16:creationId xmlns:a16="http://schemas.microsoft.com/office/drawing/2014/main" id="{E586F3B7-8A6C-4F70-5C15-B9214F35FB5A}"/>
                    </a:ext>
                  </a:extLst>
                </p14:cNvPr>
                <p14:cNvContentPartPr/>
                <p14:nvPr/>
              </p14:nvContentPartPr>
              <p14:xfrm>
                <a:off x="7951934" y="323520"/>
                <a:ext cx="14760" cy="440640"/>
              </p14:xfrm>
            </p:contentPart>
          </mc:Choice>
          <mc:Fallback xmlns="">
            <p:pic>
              <p:nvPicPr>
                <p:cNvPr id="367" name="Ink 366">
                  <a:extLst>
                    <a:ext uri="{FF2B5EF4-FFF2-40B4-BE49-F238E27FC236}">
                      <a16:creationId xmlns:a16="http://schemas.microsoft.com/office/drawing/2014/main" id="{E586F3B7-8A6C-4F70-5C15-B9214F35FB5A}"/>
                    </a:ext>
                  </a:extLst>
                </p:cNvPr>
                <p:cNvPicPr/>
                <p:nvPr/>
              </p:nvPicPr>
              <p:blipFill>
                <a:blip r:embed="rId301"/>
                <a:stretch>
                  <a:fillRect/>
                </a:stretch>
              </p:blipFill>
              <p:spPr>
                <a:xfrm>
                  <a:off x="7945814" y="317400"/>
                  <a:ext cx="27000" cy="452880"/>
                </a:xfrm>
                <a:prstGeom prst="rect">
                  <a:avLst/>
                </a:prstGeom>
              </p:spPr>
            </p:pic>
          </mc:Fallback>
        </mc:AlternateContent>
        <mc:AlternateContent xmlns:mc="http://schemas.openxmlformats.org/markup-compatibility/2006" xmlns:p14="http://schemas.microsoft.com/office/powerpoint/2010/main">
          <mc:Choice Requires="p14">
            <p:contentPart p14:bwMode="auto" r:id="rId302">
              <p14:nvContentPartPr>
                <p14:cNvPr id="368" name="Ink 367">
                  <a:extLst>
                    <a:ext uri="{FF2B5EF4-FFF2-40B4-BE49-F238E27FC236}">
                      <a16:creationId xmlns:a16="http://schemas.microsoft.com/office/drawing/2014/main" id="{B002F71D-8140-76FF-C340-E84576021D4A}"/>
                    </a:ext>
                  </a:extLst>
                </p14:cNvPr>
                <p14:cNvContentPartPr/>
                <p14:nvPr/>
              </p14:nvContentPartPr>
              <p14:xfrm>
                <a:off x="7869134" y="575160"/>
                <a:ext cx="180000" cy="10440"/>
              </p14:xfrm>
            </p:contentPart>
          </mc:Choice>
          <mc:Fallback xmlns="">
            <p:pic>
              <p:nvPicPr>
                <p:cNvPr id="368" name="Ink 367">
                  <a:extLst>
                    <a:ext uri="{FF2B5EF4-FFF2-40B4-BE49-F238E27FC236}">
                      <a16:creationId xmlns:a16="http://schemas.microsoft.com/office/drawing/2014/main" id="{B002F71D-8140-76FF-C340-E84576021D4A}"/>
                    </a:ext>
                  </a:extLst>
                </p:cNvPr>
                <p:cNvPicPr/>
                <p:nvPr/>
              </p:nvPicPr>
              <p:blipFill>
                <a:blip r:embed="rId303"/>
                <a:stretch>
                  <a:fillRect/>
                </a:stretch>
              </p:blipFill>
              <p:spPr>
                <a:xfrm>
                  <a:off x="7863014" y="569040"/>
                  <a:ext cx="192240" cy="22680"/>
                </a:xfrm>
                <a:prstGeom prst="rect">
                  <a:avLst/>
                </a:prstGeom>
              </p:spPr>
            </p:pic>
          </mc:Fallback>
        </mc:AlternateContent>
        <mc:AlternateContent xmlns:mc="http://schemas.openxmlformats.org/markup-compatibility/2006" xmlns:p14="http://schemas.microsoft.com/office/powerpoint/2010/main">
          <mc:Choice Requires="p14">
            <p:contentPart p14:bwMode="auto" r:id="rId304">
              <p14:nvContentPartPr>
                <p14:cNvPr id="369" name="Ink 368">
                  <a:extLst>
                    <a:ext uri="{FF2B5EF4-FFF2-40B4-BE49-F238E27FC236}">
                      <a16:creationId xmlns:a16="http://schemas.microsoft.com/office/drawing/2014/main" id="{FE3EF91E-390B-E931-DFF0-F96D956FC6AB}"/>
                    </a:ext>
                  </a:extLst>
                </p14:cNvPr>
                <p14:cNvContentPartPr/>
                <p14:nvPr/>
              </p14:nvContentPartPr>
              <p14:xfrm>
                <a:off x="8102774" y="582360"/>
                <a:ext cx="123120" cy="153360"/>
              </p14:xfrm>
            </p:contentPart>
          </mc:Choice>
          <mc:Fallback xmlns="">
            <p:pic>
              <p:nvPicPr>
                <p:cNvPr id="369" name="Ink 368">
                  <a:extLst>
                    <a:ext uri="{FF2B5EF4-FFF2-40B4-BE49-F238E27FC236}">
                      <a16:creationId xmlns:a16="http://schemas.microsoft.com/office/drawing/2014/main" id="{FE3EF91E-390B-E931-DFF0-F96D956FC6AB}"/>
                    </a:ext>
                  </a:extLst>
                </p:cNvPr>
                <p:cNvPicPr/>
                <p:nvPr/>
              </p:nvPicPr>
              <p:blipFill>
                <a:blip r:embed="rId305"/>
                <a:stretch>
                  <a:fillRect/>
                </a:stretch>
              </p:blipFill>
              <p:spPr>
                <a:xfrm>
                  <a:off x="8096654" y="576240"/>
                  <a:ext cx="135360" cy="165600"/>
                </a:xfrm>
                <a:prstGeom prst="rect">
                  <a:avLst/>
                </a:prstGeom>
              </p:spPr>
            </p:pic>
          </mc:Fallback>
        </mc:AlternateContent>
      </p:grpSp>
      <p:grpSp>
        <p:nvGrpSpPr>
          <p:cNvPr id="379" name="Group 378">
            <a:extLst>
              <a:ext uri="{FF2B5EF4-FFF2-40B4-BE49-F238E27FC236}">
                <a16:creationId xmlns:a16="http://schemas.microsoft.com/office/drawing/2014/main" id="{64BF1A48-01DD-698C-3D9E-B9B2B4486D4A}"/>
              </a:ext>
            </a:extLst>
          </p:cNvPr>
          <p:cNvGrpSpPr/>
          <p:nvPr/>
        </p:nvGrpSpPr>
        <p:grpSpPr>
          <a:xfrm>
            <a:off x="8681654" y="504600"/>
            <a:ext cx="381240" cy="240480"/>
            <a:chOff x="8681654" y="504600"/>
            <a:chExt cx="381240" cy="240480"/>
          </a:xfrm>
        </p:grpSpPr>
        <mc:AlternateContent xmlns:mc="http://schemas.openxmlformats.org/markup-compatibility/2006" xmlns:p14="http://schemas.microsoft.com/office/powerpoint/2010/main">
          <mc:Choice Requires="p14">
            <p:contentPart p14:bwMode="auto" r:id="rId306">
              <p14:nvContentPartPr>
                <p14:cNvPr id="371" name="Ink 370">
                  <a:extLst>
                    <a:ext uri="{FF2B5EF4-FFF2-40B4-BE49-F238E27FC236}">
                      <a16:creationId xmlns:a16="http://schemas.microsoft.com/office/drawing/2014/main" id="{6D3598B3-2703-B999-C7A1-056237B50659}"/>
                    </a:ext>
                  </a:extLst>
                </p14:cNvPr>
                <p14:cNvContentPartPr/>
                <p14:nvPr/>
              </p14:nvContentPartPr>
              <p14:xfrm>
                <a:off x="8699654" y="656880"/>
                <a:ext cx="25560" cy="72000"/>
              </p14:xfrm>
            </p:contentPart>
          </mc:Choice>
          <mc:Fallback xmlns="">
            <p:pic>
              <p:nvPicPr>
                <p:cNvPr id="371" name="Ink 370">
                  <a:extLst>
                    <a:ext uri="{FF2B5EF4-FFF2-40B4-BE49-F238E27FC236}">
                      <a16:creationId xmlns:a16="http://schemas.microsoft.com/office/drawing/2014/main" id="{6D3598B3-2703-B999-C7A1-056237B50659}"/>
                    </a:ext>
                  </a:extLst>
                </p:cNvPr>
                <p:cNvPicPr/>
                <p:nvPr/>
              </p:nvPicPr>
              <p:blipFill>
                <a:blip r:embed="rId307"/>
                <a:stretch>
                  <a:fillRect/>
                </a:stretch>
              </p:blipFill>
              <p:spPr>
                <a:xfrm>
                  <a:off x="8693534" y="650760"/>
                  <a:ext cx="37800" cy="84240"/>
                </a:xfrm>
                <a:prstGeom prst="rect">
                  <a:avLst/>
                </a:prstGeom>
              </p:spPr>
            </p:pic>
          </mc:Fallback>
        </mc:AlternateContent>
        <mc:AlternateContent xmlns:mc="http://schemas.openxmlformats.org/markup-compatibility/2006" xmlns:p14="http://schemas.microsoft.com/office/powerpoint/2010/main">
          <mc:Choice Requires="p14">
            <p:contentPart p14:bwMode="auto" r:id="rId308">
              <p14:nvContentPartPr>
                <p14:cNvPr id="372" name="Ink 371">
                  <a:extLst>
                    <a:ext uri="{FF2B5EF4-FFF2-40B4-BE49-F238E27FC236}">
                      <a16:creationId xmlns:a16="http://schemas.microsoft.com/office/drawing/2014/main" id="{C6474140-89BE-BDDF-046B-8688EE21843C}"/>
                    </a:ext>
                  </a:extLst>
                </p14:cNvPr>
                <p14:cNvContentPartPr/>
                <p14:nvPr/>
              </p14:nvContentPartPr>
              <p14:xfrm>
                <a:off x="8681654" y="504600"/>
                <a:ext cx="36360" cy="7560"/>
              </p14:xfrm>
            </p:contentPart>
          </mc:Choice>
          <mc:Fallback xmlns="">
            <p:pic>
              <p:nvPicPr>
                <p:cNvPr id="372" name="Ink 371">
                  <a:extLst>
                    <a:ext uri="{FF2B5EF4-FFF2-40B4-BE49-F238E27FC236}">
                      <a16:creationId xmlns:a16="http://schemas.microsoft.com/office/drawing/2014/main" id="{C6474140-89BE-BDDF-046B-8688EE21843C}"/>
                    </a:ext>
                  </a:extLst>
                </p:cNvPr>
                <p:cNvPicPr/>
                <p:nvPr/>
              </p:nvPicPr>
              <p:blipFill>
                <a:blip r:embed="rId309"/>
                <a:stretch>
                  <a:fillRect/>
                </a:stretch>
              </p:blipFill>
              <p:spPr>
                <a:xfrm>
                  <a:off x="8675534" y="498480"/>
                  <a:ext cx="48600" cy="19800"/>
                </a:xfrm>
                <a:prstGeom prst="rect">
                  <a:avLst/>
                </a:prstGeom>
              </p:spPr>
            </p:pic>
          </mc:Fallback>
        </mc:AlternateContent>
        <mc:AlternateContent xmlns:mc="http://schemas.openxmlformats.org/markup-compatibility/2006" xmlns:p14="http://schemas.microsoft.com/office/powerpoint/2010/main">
          <mc:Choice Requires="p14">
            <p:contentPart p14:bwMode="auto" r:id="rId310">
              <p14:nvContentPartPr>
                <p14:cNvPr id="373" name="Ink 372">
                  <a:extLst>
                    <a:ext uri="{FF2B5EF4-FFF2-40B4-BE49-F238E27FC236}">
                      <a16:creationId xmlns:a16="http://schemas.microsoft.com/office/drawing/2014/main" id="{26A018BB-C717-A0B0-7E72-E779A5EC196F}"/>
                    </a:ext>
                  </a:extLst>
                </p14:cNvPr>
                <p14:cNvContentPartPr/>
                <p14:nvPr/>
              </p14:nvContentPartPr>
              <p14:xfrm>
                <a:off x="8832494" y="595680"/>
                <a:ext cx="230400" cy="149400"/>
              </p14:xfrm>
            </p:contentPart>
          </mc:Choice>
          <mc:Fallback xmlns="">
            <p:pic>
              <p:nvPicPr>
                <p:cNvPr id="373" name="Ink 372">
                  <a:extLst>
                    <a:ext uri="{FF2B5EF4-FFF2-40B4-BE49-F238E27FC236}">
                      <a16:creationId xmlns:a16="http://schemas.microsoft.com/office/drawing/2014/main" id="{26A018BB-C717-A0B0-7E72-E779A5EC196F}"/>
                    </a:ext>
                  </a:extLst>
                </p:cNvPr>
                <p:cNvPicPr/>
                <p:nvPr/>
              </p:nvPicPr>
              <p:blipFill>
                <a:blip r:embed="rId311"/>
                <a:stretch>
                  <a:fillRect/>
                </a:stretch>
              </p:blipFill>
              <p:spPr>
                <a:xfrm>
                  <a:off x="8826374" y="589560"/>
                  <a:ext cx="242640" cy="161640"/>
                </a:xfrm>
                <a:prstGeom prst="rect">
                  <a:avLst/>
                </a:prstGeom>
              </p:spPr>
            </p:pic>
          </mc:Fallback>
        </mc:AlternateContent>
      </p:grpSp>
      <p:grpSp>
        <p:nvGrpSpPr>
          <p:cNvPr id="378" name="Group 377">
            <a:extLst>
              <a:ext uri="{FF2B5EF4-FFF2-40B4-BE49-F238E27FC236}">
                <a16:creationId xmlns:a16="http://schemas.microsoft.com/office/drawing/2014/main" id="{EA0204A5-CA10-5A5C-C60B-4A0E7024E068}"/>
              </a:ext>
            </a:extLst>
          </p:cNvPr>
          <p:cNvGrpSpPr/>
          <p:nvPr/>
        </p:nvGrpSpPr>
        <p:grpSpPr>
          <a:xfrm>
            <a:off x="9616214" y="362040"/>
            <a:ext cx="701280" cy="490680"/>
            <a:chOff x="9616214" y="362040"/>
            <a:chExt cx="701280" cy="490680"/>
          </a:xfrm>
        </p:grpSpPr>
        <mc:AlternateContent xmlns:mc="http://schemas.openxmlformats.org/markup-compatibility/2006" xmlns:p14="http://schemas.microsoft.com/office/powerpoint/2010/main">
          <mc:Choice Requires="p14">
            <p:contentPart p14:bwMode="auto" r:id="rId312">
              <p14:nvContentPartPr>
                <p14:cNvPr id="374" name="Ink 373">
                  <a:extLst>
                    <a:ext uri="{FF2B5EF4-FFF2-40B4-BE49-F238E27FC236}">
                      <a16:creationId xmlns:a16="http://schemas.microsoft.com/office/drawing/2014/main" id="{B91B2733-AA09-7E5E-9961-58C144963A1F}"/>
                    </a:ext>
                  </a:extLst>
                </p14:cNvPr>
                <p14:cNvContentPartPr/>
                <p14:nvPr/>
              </p14:nvContentPartPr>
              <p14:xfrm>
                <a:off x="9634214" y="362040"/>
                <a:ext cx="68760" cy="337680"/>
              </p14:xfrm>
            </p:contentPart>
          </mc:Choice>
          <mc:Fallback xmlns="">
            <p:pic>
              <p:nvPicPr>
                <p:cNvPr id="374" name="Ink 373">
                  <a:extLst>
                    <a:ext uri="{FF2B5EF4-FFF2-40B4-BE49-F238E27FC236}">
                      <a16:creationId xmlns:a16="http://schemas.microsoft.com/office/drawing/2014/main" id="{B91B2733-AA09-7E5E-9961-58C144963A1F}"/>
                    </a:ext>
                  </a:extLst>
                </p:cNvPr>
                <p:cNvPicPr/>
                <p:nvPr/>
              </p:nvPicPr>
              <p:blipFill>
                <a:blip r:embed="rId313"/>
                <a:stretch>
                  <a:fillRect/>
                </a:stretch>
              </p:blipFill>
              <p:spPr>
                <a:xfrm>
                  <a:off x="9628094" y="355920"/>
                  <a:ext cx="81000" cy="349920"/>
                </a:xfrm>
                <a:prstGeom prst="rect">
                  <a:avLst/>
                </a:prstGeom>
              </p:spPr>
            </p:pic>
          </mc:Fallback>
        </mc:AlternateContent>
        <mc:AlternateContent xmlns:mc="http://schemas.openxmlformats.org/markup-compatibility/2006" xmlns:p14="http://schemas.microsoft.com/office/powerpoint/2010/main">
          <mc:Choice Requires="p14">
            <p:contentPart p14:bwMode="auto" r:id="rId314">
              <p14:nvContentPartPr>
                <p14:cNvPr id="375" name="Ink 374">
                  <a:extLst>
                    <a:ext uri="{FF2B5EF4-FFF2-40B4-BE49-F238E27FC236}">
                      <a16:creationId xmlns:a16="http://schemas.microsoft.com/office/drawing/2014/main" id="{8D6D58F9-8332-9568-12B4-B8478B8F3300}"/>
                    </a:ext>
                  </a:extLst>
                </p14:cNvPr>
                <p14:cNvContentPartPr/>
                <p14:nvPr/>
              </p14:nvContentPartPr>
              <p14:xfrm>
                <a:off x="9616214" y="543480"/>
                <a:ext cx="169200" cy="9000"/>
              </p14:xfrm>
            </p:contentPart>
          </mc:Choice>
          <mc:Fallback xmlns="">
            <p:pic>
              <p:nvPicPr>
                <p:cNvPr id="375" name="Ink 374">
                  <a:extLst>
                    <a:ext uri="{FF2B5EF4-FFF2-40B4-BE49-F238E27FC236}">
                      <a16:creationId xmlns:a16="http://schemas.microsoft.com/office/drawing/2014/main" id="{8D6D58F9-8332-9568-12B4-B8478B8F3300}"/>
                    </a:ext>
                  </a:extLst>
                </p:cNvPr>
                <p:cNvPicPr/>
                <p:nvPr/>
              </p:nvPicPr>
              <p:blipFill>
                <a:blip r:embed="rId315"/>
                <a:stretch>
                  <a:fillRect/>
                </a:stretch>
              </p:blipFill>
              <p:spPr>
                <a:xfrm>
                  <a:off x="9610094" y="537360"/>
                  <a:ext cx="181440" cy="21240"/>
                </a:xfrm>
                <a:prstGeom prst="rect">
                  <a:avLst/>
                </a:prstGeom>
              </p:spPr>
            </p:pic>
          </mc:Fallback>
        </mc:AlternateContent>
        <mc:AlternateContent xmlns:mc="http://schemas.openxmlformats.org/markup-compatibility/2006" xmlns:p14="http://schemas.microsoft.com/office/powerpoint/2010/main">
          <mc:Choice Requires="p14">
            <p:contentPart p14:bwMode="auto" r:id="rId316">
              <p14:nvContentPartPr>
                <p14:cNvPr id="376" name="Ink 375">
                  <a:extLst>
                    <a:ext uri="{FF2B5EF4-FFF2-40B4-BE49-F238E27FC236}">
                      <a16:creationId xmlns:a16="http://schemas.microsoft.com/office/drawing/2014/main" id="{27EC06C4-0FA0-9FE9-1C3B-9E23867C2D0F}"/>
                    </a:ext>
                  </a:extLst>
                </p14:cNvPr>
                <p14:cNvContentPartPr/>
                <p14:nvPr/>
              </p14:nvContentPartPr>
              <p14:xfrm>
                <a:off x="9839054" y="695760"/>
                <a:ext cx="61560" cy="94680"/>
              </p14:xfrm>
            </p:contentPart>
          </mc:Choice>
          <mc:Fallback xmlns="">
            <p:pic>
              <p:nvPicPr>
                <p:cNvPr id="376" name="Ink 375">
                  <a:extLst>
                    <a:ext uri="{FF2B5EF4-FFF2-40B4-BE49-F238E27FC236}">
                      <a16:creationId xmlns:a16="http://schemas.microsoft.com/office/drawing/2014/main" id="{27EC06C4-0FA0-9FE9-1C3B-9E23867C2D0F}"/>
                    </a:ext>
                  </a:extLst>
                </p:cNvPr>
                <p:cNvPicPr/>
                <p:nvPr/>
              </p:nvPicPr>
              <p:blipFill>
                <a:blip r:embed="rId317"/>
                <a:stretch>
                  <a:fillRect/>
                </a:stretch>
              </p:blipFill>
              <p:spPr>
                <a:xfrm>
                  <a:off x="9832934" y="689640"/>
                  <a:ext cx="73800" cy="106920"/>
                </a:xfrm>
                <a:prstGeom prst="rect">
                  <a:avLst/>
                </a:prstGeom>
              </p:spPr>
            </p:pic>
          </mc:Fallback>
        </mc:AlternateContent>
        <mc:AlternateContent xmlns:mc="http://schemas.openxmlformats.org/markup-compatibility/2006" xmlns:p14="http://schemas.microsoft.com/office/powerpoint/2010/main">
          <mc:Choice Requires="p14">
            <p:contentPart p14:bwMode="auto" r:id="rId318">
              <p14:nvContentPartPr>
                <p14:cNvPr id="377" name="Ink 376">
                  <a:extLst>
                    <a:ext uri="{FF2B5EF4-FFF2-40B4-BE49-F238E27FC236}">
                      <a16:creationId xmlns:a16="http://schemas.microsoft.com/office/drawing/2014/main" id="{9F722F57-6261-A690-F4C0-2F3C8C8AC8C5}"/>
                    </a:ext>
                  </a:extLst>
                </p14:cNvPr>
                <p14:cNvContentPartPr/>
                <p14:nvPr/>
              </p14:nvContentPartPr>
              <p14:xfrm>
                <a:off x="10043894" y="480840"/>
                <a:ext cx="273600" cy="371880"/>
              </p14:xfrm>
            </p:contentPart>
          </mc:Choice>
          <mc:Fallback xmlns="">
            <p:pic>
              <p:nvPicPr>
                <p:cNvPr id="377" name="Ink 376">
                  <a:extLst>
                    <a:ext uri="{FF2B5EF4-FFF2-40B4-BE49-F238E27FC236}">
                      <a16:creationId xmlns:a16="http://schemas.microsoft.com/office/drawing/2014/main" id="{9F722F57-6261-A690-F4C0-2F3C8C8AC8C5}"/>
                    </a:ext>
                  </a:extLst>
                </p:cNvPr>
                <p:cNvPicPr/>
                <p:nvPr/>
              </p:nvPicPr>
              <p:blipFill>
                <a:blip r:embed="rId319"/>
                <a:stretch>
                  <a:fillRect/>
                </a:stretch>
              </p:blipFill>
              <p:spPr>
                <a:xfrm>
                  <a:off x="10037774" y="474720"/>
                  <a:ext cx="285840" cy="384120"/>
                </a:xfrm>
                <a:prstGeom prst="rect">
                  <a:avLst/>
                </a:prstGeom>
              </p:spPr>
            </p:pic>
          </mc:Fallback>
        </mc:AlternateContent>
      </p:grpSp>
      <p:grpSp>
        <p:nvGrpSpPr>
          <p:cNvPr id="387" name="Group 386">
            <a:extLst>
              <a:ext uri="{FF2B5EF4-FFF2-40B4-BE49-F238E27FC236}">
                <a16:creationId xmlns:a16="http://schemas.microsoft.com/office/drawing/2014/main" id="{27AF021F-7886-D068-9655-67D85FC1D725}"/>
              </a:ext>
            </a:extLst>
          </p:cNvPr>
          <p:cNvGrpSpPr/>
          <p:nvPr/>
        </p:nvGrpSpPr>
        <p:grpSpPr>
          <a:xfrm>
            <a:off x="10655174" y="337920"/>
            <a:ext cx="1417320" cy="376920"/>
            <a:chOff x="10655174" y="337920"/>
            <a:chExt cx="1417320" cy="376920"/>
          </a:xfrm>
        </p:grpSpPr>
        <mc:AlternateContent xmlns:mc="http://schemas.openxmlformats.org/markup-compatibility/2006" xmlns:p14="http://schemas.microsoft.com/office/powerpoint/2010/main">
          <mc:Choice Requires="p14">
            <p:contentPart p14:bwMode="auto" r:id="rId320">
              <p14:nvContentPartPr>
                <p14:cNvPr id="380" name="Ink 379">
                  <a:extLst>
                    <a:ext uri="{FF2B5EF4-FFF2-40B4-BE49-F238E27FC236}">
                      <a16:creationId xmlns:a16="http://schemas.microsoft.com/office/drawing/2014/main" id="{7C4A92B2-025E-5C8C-CC03-947EEACF37B7}"/>
                    </a:ext>
                  </a:extLst>
                </p14:cNvPr>
                <p14:cNvContentPartPr/>
                <p14:nvPr/>
              </p14:nvContentPartPr>
              <p14:xfrm>
                <a:off x="10655174" y="337920"/>
                <a:ext cx="270000" cy="374760"/>
              </p14:xfrm>
            </p:contentPart>
          </mc:Choice>
          <mc:Fallback xmlns="">
            <p:pic>
              <p:nvPicPr>
                <p:cNvPr id="380" name="Ink 379">
                  <a:extLst>
                    <a:ext uri="{FF2B5EF4-FFF2-40B4-BE49-F238E27FC236}">
                      <a16:creationId xmlns:a16="http://schemas.microsoft.com/office/drawing/2014/main" id="{7C4A92B2-025E-5C8C-CC03-947EEACF37B7}"/>
                    </a:ext>
                  </a:extLst>
                </p:cNvPr>
                <p:cNvPicPr/>
                <p:nvPr/>
              </p:nvPicPr>
              <p:blipFill>
                <a:blip r:embed="rId321"/>
                <a:stretch>
                  <a:fillRect/>
                </a:stretch>
              </p:blipFill>
              <p:spPr>
                <a:xfrm>
                  <a:off x="10649054" y="331800"/>
                  <a:ext cx="282240" cy="387000"/>
                </a:xfrm>
                <a:prstGeom prst="rect">
                  <a:avLst/>
                </a:prstGeom>
              </p:spPr>
            </p:pic>
          </mc:Fallback>
        </mc:AlternateContent>
        <mc:AlternateContent xmlns:mc="http://schemas.openxmlformats.org/markup-compatibility/2006" xmlns:p14="http://schemas.microsoft.com/office/powerpoint/2010/main">
          <mc:Choice Requires="p14">
            <p:contentPart p14:bwMode="auto" r:id="rId322">
              <p14:nvContentPartPr>
                <p14:cNvPr id="381" name="Ink 380">
                  <a:extLst>
                    <a:ext uri="{FF2B5EF4-FFF2-40B4-BE49-F238E27FC236}">
                      <a16:creationId xmlns:a16="http://schemas.microsoft.com/office/drawing/2014/main" id="{566244B5-E850-A804-097A-5F10E1D46524}"/>
                    </a:ext>
                  </a:extLst>
                </p14:cNvPr>
                <p14:cNvContentPartPr/>
                <p14:nvPr/>
              </p14:nvContentPartPr>
              <p14:xfrm>
                <a:off x="11003294" y="534120"/>
                <a:ext cx="162360" cy="172080"/>
              </p14:xfrm>
            </p:contentPart>
          </mc:Choice>
          <mc:Fallback xmlns="">
            <p:pic>
              <p:nvPicPr>
                <p:cNvPr id="381" name="Ink 380">
                  <a:extLst>
                    <a:ext uri="{FF2B5EF4-FFF2-40B4-BE49-F238E27FC236}">
                      <a16:creationId xmlns:a16="http://schemas.microsoft.com/office/drawing/2014/main" id="{566244B5-E850-A804-097A-5F10E1D46524}"/>
                    </a:ext>
                  </a:extLst>
                </p:cNvPr>
                <p:cNvPicPr/>
                <p:nvPr/>
              </p:nvPicPr>
              <p:blipFill>
                <a:blip r:embed="rId323"/>
                <a:stretch>
                  <a:fillRect/>
                </a:stretch>
              </p:blipFill>
              <p:spPr>
                <a:xfrm>
                  <a:off x="10997174" y="528000"/>
                  <a:ext cx="174600" cy="184320"/>
                </a:xfrm>
                <a:prstGeom prst="rect">
                  <a:avLst/>
                </a:prstGeom>
              </p:spPr>
            </p:pic>
          </mc:Fallback>
        </mc:AlternateContent>
        <mc:AlternateContent xmlns:mc="http://schemas.openxmlformats.org/markup-compatibility/2006" xmlns:p14="http://schemas.microsoft.com/office/powerpoint/2010/main">
          <mc:Choice Requires="p14">
            <p:contentPart p14:bwMode="auto" r:id="rId324">
              <p14:nvContentPartPr>
                <p14:cNvPr id="382" name="Ink 381">
                  <a:extLst>
                    <a:ext uri="{FF2B5EF4-FFF2-40B4-BE49-F238E27FC236}">
                      <a16:creationId xmlns:a16="http://schemas.microsoft.com/office/drawing/2014/main" id="{687491FC-84F1-1A93-9180-1F1FF097085E}"/>
                    </a:ext>
                  </a:extLst>
                </p14:cNvPr>
                <p14:cNvContentPartPr/>
                <p14:nvPr/>
              </p14:nvContentPartPr>
              <p14:xfrm>
                <a:off x="11240894" y="544920"/>
                <a:ext cx="249120" cy="159840"/>
              </p14:xfrm>
            </p:contentPart>
          </mc:Choice>
          <mc:Fallback xmlns="">
            <p:pic>
              <p:nvPicPr>
                <p:cNvPr id="382" name="Ink 381">
                  <a:extLst>
                    <a:ext uri="{FF2B5EF4-FFF2-40B4-BE49-F238E27FC236}">
                      <a16:creationId xmlns:a16="http://schemas.microsoft.com/office/drawing/2014/main" id="{687491FC-84F1-1A93-9180-1F1FF097085E}"/>
                    </a:ext>
                  </a:extLst>
                </p:cNvPr>
                <p:cNvPicPr/>
                <p:nvPr/>
              </p:nvPicPr>
              <p:blipFill>
                <a:blip r:embed="rId325"/>
                <a:stretch>
                  <a:fillRect/>
                </a:stretch>
              </p:blipFill>
              <p:spPr>
                <a:xfrm>
                  <a:off x="11234774" y="538800"/>
                  <a:ext cx="261360" cy="172080"/>
                </a:xfrm>
                <a:prstGeom prst="rect">
                  <a:avLst/>
                </a:prstGeom>
              </p:spPr>
            </p:pic>
          </mc:Fallback>
        </mc:AlternateContent>
        <mc:AlternateContent xmlns:mc="http://schemas.openxmlformats.org/markup-compatibility/2006" xmlns:p14="http://schemas.microsoft.com/office/powerpoint/2010/main">
          <mc:Choice Requires="p14">
            <p:contentPart p14:bwMode="auto" r:id="rId326">
              <p14:nvContentPartPr>
                <p14:cNvPr id="383" name="Ink 382">
                  <a:extLst>
                    <a:ext uri="{FF2B5EF4-FFF2-40B4-BE49-F238E27FC236}">
                      <a16:creationId xmlns:a16="http://schemas.microsoft.com/office/drawing/2014/main" id="{DFEC03BD-B362-9445-ACAB-473DAA97C9A6}"/>
                    </a:ext>
                  </a:extLst>
                </p14:cNvPr>
                <p14:cNvContentPartPr/>
                <p14:nvPr/>
              </p14:nvContentPartPr>
              <p14:xfrm>
                <a:off x="11553374" y="578400"/>
                <a:ext cx="183960" cy="133560"/>
              </p14:xfrm>
            </p:contentPart>
          </mc:Choice>
          <mc:Fallback xmlns="">
            <p:pic>
              <p:nvPicPr>
                <p:cNvPr id="383" name="Ink 382">
                  <a:extLst>
                    <a:ext uri="{FF2B5EF4-FFF2-40B4-BE49-F238E27FC236}">
                      <a16:creationId xmlns:a16="http://schemas.microsoft.com/office/drawing/2014/main" id="{DFEC03BD-B362-9445-ACAB-473DAA97C9A6}"/>
                    </a:ext>
                  </a:extLst>
                </p:cNvPr>
                <p:cNvPicPr/>
                <p:nvPr/>
              </p:nvPicPr>
              <p:blipFill>
                <a:blip r:embed="rId327"/>
                <a:stretch>
                  <a:fillRect/>
                </a:stretch>
              </p:blipFill>
              <p:spPr>
                <a:xfrm>
                  <a:off x="11547254" y="572280"/>
                  <a:ext cx="196200" cy="145800"/>
                </a:xfrm>
                <a:prstGeom prst="rect">
                  <a:avLst/>
                </a:prstGeom>
              </p:spPr>
            </p:pic>
          </mc:Fallback>
        </mc:AlternateContent>
        <mc:AlternateContent xmlns:mc="http://schemas.openxmlformats.org/markup-compatibility/2006" xmlns:p14="http://schemas.microsoft.com/office/powerpoint/2010/main">
          <mc:Choice Requires="p14">
            <p:contentPart p14:bwMode="auto" r:id="rId328">
              <p14:nvContentPartPr>
                <p14:cNvPr id="384" name="Ink 383">
                  <a:extLst>
                    <a:ext uri="{FF2B5EF4-FFF2-40B4-BE49-F238E27FC236}">
                      <a16:creationId xmlns:a16="http://schemas.microsoft.com/office/drawing/2014/main" id="{C0F12DD6-4712-E164-5B62-2BE8B9994D75}"/>
                    </a:ext>
                  </a:extLst>
                </p14:cNvPr>
                <p14:cNvContentPartPr/>
                <p14:nvPr/>
              </p14:nvContentPartPr>
              <p14:xfrm>
                <a:off x="11783774" y="593520"/>
                <a:ext cx="7560" cy="105840"/>
              </p14:xfrm>
            </p:contentPart>
          </mc:Choice>
          <mc:Fallback xmlns="">
            <p:pic>
              <p:nvPicPr>
                <p:cNvPr id="384" name="Ink 383">
                  <a:extLst>
                    <a:ext uri="{FF2B5EF4-FFF2-40B4-BE49-F238E27FC236}">
                      <a16:creationId xmlns:a16="http://schemas.microsoft.com/office/drawing/2014/main" id="{C0F12DD6-4712-E164-5B62-2BE8B9994D75}"/>
                    </a:ext>
                  </a:extLst>
                </p:cNvPr>
                <p:cNvPicPr/>
                <p:nvPr/>
              </p:nvPicPr>
              <p:blipFill>
                <a:blip r:embed="rId329"/>
                <a:stretch>
                  <a:fillRect/>
                </a:stretch>
              </p:blipFill>
              <p:spPr>
                <a:xfrm>
                  <a:off x="11777654" y="587400"/>
                  <a:ext cx="19800" cy="118080"/>
                </a:xfrm>
                <a:prstGeom prst="rect">
                  <a:avLst/>
                </a:prstGeom>
              </p:spPr>
            </p:pic>
          </mc:Fallback>
        </mc:AlternateContent>
        <mc:AlternateContent xmlns:mc="http://schemas.openxmlformats.org/markup-compatibility/2006" xmlns:p14="http://schemas.microsoft.com/office/powerpoint/2010/main">
          <mc:Choice Requires="p14">
            <p:contentPart p14:bwMode="auto" r:id="rId330">
              <p14:nvContentPartPr>
                <p14:cNvPr id="385" name="Ink 384">
                  <a:extLst>
                    <a:ext uri="{FF2B5EF4-FFF2-40B4-BE49-F238E27FC236}">
                      <a16:creationId xmlns:a16="http://schemas.microsoft.com/office/drawing/2014/main" id="{C1A40A15-02C7-4FA1-C206-F2CC25DAF7DF}"/>
                    </a:ext>
                  </a:extLst>
                </p14:cNvPr>
                <p14:cNvContentPartPr/>
                <p14:nvPr/>
              </p14:nvContentPartPr>
              <p14:xfrm>
                <a:off x="11805374" y="484440"/>
                <a:ext cx="32760" cy="26280"/>
              </p14:xfrm>
            </p:contentPart>
          </mc:Choice>
          <mc:Fallback xmlns="">
            <p:pic>
              <p:nvPicPr>
                <p:cNvPr id="385" name="Ink 384">
                  <a:extLst>
                    <a:ext uri="{FF2B5EF4-FFF2-40B4-BE49-F238E27FC236}">
                      <a16:creationId xmlns:a16="http://schemas.microsoft.com/office/drawing/2014/main" id="{C1A40A15-02C7-4FA1-C206-F2CC25DAF7DF}"/>
                    </a:ext>
                  </a:extLst>
                </p:cNvPr>
                <p:cNvPicPr/>
                <p:nvPr/>
              </p:nvPicPr>
              <p:blipFill>
                <a:blip r:embed="rId331"/>
                <a:stretch>
                  <a:fillRect/>
                </a:stretch>
              </p:blipFill>
              <p:spPr>
                <a:xfrm>
                  <a:off x="11799254" y="478320"/>
                  <a:ext cx="45000" cy="38520"/>
                </a:xfrm>
                <a:prstGeom prst="rect">
                  <a:avLst/>
                </a:prstGeom>
              </p:spPr>
            </p:pic>
          </mc:Fallback>
        </mc:AlternateContent>
        <mc:AlternateContent xmlns:mc="http://schemas.openxmlformats.org/markup-compatibility/2006" xmlns:p14="http://schemas.microsoft.com/office/powerpoint/2010/main">
          <mc:Choice Requires="p14">
            <p:contentPart p14:bwMode="auto" r:id="rId332">
              <p14:nvContentPartPr>
                <p14:cNvPr id="386" name="Ink 385">
                  <a:extLst>
                    <a:ext uri="{FF2B5EF4-FFF2-40B4-BE49-F238E27FC236}">
                      <a16:creationId xmlns:a16="http://schemas.microsoft.com/office/drawing/2014/main" id="{C3C07C00-335B-84FC-E724-93290A2213D3}"/>
                    </a:ext>
                  </a:extLst>
                </p14:cNvPr>
                <p14:cNvContentPartPr/>
                <p14:nvPr/>
              </p14:nvContentPartPr>
              <p14:xfrm>
                <a:off x="11920574" y="576240"/>
                <a:ext cx="151920" cy="138600"/>
              </p14:xfrm>
            </p:contentPart>
          </mc:Choice>
          <mc:Fallback xmlns="">
            <p:pic>
              <p:nvPicPr>
                <p:cNvPr id="386" name="Ink 385">
                  <a:extLst>
                    <a:ext uri="{FF2B5EF4-FFF2-40B4-BE49-F238E27FC236}">
                      <a16:creationId xmlns:a16="http://schemas.microsoft.com/office/drawing/2014/main" id="{C3C07C00-335B-84FC-E724-93290A2213D3}"/>
                    </a:ext>
                  </a:extLst>
                </p:cNvPr>
                <p:cNvPicPr/>
                <p:nvPr/>
              </p:nvPicPr>
              <p:blipFill>
                <a:blip r:embed="rId333"/>
                <a:stretch>
                  <a:fillRect/>
                </a:stretch>
              </p:blipFill>
              <p:spPr>
                <a:xfrm>
                  <a:off x="11914454" y="570120"/>
                  <a:ext cx="164160" cy="1508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34">
            <p14:nvContentPartPr>
              <p14:cNvPr id="388" name="Ink 387">
                <a:extLst>
                  <a:ext uri="{FF2B5EF4-FFF2-40B4-BE49-F238E27FC236}">
                    <a16:creationId xmlns:a16="http://schemas.microsoft.com/office/drawing/2014/main" id="{9A1C55D1-240F-76AF-1600-3FBBDA483F94}"/>
                  </a:ext>
                </a:extLst>
              </p14:cNvPr>
              <p14:cNvContentPartPr/>
              <p14:nvPr/>
            </p14:nvContentPartPr>
            <p14:xfrm>
              <a:off x="7056974" y="1579920"/>
              <a:ext cx="2160720" cy="639720"/>
            </p14:xfrm>
          </p:contentPart>
        </mc:Choice>
        <mc:Fallback xmlns="">
          <p:pic>
            <p:nvPicPr>
              <p:cNvPr id="388" name="Ink 387">
                <a:extLst>
                  <a:ext uri="{FF2B5EF4-FFF2-40B4-BE49-F238E27FC236}">
                    <a16:creationId xmlns:a16="http://schemas.microsoft.com/office/drawing/2014/main" id="{9A1C55D1-240F-76AF-1600-3FBBDA483F94}"/>
                  </a:ext>
                </a:extLst>
              </p:cNvPr>
              <p:cNvPicPr/>
              <p:nvPr/>
            </p:nvPicPr>
            <p:blipFill>
              <a:blip r:embed="rId335"/>
              <a:stretch>
                <a:fillRect/>
              </a:stretch>
            </p:blipFill>
            <p:spPr>
              <a:xfrm>
                <a:off x="7050854" y="1573800"/>
                <a:ext cx="2172960" cy="651960"/>
              </a:xfrm>
              <a:prstGeom prst="rect">
                <a:avLst/>
              </a:prstGeom>
            </p:spPr>
          </p:pic>
        </mc:Fallback>
      </mc:AlternateContent>
      <mc:AlternateContent xmlns:mc="http://schemas.openxmlformats.org/markup-compatibility/2006" xmlns:p14="http://schemas.microsoft.com/office/powerpoint/2010/main">
        <mc:Choice Requires="p14">
          <p:contentPart p14:bwMode="auto" r:id="rId336">
            <p14:nvContentPartPr>
              <p14:cNvPr id="389" name="Ink 388">
                <a:extLst>
                  <a:ext uri="{FF2B5EF4-FFF2-40B4-BE49-F238E27FC236}">
                    <a16:creationId xmlns:a16="http://schemas.microsoft.com/office/drawing/2014/main" id="{2118278E-583E-1500-7459-3D6139B1CB1F}"/>
                  </a:ext>
                </a:extLst>
              </p14:cNvPr>
              <p14:cNvContentPartPr/>
              <p14:nvPr/>
            </p14:nvContentPartPr>
            <p14:xfrm>
              <a:off x="8109974" y="1513680"/>
              <a:ext cx="2232720" cy="666360"/>
            </p14:xfrm>
          </p:contentPart>
        </mc:Choice>
        <mc:Fallback xmlns="">
          <p:pic>
            <p:nvPicPr>
              <p:cNvPr id="389" name="Ink 388">
                <a:extLst>
                  <a:ext uri="{FF2B5EF4-FFF2-40B4-BE49-F238E27FC236}">
                    <a16:creationId xmlns:a16="http://schemas.microsoft.com/office/drawing/2014/main" id="{2118278E-583E-1500-7459-3D6139B1CB1F}"/>
                  </a:ext>
                </a:extLst>
              </p:cNvPr>
              <p:cNvPicPr/>
              <p:nvPr/>
            </p:nvPicPr>
            <p:blipFill>
              <a:blip r:embed="rId337"/>
              <a:stretch>
                <a:fillRect/>
              </a:stretch>
            </p:blipFill>
            <p:spPr>
              <a:xfrm>
                <a:off x="8103854" y="1507560"/>
                <a:ext cx="2244960" cy="678600"/>
              </a:xfrm>
              <a:prstGeom prst="rect">
                <a:avLst/>
              </a:prstGeom>
            </p:spPr>
          </p:pic>
        </mc:Fallback>
      </mc:AlternateContent>
      <p:grpSp>
        <p:nvGrpSpPr>
          <p:cNvPr id="393" name="Group 392">
            <a:extLst>
              <a:ext uri="{FF2B5EF4-FFF2-40B4-BE49-F238E27FC236}">
                <a16:creationId xmlns:a16="http://schemas.microsoft.com/office/drawing/2014/main" id="{17EA4780-757A-5CCE-7254-C9B65F9E71A2}"/>
              </a:ext>
            </a:extLst>
          </p:cNvPr>
          <p:cNvGrpSpPr/>
          <p:nvPr/>
        </p:nvGrpSpPr>
        <p:grpSpPr>
          <a:xfrm>
            <a:off x="6348854" y="1686480"/>
            <a:ext cx="403200" cy="615600"/>
            <a:chOff x="6348854" y="1686480"/>
            <a:chExt cx="403200" cy="615600"/>
          </a:xfrm>
        </p:grpSpPr>
        <mc:AlternateContent xmlns:mc="http://schemas.openxmlformats.org/markup-compatibility/2006" xmlns:p14="http://schemas.microsoft.com/office/powerpoint/2010/main">
          <mc:Choice Requires="p14">
            <p:contentPart p14:bwMode="auto" r:id="rId338">
              <p14:nvContentPartPr>
                <p14:cNvPr id="390" name="Ink 389">
                  <a:extLst>
                    <a:ext uri="{FF2B5EF4-FFF2-40B4-BE49-F238E27FC236}">
                      <a16:creationId xmlns:a16="http://schemas.microsoft.com/office/drawing/2014/main" id="{29011FC4-690D-6547-A905-A3CC26D35AF3}"/>
                    </a:ext>
                  </a:extLst>
                </p14:cNvPr>
                <p14:cNvContentPartPr/>
                <p14:nvPr/>
              </p14:nvContentPartPr>
              <p14:xfrm>
                <a:off x="6536774" y="1755600"/>
                <a:ext cx="215280" cy="546480"/>
              </p14:xfrm>
            </p:contentPart>
          </mc:Choice>
          <mc:Fallback xmlns="">
            <p:pic>
              <p:nvPicPr>
                <p:cNvPr id="390" name="Ink 389">
                  <a:extLst>
                    <a:ext uri="{FF2B5EF4-FFF2-40B4-BE49-F238E27FC236}">
                      <a16:creationId xmlns:a16="http://schemas.microsoft.com/office/drawing/2014/main" id="{29011FC4-690D-6547-A905-A3CC26D35AF3}"/>
                    </a:ext>
                  </a:extLst>
                </p:cNvPr>
                <p:cNvPicPr/>
                <p:nvPr/>
              </p:nvPicPr>
              <p:blipFill>
                <a:blip r:embed="rId339"/>
                <a:stretch>
                  <a:fillRect/>
                </a:stretch>
              </p:blipFill>
              <p:spPr>
                <a:xfrm>
                  <a:off x="6530654" y="1749480"/>
                  <a:ext cx="227520" cy="558720"/>
                </a:xfrm>
                <a:prstGeom prst="rect">
                  <a:avLst/>
                </a:prstGeom>
              </p:spPr>
            </p:pic>
          </mc:Fallback>
        </mc:AlternateContent>
        <mc:AlternateContent xmlns:mc="http://schemas.openxmlformats.org/markup-compatibility/2006" xmlns:p14="http://schemas.microsoft.com/office/powerpoint/2010/main">
          <mc:Choice Requires="p14">
            <p:contentPart p14:bwMode="auto" r:id="rId340">
              <p14:nvContentPartPr>
                <p14:cNvPr id="391" name="Ink 390">
                  <a:extLst>
                    <a:ext uri="{FF2B5EF4-FFF2-40B4-BE49-F238E27FC236}">
                      <a16:creationId xmlns:a16="http://schemas.microsoft.com/office/drawing/2014/main" id="{C043ED90-86D1-A67A-6FED-2924E8D1781E}"/>
                    </a:ext>
                  </a:extLst>
                </p14:cNvPr>
                <p14:cNvContentPartPr/>
                <p14:nvPr/>
              </p14:nvContentPartPr>
              <p14:xfrm>
                <a:off x="6370454" y="1686480"/>
                <a:ext cx="54360" cy="293760"/>
              </p14:xfrm>
            </p:contentPart>
          </mc:Choice>
          <mc:Fallback xmlns="">
            <p:pic>
              <p:nvPicPr>
                <p:cNvPr id="391" name="Ink 390">
                  <a:extLst>
                    <a:ext uri="{FF2B5EF4-FFF2-40B4-BE49-F238E27FC236}">
                      <a16:creationId xmlns:a16="http://schemas.microsoft.com/office/drawing/2014/main" id="{C043ED90-86D1-A67A-6FED-2924E8D1781E}"/>
                    </a:ext>
                  </a:extLst>
                </p:cNvPr>
                <p:cNvPicPr/>
                <p:nvPr/>
              </p:nvPicPr>
              <p:blipFill>
                <a:blip r:embed="rId341"/>
                <a:stretch>
                  <a:fillRect/>
                </a:stretch>
              </p:blipFill>
              <p:spPr>
                <a:xfrm>
                  <a:off x="6364334" y="1680360"/>
                  <a:ext cx="66600" cy="306000"/>
                </a:xfrm>
                <a:prstGeom prst="rect">
                  <a:avLst/>
                </a:prstGeom>
              </p:spPr>
            </p:pic>
          </mc:Fallback>
        </mc:AlternateContent>
        <mc:AlternateContent xmlns:mc="http://schemas.openxmlformats.org/markup-compatibility/2006" xmlns:p14="http://schemas.microsoft.com/office/powerpoint/2010/main">
          <mc:Choice Requires="p14">
            <p:contentPart p14:bwMode="auto" r:id="rId342">
              <p14:nvContentPartPr>
                <p14:cNvPr id="392" name="Ink 391">
                  <a:extLst>
                    <a:ext uri="{FF2B5EF4-FFF2-40B4-BE49-F238E27FC236}">
                      <a16:creationId xmlns:a16="http://schemas.microsoft.com/office/drawing/2014/main" id="{7878B3E8-0732-17CB-5D44-B4EDC49C95D1}"/>
                    </a:ext>
                  </a:extLst>
                </p14:cNvPr>
                <p14:cNvContentPartPr/>
                <p14:nvPr/>
              </p14:nvContentPartPr>
              <p14:xfrm>
                <a:off x="6348854" y="1837320"/>
                <a:ext cx="140400" cy="29160"/>
              </p14:xfrm>
            </p:contentPart>
          </mc:Choice>
          <mc:Fallback xmlns="">
            <p:pic>
              <p:nvPicPr>
                <p:cNvPr id="392" name="Ink 391">
                  <a:extLst>
                    <a:ext uri="{FF2B5EF4-FFF2-40B4-BE49-F238E27FC236}">
                      <a16:creationId xmlns:a16="http://schemas.microsoft.com/office/drawing/2014/main" id="{7878B3E8-0732-17CB-5D44-B4EDC49C95D1}"/>
                    </a:ext>
                  </a:extLst>
                </p:cNvPr>
                <p:cNvPicPr/>
                <p:nvPr/>
              </p:nvPicPr>
              <p:blipFill>
                <a:blip r:embed="rId343"/>
                <a:stretch>
                  <a:fillRect/>
                </a:stretch>
              </p:blipFill>
              <p:spPr>
                <a:xfrm>
                  <a:off x="6342734" y="1831200"/>
                  <a:ext cx="152640" cy="41400"/>
                </a:xfrm>
                <a:prstGeom prst="rect">
                  <a:avLst/>
                </a:prstGeom>
              </p:spPr>
            </p:pic>
          </mc:Fallback>
        </mc:AlternateContent>
      </p:grpSp>
      <p:grpSp>
        <p:nvGrpSpPr>
          <p:cNvPr id="402" name="Group 401">
            <a:extLst>
              <a:ext uri="{FF2B5EF4-FFF2-40B4-BE49-F238E27FC236}">
                <a16:creationId xmlns:a16="http://schemas.microsoft.com/office/drawing/2014/main" id="{4BC948FD-C404-2C51-375C-9B80457D693D}"/>
              </a:ext>
            </a:extLst>
          </p:cNvPr>
          <p:cNvGrpSpPr/>
          <p:nvPr/>
        </p:nvGrpSpPr>
        <p:grpSpPr>
          <a:xfrm>
            <a:off x="7980734" y="2353560"/>
            <a:ext cx="248400" cy="214560"/>
            <a:chOff x="7980734" y="2353560"/>
            <a:chExt cx="248400" cy="214560"/>
          </a:xfrm>
        </p:grpSpPr>
        <mc:AlternateContent xmlns:mc="http://schemas.openxmlformats.org/markup-compatibility/2006" xmlns:p14="http://schemas.microsoft.com/office/powerpoint/2010/main">
          <mc:Choice Requires="p14">
            <p:contentPart p14:bwMode="auto" r:id="rId344">
              <p14:nvContentPartPr>
                <p14:cNvPr id="399" name="Ink 398">
                  <a:extLst>
                    <a:ext uri="{FF2B5EF4-FFF2-40B4-BE49-F238E27FC236}">
                      <a16:creationId xmlns:a16="http://schemas.microsoft.com/office/drawing/2014/main" id="{9EE0AEC5-ECBE-8E42-F825-9EE46F368BF9}"/>
                    </a:ext>
                  </a:extLst>
                </p14:cNvPr>
                <p14:cNvContentPartPr/>
                <p14:nvPr/>
              </p14:nvContentPartPr>
              <p14:xfrm>
                <a:off x="7980734" y="2388480"/>
                <a:ext cx="36360" cy="171000"/>
              </p14:xfrm>
            </p:contentPart>
          </mc:Choice>
          <mc:Fallback xmlns="">
            <p:pic>
              <p:nvPicPr>
                <p:cNvPr id="399" name="Ink 398">
                  <a:extLst>
                    <a:ext uri="{FF2B5EF4-FFF2-40B4-BE49-F238E27FC236}">
                      <a16:creationId xmlns:a16="http://schemas.microsoft.com/office/drawing/2014/main" id="{9EE0AEC5-ECBE-8E42-F825-9EE46F368BF9}"/>
                    </a:ext>
                  </a:extLst>
                </p:cNvPr>
                <p:cNvPicPr/>
                <p:nvPr/>
              </p:nvPicPr>
              <p:blipFill>
                <a:blip r:embed="rId345"/>
                <a:stretch>
                  <a:fillRect/>
                </a:stretch>
              </p:blipFill>
              <p:spPr>
                <a:xfrm>
                  <a:off x="7974614" y="2382360"/>
                  <a:ext cx="48600" cy="183240"/>
                </a:xfrm>
                <a:prstGeom prst="rect">
                  <a:avLst/>
                </a:prstGeom>
              </p:spPr>
            </p:pic>
          </mc:Fallback>
        </mc:AlternateContent>
        <mc:AlternateContent xmlns:mc="http://schemas.openxmlformats.org/markup-compatibility/2006" xmlns:p14="http://schemas.microsoft.com/office/powerpoint/2010/main">
          <mc:Choice Requires="p14">
            <p:contentPart p14:bwMode="auto" r:id="rId346">
              <p14:nvContentPartPr>
                <p14:cNvPr id="400" name="Ink 399">
                  <a:extLst>
                    <a:ext uri="{FF2B5EF4-FFF2-40B4-BE49-F238E27FC236}">
                      <a16:creationId xmlns:a16="http://schemas.microsoft.com/office/drawing/2014/main" id="{E2D4D241-0FD3-2B85-4EEA-F1F9ACBECEB5}"/>
                    </a:ext>
                  </a:extLst>
                </p14:cNvPr>
                <p14:cNvContentPartPr/>
                <p14:nvPr/>
              </p14:nvContentPartPr>
              <p14:xfrm>
                <a:off x="8086934" y="2360760"/>
                <a:ext cx="37800" cy="181800"/>
              </p14:xfrm>
            </p:contentPart>
          </mc:Choice>
          <mc:Fallback xmlns="">
            <p:pic>
              <p:nvPicPr>
                <p:cNvPr id="400" name="Ink 399">
                  <a:extLst>
                    <a:ext uri="{FF2B5EF4-FFF2-40B4-BE49-F238E27FC236}">
                      <a16:creationId xmlns:a16="http://schemas.microsoft.com/office/drawing/2014/main" id="{E2D4D241-0FD3-2B85-4EEA-F1F9ACBECEB5}"/>
                    </a:ext>
                  </a:extLst>
                </p:cNvPr>
                <p:cNvPicPr/>
                <p:nvPr/>
              </p:nvPicPr>
              <p:blipFill>
                <a:blip r:embed="rId347"/>
                <a:stretch>
                  <a:fillRect/>
                </a:stretch>
              </p:blipFill>
              <p:spPr>
                <a:xfrm>
                  <a:off x="8080814" y="2354640"/>
                  <a:ext cx="50040" cy="194040"/>
                </a:xfrm>
                <a:prstGeom prst="rect">
                  <a:avLst/>
                </a:prstGeom>
              </p:spPr>
            </p:pic>
          </mc:Fallback>
        </mc:AlternateContent>
        <mc:AlternateContent xmlns:mc="http://schemas.openxmlformats.org/markup-compatibility/2006" xmlns:p14="http://schemas.microsoft.com/office/powerpoint/2010/main">
          <mc:Choice Requires="p14">
            <p:contentPart p14:bwMode="auto" r:id="rId348">
              <p14:nvContentPartPr>
                <p14:cNvPr id="401" name="Ink 400">
                  <a:extLst>
                    <a:ext uri="{FF2B5EF4-FFF2-40B4-BE49-F238E27FC236}">
                      <a16:creationId xmlns:a16="http://schemas.microsoft.com/office/drawing/2014/main" id="{5148E31F-1671-C135-DE6D-7C4573F37B25}"/>
                    </a:ext>
                  </a:extLst>
                </p14:cNvPr>
                <p14:cNvContentPartPr/>
                <p14:nvPr/>
              </p14:nvContentPartPr>
              <p14:xfrm>
                <a:off x="8220854" y="2353560"/>
                <a:ext cx="8280" cy="214560"/>
              </p14:xfrm>
            </p:contentPart>
          </mc:Choice>
          <mc:Fallback xmlns="">
            <p:pic>
              <p:nvPicPr>
                <p:cNvPr id="401" name="Ink 400">
                  <a:extLst>
                    <a:ext uri="{FF2B5EF4-FFF2-40B4-BE49-F238E27FC236}">
                      <a16:creationId xmlns:a16="http://schemas.microsoft.com/office/drawing/2014/main" id="{5148E31F-1671-C135-DE6D-7C4573F37B25}"/>
                    </a:ext>
                  </a:extLst>
                </p:cNvPr>
                <p:cNvPicPr/>
                <p:nvPr/>
              </p:nvPicPr>
              <p:blipFill>
                <a:blip r:embed="rId349"/>
                <a:stretch>
                  <a:fillRect/>
                </a:stretch>
              </p:blipFill>
              <p:spPr>
                <a:xfrm>
                  <a:off x="8214734" y="2347440"/>
                  <a:ext cx="20520" cy="226800"/>
                </a:xfrm>
                <a:prstGeom prst="rect">
                  <a:avLst/>
                </a:prstGeom>
              </p:spPr>
            </p:pic>
          </mc:Fallback>
        </mc:AlternateContent>
      </p:grpSp>
      <p:grpSp>
        <p:nvGrpSpPr>
          <p:cNvPr id="405" name="Group 404">
            <a:extLst>
              <a:ext uri="{FF2B5EF4-FFF2-40B4-BE49-F238E27FC236}">
                <a16:creationId xmlns:a16="http://schemas.microsoft.com/office/drawing/2014/main" id="{9B63DB5F-B582-6506-8029-A88ED5775605}"/>
              </a:ext>
            </a:extLst>
          </p:cNvPr>
          <p:cNvGrpSpPr/>
          <p:nvPr/>
        </p:nvGrpSpPr>
        <p:grpSpPr>
          <a:xfrm>
            <a:off x="7919534" y="964680"/>
            <a:ext cx="1352520" cy="749160"/>
            <a:chOff x="7919534" y="964680"/>
            <a:chExt cx="1352520" cy="749160"/>
          </a:xfrm>
        </p:grpSpPr>
        <mc:AlternateContent xmlns:mc="http://schemas.openxmlformats.org/markup-compatibility/2006" xmlns:p14="http://schemas.microsoft.com/office/powerpoint/2010/main">
          <mc:Choice Requires="p14">
            <p:contentPart p14:bwMode="auto" r:id="rId350">
              <p14:nvContentPartPr>
                <p14:cNvPr id="395" name="Ink 394">
                  <a:extLst>
                    <a:ext uri="{FF2B5EF4-FFF2-40B4-BE49-F238E27FC236}">
                      <a16:creationId xmlns:a16="http://schemas.microsoft.com/office/drawing/2014/main" id="{BC30CC31-2C94-95B6-B4E2-5B1B2F2D0A4B}"/>
                    </a:ext>
                  </a:extLst>
                </p14:cNvPr>
                <p14:cNvContentPartPr/>
                <p14:nvPr/>
              </p14:nvContentPartPr>
              <p14:xfrm>
                <a:off x="7919534" y="1452120"/>
                <a:ext cx="21960" cy="261720"/>
              </p14:xfrm>
            </p:contentPart>
          </mc:Choice>
          <mc:Fallback xmlns="">
            <p:pic>
              <p:nvPicPr>
                <p:cNvPr id="395" name="Ink 394">
                  <a:extLst>
                    <a:ext uri="{FF2B5EF4-FFF2-40B4-BE49-F238E27FC236}">
                      <a16:creationId xmlns:a16="http://schemas.microsoft.com/office/drawing/2014/main" id="{BC30CC31-2C94-95B6-B4E2-5B1B2F2D0A4B}"/>
                    </a:ext>
                  </a:extLst>
                </p:cNvPr>
                <p:cNvPicPr/>
                <p:nvPr/>
              </p:nvPicPr>
              <p:blipFill>
                <a:blip r:embed="rId351"/>
                <a:stretch>
                  <a:fillRect/>
                </a:stretch>
              </p:blipFill>
              <p:spPr>
                <a:xfrm>
                  <a:off x="7913414" y="1446000"/>
                  <a:ext cx="34200" cy="273960"/>
                </a:xfrm>
                <a:prstGeom prst="rect">
                  <a:avLst/>
                </a:prstGeom>
              </p:spPr>
            </p:pic>
          </mc:Fallback>
        </mc:AlternateContent>
        <mc:AlternateContent xmlns:mc="http://schemas.openxmlformats.org/markup-compatibility/2006" xmlns:p14="http://schemas.microsoft.com/office/powerpoint/2010/main">
          <mc:Choice Requires="p14">
            <p:contentPart p14:bwMode="auto" r:id="rId352">
              <p14:nvContentPartPr>
                <p14:cNvPr id="396" name="Ink 395">
                  <a:extLst>
                    <a:ext uri="{FF2B5EF4-FFF2-40B4-BE49-F238E27FC236}">
                      <a16:creationId xmlns:a16="http://schemas.microsoft.com/office/drawing/2014/main" id="{3823CA24-6AFA-EDD9-AC57-E1998EE0F57E}"/>
                    </a:ext>
                  </a:extLst>
                </p14:cNvPr>
                <p14:cNvContentPartPr/>
                <p14:nvPr/>
              </p14:nvContentPartPr>
              <p14:xfrm>
                <a:off x="9145334" y="1429440"/>
                <a:ext cx="43560" cy="202680"/>
              </p14:xfrm>
            </p:contentPart>
          </mc:Choice>
          <mc:Fallback xmlns="">
            <p:pic>
              <p:nvPicPr>
                <p:cNvPr id="396" name="Ink 395">
                  <a:extLst>
                    <a:ext uri="{FF2B5EF4-FFF2-40B4-BE49-F238E27FC236}">
                      <a16:creationId xmlns:a16="http://schemas.microsoft.com/office/drawing/2014/main" id="{3823CA24-6AFA-EDD9-AC57-E1998EE0F57E}"/>
                    </a:ext>
                  </a:extLst>
                </p:cNvPr>
                <p:cNvPicPr/>
                <p:nvPr/>
              </p:nvPicPr>
              <p:blipFill>
                <a:blip r:embed="rId353"/>
                <a:stretch>
                  <a:fillRect/>
                </a:stretch>
              </p:blipFill>
              <p:spPr>
                <a:xfrm>
                  <a:off x="9139214" y="1423320"/>
                  <a:ext cx="55800" cy="214920"/>
                </a:xfrm>
                <a:prstGeom prst="rect">
                  <a:avLst/>
                </a:prstGeom>
              </p:spPr>
            </p:pic>
          </mc:Fallback>
        </mc:AlternateContent>
        <mc:AlternateContent xmlns:mc="http://schemas.openxmlformats.org/markup-compatibility/2006" xmlns:p14="http://schemas.microsoft.com/office/powerpoint/2010/main">
          <mc:Choice Requires="p14">
            <p:contentPart p14:bwMode="auto" r:id="rId354">
              <p14:nvContentPartPr>
                <p14:cNvPr id="397" name="Ink 396">
                  <a:extLst>
                    <a:ext uri="{FF2B5EF4-FFF2-40B4-BE49-F238E27FC236}">
                      <a16:creationId xmlns:a16="http://schemas.microsoft.com/office/drawing/2014/main" id="{48969F46-D838-8C2E-36B6-E2287083B18D}"/>
                    </a:ext>
                  </a:extLst>
                </p14:cNvPr>
                <p14:cNvContentPartPr/>
                <p14:nvPr/>
              </p14:nvContentPartPr>
              <p14:xfrm>
                <a:off x="9260534" y="1404600"/>
                <a:ext cx="11520" cy="213120"/>
              </p14:xfrm>
            </p:contentPart>
          </mc:Choice>
          <mc:Fallback xmlns="">
            <p:pic>
              <p:nvPicPr>
                <p:cNvPr id="397" name="Ink 396">
                  <a:extLst>
                    <a:ext uri="{FF2B5EF4-FFF2-40B4-BE49-F238E27FC236}">
                      <a16:creationId xmlns:a16="http://schemas.microsoft.com/office/drawing/2014/main" id="{48969F46-D838-8C2E-36B6-E2287083B18D}"/>
                    </a:ext>
                  </a:extLst>
                </p:cNvPr>
                <p:cNvPicPr/>
                <p:nvPr/>
              </p:nvPicPr>
              <p:blipFill>
                <a:blip r:embed="rId355"/>
                <a:stretch>
                  <a:fillRect/>
                </a:stretch>
              </p:blipFill>
              <p:spPr>
                <a:xfrm>
                  <a:off x="9254414" y="1398480"/>
                  <a:ext cx="23760" cy="225360"/>
                </a:xfrm>
                <a:prstGeom prst="rect">
                  <a:avLst/>
                </a:prstGeom>
              </p:spPr>
            </p:pic>
          </mc:Fallback>
        </mc:AlternateContent>
        <mc:AlternateContent xmlns:mc="http://schemas.openxmlformats.org/markup-compatibility/2006" xmlns:p14="http://schemas.microsoft.com/office/powerpoint/2010/main">
          <mc:Choice Requires="p14">
            <p:contentPart p14:bwMode="auto" r:id="rId356">
              <p14:nvContentPartPr>
                <p14:cNvPr id="403" name="Ink 402">
                  <a:extLst>
                    <a:ext uri="{FF2B5EF4-FFF2-40B4-BE49-F238E27FC236}">
                      <a16:creationId xmlns:a16="http://schemas.microsoft.com/office/drawing/2014/main" id="{FC394C37-1803-438D-BB7E-E6BCA328D879}"/>
                    </a:ext>
                  </a:extLst>
                </p14:cNvPr>
                <p14:cNvContentPartPr/>
                <p14:nvPr/>
              </p14:nvContentPartPr>
              <p14:xfrm>
                <a:off x="8177654" y="1025880"/>
                <a:ext cx="215280" cy="280800"/>
              </p14:xfrm>
            </p:contentPart>
          </mc:Choice>
          <mc:Fallback xmlns="">
            <p:pic>
              <p:nvPicPr>
                <p:cNvPr id="403" name="Ink 402">
                  <a:extLst>
                    <a:ext uri="{FF2B5EF4-FFF2-40B4-BE49-F238E27FC236}">
                      <a16:creationId xmlns:a16="http://schemas.microsoft.com/office/drawing/2014/main" id="{FC394C37-1803-438D-BB7E-E6BCA328D879}"/>
                    </a:ext>
                  </a:extLst>
                </p:cNvPr>
                <p:cNvPicPr/>
                <p:nvPr/>
              </p:nvPicPr>
              <p:blipFill>
                <a:blip r:embed="rId357"/>
                <a:stretch>
                  <a:fillRect/>
                </a:stretch>
              </p:blipFill>
              <p:spPr>
                <a:xfrm>
                  <a:off x="8171534" y="1019760"/>
                  <a:ext cx="227520" cy="293040"/>
                </a:xfrm>
                <a:prstGeom prst="rect">
                  <a:avLst/>
                </a:prstGeom>
              </p:spPr>
            </p:pic>
          </mc:Fallback>
        </mc:AlternateContent>
        <mc:AlternateContent xmlns:mc="http://schemas.openxmlformats.org/markup-compatibility/2006" xmlns:p14="http://schemas.microsoft.com/office/powerpoint/2010/main">
          <mc:Choice Requires="p14">
            <p:contentPart p14:bwMode="auto" r:id="rId358">
              <p14:nvContentPartPr>
                <p14:cNvPr id="404" name="Ink 403">
                  <a:extLst>
                    <a:ext uri="{FF2B5EF4-FFF2-40B4-BE49-F238E27FC236}">
                      <a16:creationId xmlns:a16="http://schemas.microsoft.com/office/drawing/2014/main" id="{B127066B-8119-5F83-AF0D-C78A97C44721}"/>
                    </a:ext>
                  </a:extLst>
                </p14:cNvPr>
                <p14:cNvContentPartPr/>
                <p14:nvPr/>
              </p14:nvContentPartPr>
              <p14:xfrm>
                <a:off x="8466014" y="964680"/>
                <a:ext cx="583920" cy="180360"/>
              </p14:xfrm>
            </p:contentPart>
          </mc:Choice>
          <mc:Fallback xmlns="">
            <p:pic>
              <p:nvPicPr>
                <p:cNvPr id="404" name="Ink 403">
                  <a:extLst>
                    <a:ext uri="{FF2B5EF4-FFF2-40B4-BE49-F238E27FC236}">
                      <a16:creationId xmlns:a16="http://schemas.microsoft.com/office/drawing/2014/main" id="{B127066B-8119-5F83-AF0D-C78A97C44721}"/>
                    </a:ext>
                  </a:extLst>
                </p:cNvPr>
                <p:cNvPicPr/>
                <p:nvPr/>
              </p:nvPicPr>
              <p:blipFill>
                <a:blip r:embed="rId359"/>
                <a:stretch>
                  <a:fillRect/>
                </a:stretch>
              </p:blipFill>
              <p:spPr>
                <a:xfrm>
                  <a:off x="8459894" y="958560"/>
                  <a:ext cx="596160" cy="19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60">
            <p14:nvContentPartPr>
              <p14:cNvPr id="412" name="Ink 411">
                <a:extLst>
                  <a:ext uri="{FF2B5EF4-FFF2-40B4-BE49-F238E27FC236}">
                    <a16:creationId xmlns:a16="http://schemas.microsoft.com/office/drawing/2014/main" id="{D23D1952-E43F-F63C-B3F4-E0EFDD0153F7}"/>
                  </a:ext>
                </a:extLst>
              </p14:cNvPr>
              <p14:cNvContentPartPr/>
              <p14:nvPr/>
            </p14:nvContentPartPr>
            <p14:xfrm>
              <a:off x="5859974" y="189600"/>
              <a:ext cx="575280" cy="6543720"/>
            </p14:xfrm>
          </p:contentPart>
        </mc:Choice>
        <mc:Fallback xmlns="">
          <p:pic>
            <p:nvPicPr>
              <p:cNvPr id="412" name="Ink 411">
                <a:extLst>
                  <a:ext uri="{FF2B5EF4-FFF2-40B4-BE49-F238E27FC236}">
                    <a16:creationId xmlns:a16="http://schemas.microsoft.com/office/drawing/2014/main" id="{D23D1952-E43F-F63C-B3F4-E0EFDD0153F7}"/>
                  </a:ext>
                </a:extLst>
              </p:cNvPr>
              <p:cNvPicPr/>
              <p:nvPr/>
            </p:nvPicPr>
            <p:blipFill>
              <a:blip r:embed="rId361"/>
              <a:stretch>
                <a:fillRect/>
              </a:stretch>
            </p:blipFill>
            <p:spPr>
              <a:xfrm>
                <a:off x="5853854" y="183480"/>
                <a:ext cx="587520" cy="6555960"/>
              </a:xfrm>
              <a:prstGeom prst="rect">
                <a:avLst/>
              </a:prstGeom>
            </p:spPr>
          </p:pic>
        </mc:Fallback>
      </mc:AlternateContent>
      <p:grpSp>
        <p:nvGrpSpPr>
          <p:cNvPr id="425" name="Group 424">
            <a:extLst>
              <a:ext uri="{FF2B5EF4-FFF2-40B4-BE49-F238E27FC236}">
                <a16:creationId xmlns:a16="http://schemas.microsoft.com/office/drawing/2014/main" id="{4FD88563-7DEF-C3BB-0A92-3CCAC524309F}"/>
              </a:ext>
            </a:extLst>
          </p:cNvPr>
          <p:cNvGrpSpPr/>
          <p:nvPr/>
        </p:nvGrpSpPr>
        <p:grpSpPr>
          <a:xfrm>
            <a:off x="6445694" y="3276600"/>
            <a:ext cx="1920600" cy="607320"/>
            <a:chOff x="6445694" y="3276600"/>
            <a:chExt cx="1920600" cy="607320"/>
          </a:xfrm>
        </p:grpSpPr>
        <mc:AlternateContent xmlns:mc="http://schemas.openxmlformats.org/markup-compatibility/2006" xmlns:p14="http://schemas.microsoft.com/office/powerpoint/2010/main">
          <mc:Choice Requires="p14">
            <p:contentPart p14:bwMode="auto" r:id="rId362">
              <p14:nvContentPartPr>
                <p14:cNvPr id="406" name="Ink 405">
                  <a:extLst>
                    <a:ext uri="{FF2B5EF4-FFF2-40B4-BE49-F238E27FC236}">
                      <a16:creationId xmlns:a16="http://schemas.microsoft.com/office/drawing/2014/main" id="{197886B7-9618-9750-C0C1-DE83A02BEDFE}"/>
                    </a:ext>
                  </a:extLst>
                </p14:cNvPr>
                <p14:cNvContentPartPr/>
                <p14:nvPr/>
              </p14:nvContentPartPr>
              <p14:xfrm>
                <a:off x="6583574" y="3730200"/>
                <a:ext cx="6480" cy="75960"/>
              </p14:xfrm>
            </p:contentPart>
          </mc:Choice>
          <mc:Fallback xmlns="">
            <p:pic>
              <p:nvPicPr>
                <p:cNvPr id="406" name="Ink 405">
                  <a:extLst>
                    <a:ext uri="{FF2B5EF4-FFF2-40B4-BE49-F238E27FC236}">
                      <a16:creationId xmlns:a16="http://schemas.microsoft.com/office/drawing/2014/main" id="{197886B7-9618-9750-C0C1-DE83A02BEDFE}"/>
                    </a:ext>
                  </a:extLst>
                </p:cNvPr>
                <p:cNvPicPr/>
                <p:nvPr/>
              </p:nvPicPr>
              <p:blipFill>
                <a:blip r:embed="rId363"/>
                <a:stretch>
                  <a:fillRect/>
                </a:stretch>
              </p:blipFill>
              <p:spPr>
                <a:xfrm>
                  <a:off x="6577454" y="3724080"/>
                  <a:ext cx="18720" cy="88200"/>
                </a:xfrm>
                <a:prstGeom prst="rect">
                  <a:avLst/>
                </a:prstGeom>
              </p:spPr>
            </p:pic>
          </mc:Fallback>
        </mc:AlternateContent>
        <mc:AlternateContent xmlns:mc="http://schemas.openxmlformats.org/markup-compatibility/2006" xmlns:p14="http://schemas.microsoft.com/office/powerpoint/2010/main">
          <mc:Choice Requires="p14">
            <p:contentPart p14:bwMode="auto" r:id="rId364">
              <p14:nvContentPartPr>
                <p14:cNvPr id="407" name="Ink 406">
                  <a:extLst>
                    <a:ext uri="{FF2B5EF4-FFF2-40B4-BE49-F238E27FC236}">
                      <a16:creationId xmlns:a16="http://schemas.microsoft.com/office/drawing/2014/main" id="{FF044864-0677-3B04-2244-F3C496CCFB30}"/>
                    </a:ext>
                  </a:extLst>
                </p14:cNvPr>
                <p14:cNvContentPartPr/>
                <p14:nvPr/>
              </p14:nvContentPartPr>
              <p14:xfrm>
                <a:off x="6445694" y="3492240"/>
                <a:ext cx="333360" cy="358560"/>
              </p14:xfrm>
            </p:contentPart>
          </mc:Choice>
          <mc:Fallback xmlns="">
            <p:pic>
              <p:nvPicPr>
                <p:cNvPr id="407" name="Ink 406">
                  <a:extLst>
                    <a:ext uri="{FF2B5EF4-FFF2-40B4-BE49-F238E27FC236}">
                      <a16:creationId xmlns:a16="http://schemas.microsoft.com/office/drawing/2014/main" id="{FF044864-0677-3B04-2244-F3C496CCFB30}"/>
                    </a:ext>
                  </a:extLst>
                </p:cNvPr>
                <p:cNvPicPr/>
                <p:nvPr/>
              </p:nvPicPr>
              <p:blipFill>
                <a:blip r:embed="rId365"/>
                <a:stretch>
                  <a:fillRect/>
                </a:stretch>
              </p:blipFill>
              <p:spPr>
                <a:xfrm>
                  <a:off x="6439574" y="3486120"/>
                  <a:ext cx="345600" cy="370800"/>
                </a:xfrm>
                <a:prstGeom prst="rect">
                  <a:avLst/>
                </a:prstGeom>
              </p:spPr>
            </p:pic>
          </mc:Fallback>
        </mc:AlternateContent>
        <mc:AlternateContent xmlns:mc="http://schemas.openxmlformats.org/markup-compatibility/2006" xmlns:p14="http://schemas.microsoft.com/office/powerpoint/2010/main">
          <mc:Choice Requires="p14">
            <p:contentPart p14:bwMode="auto" r:id="rId366">
              <p14:nvContentPartPr>
                <p14:cNvPr id="408" name="Ink 407">
                  <a:extLst>
                    <a:ext uri="{FF2B5EF4-FFF2-40B4-BE49-F238E27FC236}">
                      <a16:creationId xmlns:a16="http://schemas.microsoft.com/office/drawing/2014/main" id="{4683896D-0C61-C382-14EF-52CABD4A42FC}"/>
                    </a:ext>
                  </a:extLst>
                </p14:cNvPr>
                <p14:cNvContentPartPr/>
                <p14:nvPr/>
              </p14:nvContentPartPr>
              <p14:xfrm>
                <a:off x="7057694" y="3482160"/>
                <a:ext cx="28080" cy="272160"/>
              </p14:xfrm>
            </p:contentPart>
          </mc:Choice>
          <mc:Fallback xmlns="">
            <p:pic>
              <p:nvPicPr>
                <p:cNvPr id="408" name="Ink 407">
                  <a:extLst>
                    <a:ext uri="{FF2B5EF4-FFF2-40B4-BE49-F238E27FC236}">
                      <a16:creationId xmlns:a16="http://schemas.microsoft.com/office/drawing/2014/main" id="{4683896D-0C61-C382-14EF-52CABD4A42FC}"/>
                    </a:ext>
                  </a:extLst>
                </p:cNvPr>
                <p:cNvPicPr/>
                <p:nvPr/>
              </p:nvPicPr>
              <p:blipFill>
                <a:blip r:embed="rId367"/>
                <a:stretch>
                  <a:fillRect/>
                </a:stretch>
              </p:blipFill>
              <p:spPr>
                <a:xfrm>
                  <a:off x="7051574" y="3476040"/>
                  <a:ext cx="40320" cy="284400"/>
                </a:xfrm>
                <a:prstGeom prst="rect">
                  <a:avLst/>
                </a:prstGeom>
              </p:spPr>
            </p:pic>
          </mc:Fallback>
        </mc:AlternateContent>
        <mc:AlternateContent xmlns:mc="http://schemas.openxmlformats.org/markup-compatibility/2006" xmlns:p14="http://schemas.microsoft.com/office/powerpoint/2010/main">
          <mc:Choice Requires="p14">
            <p:contentPart p14:bwMode="auto" r:id="rId368">
              <p14:nvContentPartPr>
                <p14:cNvPr id="409" name="Ink 408">
                  <a:extLst>
                    <a:ext uri="{FF2B5EF4-FFF2-40B4-BE49-F238E27FC236}">
                      <a16:creationId xmlns:a16="http://schemas.microsoft.com/office/drawing/2014/main" id="{387B2C24-8B90-07A7-A43E-96D71C79DB81}"/>
                    </a:ext>
                  </a:extLst>
                </p14:cNvPr>
                <p14:cNvContentPartPr/>
                <p14:nvPr/>
              </p14:nvContentPartPr>
              <p14:xfrm>
                <a:off x="6905774" y="3423120"/>
                <a:ext cx="320400" cy="41760"/>
              </p14:xfrm>
            </p:contentPart>
          </mc:Choice>
          <mc:Fallback xmlns="">
            <p:pic>
              <p:nvPicPr>
                <p:cNvPr id="409" name="Ink 408">
                  <a:extLst>
                    <a:ext uri="{FF2B5EF4-FFF2-40B4-BE49-F238E27FC236}">
                      <a16:creationId xmlns:a16="http://schemas.microsoft.com/office/drawing/2014/main" id="{387B2C24-8B90-07A7-A43E-96D71C79DB81}"/>
                    </a:ext>
                  </a:extLst>
                </p:cNvPr>
                <p:cNvPicPr/>
                <p:nvPr/>
              </p:nvPicPr>
              <p:blipFill>
                <a:blip r:embed="rId369"/>
                <a:stretch>
                  <a:fillRect/>
                </a:stretch>
              </p:blipFill>
              <p:spPr>
                <a:xfrm>
                  <a:off x="6899654" y="3417000"/>
                  <a:ext cx="332640" cy="54000"/>
                </a:xfrm>
                <a:prstGeom prst="rect">
                  <a:avLst/>
                </a:prstGeom>
              </p:spPr>
            </p:pic>
          </mc:Fallback>
        </mc:AlternateContent>
        <mc:AlternateContent xmlns:mc="http://schemas.openxmlformats.org/markup-compatibility/2006" xmlns:p14="http://schemas.microsoft.com/office/powerpoint/2010/main">
          <mc:Choice Requires="p14">
            <p:contentPart p14:bwMode="auto" r:id="rId370">
              <p14:nvContentPartPr>
                <p14:cNvPr id="413" name="Ink 412">
                  <a:extLst>
                    <a:ext uri="{FF2B5EF4-FFF2-40B4-BE49-F238E27FC236}">
                      <a16:creationId xmlns:a16="http://schemas.microsoft.com/office/drawing/2014/main" id="{FF0E98F8-9A87-9033-536E-65FBDC47929A}"/>
                    </a:ext>
                  </a:extLst>
                </p14:cNvPr>
                <p14:cNvContentPartPr/>
                <p14:nvPr/>
              </p14:nvContentPartPr>
              <p14:xfrm>
                <a:off x="7232654" y="3654600"/>
                <a:ext cx="151560" cy="111240"/>
              </p14:xfrm>
            </p:contentPart>
          </mc:Choice>
          <mc:Fallback xmlns="">
            <p:pic>
              <p:nvPicPr>
                <p:cNvPr id="413" name="Ink 412">
                  <a:extLst>
                    <a:ext uri="{FF2B5EF4-FFF2-40B4-BE49-F238E27FC236}">
                      <a16:creationId xmlns:a16="http://schemas.microsoft.com/office/drawing/2014/main" id="{FF0E98F8-9A87-9033-536E-65FBDC47929A}"/>
                    </a:ext>
                  </a:extLst>
                </p:cNvPr>
                <p:cNvPicPr/>
                <p:nvPr/>
              </p:nvPicPr>
              <p:blipFill>
                <a:blip r:embed="rId371"/>
                <a:stretch>
                  <a:fillRect/>
                </a:stretch>
              </p:blipFill>
              <p:spPr>
                <a:xfrm>
                  <a:off x="7226534" y="3648480"/>
                  <a:ext cx="163800" cy="123480"/>
                </a:xfrm>
                <a:prstGeom prst="rect">
                  <a:avLst/>
                </a:prstGeom>
              </p:spPr>
            </p:pic>
          </mc:Fallback>
        </mc:AlternateContent>
        <mc:AlternateContent xmlns:mc="http://schemas.openxmlformats.org/markup-compatibility/2006" xmlns:p14="http://schemas.microsoft.com/office/powerpoint/2010/main">
          <mc:Choice Requires="p14">
            <p:contentPart p14:bwMode="auto" r:id="rId372">
              <p14:nvContentPartPr>
                <p14:cNvPr id="414" name="Ink 413">
                  <a:extLst>
                    <a:ext uri="{FF2B5EF4-FFF2-40B4-BE49-F238E27FC236}">
                      <a16:creationId xmlns:a16="http://schemas.microsoft.com/office/drawing/2014/main" id="{7CB69EA8-7BEC-A2AC-589E-8A453DE9B897}"/>
                    </a:ext>
                  </a:extLst>
                </p14:cNvPr>
                <p14:cNvContentPartPr/>
                <p14:nvPr/>
              </p14:nvContentPartPr>
              <p14:xfrm>
                <a:off x="7401854" y="3657120"/>
                <a:ext cx="111960" cy="108000"/>
              </p14:xfrm>
            </p:contentPart>
          </mc:Choice>
          <mc:Fallback xmlns="">
            <p:pic>
              <p:nvPicPr>
                <p:cNvPr id="414" name="Ink 413">
                  <a:extLst>
                    <a:ext uri="{FF2B5EF4-FFF2-40B4-BE49-F238E27FC236}">
                      <a16:creationId xmlns:a16="http://schemas.microsoft.com/office/drawing/2014/main" id="{7CB69EA8-7BEC-A2AC-589E-8A453DE9B897}"/>
                    </a:ext>
                  </a:extLst>
                </p:cNvPr>
                <p:cNvPicPr/>
                <p:nvPr/>
              </p:nvPicPr>
              <p:blipFill>
                <a:blip r:embed="rId373"/>
                <a:stretch>
                  <a:fillRect/>
                </a:stretch>
              </p:blipFill>
              <p:spPr>
                <a:xfrm>
                  <a:off x="7395734" y="3651000"/>
                  <a:ext cx="124200" cy="120240"/>
                </a:xfrm>
                <a:prstGeom prst="rect">
                  <a:avLst/>
                </a:prstGeom>
              </p:spPr>
            </p:pic>
          </mc:Fallback>
        </mc:AlternateContent>
        <mc:AlternateContent xmlns:mc="http://schemas.openxmlformats.org/markup-compatibility/2006" xmlns:p14="http://schemas.microsoft.com/office/powerpoint/2010/main">
          <mc:Choice Requires="p14">
            <p:contentPart p14:bwMode="auto" r:id="rId374">
              <p14:nvContentPartPr>
                <p14:cNvPr id="416" name="Ink 415">
                  <a:extLst>
                    <a:ext uri="{FF2B5EF4-FFF2-40B4-BE49-F238E27FC236}">
                      <a16:creationId xmlns:a16="http://schemas.microsoft.com/office/drawing/2014/main" id="{48AF01EC-BF9A-9172-E582-9B275FCA19C7}"/>
                    </a:ext>
                  </a:extLst>
                </p14:cNvPr>
                <p14:cNvContentPartPr/>
                <p14:nvPr/>
              </p14:nvContentPartPr>
              <p14:xfrm>
                <a:off x="7581134" y="3647400"/>
                <a:ext cx="147960" cy="236520"/>
              </p14:xfrm>
            </p:contentPart>
          </mc:Choice>
          <mc:Fallback xmlns="">
            <p:pic>
              <p:nvPicPr>
                <p:cNvPr id="416" name="Ink 415">
                  <a:extLst>
                    <a:ext uri="{FF2B5EF4-FFF2-40B4-BE49-F238E27FC236}">
                      <a16:creationId xmlns:a16="http://schemas.microsoft.com/office/drawing/2014/main" id="{48AF01EC-BF9A-9172-E582-9B275FCA19C7}"/>
                    </a:ext>
                  </a:extLst>
                </p:cNvPr>
                <p:cNvPicPr/>
                <p:nvPr/>
              </p:nvPicPr>
              <p:blipFill>
                <a:blip r:embed="rId375"/>
                <a:stretch>
                  <a:fillRect/>
                </a:stretch>
              </p:blipFill>
              <p:spPr>
                <a:xfrm>
                  <a:off x="7575014" y="3641280"/>
                  <a:ext cx="160200" cy="248760"/>
                </a:xfrm>
                <a:prstGeom prst="rect">
                  <a:avLst/>
                </a:prstGeom>
              </p:spPr>
            </p:pic>
          </mc:Fallback>
        </mc:AlternateContent>
        <mc:AlternateContent xmlns:mc="http://schemas.openxmlformats.org/markup-compatibility/2006" xmlns:p14="http://schemas.microsoft.com/office/powerpoint/2010/main">
          <mc:Choice Requires="p14">
            <p:contentPart p14:bwMode="auto" r:id="rId376">
              <p14:nvContentPartPr>
                <p14:cNvPr id="417" name="Ink 416">
                  <a:extLst>
                    <a:ext uri="{FF2B5EF4-FFF2-40B4-BE49-F238E27FC236}">
                      <a16:creationId xmlns:a16="http://schemas.microsoft.com/office/drawing/2014/main" id="{CA9BA122-83E2-3738-7ECE-F664C85B9DC8}"/>
                    </a:ext>
                  </a:extLst>
                </p14:cNvPr>
                <p14:cNvContentPartPr/>
                <p14:nvPr/>
              </p14:nvContentPartPr>
              <p14:xfrm>
                <a:off x="7782734" y="3593040"/>
                <a:ext cx="212760" cy="168840"/>
              </p14:xfrm>
            </p:contentPart>
          </mc:Choice>
          <mc:Fallback xmlns="">
            <p:pic>
              <p:nvPicPr>
                <p:cNvPr id="417" name="Ink 416">
                  <a:extLst>
                    <a:ext uri="{FF2B5EF4-FFF2-40B4-BE49-F238E27FC236}">
                      <a16:creationId xmlns:a16="http://schemas.microsoft.com/office/drawing/2014/main" id="{CA9BA122-83E2-3738-7ECE-F664C85B9DC8}"/>
                    </a:ext>
                  </a:extLst>
                </p:cNvPr>
                <p:cNvPicPr/>
                <p:nvPr/>
              </p:nvPicPr>
              <p:blipFill>
                <a:blip r:embed="rId377"/>
                <a:stretch>
                  <a:fillRect/>
                </a:stretch>
              </p:blipFill>
              <p:spPr>
                <a:xfrm>
                  <a:off x="7776614" y="3586920"/>
                  <a:ext cx="225000" cy="181080"/>
                </a:xfrm>
                <a:prstGeom prst="rect">
                  <a:avLst/>
                </a:prstGeom>
              </p:spPr>
            </p:pic>
          </mc:Fallback>
        </mc:AlternateContent>
        <mc:AlternateContent xmlns:mc="http://schemas.openxmlformats.org/markup-compatibility/2006" xmlns:p14="http://schemas.microsoft.com/office/powerpoint/2010/main">
          <mc:Choice Requires="p14">
            <p:contentPart p14:bwMode="auto" r:id="rId378">
              <p14:nvContentPartPr>
                <p14:cNvPr id="418" name="Ink 417">
                  <a:extLst>
                    <a:ext uri="{FF2B5EF4-FFF2-40B4-BE49-F238E27FC236}">
                      <a16:creationId xmlns:a16="http://schemas.microsoft.com/office/drawing/2014/main" id="{C6680A37-5E42-1976-DE72-C4C5462DF810}"/>
                    </a:ext>
                  </a:extLst>
                </p14:cNvPr>
                <p14:cNvContentPartPr/>
                <p14:nvPr/>
              </p14:nvContentPartPr>
              <p14:xfrm>
                <a:off x="8041934" y="3276600"/>
                <a:ext cx="84960" cy="442440"/>
              </p14:xfrm>
            </p:contentPart>
          </mc:Choice>
          <mc:Fallback xmlns="">
            <p:pic>
              <p:nvPicPr>
                <p:cNvPr id="418" name="Ink 417">
                  <a:extLst>
                    <a:ext uri="{FF2B5EF4-FFF2-40B4-BE49-F238E27FC236}">
                      <a16:creationId xmlns:a16="http://schemas.microsoft.com/office/drawing/2014/main" id="{C6680A37-5E42-1976-DE72-C4C5462DF810}"/>
                    </a:ext>
                  </a:extLst>
                </p:cNvPr>
                <p:cNvPicPr/>
                <p:nvPr/>
              </p:nvPicPr>
              <p:blipFill>
                <a:blip r:embed="rId379"/>
                <a:stretch>
                  <a:fillRect/>
                </a:stretch>
              </p:blipFill>
              <p:spPr>
                <a:xfrm>
                  <a:off x="8035814" y="3270480"/>
                  <a:ext cx="97200" cy="454680"/>
                </a:xfrm>
                <a:prstGeom prst="rect">
                  <a:avLst/>
                </a:prstGeom>
              </p:spPr>
            </p:pic>
          </mc:Fallback>
        </mc:AlternateContent>
        <mc:AlternateContent xmlns:mc="http://schemas.openxmlformats.org/markup-compatibility/2006" xmlns:p14="http://schemas.microsoft.com/office/powerpoint/2010/main">
          <mc:Choice Requires="p14">
            <p:contentPart p14:bwMode="auto" r:id="rId380">
              <p14:nvContentPartPr>
                <p14:cNvPr id="419" name="Ink 418">
                  <a:extLst>
                    <a:ext uri="{FF2B5EF4-FFF2-40B4-BE49-F238E27FC236}">
                      <a16:creationId xmlns:a16="http://schemas.microsoft.com/office/drawing/2014/main" id="{FF99E155-4BF2-E7EF-FAD5-0D9A190FABF2}"/>
                    </a:ext>
                  </a:extLst>
                </p14:cNvPr>
                <p14:cNvContentPartPr/>
                <p14:nvPr/>
              </p14:nvContentPartPr>
              <p14:xfrm>
                <a:off x="8038334" y="3539760"/>
                <a:ext cx="157320" cy="23400"/>
              </p14:xfrm>
            </p:contentPart>
          </mc:Choice>
          <mc:Fallback xmlns="">
            <p:pic>
              <p:nvPicPr>
                <p:cNvPr id="419" name="Ink 418">
                  <a:extLst>
                    <a:ext uri="{FF2B5EF4-FFF2-40B4-BE49-F238E27FC236}">
                      <a16:creationId xmlns:a16="http://schemas.microsoft.com/office/drawing/2014/main" id="{FF99E155-4BF2-E7EF-FAD5-0D9A190FABF2}"/>
                    </a:ext>
                  </a:extLst>
                </p:cNvPr>
                <p:cNvPicPr/>
                <p:nvPr/>
              </p:nvPicPr>
              <p:blipFill>
                <a:blip r:embed="rId381"/>
                <a:stretch>
                  <a:fillRect/>
                </a:stretch>
              </p:blipFill>
              <p:spPr>
                <a:xfrm>
                  <a:off x="8032214" y="3533640"/>
                  <a:ext cx="169560" cy="35640"/>
                </a:xfrm>
                <a:prstGeom prst="rect">
                  <a:avLst/>
                </a:prstGeom>
              </p:spPr>
            </p:pic>
          </mc:Fallback>
        </mc:AlternateContent>
        <mc:AlternateContent xmlns:mc="http://schemas.openxmlformats.org/markup-compatibility/2006" xmlns:p14="http://schemas.microsoft.com/office/powerpoint/2010/main">
          <mc:Choice Requires="p14">
            <p:contentPart p14:bwMode="auto" r:id="rId382">
              <p14:nvContentPartPr>
                <p14:cNvPr id="420" name="Ink 419">
                  <a:extLst>
                    <a:ext uri="{FF2B5EF4-FFF2-40B4-BE49-F238E27FC236}">
                      <a16:creationId xmlns:a16="http://schemas.microsoft.com/office/drawing/2014/main" id="{BE4A495D-8B34-3E1D-0B8B-1E45BD62794A}"/>
                    </a:ext>
                  </a:extLst>
                </p14:cNvPr>
                <p14:cNvContentPartPr/>
                <p14:nvPr/>
              </p14:nvContentPartPr>
              <p14:xfrm>
                <a:off x="8267654" y="3558480"/>
                <a:ext cx="98640" cy="164520"/>
              </p14:xfrm>
            </p:contentPart>
          </mc:Choice>
          <mc:Fallback xmlns="">
            <p:pic>
              <p:nvPicPr>
                <p:cNvPr id="420" name="Ink 419">
                  <a:extLst>
                    <a:ext uri="{FF2B5EF4-FFF2-40B4-BE49-F238E27FC236}">
                      <a16:creationId xmlns:a16="http://schemas.microsoft.com/office/drawing/2014/main" id="{BE4A495D-8B34-3E1D-0B8B-1E45BD62794A}"/>
                    </a:ext>
                  </a:extLst>
                </p:cNvPr>
                <p:cNvPicPr/>
                <p:nvPr/>
              </p:nvPicPr>
              <p:blipFill>
                <a:blip r:embed="rId383"/>
                <a:stretch>
                  <a:fillRect/>
                </a:stretch>
              </p:blipFill>
              <p:spPr>
                <a:xfrm>
                  <a:off x="8261534" y="3552360"/>
                  <a:ext cx="110880" cy="176760"/>
                </a:xfrm>
                <a:prstGeom prst="rect">
                  <a:avLst/>
                </a:prstGeom>
              </p:spPr>
            </p:pic>
          </mc:Fallback>
        </mc:AlternateContent>
      </p:grpSp>
      <p:grpSp>
        <p:nvGrpSpPr>
          <p:cNvPr id="424" name="Group 423">
            <a:extLst>
              <a:ext uri="{FF2B5EF4-FFF2-40B4-BE49-F238E27FC236}">
                <a16:creationId xmlns:a16="http://schemas.microsoft.com/office/drawing/2014/main" id="{7725B385-7C35-33AC-93DE-4A153C995132}"/>
              </a:ext>
            </a:extLst>
          </p:cNvPr>
          <p:cNvGrpSpPr/>
          <p:nvPr/>
        </p:nvGrpSpPr>
        <p:grpSpPr>
          <a:xfrm>
            <a:off x="8768054" y="3365880"/>
            <a:ext cx="371520" cy="247320"/>
            <a:chOff x="8768054" y="3365880"/>
            <a:chExt cx="371520" cy="247320"/>
          </a:xfrm>
        </p:grpSpPr>
        <mc:AlternateContent xmlns:mc="http://schemas.openxmlformats.org/markup-compatibility/2006" xmlns:p14="http://schemas.microsoft.com/office/powerpoint/2010/main">
          <mc:Choice Requires="p14">
            <p:contentPart p14:bwMode="auto" r:id="rId384">
              <p14:nvContentPartPr>
                <p14:cNvPr id="421" name="Ink 420">
                  <a:extLst>
                    <a:ext uri="{FF2B5EF4-FFF2-40B4-BE49-F238E27FC236}">
                      <a16:creationId xmlns:a16="http://schemas.microsoft.com/office/drawing/2014/main" id="{8BA89BDA-7B4E-AD88-696D-644F8BC0D957}"/>
                    </a:ext>
                  </a:extLst>
                </p14:cNvPr>
                <p14:cNvContentPartPr/>
                <p14:nvPr/>
              </p14:nvContentPartPr>
              <p14:xfrm>
                <a:off x="8786054" y="3503040"/>
                <a:ext cx="68760" cy="110160"/>
              </p14:xfrm>
            </p:contentPart>
          </mc:Choice>
          <mc:Fallback xmlns="">
            <p:pic>
              <p:nvPicPr>
                <p:cNvPr id="421" name="Ink 420">
                  <a:extLst>
                    <a:ext uri="{FF2B5EF4-FFF2-40B4-BE49-F238E27FC236}">
                      <a16:creationId xmlns:a16="http://schemas.microsoft.com/office/drawing/2014/main" id="{8BA89BDA-7B4E-AD88-696D-644F8BC0D957}"/>
                    </a:ext>
                  </a:extLst>
                </p:cNvPr>
                <p:cNvPicPr/>
                <p:nvPr/>
              </p:nvPicPr>
              <p:blipFill>
                <a:blip r:embed="rId385"/>
                <a:stretch>
                  <a:fillRect/>
                </a:stretch>
              </p:blipFill>
              <p:spPr>
                <a:xfrm>
                  <a:off x="8779934" y="3496920"/>
                  <a:ext cx="81000" cy="122400"/>
                </a:xfrm>
                <a:prstGeom prst="rect">
                  <a:avLst/>
                </a:prstGeom>
              </p:spPr>
            </p:pic>
          </mc:Fallback>
        </mc:AlternateContent>
        <mc:AlternateContent xmlns:mc="http://schemas.openxmlformats.org/markup-compatibility/2006" xmlns:p14="http://schemas.microsoft.com/office/powerpoint/2010/main">
          <mc:Choice Requires="p14">
            <p:contentPart p14:bwMode="auto" r:id="rId386">
              <p14:nvContentPartPr>
                <p14:cNvPr id="422" name="Ink 421">
                  <a:extLst>
                    <a:ext uri="{FF2B5EF4-FFF2-40B4-BE49-F238E27FC236}">
                      <a16:creationId xmlns:a16="http://schemas.microsoft.com/office/drawing/2014/main" id="{E27DE8A3-F894-B1F3-0548-65CF92570B84}"/>
                    </a:ext>
                  </a:extLst>
                </p14:cNvPr>
                <p14:cNvContentPartPr/>
                <p14:nvPr/>
              </p14:nvContentPartPr>
              <p14:xfrm>
                <a:off x="8768054" y="3365880"/>
                <a:ext cx="43560" cy="17640"/>
              </p14:xfrm>
            </p:contentPart>
          </mc:Choice>
          <mc:Fallback xmlns="">
            <p:pic>
              <p:nvPicPr>
                <p:cNvPr id="422" name="Ink 421">
                  <a:extLst>
                    <a:ext uri="{FF2B5EF4-FFF2-40B4-BE49-F238E27FC236}">
                      <a16:creationId xmlns:a16="http://schemas.microsoft.com/office/drawing/2014/main" id="{E27DE8A3-F894-B1F3-0548-65CF92570B84}"/>
                    </a:ext>
                  </a:extLst>
                </p:cNvPr>
                <p:cNvPicPr/>
                <p:nvPr/>
              </p:nvPicPr>
              <p:blipFill>
                <a:blip r:embed="rId387"/>
                <a:stretch>
                  <a:fillRect/>
                </a:stretch>
              </p:blipFill>
              <p:spPr>
                <a:xfrm>
                  <a:off x="8761934" y="3359760"/>
                  <a:ext cx="55800" cy="29880"/>
                </a:xfrm>
                <a:prstGeom prst="rect">
                  <a:avLst/>
                </a:prstGeom>
              </p:spPr>
            </p:pic>
          </mc:Fallback>
        </mc:AlternateContent>
        <mc:AlternateContent xmlns:mc="http://schemas.openxmlformats.org/markup-compatibility/2006" xmlns:p14="http://schemas.microsoft.com/office/powerpoint/2010/main">
          <mc:Choice Requires="p14">
            <p:contentPart p14:bwMode="auto" r:id="rId388">
              <p14:nvContentPartPr>
                <p14:cNvPr id="423" name="Ink 422">
                  <a:extLst>
                    <a:ext uri="{FF2B5EF4-FFF2-40B4-BE49-F238E27FC236}">
                      <a16:creationId xmlns:a16="http://schemas.microsoft.com/office/drawing/2014/main" id="{95062DB7-363F-921C-A75A-B2201540D01F}"/>
                    </a:ext>
                  </a:extLst>
                </p14:cNvPr>
                <p14:cNvContentPartPr/>
                <p14:nvPr/>
              </p14:nvContentPartPr>
              <p14:xfrm>
                <a:off x="8926094" y="3456960"/>
                <a:ext cx="213480" cy="143640"/>
              </p14:xfrm>
            </p:contentPart>
          </mc:Choice>
          <mc:Fallback xmlns="">
            <p:pic>
              <p:nvPicPr>
                <p:cNvPr id="423" name="Ink 422">
                  <a:extLst>
                    <a:ext uri="{FF2B5EF4-FFF2-40B4-BE49-F238E27FC236}">
                      <a16:creationId xmlns:a16="http://schemas.microsoft.com/office/drawing/2014/main" id="{95062DB7-363F-921C-A75A-B2201540D01F}"/>
                    </a:ext>
                  </a:extLst>
                </p:cNvPr>
                <p:cNvPicPr/>
                <p:nvPr/>
              </p:nvPicPr>
              <p:blipFill>
                <a:blip r:embed="rId389"/>
                <a:stretch>
                  <a:fillRect/>
                </a:stretch>
              </p:blipFill>
              <p:spPr>
                <a:xfrm>
                  <a:off x="8919974" y="3450840"/>
                  <a:ext cx="225720" cy="155880"/>
                </a:xfrm>
                <a:prstGeom prst="rect">
                  <a:avLst/>
                </a:prstGeom>
              </p:spPr>
            </p:pic>
          </mc:Fallback>
        </mc:AlternateContent>
      </p:grpSp>
      <p:grpSp>
        <p:nvGrpSpPr>
          <p:cNvPr id="432" name="Group 431">
            <a:extLst>
              <a:ext uri="{FF2B5EF4-FFF2-40B4-BE49-F238E27FC236}">
                <a16:creationId xmlns:a16="http://schemas.microsoft.com/office/drawing/2014/main" id="{F10EDD45-273E-4C9F-D237-89A27DF49859}"/>
              </a:ext>
            </a:extLst>
          </p:cNvPr>
          <p:cNvGrpSpPr/>
          <p:nvPr/>
        </p:nvGrpSpPr>
        <p:grpSpPr>
          <a:xfrm>
            <a:off x="9648614" y="3062760"/>
            <a:ext cx="1003320" cy="642240"/>
            <a:chOff x="9648614" y="3062760"/>
            <a:chExt cx="1003320" cy="642240"/>
          </a:xfrm>
        </p:grpSpPr>
        <mc:AlternateContent xmlns:mc="http://schemas.openxmlformats.org/markup-compatibility/2006" xmlns:p14="http://schemas.microsoft.com/office/powerpoint/2010/main">
          <mc:Choice Requires="p14">
            <p:contentPart p14:bwMode="auto" r:id="rId390">
              <p14:nvContentPartPr>
                <p14:cNvPr id="426" name="Ink 425">
                  <a:extLst>
                    <a:ext uri="{FF2B5EF4-FFF2-40B4-BE49-F238E27FC236}">
                      <a16:creationId xmlns:a16="http://schemas.microsoft.com/office/drawing/2014/main" id="{B9B0B7CE-132D-3BCE-0740-744D643364B6}"/>
                    </a:ext>
                  </a:extLst>
                </p14:cNvPr>
                <p14:cNvContentPartPr/>
                <p14:nvPr/>
              </p14:nvContentPartPr>
              <p14:xfrm>
                <a:off x="9677414" y="3151680"/>
                <a:ext cx="104400" cy="411480"/>
              </p14:xfrm>
            </p:contentPart>
          </mc:Choice>
          <mc:Fallback xmlns="">
            <p:pic>
              <p:nvPicPr>
                <p:cNvPr id="426" name="Ink 425">
                  <a:extLst>
                    <a:ext uri="{FF2B5EF4-FFF2-40B4-BE49-F238E27FC236}">
                      <a16:creationId xmlns:a16="http://schemas.microsoft.com/office/drawing/2014/main" id="{B9B0B7CE-132D-3BCE-0740-744D643364B6}"/>
                    </a:ext>
                  </a:extLst>
                </p:cNvPr>
                <p:cNvPicPr/>
                <p:nvPr/>
              </p:nvPicPr>
              <p:blipFill>
                <a:blip r:embed="rId391"/>
                <a:stretch>
                  <a:fillRect/>
                </a:stretch>
              </p:blipFill>
              <p:spPr>
                <a:xfrm>
                  <a:off x="9671294" y="3145560"/>
                  <a:ext cx="116640" cy="423720"/>
                </a:xfrm>
                <a:prstGeom prst="rect">
                  <a:avLst/>
                </a:prstGeom>
              </p:spPr>
            </p:pic>
          </mc:Fallback>
        </mc:AlternateContent>
        <mc:AlternateContent xmlns:mc="http://schemas.openxmlformats.org/markup-compatibility/2006" xmlns:p14="http://schemas.microsoft.com/office/powerpoint/2010/main">
          <mc:Choice Requires="p14">
            <p:contentPart p14:bwMode="auto" r:id="rId392">
              <p14:nvContentPartPr>
                <p14:cNvPr id="427" name="Ink 426">
                  <a:extLst>
                    <a:ext uri="{FF2B5EF4-FFF2-40B4-BE49-F238E27FC236}">
                      <a16:creationId xmlns:a16="http://schemas.microsoft.com/office/drawing/2014/main" id="{FA8DE71D-FA73-5928-8B24-2B858354DAD3}"/>
                    </a:ext>
                  </a:extLst>
                </p14:cNvPr>
                <p14:cNvContentPartPr/>
                <p14:nvPr/>
              </p14:nvContentPartPr>
              <p14:xfrm>
                <a:off x="9648614" y="3378840"/>
                <a:ext cx="234000" cy="32040"/>
              </p14:xfrm>
            </p:contentPart>
          </mc:Choice>
          <mc:Fallback xmlns="">
            <p:pic>
              <p:nvPicPr>
                <p:cNvPr id="427" name="Ink 426">
                  <a:extLst>
                    <a:ext uri="{FF2B5EF4-FFF2-40B4-BE49-F238E27FC236}">
                      <a16:creationId xmlns:a16="http://schemas.microsoft.com/office/drawing/2014/main" id="{FA8DE71D-FA73-5928-8B24-2B858354DAD3}"/>
                    </a:ext>
                  </a:extLst>
                </p:cNvPr>
                <p:cNvPicPr/>
                <p:nvPr/>
              </p:nvPicPr>
              <p:blipFill>
                <a:blip r:embed="rId393"/>
                <a:stretch>
                  <a:fillRect/>
                </a:stretch>
              </p:blipFill>
              <p:spPr>
                <a:xfrm>
                  <a:off x="9642494" y="3372720"/>
                  <a:ext cx="246240" cy="44280"/>
                </a:xfrm>
                <a:prstGeom prst="rect">
                  <a:avLst/>
                </a:prstGeom>
              </p:spPr>
            </p:pic>
          </mc:Fallback>
        </mc:AlternateContent>
        <mc:AlternateContent xmlns:mc="http://schemas.openxmlformats.org/markup-compatibility/2006" xmlns:p14="http://schemas.microsoft.com/office/powerpoint/2010/main">
          <mc:Choice Requires="p14">
            <p:contentPart p14:bwMode="auto" r:id="rId394">
              <p14:nvContentPartPr>
                <p14:cNvPr id="428" name="Ink 427">
                  <a:extLst>
                    <a:ext uri="{FF2B5EF4-FFF2-40B4-BE49-F238E27FC236}">
                      <a16:creationId xmlns:a16="http://schemas.microsoft.com/office/drawing/2014/main" id="{4FE159D4-8B57-1542-BFAA-DA0BDD40C73E}"/>
                    </a:ext>
                  </a:extLst>
                </p14:cNvPr>
                <p14:cNvContentPartPr/>
                <p14:nvPr/>
              </p14:nvContentPartPr>
              <p14:xfrm>
                <a:off x="9968654" y="3489360"/>
                <a:ext cx="22320" cy="154080"/>
              </p14:xfrm>
            </p:contentPart>
          </mc:Choice>
          <mc:Fallback xmlns="">
            <p:pic>
              <p:nvPicPr>
                <p:cNvPr id="428" name="Ink 427">
                  <a:extLst>
                    <a:ext uri="{FF2B5EF4-FFF2-40B4-BE49-F238E27FC236}">
                      <a16:creationId xmlns:a16="http://schemas.microsoft.com/office/drawing/2014/main" id="{4FE159D4-8B57-1542-BFAA-DA0BDD40C73E}"/>
                    </a:ext>
                  </a:extLst>
                </p:cNvPr>
                <p:cNvPicPr/>
                <p:nvPr/>
              </p:nvPicPr>
              <p:blipFill>
                <a:blip r:embed="rId395"/>
                <a:stretch>
                  <a:fillRect/>
                </a:stretch>
              </p:blipFill>
              <p:spPr>
                <a:xfrm>
                  <a:off x="9962534" y="3483240"/>
                  <a:ext cx="34560" cy="166320"/>
                </a:xfrm>
                <a:prstGeom prst="rect">
                  <a:avLst/>
                </a:prstGeom>
              </p:spPr>
            </p:pic>
          </mc:Fallback>
        </mc:AlternateContent>
        <mc:AlternateContent xmlns:mc="http://schemas.openxmlformats.org/markup-compatibility/2006" xmlns:p14="http://schemas.microsoft.com/office/powerpoint/2010/main">
          <mc:Choice Requires="p14">
            <p:contentPart p14:bwMode="auto" r:id="rId396">
              <p14:nvContentPartPr>
                <p14:cNvPr id="429" name="Ink 428">
                  <a:extLst>
                    <a:ext uri="{FF2B5EF4-FFF2-40B4-BE49-F238E27FC236}">
                      <a16:creationId xmlns:a16="http://schemas.microsoft.com/office/drawing/2014/main" id="{0CD46D7B-9DE3-6DB6-D40C-C44DE4CC9318}"/>
                    </a:ext>
                  </a:extLst>
                </p14:cNvPr>
                <p14:cNvContentPartPr/>
                <p14:nvPr/>
              </p14:nvContentPartPr>
              <p14:xfrm>
                <a:off x="10192214" y="3062760"/>
                <a:ext cx="215280" cy="470160"/>
              </p14:xfrm>
            </p:contentPart>
          </mc:Choice>
          <mc:Fallback xmlns="">
            <p:pic>
              <p:nvPicPr>
                <p:cNvPr id="429" name="Ink 428">
                  <a:extLst>
                    <a:ext uri="{FF2B5EF4-FFF2-40B4-BE49-F238E27FC236}">
                      <a16:creationId xmlns:a16="http://schemas.microsoft.com/office/drawing/2014/main" id="{0CD46D7B-9DE3-6DB6-D40C-C44DE4CC9318}"/>
                    </a:ext>
                  </a:extLst>
                </p:cNvPr>
                <p:cNvPicPr/>
                <p:nvPr/>
              </p:nvPicPr>
              <p:blipFill>
                <a:blip r:embed="rId397"/>
                <a:stretch>
                  <a:fillRect/>
                </a:stretch>
              </p:blipFill>
              <p:spPr>
                <a:xfrm>
                  <a:off x="10186094" y="3056640"/>
                  <a:ext cx="227520" cy="482400"/>
                </a:xfrm>
                <a:prstGeom prst="rect">
                  <a:avLst/>
                </a:prstGeom>
              </p:spPr>
            </p:pic>
          </mc:Fallback>
        </mc:AlternateContent>
        <mc:AlternateContent xmlns:mc="http://schemas.openxmlformats.org/markup-compatibility/2006" xmlns:p14="http://schemas.microsoft.com/office/powerpoint/2010/main">
          <mc:Choice Requires="p14">
            <p:contentPart p14:bwMode="auto" r:id="rId398">
              <p14:nvContentPartPr>
                <p14:cNvPr id="430" name="Ink 429">
                  <a:extLst>
                    <a:ext uri="{FF2B5EF4-FFF2-40B4-BE49-F238E27FC236}">
                      <a16:creationId xmlns:a16="http://schemas.microsoft.com/office/drawing/2014/main" id="{D4FD0474-BB27-5FBC-F7AB-2B376211A92A}"/>
                    </a:ext>
                  </a:extLst>
                </p14:cNvPr>
                <p14:cNvContentPartPr/>
                <p14:nvPr/>
              </p14:nvContentPartPr>
              <p14:xfrm>
                <a:off x="10198694" y="3350400"/>
                <a:ext cx="143640" cy="50040"/>
              </p14:xfrm>
            </p:contentPart>
          </mc:Choice>
          <mc:Fallback xmlns="">
            <p:pic>
              <p:nvPicPr>
                <p:cNvPr id="430" name="Ink 429">
                  <a:extLst>
                    <a:ext uri="{FF2B5EF4-FFF2-40B4-BE49-F238E27FC236}">
                      <a16:creationId xmlns:a16="http://schemas.microsoft.com/office/drawing/2014/main" id="{D4FD0474-BB27-5FBC-F7AB-2B376211A92A}"/>
                    </a:ext>
                  </a:extLst>
                </p:cNvPr>
                <p:cNvPicPr/>
                <p:nvPr/>
              </p:nvPicPr>
              <p:blipFill>
                <a:blip r:embed="rId399"/>
                <a:stretch>
                  <a:fillRect/>
                </a:stretch>
              </p:blipFill>
              <p:spPr>
                <a:xfrm>
                  <a:off x="10192574" y="3344280"/>
                  <a:ext cx="155880" cy="62280"/>
                </a:xfrm>
                <a:prstGeom prst="rect">
                  <a:avLst/>
                </a:prstGeom>
              </p:spPr>
            </p:pic>
          </mc:Fallback>
        </mc:AlternateContent>
        <mc:AlternateContent xmlns:mc="http://schemas.openxmlformats.org/markup-compatibility/2006" xmlns:p14="http://schemas.microsoft.com/office/powerpoint/2010/main">
          <mc:Choice Requires="p14">
            <p:contentPart p14:bwMode="auto" r:id="rId400">
              <p14:nvContentPartPr>
                <p14:cNvPr id="431" name="Ink 430">
                  <a:extLst>
                    <a:ext uri="{FF2B5EF4-FFF2-40B4-BE49-F238E27FC236}">
                      <a16:creationId xmlns:a16="http://schemas.microsoft.com/office/drawing/2014/main" id="{E720B07F-F12B-F20C-0160-2911BEC01491}"/>
                    </a:ext>
                  </a:extLst>
                </p14:cNvPr>
                <p14:cNvContentPartPr/>
                <p14:nvPr/>
              </p14:nvContentPartPr>
              <p14:xfrm>
                <a:off x="10464734" y="3359040"/>
                <a:ext cx="187200" cy="345960"/>
              </p14:xfrm>
            </p:contentPart>
          </mc:Choice>
          <mc:Fallback xmlns="">
            <p:pic>
              <p:nvPicPr>
                <p:cNvPr id="431" name="Ink 430">
                  <a:extLst>
                    <a:ext uri="{FF2B5EF4-FFF2-40B4-BE49-F238E27FC236}">
                      <a16:creationId xmlns:a16="http://schemas.microsoft.com/office/drawing/2014/main" id="{E720B07F-F12B-F20C-0160-2911BEC01491}"/>
                    </a:ext>
                  </a:extLst>
                </p:cNvPr>
                <p:cNvPicPr/>
                <p:nvPr/>
              </p:nvPicPr>
              <p:blipFill>
                <a:blip r:embed="rId401"/>
                <a:stretch>
                  <a:fillRect/>
                </a:stretch>
              </p:blipFill>
              <p:spPr>
                <a:xfrm>
                  <a:off x="10458614" y="3352920"/>
                  <a:ext cx="199440" cy="358200"/>
                </a:xfrm>
                <a:prstGeom prst="rect">
                  <a:avLst/>
                </a:prstGeom>
              </p:spPr>
            </p:pic>
          </mc:Fallback>
        </mc:AlternateContent>
      </p:grpSp>
      <p:grpSp>
        <p:nvGrpSpPr>
          <p:cNvPr id="440" name="Group 439">
            <a:extLst>
              <a:ext uri="{FF2B5EF4-FFF2-40B4-BE49-F238E27FC236}">
                <a16:creationId xmlns:a16="http://schemas.microsoft.com/office/drawing/2014/main" id="{9F2D7C57-1B11-2E0B-0FE6-0F067510B2A2}"/>
              </a:ext>
            </a:extLst>
          </p:cNvPr>
          <p:cNvGrpSpPr/>
          <p:nvPr/>
        </p:nvGrpSpPr>
        <p:grpSpPr>
          <a:xfrm>
            <a:off x="10943174" y="3076800"/>
            <a:ext cx="1192320" cy="377280"/>
            <a:chOff x="10943174" y="3076800"/>
            <a:chExt cx="1192320" cy="377280"/>
          </a:xfrm>
        </p:grpSpPr>
        <mc:AlternateContent xmlns:mc="http://schemas.openxmlformats.org/markup-compatibility/2006" xmlns:p14="http://schemas.microsoft.com/office/powerpoint/2010/main">
          <mc:Choice Requires="p14">
            <p:contentPart p14:bwMode="auto" r:id="rId402">
              <p14:nvContentPartPr>
                <p14:cNvPr id="433" name="Ink 432">
                  <a:extLst>
                    <a:ext uri="{FF2B5EF4-FFF2-40B4-BE49-F238E27FC236}">
                      <a16:creationId xmlns:a16="http://schemas.microsoft.com/office/drawing/2014/main" id="{38F7D732-67B3-6C97-0DF7-40DF9CD9374D}"/>
                    </a:ext>
                  </a:extLst>
                </p14:cNvPr>
                <p14:cNvContentPartPr/>
                <p14:nvPr/>
              </p14:nvContentPartPr>
              <p14:xfrm>
                <a:off x="10943174" y="3076800"/>
                <a:ext cx="212040" cy="377280"/>
              </p14:xfrm>
            </p:contentPart>
          </mc:Choice>
          <mc:Fallback xmlns="">
            <p:pic>
              <p:nvPicPr>
                <p:cNvPr id="433" name="Ink 432">
                  <a:extLst>
                    <a:ext uri="{FF2B5EF4-FFF2-40B4-BE49-F238E27FC236}">
                      <a16:creationId xmlns:a16="http://schemas.microsoft.com/office/drawing/2014/main" id="{38F7D732-67B3-6C97-0DF7-40DF9CD9374D}"/>
                    </a:ext>
                  </a:extLst>
                </p:cNvPr>
                <p:cNvPicPr/>
                <p:nvPr/>
              </p:nvPicPr>
              <p:blipFill>
                <a:blip r:embed="rId403"/>
                <a:stretch>
                  <a:fillRect/>
                </a:stretch>
              </p:blipFill>
              <p:spPr>
                <a:xfrm>
                  <a:off x="10937054" y="3070680"/>
                  <a:ext cx="224280" cy="389520"/>
                </a:xfrm>
                <a:prstGeom prst="rect">
                  <a:avLst/>
                </a:prstGeom>
              </p:spPr>
            </p:pic>
          </mc:Fallback>
        </mc:AlternateContent>
        <mc:AlternateContent xmlns:mc="http://schemas.openxmlformats.org/markup-compatibility/2006" xmlns:p14="http://schemas.microsoft.com/office/powerpoint/2010/main">
          <mc:Choice Requires="p14">
            <p:contentPart p14:bwMode="auto" r:id="rId404">
              <p14:nvContentPartPr>
                <p14:cNvPr id="434" name="Ink 433">
                  <a:extLst>
                    <a:ext uri="{FF2B5EF4-FFF2-40B4-BE49-F238E27FC236}">
                      <a16:creationId xmlns:a16="http://schemas.microsoft.com/office/drawing/2014/main" id="{3609B155-F439-4655-1E41-AFD3B760D670}"/>
                    </a:ext>
                  </a:extLst>
                </p14:cNvPr>
                <p14:cNvContentPartPr/>
                <p14:nvPr/>
              </p14:nvContentPartPr>
              <p14:xfrm>
                <a:off x="11222534" y="3285240"/>
                <a:ext cx="144720" cy="150120"/>
              </p14:xfrm>
            </p:contentPart>
          </mc:Choice>
          <mc:Fallback xmlns="">
            <p:pic>
              <p:nvPicPr>
                <p:cNvPr id="434" name="Ink 433">
                  <a:extLst>
                    <a:ext uri="{FF2B5EF4-FFF2-40B4-BE49-F238E27FC236}">
                      <a16:creationId xmlns:a16="http://schemas.microsoft.com/office/drawing/2014/main" id="{3609B155-F439-4655-1E41-AFD3B760D670}"/>
                    </a:ext>
                  </a:extLst>
                </p:cNvPr>
                <p:cNvPicPr/>
                <p:nvPr/>
              </p:nvPicPr>
              <p:blipFill>
                <a:blip r:embed="rId405"/>
                <a:stretch>
                  <a:fillRect/>
                </a:stretch>
              </p:blipFill>
              <p:spPr>
                <a:xfrm>
                  <a:off x="11216414" y="3279120"/>
                  <a:ext cx="156960" cy="162360"/>
                </a:xfrm>
                <a:prstGeom prst="rect">
                  <a:avLst/>
                </a:prstGeom>
              </p:spPr>
            </p:pic>
          </mc:Fallback>
        </mc:AlternateContent>
        <mc:AlternateContent xmlns:mc="http://schemas.openxmlformats.org/markup-compatibility/2006" xmlns:p14="http://schemas.microsoft.com/office/powerpoint/2010/main">
          <mc:Choice Requires="p14">
            <p:contentPart p14:bwMode="auto" r:id="rId406">
              <p14:nvContentPartPr>
                <p14:cNvPr id="435" name="Ink 434">
                  <a:extLst>
                    <a:ext uri="{FF2B5EF4-FFF2-40B4-BE49-F238E27FC236}">
                      <a16:creationId xmlns:a16="http://schemas.microsoft.com/office/drawing/2014/main" id="{B4A7800D-B7F8-DEA5-102A-D6E550398AA4}"/>
                    </a:ext>
                  </a:extLst>
                </p14:cNvPr>
                <p14:cNvContentPartPr/>
                <p14:nvPr/>
              </p14:nvContentPartPr>
              <p14:xfrm>
                <a:off x="11467694" y="3242760"/>
                <a:ext cx="166320" cy="177840"/>
              </p14:xfrm>
            </p:contentPart>
          </mc:Choice>
          <mc:Fallback xmlns="">
            <p:pic>
              <p:nvPicPr>
                <p:cNvPr id="435" name="Ink 434">
                  <a:extLst>
                    <a:ext uri="{FF2B5EF4-FFF2-40B4-BE49-F238E27FC236}">
                      <a16:creationId xmlns:a16="http://schemas.microsoft.com/office/drawing/2014/main" id="{B4A7800D-B7F8-DEA5-102A-D6E550398AA4}"/>
                    </a:ext>
                  </a:extLst>
                </p:cNvPr>
                <p:cNvPicPr/>
                <p:nvPr/>
              </p:nvPicPr>
              <p:blipFill>
                <a:blip r:embed="rId407"/>
                <a:stretch>
                  <a:fillRect/>
                </a:stretch>
              </p:blipFill>
              <p:spPr>
                <a:xfrm>
                  <a:off x="11461574" y="3236640"/>
                  <a:ext cx="178560" cy="190080"/>
                </a:xfrm>
                <a:prstGeom prst="rect">
                  <a:avLst/>
                </a:prstGeom>
              </p:spPr>
            </p:pic>
          </mc:Fallback>
        </mc:AlternateContent>
        <mc:AlternateContent xmlns:mc="http://schemas.openxmlformats.org/markup-compatibility/2006" xmlns:p14="http://schemas.microsoft.com/office/powerpoint/2010/main">
          <mc:Choice Requires="p14">
            <p:contentPart p14:bwMode="auto" r:id="rId408">
              <p14:nvContentPartPr>
                <p14:cNvPr id="436" name="Ink 435">
                  <a:extLst>
                    <a:ext uri="{FF2B5EF4-FFF2-40B4-BE49-F238E27FC236}">
                      <a16:creationId xmlns:a16="http://schemas.microsoft.com/office/drawing/2014/main" id="{400FBE5A-1339-501D-4722-C0D2A73CC7A4}"/>
                    </a:ext>
                  </a:extLst>
                </p14:cNvPr>
                <p14:cNvContentPartPr/>
                <p14:nvPr/>
              </p14:nvContentPartPr>
              <p14:xfrm>
                <a:off x="11671094" y="3282360"/>
                <a:ext cx="159840" cy="96480"/>
              </p14:xfrm>
            </p:contentPart>
          </mc:Choice>
          <mc:Fallback xmlns="">
            <p:pic>
              <p:nvPicPr>
                <p:cNvPr id="436" name="Ink 435">
                  <a:extLst>
                    <a:ext uri="{FF2B5EF4-FFF2-40B4-BE49-F238E27FC236}">
                      <a16:creationId xmlns:a16="http://schemas.microsoft.com/office/drawing/2014/main" id="{400FBE5A-1339-501D-4722-C0D2A73CC7A4}"/>
                    </a:ext>
                  </a:extLst>
                </p:cNvPr>
                <p:cNvPicPr/>
                <p:nvPr/>
              </p:nvPicPr>
              <p:blipFill>
                <a:blip r:embed="rId409"/>
                <a:stretch>
                  <a:fillRect/>
                </a:stretch>
              </p:blipFill>
              <p:spPr>
                <a:xfrm>
                  <a:off x="11664974" y="3276240"/>
                  <a:ext cx="172080" cy="108720"/>
                </a:xfrm>
                <a:prstGeom prst="rect">
                  <a:avLst/>
                </a:prstGeom>
              </p:spPr>
            </p:pic>
          </mc:Fallback>
        </mc:AlternateContent>
        <mc:AlternateContent xmlns:mc="http://schemas.openxmlformats.org/markup-compatibility/2006" xmlns:p14="http://schemas.microsoft.com/office/powerpoint/2010/main">
          <mc:Choice Requires="p14">
            <p:contentPart p14:bwMode="auto" r:id="rId410">
              <p14:nvContentPartPr>
                <p14:cNvPr id="437" name="Ink 436">
                  <a:extLst>
                    <a:ext uri="{FF2B5EF4-FFF2-40B4-BE49-F238E27FC236}">
                      <a16:creationId xmlns:a16="http://schemas.microsoft.com/office/drawing/2014/main" id="{00C24F69-FD90-0EE0-3261-B4FCC719C14F}"/>
                    </a:ext>
                  </a:extLst>
                </p14:cNvPr>
                <p14:cNvContentPartPr/>
                <p14:nvPr/>
              </p14:nvContentPartPr>
              <p14:xfrm>
                <a:off x="11855774" y="3265080"/>
                <a:ext cx="14760" cy="70560"/>
              </p14:xfrm>
            </p:contentPart>
          </mc:Choice>
          <mc:Fallback xmlns="">
            <p:pic>
              <p:nvPicPr>
                <p:cNvPr id="437" name="Ink 436">
                  <a:extLst>
                    <a:ext uri="{FF2B5EF4-FFF2-40B4-BE49-F238E27FC236}">
                      <a16:creationId xmlns:a16="http://schemas.microsoft.com/office/drawing/2014/main" id="{00C24F69-FD90-0EE0-3261-B4FCC719C14F}"/>
                    </a:ext>
                  </a:extLst>
                </p:cNvPr>
                <p:cNvPicPr/>
                <p:nvPr/>
              </p:nvPicPr>
              <p:blipFill>
                <a:blip r:embed="rId411"/>
                <a:stretch>
                  <a:fillRect/>
                </a:stretch>
              </p:blipFill>
              <p:spPr>
                <a:xfrm>
                  <a:off x="11849654" y="3258960"/>
                  <a:ext cx="27000" cy="82800"/>
                </a:xfrm>
                <a:prstGeom prst="rect">
                  <a:avLst/>
                </a:prstGeom>
              </p:spPr>
            </p:pic>
          </mc:Fallback>
        </mc:AlternateContent>
        <mc:AlternateContent xmlns:mc="http://schemas.openxmlformats.org/markup-compatibility/2006" xmlns:p14="http://schemas.microsoft.com/office/powerpoint/2010/main">
          <mc:Choice Requires="p14">
            <p:contentPart p14:bwMode="auto" r:id="rId412">
              <p14:nvContentPartPr>
                <p14:cNvPr id="438" name="Ink 437">
                  <a:extLst>
                    <a:ext uri="{FF2B5EF4-FFF2-40B4-BE49-F238E27FC236}">
                      <a16:creationId xmlns:a16="http://schemas.microsoft.com/office/drawing/2014/main" id="{E3C23A18-63EA-E3D3-F5EF-1D4CA86E20A1}"/>
                    </a:ext>
                  </a:extLst>
                </p14:cNvPr>
                <p14:cNvContentPartPr/>
                <p14:nvPr/>
              </p14:nvContentPartPr>
              <p14:xfrm>
                <a:off x="11834174" y="3158880"/>
                <a:ext cx="39960" cy="7560"/>
              </p14:xfrm>
            </p:contentPart>
          </mc:Choice>
          <mc:Fallback xmlns="">
            <p:pic>
              <p:nvPicPr>
                <p:cNvPr id="438" name="Ink 437">
                  <a:extLst>
                    <a:ext uri="{FF2B5EF4-FFF2-40B4-BE49-F238E27FC236}">
                      <a16:creationId xmlns:a16="http://schemas.microsoft.com/office/drawing/2014/main" id="{E3C23A18-63EA-E3D3-F5EF-1D4CA86E20A1}"/>
                    </a:ext>
                  </a:extLst>
                </p:cNvPr>
                <p:cNvPicPr/>
                <p:nvPr/>
              </p:nvPicPr>
              <p:blipFill>
                <a:blip r:embed="rId413"/>
                <a:stretch>
                  <a:fillRect/>
                </a:stretch>
              </p:blipFill>
              <p:spPr>
                <a:xfrm>
                  <a:off x="11828054" y="3152760"/>
                  <a:ext cx="52200" cy="19800"/>
                </a:xfrm>
                <a:prstGeom prst="rect">
                  <a:avLst/>
                </a:prstGeom>
              </p:spPr>
            </p:pic>
          </mc:Fallback>
        </mc:AlternateContent>
        <mc:AlternateContent xmlns:mc="http://schemas.openxmlformats.org/markup-compatibility/2006" xmlns:p14="http://schemas.microsoft.com/office/powerpoint/2010/main">
          <mc:Choice Requires="p14">
            <p:contentPart p14:bwMode="auto" r:id="rId414">
              <p14:nvContentPartPr>
                <p14:cNvPr id="439" name="Ink 438">
                  <a:extLst>
                    <a:ext uri="{FF2B5EF4-FFF2-40B4-BE49-F238E27FC236}">
                      <a16:creationId xmlns:a16="http://schemas.microsoft.com/office/drawing/2014/main" id="{19C909BE-FC3D-1AA3-8354-7FC6C0D23A89}"/>
                    </a:ext>
                  </a:extLst>
                </p14:cNvPr>
                <p14:cNvContentPartPr/>
                <p14:nvPr/>
              </p14:nvContentPartPr>
              <p14:xfrm>
                <a:off x="11909774" y="3211800"/>
                <a:ext cx="225720" cy="124200"/>
              </p14:xfrm>
            </p:contentPart>
          </mc:Choice>
          <mc:Fallback xmlns="">
            <p:pic>
              <p:nvPicPr>
                <p:cNvPr id="439" name="Ink 438">
                  <a:extLst>
                    <a:ext uri="{FF2B5EF4-FFF2-40B4-BE49-F238E27FC236}">
                      <a16:creationId xmlns:a16="http://schemas.microsoft.com/office/drawing/2014/main" id="{19C909BE-FC3D-1AA3-8354-7FC6C0D23A89}"/>
                    </a:ext>
                  </a:extLst>
                </p:cNvPr>
                <p:cNvPicPr/>
                <p:nvPr/>
              </p:nvPicPr>
              <p:blipFill>
                <a:blip r:embed="rId415"/>
                <a:stretch>
                  <a:fillRect/>
                </a:stretch>
              </p:blipFill>
              <p:spPr>
                <a:xfrm>
                  <a:off x="11903654" y="3205680"/>
                  <a:ext cx="237960" cy="136440"/>
                </a:xfrm>
                <a:prstGeom prst="rect">
                  <a:avLst/>
                </a:prstGeom>
              </p:spPr>
            </p:pic>
          </mc:Fallback>
        </mc:AlternateContent>
      </p:grpSp>
      <p:grpSp>
        <p:nvGrpSpPr>
          <p:cNvPr id="444" name="Group 443">
            <a:extLst>
              <a:ext uri="{FF2B5EF4-FFF2-40B4-BE49-F238E27FC236}">
                <a16:creationId xmlns:a16="http://schemas.microsoft.com/office/drawing/2014/main" id="{B3615301-3E6D-C834-3BB6-1C1B353A926C}"/>
              </a:ext>
            </a:extLst>
          </p:cNvPr>
          <p:cNvGrpSpPr/>
          <p:nvPr/>
        </p:nvGrpSpPr>
        <p:grpSpPr>
          <a:xfrm>
            <a:off x="6478094" y="4429680"/>
            <a:ext cx="539640" cy="581040"/>
            <a:chOff x="6478094" y="4429680"/>
            <a:chExt cx="539640" cy="581040"/>
          </a:xfrm>
        </p:grpSpPr>
        <mc:AlternateContent xmlns:mc="http://schemas.openxmlformats.org/markup-compatibility/2006" xmlns:p14="http://schemas.microsoft.com/office/powerpoint/2010/main">
          <mc:Choice Requires="p14">
            <p:contentPart p14:bwMode="auto" r:id="rId416">
              <p14:nvContentPartPr>
                <p14:cNvPr id="441" name="Ink 440">
                  <a:extLst>
                    <a:ext uri="{FF2B5EF4-FFF2-40B4-BE49-F238E27FC236}">
                      <a16:creationId xmlns:a16="http://schemas.microsoft.com/office/drawing/2014/main" id="{9CCB669C-A0A3-B519-E364-E0E556952EF7}"/>
                    </a:ext>
                  </a:extLst>
                </p14:cNvPr>
                <p14:cNvContentPartPr/>
                <p14:nvPr/>
              </p14:nvContentPartPr>
              <p14:xfrm>
                <a:off x="6783734" y="4429680"/>
                <a:ext cx="234000" cy="581040"/>
              </p14:xfrm>
            </p:contentPart>
          </mc:Choice>
          <mc:Fallback xmlns="">
            <p:pic>
              <p:nvPicPr>
                <p:cNvPr id="441" name="Ink 440">
                  <a:extLst>
                    <a:ext uri="{FF2B5EF4-FFF2-40B4-BE49-F238E27FC236}">
                      <a16:creationId xmlns:a16="http://schemas.microsoft.com/office/drawing/2014/main" id="{9CCB669C-A0A3-B519-E364-E0E556952EF7}"/>
                    </a:ext>
                  </a:extLst>
                </p:cNvPr>
                <p:cNvPicPr/>
                <p:nvPr/>
              </p:nvPicPr>
              <p:blipFill>
                <a:blip r:embed="rId417"/>
                <a:stretch>
                  <a:fillRect/>
                </a:stretch>
              </p:blipFill>
              <p:spPr>
                <a:xfrm>
                  <a:off x="6777614" y="4423560"/>
                  <a:ext cx="246240" cy="593280"/>
                </a:xfrm>
                <a:prstGeom prst="rect">
                  <a:avLst/>
                </a:prstGeom>
              </p:spPr>
            </p:pic>
          </mc:Fallback>
        </mc:AlternateContent>
        <mc:AlternateContent xmlns:mc="http://schemas.openxmlformats.org/markup-compatibility/2006" xmlns:p14="http://schemas.microsoft.com/office/powerpoint/2010/main">
          <mc:Choice Requires="p14">
            <p:contentPart p14:bwMode="auto" r:id="rId418">
              <p14:nvContentPartPr>
                <p14:cNvPr id="442" name="Ink 441">
                  <a:extLst>
                    <a:ext uri="{FF2B5EF4-FFF2-40B4-BE49-F238E27FC236}">
                      <a16:creationId xmlns:a16="http://schemas.microsoft.com/office/drawing/2014/main" id="{313E9A15-83D7-9FA5-00FA-60A6466D15D4}"/>
                    </a:ext>
                  </a:extLst>
                </p14:cNvPr>
                <p14:cNvContentPartPr/>
                <p14:nvPr/>
              </p14:nvContentPartPr>
              <p14:xfrm>
                <a:off x="6524534" y="4511760"/>
                <a:ext cx="54360" cy="231120"/>
              </p14:xfrm>
            </p:contentPart>
          </mc:Choice>
          <mc:Fallback xmlns="">
            <p:pic>
              <p:nvPicPr>
                <p:cNvPr id="442" name="Ink 441">
                  <a:extLst>
                    <a:ext uri="{FF2B5EF4-FFF2-40B4-BE49-F238E27FC236}">
                      <a16:creationId xmlns:a16="http://schemas.microsoft.com/office/drawing/2014/main" id="{313E9A15-83D7-9FA5-00FA-60A6466D15D4}"/>
                    </a:ext>
                  </a:extLst>
                </p:cNvPr>
                <p:cNvPicPr/>
                <p:nvPr/>
              </p:nvPicPr>
              <p:blipFill>
                <a:blip r:embed="rId419"/>
                <a:stretch>
                  <a:fillRect/>
                </a:stretch>
              </p:blipFill>
              <p:spPr>
                <a:xfrm>
                  <a:off x="6518414" y="4505640"/>
                  <a:ext cx="66600" cy="243360"/>
                </a:xfrm>
                <a:prstGeom prst="rect">
                  <a:avLst/>
                </a:prstGeom>
              </p:spPr>
            </p:pic>
          </mc:Fallback>
        </mc:AlternateContent>
        <mc:AlternateContent xmlns:mc="http://schemas.openxmlformats.org/markup-compatibility/2006" xmlns:p14="http://schemas.microsoft.com/office/powerpoint/2010/main">
          <mc:Choice Requires="p14">
            <p:contentPart p14:bwMode="auto" r:id="rId420">
              <p14:nvContentPartPr>
                <p14:cNvPr id="443" name="Ink 442">
                  <a:extLst>
                    <a:ext uri="{FF2B5EF4-FFF2-40B4-BE49-F238E27FC236}">
                      <a16:creationId xmlns:a16="http://schemas.microsoft.com/office/drawing/2014/main" id="{C1DEC518-822F-EDA7-C65C-93F05CC30363}"/>
                    </a:ext>
                  </a:extLst>
                </p14:cNvPr>
                <p14:cNvContentPartPr/>
                <p14:nvPr/>
              </p14:nvContentPartPr>
              <p14:xfrm>
                <a:off x="6478094" y="4586640"/>
                <a:ext cx="137160" cy="77760"/>
              </p14:xfrm>
            </p:contentPart>
          </mc:Choice>
          <mc:Fallback xmlns="">
            <p:pic>
              <p:nvPicPr>
                <p:cNvPr id="443" name="Ink 442">
                  <a:extLst>
                    <a:ext uri="{FF2B5EF4-FFF2-40B4-BE49-F238E27FC236}">
                      <a16:creationId xmlns:a16="http://schemas.microsoft.com/office/drawing/2014/main" id="{C1DEC518-822F-EDA7-C65C-93F05CC30363}"/>
                    </a:ext>
                  </a:extLst>
                </p:cNvPr>
                <p:cNvPicPr/>
                <p:nvPr/>
              </p:nvPicPr>
              <p:blipFill>
                <a:blip r:embed="rId421"/>
                <a:stretch>
                  <a:fillRect/>
                </a:stretch>
              </p:blipFill>
              <p:spPr>
                <a:xfrm>
                  <a:off x="6471974" y="4580520"/>
                  <a:ext cx="149400" cy="90000"/>
                </a:xfrm>
                <a:prstGeom prst="rect">
                  <a:avLst/>
                </a:prstGeom>
              </p:spPr>
            </p:pic>
          </mc:Fallback>
        </mc:AlternateContent>
      </p:grpSp>
      <p:grpSp>
        <p:nvGrpSpPr>
          <p:cNvPr id="450" name="Group 449">
            <a:extLst>
              <a:ext uri="{FF2B5EF4-FFF2-40B4-BE49-F238E27FC236}">
                <a16:creationId xmlns:a16="http://schemas.microsoft.com/office/drawing/2014/main" id="{4020EA49-09DC-2288-9BFA-3D3E33D015E3}"/>
              </a:ext>
            </a:extLst>
          </p:cNvPr>
          <p:cNvGrpSpPr/>
          <p:nvPr/>
        </p:nvGrpSpPr>
        <p:grpSpPr>
          <a:xfrm>
            <a:off x="8516414" y="3914520"/>
            <a:ext cx="968040" cy="425160"/>
            <a:chOff x="8516414" y="3914520"/>
            <a:chExt cx="968040" cy="425160"/>
          </a:xfrm>
        </p:grpSpPr>
        <mc:AlternateContent xmlns:mc="http://schemas.openxmlformats.org/markup-compatibility/2006" xmlns:p14="http://schemas.microsoft.com/office/powerpoint/2010/main">
          <mc:Choice Requires="p14">
            <p:contentPart p14:bwMode="auto" r:id="rId422">
              <p14:nvContentPartPr>
                <p14:cNvPr id="445" name="Ink 444">
                  <a:extLst>
                    <a:ext uri="{FF2B5EF4-FFF2-40B4-BE49-F238E27FC236}">
                      <a16:creationId xmlns:a16="http://schemas.microsoft.com/office/drawing/2014/main" id="{4B26EB46-72D1-05F1-F7FD-731D61A442C0}"/>
                    </a:ext>
                  </a:extLst>
                </p14:cNvPr>
                <p14:cNvContentPartPr/>
                <p14:nvPr/>
              </p14:nvContentPartPr>
              <p14:xfrm>
                <a:off x="8518214" y="3914520"/>
                <a:ext cx="174600" cy="347040"/>
              </p14:xfrm>
            </p:contentPart>
          </mc:Choice>
          <mc:Fallback xmlns="">
            <p:pic>
              <p:nvPicPr>
                <p:cNvPr id="445" name="Ink 444">
                  <a:extLst>
                    <a:ext uri="{FF2B5EF4-FFF2-40B4-BE49-F238E27FC236}">
                      <a16:creationId xmlns:a16="http://schemas.microsoft.com/office/drawing/2014/main" id="{4B26EB46-72D1-05F1-F7FD-731D61A442C0}"/>
                    </a:ext>
                  </a:extLst>
                </p:cNvPr>
                <p:cNvPicPr/>
                <p:nvPr/>
              </p:nvPicPr>
              <p:blipFill>
                <a:blip r:embed="rId423"/>
                <a:stretch>
                  <a:fillRect/>
                </a:stretch>
              </p:blipFill>
              <p:spPr>
                <a:xfrm>
                  <a:off x="8512094" y="3908400"/>
                  <a:ext cx="186840" cy="359280"/>
                </a:xfrm>
                <a:prstGeom prst="rect">
                  <a:avLst/>
                </a:prstGeom>
              </p:spPr>
            </p:pic>
          </mc:Fallback>
        </mc:AlternateContent>
        <mc:AlternateContent xmlns:mc="http://schemas.openxmlformats.org/markup-compatibility/2006" xmlns:p14="http://schemas.microsoft.com/office/powerpoint/2010/main">
          <mc:Choice Requires="p14">
            <p:contentPart p14:bwMode="auto" r:id="rId424">
              <p14:nvContentPartPr>
                <p14:cNvPr id="446" name="Ink 445">
                  <a:extLst>
                    <a:ext uri="{FF2B5EF4-FFF2-40B4-BE49-F238E27FC236}">
                      <a16:creationId xmlns:a16="http://schemas.microsoft.com/office/drawing/2014/main" id="{CA64B634-B7B4-8097-ED3B-E5C2A52DC4B5}"/>
                    </a:ext>
                  </a:extLst>
                </p14:cNvPr>
                <p14:cNvContentPartPr/>
                <p14:nvPr/>
              </p14:nvContentPartPr>
              <p14:xfrm>
                <a:off x="8516414" y="4059960"/>
                <a:ext cx="162000" cy="66600"/>
              </p14:xfrm>
            </p:contentPart>
          </mc:Choice>
          <mc:Fallback xmlns="">
            <p:pic>
              <p:nvPicPr>
                <p:cNvPr id="446" name="Ink 445">
                  <a:extLst>
                    <a:ext uri="{FF2B5EF4-FFF2-40B4-BE49-F238E27FC236}">
                      <a16:creationId xmlns:a16="http://schemas.microsoft.com/office/drawing/2014/main" id="{CA64B634-B7B4-8097-ED3B-E5C2A52DC4B5}"/>
                    </a:ext>
                  </a:extLst>
                </p:cNvPr>
                <p:cNvPicPr/>
                <p:nvPr/>
              </p:nvPicPr>
              <p:blipFill>
                <a:blip r:embed="rId425"/>
                <a:stretch>
                  <a:fillRect/>
                </a:stretch>
              </p:blipFill>
              <p:spPr>
                <a:xfrm>
                  <a:off x="8510294" y="4053840"/>
                  <a:ext cx="174240" cy="78840"/>
                </a:xfrm>
                <a:prstGeom prst="rect">
                  <a:avLst/>
                </a:prstGeom>
              </p:spPr>
            </p:pic>
          </mc:Fallback>
        </mc:AlternateContent>
        <mc:AlternateContent xmlns:mc="http://schemas.openxmlformats.org/markup-compatibility/2006" xmlns:p14="http://schemas.microsoft.com/office/powerpoint/2010/main">
          <mc:Choice Requires="p14">
            <p:contentPart p14:bwMode="auto" r:id="rId426">
              <p14:nvContentPartPr>
                <p14:cNvPr id="447" name="Ink 446">
                  <a:extLst>
                    <a:ext uri="{FF2B5EF4-FFF2-40B4-BE49-F238E27FC236}">
                      <a16:creationId xmlns:a16="http://schemas.microsoft.com/office/drawing/2014/main" id="{A044BEFA-6DEF-43A9-AC53-A7ED465E7377}"/>
                    </a:ext>
                  </a:extLst>
                </p14:cNvPr>
                <p14:cNvContentPartPr/>
                <p14:nvPr/>
              </p14:nvContentPartPr>
              <p14:xfrm>
                <a:off x="8750054" y="4057440"/>
                <a:ext cx="236880" cy="282240"/>
              </p14:xfrm>
            </p:contentPart>
          </mc:Choice>
          <mc:Fallback xmlns="">
            <p:pic>
              <p:nvPicPr>
                <p:cNvPr id="447" name="Ink 446">
                  <a:extLst>
                    <a:ext uri="{FF2B5EF4-FFF2-40B4-BE49-F238E27FC236}">
                      <a16:creationId xmlns:a16="http://schemas.microsoft.com/office/drawing/2014/main" id="{A044BEFA-6DEF-43A9-AC53-A7ED465E7377}"/>
                    </a:ext>
                  </a:extLst>
                </p:cNvPr>
                <p:cNvPicPr/>
                <p:nvPr/>
              </p:nvPicPr>
              <p:blipFill>
                <a:blip r:embed="rId427"/>
                <a:stretch>
                  <a:fillRect/>
                </a:stretch>
              </p:blipFill>
              <p:spPr>
                <a:xfrm>
                  <a:off x="8743934" y="4051320"/>
                  <a:ext cx="249120" cy="294480"/>
                </a:xfrm>
                <a:prstGeom prst="rect">
                  <a:avLst/>
                </a:prstGeom>
              </p:spPr>
            </p:pic>
          </mc:Fallback>
        </mc:AlternateContent>
        <mc:AlternateContent xmlns:mc="http://schemas.openxmlformats.org/markup-compatibility/2006" xmlns:p14="http://schemas.microsoft.com/office/powerpoint/2010/main">
          <mc:Choice Requires="p14">
            <p:contentPart p14:bwMode="auto" r:id="rId428">
              <p14:nvContentPartPr>
                <p14:cNvPr id="449" name="Ink 448">
                  <a:extLst>
                    <a:ext uri="{FF2B5EF4-FFF2-40B4-BE49-F238E27FC236}">
                      <a16:creationId xmlns:a16="http://schemas.microsoft.com/office/drawing/2014/main" id="{EF4BA14A-E3E7-EF7A-E6C6-9FBA42CDD4DA}"/>
                    </a:ext>
                  </a:extLst>
                </p14:cNvPr>
                <p14:cNvContentPartPr/>
                <p14:nvPr/>
              </p14:nvContentPartPr>
              <p14:xfrm>
                <a:off x="9044894" y="3968160"/>
                <a:ext cx="439560" cy="173880"/>
              </p14:xfrm>
            </p:contentPart>
          </mc:Choice>
          <mc:Fallback xmlns="">
            <p:pic>
              <p:nvPicPr>
                <p:cNvPr id="449" name="Ink 448">
                  <a:extLst>
                    <a:ext uri="{FF2B5EF4-FFF2-40B4-BE49-F238E27FC236}">
                      <a16:creationId xmlns:a16="http://schemas.microsoft.com/office/drawing/2014/main" id="{EF4BA14A-E3E7-EF7A-E6C6-9FBA42CDD4DA}"/>
                    </a:ext>
                  </a:extLst>
                </p:cNvPr>
                <p:cNvPicPr/>
                <p:nvPr/>
              </p:nvPicPr>
              <p:blipFill>
                <a:blip r:embed="rId429"/>
                <a:stretch>
                  <a:fillRect/>
                </a:stretch>
              </p:blipFill>
              <p:spPr>
                <a:xfrm>
                  <a:off x="9038774" y="3962040"/>
                  <a:ext cx="451800" cy="186120"/>
                </a:xfrm>
                <a:prstGeom prst="rect">
                  <a:avLst/>
                </a:prstGeom>
              </p:spPr>
            </p:pic>
          </mc:Fallback>
        </mc:AlternateContent>
      </p:grpSp>
      <p:grpSp>
        <p:nvGrpSpPr>
          <p:cNvPr id="456" name="Group 455">
            <a:extLst>
              <a:ext uri="{FF2B5EF4-FFF2-40B4-BE49-F238E27FC236}">
                <a16:creationId xmlns:a16="http://schemas.microsoft.com/office/drawing/2014/main" id="{DB485366-54AC-2394-7566-FB0AF1028BB0}"/>
              </a:ext>
            </a:extLst>
          </p:cNvPr>
          <p:cNvGrpSpPr/>
          <p:nvPr/>
        </p:nvGrpSpPr>
        <p:grpSpPr>
          <a:xfrm>
            <a:off x="7714694" y="4536240"/>
            <a:ext cx="2811600" cy="566640"/>
            <a:chOff x="7714694" y="4536240"/>
            <a:chExt cx="2811600" cy="566640"/>
          </a:xfrm>
        </p:grpSpPr>
        <mc:AlternateContent xmlns:mc="http://schemas.openxmlformats.org/markup-compatibility/2006" xmlns:p14="http://schemas.microsoft.com/office/powerpoint/2010/main">
          <mc:Choice Requires="p14">
            <p:contentPart p14:bwMode="auto" r:id="rId430">
              <p14:nvContentPartPr>
                <p14:cNvPr id="451" name="Ink 450">
                  <a:extLst>
                    <a:ext uri="{FF2B5EF4-FFF2-40B4-BE49-F238E27FC236}">
                      <a16:creationId xmlns:a16="http://schemas.microsoft.com/office/drawing/2014/main" id="{4A01EEBC-29D7-208B-3893-D816DF402FDA}"/>
                    </a:ext>
                  </a:extLst>
                </p14:cNvPr>
                <p14:cNvContentPartPr/>
                <p14:nvPr/>
              </p14:nvContentPartPr>
              <p14:xfrm>
                <a:off x="7714694" y="4621560"/>
                <a:ext cx="2811600" cy="481320"/>
              </p14:xfrm>
            </p:contentPart>
          </mc:Choice>
          <mc:Fallback xmlns="">
            <p:pic>
              <p:nvPicPr>
                <p:cNvPr id="451" name="Ink 450">
                  <a:extLst>
                    <a:ext uri="{FF2B5EF4-FFF2-40B4-BE49-F238E27FC236}">
                      <a16:creationId xmlns:a16="http://schemas.microsoft.com/office/drawing/2014/main" id="{4A01EEBC-29D7-208B-3893-D816DF402FDA}"/>
                    </a:ext>
                  </a:extLst>
                </p:cNvPr>
                <p:cNvPicPr/>
                <p:nvPr/>
              </p:nvPicPr>
              <p:blipFill>
                <a:blip r:embed="rId431"/>
                <a:stretch>
                  <a:fillRect/>
                </a:stretch>
              </p:blipFill>
              <p:spPr>
                <a:xfrm>
                  <a:off x="7708574" y="4615440"/>
                  <a:ext cx="2823840" cy="493560"/>
                </a:xfrm>
                <a:prstGeom prst="rect">
                  <a:avLst/>
                </a:prstGeom>
              </p:spPr>
            </p:pic>
          </mc:Fallback>
        </mc:AlternateContent>
        <mc:AlternateContent xmlns:mc="http://schemas.openxmlformats.org/markup-compatibility/2006" xmlns:p14="http://schemas.microsoft.com/office/powerpoint/2010/main">
          <mc:Choice Requires="p14">
            <p:contentPart p14:bwMode="auto" r:id="rId432">
              <p14:nvContentPartPr>
                <p14:cNvPr id="452" name="Ink 451">
                  <a:extLst>
                    <a:ext uri="{FF2B5EF4-FFF2-40B4-BE49-F238E27FC236}">
                      <a16:creationId xmlns:a16="http://schemas.microsoft.com/office/drawing/2014/main" id="{A0A1EDF0-7C4E-7CD8-40C1-A26AF911322D}"/>
                    </a:ext>
                  </a:extLst>
                </p14:cNvPr>
                <p14:cNvContentPartPr/>
                <p14:nvPr/>
              </p14:nvContentPartPr>
              <p14:xfrm>
                <a:off x="8703974" y="4599240"/>
                <a:ext cx="70560" cy="164160"/>
              </p14:xfrm>
            </p:contentPart>
          </mc:Choice>
          <mc:Fallback xmlns="">
            <p:pic>
              <p:nvPicPr>
                <p:cNvPr id="452" name="Ink 451">
                  <a:extLst>
                    <a:ext uri="{FF2B5EF4-FFF2-40B4-BE49-F238E27FC236}">
                      <a16:creationId xmlns:a16="http://schemas.microsoft.com/office/drawing/2014/main" id="{A0A1EDF0-7C4E-7CD8-40C1-A26AF911322D}"/>
                    </a:ext>
                  </a:extLst>
                </p:cNvPr>
                <p:cNvPicPr/>
                <p:nvPr/>
              </p:nvPicPr>
              <p:blipFill>
                <a:blip r:embed="rId433"/>
                <a:stretch>
                  <a:fillRect/>
                </a:stretch>
              </p:blipFill>
              <p:spPr>
                <a:xfrm>
                  <a:off x="8697854" y="4593120"/>
                  <a:ext cx="82800" cy="176400"/>
                </a:xfrm>
                <a:prstGeom prst="rect">
                  <a:avLst/>
                </a:prstGeom>
              </p:spPr>
            </p:pic>
          </mc:Fallback>
        </mc:AlternateContent>
        <mc:AlternateContent xmlns:mc="http://schemas.openxmlformats.org/markup-compatibility/2006" xmlns:p14="http://schemas.microsoft.com/office/powerpoint/2010/main">
          <mc:Choice Requires="p14">
            <p:contentPart p14:bwMode="auto" r:id="rId434">
              <p14:nvContentPartPr>
                <p14:cNvPr id="453" name="Ink 452">
                  <a:extLst>
                    <a:ext uri="{FF2B5EF4-FFF2-40B4-BE49-F238E27FC236}">
                      <a16:creationId xmlns:a16="http://schemas.microsoft.com/office/drawing/2014/main" id="{D501C7F1-9C59-FF2D-8123-052C06721C69}"/>
                    </a:ext>
                  </a:extLst>
                </p14:cNvPr>
                <p14:cNvContentPartPr/>
                <p14:nvPr/>
              </p14:nvContentPartPr>
              <p14:xfrm>
                <a:off x="8975054" y="4695720"/>
                <a:ext cx="145800" cy="234720"/>
              </p14:xfrm>
            </p:contentPart>
          </mc:Choice>
          <mc:Fallback xmlns="">
            <p:pic>
              <p:nvPicPr>
                <p:cNvPr id="453" name="Ink 452">
                  <a:extLst>
                    <a:ext uri="{FF2B5EF4-FFF2-40B4-BE49-F238E27FC236}">
                      <a16:creationId xmlns:a16="http://schemas.microsoft.com/office/drawing/2014/main" id="{D501C7F1-9C59-FF2D-8123-052C06721C69}"/>
                    </a:ext>
                  </a:extLst>
                </p:cNvPr>
                <p:cNvPicPr/>
                <p:nvPr/>
              </p:nvPicPr>
              <p:blipFill>
                <a:blip r:embed="rId435"/>
                <a:stretch>
                  <a:fillRect/>
                </a:stretch>
              </p:blipFill>
              <p:spPr>
                <a:xfrm>
                  <a:off x="8968934" y="4689600"/>
                  <a:ext cx="158040" cy="246960"/>
                </a:xfrm>
                <a:prstGeom prst="rect">
                  <a:avLst/>
                </a:prstGeom>
              </p:spPr>
            </p:pic>
          </mc:Fallback>
        </mc:AlternateContent>
        <mc:AlternateContent xmlns:mc="http://schemas.openxmlformats.org/markup-compatibility/2006" xmlns:p14="http://schemas.microsoft.com/office/powerpoint/2010/main">
          <mc:Choice Requires="p14">
            <p:contentPart p14:bwMode="auto" r:id="rId436">
              <p14:nvContentPartPr>
                <p14:cNvPr id="454" name="Ink 453">
                  <a:extLst>
                    <a:ext uri="{FF2B5EF4-FFF2-40B4-BE49-F238E27FC236}">
                      <a16:creationId xmlns:a16="http://schemas.microsoft.com/office/drawing/2014/main" id="{4FD51E8B-00E4-6138-49C9-707F1F9FE322}"/>
                    </a:ext>
                  </a:extLst>
                </p14:cNvPr>
                <p14:cNvContentPartPr/>
                <p14:nvPr/>
              </p14:nvContentPartPr>
              <p14:xfrm>
                <a:off x="9242534" y="4550640"/>
                <a:ext cx="21960" cy="155880"/>
              </p14:xfrm>
            </p:contentPart>
          </mc:Choice>
          <mc:Fallback xmlns="">
            <p:pic>
              <p:nvPicPr>
                <p:cNvPr id="454" name="Ink 453">
                  <a:extLst>
                    <a:ext uri="{FF2B5EF4-FFF2-40B4-BE49-F238E27FC236}">
                      <a16:creationId xmlns:a16="http://schemas.microsoft.com/office/drawing/2014/main" id="{4FD51E8B-00E4-6138-49C9-707F1F9FE322}"/>
                    </a:ext>
                  </a:extLst>
                </p:cNvPr>
                <p:cNvPicPr/>
                <p:nvPr/>
              </p:nvPicPr>
              <p:blipFill>
                <a:blip r:embed="rId437"/>
                <a:stretch>
                  <a:fillRect/>
                </a:stretch>
              </p:blipFill>
              <p:spPr>
                <a:xfrm>
                  <a:off x="9236414" y="4544520"/>
                  <a:ext cx="34200" cy="168120"/>
                </a:xfrm>
                <a:prstGeom prst="rect">
                  <a:avLst/>
                </a:prstGeom>
              </p:spPr>
            </p:pic>
          </mc:Fallback>
        </mc:AlternateContent>
        <mc:AlternateContent xmlns:mc="http://schemas.openxmlformats.org/markup-compatibility/2006" xmlns:p14="http://schemas.microsoft.com/office/powerpoint/2010/main">
          <mc:Choice Requires="p14">
            <p:contentPart p14:bwMode="auto" r:id="rId438">
              <p14:nvContentPartPr>
                <p14:cNvPr id="455" name="Ink 454">
                  <a:extLst>
                    <a:ext uri="{FF2B5EF4-FFF2-40B4-BE49-F238E27FC236}">
                      <a16:creationId xmlns:a16="http://schemas.microsoft.com/office/drawing/2014/main" id="{6D008E18-DD1F-41AE-ABD7-7D3A451273C6}"/>
                    </a:ext>
                  </a:extLst>
                </p14:cNvPr>
                <p14:cNvContentPartPr/>
                <p14:nvPr/>
              </p14:nvContentPartPr>
              <p14:xfrm>
                <a:off x="9317774" y="4536240"/>
                <a:ext cx="14760" cy="193320"/>
              </p14:xfrm>
            </p:contentPart>
          </mc:Choice>
          <mc:Fallback xmlns="">
            <p:pic>
              <p:nvPicPr>
                <p:cNvPr id="455" name="Ink 454">
                  <a:extLst>
                    <a:ext uri="{FF2B5EF4-FFF2-40B4-BE49-F238E27FC236}">
                      <a16:creationId xmlns:a16="http://schemas.microsoft.com/office/drawing/2014/main" id="{6D008E18-DD1F-41AE-ABD7-7D3A451273C6}"/>
                    </a:ext>
                  </a:extLst>
                </p:cNvPr>
                <p:cNvPicPr/>
                <p:nvPr/>
              </p:nvPicPr>
              <p:blipFill>
                <a:blip r:embed="rId439"/>
                <a:stretch>
                  <a:fillRect/>
                </a:stretch>
              </p:blipFill>
              <p:spPr>
                <a:xfrm>
                  <a:off x="9311654" y="4530120"/>
                  <a:ext cx="27000" cy="205560"/>
                </a:xfrm>
                <a:prstGeom prst="rect">
                  <a:avLst/>
                </a:prstGeom>
              </p:spPr>
            </p:pic>
          </mc:Fallback>
        </mc:AlternateContent>
      </p:grpSp>
      <p:grpSp>
        <p:nvGrpSpPr>
          <p:cNvPr id="461" name="Group 460">
            <a:extLst>
              <a:ext uri="{FF2B5EF4-FFF2-40B4-BE49-F238E27FC236}">
                <a16:creationId xmlns:a16="http://schemas.microsoft.com/office/drawing/2014/main" id="{5995CAC5-6C34-2245-9E2C-634020E1E21D}"/>
              </a:ext>
            </a:extLst>
          </p:cNvPr>
          <p:cNvGrpSpPr/>
          <p:nvPr/>
        </p:nvGrpSpPr>
        <p:grpSpPr>
          <a:xfrm>
            <a:off x="7837454" y="5278200"/>
            <a:ext cx="2674080" cy="474480"/>
            <a:chOff x="7837454" y="5278200"/>
            <a:chExt cx="2674080" cy="474480"/>
          </a:xfrm>
        </p:grpSpPr>
        <mc:AlternateContent xmlns:mc="http://schemas.openxmlformats.org/markup-compatibility/2006" xmlns:p14="http://schemas.microsoft.com/office/powerpoint/2010/main">
          <mc:Choice Requires="p14">
            <p:contentPart p14:bwMode="auto" r:id="rId440">
              <p14:nvContentPartPr>
                <p14:cNvPr id="457" name="Ink 456">
                  <a:extLst>
                    <a:ext uri="{FF2B5EF4-FFF2-40B4-BE49-F238E27FC236}">
                      <a16:creationId xmlns:a16="http://schemas.microsoft.com/office/drawing/2014/main" id="{ECD035DE-91C0-E076-A814-722F44DF3DE1}"/>
                    </a:ext>
                  </a:extLst>
                </p14:cNvPr>
                <p14:cNvContentPartPr/>
                <p14:nvPr/>
              </p14:nvContentPartPr>
              <p14:xfrm>
                <a:off x="7837454" y="5377920"/>
                <a:ext cx="2674080" cy="374760"/>
              </p14:xfrm>
            </p:contentPart>
          </mc:Choice>
          <mc:Fallback xmlns="">
            <p:pic>
              <p:nvPicPr>
                <p:cNvPr id="457" name="Ink 456">
                  <a:extLst>
                    <a:ext uri="{FF2B5EF4-FFF2-40B4-BE49-F238E27FC236}">
                      <a16:creationId xmlns:a16="http://schemas.microsoft.com/office/drawing/2014/main" id="{ECD035DE-91C0-E076-A814-722F44DF3DE1}"/>
                    </a:ext>
                  </a:extLst>
                </p:cNvPr>
                <p:cNvPicPr/>
                <p:nvPr/>
              </p:nvPicPr>
              <p:blipFill>
                <a:blip r:embed="rId441"/>
                <a:stretch>
                  <a:fillRect/>
                </a:stretch>
              </p:blipFill>
              <p:spPr>
                <a:xfrm>
                  <a:off x="7831334" y="5371800"/>
                  <a:ext cx="2686320" cy="387000"/>
                </a:xfrm>
                <a:prstGeom prst="rect">
                  <a:avLst/>
                </a:prstGeom>
              </p:spPr>
            </p:pic>
          </mc:Fallback>
        </mc:AlternateContent>
        <mc:AlternateContent xmlns:mc="http://schemas.openxmlformats.org/markup-compatibility/2006" xmlns:p14="http://schemas.microsoft.com/office/powerpoint/2010/main">
          <mc:Choice Requires="p14">
            <p:contentPart p14:bwMode="auto" r:id="rId442">
              <p14:nvContentPartPr>
                <p14:cNvPr id="458" name="Ink 457">
                  <a:extLst>
                    <a:ext uri="{FF2B5EF4-FFF2-40B4-BE49-F238E27FC236}">
                      <a16:creationId xmlns:a16="http://schemas.microsoft.com/office/drawing/2014/main" id="{83DEAEFC-2E79-DD36-06A6-2F7EC04690F2}"/>
                    </a:ext>
                  </a:extLst>
                </p14:cNvPr>
                <p14:cNvContentPartPr/>
                <p14:nvPr/>
              </p14:nvContentPartPr>
              <p14:xfrm>
                <a:off x="9005294" y="5298720"/>
                <a:ext cx="43560" cy="188640"/>
              </p14:xfrm>
            </p:contentPart>
          </mc:Choice>
          <mc:Fallback xmlns="">
            <p:pic>
              <p:nvPicPr>
                <p:cNvPr id="458" name="Ink 457">
                  <a:extLst>
                    <a:ext uri="{FF2B5EF4-FFF2-40B4-BE49-F238E27FC236}">
                      <a16:creationId xmlns:a16="http://schemas.microsoft.com/office/drawing/2014/main" id="{83DEAEFC-2E79-DD36-06A6-2F7EC04690F2}"/>
                    </a:ext>
                  </a:extLst>
                </p:cNvPr>
                <p:cNvPicPr/>
                <p:nvPr/>
              </p:nvPicPr>
              <p:blipFill>
                <a:blip r:embed="rId443"/>
                <a:stretch>
                  <a:fillRect/>
                </a:stretch>
              </p:blipFill>
              <p:spPr>
                <a:xfrm>
                  <a:off x="8999174" y="5292600"/>
                  <a:ext cx="55800" cy="200880"/>
                </a:xfrm>
                <a:prstGeom prst="rect">
                  <a:avLst/>
                </a:prstGeom>
              </p:spPr>
            </p:pic>
          </mc:Fallback>
        </mc:AlternateContent>
        <mc:AlternateContent xmlns:mc="http://schemas.openxmlformats.org/markup-compatibility/2006" xmlns:p14="http://schemas.microsoft.com/office/powerpoint/2010/main">
          <mc:Choice Requires="p14">
            <p:contentPart p14:bwMode="auto" r:id="rId444">
              <p14:nvContentPartPr>
                <p14:cNvPr id="459" name="Ink 458">
                  <a:extLst>
                    <a:ext uri="{FF2B5EF4-FFF2-40B4-BE49-F238E27FC236}">
                      <a16:creationId xmlns:a16="http://schemas.microsoft.com/office/drawing/2014/main" id="{B6D4FD32-C23D-6923-6559-969A7FD6EDBD}"/>
                    </a:ext>
                  </a:extLst>
                </p14:cNvPr>
                <p14:cNvContentPartPr/>
                <p14:nvPr/>
              </p14:nvContentPartPr>
              <p14:xfrm>
                <a:off x="9084134" y="5313840"/>
                <a:ext cx="18360" cy="142560"/>
              </p14:xfrm>
            </p:contentPart>
          </mc:Choice>
          <mc:Fallback xmlns="">
            <p:pic>
              <p:nvPicPr>
                <p:cNvPr id="459" name="Ink 458">
                  <a:extLst>
                    <a:ext uri="{FF2B5EF4-FFF2-40B4-BE49-F238E27FC236}">
                      <a16:creationId xmlns:a16="http://schemas.microsoft.com/office/drawing/2014/main" id="{B6D4FD32-C23D-6923-6559-969A7FD6EDBD}"/>
                    </a:ext>
                  </a:extLst>
                </p:cNvPr>
                <p:cNvPicPr/>
                <p:nvPr/>
              </p:nvPicPr>
              <p:blipFill>
                <a:blip r:embed="rId445"/>
                <a:stretch>
                  <a:fillRect/>
                </a:stretch>
              </p:blipFill>
              <p:spPr>
                <a:xfrm>
                  <a:off x="9078014" y="5307720"/>
                  <a:ext cx="30600" cy="154800"/>
                </a:xfrm>
                <a:prstGeom prst="rect">
                  <a:avLst/>
                </a:prstGeom>
              </p:spPr>
            </p:pic>
          </mc:Fallback>
        </mc:AlternateContent>
        <mc:AlternateContent xmlns:mc="http://schemas.openxmlformats.org/markup-compatibility/2006" xmlns:p14="http://schemas.microsoft.com/office/powerpoint/2010/main">
          <mc:Choice Requires="p14">
            <p:contentPart p14:bwMode="auto" r:id="rId446">
              <p14:nvContentPartPr>
                <p14:cNvPr id="460" name="Ink 459">
                  <a:extLst>
                    <a:ext uri="{FF2B5EF4-FFF2-40B4-BE49-F238E27FC236}">
                      <a16:creationId xmlns:a16="http://schemas.microsoft.com/office/drawing/2014/main" id="{63CDB11B-03E7-78E9-57F4-E09E9363DC81}"/>
                    </a:ext>
                  </a:extLst>
                </p14:cNvPr>
                <p14:cNvContentPartPr/>
                <p14:nvPr/>
              </p14:nvContentPartPr>
              <p14:xfrm>
                <a:off x="9156134" y="5278200"/>
                <a:ext cx="21960" cy="200880"/>
              </p14:xfrm>
            </p:contentPart>
          </mc:Choice>
          <mc:Fallback xmlns="">
            <p:pic>
              <p:nvPicPr>
                <p:cNvPr id="460" name="Ink 459">
                  <a:extLst>
                    <a:ext uri="{FF2B5EF4-FFF2-40B4-BE49-F238E27FC236}">
                      <a16:creationId xmlns:a16="http://schemas.microsoft.com/office/drawing/2014/main" id="{63CDB11B-03E7-78E9-57F4-E09E9363DC81}"/>
                    </a:ext>
                  </a:extLst>
                </p:cNvPr>
                <p:cNvPicPr/>
                <p:nvPr/>
              </p:nvPicPr>
              <p:blipFill>
                <a:blip r:embed="rId447"/>
                <a:stretch>
                  <a:fillRect/>
                </a:stretch>
              </p:blipFill>
              <p:spPr>
                <a:xfrm>
                  <a:off x="9150014" y="5272080"/>
                  <a:ext cx="34200" cy="213120"/>
                </a:xfrm>
                <a:prstGeom prst="rect">
                  <a:avLst/>
                </a:prstGeom>
              </p:spPr>
            </p:pic>
          </mc:Fallback>
        </mc:AlternateContent>
      </p:grpSp>
      <p:grpSp>
        <p:nvGrpSpPr>
          <p:cNvPr id="493" name="Group 492">
            <a:extLst>
              <a:ext uri="{FF2B5EF4-FFF2-40B4-BE49-F238E27FC236}">
                <a16:creationId xmlns:a16="http://schemas.microsoft.com/office/drawing/2014/main" id="{370E8C2A-CD6A-F869-425D-A0D7CC1073D0}"/>
              </a:ext>
            </a:extLst>
          </p:cNvPr>
          <p:cNvGrpSpPr/>
          <p:nvPr/>
        </p:nvGrpSpPr>
        <p:grpSpPr>
          <a:xfrm>
            <a:off x="10658774" y="4191720"/>
            <a:ext cx="1412280" cy="880560"/>
            <a:chOff x="10658774" y="4191720"/>
            <a:chExt cx="1412280" cy="880560"/>
          </a:xfrm>
        </p:grpSpPr>
        <mc:AlternateContent xmlns:mc="http://schemas.openxmlformats.org/markup-compatibility/2006" xmlns:p14="http://schemas.microsoft.com/office/powerpoint/2010/main">
          <mc:Choice Requires="p14">
            <p:contentPart p14:bwMode="auto" r:id="rId448">
              <p14:nvContentPartPr>
                <p14:cNvPr id="462" name="Ink 461">
                  <a:extLst>
                    <a:ext uri="{FF2B5EF4-FFF2-40B4-BE49-F238E27FC236}">
                      <a16:creationId xmlns:a16="http://schemas.microsoft.com/office/drawing/2014/main" id="{5BE0868C-980E-A641-CCBA-2B41D86989E6}"/>
                    </a:ext>
                  </a:extLst>
                </p14:cNvPr>
                <p14:cNvContentPartPr/>
                <p14:nvPr/>
              </p14:nvContentPartPr>
              <p14:xfrm>
                <a:off x="10658774" y="4390800"/>
                <a:ext cx="32760" cy="161280"/>
              </p14:xfrm>
            </p:contentPart>
          </mc:Choice>
          <mc:Fallback xmlns="">
            <p:pic>
              <p:nvPicPr>
                <p:cNvPr id="462" name="Ink 461">
                  <a:extLst>
                    <a:ext uri="{FF2B5EF4-FFF2-40B4-BE49-F238E27FC236}">
                      <a16:creationId xmlns:a16="http://schemas.microsoft.com/office/drawing/2014/main" id="{5BE0868C-980E-A641-CCBA-2B41D86989E6}"/>
                    </a:ext>
                  </a:extLst>
                </p:cNvPr>
                <p:cNvPicPr/>
                <p:nvPr/>
              </p:nvPicPr>
              <p:blipFill>
                <a:blip r:embed="rId449"/>
                <a:stretch>
                  <a:fillRect/>
                </a:stretch>
              </p:blipFill>
              <p:spPr>
                <a:xfrm>
                  <a:off x="10652654" y="4384680"/>
                  <a:ext cx="45000" cy="173520"/>
                </a:xfrm>
                <a:prstGeom prst="rect">
                  <a:avLst/>
                </a:prstGeom>
              </p:spPr>
            </p:pic>
          </mc:Fallback>
        </mc:AlternateContent>
        <mc:AlternateContent xmlns:mc="http://schemas.openxmlformats.org/markup-compatibility/2006" xmlns:p14="http://schemas.microsoft.com/office/powerpoint/2010/main">
          <mc:Choice Requires="p14">
            <p:contentPart p14:bwMode="auto" r:id="rId450">
              <p14:nvContentPartPr>
                <p14:cNvPr id="463" name="Ink 462">
                  <a:extLst>
                    <a:ext uri="{FF2B5EF4-FFF2-40B4-BE49-F238E27FC236}">
                      <a16:creationId xmlns:a16="http://schemas.microsoft.com/office/drawing/2014/main" id="{060804FF-C2DF-A840-00DC-3E1A42ADC5E4}"/>
                    </a:ext>
                  </a:extLst>
                </p14:cNvPr>
                <p14:cNvContentPartPr/>
                <p14:nvPr/>
              </p14:nvContentPartPr>
              <p14:xfrm>
                <a:off x="10858934" y="4328520"/>
                <a:ext cx="131040" cy="170640"/>
              </p14:xfrm>
            </p:contentPart>
          </mc:Choice>
          <mc:Fallback xmlns="">
            <p:pic>
              <p:nvPicPr>
                <p:cNvPr id="463" name="Ink 462">
                  <a:extLst>
                    <a:ext uri="{FF2B5EF4-FFF2-40B4-BE49-F238E27FC236}">
                      <a16:creationId xmlns:a16="http://schemas.microsoft.com/office/drawing/2014/main" id="{060804FF-C2DF-A840-00DC-3E1A42ADC5E4}"/>
                    </a:ext>
                  </a:extLst>
                </p:cNvPr>
                <p:cNvPicPr/>
                <p:nvPr/>
              </p:nvPicPr>
              <p:blipFill>
                <a:blip r:embed="rId451"/>
                <a:stretch>
                  <a:fillRect/>
                </a:stretch>
              </p:blipFill>
              <p:spPr>
                <a:xfrm>
                  <a:off x="10852814" y="4322400"/>
                  <a:ext cx="143280" cy="182880"/>
                </a:xfrm>
                <a:prstGeom prst="rect">
                  <a:avLst/>
                </a:prstGeom>
              </p:spPr>
            </p:pic>
          </mc:Fallback>
        </mc:AlternateContent>
        <mc:AlternateContent xmlns:mc="http://schemas.openxmlformats.org/markup-compatibility/2006" xmlns:p14="http://schemas.microsoft.com/office/powerpoint/2010/main">
          <mc:Choice Requires="p14">
            <p:contentPart p14:bwMode="auto" r:id="rId452">
              <p14:nvContentPartPr>
                <p14:cNvPr id="464" name="Ink 463">
                  <a:extLst>
                    <a:ext uri="{FF2B5EF4-FFF2-40B4-BE49-F238E27FC236}">
                      <a16:creationId xmlns:a16="http://schemas.microsoft.com/office/drawing/2014/main" id="{A4AC9DA9-5186-FFD6-4ECF-BF0778C2C003}"/>
                    </a:ext>
                  </a:extLst>
                </p14:cNvPr>
                <p14:cNvContentPartPr/>
                <p14:nvPr/>
              </p14:nvContentPartPr>
              <p14:xfrm>
                <a:off x="11097254" y="4228440"/>
                <a:ext cx="32760" cy="253440"/>
              </p14:xfrm>
            </p:contentPart>
          </mc:Choice>
          <mc:Fallback xmlns="">
            <p:pic>
              <p:nvPicPr>
                <p:cNvPr id="464" name="Ink 463">
                  <a:extLst>
                    <a:ext uri="{FF2B5EF4-FFF2-40B4-BE49-F238E27FC236}">
                      <a16:creationId xmlns:a16="http://schemas.microsoft.com/office/drawing/2014/main" id="{A4AC9DA9-5186-FFD6-4ECF-BF0778C2C003}"/>
                    </a:ext>
                  </a:extLst>
                </p:cNvPr>
                <p:cNvPicPr/>
                <p:nvPr/>
              </p:nvPicPr>
              <p:blipFill>
                <a:blip r:embed="rId453"/>
                <a:stretch>
                  <a:fillRect/>
                </a:stretch>
              </p:blipFill>
              <p:spPr>
                <a:xfrm>
                  <a:off x="11091134" y="4222320"/>
                  <a:ext cx="45000" cy="265680"/>
                </a:xfrm>
                <a:prstGeom prst="rect">
                  <a:avLst/>
                </a:prstGeom>
              </p:spPr>
            </p:pic>
          </mc:Fallback>
        </mc:AlternateContent>
        <mc:AlternateContent xmlns:mc="http://schemas.openxmlformats.org/markup-compatibility/2006" xmlns:p14="http://schemas.microsoft.com/office/powerpoint/2010/main">
          <mc:Choice Requires="p14">
            <p:contentPart p14:bwMode="auto" r:id="rId454">
              <p14:nvContentPartPr>
                <p14:cNvPr id="465" name="Ink 464">
                  <a:extLst>
                    <a:ext uri="{FF2B5EF4-FFF2-40B4-BE49-F238E27FC236}">
                      <a16:creationId xmlns:a16="http://schemas.microsoft.com/office/drawing/2014/main" id="{A16468F5-1F77-E884-15C4-8C2CED171A99}"/>
                    </a:ext>
                  </a:extLst>
                </p14:cNvPr>
                <p14:cNvContentPartPr/>
                <p14:nvPr/>
              </p14:nvContentPartPr>
              <p14:xfrm>
                <a:off x="11176454" y="4217280"/>
                <a:ext cx="14760" cy="255240"/>
              </p14:xfrm>
            </p:contentPart>
          </mc:Choice>
          <mc:Fallback xmlns="">
            <p:pic>
              <p:nvPicPr>
                <p:cNvPr id="465" name="Ink 464">
                  <a:extLst>
                    <a:ext uri="{FF2B5EF4-FFF2-40B4-BE49-F238E27FC236}">
                      <a16:creationId xmlns:a16="http://schemas.microsoft.com/office/drawing/2014/main" id="{A16468F5-1F77-E884-15C4-8C2CED171A99}"/>
                    </a:ext>
                  </a:extLst>
                </p:cNvPr>
                <p:cNvPicPr/>
                <p:nvPr/>
              </p:nvPicPr>
              <p:blipFill>
                <a:blip r:embed="rId455"/>
                <a:stretch>
                  <a:fillRect/>
                </a:stretch>
              </p:blipFill>
              <p:spPr>
                <a:xfrm>
                  <a:off x="11170334" y="4211160"/>
                  <a:ext cx="27000" cy="267480"/>
                </a:xfrm>
                <a:prstGeom prst="rect">
                  <a:avLst/>
                </a:prstGeom>
              </p:spPr>
            </p:pic>
          </mc:Fallback>
        </mc:AlternateContent>
        <mc:AlternateContent xmlns:mc="http://schemas.openxmlformats.org/markup-compatibility/2006" xmlns:p14="http://schemas.microsoft.com/office/powerpoint/2010/main">
          <mc:Choice Requires="p14">
            <p:contentPart p14:bwMode="auto" r:id="rId456">
              <p14:nvContentPartPr>
                <p14:cNvPr id="467" name="Ink 466">
                  <a:extLst>
                    <a:ext uri="{FF2B5EF4-FFF2-40B4-BE49-F238E27FC236}">
                      <a16:creationId xmlns:a16="http://schemas.microsoft.com/office/drawing/2014/main" id="{4BE24D93-FB23-9C11-EBE3-15CD6AFA9063}"/>
                    </a:ext>
                  </a:extLst>
                </p14:cNvPr>
                <p14:cNvContentPartPr/>
                <p14:nvPr/>
              </p14:nvContentPartPr>
              <p14:xfrm>
                <a:off x="11456894" y="4191720"/>
                <a:ext cx="53640" cy="168120"/>
              </p14:xfrm>
            </p:contentPart>
          </mc:Choice>
          <mc:Fallback xmlns="">
            <p:pic>
              <p:nvPicPr>
                <p:cNvPr id="467" name="Ink 466">
                  <a:extLst>
                    <a:ext uri="{FF2B5EF4-FFF2-40B4-BE49-F238E27FC236}">
                      <a16:creationId xmlns:a16="http://schemas.microsoft.com/office/drawing/2014/main" id="{4BE24D93-FB23-9C11-EBE3-15CD6AFA9063}"/>
                    </a:ext>
                  </a:extLst>
                </p:cNvPr>
                <p:cNvPicPr/>
                <p:nvPr/>
              </p:nvPicPr>
              <p:blipFill>
                <a:blip r:embed="rId457"/>
                <a:stretch>
                  <a:fillRect/>
                </a:stretch>
              </p:blipFill>
              <p:spPr>
                <a:xfrm>
                  <a:off x="11450774" y="4185600"/>
                  <a:ext cx="65880" cy="180360"/>
                </a:xfrm>
                <a:prstGeom prst="rect">
                  <a:avLst/>
                </a:prstGeom>
              </p:spPr>
            </p:pic>
          </mc:Fallback>
        </mc:AlternateContent>
        <mc:AlternateContent xmlns:mc="http://schemas.openxmlformats.org/markup-compatibility/2006" xmlns:p14="http://schemas.microsoft.com/office/powerpoint/2010/main">
          <mc:Choice Requires="p14">
            <p:contentPart p14:bwMode="auto" r:id="rId458">
              <p14:nvContentPartPr>
                <p14:cNvPr id="468" name="Ink 467">
                  <a:extLst>
                    <a:ext uri="{FF2B5EF4-FFF2-40B4-BE49-F238E27FC236}">
                      <a16:creationId xmlns:a16="http://schemas.microsoft.com/office/drawing/2014/main" id="{4A1DEB9D-16DA-8283-C786-E0E6E1ACC7BD}"/>
                    </a:ext>
                  </a:extLst>
                </p14:cNvPr>
                <p14:cNvContentPartPr/>
                <p14:nvPr/>
              </p14:nvContentPartPr>
              <p14:xfrm>
                <a:off x="11596934" y="4257240"/>
                <a:ext cx="3960" cy="88200"/>
              </p14:xfrm>
            </p:contentPart>
          </mc:Choice>
          <mc:Fallback xmlns="">
            <p:pic>
              <p:nvPicPr>
                <p:cNvPr id="468" name="Ink 467">
                  <a:extLst>
                    <a:ext uri="{FF2B5EF4-FFF2-40B4-BE49-F238E27FC236}">
                      <a16:creationId xmlns:a16="http://schemas.microsoft.com/office/drawing/2014/main" id="{4A1DEB9D-16DA-8283-C786-E0E6E1ACC7BD}"/>
                    </a:ext>
                  </a:extLst>
                </p:cNvPr>
                <p:cNvPicPr/>
                <p:nvPr/>
              </p:nvPicPr>
              <p:blipFill>
                <a:blip r:embed="rId459"/>
                <a:stretch>
                  <a:fillRect/>
                </a:stretch>
              </p:blipFill>
              <p:spPr>
                <a:xfrm>
                  <a:off x="11590814" y="4251120"/>
                  <a:ext cx="16200" cy="100440"/>
                </a:xfrm>
                <a:prstGeom prst="rect">
                  <a:avLst/>
                </a:prstGeom>
              </p:spPr>
            </p:pic>
          </mc:Fallback>
        </mc:AlternateContent>
        <mc:AlternateContent xmlns:mc="http://schemas.openxmlformats.org/markup-compatibility/2006" xmlns:p14="http://schemas.microsoft.com/office/powerpoint/2010/main">
          <mc:Choice Requires="p14">
            <p:contentPart p14:bwMode="auto" r:id="rId460">
              <p14:nvContentPartPr>
                <p14:cNvPr id="469" name="Ink 468">
                  <a:extLst>
                    <a:ext uri="{FF2B5EF4-FFF2-40B4-BE49-F238E27FC236}">
                      <a16:creationId xmlns:a16="http://schemas.microsoft.com/office/drawing/2014/main" id="{4149982C-249E-F7A0-5DC4-140238B47016}"/>
                    </a:ext>
                  </a:extLst>
                </p14:cNvPr>
                <p14:cNvContentPartPr/>
                <p14:nvPr/>
              </p14:nvContentPartPr>
              <p14:xfrm>
                <a:off x="11557334" y="4216920"/>
                <a:ext cx="18360" cy="4680"/>
              </p14:xfrm>
            </p:contentPart>
          </mc:Choice>
          <mc:Fallback xmlns="">
            <p:pic>
              <p:nvPicPr>
                <p:cNvPr id="469" name="Ink 468">
                  <a:extLst>
                    <a:ext uri="{FF2B5EF4-FFF2-40B4-BE49-F238E27FC236}">
                      <a16:creationId xmlns:a16="http://schemas.microsoft.com/office/drawing/2014/main" id="{4149982C-249E-F7A0-5DC4-140238B47016}"/>
                    </a:ext>
                  </a:extLst>
                </p:cNvPr>
                <p:cNvPicPr/>
                <p:nvPr/>
              </p:nvPicPr>
              <p:blipFill>
                <a:blip r:embed="rId461"/>
                <a:stretch>
                  <a:fillRect/>
                </a:stretch>
              </p:blipFill>
              <p:spPr>
                <a:xfrm>
                  <a:off x="11551214" y="4210800"/>
                  <a:ext cx="3060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462">
              <p14:nvContentPartPr>
                <p14:cNvPr id="470" name="Ink 469">
                  <a:extLst>
                    <a:ext uri="{FF2B5EF4-FFF2-40B4-BE49-F238E27FC236}">
                      <a16:creationId xmlns:a16="http://schemas.microsoft.com/office/drawing/2014/main" id="{2B0E62C5-2825-7F4F-200F-B1CB37E83B59}"/>
                    </a:ext>
                  </a:extLst>
                </p14:cNvPr>
                <p14:cNvContentPartPr/>
                <p14:nvPr/>
              </p14:nvContentPartPr>
              <p14:xfrm>
                <a:off x="11658134" y="4193520"/>
                <a:ext cx="105480" cy="117360"/>
              </p14:xfrm>
            </p:contentPart>
          </mc:Choice>
          <mc:Fallback xmlns="">
            <p:pic>
              <p:nvPicPr>
                <p:cNvPr id="470" name="Ink 469">
                  <a:extLst>
                    <a:ext uri="{FF2B5EF4-FFF2-40B4-BE49-F238E27FC236}">
                      <a16:creationId xmlns:a16="http://schemas.microsoft.com/office/drawing/2014/main" id="{2B0E62C5-2825-7F4F-200F-B1CB37E83B59}"/>
                    </a:ext>
                  </a:extLst>
                </p:cNvPr>
                <p:cNvPicPr/>
                <p:nvPr/>
              </p:nvPicPr>
              <p:blipFill>
                <a:blip r:embed="rId463"/>
                <a:stretch>
                  <a:fillRect/>
                </a:stretch>
              </p:blipFill>
              <p:spPr>
                <a:xfrm>
                  <a:off x="11652014" y="4187400"/>
                  <a:ext cx="117720" cy="129600"/>
                </a:xfrm>
                <a:prstGeom prst="rect">
                  <a:avLst/>
                </a:prstGeom>
              </p:spPr>
            </p:pic>
          </mc:Fallback>
        </mc:AlternateContent>
        <mc:AlternateContent xmlns:mc="http://schemas.openxmlformats.org/markup-compatibility/2006" xmlns:p14="http://schemas.microsoft.com/office/powerpoint/2010/main">
          <mc:Choice Requires="p14">
            <p:contentPart p14:bwMode="auto" r:id="rId464">
              <p14:nvContentPartPr>
                <p14:cNvPr id="471" name="Ink 470">
                  <a:extLst>
                    <a:ext uri="{FF2B5EF4-FFF2-40B4-BE49-F238E27FC236}">
                      <a16:creationId xmlns:a16="http://schemas.microsoft.com/office/drawing/2014/main" id="{9B77C82D-F812-D4FA-FF21-BB503F85581A}"/>
                    </a:ext>
                  </a:extLst>
                </p14:cNvPr>
                <p14:cNvContentPartPr/>
                <p14:nvPr/>
              </p14:nvContentPartPr>
              <p14:xfrm>
                <a:off x="10784414" y="4698960"/>
                <a:ext cx="95040" cy="97200"/>
              </p14:xfrm>
            </p:contentPart>
          </mc:Choice>
          <mc:Fallback xmlns="">
            <p:pic>
              <p:nvPicPr>
                <p:cNvPr id="471" name="Ink 470">
                  <a:extLst>
                    <a:ext uri="{FF2B5EF4-FFF2-40B4-BE49-F238E27FC236}">
                      <a16:creationId xmlns:a16="http://schemas.microsoft.com/office/drawing/2014/main" id="{9B77C82D-F812-D4FA-FF21-BB503F85581A}"/>
                    </a:ext>
                  </a:extLst>
                </p:cNvPr>
                <p:cNvPicPr/>
                <p:nvPr/>
              </p:nvPicPr>
              <p:blipFill>
                <a:blip r:embed="rId465"/>
                <a:stretch>
                  <a:fillRect/>
                </a:stretch>
              </p:blipFill>
              <p:spPr>
                <a:xfrm>
                  <a:off x="10778294" y="4692840"/>
                  <a:ext cx="107280" cy="109440"/>
                </a:xfrm>
                <a:prstGeom prst="rect">
                  <a:avLst/>
                </a:prstGeom>
              </p:spPr>
            </p:pic>
          </mc:Fallback>
        </mc:AlternateContent>
        <mc:AlternateContent xmlns:mc="http://schemas.openxmlformats.org/markup-compatibility/2006" xmlns:p14="http://schemas.microsoft.com/office/powerpoint/2010/main">
          <mc:Choice Requires="p14">
            <p:contentPart p14:bwMode="auto" r:id="rId466">
              <p14:nvContentPartPr>
                <p14:cNvPr id="472" name="Ink 471">
                  <a:extLst>
                    <a:ext uri="{FF2B5EF4-FFF2-40B4-BE49-F238E27FC236}">
                      <a16:creationId xmlns:a16="http://schemas.microsoft.com/office/drawing/2014/main" id="{23E8798F-36BF-F52C-755A-BBC09275D9BB}"/>
                    </a:ext>
                  </a:extLst>
                </p14:cNvPr>
                <p14:cNvContentPartPr/>
                <p14:nvPr/>
              </p14:nvContentPartPr>
              <p14:xfrm>
                <a:off x="10921214" y="4674120"/>
                <a:ext cx="108360" cy="79920"/>
              </p14:xfrm>
            </p:contentPart>
          </mc:Choice>
          <mc:Fallback xmlns="">
            <p:pic>
              <p:nvPicPr>
                <p:cNvPr id="472" name="Ink 471">
                  <a:extLst>
                    <a:ext uri="{FF2B5EF4-FFF2-40B4-BE49-F238E27FC236}">
                      <a16:creationId xmlns:a16="http://schemas.microsoft.com/office/drawing/2014/main" id="{23E8798F-36BF-F52C-755A-BBC09275D9BB}"/>
                    </a:ext>
                  </a:extLst>
                </p:cNvPr>
                <p:cNvPicPr/>
                <p:nvPr/>
              </p:nvPicPr>
              <p:blipFill>
                <a:blip r:embed="rId467"/>
                <a:stretch>
                  <a:fillRect/>
                </a:stretch>
              </p:blipFill>
              <p:spPr>
                <a:xfrm>
                  <a:off x="10915094" y="4668000"/>
                  <a:ext cx="120600" cy="92160"/>
                </a:xfrm>
                <a:prstGeom prst="rect">
                  <a:avLst/>
                </a:prstGeom>
              </p:spPr>
            </p:pic>
          </mc:Fallback>
        </mc:AlternateContent>
        <mc:AlternateContent xmlns:mc="http://schemas.openxmlformats.org/markup-compatibility/2006" xmlns:p14="http://schemas.microsoft.com/office/powerpoint/2010/main">
          <mc:Choice Requires="p14">
            <p:contentPart p14:bwMode="auto" r:id="rId468">
              <p14:nvContentPartPr>
                <p14:cNvPr id="473" name="Ink 472">
                  <a:extLst>
                    <a:ext uri="{FF2B5EF4-FFF2-40B4-BE49-F238E27FC236}">
                      <a16:creationId xmlns:a16="http://schemas.microsoft.com/office/drawing/2014/main" id="{531BD849-C555-E4F2-2E36-E34739612D01}"/>
                    </a:ext>
                  </a:extLst>
                </p14:cNvPr>
                <p14:cNvContentPartPr/>
                <p14:nvPr/>
              </p14:nvContentPartPr>
              <p14:xfrm>
                <a:off x="11187254" y="4504560"/>
                <a:ext cx="68760" cy="211320"/>
              </p14:xfrm>
            </p:contentPart>
          </mc:Choice>
          <mc:Fallback xmlns="">
            <p:pic>
              <p:nvPicPr>
                <p:cNvPr id="473" name="Ink 472">
                  <a:extLst>
                    <a:ext uri="{FF2B5EF4-FFF2-40B4-BE49-F238E27FC236}">
                      <a16:creationId xmlns:a16="http://schemas.microsoft.com/office/drawing/2014/main" id="{531BD849-C555-E4F2-2E36-E34739612D01}"/>
                    </a:ext>
                  </a:extLst>
                </p:cNvPr>
                <p:cNvPicPr/>
                <p:nvPr/>
              </p:nvPicPr>
              <p:blipFill>
                <a:blip r:embed="rId469"/>
                <a:stretch>
                  <a:fillRect/>
                </a:stretch>
              </p:blipFill>
              <p:spPr>
                <a:xfrm>
                  <a:off x="11181134" y="4498440"/>
                  <a:ext cx="81000" cy="223560"/>
                </a:xfrm>
                <a:prstGeom prst="rect">
                  <a:avLst/>
                </a:prstGeom>
              </p:spPr>
            </p:pic>
          </mc:Fallback>
        </mc:AlternateContent>
        <mc:AlternateContent xmlns:mc="http://schemas.openxmlformats.org/markup-compatibility/2006" xmlns:p14="http://schemas.microsoft.com/office/powerpoint/2010/main">
          <mc:Choice Requires="p14">
            <p:contentPart p14:bwMode="auto" r:id="rId470">
              <p14:nvContentPartPr>
                <p14:cNvPr id="474" name="Ink 473">
                  <a:extLst>
                    <a:ext uri="{FF2B5EF4-FFF2-40B4-BE49-F238E27FC236}">
                      <a16:creationId xmlns:a16="http://schemas.microsoft.com/office/drawing/2014/main" id="{B8A867BA-BAC3-77A3-BF22-E32CEB304F17}"/>
                    </a:ext>
                  </a:extLst>
                </p14:cNvPr>
                <p14:cNvContentPartPr/>
                <p14:nvPr/>
              </p14:nvContentPartPr>
              <p14:xfrm>
                <a:off x="11169254" y="4589520"/>
                <a:ext cx="140040" cy="52200"/>
              </p14:xfrm>
            </p:contentPart>
          </mc:Choice>
          <mc:Fallback xmlns="">
            <p:pic>
              <p:nvPicPr>
                <p:cNvPr id="474" name="Ink 473">
                  <a:extLst>
                    <a:ext uri="{FF2B5EF4-FFF2-40B4-BE49-F238E27FC236}">
                      <a16:creationId xmlns:a16="http://schemas.microsoft.com/office/drawing/2014/main" id="{B8A867BA-BAC3-77A3-BF22-E32CEB304F17}"/>
                    </a:ext>
                  </a:extLst>
                </p:cNvPr>
                <p:cNvPicPr/>
                <p:nvPr/>
              </p:nvPicPr>
              <p:blipFill>
                <a:blip r:embed="rId471"/>
                <a:stretch>
                  <a:fillRect/>
                </a:stretch>
              </p:blipFill>
              <p:spPr>
                <a:xfrm>
                  <a:off x="11163134" y="4583400"/>
                  <a:ext cx="152280" cy="64440"/>
                </a:xfrm>
                <a:prstGeom prst="rect">
                  <a:avLst/>
                </a:prstGeom>
              </p:spPr>
            </p:pic>
          </mc:Fallback>
        </mc:AlternateContent>
        <mc:AlternateContent xmlns:mc="http://schemas.openxmlformats.org/markup-compatibility/2006" xmlns:p14="http://schemas.microsoft.com/office/powerpoint/2010/main">
          <mc:Choice Requires="p14">
            <p:contentPart p14:bwMode="auto" r:id="rId472">
              <p14:nvContentPartPr>
                <p14:cNvPr id="475" name="Ink 474">
                  <a:extLst>
                    <a:ext uri="{FF2B5EF4-FFF2-40B4-BE49-F238E27FC236}">
                      <a16:creationId xmlns:a16="http://schemas.microsoft.com/office/drawing/2014/main" id="{35701BC7-DAE3-2F7E-7B14-E83A186B415A}"/>
                    </a:ext>
                  </a:extLst>
                </p14:cNvPr>
                <p14:cNvContentPartPr/>
                <p14:nvPr/>
              </p14:nvContentPartPr>
              <p14:xfrm>
                <a:off x="11359694" y="4576560"/>
                <a:ext cx="75960" cy="101880"/>
              </p14:xfrm>
            </p:contentPart>
          </mc:Choice>
          <mc:Fallback xmlns="">
            <p:pic>
              <p:nvPicPr>
                <p:cNvPr id="475" name="Ink 474">
                  <a:extLst>
                    <a:ext uri="{FF2B5EF4-FFF2-40B4-BE49-F238E27FC236}">
                      <a16:creationId xmlns:a16="http://schemas.microsoft.com/office/drawing/2014/main" id="{35701BC7-DAE3-2F7E-7B14-E83A186B415A}"/>
                    </a:ext>
                  </a:extLst>
                </p:cNvPr>
                <p:cNvPicPr/>
                <p:nvPr/>
              </p:nvPicPr>
              <p:blipFill>
                <a:blip r:embed="rId473"/>
                <a:stretch>
                  <a:fillRect/>
                </a:stretch>
              </p:blipFill>
              <p:spPr>
                <a:xfrm>
                  <a:off x="11353574" y="4570440"/>
                  <a:ext cx="88200" cy="114120"/>
                </a:xfrm>
                <a:prstGeom prst="rect">
                  <a:avLst/>
                </a:prstGeom>
              </p:spPr>
            </p:pic>
          </mc:Fallback>
        </mc:AlternateContent>
        <mc:AlternateContent xmlns:mc="http://schemas.openxmlformats.org/markup-compatibility/2006" xmlns:p14="http://schemas.microsoft.com/office/powerpoint/2010/main">
          <mc:Choice Requires="p14">
            <p:contentPart p14:bwMode="auto" r:id="rId474">
              <p14:nvContentPartPr>
                <p14:cNvPr id="476" name="Ink 475">
                  <a:extLst>
                    <a:ext uri="{FF2B5EF4-FFF2-40B4-BE49-F238E27FC236}">
                      <a16:creationId xmlns:a16="http://schemas.microsoft.com/office/drawing/2014/main" id="{F50602B6-7F6F-AE75-D010-9A9FA1F2AB6B}"/>
                    </a:ext>
                  </a:extLst>
                </p14:cNvPr>
                <p14:cNvContentPartPr/>
                <p14:nvPr/>
              </p14:nvContentPartPr>
              <p14:xfrm>
                <a:off x="11510534" y="4526160"/>
                <a:ext cx="47520" cy="149400"/>
              </p14:xfrm>
            </p:contentPart>
          </mc:Choice>
          <mc:Fallback xmlns="">
            <p:pic>
              <p:nvPicPr>
                <p:cNvPr id="476" name="Ink 475">
                  <a:extLst>
                    <a:ext uri="{FF2B5EF4-FFF2-40B4-BE49-F238E27FC236}">
                      <a16:creationId xmlns:a16="http://schemas.microsoft.com/office/drawing/2014/main" id="{F50602B6-7F6F-AE75-D010-9A9FA1F2AB6B}"/>
                    </a:ext>
                  </a:extLst>
                </p:cNvPr>
                <p:cNvPicPr/>
                <p:nvPr/>
              </p:nvPicPr>
              <p:blipFill>
                <a:blip r:embed="rId475"/>
                <a:stretch>
                  <a:fillRect/>
                </a:stretch>
              </p:blipFill>
              <p:spPr>
                <a:xfrm>
                  <a:off x="11504414" y="4520040"/>
                  <a:ext cx="59760" cy="161640"/>
                </a:xfrm>
                <a:prstGeom prst="rect">
                  <a:avLst/>
                </a:prstGeom>
              </p:spPr>
            </p:pic>
          </mc:Fallback>
        </mc:AlternateContent>
        <mc:AlternateContent xmlns:mc="http://schemas.openxmlformats.org/markup-compatibility/2006" xmlns:p14="http://schemas.microsoft.com/office/powerpoint/2010/main">
          <mc:Choice Requires="p14">
            <p:contentPart p14:bwMode="auto" r:id="rId476">
              <p14:nvContentPartPr>
                <p14:cNvPr id="477" name="Ink 476">
                  <a:extLst>
                    <a:ext uri="{FF2B5EF4-FFF2-40B4-BE49-F238E27FC236}">
                      <a16:creationId xmlns:a16="http://schemas.microsoft.com/office/drawing/2014/main" id="{3AF30C8A-8B0E-DA4C-5C6D-8DE360F88075}"/>
                    </a:ext>
                  </a:extLst>
                </p14:cNvPr>
                <p14:cNvContentPartPr/>
                <p14:nvPr/>
              </p14:nvContentPartPr>
              <p14:xfrm>
                <a:off x="11672174" y="4534800"/>
                <a:ext cx="84240" cy="70560"/>
              </p14:xfrm>
            </p:contentPart>
          </mc:Choice>
          <mc:Fallback xmlns="">
            <p:pic>
              <p:nvPicPr>
                <p:cNvPr id="477" name="Ink 476">
                  <a:extLst>
                    <a:ext uri="{FF2B5EF4-FFF2-40B4-BE49-F238E27FC236}">
                      <a16:creationId xmlns:a16="http://schemas.microsoft.com/office/drawing/2014/main" id="{3AF30C8A-8B0E-DA4C-5C6D-8DE360F88075}"/>
                    </a:ext>
                  </a:extLst>
                </p:cNvPr>
                <p:cNvPicPr/>
                <p:nvPr/>
              </p:nvPicPr>
              <p:blipFill>
                <a:blip r:embed="rId477"/>
                <a:stretch>
                  <a:fillRect/>
                </a:stretch>
              </p:blipFill>
              <p:spPr>
                <a:xfrm>
                  <a:off x="11666054" y="4528680"/>
                  <a:ext cx="96480" cy="82800"/>
                </a:xfrm>
                <a:prstGeom prst="rect">
                  <a:avLst/>
                </a:prstGeom>
              </p:spPr>
            </p:pic>
          </mc:Fallback>
        </mc:AlternateContent>
        <mc:AlternateContent xmlns:mc="http://schemas.openxmlformats.org/markup-compatibility/2006" xmlns:p14="http://schemas.microsoft.com/office/powerpoint/2010/main">
          <mc:Choice Requires="p14">
            <p:contentPart p14:bwMode="auto" r:id="rId478">
              <p14:nvContentPartPr>
                <p14:cNvPr id="478" name="Ink 477">
                  <a:extLst>
                    <a:ext uri="{FF2B5EF4-FFF2-40B4-BE49-F238E27FC236}">
                      <a16:creationId xmlns:a16="http://schemas.microsoft.com/office/drawing/2014/main" id="{51D48EE2-3544-9946-878E-5CBB3FC4B8F4}"/>
                    </a:ext>
                  </a:extLst>
                </p14:cNvPr>
                <p14:cNvContentPartPr/>
                <p14:nvPr/>
              </p14:nvContentPartPr>
              <p14:xfrm>
                <a:off x="11830934" y="4307640"/>
                <a:ext cx="36000" cy="224280"/>
              </p14:xfrm>
            </p:contentPart>
          </mc:Choice>
          <mc:Fallback xmlns="">
            <p:pic>
              <p:nvPicPr>
                <p:cNvPr id="478" name="Ink 477">
                  <a:extLst>
                    <a:ext uri="{FF2B5EF4-FFF2-40B4-BE49-F238E27FC236}">
                      <a16:creationId xmlns:a16="http://schemas.microsoft.com/office/drawing/2014/main" id="{51D48EE2-3544-9946-878E-5CBB3FC4B8F4}"/>
                    </a:ext>
                  </a:extLst>
                </p:cNvPr>
                <p:cNvPicPr/>
                <p:nvPr/>
              </p:nvPicPr>
              <p:blipFill>
                <a:blip r:embed="rId479"/>
                <a:stretch>
                  <a:fillRect/>
                </a:stretch>
              </p:blipFill>
              <p:spPr>
                <a:xfrm>
                  <a:off x="11824814" y="4301520"/>
                  <a:ext cx="48240" cy="236520"/>
                </a:xfrm>
                <a:prstGeom prst="rect">
                  <a:avLst/>
                </a:prstGeom>
              </p:spPr>
            </p:pic>
          </mc:Fallback>
        </mc:AlternateContent>
        <mc:AlternateContent xmlns:mc="http://schemas.openxmlformats.org/markup-compatibility/2006" xmlns:p14="http://schemas.microsoft.com/office/powerpoint/2010/main">
          <mc:Choice Requires="p14">
            <p:contentPart p14:bwMode="auto" r:id="rId480">
              <p14:nvContentPartPr>
                <p14:cNvPr id="479" name="Ink 478">
                  <a:extLst>
                    <a:ext uri="{FF2B5EF4-FFF2-40B4-BE49-F238E27FC236}">
                      <a16:creationId xmlns:a16="http://schemas.microsoft.com/office/drawing/2014/main" id="{D0ABE066-6ABA-D16D-6E4D-00B61AEF625F}"/>
                    </a:ext>
                  </a:extLst>
                </p14:cNvPr>
                <p14:cNvContentPartPr/>
                <p14:nvPr/>
              </p14:nvContentPartPr>
              <p14:xfrm>
                <a:off x="11819774" y="4454520"/>
                <a:ext cx="104760" cy="28800"/>
              </p14:xfrm>
            </p:contentPart>
          </mc:Choice>
          <mc:Fallback xmlns="">
            <p:pic>
              <p:nvPicPr>
                <p:cNvPr id="479" name="Ink 478">
                  <a:extLst>
                    <a:ext uri="{FF2B5EF4-FFF2-40B4-BE49-F238E27FC236}">
                      <a16:creationId xmlns:a16="http://schemas.microsoft.com/office/drawing/2014/main" id="{D0ABE066-6ABA-D16D-6E4D-00B61AEF625F}"/>
                    </a:ext>
                  </a:extLst>
                </p:cNvPr>
                <p:cNvPicPr/>
                <p:nvPr/>
              </p:nvPicPr>
              <p:blipFill>
                <a:blip r:embed="rId481"/>
                <a:stretch>
                  <a:fillRect/>
                </a:stretch>
              </p:blipFill>
              <p:spPr>
                <a:xfrm>
                  <a:off x="11813654" y="4448400"/>
                  <a:ext cx="117000" cy="41040"/>
                </a:xfrm>
                <a:prstGeom prst="rect">
                  <a:avLst/>
                </a:prstGeom>
              </p:spPr>
            </p:pic>
          </mc:Fallback>
        </mc:AlternateContent>
        <mc:AlternateContent xmlns:mc="http://schemas.openxmlformats.org/markup-compatibility/2006" xmlns:p14="http://schemas.microsoft.com/office/powerpoint/2010/main">
          <mc:Choice Requires="p14">
            <p:contentPart p14:bwMode="auto" r:id="rId482">
              <p14:nvContentPartPr>
                <p14:cNvPr id="480" name="Ink 479">
                  <a:extLst>
                    <a:ext uri="{FF2B5EF4-FFF2-40B4-BE49-F238E27FC236}">
                      <a16:creationId xmlns:a16="http://schemas.microsoft.com/office/drawing/2014/main" id="{D592D918-DD0B-D9C5-5085-6A40FB55A562}"/>
                    </a:ext>
                  </a:extLst>
                </p14:cNvPr>
                <p14:cNvContentPartPr/>
                <p14:nvPr/>
              </p14:nvContentPartPr>
              <p14:xfrm>
                <a:off x="10846694" y="4924320"/>
                <a:ext cx="128880" cy="147960"/>
              </p14:xfrm>
            </p:contentPart>
          </mc:Choice>
          <mc:Fallback xmlns="">
            <p:pic>
              <p:nvPicPr>
                <p:cNvPr id="480" name="Ink 479">
                  <a:extLst>
                    <a:ext uri="{FF2B5EF4-FFF2-40B4-BE49-F238E27FC236}">
                      <a16:creationId xmlns:a16="http://schemas.microsoft.com/office/drawing/2014/main" id="{D592D918-DD0B-D9C5-5085-6A40FB55A562}"/>
                    </a:ext>
                  </a:extLst>
                </p:cNvPr>
                <p:cNvPicPr/>
                <p:nvPr/>
              </p:nvPicPr>
              <p:blipFill>
                <a:blip r:embed="rId483"/>
                <a:stretch>
                  <a:fillRect/>
                </a:stretch>
              </p:blipFill>
              <p:spPr>
                <a:xfrm>
                  <a:off x="10840574" y="4918200"/>
                  <a:ext cx="141120" cy="160200"/>
                </a:xfrm>
                <a:prstGeom prst="rect">
                  <a:avLst/>
                </a:prstGeom>
              </p:spPr>
            </p:pic>
          </mc:Fallback>
        </mc:AlternateContent>
        <mc:AlternateContent xmlns:mc="http://schemas.openxmlformats.org/markup-compatibility/2006" xmlns:p14="http://schemas.microsoft.com/office/powerpoint/2010/main">
          <mc:Choice Requires="p14">
            <p:contentPart p14:bwMode="auto" r:id="rId484">
              <p14:nvContentPartPr>
                <p14:cNvPr id="481" name="Ink 480">
                  <a:extLst>
                    <a:ext uri="{FF2B5EF4-FFF2-40B4-BE49-F238E27FC236}">
                      <a16:creationId xmlns:a16="http://schemas.microsoft.com/office/drawing/2014/main" id="{A55AD9A7-AB5B-D868-BCD3-2F76EA8ECB0F}"/>
                    </a:ext>
                  </a:extLst>
                </p14:cNvPr>
                <p14:cNvContentPartPr/>
                <p14:nvPr/>
              </p14:nvContentPartPr>
              <p14:xfrm>
                <a:off x="11032094" y="4948800"/>
                <a:ext cx="187920" cy="78120"/>
              </p14:xfrm>
            </p:contentPart>
          </mc:Choice>
          <mc:Fallback xmlns="">
            <p:pic>
              <p:nvPicPr>
                <p:cNvPr id="481" name="Ink 480">
                  <a:extLst>
                    <a:ext uri="{FF2B5EF4-FFF2-40B4-BE49-F238E27FC236}">
                      <a16:creationId xmlns:a16="http://schemas.microsoft.com/office/drawing/2014/main" id="{A55AD9A7-AB5B-D868-BCD3-2F76EA8ECB0F}"/>
                    </a:ext>
                  </a:extLst>
                </p:cNvPr>
                <p:cNvPicPr/>
                <p:nvPr/>
              </p:nvPicPr>
              <p:blipFill>
                <a:blip r:embed="rId485"/>
                <a:stretch>
                  <a:fillRect/>
                </a:stretch>
              </p:blipFill>
              <p:spPr>
                <a:xfrm>
                  <a:off x="11025974" y="4942680"/>
                  <a:ext cx="200160" cy="90360"/>
                </a:xfrm>
                <a:prstGeom prst="rect">
                  <a:avLst/>
                </a:prstGeom>
              </p:spPr>
            </p:pic>
          </mc:Fallback>
        </mc:AlternateContent>
        <mc:AlternateContent xmlns:mc="http://schemas.openxmlformats.org/markup-compatibility/2006" xmlns:p14="http://schemas.microsoft.com/office/powerpoint/2010/main">
          <mc:Choice Requires="p14">
            <p:contentPart p14:bwMode="auto" r:id="rId486">
              <p14:nvContentPartPr>
                <p14:cNvPr id="482" name="Ink 481">
                  <a:extLst>
                    <a:ext uri="{FF2B5EF4-FFF2-40B4-BE49-F238E27FC236}">
                      <a16:creationId xmlns:a16="http://schemas.microsoft.com/office/drawing/2014/main" id="{83B8D5F9-FB6C-285D-D991-0B1AE03D7094}"/>
                    </a:ext>
                  </a:extLst>
                </p14:cNvPr>
                <p14:cNvContentPartPr/>
                <p14:nvPr/>
              </p14:nvContentPartPr>
              <p14:xfrm>
                <a:off x="11237294" y="4901280"/>
                <a:ext cx="111960" cy="100440"/>
              </p14:xfrm>
            </p:contentPart>
          </mc:Choice>
          <mc:Fallback xmlns="">
            <p:pic>
              <p:nvPicPr>
                <p:cNvPr id="482" name="Ink 481">
                  <a:extLst>
                    <a:ext uri="{FF2B5EF4-FFF2-40B4-BE49-F238E27FC236}">
                      <a16:creationId xmlns:a16="http://schemas.microsoft.com/office/drawing/2014/main" id="{83B8D5F9-FB6C-285D-D991-0B1AE03D7094}"/>
                    </a:ext>
                  </a:extLst>
                </p:cNvPr>
                <p:cNvPicPr/>
                <p:nvPr/>
              </p:nvPicPr>
              <p:blipFill>
                <a:blip r:embed="rId487"/>
                <a:stretch>
                  <a:fillRect/>
                </a:stretch>
              </p:blipFill>
              <p:spPr>
                <a:xfrm>
                  <a:off x="11231174" y="4895160"/>
                  <a:ext cx="124200" cy="112680"/>
                </a:xfrm>
                <a:prstGeom prst="rect">
                  <a:avLst/>
                </a:prstGeom>
              </p:spPr>
            </p:pic>
          </mc:Fallback>
        </mc:AlternateContent>
        <mc:AlternateContent xmlns:mc="http://schemas.openxmlformats.org/markup-compatibility/2006" xmlns:p14="http://schemas.microsoft.com/office/powerpoint/2010/main">
          <mc:Choice Requires="p14">
            <p:contentPart p14:bwMode="auto" r:id="rId488">
              <p14:nvContentPartPr>
                <p14:cNvPr id="486" name="Ink 485">
                  <a:extLst>
                    <a:ext uri="{FF2B5EF4-FFF2-40B4-BE49-F238E27FC236}">
                      <a16:creationId xmlns:a16="http://schemas.microsoft.com/office/drawing/2014/main" id="{D495D818-C5E2-6473-0F92-9DC3FFF4BC22}"/>
                    </a:ext>
                  </a:extLst>
                </p14:cNvPr>
                <p14:cNvContentPartPr/>
                <p14:nvPr/>
              </p14:nvContentPartPr>
              <p14:xfrm>
                <a:off x="11334134" y="4793640"/>
                <a:ext cx="140760" cy="228960"/>
              </p14:xfrm>
            </p:contentPart>
          </mc:Choice>
          <mc:Fallback xmlns="">
            <p:pic>
              <p:nvPicPr>
                <p:cNvPr id="486" name="Ink 485">
                  <a:extLst>
                    <a:ext uri="{FF2B5EF4-FFF2-40B4-BE49-F238E27FC236}">
                      <a16:creationId xmlns:a16="http://schemas.microsoft.com/office/drawing/2014/main" id="{D495D818-C5E2-6473-0F92-9DC3FFF4BC22}"/>
                    </a:ext>
                  </a:extLst>
                </p:cNvPr>
                <p:cNvPicPr/>
                <p:nvPr/>
              </p:nvPicPr>
              <p:blipFill>
                <a:blip r:embed="rId489"/>
                <a:stretch>
                  <a:fillRect/>
                </a:stretch>
              </p:blipFill>
              <p:spPr>
                <a:xfrm>
                  <a:off x="11328014" y="4787520"/>
                  <a:ext cx="153000" cy="241200"/>
                </a:xfrm>
                <a:prstGeom prst="rect">
                  <a:avLst/>
                </a:prstGeom>
              </p:spPr>
            </p:pic>
          </mc:Fallback>
        </mc:AlternateContent>
        <mc:AlternateContent xmlns:mc="http://schemas.openxmlformats.org/markup-compatibility/2006" xmlns:p14="http://schemas.microsoft.com/office/powerpoint/2010/main">
          <mc:Choice Requires="p14">
            <p:contentPart p14:bwMode="auto" r:id="rId490">
              <p14:nvContentPartPr>
                <p14:cNvPr id="487" name="Ink 486">
                  <a:extLst>
                    <a:ext uri="{FF2B5EF4-FFF2-40B4-BE49-F238E27FC236}">
                      <a16:creationId xmlns:a16="http://schemas.microsoft.com/office/drawing/2014/main" id="{5DC17469-5075-EBAB-8667-7BEFEFB5CA73}"/>
                    </a:ext>
                  </a:extLst>
                </p14:cNvPr>
                <p14:cNvContentPartPr/>
                <p14:nvPr/>
              </p14:nvContentPartPr>
              <p14:xfrm>
                <a:off x="11574974" y="4855200"/>
                <a:ext cx="84240" cy="105840"/>
              </p14:xfrm>
            </p:contentPart>
          </mc:Choice>
          <mc:Fallback xmlns="">
            <p:pic>
              <p:nvPicPr>
                <p:cNvPr id="487" name="Ink 486">
                  <a:extLst>
                    <a:ext uri="{FF2B5EF4-FFF2-40B4-BE49-F238E27FC236}">
                      <a16:creationId xmlns:a16="http://schemas.microsoft.com/office/drawing/2014/main" id="{5DC17469-5075-EBAB-8667-7BEFEFB5CA73}"/>
                    </a:ext>
                  </a:extLst>
                </p:cNvPr>
                <p:cNvPicPr/>
                <p:nvPr/>
              </p:nvPicPr>
              <p:blipFill>
                <a:blip r:embed="rId491"/>
                <a:stretch>
                  <a:fillRect/>
                </a:stretch>
              </p:blipFill>
              <p:spPr>
                <a:xfrm>
                  <a:off x="11568854" y="4849080"/>
                  <a:ext cx="96480" cy="118080"/>
                </a:xfrm>
                <a:prstGeom prst="rect">
                  <a:avLst/>
                </a:prstGeom>
              </p:spPr>
            </p:pic>
          </mc:Fallback>
        </mc:AlternateContent>
        <mc:AlternateContent xmlns:mc="http://schemas.openxmlformats.org/markup-compatibility/2006" xmlns:p14="http://schemas.microsoft.com/office/powerpoint/2010/main">
          <mc:Choice Requires="p14">
            <p:contentPart p14:bwMode="auto" r:id="rId492">
              <p14:nvContentPartPr>
                <p14:cNvPr id="488" name="Ink 487">
                  <a:extLst>
                    <a:ext uri="{FF2B5EF4-FFF2-40B4-BE49-F238E27FC236}">
                      <a16:creationId xmlns:a16="http://schemas.microsoft.com/office/drawing/2014/main" id="{F8407A4B-8E80-77DB-736B-57D614D2200E}"/>
                    </a:ext>
                  </a:extLst>
                </p14:cNvPr>
                <p14:cNvContentPartPr/>
                <p14:nvPr/>
              </p14:nvContentPartPr>
              <p14:xfrm>
                <a:off x="11686934" y="4700040"/>
                <a:ext cx="43560" cy="188640"/>
              </p14:xfrm>
            </p:contentPart>
          </mc:Choice>
          <mc:Fallback xmlns="">
            <p:pic>
              <p:nvPicPr>
                <p:cNvPr id="488" name="Ink 487">
                  <a:extLst>
                    <a:ext uri="{FF2B5EF4-FFF2-40B4-BE49-F238E27FC236}">
                      <a16:creationId xmlns:a16="http://schemas.microsoft.com/office/drawing/2014/main" id="{F8407A4B-8E80-77DB-736B-57D614D2200E}"/>
                    </a:ext>
                  </a:extLst>
                </p:cNvPr>
                <p:cNvPicPr/>
                <p:nvPr/>
              </p:nvPicPr>
              <p:blipFill>
                <a:blip r:embed="rId493"/>
                <a:stretch>
                  <a:fillRect/>
                </a:stretch>
              </p:blipFill>
              <p:spPr>
                <a:xfrm>
                  <a:off x="11680814" y="4693920"/>
                  <a:ext cx="55800" cy="200880"/>
                </a:xfrm>
                <a:prstGeom prst="rect">
                  <a:avLst/>
                </a:prstGeom>
              </p:spPr>
            </p:pic>
          </mc:Fallback>
        </mc:AlternateContent>
        <mc:AlternateContent xmlns:mc="http://schemas.openxmlformats.org/markup-compatibility/2006" xmlns:p14="http://schemas.microsoft.com/office/powerpoint/2010/main">
          <mc:Choice Requires="p14">
            <p:contentPart p14:bwMode="auto" r:id="rId494">
              <p14:nvContentPartPr>
                <p14:cNvPr id="489" name="Ink 488">
                  <a:extLst>
                    <a:ext uri="{FF2B5EF4-FFF2-40B4-BE49-F238E27FC236}">
                      <a16:creationId xmlns:a16="http://schemas.microsoft.com/office/drawing/2014/main" id="{D4B64D0E-3C7C-0EEB-77F3-216D75F16D24}"/>
                    </a:ext>
                  </a:extLst>
                </p14:cNvPr>
                <p14:cNvContentPartPr/>
                <p14:nvPr/>
              </p14:nvContentPartPr>
              <p14:xfrm>
                <a:off x="11686934" y="4808040"/>
                <a:ext cx="96840" cy="40320"/>
              </p14:xfrm>
            </p:contentPart>
          </mc:Choice>
          <mc:Fallback xmlns="">
            <p:pic>
              <p:nvPicPr>
                <p:cNvPr id="489" name="Ink 488">
                  <a:extLst>
                    <a:ext uri="{FF2B5EF4-FFF2-40B4-BE49-F238E27FC236}">
                      <a16:creationId xmlns:a16="http://schemas.microsoft.com/office/drawing/2014/main" id="{D4B64D0E-3C7C-0EEB-77F3-216D75F16D24}"/>
                    </a:ext>
                  </a:extLst>
                </p:cNvPr>
                <p:cNvPicPr/>
                <p:nvPr/>
              </p:nvPicPr>
              <p:blipFill>
                <a:blip r:embed="rId495"/>
                <a:stretch>
                  <a:fillRect/>
                </a:stretch>
              </p:blipFill>
              <p:spPr>
                <a:xfrm>
                  <a:off x="11680814" y="4801920"/>
                  <a:ext cx="109080" cy="52560"/>
                </a:xfrm>
                <a:prstGeom prst="rect">
                  <a:avLst/>
                </a:prstGeom>
              </p:spPr>
            </p:pic>
          </mc:Fallback>
        </mc:AlternateContent>
        <mc:AlternateContent xmlns:mc="http://schemas.openxmlformats.org/markup-compatibility/2006" xmlns:p14="http://schemas.microsoft.com/office/powerpoint/2010/main">
          <mc:Choice Requires="p14">
            <p:contentPart p14:bwMode="auto" r:id="rId496">
              <p14:nvContentPartPr>
                <p14:cNvPr id="490" name="Ink 489">
                  <a:extLst>
                    <a:ext uri="{FF2B5EF4-FFF2-40B4-BE49-F238E27FC236}">
                      <a16:creationId xmlns:a16="http://schemas.microsoft.com/office/drawing/2014/main" id="{9D75920E-721F-7884-5FA4-5A298916F00C}"/>
                    </a:ext>
                  </a:extLst>
                </p14:cNvPr>
                <p14:cNvContentPartPr/>
                <p14:nvPr/>
              </p14:nvContentPartPr>
              <p14:xfrm>
                <a:off x="11729774" y="4664040"/>
                <a:ext cx="122400" cy="211680"/>
              </p14:xfrm>
            </p:contentPart>
          </mc:Choice>
          <mc:Fallback xmlns="">
            <p:pic>
              <p:nvPicPr>
                <p:cNvPr id="490" name="Ink 489">
                  <a:extLst>
                    <a:ext uri="{FF2B5EF4-FFF2-40B4-BE49-F238E27FC236}">
                      <a16:creationId xmlns:a16="http://schemas.microsoft.com/office/drawing/2014/main" id="{9D75920E-721F-7884-5FA4-5A298916F00C}"/>
                    </a:ext>
                  </a:extLst>
                </p:cNvPr>
                <p:cNvPicPr/>
                <p:nvPr/>
              </p:nvPicPr>
              <p:blipFill>
                <a:blip r:embed="rId497"/>
                <a:stretch>
                  <a:fillRect/>
                </a:stretch>
              </p:blipFill>
              <p:spPr>
                <a:xfrm>
                  <a:off x="11723654" y="4657920"/>
                  <a:ext cx="134640" cy="223920"/>
                </a:xfrm>
                <a:prstGeom prst="rect">
                  <a:avLst/>
                </a:prstGeom>
              </p:spPr>
            </p:pic>
          </mc:Fallback>
        </mc:AlternateContent>
        <mc:AlternateContent xmlns:mc="http://schemas.openxmlformats.org/markup-compatibility/2006" xmlns:p14="http://schemas.microsoft.com/office/powerpoint/2010/main">
          <mc:Choice Requires="p14">
            <p:contentPart p14:bwMode="auto" r:id="rId498">
              <p14:nvContentPartPr>
                <p14:cNvPr id="491" name="Ink 490">
                  <a:extLst>
                    <a:ext uri="{FF2B5EF4-FFF2-40B4-BE49-F238E27FC236}">
                      <a16:creationId xmlns:a16="http://schemas.microsoft.com/office/drawing/2014/main" id="{ACB4486F-A133-FDFA-4DD8-2E1CDB0B6737}"/>
                    </a:ext>
                  </a:extLst>
                </p14:cNvPr>
                <p14:cNvContentPartPr/>
                <p14:nvPr/>
              </p14:nvContentPartPr>
              <p14:xfrm>
                <a:off x="11852174" y="4760520"/>
                <a:ext cx="115560" cy="100440"/>
              </p14:xfrm>
            </p:contentPart>
          </mc:Choice>
          <mc:Fallback xmlns="">
            <p:pic>
              <p:nvPicPr>
                <p:cNvPr id="491" name="Ink 490">
                  <a:extLst>
                    <a:ext uri="{FF2B5EF4-FFF2-40B4-BE49-F238E27FC236}">
                      <a16:creationId xmlns:a16="http://schemas.microsoft.com/office/drawing/2014/main" id="{ACB4486F-A133-FDFA-4DD8-2E1CDB0B6737}"/>
                    </a:ext>
                  </a:extLst>
                </p:cNvPr>
                <p:cNvPicPr/>
                <p:nvPr/>
              </p:nvPicPr>
              <p:blipFill>
                <a:blip r:embed="rId499"/>
                <a:stretch>
                  <a:fillRect/>
                </a:stretch>
              </p:blipFill>
              <p:spPr>
                <a:xfrm>
                  <a:off x="11846054" y="4754400"/>
                  <a:ext cx="127800" cy="112680"/>
                </a:xfrm>
                <a:prstGeom prst="rect">
                  <a:avLst/>
                </a:prstGeom>
              </p:spPr>
            </p:pic>
          </mc:Fallback>
        </mc:AlternateContent>
        <mc:AlternateContent xmlns:mc="http://schemas.openxmlformats.org/markup-compatibility/2006" xmlns:p14="http://schemas.microsoft.com/office/powerpoint/2010/main">
          <mc:Choice Requires="p14">
            <p:contentPart p14:bwMode="auto" r:id="rId500">
              <p14:nvContentPartPr>
                <p14:cNvPr id="492" name="Ink 491">
                  <a:extLst>
                    <a:ext uri="{FF2B5EF4-FFF2-40B4-BE49-F238E27FC236}">
                      <a16:creationId xmlns:a16="http://schemas.microsoft.com/office/drawing/2014/main" id="{811ADE7F-2B62-6DA1-5EC7-126E87FC4B09}"/>
                    </a:ext>
                  </a:extLst>
                </p14:cNvPr>
                <p14:cNvContentPartPr/>
                <p14:nvPr/>
              </p14:nvContentPartPr>
              <p14:xfrm>
                <a:off x="11967014" y="4736040"/>
                <a:ext cx="104040" cy="95400"/>
              </p14:xfrm>
            </p:contentPart>
          </mc:Choice>
          <mc:Fallback xmlns="">
            <p:pic>
              <p:nvPicPr>
                <p:cNvPr id="492" name="Ink 491">
                  <a:extLst>
                    <a:ext uri="{FF2B5EF4-FFF2-40B4-BE49-F238E27FC236}">
                      <a16:creationId xmlns:a16="http://schemas.microsoft.com/office/drawing/2014/main" id="{811ADE7F-2B62-6DA1-5EC7-126E87FC4B09}"/>
                    </a:ext>
                  </a:extLst>
                </p:cNvPr>
                <p:cNvPicPr/>
                <p:nvPr/>
              </p:nvPicPr>
              <p:blipFill>
                <a:blip r:embed="rId501"/>
                <a:stretch>
                  <a:fillRect/>
                </a:stretch>
              </p:blipFill>
              <p:spPr>
                <a:xfrm>
                  <a:off x="11960894" y="4729920"/>
                  <a:ext cx="116280" cy="1076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502">
            <p14:nvContentPartPr>
              <p14:cNvPr id="495" name="Ink 494">
                <a:extLst>
                  <a:ext uri="{FF2B5EF4-FFF2-40B4-BE49-F238E27FC236}">
                    <a16:creationId xmlns:a16="http://schemas.microsoft.com/office/drawing/2014/main" id="{C0F81D5D-3745-BE9B-EA1E-E567824277E6}"/>
                  </a:ext>
                </a:extLst>
              </p14:cNvPr>
              <p14:cNvContentPartPr/>
              <p14:nvPr/>
            </p14:nvContentPartPr>
            <p14:xfrm>
              <a:off x="10988894" y="5534160"/>
              <a:ext cx="30600" cy="164880"/>
            </p14:xfrm>
          </p:contentPart>
        </mc:Choice>
        <mc:Fallback xmlns="">
          <p:pic>
            <p:nvPicPr>
              <p:cNvPr id="495" name="Ink 494">
                <a:extLst>
                  <a:ext uri="{FF2B5EF4-FFF2-40B4-BE49-F238E27FC236}">
                    <a16:creationId xmlns:a16="http://schemas.microsoft.com/office/drawing/2014/main" id="{C0F81D5D-3745-BE9B-EA1E-E567824277E6}"/>
                  </a:ext>
                </a:extLst>
              </p:cNvPr>
              <p:cNvPicPr/>
              <p:nvPr/>
            </p:nvPicPr>
            <p:blipFill>
              <a:blip r:embed="rId503"/>
              <a:stretch>
                <a:fillRect/>
              </a:stretch>
            </p:blipFill>
            <p:spPr>
              <a:xfrm>
                <a:off x="10982774" y="5528040"/>
                <a:ext cx="42840" cy="177120"/>
              </a:xfrm>
              <a:prstGeom prst="rect">
                <a:avLst/>
              </a:prstGeom>
            </p:spPr>
          </p:pic>
        </mc:Fallback>
      </mc:AlternateContent>
      <p:grpSp>
        <p:nvGrpSpPr>
          <p:cNvPr id="525" name="Group 524">
            <a:extLst>
              <a:ext uri="{FF2B5EF4-FFF2-40B4-BE49-F238E27FC236}">
                <a16:creationId xmlns:a16="http://schemas.microsoft.com/office/drawing/2014/main" id="{7F36413C-FF6F-75B6-2ED6-A4267F233541}"/>
              </a:ext>
            </a:extLst>
          </p:cNvPr>
          <p:cNvGrpSpPr/>
          <p:nvPr/>
        </p:nvGrpSpPr>
        <p:grpSpPr>
          <a:xfrm>
            <a:off x="10855334" y="5485200"/>
            <a:ext cx="1248120" cy="761760"/>
            <a:chOff x="10855334" y="5485200"/>
            <a:chExt cx="1248120" cy="761760"/>
          </a:xfrm>
        </p:grpSpPr>
        <mc:AlternateContent xmlns:mc="http://schemas.openxmlformats.org/markup-compatibility/2006" xmlns:p14="http://schemas.microsoft.com/office/powerpoint/2010/main">
          <mc:Choice Requires="p14">
            <p:contentPart p14:bwMode="auto" r:id="rId504">
              <p14:nvContentPartPr>
                <p14:cNvPr id="499" name="Ink 498">
                  <a:extLst>
                    <a:ext uri="{FF2B5EF4-FFF2-40B4-BE49-F238E27FC236}">
                      <a16:creationId xmlns:a16="http://schemas.microsoft.com/office/drawing/2014/main" id="{BC59F5C5-478F-7731-5814-4A73DC195F9E}"/>
                    </a:ext>
                  </a:extLst>
                </p14:cNvPr>
                <p14:cNvContentPartPr/>
                <p14:nvPr/>
              </p14:nvContentPartPr>
              <p14:xfrm>
                <a:off x="11075654" y="5531280"/>
                <a:ext cx="10440" cy="136800"/>
              </p14:xfrm>
            </p:contentPart>
          </mc:Choice>
          <mc:Fallback xmlns="">
            <p:pic>
              <p:nvPicPr>
                <p:cNvPr id="499" name="Ink 498">
                  <a:extLst>
                    <a:ext uri="{FF2B5EF4-FFF2-40B4-BE49-F238E27FC236}">
                      <a16:creationId xmlns:a16="http://schemas.microsoft.com/office/drawing/2014/main" id="{BC59F5C5-478F-7731-5814-4A73DC195F9E}"/>
                    </a:ext>
                  </a:extLst>
                </p:cNvPr>
                <p:cNvPicPr/>
                <p:nvPr/>
              </p:nvPicPr>
              <p:blipFill>
                <a:blip r:embed="rId505"/>
                <a:stretch>
                  <a:fillRect/>
                </a:stretch>
              </p:blipFill>
              <p:spPr>
                <a:xfrm>
                  <a:off x="11069534" y="5525160"/>
                  <a:ext cx="22680" cy="149040"/>
                </a:xfrm>
                <a:prstGeom prst="rect">
                  <a:avLst/>
                </a:prstGeom>
              </p:spPr>
            </p:pic>
          </mc:Fallback>
        </mc:AlternateContent>
        <mc:AlternateContent xmlns:mc="http://schemas.openxmlformats.org/markup-compatibility/2006" xmlns:p14="http://schemas.microsoft.com/office/powerpoint/2010/main">
          <mc:Choice Requires="p14">
            <p:contentPart p14:bwMode="auto" r:id="rId506">
              <p14:nvContentPartPr>
                <p14:cNvPr id="500" name="Ink 499">
                  <a:extLst>
                    <a:ext uri="{FF2B5EF4-FFF2-40B4-BE49-F238E27FC236}">
                      <a16:creationId xmlns:a16="http://schemas.microsoft.com/office/drawing/2014/main" id="{6121B9BB-EA12-F172-1C53-31B67DAA7DD1}"/>
                    </a:ext>
                  </a:extLst>
                </p14:cNvPr>
                <p14:cNvContentPartPr/>
                <p14:nvPr/>
              </p14:nvContentPartPr>
              <p14:xfrm>
                <a:off x="11140454" y="5516160"/>
                <a:ext cx="20880" cy="133200"/>
              </p14:xfrm>
            </p:contentPart>
          </mc:Choice>
          <mc:Fallback xmlns="">
            <p:pic>
              <p:nvPicPr>
                <p:cNvPr id="500" name="Ink 499">
                  <a:extLst>
                    <a:ext uri="{FF2B5EF4-FFF2-40B4-BE49-F238E27FC236}">
                      <a16:creationId xmlns:a16="http://schemas.microsoft.com/office/drawing/2014/main" id="{6121B9BB-EA12-F172-1C53-31B67DAA7DD1}"/>
                    </a:ext>
                  </a:extLst>
                </p:cNvPr>
                <p:cNvPicPr/>
                <p:nvPr/>
              </p:nvPicPr>
              <p:blipFill>
                <a:blip r:embed="rId507"/>
                <a:stretch>
                  <a:fillRect/>
                </a:stretch>
              </p:blipFill>
              <p:spPr>
                <a:xfrm>
                  <a:off x="11134334" y="5510040"/>
                  <a:ext cx="33120" cy="145440"/>
                </a:xfrm>
                <a:prstGeom prst="rect">
                  <a:avLst/>
                </a:prstGeom>
              </p:spPr>
            </p:pic>
          </mc:Fallback>
        </mc:AlternateContent>
        <mc:AlternateContent xmlns:mc="http://schemas.openxmlformats.org/markup-compatibility/2006" xmlns:p14="http://schemas.microsoft.com/office/powerpoint/2010/main">
          <mc:Choice Requires="p14">
            <p:contentPart p14:bwMode="auto" r:id="rId508">
              <p14:nvContentPartPr>
                <p14:cNvPr id="501" name="Ink 500">
                  <a:extLst>
                    <a:ext uri="{FF2B5EF4-FFF2-40B4-BE49-F238E27FC236}">
                      <a16:creationId xmlns:a16="http://schemas.microsoft.com/office/drawing/2014/main" id="{07522139-F24F-25BE-B233-80659412F602}"/>
                    </a:ext>
                  </a:extLst>
                </p14:cNvPr>
                <p14:cNvContentPartPr/>
                <p14:nvPr/>
              </p14:nvContentPartPr>
              <p14:xfrm>
                <a:off x="11388494" y="5564040"/>
                <a:ext cx="11160" cy="68040"/>
              </p14:xfrm>
            </p:contentPart>
          </mc:Choice>
          <mc:Fallback xmlns="">
            <p:pic>
              <p:nvPicPr>
                <p:cNvPr id="501" name="Ink 500">
                  <a:extLst>
                    <a:ext uri="{FF2B5EF4-FFF2-40B4-BE49-F238E27FC236}">
                      <a16:creationId xmlns:a16="http://schemas.microsoft.com/office/drawing/2014/main" id="{07522139-F24F-25BE-B233-80659412F602}"/>
                    </a:ext>
                  </a:extLst>
                </p:cNvPr>
                <p:cNvPicPr/>
                <p:nvPr/>
              </p:nvPicPr>
              <p:blipFill>
                <a:blip r:embed="rId509"/>
                <a:stretch>
                  <a:fillRect/>
                </a:stretch>
              </p:blipFill>
              <p:spPr>
                <a:xfrm>
                  <a:off x="11382374" y="5557920"/>
                  <a:ext cx="23400" cy="80280"/>
                </a:xfrm>
                <a:prstGeom prst="rect">
                  <a:avLst/>
                </a:prstGeom>
              </p:spPr>
            </p:pic>
          </mc:Fallback>
        </mc:AlternateContent>
        <mc:AlternateContent xmlns:mc="http://schemas.openxmlformats.org/markup-compatibility/2006" xmlns:p14="http://schemas.microsoft.com/office/powerpoint/2010/main">
          <mc:Choice Requires="p14">
            <p:contentPart p14:bwMode="auto" r:id="rId510">
              <p14:nvContentPartPr>
                <p14:cNvPr id="502" name="Ink 501">
                  <a:extLst>
                    <a:ext uri="{FF2B5EF4-FFF2-40B4-BE49-F238E27FC236}">
                      <a16:creationId xmlns:a16="http://schemas.microsoft.com/office/drawing/2014/main" id="{52FC0A54-2A67-87C9-7CCD-D5EBB101050C}"/>
                    </a:ext>
                  </a:extLst>
                </p14:cNvPr>
                <p14:cNvContentPartPr/>
                <p14:nvPr/>
              </p14:nvContentPartPr>
              <p14:xfrm>
                <a:off x="11377694" y="5485200"/>
                <a:ext cx="360" cy="360"/>
              </p14:xfrm>
            </p:contentPart>
          </mc:Choice>
          <mc:Fallback xmlns="">
            <p:pic>
              <p:nvPicPr>
                <p:cNvPr id="502" name="Ink 501">
                  <a:extLst>
                    <a:ext uri="{FF2B5EF4-FFF2-40B4-BE49-F238E27FC236}">
                      <a16:creationId xmlns:a16="http://schemas.microsoft.com/office/drawing/2014/main" id="{52FC0A54-2A67-87C9-7CCD-D5EBB101050C}"/>
                    </a:ext>
                  </a:extLst>
                </p:cNvPr>
                <p:cNvPicPr/>
                <p:nvPr/>
              </p:nvPicPr>
              <p:blipFill>
                <a:blip r:embed="rId151"/>
                <a:stretch>
                  <a:fillRect/>
                </a:stretch>
              </p:blipFill>
              <p:spPr>
                <a:xfrm>
                  <a:off x="11371574" y="547908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511">
              <p14:nvContentPartPr>
                <p14:cNvPr id="503" name="Ink 502">
                  <a:extLst>
                    <a:ext uri="{FF2B5EF4-FFF2-40B4-BE49-F238E27FC236}">
                      <a16:creationId xmlns:a16="http://schemas.microsoft.com/office/drawing/2014/main" id="{1F8AAFDB-5948-1818-AB70-76CCBC1F951E}"/>
                    </a:ext>
                  </a:extLst>
                </p14:cNvPr>
                <p14:cNvContentPartPr/>
                <p14:nvPr/>
              </p14:nvContentPartPr>
              <p14:xfrm>
                <a:off x="11449694" y="5542440"/>
                <a:ext cx="107640" cy="85320"/>
              </p14:xfrm>
            </p:contentPart>
          </mc:Choice>
          <mc:Fallback xmlns="">
            <p:pic>
              <p:nvPicPr>
                <p:cNvPr id="503" name="Ink 502">
                  <a:extLst>
                    <a:ext uri="{FF2B5EF4-FFF2-40B4-BE49-F238E27FC236}">
                      <a16:creationId xmlns:a16="http://schemas.microsoft.com/office/drawing/2014/main" id="{1F8AAFDB-5948-1818-AB70-76CCBC1F951E}"/>
                    </a:ext>
                  </a:extLst>
                </p:cNvPr>
                <p:cNvPicPr/>
                <p:nvPr/>
              </p:nvPicPr>
              <p:blipFill>
                <a:blip r:embed="rId512"/>
                <a:stretch>
                  <a:fillRect/>
                </a:stretch>
              </p:blipFill>
              <p:spPr>
                <a:xfrm>
                  <a:off x="11443574" y="5536320"/>
                  <a:ext cx="119880" cy="97560"/>
                </a:xfrm>
                <a:prstGeom prst="rect">
                  <a:avLst/>
                </a:prstGeom>
              </p:spPr>
            </p:pic>
          </mc:Fallback>
        </mc:AlternateContent>
        <mc:AlternateContent xmlns:mc="http://schemas.openxmlformats.org/markup-compatibility/2006" xmlns:p14="http://schemas.microsoft.com/office/powerpoint/2010/main">
          <mc:Choice Requires="p14">
            <p:contentPart p14:bwMode="auto" r:id="rId513">
              <p14:nvContentPartPr>
                <p14:cNvPr id="504" name="Ink 503">
                  <a:extLst>
                    <a:ext uri="{FF2B5EF4-FFF2-40B4-BE49-F238E27FC236}">
                      <a16:creationId xmlns:a16="http://schemas.microsoft.com/office/drawing/2014/main" id="{81DD357E-DC80-A98E-E6E9-DCD69082C032}"/>
                    </a:ext>
                  </a:extLst>
                </p14:cNvPr>
                <p14:cNvContentPartPr/>
                <p14:nvPr/>
              </p14:nvContentPartPr>
              <p14:xfrm>
                <a:off x="10855334" y="5857440"/>
                <a:ext cx="63360" cy="119520"/>
              </p14:xfrm>
            </p:contentPart>
          </mc:Choice>
          <mc:Fallback xmlns="">
            <p:pic>
              <p:nvPicPr>
                <p:cNvPr id="504" name="Ink 503">
                  <a:extLst>
                    <a:ext uri="{FF2B5EF4-FFF2-40B4-BE49-F238E27FC236}">
                      <a16:creationId xmlns:a16="http://schemas.microsoft.com/office/drawing/2014/main" id="{81DD357E-DC80-A98E-E6E9-DCD69082C032}"/>
                    </a:ext>
                  </a:extLst>
                </p:cNvPr>
                <p:cNvPicPr/>
                <p:nvPr/>
              </p:nvPicPr>
              <p:blipFill>
                <a:blip r:embed="rId514"/>
                <a:stretch>
                  <a:fillRect/>
                </a:stretch>
              </p:blipFill>
              <p:spPr>
                <a:xfrm>
                  <a:off x="10849214" y="5851320"/>
                  <a:ext cx="75600" cy="131760"/>
                </a:xfrm>
                <a:prstGeom prst="rect">
                  <a:avLst/>
                </a:prstGeom>
              </p:spPr>
            </p:pic>
          </mc:Fallback>
        </mc:AlternateContent>
        <mc:AlternateContent xmlns:mc="http://schemas.openxmlformats.org/markup-compatibility/2006" xmlns:p14="http://schemas.microsoft.com/office/powerpoint/2010/main">
          <mc:Choice Requires="p14">
            <p:contentPart p14:bwMode="auto" r:id="rId515">
              <p14:nvContentPartPr>
                <p14:cNvPr id="505" name="Ink 504">
                  <a:extLst>
                    <a:ext uri="{FF2B5EF4-FFF2-40B4-BE49-F238E27FC236}">
                      <a16:creationId xmlns:a16="http://schemas.microsoft.com/office/drawing/2014/main" id="{B9D57F96-6C73-ECA5-1607-42862D7D8BA9}"/>
                    </a:ext>
                  </a:extLst>
                </p14:cNvPr>
                <p14:cNvContentPartPr/>
                <p14:nvPr/>
              </p14:nvContentPartPr>
              <p14:xfrm>
                <a:off x="10957214" y="5876160"/>
                <a:ext cx="133200" cy="105480"/>
              </p14:xfrm>
            </p:contentPart>
          </mc:Choice>
          <mc:Fallback xmlns="">
            <p:pic>
              <p:nvPicPr>
                <p:cNvPr id="505" name="Ink 504">
                  <a:extLst>
                    <a:ext uri="{FF2B5EF4-FFF2-40B4-BE49-F238E27FC236}">
                      <a16:creationId xmlns:a16="http://schemas.microsoft.com/office/drawing/2014/main" id="{B9D57F96-6C73-ECA5-1607-42862D7D8BA9}"/>
                    </a:ext>
                  </a:extLst>
                </p:cNvPr>
                <p:cNvPicPr/>
                <p:nvPr/>
              </p:nvPicPr>
              <p:blipFill>
                <a:blip r:embed="rId516"/>
                <a:stretch>
                  <a:fillRect/>
                </a:stretch>
              </p:blipFill>
              <p:spPr>
                <a:xfrm>
                  <a:off x="10951094" y="5870040"/>
                  <a:ext cx="145440" cy="117720"/>
                </a:xfrm>
                <a:prstGeom prst="rect">
                  <a:avLst/>
                </a:prstGeom>
              </p:spPr>
            </p:pic>
          </mc:Fallback>
        </mc:AlternateContent>
        <mc:AlternateContent xmlns:mc="http://schemas.openxmlformats.org/markup-compatibility/2006" xmlns:p14="http://schemas.microsoft.com/office/powerpoint/2010/main">
          <mc:Choice Requires="p14">
            <p:contentPart p14:bwMode="auto" r:id="rId517">
              <p14:nvContentPartPr>
                <p14:cNvPr id="506" name="Ink 505">
                  <a:extLst>
                    <a:ext uri="{FF2B5EF4-FFF2-40B4-BE49-F238E27FC236}">
                      <a16:creationId xmlns:a16="http://schemas.microsoft.com/office/drawing/2014/main" id="{33111F07-3E55-17D6-ECCA-40154A8AE98E}"/>
                    </a:ext>
                  </a:extLst>
                </p14:cNvPr>
                <p14:cNvContentPartPr/>
                <p14:nvPr/>
              </p14:nvContentPartPr>
              <p14:xfrm>
                <a:off x="11122454" y="5862840"/>
                <a:ext cx="73440" cy="189360"/>
              </p14:xfrm>
            </p:contentPart>
          </mc:Choice>
          <mc:Fallback xmlns="">
            <p:pic>
              <p:nvPicPr>
                <p:cNvPr id="506" name="Ink 505">
                  <a:extLst>
                    <a:ext uri="{FF2B5EF4-FFF2-40B4-BE49-F238E27FC236}">
                      <a16:creationId xmlns:a16="http://schemas.microsoft.com/office/drawing/2014/main" id="{33111F07-3E55-17D6-ECCA-40154A8AE98E}"/>
                    </a:ext>
                  </a:extLst>
                </p:cNvPr>
                <p:cNvPicPr/>
                <p:nvPr/>
              </p:nvPicPr>
              <p:blipFill>
                <a:blip r:embed="rId518"/>
                <a:stretch>
                  <a:fillRect/>
                </a:stretch>
              </p:blipFill>
              <p:spPr>
                <a:xfrm>
                  <a:off x="11116334" y="5856720"/>
                  <a:ext cx="85680" cy="201600"/>
                </a:xfrm>
                <a:prstGeom prst="rect">
                  <a:avLst/>
                </a:prstGeom>
              </p:spPr>
            </p:pic>
          </mc:Fallback>
        </mc:AlternateContent>
        <mc:AlternateContent xmlns:mc="http://schemas.openxmlformats.org/markup-compatibility/2006" xmlns:p14="http://schemas.microsoft.com/office/powerpoint/2010/main">
          <mc:Choice Requires="p14">
            <p:contentPart p14:bwMode="auto" r:id="rId519">
              <p14:nvContentPartPr>
                <p14:cNvPr id="507" name="Ink 506">
                  <a:extLst>
                    <a:ext uri="{FF2B5EF4-FFF2-40B4-BE49-F238E27FC236}">
                      <a16:creationId xmlns:a16="http://schemas.microsoft.com/office/drawing/2014/main" id="{3B86849B-4601-2E43-24A1-5F211263633A}"/>
                    </a:ext>
                  </a:extLst>
                </p14:cNvPr>
                <p14:cNvContentPartPr/>
                <p14:nvPr/>
              </p14:nvContentPartPr>
              <p14:xfrm>
                <a:off x="11236934" y="5870400"/>
                <a:ext cx="166320" cy="73800"/>
              </p14:xfrm>
            </p:contentPart>
          </mc:Choice>
          <mc:Fallback xmlns="">
            <p:pic>
              <p:nvPicPr>
                <p:cNvPr id="507" name="Ink 506">
                  <a:extLst>
                    <a:ext uri="{FF2B5EF4-FFF2-40B4-BE49-F238E27FC236}">
                      <a16:creationId xmlns:a16="http://schemas.microsoft.com/office/drawing/2014/main" id="{3B86849B-4601-2E43-24A1-5F211263633A}"/>
                    </a:ext>
                  </a:extLst>
                </p:cNvPr>
                <p:cNvPicPr/>
                <p:nvPr/>
              </p:nvPicPr>
              <p:blipFill>
                <a:blip r:embed="rId520"/>
                <a:stretch>
                  <a:fillRect/>
                </a:stretch>
              </p:blipFill>
              <p:spPr>
                <a:xfrm>
                  <a:off x="11230814" y="5864280"/>
                  <a:ext cx="178560" cy="86040"/>
                </a:xfrm>
                <a:prstGeom prst="rect">
                  <a:avLst/>
                </a:prstGeom>
              </p:spPr>
            </p:pic>
          </mc:Fallback>
        </mc:AlternateContent>
        <mc:AlternateContent xmlns:mc="http://schemas.openxmlformats.org/markup-compatibility/2006" xmlns:p14="http://schemas.microsoft.com/office/powerpoint/2010/main">
          <mc:Choice Requires="p14">
            <p:contentPart p14:bwMode="auto" r:id="rId521">
              <p14:nvContentPartPr>
                <p14:cNvPr id="508" name="Ink 507">
                  <a:extLst>
                    <a:ext uri="{FF2B5EF4-FFF2-40B4-BE49-F238E27FC236}">
                      <a16:creationId xmlns:a16="http://schemas.microsoft.com/office/drawing/2014/main" id="{7EABCA3C-800E-4A96-6D2B-A47729FC47C8}"/>
                    </a:ext>
                  </a:extLst>
                </p14:cNvPr>
                <p14:cNvContentPartPr/>
                <p14:nvPr/>
              </p14:nvContentPartPr>
              <p14:xfrm>
                <a:off x="11420894" y="5820000"/>
                <a:ext cx="162000" cy="93240"/>
              </p14:xfrm>
            </p:contentPart>
          </mc:Choice>
          <mc:Fallback xmlns="">
            <p:pic>
              <p:nvPicPr>
                <p:cNvPr id="508" name="Ink 507">
                  <a:extLst>
                    <a:ext uri="{FF2B5EF4-FFF2-40B4-BE49-F238E27FC236}">
                      <a16:creationId xmlns:a16="http://schemas.microsoft.com/office/drawing/2014/main" id="{7EABCA3C-800E-4A96-6D2B-A47729FC47C8}"/>
                    </a:ext>
                  </a:extLst>
                </p:cNvPr>
                <p:cNvPicPr/>
                <p:nvPr/>
              </p:nvPicPr>
              <p:blipFill>
                <a:blip r:embed="rId522"/>
                <a:stretch>
                  <a:fillRect/>
                </a:stretch>
              </p:blipFill>
              <p:spPr>
                <a:xfrm>
                  <a:off x="11414774" y="5813880"/>
                  <a:ext cx="174240" cy="105480"/>
                </a:xfrm>
                <a:prstGeom prst="rect">
                  <a:avLst/>
                </a:prstGeom>
              </p:spPr>
            </p:pic>
          </mc:Fallback>
        </mc:AlternateContent>
        <mc:AlternateContent xmlns:mc="http://schemas.openxmlformats.org/markup-compatibility/2006" xmlns:p14="http://schemas.microsoft.com/office/powerpoint/2010/main">
          <mc:Choice Requires="p14">
            <p:contentPart p14:bwMode="auto" r:id="rId523">
              <p14:nvContentPartPr>
                <p14:cNvPr id="509" name="Ink 508">
                  <a:extLst>
                    <a:ext uri="{FF2B5EF4-FFF2-40B4-BE49-F238E27FC236}">
                      <a16:creationId xmlns:a16="http://schemas.microsoft.com/office/drawing/2014/main" id="{C9847471-ACAF-866C-6565-E11826677E15}"/>
                    </a:ext>
                  </a:extLst>
                </p14:cNvPr>
                <p14:cNvContentPartPr/>
                <p14:nvPr/>
              </p14:nvContentPartPr>
              <p14:xfrm>
                <a:off x="11560934" y="5848800"/>
                <a:ext cx="147600" cy="72360"/>
              </p14:xfrm>
            </p:contentPart>
          </mc:Choice>
          <mc:Fallback xmlns="">
            <p:pic>
              <p:nvPicPr>
                <p:cNvPr id="509" name="Ink 508">
                  <a:extLst>
                    <a:ext uri="{FF2B5EF4-FFF2-40B4-BE49-F238E27FC236}">
                      <a16:creationId xmlns:a16="http://schemas.microsoft.com/office/drawing/2014/main" id="{C9847471-ACAF-866C-6565-E11826677E15}"/>
                    </a:ext>
                  </a:extLst>
                </p:cNvPr>
                <p:cNvPicPr/>
                <p:nvPr/>
              </p:nvPicPr>
              <p:blipFill>
                <a:blip r:embed="rId524"/>
                <a:stretch>
                  <a:fillRect/>
                </a:stretch>
              </p:blipFill>
              <p:spPr>
                <a:xfrm>
                  <a:off x="11554814" y="5842680"/>
                  <a:ext cx="159840" cy="84600"/>
                </a:xfrm>
                <a:prstGeom prst="rect">
                  <a:avLst/>
                </a:prstGeom>
              </p:spPr>
            </p:pic>
          </mc:Fallback>
        </mc:AlternateContent>
        <mc:AlternateContent xmlns:mc="http://schemas.openxmlformats.org/markup-compatibility/2006" xmlns:p14="http://schemas.microsoft.com/office/powerpoint/2010/main">
          <mc:Choice Requires="p14">
            <p:contentPart p14:bwMode="auto" r:id="rId525">
              <p14:nvContentPartPr>
                <p14:cNvPr id="510" name="Ink 509">
                  <a:extLst>
                    <a:ext uri="{FF2B5EF4-FFF2-40B4-BE49-F238E27FC236}">
                      <a16:creationId xmlns:a16="http://schemas.microsoft.com/office/drawing/2014/main" id="{CF6C9563-9C8D-0EEF-DF5F-7822D8C2B016}"/>
                    </a:ext>
                  </a:extLst>
                </p14:cNvPr>
                <p14:cNvContentPartPr/>
                <p14:nvPr/>
              </p14:nvContentPartPr>
              <p14:xfrm>
                <a:off x="11736974" y="5656200"/>
                <a:ext cx="66240" cy="236160"/>
              </p14:xfrm>
            </p:contentPart>
          </mc:Choice>
          <mc:Fallback xmlns="">
            <p:pic>
              <p:nvPicPr>
                <p:cNvPr id="510" name="Ink 509">
                  <a:extLst>
                    <a:ext uri="{FF2B5EF4-FFF2-40B4-BE49-F238E27FC236}">
                      <a16:creationId xmlns:a16="http://schemas.microsoft.com/office/drawing/2014/main" id="{CF6C9563-9C8D-0EEF-DF5F-7822D8C2B016}"/>
                    </a:ext>
                  </a:extLst>
                </p:cNvPr>
                <p:cNvPicPr/>
                <p:nvPr/>
              </p:nvPicPr>
              <p:blipFill>
                <a:blip r:embed="rId526"/>
                <a:stretch>
                  <a:fillRect/>
                </a:stretch>
              </p:blipFill>
              <p:spPr>
                <a:xfrm>
                  <a:off x="11730854" y="5650080"/>
                  <a:ext cx="78480" cy="248400"/>
                </a:xfrm>
                <a:prstGeom prst="rect">
                  <a:avLst/>
                </a:prstGeom>
              </p:spPr>
            </p:pic>
          </mc:Fallback>
        </mc:AlternateContent>
        <mc:AlternateContent xmlns:mc="http://schemas.openxmlformats.org/markup-compatibility/2006" xmlns:p14="http://schemas.microsoft.com/office/powerpoint/2010/main">
          <mc:Choice Requires="p14">
            <p:contentPart p14:bwMode="auto" r:id="rId527">
              <p14:nvContentPartPr>
                <p14:cNvPr id="511" name="Ink 510">
                  <a:extLst>
                    <a:ext uri="{FF2B5EF4-FFF2-40B4-BE49-F238E27FC236}">
                      <a16:creationId xmlns:a16="http://schemas.microsoft.com/office/drawing/2014/main" id="{5E2D5CCD-42ED-6D94-7D4F-820D688DB8B0}"/>
                    </a:ext>
                  </a:extLst>
                </p14:cNvPr>
                <p14:cNvContentPartPr/>
                <p14:nvPr/>
              </p14:nvContentPartPr>
              <p14:xfrm>
                <a:off x="11733374" y="5808480"/>
                <a:ext cx="133200" cy="11160"/>
              </p14:xfrm>
            </p:contentPart>
          </mc:Choice>
          <mc:Fallback xmlns="">
            <p:pic>
              <p:nvPicPr>
                <p:cNvPr id="511" name="Ink 510">
                  <a:extLst>
                    <a:ext uri="{FF2B5EF4-FFF2-40B4-BE49-F238E27FC236}">
                      <a16:creationId xmlns:a16="http://schemas.microsoft.com/office/drawing/2014/main" id="{5E2D5CCD-42ED-6D94-7D4F-820D688DB8B0}"/>
                    </a:ext>
                  </a:extLst>
                </p:cNvPr>
                <p:cNvPicPr/>
                <p:nvPr/>
              </p:nvPicPr>
              <p:blipFill>
                <a:blip r:embed="rId528"/>
                <a:stretch>
                  <a:fillRect/>
                </a:stretch>
              </p:blipFill>
              <p:spPr>
                <a:xfrm>
                  <a:off x="11727254" y="5802360"/>
                  <a:ext cx="145440" cy="23400"/>
                </a:xfrm>
                <a:prstGeom prst="rect">
                  <a:avLst/>
                </a:prstGeom>
              </p:spPr>
            </p:pic>
          </mc:Fallback>
        </mc:AlternateContent>
        <mc:AlternateContent xmlns:mc="http://schemas.openxmlformats.org/markup-compatibility/2006" xmlns:p14="http://schemas.microsoft.com/office/powerpoint/2010/main">
          <mc:Choice Requires="p14">
            <p:contentPart p14:bwMode="auto" r:id="rId529">
              <p14:nvContentPartPr>
                <p14:cNvPr id="512" name="Ink 511">
                  <a:extLst>
                    <a:ext uri="{FF2B5EF4-FFF2-40B4-BE49-F238E27FC236}">
                      <a16:creationId xmlns:a16="http://schemas.microsoft.com/office/drawing/2014/main" id="{58048877-7C26-50DD-3FB8-B445A46BDA3F}"/>
                    </a:ext>
                  </a:extLst>
                </p14:cNvPr>
                <p14:cNvContentPartPr/>
                <p14:nvPr/>
              </p14:nvContentPartPr>
              <p14:xfrm>
                <a:off x="11890694" y="5785080"/>
                <a:ext cx="112680" cy="94320"/>
              </p14:xfrm>
            </p:contentPart>
          </mc:Choice>
          <mc:Fallback xmlns="">
            <p:pic>
              <p:nvPicPr>
                <p:cNvPr id="512" name="Ink 511">
                  <a:extLst>
                    <a:ext uri="{FF2B5EF4-FFF2-40B4-BE49-F238E27FC236}">
                      <a16:creationId xmlns:a16="http://schemas.microsoft.com/office/drawing/2014/main" id="{58048877-7C26-50DD-3FB8-B445A46BDA3F}"/>
                    </a:ext>
                  </a:extLst>
                </p:cNvPr>
                <p:cNvPicPr/>
                <p:nvPr/>
              </p:nvPicPr>
              <p:blipFill>
                <a:blip r:embed="rId530"/>
                <a:stretch>
                  <a:fillRect/>
                </a:stretch>
              </p:blipFill>
              <p:spPr>
                <a:xfrm>
                  <a:off x="11884574" y="5778960"/>
                  <a:ext cx="124920" cy="106560"/>
                </a:xfrm>
                <a:prstGeom prst="rect">
                  <a:avLst/>
                </a:prstGeom>
              </p:spPr>
            </p:pic>
          </mc:Fallback>
        </mc:AlternateContent>
        <mc:AlternateContent xmlns:mc="http://schemas.openxmlformats.org/markup-compatibility/2006" xmlns:p14="http://schemas.microsoft.com/office/powerpoint/2010/main">
          <mc:Choice Requires="p14">
            <p:contentPart p14:bwMode="auto" r:id="rId531">
              <p14:nvContentPartPr>
                <p14:cNvPr id="513" name="Ink 512">
                  <a:extLst>
                    <a:ext uri="{FF2B5EF4-FFF2-40B4-BE49-F238E27FC236}">
                      <a16:creationId xmlns:a16="http://schemas.microsoft.com/office/drawing/2014/main" id="{00CEEE07-81A4-87B6-9B67-99939D0C9C1C}"/>
                    </a:ext>
                  </a:extLst>
                </p14:cNvPr>
                <p14:cNvContentPartPr/>
                <p14:nvPr/>
              </p14:nvContentPartPr>
              <p14:xfrm>
                <a:off x="12017054" y="5646120"/>
                <a:ext cx="86400" cy="222840"/>
              </p14:xfrm>
            </p:contentPart>
          </mc:Choice>
          <mc:Fallback xmlns="">
            <p:pic>
              <p:nvPicPr>
                <p:cNvPr id="513" name="Ink 512">
                  <a:extLst>
                    <a:ext uri="{FF2B5EF4-FFF2-40B4-BE49-F238E27FC236}">
                      <a16:creationId xmlns:a16="http://schemas.microsoft.com/office/drawing/2014/main" id="{00CEEE07-81A4-87B6-9B67-99939D0C9C1C}"/>
                    </a:ext>
                  </a:extLst>
                </p:cNvPr>
                <p:cNvPicPr/>
                <p:nvPr/>
              </p:nvPicPr>
              <p:blipFill>
                <a:blip r:embed="rId532"/>
                <a:stretch>
                  <a:fillRect/>
                </a:stretch>
              </p:blipFill>
              <p:spPr>
                <a:xfrm>
                  <a:off x="12010934" y="5640000"/>
                  <a:ext cx="98640" cy="235080"/>
                </a:xfrm>
                <a:prstGeom prst="rect">
                  <a:avLst/>
                </a:prstGeom>
              </p:spPr>
            </p:pic>
          </mc:Fallback>
        </mc:AlternateContent>
        <mc:AlternateContent xmlns:mc="http://schemas.openxmlformats.org/markup-compatibility/2006" xmlns:p14="http://schemas.microsoft.com/office/powerpoint/2010/main">
          <mc:Choice Requires="p14">
            <p:contentPart p14:bwMode="auto" r:id="rId533">
              <p14:nvContentPartPr>
                <p14:cNvPr id="514" name="Ink 513">
                  <a:extLst>
                    <a:ext uri="{FF2B5EF4-FFF2-40B4-BE49-F238E27FC236}">
                      <a16:creationId xmlns:a16="http://schemas.microsoft.com/office/drawing/2014/main" id="{468D3CE0-40CA-FAF8-9A7A-5E1650E4D8B7}"/>
                    </a:ext>
                  </a:extLst>
                </p14:cNvPr>
                <p14:cNvContentPartPr/>
                <p14:nvPr/>
              </p14:nvContentPartPr>
              <p14:xfrm>
                <a:off x="11272574" y="6189720"/>
                <a:ext cx="11880" cy="57240"/>
              </p14:xfrm>
            </p:contentPart>
          </mc:Choice>
          <mc:Fallback xmlns="">
            <p:pic>
              <p:nvPicPr>
                <p:cNvPr id="514" name="Ink 513">
                  <a:extLst>
                    <a:ext uri="{FF2B5EF4-FFF2-40B4-BE49-F238E27FC236}">
                      <a16:creationId xmlns:a16="http://schemas.microsoft.com/office/drawing/2014/main" id="{468D3CE0-40CA-FAF8-9A7A-5E1650E4D8B7}"/>
                    </a:ext>
                  </a:extLst>
                </p:cNvPr>
                <p:cNvPicPr/>
                <p:nvPr/>
              </p:nvPicPr>
              <p:blipFill>
                <a:blip r:embed="rId534"/>
                <a:stretch>
                  <a:fillRect/>
                </a:stretch>
              </p:blipFill>
              <p:spPr>
                <a:xfrm>
                  <a:off x="11266454" y="6183600"/>
                  <a:ext cx="24120" cy="69480"/>
                </a:xfrm>
                <a:prstGeom prst="rect">
                  <a:avLst/>
                </a:prstGeom>
              </p:spPr>
            </p:pic>
          </mc:Fallback>
        </mc:AlternateContent>
        <mc:AlternateContent xmlns:mc="http://schemas.openxmlformats.org/markup-compatibility/2006" xmlns:p14="http://schemas.microsoft.com/office/powerpoint/2010/main">
          <mc:Choice Requires="p14">
            <p:contentPart p14:bwMode="auto" r:id="rId535">
              <p14:nvContentPartPr>
                <p14:cNvPr id="515" name="Ink 514">
                  <a:extLst>
                    <a:ext uri="{FF2B5EF4-FFF2-40B4-BE49-F238E27FC236}">
                      <a16:creationId xmlns:a16="http://schemas.microsoft.com/office/drawing/2014/main" id="{FF5AA03A-F48E-9FEF-6487-5712F54EB8CB}"/>
                    </a:ext>
                  </a:extLst>
                </p14:cNvPr>
                <p14:cNvContentPartPr/>
                <p14:nvPr/>
              </p14:nvContentPartPr>
              <p14:xfrm>
                <a:off x="11233694" y="6111960"/>
                <a:ext cx="21960" cy="6120"/>
              </p14:xfrm>
            </p:contentPart>
          </mc:Choice>
          <mc:Fallback xmlns="">
            <p:pic>
              <p:nvPicPr>
                <p:cNvPr id="515" name="Ink 514">
                  <a:extLst>
                    <a:ext uri="{FF2B5EF4-FFF2-40B4-BE49-F238E27FC236}">
                      <a16:creationId xmlns:a16="http://schemas.microsoft.com/office/drawing/2014/main" id="{FF5AA03A-F48E-9FEF-6487-5712F54EB8CB}"/>
                    </a:ext>
                  </a:extLst>
                </p:cNvPr>
                <p:cNvPicPr/>
                <p:nvPr/>
              </p:nvPicPr>
              <p:blipFill>
                <a:blip r:embed="rId536"/>
                <a:stretch>
                  <a:fillRect/>
                </a:stretch>
              </p:blipFill>
              <p:spPr>
                <a:xfrm>
                  <a:off x="11227574" y="6105840"/>
                  <a:ext cx="3420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537">
              <p14:nvContentPartPr>
                <p14:cNvPr id="516" name="Ink 515">
                  <a:extLst>
                    <a:ext uri="{FF2B5EF4-FFF2-40B4-BE49-F238E27FC236}">
                      <a16:creationId xmlns:a16="http://schemas.microsoft.com/office/drawing/2014/main" id="{0CA81473-6671-6E33-D88A-4E8F764240F2}"/>
                    </a:ext>
                  </a:extLst>
                </p14:cNvPr>
                <p14:cNvContentPartPr/>
                <p14:nvPr/>
              </p14:nvContentPartPr>
              <p14:xfrm>
                <a:off x="11352494" y="6130680"/>
                <a:ext cx="144000" cy="115920"/>
              </p14:xfrm>
            </p:contentPart>
          </mc:Choice>
          <mc:Fallback xmlns="">
            <p:pic>
              <p:nvPicPr>
                <p:cNvPr id="516" name="Ink 515">
                  <a:extLst>
                    <a:ext uri="{FF2B5EF4-FFF2-40B4-BE49-F238E27FC236}">
                      <a16:creationId xmlns:a16="http://schemas.microsoft.com/office/drawing/2014/main" id="{0CA81473-6671-6E33-D88A-4E8F764240F2}"/>
                    </a:ext>
                  </a:extLst>
                </p:cNvPr>
                <p:cNvPicPr/>
                <p:nvPr/>
              </p:nvPicPr>
              <p:blipFill>
                <a:blip r:embed="rId538"/>
                <a:stretch>
                  <a:fillRect/>
                </a:stretch>
              </p:blipFill>
              <p:spPr>
                <a:xfrm>
                  <a:off x="11346374" y="6124560"/>
                  <a:ext cx="156240" cy="128160"/>
                </a:xfrm>
                <a:prstGeom prst="rect">
                  <a:avLst/>
                </a:prstGeom>
              </p:spPr>
            </p:pic>
          </mc:Fallback>
        </mc:AlternateContent>
      </p:grpSp>
      <p:grpSp>
        <p:nvGrpSpPr>
          <p:cNvPr id="523" name="Group 522">
            <a:extLst>
              <a:ext uri="{FF2B5EF4-FFF2-40B4-BE49-F238E27FC236}">
                <a16:creationId xmlns:a16="http://schemas.microsoft.com/office/drawing/2014/main" id="{20B63608-BD40-4BDE-1FD9-F303CD0A2B60}"/>
              </a:ext>
            </a:extLst>
          </p:cNvPr>
          <p:cNvGrpSpPr/>
          <p:nvPr/>
        </p:nvGrpSpPr>
        <p:grpSpPr>
          <a:xfrm>
            <a:off x="11054054" y="6354960"/>
            <a:ext cx="629640" cy="209880"/>
            <a:chOff x="11054054" y="6354960"/>
            <a:chExt cx="629640" cy="209880"/>
          </a:xfrm>
        </p:grpSpPr>
        <mc:AlternateContent xmlns:mc="http://schemas.openxmlformats.org/markup-compatibility/2006" xmlns:p14="http://schemas.microsoft.com/office/powerpoint/2010/main">
          <mc:Choice Requires="p14">
            <p:contentPart p14:bwMode="auto" r:id="rId539">
              <p14:nvContentPartPr>
                <p14:cNvPr id="517" name="Ink 516">
                  <a:extLst>
                    <a:ext uri="{FF2B5EF4-FFF2-40B4-BE49-F238E27FC236}">
                      <a16:creationId xmlns:a16="http://schemas.microsoft.com/office/drawing/2014/main" id="{6B8BD890-E6AD-9B2B-8EB8-9A56AAA27531}"/>
                    </a:ext>
                  </a:extLst>
                </p14:cNvPr>
                <p14:cNvContentPartPr/>
                <p14:nvPr/>
              </p14:nvContentPartPr>
              <p14:xfrm>
                <a:off x="11068454" y="6354960"/>
                <a:ext cx="79560" cy="209880"/>
              </p14:xfrm>
            </p:contentPart>
          </mc:Choice>
          <mc:Fallback xmlns="">
            <p:pic>
              <p:nvPicPr>
                <p:cNvPr id="517" name="Ink 516">
                  <a:extLst>
                    <a:ext uri="{FF2B5EF4-FFF2-40B4-BE49-F238E27FC236}">
                      <a16:creationId xmlns:a16="http://schemas.microsoft.com/office/drawing/2014/main" id="{6B8BD890-E6AD-9B2B-8EB8-9A56AAA27531}"/>
                    </a:ext>
                  </a:extLst>
                </p:cNvPr>
                <p:cNvPicPr/>
                <p:nvPr/>
              </p:nvPicPr>
              <p:blipFill>
                <a:blip r:embed="rId540"/>
                <a:stretch>
                  <a:fillRect/>
                </a:stretch>
              </p:blipFill>
              <p:spPr>
                <a:xfrm>
                  <a:off x="11062334" y="6348840"/>
                  <a:ext cx="91800" cy="222120"/>
                </a:xfrm>
                <a:prstGeom prst="rect">
                  <a:avLst/>
                </a:prstGeom>
              </p:spPr>
            </p:pic>
          </mc:Fallback>
        </mc:AlternateContent>
        <mc:AlternateContent xmlns:mc="http://schemas.openxmlformats.org/markup-compatibility/2006" xmlns:p14="http://schemas.microsoft.com/office/powerpoint/2010/main">
          <mc:Choice Requires="p14">
            <p:contentPart p14:bwMode="auto" r:id="rId541">
              <p14:nvContentPartPr>
                <p14:cNvPr id="518" name="Ink 517">
                  <a:extLst>
                    <a:ext uri="{FF2B5EF4-FFF2-40B4-BE49-F238E27FC236}">
                      <a16:creationId xmlns:a16="http://schemas.microsoft.com/office/drawing/2014/main" id="{1309D76D-D59F-22C7-6070-2C975DE602BA}"/>
                    </a:ext>
                  </a:extLst>
                </p14:cNvPr>
                <p14:cNvContentPartPr/>
                <p14:nvPr/>
              </p14:nvContentPartPr>
              <p14:xfrm>
                <a:off x="11054054" y="6448920"/>
                <a:ext cx="172800" cy="44280"/>
              </p14:xfrm>
            </p:contentPart>
          </mc:Choice>
          <mc:Fallback xmlns="">
            <p:pic>
              <p:nvPicPr>
                <p:cNvPr id="518" name="Ink 517">
                  <a:extLst>
                    <a:ext uri="{FF2B5EF4-FFF2-40B4-BE49-F238E27FC236}">
                      <a16:creationId xmlns:a16="http://schemas.microsoft.com/office/drawing/2014/main" id="{1309D76D-D59F-22C7-6070-2C975DE602BA}"/>
                    </a:ext>
                  </a:extLst>
                </p:cNvPr>
                <p:cNvPicPr/>
                <p:nvPr/>
              </p:nvPicPr>
              <p:blipFill>
                <a:blip r:embed="rId542"/>
                <a:stretch>
                  <a:fillRect/>
                </a:stretch>
              </p:blipFill>
              <p:spPr>
                <a:xfrm>
                  <a:off x="11047934" y="6442800"/>
                  <a:ext cx="185040" cy="56520"/>
                </a:xfrm>
                <a:prstGeom prst="rect">
                  <a:avLst/>
                </a:prstGeom>
              </p:spPr>
            </p:pic>
          </mc:Fallback>
        </mc:AlternateContent>
        <mc:AlternateContent xmlns:mc="http://schemas.openxmlformats.org/markup-compatibility/2006" xmlns:p14="http://schemas.microsoft.com/office/powerpoint/2010/main">
          <mc:Choice Requires="p14">
            <p:contentPart p14:bwMode="auto" r:id="rId543">
              <p14:nvContentPartPr>
                <p14:cNvPr id="519" name="Ink 518">
                  <a:extLst>
                    <a:ext uri="{FF2B5EF4-FFF2-40B4-BE49-F238E27FC236}">
                      <a16:creationId xmlns:a16="http://schemas.microsoft.com/office/drawing/2014/main" id="{3FC7549B-BC3E-2A3A-DB05-2BDD6EB95768}"/>
                    </a:ext>
                  </a:extLst>
                </p14:cNvPr>
                <p14:cNvContentPartPr/>
                <p14:nvPr/>
              </p14:nvContentPartPr>
              <p14:xfrm>
                <a:off x="11258894" y="6477360"/>
                <a:ext cx="36360" cy="61560"/>
              </p14:xfrm>
            </p:contentPart>
          </mc:Choice>
          <mc:Fallback xmlns="">
            <p:pic>
              <p:nvPicPr>
                <p:cNvPr id="519" name="Ink 518">
                  <a:extLst>
                    <a:ext uri="{FF2B5EF4-FFF2-40B4-BE49-F238E27FC236}">
                      <a16:creationId xmlns:a16="http://schemas.microsoft.com/office/drawing/2014/main" id="{3FC7549B-BC3E-2A3A-DB05-2BDD6EB95768}"/>
                    </a:ext>
                  </a:extLst>
                </p:cNvPr>
                <p:cNvPicPr/>
                <p:nvPr/>
              </p:nvPicPr>
              <p:blipFill>
                <a:blip r:embed="rId544"/>
                <a:stretch>
                  <a:fillRect/>
                </a:stretch>
              </p:blipFill>
              <p:spPr>
                <a:xfrm>
                  <a:off x="11252774" y="6471240"/>
                  <a:ext cx="48600" cy="73800"/>
                </a:xfrm>
                <a:prstGeom prst="rect">
                  <a:avLst/>
                </a:prstGeom>
              </p:spPr>
            </p:pic>
          </mc:Fallback>
        </mc:AlternateContent>
        <mc:AlternateContent xmlns:mc="http://schemas.openxmlformats.org/markup-compatibility/2006" xmlns:p14="http://schemas.microsoft.com/office/powerpoint/2010/main">
          <mc:Choice Requires="p14">
            <p:contentPart p14:bwMode="auto" r:id="rId545">
              <p14:nvContentPartPr>
                <p14:cNvPr id="520" name="Ink 519">
                  <a:extLst>
                    <a:ext uri="{FF2B5EF4-FFF2-40B4-BE49-F238E27FC236}">
                      <a16:creationId xmlns:a16="http://schemas.microsoft.com/office/drawing/2014/main" id="{9682C76F-A320-E7C9-E110-4EFA310F05C5}"/>
                    </a:ext>
                  </a:extLst>
                </p14:cNvPr>
                <p14:cNvContentPartPr/>
                <p14:nvPr/>
              </p14:nvContentPartPr>
              <p14:xfrm>
                <a:off x="11258894" y="6383760"/>
                <a:ext cx="360" cy="360"/>
              </p14:xfrm>
            </p:contentPart>
          </mc:Choice>
          <mc:Fallback xmlns="">
            <p:pic>
              <p:nvPicPr>
                <p:cNvPr id="520" name="Ink 519">
                  <a:extLst>
                    <a:ext uri="{FF2B5EF4-FFF2-40B4-BE49-F238E27FC236}">
                      <a16:creationId xmlns:a16="http://schemas.microsoft.com/office/drawing/2014/main" id="{9682C76F-A320-E7C9-E110-4EFA310F05C5}"/>
                    </a:ext>
                  </a:extLst>
                </p:cNvPr>
                <p:cNvPicPr/>
                <p:nvPr/>
              </p:nvPicPr>
              <p:blipFill>
                <a:blip r:embed="rId151"/>
                <a:stretch>
                  <a:fillRect/>
                </a:stretch>
              </p:blipFill>
              <p:spPr>
                <a:xfrm>
                  <a:off x="11252774" y="637764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546">
              <p14:nvContentPartPr>
                <p14:cNvPr id="521" name="Ink 520">
                  <a:extLst>
                    <a:ext uri="{FF2B5EF4-FFF2-40B4-BE49-F238E27FC236}">
                      <a16:creationId xmlns:a16="http://schemas.microsoft.com/office/drawing/2014/main" id="{23CB1975-773A-D468-3BEF-BEF36EAD4F81}"/>
                    </a:ext>
                  </a:extLst>
                </p14:cNvPr>
                <p14:cNvContentPartPr/>
                <p14:nvPr/>
              </p14:nvContentPartPr>
              <p14:xfrm>
                <a:off x="11341694" y="6449280"/>
                <a:ext cx="151200" cy="101520"/>
              </p14:xfrm>
            </p:contentPart>
          </mc:Choice>
          <mc:Fallback xmlns="">
            <p:pic>
              <p:nvPicPr>
                <p:cNvPr id="521" name="Ink 520">
                  <a:extLst>
                    <a:ext uri="{FF2B5EF4-FFF2-40B4-BE49-F238E27FC236}">
                      <a16:creationId xmlns:a16="http://schemas.microsoft.com/office/drawing/2014/main" id="{23CB1975-773A-D468-3BEF-BEF36EAD4F81}"/>
                    </a:ext>
                  </a:extLst>
                </p:cNvPr>
                <p:cNvPicPr/>
                <p:nvPr/>
              </p:nvPicPr>
              <p:blipFill>
                <a:blip r:embed="rId547"/>
                <a:stretch>
                  <a:fillRect/>
                </a:stretch>
              </p:blipFill>
              <p:spPr>
                <a:xfrm>
                  <a:off x="11335574" y="6443160"/>
                  <a:ext cx="163440" cy="113760"/>
                </a:xfrm>
                <a:prstGeom prst="rect">
                  <a:avLst/>
                </a:prstGeom>
              </p:spPr>
            </p:pic>
          </mc:Fallback>
        </mc:AlternateContent>
        <mc:AlternateContent xmlns:mc="http://schemas.openxmlformats.org/markup-compatibility/2006" xmlns:p14="http://schemas.microsoft.com/office/powerpoint/2010/main">
          <mc:Choice Requires="p14">
            <p:contentPart p14:bwMode="auto" r:id="rId548">
              <p14:nvContentPartPr>
                <p14:cNvPr id="522" name="Ink 521">
                  <a:extLst>
                    <a:ext uri="{FF2B5EF4-FFF2-40B4-BE49-F238E27FC236}">
                      <a16:creationId xmlns:a16="http://schemas.microsoft.com/office/drawing/2014/main" id="{0D180928-B589-8465-B0B6-37EAB98E46F9}"/>
                    </a:ext>
                  </a:extLst>
                </p14:cNvPr>
                <p14:cNvContentPartPr/>
                <p14:nvPr/>
              </p14:nvContentPartPr>
              <p14:xfrm>
                <a:off x="11552654" y="6393840"/>
                <a:ext cx="131040" cy="136800"/>
              </p14:xfrm>
            </p:contentPart>
          </mc:Choice>
          <mc:Fallback xmlns="">
            <p:pic>
              <p:nvPicPr>
                <p:cNvPr id="522" name="Ink 521">
                  <a:extLst>
                    <a:ext uri="{FF2B5EF4-FFF2-40B4-BE49-F238E27FC236}">
                      <a16:creationId xmlns:a16="http://schemas.microsoft.com/office/drawing/2014/main" id="{0D180928-B589-8465-B0B6-37EAB98E46F9}"/>
                    </a:ext>
                  </a:extLst>
                </p:cNvPr>
                <p:cNvPicPr/>
                <p:nvPr/>
              </p:nvPicPr>
              <p:blipFill>
                <a:blip r:embed="rId549"/>
                <a:stretch>
                  <a:fillRect/>
                </a:stretch>
              </p:blipFill>
              <p:spPr>
                <a:xfrm>
                  <a:off x="11546534" y="6387720"/>
                  <a:ext cx="143280" cy="1490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550">
            <p14:nvContentPartPr>
              <p14:cNvPr id="5" name="Ink 4">
                <a:extLst>
                  <a:ext uri="{FF2B5EF4-FFF2-40B4-BE49-F238E27FC236}">
                    <a16:creationId xmlns:a16="http://schemas.microsoft.com/office/drawing/2014/main" id="{B79C7A30-CE05-59FB-ADA9-0A0A437C80DC}"/>
                  </a:ext>
                </a:extLst>
              </p14:cNvPr>
              <p14:cNvContentPartPr/>
              <p14:nvPr/>
            </p14:nvContentPartPr>
            <p14:xfrm>
              <a:off x="7013774" y="2718600"/>
              <a:ext cx="360" cy="360"/>
            </p14:xfrm>
          </p:contentPart>
        </mc:Choice>
        <mc:Fallback xmlns="">
          <p:pic>
            <p:nvPicPr>
              <p:cNvPr id="5" name="Ink 4">
                <a:extLst>
                  <a:ext uri="{FF2B5EF4-FFF2-40B4-BE49-F238E27FC236}">
                    <a16:creationId xmlns:a16="http://schemas.microsoft.com/office/drawing/2014/main" id="{B79C7A30-CE05-59FB-ADA9-0A0A437C80DC}"/>
                  </a:ext>
                </a:extLst>
              </p:cNvPr>
              <p:cNvPicPr/>
              <p:nvPr/>
            </p:nvPicPr>
            <p:blipFill>
              <a:blip r:embed="rId151"/>
              <a:stretch>
                <a:fillRect/>
              </a:stretch>
            </p:blipFill>
            <p:spPr>
              <a:xfrm>
                <a:off x="7007654" y="271248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551">
            <p14:nvContentPartPr>
              <p14:cNvPr id="9" name="Ink 8">
                <a:extLst>
                  <a:ext uri="{FF2B5EF4-FFF2-40B4-BE49-F238E27FC236}">
                    <a16:creationId xmlns:a16="http://schemas.microsoft.com/office/drawing/2014/main" id="{8B14C189-7CFB-3FD4-2316-BAC1BDD5C115}"/>
                  </a:ext>
                </a:extLst>
              </p14:cNvPr>
              <p14:cNvContentPartPr/>
              <p14:nvPr/>
            </p14:nvContentPartPr>
            <p14:xfrm>
              <a:off x="6970574" y="2452560"/>
              <a:ext cx="2736000" cy="301320"/>
            </p14:xfrm>
          </p:contentPart>
        </mc:Choice>
        <mc:Fallback xmlns="">
          <p:pic>
            <p:nvPicPr>
              <p:cNvPr id="9" name="Ink 8">
                <a:extLst>
                  <a:ext uri="{FF2B5EF4-FFF2-40B4-BE49-F238E27FC236}">
                    <a16:creationId xmlns:a16="http://schemas.microsoft.com/office/drawing/2014/main" id="{8B14C189-7CFB-3FD4-2316-BAC1BDD5C115}"/>
                  </a:ext>
                </a:extLst>
              </p:cNvPr>
              <p:cNvPicPr/>
              <p:nvPr/>
            </p:nvPicPr>
            <p:blipFill>
              <a:blip r:embed="rId552"/>
              <a:stretch>
                <a:fillRect/>
              </a:stretch>
            </p:blipFill>
            <p:spPr>
              <a:xfrm>
                <a:off x="6964454" y="2446440"/>
                <a:ext cx="2748240" cy="313560"/>
              </a:xfrm>
              <a:prstGeom prst="rect">
                <a:avLst/>
              </a:prstGeom>
            </p:spPr>
          </p:pic>
        </mc:Fallback>
      </mc:AlternateContent>
      <p:grpSp>
        <p:nvGrpSpPr>
          <p:cNvPr id="41" name="Group 40">
            <a:extLst>
              <a:ext uri="{FF2B5EF4-FFF2-40B4-BE49-F238E27FC236}">
                <a16:creationId xmlns:a16="http://schemas.microsoft.com/office/drawing/2014/main" id="{0156544A-1F85-C83B-9EA7-35882D7EDE52}"/>
              </a:ext>
            </a:extLst>
          </p:cNvPr>
          <p:cNvGrpSpPr/>
          <p:nvPr/>
        </p:nvGrpSpPr>
        <p:grpSpPr>
          <a:xfrm>
            <a:off x="9867854" y="2288760"/>
            <a:ext cx="2085120" cy="565200"/>
            <a:chOff x="9867854" y="2288760"/>
            <a:chExt cx="2085120" cy="565200"/>
          </a:xfrm>
        </p:grpSpPr>
        <mc:AlternateContent xmlns:mc="http://schemas.openxmlformats.org/markup-compatibility/2006" xmlns:p14="http://schemas.microsoft.com/office/powerpoint/2010/main">
          <mc:Choice Requires="p14">
            <p:contentPart p14:bwMode="auto" r:id="rId553">
              <p14:nvContentPartPr>
                <p14:cNvPr id="17" name="Ink 16">
                  <a:extLst>
                    <a:ext uri="{FF2B5EF4-FFF2-40B4-BE49-F238E27FC236}">
                      <a16:creationId xmlns:a16="http://schemas.microsoft.com/office/drawing/2014/main" id="{089741A1-6455-54EF-D235-8FC90DEC7142}"/>
                    </a:ext>
                  </a:extLst>
                </p14:cNvPr>
                <p14:cNvContentPartPr/>
                <p14:nvPr/>
              </p14:nvContentPartPr>
              <p14:xfrm>
                <a:off x="9867854" y="2458680"/>
                <a:ext cx="127080" cy="187200"/>
              </p14:xfrm>
            </p:contentPart>
          </mc:Choice>
          <mc:Fallback xmlns="">
            <p:pic>
              <p:nvPicPr>
                <p:cNvPr id="17" name="Ink 16">
                  <a:extLst>
                    <a:ext uri="{FF2B5EF4-FFF2-40B4-BE49-F238E27FC236}">
                      <a16:creationId xmlns:a16="http://schemas.microsoft.com/office/drawing/2014/main" id="{089741A1-6455-54EF-D235-8FC90DEC7142}"/>
                    </a:ext>
                  </a:extLst>
                </p:cNvPr>
                <p:cNvPicPr/>
                <p:nvPr/>
              </p:nvPicPr>
              <p:blipFill>
                <a:blip r:embed="rId554"/>
                <a:stretch>
                  <a:fillRect/>
                </a:stretch>
              </p:blipFill>
              <p:spPr>
                <a:xfrm>
                  <a:off x="9861734" y="2452560"/>
                  <a:ext cx="139320" cy="199440"/>
                </a:xfrm>
                <a:prstGeom prst="rect">
                  <a:avLst/>
                </a:prstGeom>
              </p:spPr>
            </p:pic>
          </mc:Fallback>
        </mc:AlternateContent>
        <mc:AlternateContent xmlns:mc="http://schemas.openxmlformats.org/markup-compatibility/2006" xmlns:p14="http://schemas.microsoft.com/office/powerpoint/2010/main">
          <mc:Choice Requires="p14">
            <p:contentPart p14:bwMode="auto" r:id="rId555">
              <p14:nvContentPartPr>
                <p14:cNvPr id="18" name="Ink 17">
                  <a:extLst>
                    <a:ext uri="{FF2B5EF4-FFF2-40B4-BE49-F238E27FC236}">
                      <a16:creationId xmlns:a16="http://schemas.microsoft.com/office/drawing/2014/main" id="{D73102F5-ED29-FE6A-7B5C-B2CC0309984E}"/>
                    </a:ext>
                  </a:extLst>
                </p14:cNvPr>
                <p14:cNvContentPartPr/>
                <p14:nvPr/>
              </p14:nvContentPartPr>
              <p14:xfrm>
                <a:off x="9904934" y="2526000"/>
                <a:ext cx="182880" cy="31320"/>
              </p14:xfrm>
            </p:contentPart>
          </mc:Choice>
          <mc:Fallback xmlns="">
            <p:pic>
              <p:nvPicPr>
                <p:cNvPr id="18" name="Ink 17">
                  <a:extLst>
                    <a:ext uri="{FF2B5EF4-FFF2-40B4-BE49-F238E27FC236}">
                      <a16:creationId xmlns:a16="http://schemas.microsoft.com/office/drawing/2014/main" id="{D73102F5-ED29-FE6A-7B5C-B2CC0309984E}"/>
                    </a:ext>
                  </a:extLst>
                </p:cNvPr>
                <p:cNvPicPr/>
                <p:nvPr/>
              </p:nvPicPr>
              <p:blipFill>
                <a:blip r:embed="rId556"/>
                <a:stretch>
                  <a:fillRect/>
                </a:stretch>
              </p:blipFill>
              <p:spPr>
                <a:xfrm>
                  <a:off x="9898814" y="2519880"/>
                  <a:ext cx="195120" cy="43560"/>
                </a:xfrm>
                <a:prstGeom prst="rect">
                  <a:avLst/>
                </a:prstGeom>
              </p:spPr>
            </p:pic>
          </mc:Fallback>
        </mc:AlternateContent>
        <mc:AlternateContent xmlns:mc="http://schemas.openxmlformats.org/markup-compatibility/2006" xmlns:p14="http://schemas.microsoft.com/office/powerpoint/2010/main">
          <mc:Choice Requires="p14">
            <p:contentPart p14:bwMode="auto" r:id="rId557">
              <p14:nvContentPartPr>
                <p14:cNvPr id="19" name="Ink 18">
                  <a:extLst>
                    <a:ext uri="{FF2B5EF4-FFF2-40B4-BE49-F238E27FC236}">
                      <a16:creationId xmlns:a16="http://schemas.microsoft.com/office/drawing/2014/main" id="{32949768-2445-31ED-516C-257CC1CAF9E6}"/>
                    </a:ext>
                  </a:extLst>
                </p14:cNvPr>
                <p14:cNvContentPartPr/>
                <p14:nvPr/>
              </p14:nvContentPartPr>
              <p14:xfrm>
                <a:off x="10202294" y="2448600"/>
                <a:ext cx="93960" cy="102600"/>
              </p14:xfrm>
            </p:contentPart>
          </mc:Choice>
          <mc:Fallback xmlns="">
            <p:pic>
              <p:nvPicPr>
                <p:cNvPr id="19" name="Ink 18">
                  <a:extLst>
                    <a:ext uri="{FF2B5EF4-FFF2-40B4-BE49-F238E27FC236}">
                      <a16:creationId xmlns:a16="http://schemas.microsoft.com/office/drawing/2014/main" id="{32949768-2445-31ED-516C-257CC1CAF9E6}"/>
                    </a:ext>
                  </a:extLst>
                </p:cNvPr>
                <p:cNvPicPr/>
                <p:nvPr/>
              </p:nvPicPr>
              <p:blipFill>
                <a:blip r:embed="rId558"/>
                <a:stretch>
                  <a:fillRect/>
                </a:stretch>
              </p:blipFill>
              <p:spPr>
                <a:xfrm>
                  <a:off x="10196174" y="2442480"/>
                  <a:ext cx="106200" cy="114840"/>
                </a:xfrm>
                <a:prstGeom prst="rect">
                  <a:avLst/>
                </a:prstGeom>
              </p:spPr>
            </p:pic>
          </mc:Fallback>
        </mc:AlternateContent>
        <mc:AlternateContent xmlns:mc="http://schemas.openxmlformats.org/markup-compatibility/2006" xmlns:p14="http://schemas.microsoft.com/office/powerpoint/2010/main">
          <mc:Choice Requires="p14">
            <p:contentPart p14:bwMode="auto" r:id="rId559">
              <p14:nvContentPartPr>
                <p14:cNvPr id="20" name="Ink 19">
                  <a:extLst>
                    <a:ext uri="{FF2B5EF4-FFF2-40B4-BE49-F238E27FC236}">
                      <a16:creationId xmlns:a16="http://schemas.microsoft.com/office/drawing/2014/main" id="{C0182697-7ADA-D933-5B7B-5F3871B34DC4}"/>
                    </a:ext>
                  </a:extLst>
                </p14:cNvPr>
                <p14:cNvContentPartPr/>
                <p14:nvPr/>
              </p14:nvContentPartPr>
              <p14:xfrm>
                <a:off x="10302734" y="2313240"/>
                <a:ext cx="129600" cy="221760"/>
              </p14:xfrm>
            </p:contentPart>
          </mc:Choice>
          <mc:Fallback xmlns="">
            <p:pic>
              <p:nvPicPr>
                <p:cNvPr id="20" name="Ink 19">
                  <a:extLst>
                    <a:ext uri="{FF2B5EF4-FFF2-40B4-BE49-F238E27FC236}">
                      <a16:creationId xmlns:a16="http://schemas.microsoft.com/office/drawing/2014/main" id="{C0182697-7ADA-D933-5B7B-5F3871B34DC4}"/>
                    </a:ext>
                  </a:extLst>
                </p:cNvPr>
                <p:cNvPicPr/>
                <p:nvPr/>
              </p:nvPicPr>
              <p:blipFill>
                <a:blip r:embed="rId560"/>
                <a:stretch>
                  <a:fillRect/>
                </a:stretch>
              </p:blipFill>
              <p:spPr>
                <a:xfrm>
                  <a:off x="10296614" y="2307120"/>
                  <a:ext cx="141840" cy="234000"/>
                </a:xfrm>
                <a:prstGeom prst="rect">
                  <a:avLst/>
                </a:prstGeom>
              </p:spPr>
            </p:pic>
          </mc:Fallback>
        </mc:AlternateContent>
        <mc:AlternateContent xmlns:mc="http://schemas.openxmlformats.org/markup-compatibility/2006" xmlns:p14="http://schemas.microsoft.com/office/powerpoint/2010/main">
          <mc:Choice Requires="p14">
            <p:contentPart p14:bwMode="auto" r:id="rId561">
              <p14:nvContentPartPr>
                <p14:cNvPr id="21" name="Ink 20">
                  <a:extLst>
                    <a:ext uri="{FF2B5EF4-FFF2-40B4-BE49-F238E27FC236}">
                      <a16:creationId xmlns:a16="http://schemas.microsoft.com/office/drawing/2014/main" id="{0C65748E-B121-239B-722A-E3C2959B3913}"/>
                    </a:ext>
                  </a:extLst>
                </p14:cNvPr>
                <p14:cNvContentPartPr/>
                <p14:nvPr/>
              </p14:nvContentPartPr>
              <p14:xfrm>
                <a:off x="10464374" y="2442840"/>
                <a:ext cx="111960" cy="101520"/>
              </p14:xfrm>
            </p:contentPart>
          </mc:Choice>
          <mc:Fallback xmlns="">
            <p:pic>
              <p:nvPicPr>
                <p:cNvPr id="21" name="Ink 20">
                  <a:extLst>
                    <a:ext uri="{FF2B5EF4-FFF2-40B4-BE49-F238E27FC236}">
                      <a16:creationId xmlns:a16="http://schemas.microsoft.com/office/drawing/2014/main" id="{0C65748E-B121-239B-722A-E3C2959B3913}"/>
                    </a:ext>
                  </a:extLst>
                </p:cNvPr>
                <p:cNvPicPr/>
                <p:nvPr/>
              </p:nvPicPr>
              <p:blipFill>
                <a:blip r:embed="rId562"/>
                <a:stretch>
                  <a:fillRect/>
                </a:stretch>
              </p:blipFill>
              <p:spPr>
                <a:xfrm>
                  <a:off x="10458254" y="2436720"/>
                  <a:ext cx="124200" cy="113760"/>
                </a:xfrm>
                <a:prstGeom prst="rect">
                  <a:avLst/>
                </a:prstGeom>
              </p:spPr>
            </p:pic>
          </mc:Fallback>
        </mc:AlternateContent>
        <mc:AlternateContent xmlns:mc="http://schemas.openxmlformats.org/markup-compatibility/2006" xmlns:p14="http://schemas.microsoft.com/office/powerpoint/2010/main">
          <mc:Choice Requires="p14">
            <p:contentPart p14:bwMode="auto" r:id="rId563">
              <p14:nvContentPartPr>
                <p14:cNvPr id="22" name="Ink 21">
                  <a:extLst>
                    <a:ext uri="{FF2B5EF4-FFF2-40B4-BE49-F238E27FC236}">
                      <a16:creationId xmlns:a16="http://schemas.microsoft.com/office/drawing/2014/main" id="{13DFECD4-662A-BF10-716E-9CB9035B01AE}"/>
                    </a:ext>
                  </a:extLst>
                </p14:cNvPr>
                <p14:cNvContentPartPr/>
                <p14:nvPr/>
              </p14:nvContentPartPr>
              <p14:xfrm>
                <a:off x="10590374" y="2452560"/>
                <a:ext cx="84240" cy="174600"/>
              </p14:xfrm>
            </p:contentPart>
          </mc:Choice>
          <mc:Fallback xmlns="">
            <p:pic>
              <p:nvPicPr>
                <p:cNvPr id="22" name="Ink 21">
                  <a:extLst>
                    <a:ext uri="{FF2B5EF4-FFF2-40B4-BE49-F238E27FC236}">
                      <a16:creationId xmlns:a16="http://schemas.microsoft.com/office/drawing/2014/main" id="{13DFECD4-662A-BF10-716E-9CB9035B01AE}"/>
                    </a:ext>
                  </a:extLst>
                </p:cNvPr>
                <p:cNvPicPr/>
                <p:nvPr/>
              </p:nvPicPr>
              <p:blipFill>
                <a:blip r:embed="rId564"/>
                <a:stretch>
                  <a:fillRect/>
                </a:stretch>
              </p:blipFill>
              <p:spPr>
                <a:xfrm>
                  <a:off x="10584254" y="2446440"/>
                  <a:ext cx="96480" cy="186840"/>
                </a:xfrm>
                <a:prstGeom prst="rect">
                  <a:avLst/>
                </a:prstGeom>
              </p:spPr>
            </p:pic>
          </mc:Fallback>
        </mc:AlternateContent>
        <mc:AlternateContent xmlns:mc="http://schemas.openxmlformats.org/markup-compatibility/2006" xmlns:p14="http://schemas.microsoft.com/office/powerpoint/2010/main">
          <mc:Choice Requires="p14">
            <p:contentPart p14:bwMode="auto" r:id="rId565">
              <p14:nvContentPartPr>
                <p14:cNvPr id="23" name="Ink 22">
                  <a:extLst>
                    <a:ext uri="{FF2B5EF4-FFF2-40B4-BE49-F238E27FC236}">
                      <a16:creationId xmlns:a16="http://schemas.microsoft.com/office/drawing/2014/main" id="{392E08E7-EDDA-5A32-1EAB-8E9C945326C4}"/>
                    </a:ext>
                  </a:extLst>
                </p14:cNvPr>
                <p14:cNvContentPartPr/>
                <p14:nvPr/>
              </p14:nvContentPartPr>
              <p14:xfrm>
                <a:off x="10748414" y="2406120"/>
                <a:ext cx="115200" cy="135000"/>
              </p14:xfrm>
            </p:contentPart>
          </mc:Choice>
          <mc:Fallback xmlns="">
            <p:pic>
              <p:nvPicPr>
                <p:cNvPr id="23" name="Ink 22">
                  <a:extLst>
                    <a:ext uri="{FF2B5EF4-FFF2-40B4-BE49-F238E27FC236}">
                      <a16:creationId xmlns:a16="http://schemas.microsoft.com/office/drawing/2014/main" id="{392E08E7-EDDA-5A32-1EAB-8E9C945326C4}"/>
                    </a:ext>
                  </a:extLst>
                </p:cNvPr>
                <p:cNvPicPr/>
                <p:nvPr/>
              </p:nvPicPr>
              <p:blipFill>
                <a:blip r:embed="rId566"/>
                <a:stretch>
                  <a:fillRect/>
                </a:stretch>
              </p:blipFill>
              <p:spPr>
                <a:xfrm>
                  <a:off x="10742294" y="2400000"/>
                  <a:ext cx="127440" cy="147240"/>
                </a:xfrm>
                <a:prstGeom prst="rect">
                  <a:avLst/>
                </a:prstGeom>
              </p:spPr>
            </p:pic>
          </mc:Fallback>
        </mc:AlternateContent>
        <mc:AlternateContent xmlns:mc="http://schemas.openxmlformats.org/markup-compatibility/2006" xmlns:p14="http://schemas.microsoft.com/office/powerpoint/2010/main">
          <mc:Choice Requires="p14">
            <p:contentPart p14:bwMode="auto" r:id="rId567">
              <p14:nvContentPartPr>
                <p14:cNvPr id="25" name="Ink 24">
                  <a:extLst>
                    <a:ext uri="{FF2B5EF4-FFF2-40B4-BE49-F238E27FC236}">
                      <a16:creationId xmlns:a16="http://schemas.microsoft.com/office/drawing/2014/main" id="{8E6469DC-78C4-6E29-E870-A15C3E3C7680}"/>
                    </a:ext>
                  </a:extLst>
                </p14:cNvPr>
                <p14:cNvContentPartPr/>
                <p14:nvPr/>
              </p14:nvContentPartPr>
              <p14:xfrm>
                <a:off x="11021654" y="2424120"/>
                <a:ext cx="29160" cy="53640"/>
              </p14:xfrm>
            </p:contentPart>
          </mc:Choice>
          <mc:Fallback xmlns="">
            <p:pic>
              <p:nvPicPr>
                <p:cNvPr id="25" name="Ink 24">
                  <a:extLst>
                    <a:ext uri="{FF2B5EF4-FFF2-40B4-BE49-F238E27FC236}">
                      <a16:creationId xmlns:a16="http://schemas.microsoft.com/office/drawing/2014/main" id="{8E6469DC-78C4-6E29-E870-A15C3E3C7680}"/>
                    </a:ext>
                  </a:extLst>
                </p:cNvPr>
                <p:cNvPicPr/>
                <p:nvPr/>
              </p:nvPicPr>
              <p:blipFill>
                <a:blip r:embed="rId568"/>
                <a:stretch>
                  <a:fillRect/>
                </a:stretch>
              </p:blipFill>
              <p:spPr>
                <a:xfrm>
                  <a:off x="11015534" y="2418000"/>
                  <a:ext cx="41400" cy="65880"/>
                </a:xfrm>
                <a:prstGeom prst="rect">
                  <a:avLst/>
                </a:prstGeom>
              </p:spPr>
            </p:pic>
          </mc:Fallback>
        </mc:AlternateContent>
        <mc:AlternateContent xmlns:mc="http://schemas.openxmlformats.org/markup-compatibility/2006" xmlns:p14="http://schemas.microsoft.com/office/powerpoint/2010/main">
          <mc:Choice Requires="p14">
            <p:contentPart p14:bwMode="auto" r:id="rId569">
              <p14:nvContentPartPr>
                <p14:cNvPr id="26" name="Ink 25">
                  <a:extLst>
                    <a:ext uri="{FF2B5EF4-FFF2-40B4-BE49-F238E27FC236}">
                      <a16:creationId xmlns:a16="http://schemas.microsoft.com/office/drawing/2014/main" id="{2DDF17EB-56BC-83DB-0C21-2577EF9D96A3}"/>
                    </a:ext>
                  </a:extLst>
                </p14:cNvPr>
                <p14:cNvContentPartPr/>
                <p14:nvPr/>
              </p14:nvContentPartPr>
              <p14:xfrm>
                <a:off x="11061254" y="2288760"/>
                <a:ext cx="360" cy="10440"/>
              </p14:xfrm>
            </p:contentPart>
          </mc:Choice>
          <mc:Fallback xmlns="">
            <p:pic>
              <p:nvPicPr>
                <p:cNvPr id="26" name="Ink 25">
                  <a:extLst>
                    <a:ext uri="{FF2B5EF4-FFF2-40B4-BE49-F238E27FC236}">
                      <a16:creationId xmlns:a16="http://schemas.microsoft.com/office/drawing/2014/main" id="{2DDF17EB-56BC-83DB-0C21-2577EF9D96A3}"/>
                    </a:ext>
                  </a:extLst>
                </p:cNvPr>
                <p:cNvPicPr/>
                <p:nvPr/>
              </p:nvPicPr>
              <p:blipFill>
                <a:blip r:embed="rId570"/>
                <a:stretch>
                  <a:fillRect/>
                </a:stretch>
              </p:blipFill>
              <p:spPr>
                <a:xfrm>
                  <a:off x="11055134" y="2282640"/>
                  <a:ext cx="12600" cy="22680"/>
                </a:xfrm>
                <a:prstGeom prst="rect">
                  <a:avLst/>
                </a:prstGeom>
              </p:spPr>
            </p:pic>
          </mc:Fallback>
        </mc:AlternateContent>
        <mc:AlternateContent xmlns:mc="http://schemas.openxmlformats.org/markup-compatibility/2006" xmlns:p14="http://schemas.microsoft.com/office/powerpoint/2010/main">
          <mc:Choice Requires="p14">
            <p:contentPart p14:bwMode="auto" r:id="rId571">
              <p14:nvContentPartPr>
                <p14:cNvPr id="27" name="Ink 26">
                  <a:extLst>
                    <a:ext uri="{FF2B5EF4-FFF2-40B4-BE49-F238E27FC236}">
                      <a16:creationId xmlns:a16="http://schemas.microsoft.com/office/drawing/2014/main" id="{710CAE87-6658-3D15-DF76-F1BDEE52B238}"/>
                    </a:ext>
                  </a:extLst>
                </p14:cNvPr>
                <p14:cNvContentPartPr/>
                <p14:nvPr/>
              </p14:nvContentPartPr>
              <p14:xfrm>
                <a:off x="11097254" y="2373720"/>
                <a:ext cx="70200" cy="102240"/>
              </p14:xfrm>
            </p:contentPart>
          </mc:Choice>
          <mc:Fallback xmlns="">
            <p:pic>
              <p:nvPicPr>
                <p:cNvPr id="27" name="Ink 26">
                  <a:extLst>
                    <a:ext uri="{FF2B5EF4-FFF2-40B4-BE49-F238E27FC236}">
                      <a16:creationId xmlns:a16="http://schemas.microsoft.com/office/drawing/2014/main" id="{710CAE87-6658-3D15-DF76-F1BDEE52B238}"/>
                    </a:ext>
                  </a:extLst>
                </p:cNvPr>
                <p:cNvPicPr/>
                <p:nvPr/>
              </p:nvPicPr>
              <p:blipFill>
                <a:blip r:embed="rId572"/>
                <a:stretch>
                  <a:fillRect/>
                </a:stretch>
              </p:blipFill>
              <p:spPr>
                <a:xfrm>
                  <a:off x="11091134" y="2367600"/>
                  <a:ext cx="82440" cy="114480"/>
                </a:xfrm>
                <a:prstGeom prst="rect">
                  <a:avLst/>
                </a:prstGeom>
              </p:spPr>
            </p:pic>
          </mc:Fallback>
        </mc:AlternateContent>
        <mc:AlternateContent xmlns:mc="http://schemas.openxmlformats.org/markup-compatibility/2006" xmlns:p14="http://schemas.microsoft.com/office/powerpoint/2010/main">
          <mc:Choice Requires="p14">
            <p:contentPart p14:bwMode="auto" r:id="rId573">
              <p14:nvContentPartPr>
                <p14:cNvPr id="29" name="Ink 28">
                  <a:extLst>
                    <a:ext uri="{FF2B5EF4-FFF2-40B4-BE49-F238E27FC236}">
                      <a16:creationId xmlns:a16="http://schemas.microsoft.com/office/drawing/2014/main" id="{8E52A367-7536-DC66-6699-171FBA9ED960}"/>
                    </a:ext>
                  </a:extLst>
                </p14:cNvPr>
                <p14:cNvContentPartPr/>
                <p14:nvPr/>
              </p14:nvContentPartPr>
              <p14:xfrm>
                <a:off x="10744094" y="2664240"/>
                <a:ext cx="184320" cy="189720"/>
              </p14:xfrm>
            </p:contentPart>
          </mc:Choice>
          <mc:Fallback xmlns="">
            <p:pic>
              <p:nvPicPr>
                <p:cNvPr id="29" name="Ink 28">
                  <a:extLst>
                    <a:ext uri="{FF2B5EF4-FFF2-40B4-BE49-F238E27FC236}">
                      <a16:creationId xmlns:a16="http://schemas.microsoft.com/office/drawing/2014/main" id="{8E52A367-7536-DC66-6699-171FBA9ED960}"/>
                    </a:ext>
                  </a:extLst>
                </p:cNvPr>
                <p:cNvPicPr/>
                <p:nvPr/>
              </p:nvPicPr>
              <p:blipFill>
                <a:blip r:embed="rId574"/>
                <a:stretch>
                  <a:fillRect/>
                </a:stretch>
              </p:blipFill>
              <p:spPr>
                <a:xfrm>
                  <a:off x="10737974" y="2658120"/>
                  <a:ext cx="196560" cy="201960"/>
                </a:xfrm>
                <a:prstGeom prst="rect">
                  <a:avLst/>
                </a:prstGeom>
              </p:spPr>
            </p:pic>
          </mc:Fallback>
        </mc:AlternateContent>
        <mc:AlternateContent xmlns:mc="http://schemas.openxmlformats.org/markup-compatibility/2006" xmlns:p14="http://schemas.microsoft.com/office/powerpoint/2010/main">
          <mc:Choice Requires="p14">
            <p:contentPart p14:bwMode="auto" r:id="rId575">
              <p14:nvContentPartPr>
                <p14:cNvPr id="30" name="Ink 29">
                  <a:extLst>
                    <a:ext uri="{FF2B5EF4-FFF2-40B4-BE49-F238E27FC236}">
                      <a16:creationId xmlns:a16="http://schemas.microsoft.com/office/drawing/2014/main" id="{4827A8C6-F60F-932D-46DE-DD2FABE462D4}"/>
                    </a:ext>
                  </a:extLst>
                </p14:cNvPr>
                <p14:cNvContentPartPr/>
                <p14:nvPr/>
              </p14:nvContentPartPr>
              <p14:xfrm>
                <a:off x="10978814" y="2769000"/>
                <a:ext cx="3960" cy="42120"/>
              </p14:xfrm>
            </p:contentPart>
          </mc:Choice>
          <mc:Fallback xmlns="">
            <p:pic>
              <p:nvPicPr>
                <p:cNvPr id="30" name="Ink 29">
                  <a:extLst>
                    <a:ext uri="{FF2B5EF4-FFF2-40B4-BE49-F238E27FC236}">
                      <a16:creationId xmlns:a16="http://schemas.microsoft.com/office/drawing/2014/main" id="{4827A8C6-F60F-932D-46DE-DD2FABE462D4}"/>
                    </a:ext>
                  </a:extLst>
                </p:cNvPr>
                <p:cNvPicPr/>
                <p:nvPr/>
              </p:nvPicPr>
              <p:blipFill>
                <a:blip r:embed="rId576"/>
                <a:stretch>
                  <a:fillRect/>
                </a:stretch>
              </p:blipFill>
              <p:spPr>
                <a:xfrm>
                  <a:off x="10972694" y="2762880"/>
                  <a:ext cx="16200" cy="54360"/>
                </a:xfrm>
                <a:prstGeom prst="rect">
                  <a:avLst/>
                </a:prstGeom>
              </p:spPr>
            </p:pic>
          </mc:Fallback>
        </mc:AlternateContent>
        <mc:AlternateContent xmlns:mc="http://schemas.openxmlformats.org/markup-compatibility/2006" xmlns:p14="http://schemas.microsoft.com/office/powerpoint/2010/main">
          <mc:Choice Requires="p14">
            <p:contentPart p14:bwMode="auto" r:id="rId577">
              <p14:nvContentPartPr>
                <p14:cNvPr id="31" name="Ink 30">
                  <a:extLst>
                    <a:ext uri="{FF2B5EF4-FFF2-40B4-BE49-F238E27FC236}">
                      <a16:creationId xmlns:a16="http://schemas.microsoft.com/office/drawing/2014/main" id="{EA10D695-AC52-5902-2F6B-893CC8C2720B}"/>
                    </a:ext>
                  </a:extLst>
                </p14:cNvPr>
                <p14:cNvContentPartPr/>
                <p14:nvPr/>
              </p14:nvContentPartPr>
              <p14:xfrm>
                <a:off x="10953614" y="2684400"/>
                <a:ext cx="360" cy="360"/>
              </p14:xfrm>
            </p:contentPart>
          </mc:Choice>
          <mc:Fallback xmlns="">
            <p:pic>
              <p:nvPicPr>
                <p:cNvPr id="31" name="Ink 30">
                  <a:extLst>
                    <a:ext uri="{FF2B5EF4-FFF2-40B4-BE49-F238E27FC236}">
                      <a16:creationId xmlns:a16="http://schemas.microsoft.com/office/drawing/2014/main" id="{EA10D695-AC52-5902-2F6B-893CC8C2720B}"/>
                    </a:ext>
                  </a:extLst>
                </p:cNvPr>
                <p:cNvPicPr/>
                <p:nvPr/>
              </p:nvPicPr>
              <p:blipFill>
                <a:blip r:embed="rId151"/>
                <a:stretch>
                  <a:fillRect/>
                </a:stretch>
              </p:blipFill>
              <p:spPr>
                <a:xfrm>
                  <a:off x="10947494" y="267828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578">
              <p14:nvContentPartPr>
                <p14:cNvPr id="32" name="Ink 31">
                  <a:extLst>
                    <a:ext uri="{FF2B5EF4-FFF2-40B4-BE49-F238E27FC236}">
                      <a16:creationId xmlns:a16="http://schemas.microsoft.com/office/drawing/2014/main" id="{8B4C8EAE-7B23-A6E6-1706-94F2C8245731}"/>
                    </a:ext>
                  </a:extLst>
                </p14:cNvPr>
                <p14:cNvContentPartPr/>
                <p14:nvPr/>
              </p14:nvContentPartPr>
              <p14:xfrm>
                <a:off x="11042534" y="2615280"/>
                <a:ext cx="80280" cy="226440"/>
              </p14:xfrm>
            </p:contentPart>
          </mc:Choice>
          <mc:Fallback xmlns="">
            <p:pic>
              <p:nvPicPr>
                <p:cNvPr id="32" name="Ink 31">
                  <a:extLst>
                    <a:ext uri="{FF2B5EF4-FFF2-40B4-BE49-F238E27FC236}">
                      <a16:creationId xmlns:a16="http://schemas.microsoft.com/office/drawing/2014/main" id="{8B4C8EAE-7B23-A6E6-1706-94F2C8245731}"/>
                    </a:ext>
                  </a:extLst>
                </p:cNvPr>
                <p:cNvPicPr/>
                <p:nvPr/>
              </p:nvPicPr>
              <p:blipFill>
                <a:blip r:embed="rId579"/>
                <a:stretch>
                  <a:fillRect/>
                </a:stretch>
              </p:blipFill>
              <p:spPr>
                <a:xfrm>
                  <a:off x="11036414" y="2609160"/>
                  <a:ext cx="92520" cy="238680"/>
                </a:xfrm>
                <a:prstGeom prst="rect">
                  <a:avLst/>
                </a:prstGeom>
              </p:spPr>
            </p:pic>
          </mc:Fallback>
        </mc:AlternateContent>
        <mc:AlternateContent xmlns:mc="http://schemas.openxmlformats.org/markup-compatibility/2006" xmlns:p14="http://schemas.microsoft.com/office/powerpoint/2010/main">
          <mc:Choice Requires="p14">
            <p:contentPart p14:bwMode="auto" r:id="rId580">
              <p14:nvContentPartPr>
                <p14:cNvPr id="33" name="Ink 32">
                  <a:extLst>
                    <a:ext uri="{FF2B5EF4-FFF2-40B4-BE49-F238E27FC236}">
                      <a16:creationId xmlns:a16="http://schemas.microsoft.com/office/drawing/2014/main" id="{A4BD8E29-F264-43A7-7043-40AFE14220D8}"/>
                    </a:ext>
                  </a:extLst>
                </p14:cNvPr>
                <p14:cNvContentPartPr/>
                <p14:nvPr/>
              </p14:nvContentPartPr>
              <p14:xfrm>
                <a:off x="11054054" y="2701680"/>
                <a:ext cx="86760" cy="34920"/>
              </p14:xfrm>
            </p:contentPart>
          </mc:Choice>
          <mc:Fallback xmlns="">
            <p:pic>
              <p:nvPicPr>
                <p:cNvPr id="33" name="Ink 32">
                  <a:extLst>
                    <a:ext uri="{FF2B5EF4-FFF2-40B4-BE49-F238E27FC236}">
                      <a16:creationId xmlns:a16="http://schemas.microsoft.com/office/drawing/2014/main" id="{A4BD8E29-F264-43A7-7043-40AFE14220D8}"/>
                    </a:ext>
                  </a:extLst>
                </p:cNvPr>
                <p:cNvPicPr/>
                <p:nvPr/>
              </p:nvPicPr>
              <p:blipFill>
                <a:blip r:embed="rId581"/>
                <a:stretch>
                  <a:fillRect/>
                </a:stretch>
              </p:blipFill>
              <p:spPr>
                <a:xfrm>
                  <a:off x="11047934" y="2695560"/>
                  <a:ext cx="99000" cy="47160"/>
                </a:xfrm>
                <a:prstGeom prst="rect">
                  <a:avLst/>
                </a:prstGeom>
              </p:spPr>
            </p:pic>
          </mc:Fallback>
        </mc:AlternateContent>
        <mc:AlternateContent xmlns:mc="http://schemas.openxmlformats.org/markup-compatibility/2006" xmlns:p14="http://schemas.microsoft.com/office/powerpoint/2010/main">
          <mc:Choice Requires="p14">
            <p:contentPart p14:bwMode="auto" r:id="rId582">
              <p14:nvContentPartPr>
                <p14:cNvPr id="34" name="Ink 33">
                  <a:extLst>
                    <a:ext uri="{FF2B5EF4-FFF2-40B4-BE49-F238E27FC236}">
                      <a16:creationId xmlns:a16="http://schemas.microsoft.com/office/drawing/2014/main" id="{917C96EB-8E85-1CA8-7EB8-8F0AC1915498}"/>
                    </a:ext>
                  </a:extLst>
                </p14:cNvPr>
                <p14:cNvContentPartPr/>
                <p14:nvPr/>
              </p14:nvContentPartPr>
              <p14:xfrm>
                <a:off x="11192294" y="2596920"/>
                <a:ext cx="110160" cy="223200"/>
              </p14:xfrm>
            </p:contentPart>
          </mc:Choice>
          <mc:Fallback xmlns="">
            <p:pic>
              <p:nvPicPr>
                <p:cNvPr id="34" name="Ink 33">
                  <a:extLst>
                    <a:ext uri="{FF2B5EF4-FFF2-40B4-BE49-F238E27FC236}">
                      <a16:creationId xmlns:a16="http://schemas.microsoft.com/office/drawing/2014/main" id="{917C96EB-8E85-1CA8-7EB8-8F0AC1915498}"/>
                    </a:ext>
                  </a:extLst>
                </p:cNvPr>
                <p:cNvPicPr/>
                <p:nvPr/>
              </p:nvPicPr>
              <p:blipFill>
                <a:blip r:embed="rId583"/>
                <a:stretch>
                  <a:fillRect/>
                </a:stretch>
              </p:blipFill>
              <p:spPr>
                <a:xfrm>
                  <a:off x="11186174" y="2590800"/>
                  <a:ext cx="122400" cy="235440"/>
                </a:xfrm>
                <a:prstGeom prst="rect">
                  <a:avLst/>
                </a:prstGeom>
              </p:spPr>
            </p:pic>
          </mc:Fallback>
        </mc:AlternateContent>
        <mc:AlternateContent xmlns:mc="http://schemas.openxmlformats.org/markup-compatibility/2006" xmlns:p14="http://schemas.microsoft.com/office/powerpoint/2010/main">
          <mc:Choice Requires="p14">
            <p:contentPart p14:bwMode="auto" r:id="rId584">
              <p14:nvContentPartPr>
                <p14:cNvPr id="35" name="Ink 34">
                  <a:extLst>
                    <a:ext uri="{FF2B5EF4-FFF2-40B4-BE49-F238E27FC236}">
                      <a16:creationId xmlns:a16="http://schemas.microsoft.com/office/drawing/2014/main" id="{2C5962C1-1A11-EED8-FE70-38053C846613}"/>
                    </a:ext>
                  </a:extLst>
                </p14:cNvPr>
                <p14:cNvContentPartPr/>
                <p14:nvPr/>
              </p14:nvContentPartPr>
              <p14:xfrm>
                <a:off x="11190854" y="2720040"/>
                <a:ext cx="119160" cy="7200"/>
              </p14:xfrm>
            </p:contentPart>
          </mc:Choice>
          <mc:Fallback xmlns="">
            <p:pic>
              <p:nvPicPr>
                <p:cNvPr id="35" name="Ink 34">
                  <a:extLst>
                    <a:ext uri="{FF2B5EF4-FFF2-40B4-BE49-F238E27FC236}">
                      <a16:creationId xmlns:a16="http://schemas.microsoft.com/office/drawing/2014/main" id="{2C5962C1-1A11-EED8-FE70-38053C846613}"/>
                    </a:ext>
                  </a:extLst>
                </p:cNvPr>
                <p:cNvPicPr/>
                <p:nvPr/>
              </p:nvPicPr>
              <p:blipFill>
                <a:blip r:embed="rId585"/>
                <a:stretch>
                  <a:fillRect/>
                </a:stretch>
              </p:blipFill>
              <p:spPr>
                <a:xfrm>
                  <a:off x="11184734" y="2713920"/>
                  <a:ext cx="131400" cy="19440"/>
                </a:xfrm>
                <a:prstGeom prst="rect">
                  <a:avLst/>
                </a:prstGeom>
              </p:spPr>
            </p:pic>
          </mc:Fallback>
        </mc:AlternateContent>
        <mc:AlternateContent xmlns:mc="http://schemas.openxmlformats.org/markup-compatibility/2006" xmlns:p14="http://schemas.microsoft.com/office/powerpoint/2010/main">
          <mc:Choice Requires="p14">
            <p:contentPart p14:bwMode="auto" r:id="rId586">
              <p14:nvContentPartPr>
                <p14:cNvPr id="36" name="Ink 35">
                  <a:extLst>
                    <a:ext uri="{FF2B5EF4-FFF2-40B4-BE49-F238E27FC236}">
                      <a16:creationId xmlns:a16="http://schemas.microsoft.com/office/drawing/2014/main" id="{FC2774F6-D781-A77D-FC82-E9C516641D21}"/>
                    </a:ext>
                  </a:extLst>
                </p14:cNvPr>
                <p14:cNvContentPartPr/>
                <p14:nvPr/>
              </p14:nvContentPartPr>
              <p14:xfrm>
                <a:off x="11366894" y="2697360"/>
                <a:ext cx="111960" cy="96480"/>
              </p14:xfrm>
            </p:contentPart>
          </mc:Choice>
          <mc:Fallback xmlns="">
            <p:pic>
              <p:nvPicPr>
                <p:cNvPr id="36" name="Ink 35">
                  <a:extLst>
                    <a:ext uri="{FF2B5EF4-FFF2-40B4-BE49-F238E27FC236}">
                      <a16:creationId xmlns:a16="http://schemas.microsoft.com/office/drawing/2014/main" id="{FC2774F6-D781-A77D-FC82-E9C516641D21}"/>
                    </a:ext>
                  </a:extLst>
                </p:cNvPr>
                <p:cNvPicPr/>
                <p:nvPr/>
              </p:nvPicPr>
              <p:blipFill>
                <a:blip r:embed="rId587"/>
                <a:stretch>
                  <a:fillRect/>
                </a:stretch>
              </p:blipFill>
              <p:spPr>
                <a:xfrm>
                  <a:off x="11360774" y="2691240"/>
                  <a:ext cx="124200" cy="108720"/>
                </a:xfrm>
                <a:prstGeom prst="rect">
                  <a:avLst/>
                </a:prstGeom>
              </p:spPr>
            </p:pic>
          </mc:Fallback>
        </mc:AlternateContent>
        <mc:AlternateContent xmlns:mc="http://schemas.openxmlformats.org/markup-compatibility/2006" xmlns:p14="http://schemas.microsoft.com/office/powerpoint/2010/main">
          <mc:Choice Requires="p14">
            <p:contentPart p14:bwMode="auto" r:id="rId588">
              <p14:nvContentPartPr>
                <p14:cNvPr id="37" name="Ink 36">
                  <a:extLst>
                    <a:ext uri="{FF2B5EF4-FFF2-40B4-BE49-F238E27FC236}">
                      <a16:creationId xmlns:a16="http://schemas.microsoft.com/office/drawing/2014/main" id="{079279ED-CC5E-FFA9-BDA1-F8095FFB291F}"/>
                    </a:ext>
                  </a:extLst>
                </p14:cNvPr>
                <p14:cNvContentPartPr/>
                <p14:nvPr/>
              </p14:nvContentPartPr>
              <p14:xfrm>
                <a:off x="11506214" y="2680080"/>
                <a:ext cx="213120" cy="109440"/>
              </p14:xfrm>
            </p:contentPart>
          </mc:Choice>
          <mc:Fallback xmlns="">
            <p:pic>
              <p:nvPicPr>
                <p:cNvPr id="37" name="Ink 36">
                  <a:extLst>
                    <a:ext uri="{FF2B5EF4-FFF2-40B4-BE49-F238E27FC236}">
                      <a16:creationId xmlns:a16="http://schemas.microsoft.com/office/drawing/2014/main" id="{079279ED-CC5E-FFA9-BDA1-F8095FFB291F}"/>
                    </a:ext>
                  </a:extLst>
                </p:cNvPr>
                <p:cNvPicPr/>
                <p:nvPr/>
              </p:nvPicPr>
              <p:blipFill>
                <a:blip r:embed="rId589"/>
                <a:stretch>
                  <a:fillRect/>
                </a:stretch>
              </p:blipFill>
              <p:spPr>
                <a:xfrm>
                  <a:off x="11500094" y="2673960"/>
                  <a:ext cx="225360" cy="121680"/>
                </a:xfrm>
                <a:prstGeom prst="rect">
                  <a:avLst/>
                </a:prstGeom>
              </p:spPr>
            </p:pic>
          </mc:Fallback>
        </mc:AlternateContent>
        <mc:AlternateContent xmlns:mc="http://schemas.openxmlformats.org/markup-compatibility/2006" xmlns:p14="http://schemas.microsoft.com/office/powerpoint/2010/main">
          <mc:Choice Requires="p14">
            <p:contentPart p14:bwMode="auto" r:id="rId590">
              <p14:nvContentPartPr>
                <p14:cNvPr id="38" name="Ink 37">
                  <a:extLst>
                    <a:ext uri="{FF2B5EF4-FFF2-40B4-BE49-F238E27FC236}">
                      <a16:creationId xmlns:a16="http://schemas.microsoft.com/office/drawing/2014/main" id="{53E94B13-F27A-D88A-D889-069BBFC210E4}"/>
                    </a:ext>
                  </a:extLst>
                </p14:cNvPr>
                <p14:cNvContentPartPr/>
                <p14:nvPr/>
              </p14:nvContentPartPr>
              <p14:xfrm>
                <a:off x="11729774" y="2701320"/>
                <a:ext cx="108360" cy="64080"/>
              </p14:xfrm>
            </p:contentPart>
          </mc:Choice>
          <mc:Fallback xmlns="">
            <p:pic>
              <p:nvPicPr>
                <p:cNvPr id="38" name="Ink 37">
                  <a:extLst>
                    <a:ext uri="{FF2B5EF4-FFF2-40B4-BE49-F238E27FC236}">
                      <a16:creationId xmlns:a16="http://schemas.microsoft.com/office/drawing/2014/main" id="{53E94B13-F27A-D88A-D889-069BBFC210E4}"/>
                    </a:ext>
                  </a:extLst>
                </p:cNvPr>
                <p:cNvPicPr/>
                <p:nvPr/>
              </p:nvPicPr>
              <p:blipFill>
                <a:blip r:embed="rId591"/>
                <a:stretch>
                  <a:fillRect/>
                </a:stretch>
              </p:blipFill>
              <p:spPr>
                <a:xfrm>
                  <a:off x="11723654" y="2695200"/>
                  <a:ext cx="120600" cy="76320"/>
                </a:xfrm>
                <a:prstGeom prst="rect">
                  <a:avLst/>
                </a:prstGeom>
              </p:spPr>
            </p:pic>
          </mc:Fallback>
        </mc:AlternateContent>
        <mc:AlternateContent xmlns:mc="http://schemas.openxmlformats.org/markup-compatibility/2006" xmlns:p14="http://schemas.microsoft.com/office/powerpoint/2010/main">
          <mc:Choice Requires="p14">
            <p:contentPart p14:bwMode="auto" r:id="rId592">
              <p14:nvContentPartPr>
                <p14:cNvPr id="39" name="Ink 38">
                  <a:extLst>
                    <a:ext uri="{FF2B5EF4-FFF2-40B4-BE49-F238E27FC236}">
                      <a16:creationId xmlns:a16="http://schemas.microsoft.com/office/drawing/2014/main" id="{91AC42BD-A29B-FD8E-B36A-4B9B54FBAEA7}"/>
                    </a:ext>
                  </a:extLst>
                </p14:cNvPr>
                <p14:cNvContentPartPr/>
                <p14:nvPr/>
              </p14:nvContentPartPr>
              <p14:xfrm>
                <a:off x="11870174" y="2470200"/>
                <a:ext cx="39960" cy="277560"/>
              </p14:xfrm>
            </p:contentPart>
          </mc:Choice>
          <mc:Fallback xmlns="">
            <p:pic>
              <p:nvPicPr>
                <p:cNvPr id="39" name="Ink 38">
                  <a:extLst>
                    <a:ext uri="{FF2B5EF4-FFF2-40B4-BE49-F238E27FC236}">
                      <a16:creationId xmlns:a16="http://schemas.microsoft.com/office/drawing/2014/main" id="{91AC42BD-A29B-FD8E-B36A-4B9B54FBAEA7}"/>
                    </a:ext>
                  </a:extLst>
                </p:cNvPr>
                <p:cNvPicPr/>
                <p:nvPr/>
              </p:nvPicPr>
              <p:blipFill>
                <a:blip r:embed="rId593"/>
                <a:stretch>
                  <a:fillRect/>
                </a:stretch>
              </p:blipFill>
              <p:spPr>
                <a:xfrm>
                  <a:off x="11864054" y="2464080"/>
                  <a:ext cx="52200" cy="289800"/>
                </a:xfrm>
                <a:prstGeom prst="rect">
                  <a:avLst/>
                </a:prstGeom>
              </p:spPr>
            </p:pic>
          </mc:Fallback>
        </mc:AlternateContent>
        <mc:AlternateContent xmlns:mc="http://schemas.openxmlformats.org/markup-compatibility/2006" xmlns:p14="http://schemas.microsoft.com/office/powerpoint/2010/main">
          <mc:Choice Requires="p14">
            <p:contentPart p14:bwMode="auto" r:id="rId594">
              <p14:nvContentPartPr>
                <p14:cNvPr id="40" name="Ink 39">
                  <a:extLst>
                    <a:ext uri="{FF2B5EF4-FFF2-40B4-BE49-F238E27FC236}">
                      <a16:creationId xmlns:a16="http://schemas.microsoft.com/office/drawing/2014/main" id="{A4E63238-0A60-FFCD-91DA-FF18617F7CC4}"/>
                    </a:ext>
                  </a:extLst>
                </p14:cNvPr>
                <p14:cNvContentPartPr/>
                <p14:nvPr/>
              </p14:nvContentPartPr>
              <p14:xfrm>
                <a:off x="11823374" y="2621400"/>
                <a:ext cx="129600" cy="21600"/>
              </p14:xfrm>
            </p:contentPart>
          </mc:Choice>
          <mc:Fallback xmlns="">
            <p:pic>
              <p:nvPicPr>
                <p:cNvPr id="40" name="Ink 39">
                  <a:extLst>
                    <a:ext uri="{FF2B5EF4-FFF2-40B4-BE49-F238E27FC236}">
                      <a16:creationId xmlns:a16="http://schemas.microsoft.com/office/drawing/2014/main" id="{A4E63238-0A60-FFCD-91DA-FF18617F7CC4}"/>
                    </a:ext>
                  </a:extLst>
                </p:cNvPr>
                <p:cNvPicPr/>
                <p:nvPr/>
              </p:nvPicPr>
              <p:blipFill>
                <a:blip r:embed="rId595"/>
                <a:stretch>
                  <a:fillRect/>
                </a:stretch>
              </p:blipFill>
              <p:spPr>
                <a:xfrm>
                  <a:off x="11817254" y="2615280"/>
                  <a:ext cx="141840" cy="33840"/>
                </a:xfrm>
                <a:prstGeom prst="rect">
                  <a:avLst/>
                </a:prstGeom>
              </p:spPr>
            </p:pic>
          </mc:Fallback>
        </mc:AlternateContent>
      </p:grpSp>
      <p:grpSp>
        <p:nvGrpSpPr>
          <p:cNvPr id="45" name="Group 44">
            <a:extLst>
              <a:ext uri="{FF2B5EF4-FFF2-40B4-BE49-F238E27FC236}">
                <a16:creationId xmlns:a16="http://schemas.microsoft.com/office/drawing/2014/main" id="{12FFB283-BD7C-CC4F-E876-01505B8D8F4A}"/>
              </a:ext>
            </a:extLst>
          </p:cNvPr>
          <p:cNvGrpSpPr/>
          <p:nvPr/>
        </p:nvGrpSpPr>
        <p:grpSpPr>
          <a:xfrm>
            <a:off x="7628294" y="4583400"/>
            <a:ext cx="2886840" cy="453240"/>
            <a:chOff x="7628294" y="4583400"/>
            <a:chExt cx="2886840" cy="453240"/>
          </a:xfrm>
        </p:grpSpPr>
        <mc:AlternateContent xmlns:mc="http://schemas.openxmlformats.org/markup-compatibility/2006" xmlns:p14="http://schemas.microsoft.com/office/powerpoint/2010/main">
          <mc:Choice Requires="p14">
            <p:contentPart p14:bwMode="auto" r:id="rId596">
              <p14:nvContentPartPr>
                <p14:cNvPr id="42" name="Ink 41">
                  <a:extLst>
                    <a:ext uri="{FF2B5EF4-FFF2-40B4-BE49-F238E27FC236}">
                      <a16:creationId xmlns:a16="http://schemas.microsoft.com/office/drawing/2014/main" id="{CEAA0EE4-357A-3161-973C-0710598D6B26}"/>
                    </a:ext>
                  </a:extLst>
                </p14:cNvPr>
                <p14:cNvContentPartPr/>
                <p14:nvPr/>
              </p14:nvContentPartPr>
              <p14:xfrm>
                <a:off x="7724774" y="4681680"/>
                <a:ext cx="96840" cy="354960"/>
              </p14:xfrm>
            </p:contentPart>
          </mc:Choice>
          <mc:Fallback xmlns="">
            <p:pic>
              <p:nvPicPr>
                <p:cNvPr id="42" name="Ink 41">
                  <a:extLst>
                    <a:ext uri="{FF2B5EF4-FFF2-40B4-BE49-F238E27FC236}">
                      <a16:creationId xmlns:a16="http://schemas.microsoft.com/office/drawing/2014/main" id="{CEAA0EE4-357A-3161-973C-0710598D6B26}"/>
                    </a:ext>
                  </a:extLst>
                </p:cNvPr>
                <p:cNvPicPr/>
                <p:nvPr/>
              </p:nvPicPr>
              <p:blipFill>
                <a:blip r:embed="rId597"/>
                <a:stretch>
                  <a:fillRect/>
                </a:stretch>
              </p:blipFill>
              <p:spPr>
                <a:xfrm>
                  <a:off x="7718654" y="4675560"/>
                  <a:ext cx="109080" cy="367200"/>
                </a:xfrm>
                <a:prstGeom prst="rect">
                  <a:avLst/>
                </a:prstGeom>
              </p:spPr>
            </p:pic>
          </mc:Fallback>
        </mc:AlternateContent>
        <mc:AlternateContent xmlns:mc="http://schemas.openxmlformats.org/markup-compatibility/2006" xmlns:p14="http://schemas.microsoft.com/office/powerpoint/2010/main">
          <mc:Choice Requires="p14">
            <p:contentPart p14:bwMode="auto" r:id="rId598">
              <p14:nvContentPartPr>
                <p14:cNvPr id="43" name="Ink 42">
                  <a:extLst>
                    <a:ext uri="{FF2B5EF4-FFF2-40B4-BE49-F238E27FC236}">
                      <a16:creationId xmlns:a16="http://schemas.microsoft.com/office/drawing/2014/main" id="{81ADB1CA-5DCE-9600-FED4-DE0E569EC920}"/>
                    </a:ext>
                  </a:extLst>
                </p14:cNvPr>
                <p14:cNvContentPartPr/>
                <p14:nvPr/>
              </p14:nvContentPartPr>
              <p14:xfrm>
                <a:off x="10314614" y="4625160"/>
                <a:ext cx="128520" cy="301320"/>
              </p14:xfrm>
            </p:contentPart>
          </mc:Choice>
          <mc:Fallback xmlns="">
            <p:pic>
              <p:nvPicPr>
                <p:cNvPr id="43" name="Ink 42">
                  <a:extLst>
                    <a:ext uri="{FF2B5EF4-FFF2-40B4-BE49-F238E27FC236}">
                      <a16:creationId xmlns:a16="http://schemas.microsoft.com/office/drawing/2014/main" id="{81ADB1CA-5DCE-9600-FED4-DE0E569EC920}"/>
                    </a:ext>
                  </a:extLst>
                </p:cNvPr>
                <p:cNvPicPr/>
                <p:nvPr/>
              </p:nvPicPr>
              <p:blipFill>
                <a:blip r:embed="rId599"/>
                <a:stretch>
                  <a:fillRect/>
                </a:stretch>
              </p:blipFill>
              <p:spPr>
                <a:xfrm>
                  <a:off x="10308494" y="4619040"/>
                  <a:ext cx="140760" cy="313560"/>
                </a:xfrm>
                <a:prstGeom prst="rect">
                  <a:avLst/>
                </a:prstGeom>
              </p:spPr>
            </p:pic>
          </mc:Fallback>
        </mc:AlternateContent>
        <mc:AlternateContent xmlns:mc="http://schemas.openxmlformats.org/markup-compatibility/2006" xmlns:p14="http://schemas.microsoft.com/office/powerpoint/2010/main">
          <mc:Choice Requires="p14">
            <p:contentPart p14:bwMode="auto" r:id="rId600">
              <p14:nvContentPartPr>
                <p14:cNvPr id="44" name="Ink 43">
                  <a:extLst>
                    <a:ext uri="{FF2B5EF4-FFF2-40B4-BE49-F238E27FC236}">
                      <a16:creationId xmlns:a16="http://schemas.microsoft.com/office/drawing/2014/main" id="{AD542AF5-84F3-FCA3-DB11-8CB32DFDF697}"/>
                    </a:ext>
                  </a:extLst>
                </p14:cNvPr>
                <p14:cNvContentPartPr/>
                <p14:nvPr/>
              </p14:nvContentPartPr>
              <p14:xfrm>
                <a:off x="7628294" y="4583400"/>
                <a:ext cx="2886840" cy="119880"/>
              </p14:xfrm>
            </p:contentPart>
          </mc:Choice>
          <mc:Fallback xmlns="">
            <p:pic>
              <p:nvPicPr>
                <p:cNvPr id="44" name="Ink 43">
                  <a:extLst>
                    <a:ext uri="{FF2B5EF4-FFF2-40B4-BE49-F238E27FC236}">
                      <a16:creationId xmlns:a16="http://schemas.microsoft.com/office/drawing/2014/main" id="{AD542AF5-84F3-FCA3-DB11-8CB32DFDF697}"/>
                    </a:ext>
                  </a:extLst>
                </p:cNvPr>
                <p:cNvPicPr/>
                <p:nvPr/>
              </p:nvPicPr>
              <p:blipFill>
                <a:blip r:embed="rId601"/>
                <a:stretch>
                  <a:fillRect/>
                </a:stretch>
              </p:blipFill>
              <p:spPr>
                <a:xfrm>
                  <a:off x="7622174" y="4577280"/>
                  <a:ext cx="2899080" cy="132120"/>
                </a:xfrm>
                <a:prstGeom prst="rect">
                  <a:avLst/>
                </a:prstGeom>
              </p:spPr>
            </p:pic>
          </mc:Fallback>
        </mc:AlternateContent>
      </p:grpSp>
      <p:grpSp>
        <p:nvGrpSpPr>
          <p:cNvPr id="49" name="Group 48">
            <a:extLst>
              <a:ext uri="{FF2B5EF4-FFF2-40B4-BE49-F238E27FC236}">
                <a16:creationId xmlns:a16="http://schemas.microsoft.com/office/drawing/2014/main" id="{FEC2E7F3-7400-5D9B-E68F-7ACDF58632D1}"/>
              </a:ext>
            </a:extLst>
          </p:cNvPr>
          <p:cNvGrpSpPr/>
          <p:nvPr/>
        </p:nvGrpSpPr>
        <p:grpSpPr>
          <a:xfrm>
            <a:off x="7690214" y="5324640"/>
            <a:ext cx="2968920" cy="385200"/>
            <a:chOff x="7690214" y="5324640"/>
            <a:chExt cx="2968920" cy="385200"/>
          </a:xfrm>
        </p:grpSpPr>
        <mc:AlternateContent xmlns:mc="http://schemas.openxmlformats.org/markup-compatibility/2006" xmlns:p14="http://schemas.microsoft.com/office/powerpoint/2010/main">
          <mc:Choice Requires="p14">
            <p:contentPart p14:bwMode="auto" r:id="rId602">
              <p14:nvContentPartPr>
                <p14:cNvPr id="46" name="Ink 45">
                  <a:extLst>
                    <a:ext uri="{FF2B5EF4-FFF2-40B4-BE49-F238E27FC236}">
                      <a16:creationId xmlns:a16="http://schemas.microsoft.com/office/drawing/2014/main" id="{AFC4FCF2-2908-00D8-95C9-606973435A00}"/>
                    </a:ext>
                  </a:extLst>
                </p14:cNvPr>
                <p14:cNvContentPartPr/>
                <p14:nvPr/>
              </p14:nvContentPartPr>
              <p14:xfrm>
                <a:off x="7819454" y="5411760"/>
                <a:ext cx="111240" cy="298080"/>
              </p14:xfrm>
            </p:contentPart>
          </mc:Choice>
          <mc:Fallback xmlns="">
            <p:pic>
              <p:nvPicPr>
                <p:cNvPr id="46" name="Ink 45">
                  <a:extLst>
                    <a:ext uri="{FF2B5EF4-FFF2-40B4-BE49-F238E27FC236}">
                      <a16:creationId xmlns:a16="http://schemas.microsoft.com/office/drawing/2014/main" id="{AFC4FCF2-2908-00D8-95C9-606973435A00}"/>
                    </a:ext>
                  </a:extLst>
                </p:cNvPr>
                <p:cNvPicPr/>
                <p:nvPr/>
              </p:nvPicPr>
              <p:blipFill>
                <a:blip r:embed="rId603"/>
                <a:stretch>
                  <a:fillRect/>
                </a:stretch>
              </p:blipFill>
              <p:spPr>
                <a:xfrm>
                  <a:off x="7813334" y="5405640"/>
                  <a:ext cx="123480" cy="310320"/>
                </a:xfrm>
                <a:prstGeom prst="rect">
                  <a:avLst/>
                </a:prstGeom>
              </p:spPr>
            </p:pic>
          </mc:Fallback>
        </mc:AlternateContent>
        <mc:AlternateContent xmlns:mc="http://schemas.openxmlformats.org/markup-compatibility/2006" xmlns:p14="http://schemas.microsoft.com/office/powerpoint/2010/main">
          <mc:Choice Requires="p14">
            <p:contentPart p14:bwMode="auto" r:id="rId604">
              <p14:nvContentPartPr>
                <p14:cNvPr id="47" name="Ink 46">
                  <a:extLst>
                    <a:ext uri="{FF2B5EF4-FFF2-40B4-BE49-F238E27FC236}">
                      <a16:creationId xmlns:a16="http://schemas.microsoft.com/office/drawing/2014/main" id="{4DBF733A-1945-71FA-8751-551B8DF2408B}"/>
                    </a:ext>
                  </a:extLst>
                </p14:cNvPr>
                <p14:cNvContentPartPr/>
                <p14:nvPr/>
              </p14:nvContentPartPr>
              <p14:xfrm>
                <a:off x="10384094" y="5408160"/>
                <a:ext cx="127800" cy="300240"/>
              </p14:xfrm>
            </p:contentPart>
          </mc:Choice>
          <mc:Fallback xmlns="">
            <p:pic>
              <p:nvPicPr>
                <p:cNvPr id="47" name="Ink 46">
                  <a:extLst>
                    <a:ext uri="{FF2B5EF4-FFF2-40B4-BE49-F238E27FC236}">
                      <a16:creationId xmlns:a16="http://schemas.microsoft.com/office/drawing/2014/main" id="{4DBF733A-1945-71FA-8751-551B8DF2408B}"/>
                    </a:ext>
                  </a:extLst>
                </p:cNvPr>
                <p:cNvPicPr/>
                <p:nvPr/>
              </p:nvPicPr>
              <p:blipFill>
                <a:blip r:embed="rId605"/>
                <a:stretch>
                  <a:fillRect/>
                </a:stretch>
              </p:blipFill>
              <p:spPr>
                <a:xfrm>
                  <a:off x="10377974" y="5402040"/>
                  <a:ext cx="140040" cy="312480"/>
                </a:xfrm>
                <a:prstGeom prst="rect">
                  <a:avLst/>
                </a:prstGeom>
              </p:spPr>
            </p:pic>
          </mc:Fallback>
        </mc:AlternateContent>
        <mc:AlternateContent xmlns:mc="http://schemas.openxmlformats.org/markup-compatibility/2006" xmlns:p14="http://schemas.microsoft.com/office/powerpoint/2010/main">
          <mc:Choice Requires="p14">
            <p:contentPart p14:bwMode="auto" r:id="rId606">
              <p14:nvContentPartPr>
                <p14:cNvPr id="48" name="Ink 47">
                  <a:extLst>
                    <a:ext uri="{FF2B5EF4-FFF2-40B4-BE49-F238E27FC236}">
                      <a16:creationId xmlns:a16="http://schemas.microsoft.com/office/drawing/2014/main" id="{F6AE2378-A611-AFD3-7121-6202F44313A6}"/>
                    </a:ext>
                  </a:extLst>
                </p14:cNvPr>
                <p14:cNvContentPartPr/>
                <p14:nvPr/>
              </p14:nvContentPartPr>
              <p14:xfrm>
                <a:off x="7690214" y="5324640"/>
                <a:ext cx="2968920" cy="86040"/>
              </p14:xfrm>
            </p:contentPart>
          </mc:Choice>
          <mc:Fallback xmlns="">
            <p:pic>
              <p:nvPicPr>
                <p:cNvPr id="48" name="Ink 47">
                  <a:extLst>
                    <a:ext uri="{FF2B5EF4-FFF2-40B4-BE49-F238E27FC236}">
                      <a16:creationId xmlns:a16="http://schemas.microsoft.com/office/drawing/2014/main" id="{F6AE2378-A611-AFD3-7121-6202F44313A6}"/>
                    </a:ext>
                  </a:extLst>
                </p:cNvPr>
                <p:cNvPicPr/>
                <p:nvPr/>
              </p:nvPicPr>
              <p:blipFill>
                <a:blip r:embed="rId607"/>
                <a:stretch>
                  <a:fillRect/>
                </a:stretch>
              </p:blipFill>
              <p:spPr>
                <a:xfrm>
                  <a:off x="7684094" y="5318520"/>
                  <a:ext cx="2981160" cy="982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608">
            <p14:nvContentPartPr>
              <p14:cNvPr id="50" name="Ink 49">
                <a:extLst>
                  <a:ext uri="{FF2B5EF4-FFF2-40B4-BE49-F238E27FC236}">
                    <a16:creationId xmlns:a16="http://schemas.microsoft.com/office/drawing/2014/main" id="{17986242-C0A1-93C4-2671-646AFE66841C}"/>
                  </a:ext>
                </a:extLst>
              </p14:cNvPr>
              <p14:cNvContentPartPr/>
              <p14:nvPr/>
            </p14:nvContentPartPr>
            <p14:xfrm>
              <a:off x="6880574" y="6141120"/>
              <a:ext cx="21960" cy="290160"/>
            </p14:xfrm>
          </p:contentPart>
        </mc:Choice>
        <mc:Fallback xmlns="">
          <p:pic>
            <p:nvPicPr>
              <p:cNvPr id="50" name="Ink 49">
                <a:extLst>
                  <a:ext uri="{FF2B5EF4-FFF2-40B4-BE49-F238E27FC236}">
                    <a16:creationId xmlns:a16="http://schemas.microsoft.com/office/drawing/2014/main" id="{17986242-C0A1-93C4-2671-646AFE66841C}"/>
                  </a:ext>
                </a:extLst>
              </p:cNvPr>
              <p:cNvPicPr/>
              <p:nvPr/>
            </p:nvPicPr>
            <p:blipFill>
              <a:blip r:embed="rId609"/>
              <a:stretch>
                <a:fillRect/>
              </a:stretch>
            </p:blipFill>
            <p:spPr>
              <a:xfrm>
                <a:off x="6874454" y="6135000"/>
                <a:ext cx="34200" cy="302400"/>
              </a:xfrm>
              <a:prstGeom prst="rect">
                <a:avLst/>
              </a:prstGeom>
            </p:spPr>
          </p:pic>
        </mc:Fallback>
      </mc:AlternateContent>
      <mc:AlternateContent xmlns:mc="http://schemas.openxmlformats.org/markup-compatibility/2006" xmlns:p14="http://schemas.microsoft.com/office/powerpoint/2010/main">
        <mc:Choice Requires="p14">
          <p:contentPart p14:bwMode="auto" r:id="rId610">
            <p14:nvContentPartPr>
              <p14:cNvPr id="51" name="Ink 50">
                <a:extLst>
                  <a:ext uri="{FF2B5EF4-FFF2-40B4-BE49-F238E27FC236}">
                    <a16:creationId xmlns:a16="http://schemas.microsoft.com/office/drawing/2014/main" id="{7E38AE07-3DC2-F4E7-BDB3-902730DF093B}"/>
                  </a:ext>
                </a:extLst>
              </p14:cNvPr>
              <p14:cNvContentPartPr/>
              <p14:nvPr/>
            </p14:nvContentPartPr>
            <p14:xfrm>
              <a:off x="7031414" y="6179640"/>
              <a:ext cx="7560" cy="209520"/>
            </p14:xfrm>
          </p:contentPart>
        </mc:Choice>
        <mc:Fallback xmlns="">
          <p:pic>
            <p:nvPicPr>
              <p:cNvPr id="51" name="Ink 50">
                <a:extLst>
                  <a:ext uri="{FF2B5EF4-FFF2-40B4-BE49-F238E27FC236}">
                    <a16:creationId xmlns:a16="http://schemas.microsoft.com/office/drawing/2014/main" id="{7E38AE07-3DC2-F4E7-BDB3-902730DF093B}"/>
                  </a:ext>
                </a:extLst>
              </p:cNvPr>
              <p:cNvPicPr/>
              <p:nvPr/>
            </p:nvPicPr>
            <p:blipFill>
              <a:blip r:embed="rId611"/>
              <a:stretch>
                <a:fillRect/>
              </a:stretch>
            </p:blipFill>
            <p:spPr>
              <a:xfrm>
                <a:off x="7025294" y="6173520"/>
                <a:ext cx="19800" cy="221760"/>
              </a:xfrm>
              <a:prstGeom prst="rect">
                <a:avLst/>
              </a:prstGeom>
            </p:spPr>
          </p:pic>
        </mc:Fallback>
      </mc:AlternateContent>
      <mc:AlternateContent xmlns:mc="http://schemas.openxmlformats.org/markup-compatibility/2006" xmlns:p14="http://schemas.microsoft.com/office/powerpoint/2010/main">
        <mc:Choice Requires="p14">
          <p:contentPart p14:bwMode="auto" r:id="rId612">
            <p14:nvContentPartPr>
              <p14:cNvPr id="52" name="Ink 51">
                <a:extLst>
                  <a:ext uri="{FF2B5EF4-FFF2-40B4-BE49-F238E27FC236}">
                    <a16:creationId xmlns:a16="http://schemas.microsoft.com/office/drawing/2014/main" id="{D54ECEAD-6D82-9C82-53BA-D5774ADCDC6C}"/>
                  </a:ext>
                </a:extLst>
              </p14:cNvPr>
              <p14:cNvContentPartPr/>
              <p14:nvPr/>
            </p14:nvContentPartPr>
            <p14:xfrm>
              <a:off x="7006574" y="6064800"/>
              <a:ext cx="349200" cy="392760"/>
            </p14:xfrm>
          </p:contentPart>
        </mc:Choice>
        <mc:Fallback xmlns="">
          <p:pic>
            <p:nvPicPr>
              <p:cNvPr id="52" name="Ink 51">
                <a:extLst>
                  <a:ext uri="{FF2B5EF4-FFF2-40B4-BE49-F238E27FC236}">
                    <a16:creationId xmlns:a16="http://schemas.microsoft.com/office/drawing/2014/main" id="{D54ECEAD-6D82-9C82-53BA-D5774ADCDC6C}"/>
                  </a:ext>
                </a:extLst>
              </p:cNvPr>
              <p:cNvPicPr/>
              <p:nvPr/>
            </p:nvPicPr>
            <p:blipFill>
              <a:blip r:embed="rId613"/>
              <a:stretch>
                <a:fillRect/>
              </a:stretch>
            </p:blipFill>
            <p:spPr>
              <a:xfrm>
                <a:off x="7000454" y="6058680"/>
                <a:ext cx="361440" cy="405000"/>
              </a:xfrm>
              <a:prstGeom prst="rect">
                <a:avLst/>
              </a:prstGeom>
            </p:spPr>
          </p:pic>
        </mc:Fallback>
      </mc:AlternateContent>
      <mc:AlternateContent xmlns:mc="http://schemas.openxmlformats.org/markup-compatibility/2006" xmlns:p14="http://schemas.microsoft.com/office/powerpoint/2010/main">
        <mc:Choice Requires="p14">
          <p:contentPart p14:bwMode="auto" r:id="rId614">
            <p14:nvContentPartPr>
              <p14:cNvPr id="53" name="Ink 52">
                <a:extLst>
                  <a:ext uri="{FF2B5EF4-FFF2-40B4-BE49-F238E27FC236}">
                    <a16:creationId xmlns:a16="http://schemas.microsoft.com/office/drawing/2014/main" id="{47DAA318-E24F-F935-5E67-3994041B512C}"/>
                  </a:ext>
                </a:extLst>
              </p14:cNvPr>
              <p14:cNvContentPartPr/>
              <p14:nvPr/>
            </p14:nvContentPartPr>
            <p14:xfrm>
              <a:off x="7113494" y="6420480"/>
              <a:ext cx="184320" cy="54000"/>
            </p14:xfrm>
          </p:contentPart>
        </mc:Choice>
        <mc:Fallback xmlns="">
          <p:pic>
            <p:nvPicPr>
              <p:cNvPr id="53" name="Ink 52">
                <a:extLst>
                  <a:ext uri="{FF2B5EF4-FFF2-40B4-BE49-F238E27FC236}">
                    <a16:creationId xmlns:a16="http://schemas.microsoft.com/office/drawing/2014/main" id="{47DAA318-E24F-F935-5E67-3994041B512C}"/>
                  </a:ext>
                </a:extLst>
              </p:cNvPr>
              <p:cNvPicPr/>
              <p:nvPr/>
            </p:nvPicPr>
            <p:blipFill>
              <a:blip r:embed="rId615"/>
              <a:stretch>
                <a:fillRect/>
              </a:stretch>
            </p:blipFill>
            <p:spPr>
              <a:xfrm>
                <a:off x="7107374" y="6414360"/>
                <a:ext cx="196560" cy="66240"/>
              </a:xfrm>
              <a:prstGeom prst="rect">
                <a:avLst/>
              </a:prstGeom>
            </p:spPr>
          </p:pic>
        </mc:Fallback>
      </mc:AlternateContent>
      <mc:AlternateContent xmlns:mc="http://schemas.openxmlformats.org/markup-compatibility/2006" xmlns:p14="http://schemas.microsoft.com/office/powerpoint/2010/main">
        <mc:Choice Requires="p14">
          <p:contentPart p14:bwMode="auto" r:id="rId616">
            <p14:nvContentPartPr>
              <p14:cNvPr id="54" name="Ink 53">
                <a:extLst>
                  <a:ext uri="{FF2B5EF4-FFF2-40B4-BE49-F238E27FC236}">
                    <a16:creationId xmlns:a16="http://schemas.microsoft.com/office/drawing/2014/main" id="{D17D326D-1796-3FDF-86E8-4D183142D93E}"/>
                  </a:ext>
                </a:extLst>
              </p14:cNvPr>
              <p14:cNvContentPartPr/>
              <p14:nvPr/>
            </p14:nvContentPartPr>
            <p14:xfrm>
              <a:off x="7046534" y="6329760"/>
              <a:ext cx="140040" cy="149040"/>
            </p14:xfrm>
          </p:contentPart>
        </mc:Choice>
        <mc:Fallback xmlns="">
          <p:pic>
            <p:nvPicPr>
              <p:cNvPr id="54" name="Ink 53">
                <a:extLst>
                  <a:ext uri="{FF2B5EF4-FFF2-40B4-BE49-F238E27FC236}">
                    <a16:creationId xmlns:a16="http://schemas.microsoft.com/office/drawing/2014/main" id="{D17D326D-1796-3FDF-86E8-4D183142D93E}"/>
                  </a:ext>
                </a:extLst>
              </p:cNvPr>
              <p:cNvPicPr/>
              <p:nvPr/>
            </p:nvPicPr>
            <p:blipFill>
              <a:blip r:embed="rId617"/>
              <a:stretch>
                <a:fillRect/>
              </a:stretch>
            </p:blipFill>
            <p:spPr>
              <a:xfrm>
                <a:off x="7040414" y="6323640"/>
                <a:ext cx="152280" cy="161280"/>
              </a:xfrm>
              <a:prstGeom prst="rect">
                <a:avLst/>
              </a:prstGeom>
            </p:spPr>
          </p:pic>
        </mc:Fallback>
      </mc:AlternateContent>
      <mc:AlternateContent xmlns:mc="http://schemas.openxmlformats.org/markup-compatibility/2006" xmlns:p14="http://schemas.microsoft.com/office/powerpoint/2010/main">
        <mc:Choice Requires="p14">
          <p:contentPart p14:bwMode="auto" r:id="rId618">
            <p14:nvContentPartPr>
              <p14:cNvPr id="56" name="Ink 55">
                <a:extLst>
                  <a:ext uri="{FF2B5EF4-FFF2-40B4-BE49-F238E27FC236}">
                    <a16:creationId xmlns:a16="http://schemas.microsoft.com/office/drawing/2014/main" id="{AE1526BB-7532-9762-5C5D-2ADCB571F2C2}"/>
                  </a:ext>
                </a:extLst>
              </p14:cNvPr>
              <p14:cNvContentPartPr/>
              <p14:nvPr/>
            </p14:nvContentPartPr>
            <p14:xfrm>
              <a:off x="7682294" y="6024120"/>
              <a:ext cx="230760" cy="345600"/>
            </p14:xfrm>
          </p:contentPart>
        </mc:Choice>
        <mc:Fallback xmlns="">
          <p:pic>
            <p:nvPicPr>
              <p:cNvPr id="56" name="Ink 55">
                <a:extLst>
                  <a:ext uri="{FF2B5EF4-FFF2-40B4-BE49-F238E27FC236}">
                    <a16:creationId xmlns:a16="http://schemas.microsoft.com/office/drawing/2014/main" id="{AE1526BB-7532-9762-5C5D-2ADCB571F2C2}"/>
                  </a:ext>
                </a:extLst>
              </p:cNvPr>
              <p:cNvPicPr/>
              <p:nvPr/>
            </p:nvPicPr>
            <p:blipFill>
              <a:blip r:embed="rId619"/>
              <a:stretch>
                <a:fillRect/>
              </a:stretch>
            </p:blipFill>
            <p:spPr>
              <a:xfrm>
                <a:off x="7676174" y="6018000"/>
                <a:ext cx="243000" cy="357840"/>
              </a:xfrm>
              <a:prstGeom prst="rect">
                <a:avLst/>
              </a:prstGeom>
            </p:spPr>
          </p:pic>
        </mc:Fallback>
      </mc:AlternateContent>
      <mc:AlternateContent xmlns:mc="http://schemas.openxmlformats.org/markup-compatibility/2006" xmlns:p14="http://schemas.microsoft.com/office/powerpoint/2010/main">
        <mc:Choice Requires="p14">
          <p:contentPart p14:bwMode="auto" r:id="rId620">
            <p14:nvContentPartPr>
              <p14:cNvPr id="57" name="Ink 56">
                <a:extLst>
                  <a:ext uri="{FF2B5EF4-FFF2-40B4-BE49-F238E27FC236}">
                    <a16:creationId xmlns:a16="http://schemas.microsoft.com/office/drawing/2014/main" id="{3CC434BA-92B2-EB6E-0EFF-50AFDBE1AEB9}"/>
                  </a:ext>
                </a:extLst>
              </p14:cNvPr>
              <p14:cNvContentPartPr/>
              <p14:nvPr/>
            </p14:nvContentPartPr>
            <p14:xfrm>
              <a:off x="7915934" y="6026280"/>
              <a:ext cx="262080" cy="327600"/>
            </p14:xfrm>
          </p:contentPart>
        </mc:Choice>
        <mc:Fallback xmlns="">
          <p:pic>
            <p:nvPicPr>
              <p:cNvPr id="57" name="Ink 56">
                <a:extLst>
                  <a:ext uri="{FF2B5EF4-FFF2-40B4-BE49-F238E27FC236}">
                    <a16:creationId xmlns:a16="http://schemas.microsoft.com/office/drawing/2014/main" id="{3CC434BA-92B2-EB6E-0EFF-50AFDBE1AEB9}"/>
                  </a:ext>
                </a:extLst>
              </p:cNvPr>
              <p:cNvPicPr/>
              <p:nvPr/>
            </p:nvPicPr>
            <p:blipFill>
              <a:blip r:embed="rId621"/>
              <a:stretch>
                <a:fillRect/>
              </a:stretch>
            </p:blipFill>
            <p:spPr>
              <a:xfrm>
                <a:off x="7909814" y="6020160"/>
                <a:ext cx="274320" cy="339840"/>
              </a:xfrm>
              <a:prstGeom prst="rect">
                <a:avLst/>
              </a:prstGeom>
            </p:spPr>
          </p:pic>
        </mc:Fallback>
      </mc:AlternateContent>
      <mc:AlternateContent xmlns:mc="http://schemas.openxmlformats.org/markup-compatibility/2006" xmlns:p14="http://schemas.microsoft.com/office/powerpoint/2010/main">
        <mc:Choice Requires="p14">
          <p:contentPart p14:bwMode="auto" r:id="rId622">
            <p14:nvContentPartPr>
              <p14:cNvPr id="58" name="Ink 57">
                <a:extLst>
                  <a:ext uri="{FF2B5EF4-FFF2-40B4-BE49-F238E27FC236}">
                    <a16:creationId xmlns:a16="http://schemas.microsoft.com/office/drawing/2014/main" id="{4639BA4C-74CC-F298-A3CE-2833EF0A7F05}"/>
                  </a:ext>
                </a:extLst>
              </p14:cNvPr>
              <p14:cNvContentPartPr/>
              <p14:nvPr/>
            </p14:nvContentPartPr>
            <p14:xfrm>
              <a:off x="8239574" y="6215640"/>
              <a:ext cx="183600" cy="109080"/>
            </p14:xfrm>
          </p:contentPart>
        </mc:Choice>
        <mc:Fallback xmlns="">
          <p:pic>
            <p:nvPicPr>
              <p:cNvPr id="58" name="Ink 57">
                <a:extLst>
                  <a:ext uri="{FF2B5EF4-FFF2-40B4-BE49-F238E27FC236}">
                    <a16:creationId xmlns:a16="http://schemas.microsoft.com/office/drawing/2014/main" id="{4639BA4C-74CC-F298-A3CE-2833EF0A7F05}"/>
                  </a:ext>
                </a:extLst>
              </p:cNvPr>
              <p:cNvPicPr/>
              <p:nvPr/>
            </p:nvPicPr>
            <p:blipFill>
              <a:blip r:embed="rId623"/>
              <a:stretch>
                <a:fillRect/>
              </a:stretch>
            </p:blipFill>
            <p:spPr>
              <a:xfrm>
                <a:off x="8233454" y="6209520"/>
                <a:ext cx="195840" cy="121320"/>
              </a:xfrm>
              <a:prstGeom prst="rect">
                <a:avLst/>
              </a:prstGeom>
            </p:spPr>
          </p:pic>
        </mc:Fallback>
      </mc:AlternateContent>
      <mc:AlternateContent xmlns:mc="http://schemas.openxmlformats.org/markup-compatibility/2006" xmlns:p14="http://schemas.microsoft.com/office/powerpoint/2010/main">
        <mc:Choice Requires="p14">
          <p:contentPart p14:bwMode="auto" r:id="rId624">
            <p14:nvContentPartPr>
              <p14:cNvPr id="59" name="Ink 58">
                <a:extLst>
                  <a:ext uri="{FF2B5EF4-FFF2-40B4-BE49-F238E27FC236}">
                    <a16:creationId xmlns:a16="http://schemas.microsoft.com/office/drawing/2014/main" id="{2C56F6A3-7DEE-63D3-E26A-029ABC37A938}"/>
                  </a:ext>
                </a:extLst>
              </p14:cNvPr>
              <p14:cNvContentPartPr/>
              <p14:nvPr/>
            </p14:nvContentPartPr>
            <p14:xfrm>
              <a:off x="8479694" y="6143640"/>
              <a:ext cx="110160" cy="280440"/>
            </p14:xfrm>
          </p:contentPart>
        </mc:Choice>
        <mc:Fallback xmlns="">
          <p:pic>
            <p:nvPicPr>
              <p:cNvPr id="59" name="Ink 58">
                <a:extLst>
                  <a:ext uri="{FF2B5EF4-FFF2-40B4-BE49-F238E27FC236}">
                    <a16:creationId xmlns:a16="http://schemas.microsoft.com/office/drawing/2014/main" id="{2C56F6A3-7DEE-63D3-E26A-029ABC37A938}"/>
                  </a:ext>
                </a:extLst>
              </p:cNvPr>
              <p:cNvPicPr/>
              <p:nvPr/>
            </p:nvPicPr>
            <p:blipFill>
              <a:blip r:embed="rId625"/>
              <a:stretch>
                <a:fillRect/>
              </a:stretch>
            </p:blipFill>
            <p:spPr>
              <a:xfrm>
                <a:off x="8473574" y="6137520"/>
                <a:ext cx="122400" cy="292680"/>
              </a:xfrm>
              <a:prstGeom prst="rect">
                <a:avLst/>
              </a:prstGeom>
            </p:spPr>
          </p:pic>
        </mc:Fallback>
      </mc:AlternateContent>
      <mc:AlternateContent xmlns:mc="http://schemas.openxmlformats.org/markup-compatibility/2006" xmlns:p14="http://schemas.microsoft.com/office/powerpoint/2010/main">
        <mc:Choice Requires="p14">
          <p:contentPart p14:bwMode="auto" r:id="rId626">
            <p14:nvContentPartPr>
              <p14:cNvPr id="60" name="Ink 59">
                <a:extLst>
                  <a:ext uri="{FF2B5EF4-FFF2-40B4-BE49-F238E27FC236}">
                    <a16:creationId xmlns:a16="http://schemas.microsoft.com/office/drawing/2014/main" id="{D737B375-70CC-B3AB-5469-E7BDD11E47CF}"/>
                  </a:ext>
                </a:extLst>
              </p14:cNvPr>
              <p14:cNvContentPartPr/>
              <p14:nvPr/>
            </p14:nvContentPartPr>
            <p14:xfrm>
              <a:off x="8687414" y="6153000"/>
              <a:ext cx="170640" cy="152640"/>
            </p14:xfrm>
          </p:contentPart>
        </mc:Choice>
        <mc:Fallback xmlns="">
          <p:pic>
            <p:nvPicPr>
              <p:cNvPr id="60" name="Ink 59">
                <a:extLst>
                  <a:ext uri="{FF2B5EF4-FFF2-40B4-BE49-F238E27FC236}">
                    <a16:creationId xmlns:a16="http://schemas.microsoft.com/office/drawing/2014/main" id="{D737B375-70CC-B3AB-5469-E7BDD11E47CF}"/>
                  </a:ext>
                </a:extLst>
              </p:cNvPr>
              <p:cNvPicPr/>
              <p:nvPr/>
            </p:nvPicPr>
            <p:blipFill>
              <a:blip r:embed="rId627"/>
              <a:stretch>
                <a:fillRect/>
              </a:stretch>
            </p:blipFill>
            <p:spPr>
              <a:xfrm>
                <a:off x="8681294" y="6146880"/>
                <a:ext cx="182880" cy="164880"/>
              </a:xfrm>
              <a:prstGeom prst="rect">
                <a:avLst/>
              </a:prstGeom>
            </p:spPr>
          </p:pic>
        </mc:Fallback>
      </mc:AlternateContent>
      <mc:AlternateContent xmlns:mc="http://schemas.openxmlformats.org/markup-compatibility/2006" xmlns:p14="http://schemas.microsoft.com/office/powerpoint/2010/main">
        <mc:Choice Requires="p14">
          <p:contentPart p14:bwMode="auto" r:id="rId628">
            <p14:nvContentPartPr>
              <p14:cNvPr id="61" name="Ink 60">
                <a:extLst>
                  <a:ext uri="{FF2B5EF4-FFF2-40B4-BE49-F238E27FC236}">
                    <a16:creationId xmlns:a16="http://schemas.microsoft.com/office/drawing/2014/main" id="{AD169C68-1340-03ED-A2BB-60B0A6AC52D5}"/>
                  </a:ext>
                </a:extLst>
              </p14:cNvPr>
              <p14:cNvContentPartPr/>
              <p14:nvPr/>
            </p14:nvContentPartPr>
            <p14:xfrm>
              <a:off x="8910614" y="6139320"/>
              <a:ext cx="117360" cy="195840"/>
            </p14:xfrm>
          </p:contentPart>
        </mc:Choice>
        <mc:Fallback xmlns="">
          <p:pic>
            <p:nvPicPr>
              <p:cNvPr id="61" name="Ink 60">
                <a:extLst>
                  <a:ext uri="{FF2B5EF4-FFF2-40B4-BE49-F238E27FC236}">
                    <a16:creationId xmlns:a16="http://schemas.microsoft.com/office/drawing/2014/main" id="{AD169C68-1340-03ED-A2BB-60B0A6AC52D5}"/>
                  </a:ext>
                </a:extLst>
              </p:cNvPr>
              <p:cNvPicPr/>
              <p:nvPr/>
            </p:nvPicPr>
            <p:blipFill>
              <a:blip r:embed="rId629"/>
              <a:stretch>
                <a:fillRect/>
              </a:stretch>
            </p:blipFill>
            <p:spPr>
              <a:xfrm>
                <a:off x="8904494" y="6133200"/>
                <a:ext cx="129600" cy="208080"/>
              </a:xfrm>
              <a:prstGeom prst="rect">
                <a:avLst/>
              </a:prstGeom>
            </p:spPr>
          </p:pic>
        </mc:Fallback>
      </mc:AlternateContent>
      <mc:AlternateContent xmlns:mc="http://schemas.openxmlformats.org/markup-compatibility/2006" xmlns:p14="http://schemas.microsoft.com/office/powerpoint/2010/main">
        <mc:Choice Requires="p14">
          <p:contentPart p14:bwMode="auto" r:id="rId630">
            <p14:nvContentPartPr>
              <p14:cNvPr id="62" name="Ink 61">
                <a:extLst>
                  <a:ext uri="{FF2B5EF4-FFF2-40B4-BE49-F238E27FC236}">
                    <a16:creationId xmlns:a16="http://schemas.microsoft.com/office/drawing/2014/main" id="{E8DBE2D0-B5D8-35B9-0086-88864B396434}"/>
                  </a:ext>
                </a:extLst>
              </p14:cNvPr>
              <p14:cNvContentPartPr/>
              <p14:nvPr/>
            </p14:nvContentPartPr>
            <p14:xfrm>
              <a:off x="9127334" y="5881920"/>
              <a:ext cx="68760" cy="286560"/>
            </p14:xfrm>
          </p:contentPart>
        </mc:Choice>
        <mc:Fallback xmlns="">
          <p:pic>
            <p:nvPicPr>
              <p:cNvPr id="62" name="Ink 61">
                <a:extLst>
                  <a:ext uri="{FF2B5EF4-FFF2-40B4-BE49-F238E27FC236}">
                    <a16:creationId xmlns:a16="http://schemas.microsoft.com/office/drawing/2014/main" id="{E8DBE2D0-B5D8-35B9-0086-88864B396434}"/>
                  </a:ext>
                </a:extLst>
              </p:cNvPr>
              <p:cNvPicPr/>
              <p:nvPr/>
            </p:nvPicPr>
            <p:blipFill>
              <a:blip r:embed="rId631"/>
              <a:stretch>
                <a:fillRect/>
              </a:stretch>
            </p:blipFill>
            <p:spPr>
              <a:xfrm>
                <a:off x="9121214" y="5875800"/>
                <a:ext cx="81000" cy="298800"/>
              </a:xfrm>
              <a:prstGeom prst="rect">
                <a:avLst/>
              </a:prstGeom>
            </p:spPr>
          </p:pic>
        </mc:Fallback>
      </mc:AlternateContent>
      <mc:AlternateContent xmlns:mc="http://schemas.openxmlformats.org/markup-compatibility/2006" xmlns:p14="http://schemas.microsoft.com/office/powerpoint/2010/main">
        <mc:Choice Requires="p14">
          <p:contentPart p14:bwMode="auto" r:id="rId632">
            <p14:nvContentPartPr>
              <p14:cNvPr id="63" name="Ink 62">
                <a:extLst>
                  <a:ext uri="{FF2B5EF4-FFF2-40B4-BE49-F238E27FC236}">
                    <a16:creationId xmlns:a16="http://schemas.microsoft.com/office/drawing/2014/main" id="{2FB27F44-C15C-5576-B020-FB8B20E8C761}"/>
                  </a:ext>
                </a:extLst>
              </p14:cNvPr>
              <p14:cNvContentPartPr/>
              <p14:nvPr/>
            </p14:nvContentPartPr>
            <p14:xfrm>
              <a:off x="9217334" y="6283320"/>
              <a:ext cx="68760" cy="61200"/>
            </p14:xfrm>
          </p:contentPart>
        </mc:Choice>
        <mc:Fallback xmlns="">
          <p:pic>
            <p:nvPicPr>
              <p:cNvPr id="63" name="Ink 62">
                <a:extLst>
                  <a:ext uri="{FF2B5EF4-FFF2-40B4-BE49-F238E27FC236}">
                    <a16:creationId xmlns:a16="http://schemas.microsoft.com/office/drawing/2014/main" id="{2FB27F44-C15C-5576-B020-FB8B20E8C761}"/>
                  </a:ext>
                </a:extLst>
              </p:cNvPr>
              <p:cNvPicPr/>
              <p:nvPr/>
            </p:nvPicPr>
            <p:blipFill>
              <a:blip r:embed="rId633"/>
              <a:stretch>
                <a:fillRect/>
              </a:stretch>
            </p:blipFill>
            <p:spPr>
              <a:xfrm>
                <a:off x="9211214" y="6277200"/>
                <a:ext cx="81000" cy="73440"/>
              </a:xfrm>
              <a:prstGeom prst="rect">
                <a:avLst/>
              </a:prstGeom>
            </p:spPr>
          </p:pic>
        </mc:Fallback>
      </mc:AlternateContent>
      <mc:AlternateContent xmlns:mc="http://schemas.openxmlformats.org/markup-compatibility/2006" xmlns:p14="http://schemas.microsoft.com/office/powerpoint/2010/main">
        <mc:Choice Requires="p14">
          <p:contentPart p14:bwMode="auto" r:id="rId634">
            <p14:nvContentPartPr>
              <p14:cNvPr id="448" name="Ink 447">
                <a:extLst>
                  <a:ext uri="{FF2B5EF4-FFF2-40B4-BE49-F238E27FC236}">
                    <a16:creationId xmlns:a16="http://schemas.microsoft.com/office/drawing/2014/main" id="{5B6C97D8-36E3-5F81-C5FE-27A337B51294}"/>
                  </a:ext>
                </a:extLst>
              </p14:cNvPr>
              <p14:cNvContentPartPr/>
              <p14:nvPr/>
            </p14:nvContentPartPr>
            <p14:xfrm>
              <a:off x="9282134" y="5899200"/>
              <a:ext cx="68760" cy="289440"/>
            </p14:xfrm>
          </p:contentPart>
        </mc:Choice>
        <mc:Fallback xmlns="">
          <p:pic>
            <p:nvPicPr>
              <p:cNvPr id="448" name="Ink 447">
                <a:extLst>
                  <a:ext uri="{FF2B5EF4-FFF2-40B4-BE49-F238E27FC236}">
                    <a16:creationId xmlns:a16="http://schemas.microsoft.com/office/drawing/2014/main" id="{5B6C97D8-36E3-5F81-C5FE-27A337B51294}"/>
                  </a:ext>
                </a:extLst>
              </p:cNvPr>
              <p:cNvPicPr/>
              <p:nvPr/>
            </p:nvPicPr>
            <p:blipFill>
              <a:blip r:embed="rId635"/>
              <a:stretch>
                <a:fillRect/>
              </a:stretch>
            </p:blipFill>
            <p:spPr>
              <a:xfrm>
                <a:off x="9276014" y="5893080"/>
                <a:ext cx="81000" cy="301680"/>
              </a:xfrm>
              <a:prstGeom prst="rect">
                <a:avLst/>
              </a:prstGeom>
            </p:spPr>
          </p:pic>
        </mc:Fallback>
      </mc:AlternateContent>
      <mc:AlternateContent xmlns:mc="http://schemas.openxmlformats.org/markup-compatibility/2006" xmlns:p14="http://schemas.microsoft.com/office/powerpoint/2010/main">
        <mc:Choice Requires="p14">
          <p:contentPart p14:bwMode="auto" r:id="rId636">
            <p14:nvContentPartPr>
              <p14:cNvPr id="466" name="Ink 465">
                <a:extLst>
                  <a:ext uri="{FF2B5EF4-FFF2-40B4-BE49-F238E27FC236}">
                    <a16:creationId xmlns:a16="http://schemas.microsoft.com/office/drawing/2014/main" id="{C6DBD10E-8932-9012-7A9F-3574B11349B6}"/>
                  </a:ext>
                </a:extLst>
              </p14:cNvPr>
              <p14:cNvContentPartPr/>
              <p14:nvPr/>
            </p14:nvContentPartPr>
            <p14:xfrm>
              <a:off x="9378974" y="6300960"/>
              <a:ext cx="48600" cy="63360"/>
            </p14:xfrm>
          </p:contentPart>
        </mc:Choice>
        <mc:Fallback xmlns="">
          <p:pic>
            <p:nvPicPr>
              <p:cNvPr id="466" name="Ink 465">
                <a:extLst>
                  <a:ext uri="{FF2B5EF4-FFF2-40B4-BE49-F238E27FC236}">
                    <a16:creationId xmlns:a16="http://schemas.microsoft.com/office/drawing/2014/main" id="{C6DBD10E-8932-9012-7A9F-3574B11349B6}"/>
                  </a:ext>
                </a:extLst>
              </p:cNvPr>
              <p:cNvPicPr/>
              <p:nvPr/>
            </p:nvPicPr>
            <p:blipFill>
              <a:blip r:embed="rId637"/>
              <a:stretch>
                <a:fillRect/>
              </a:stretch>
            </p:blipFill>
            <p:spPr>
              <a:xfrm>
                <a:off x="9372854" y="6294840"/>
                <a:ext cx="60840" cy="75600"/>
              </a:xfrm>
              <a:prstGeom prst="rect">
                <a:avLst/>
              </a:prstGeom>
            </p:spPr>
          </p:pic>
        </mc:Fallback>
      </mc:AlternateContent>
      <mc:AlternateContent xmlns:mc="http://schemas.openxmlformats.org/markup-compatibility/2006" xmlns:p14="http://schemas.microsoft.com/office/powerpoint/2010/main">
        <mc:Choice Requires="p14">
          <p:contentPart p14:bwMode="auto" r:id="rId638">
            <p14:nvContentPartPr>
              <p14:cNvPr id="484" name="Ink 483">
                <a:extLst>
                  <a:ext uri="{FF2B5EF4-FFF2-40B4-BE49-F238E27FC236}">
                    <a16:creationId xmlns:a16="http://schemas.microsoft.com/office/drawing/2014/main" id="{67B2FA53-4C4F-4B40-1314-9E203A4B7FF5}"/>
                  </a:ext>
                </a:extLst>
              </p14:cNvPr>
              <p14:cNvContentPartPr/>
              <p14:nvPr/>
            </p14:nvContentPartPr>
            <p14:xfrm>
              <a:off x="6948614" y="6567000"/>
              <a:ext cx="51120" cy="198000"/>
            </p14:xfrm>
          </p:contentPart>
        </mc:Choice>
        <mc:Fallback xmlns="">
          <p:pic>
            <p:nvPicPr>
              <p:cNvPr id="484" name="Ink 483">
                <a:extLst>
                  <a:ext uri="{FF2B5EF4-FFF2-40B4-BE49-F238E27FC236}">
                    <a16:creationId xmlns:a16="http://schemas.microsoft.com/office/drawing/2014/main" id="{67B2FA53-4C4F-4B40-1314-9E203A4B7FF5}"/>
                  </a:ext>
                </a:extLst>
              </p:cNvPr>
              <p:cNvPicPr/>
              <p:nvPr/>
            </p:nvPicPr>
            <p:blipFill>
              <a:blip r:embed="rId639"/>
              <a:stretch>
                <a:fillRect/>
              </a:stretch>
            </p:blipFill>
            <p:spPr>
              <a:xfrm>
                <a:off x="6942494" y="6560880"/>
                <a:ext cx="63360" cy="210240"/>
              </a:xfrm>
              <a:prstGeom prst="rect">
                <a:avLst/>
              </a:prstGeom>
            </p:spPr>
          </p:pic>
        </mc:Fallback>
      </mc:AlternateContent>
      <mc:AlternateContent xmlns:mc="http://schemas.openxmlformats.org/markup-compatibility/2006" xmlns:p14="http://schemas.microsoft.com/office/powerpoint/2010/main">
        <mc:Choice Requires="p14">
          <p:contentPart p14:bwMode="auto" r:id="rId640">
            <p14:nvContentPartPr>
              <p14:cNvPr id="485" name="Ink 484">
                <a:extLst>
                  <a:ext uri="{FF2B5EF4-FFF2-40B4-BE49-F238E27FC236}">
                    <a16:creationId xmlns:a16="http://schemas.microsoft.com/office/drawing/2014/main" id="{EC087640-6CA8-19ED-DBE5-7283FB04A910}"/>
                  </a:ext>
                </a:extLst>
              </p14:cNvPr>
              <p14:cNvContentPartPr/>
              <p14:nvPr/>
            </p14:nvContentPartPr>
            <p14:xfrm>
              <a:off x="6925574" y="6635400"/>
              <a:ext cx="100440" cy="42120"/>
            </p14:xfrm>
          </p:contentPart>
        </mc:Choice>
        <mc:Fallback xmlns="">
          <p:pic>
            <p:nvPicPr>
              <p:cNvPr id="485" name="Ink 484">
                <a:extLst>
                  <a:ext uri="{FF2B5EF4-FFF2-40B4-BE49-F238E27FC236}">
                    <a16:creationId xmlns:a16="http://schemas.microsoft.com/office/drawing/2014/main" id="{EC087640-6CA8-19ED-DBE5-7283FB04A910}"/>
                  </a:ext>
                </a:extLst>
              </p:cNvPr>
              <p:cNvPicPr/>
              <p:nvPr/>
            </p:nvPicPr>
            <p:blipFill>
              <a:blip r:embed="rId641"/>
              <a:stretch>
                <a:fillRect/>
              </a:stretch>
            </p:blipFill>
            <p:spPr>
              <a:xfrm>
                <a:off x="6919454" y="6629280"/>
                <a:ext cx="112680" cy="54360"/>
              </a:xfrm>
              <a:prstGeom prst="rect">
                <a:avLst/>
              </a:prstGeom>
            </p:spPr>
          </p:pic>
        </mc:Fallback>
      </mc:AlternateContent>
      <mc:AlternateContent xmlns:mc="http://schemas.openxmlformats.org/markup-compatibility/2006" xmlns:p14="http://schemas.microsoft.com/office/powerpoint/2010/main">
        <mc:Choice Requires="p14">
          <p:contentPart p14:bwMode="auto" r:id="rId642">
            <p14:nvContentPartPr>
              <p14:cNvPr id="494" name="Ink 493">
                <a:extLst>
                  <a:ext uri="{FF2B5EF4-FFF2-40B4-BE49-F238E27FC236}">
                    <a16:creationId xmlns:a16="http://schemas.microsoft.com/office/drawing/2014/main" id="{70710574-BF21-161B-5610-B16BCC73869F}"/>
                  </a:ext>
                </a:extLst>
              </p14:cNvPr>
              <p14:cNvContentPartPr/>
              <p14:nvPr/>
            </p14:nvContentPartPr>
            <p14:xfrm>
              <a:off x="7089374" y="6662760"/>
              <a:ext cx="14760" cy="69480"/>
            </p14:xfrm>
          </p:contentPart>
        </mc:Choice>
        <mc:Fallback xmlns="">
          <p:pic>
            <p:nvPicPr>
              <p:cNvPr id="494" name="Ink 493">
                <a:extLst>
                  <a:ext uri="{FF2B5EF4-FFF2-40B4-BE49-F238E27FC236}">
                    <a16:creationId xmlns:a16="http://schemas.microsoft.com/office/drawing/2014/main" id="{70710574-BF21-161B-5610-B16BCC73869F}"/>
                  </a:ext>
                </a:extLst>
              </p:cNvPr>
              <p:cNvPicPr/>
              <p:nvPr/>
            </p:nvPicPr>
            <p:blipFill>
              <a:blip r:embed="rId643"/>
              <a:stretch>
                <a:fillRect/>
              </a:stretch>
            </p:blipFill>
            <p:spPr>
              <a:xfrm>
                <a:off x="7083254" y="6656640"/>
                <a:ext cx="27000" cy="81720"/>
              </a:xfrm>
              <a:prstGeom prst="rect">
                <a:avLst/>
              </a:prstGeom>
            </p:spPr>
          </p:pic>
        </mc:Fallback>
      </mc:AlternateContent>
      <mc:AlternateContent xmlns:mc="http://schemas.openxmlformats.org/markup-compatibility/2006" xmlns:p14="http://schemas.microsoft.com/office/powerpoint/2010/main">
        <mc:Choice Requires="p14">
          <p:contentPart p14:bwMode="auto" r:id="rId644">
            <p14:nvContentPartPr>
              <p14:cNvPr id="496" name="Ink 495">
                <a:extLst>
                  <a:ext uri="{FF2B5EF4-FFF2-40B4-BE49-F238E27FC236}">
                    <a16:creationId xmlns:a16="http://schemas.microsoft.com/office/drawing/2014/main" id="{8F0417BF-8331-B9C7-E275-F0C31B4FD918}"/>
                  </a:ext>
                </a:extLst>
              </p14:cNvPr>
              <p14:cNvContentPartPr/>
              <p14:nvPr/>
            </p14:nvContentPartPr>
            <p14:xfrm>
              <a:off x="7078574" y="6594720"/>
              <a:ext cx="9360" cy="6840"/>
            </p14:xfrm>
          </p:contentPart>
        </mc:Choice>
        <mc:Fallback xmlns="">
          <p:pic>
            <p:nvPicPr>
              <p:cNvPr id="496" name="Ink 495">
                <a:extLst>
                  <a:ext uri="{FF2B5EF4-FFF2-40B4-BE49-F238E27FC236}">
                    <a16:creationId xmlns:a16="http://schemas.microsoft.com/office/drawing/2014/main" id="{8F0417BF-8331-B9C7-E275-F0C31B4FD918}"/>
                  </a:ext>
                </a:extLst>
              </p:cNvPr>
              <p:cNvPicPr/>
              <p:nvPr/>
            </p:nvPicPr>
            <p:blipFill>
              <a:blip r:embed="rId645"/>
              <a:stretch>
                <a:fillRect/>
              </a:stretch>
            </p:blipFill>
            <p:spPr>
              <a:xfrm>
                <a:off x="7072454" y="6588600"/>
                <a:ext cx="21600" cy="19080"/>
              </a:xfrm>
              <a:prstGeom prst="rect">
                <a:avLst/>
              </a:prstGeom>
            </p:spPr>
          </p:pic>
        </mc:Fallback>
      </mc:AlternateContent>
      <mc:AlternateContent xmlns:mc="http://schemas.openxmlformats.org/markup-compatibility/2006" xmlns:p14="http://schemas.microsoft.com/office/powerpoint/2010/main">
        <mc:Choice Requires="p14">
          <p:contentPart p14:bwMode="auto" r:id="rId646">
            <p14:nvContentPartPr>
              <p14:cNvPr id="497" name="Ink 496">
                <a:extLst>
                  <a:ext uri="{FF2B5EF4-FFF2-40B4-BE49-F238E27FC236}">
                    <a16:creationId xmlns:a16="http://schemas.microsoft.com/office/drawing/2014/main" id="{CF9EE327-DD42-4964-6BDB-4C19B5E9F436}"/>
                  </a:ext>
                </a:extLst>
              </p14:cNvPr>
              <p14:cNvContentPartPr/>
              <p14:nvPr/>
            </p14:nvContentPartPr>
            <p14:xfrm>
              <a:off x="7182614" y="6654120"/>
              <a:ext cx="194400" cy="99720"/>
            </p14:xfrm>
          </p:contentPart>
        </mc:Choice>
        <mc:Fallback xmlns="">
          <p:pic>
            <p:nvPicPr>
              <p:cNvPr id="497" name="Ink 496">
                <a:extLst>
                  <a:ext uri="{FF2B5EF4-FFF2-40B4-BE49-F238E27FC236}">
                    <a16:creationId xmlns:a16="http://schemas.microsoft.com/office/drawing/2014/main" id="{CF9EE327-DD42-4964-6BDB-4C19B5E9F436}"/>
                  </a:ext>
                </a:extLst>
              </p:cNvPr>
              <p:cNvPicPr/>
              <p:nvPr/>
            </p:nvPicPr>
            <p:blipFill>
              <a:blip r:embed="rId647"/>
              <a:stretch>
                <a:fillRect/>
              </a:stretch>
            </p:blipFill>
            <p:spPr>
              <a:xfrm>
                <a:off x="7176494" y="6648000"/>
                <a:ext cx="206640" cy="111960"/>
              </a:xfrm>
              <a:prstGeom prst="rect">
                <a:avLst/>
              </a:prstGeom>
            </p:spPr>
          </p:pic>
        </mc:Fallback>
      </mc:AlternateContent>
      <mc:AlternateContent xmlns:mc="http://schemas.openxmlformats.org/markup-compatibility/2006" xmlns:p14="http://schemas.microsoft.com/office/powerpoint/2010/main">
        <mc:Choice Requires="p14">
          <p:contentPart p14:bwMode="auto" r:id="rId648">
            <p14:nvContentPartPr>
              <p14:cNvPr id="498" name="Ink 497">
                <a:extLst>
                  <a:ext uri="{FF2B5EF4-FFF2-40B4-BE49-F238E27FC236}">
                    <a16:creationId xmlns:a16="http://schemas.microsoft.com/office/drawing/2014/main" id="{3660FB4A-CAA3-0A94-80B4-E30F1A44476A}"/>
                  </a:ext>
                </a:extLst>
              </p14:cNvPr>
              <p14:cNvContentPartPr/>
              <p14:nvPr/>
            </p14:nvContentPartPr>
            <p14:xfrm>
              <a:off x="7419854" y="6627840"/>
              <a:ext cx="158400" cy="116280"/>
            </p14:xfrm>
          </p:contentPart>
        </mc:Choice>
        <mc:Fallback xmlns="">
          <p:pic>
            <p:nvPicPr>
              <p:cNvPr id="498" name="Ink 497">
                <a:extLst>
                  <a:ext uri="{FF2B5EF4-FFF2-40B4-BE49-F238E27FC236}">
                    <a16:creationId xmlns:a16="http://schemas.microsoft.com/office/drawing/2014/main" id="{3660FB4A-CAA3-0A94-80B4-E30F1A44476A}"/>
                  </a:ext>
                </a:extLst>
              </p:cNvPr>
              <p:cNvPicPr/>
              <p:nvPr/>
            </p:nvPicPr>
            <p:blipFill>
              <a:blip r:embed="rId649"/>
              <a:stretch>
                <a:fillRect/>
              </a:stretch>
            </p:blipFill>
            <p:spPr>
              <a:xfrm>
                <a:off x="7413734" y="6621720"/>
                <a:ext cx="170640" cy="128520"/>
              </a:xfrm>
              <a:prstGeom prst="rect">
                <a:avLst/>
              </a:prstGeom>
            </p:spPr>
          </p:pic>
        </mc:Fallback>
      </mc:AlternateContent>
      <mc:AlternateContent xmlns:mc="http://schemas.openxmlformats.org/markup-compatibility/2006" xmlns:p14="http://schemas.microsoft.com/office/powerpoint/2010/main">
        <mc:Choice Requires="p14">
          <p:contentPart p14:bwMode="auto" r:id="rId650">
            <p14:nvContentPartPr>
              <p14:cNvPr id="64" name="Ink 63">
                <a:extLst>
                  <a:ext uri="{FF2B5EF4-FFF2-40B4-BE49-F238E27FC236}">
                    <a16:creationId xmlns:a16="http://schemas.microsoft.com/office/drawing/2014/main" id="{D8313CA8-F2A3-6E13-C0E8-DF7EBC4EEECA}"/>
                  </a:ext>
                </a:extLst>
              </p14:cNvPr>
              <p14:cNvContentPartPr/>
              <p14:nvPr/>
            </p14:nvContentPartPr>
            <p14:xfrm>
              <a:off x="7725134" y="6550800"/>
              <a:ext cx="183960" cy="201960"/>
            </p14:xfrm>
          </p:contentPart>
        </mc:Choice>
        <mc:Fallback xmlns="">
          <p:pic>
            <p:nvPicPr>
              <p:cNvPr id="64" name="Ink 63">
                <a:extLst>
                  <a:ext uri="{FF2B5EF4-FFF2-40B4-BE49-F238E27FC236}">
                    <a16:creationId xmlns:a16="http://schemas.microsoft.com/office/drawing/2014/main" id="{D8313CA8-F2A3-6E13-C0E8-DF7EBC4EEECA}"/>
                  </a:ext>
                </a:extLst>
              </p:cNvPr>
              <p:cNvPicPr/>
              <p:nvPr/>
            </p:nvPicPr>
            <p:blipFill>
              <a:blip r:embed="rId651"/>
              <a:stretch>
                <a:fillRect/>
              </a:stretch>
            </p:blipFill>
            <p:spPr>
              <a:xfrm>
                <a:off x="7719014" y="6544680"/>
                <a:ext cx="196200" cy="214200"/>
              </a:xfrm>
              <a:prstGeom prst="rect">
                <a:avLst/>
              </a:prstGeom>
            </p:spPr>
          </p:pic>
        </mc:Fallback>
      </mc:AlternateContent>
      <mc:AlternateContent xmlns:mc="http://schemas.openxmlformats.org/markup-compatibility/2006" xmlns:p14="http://schemas.microsoft.com/office/powerpoint/2010/main">
        <mc:Choice Requires="p14">
          <p:contentPart p14:bwMode="auto" r:id="rId652">
            <p14:nvContentPartPr>
              <p14:cNvPr id="65" name="Ink 64">
                <a:extLst>
                  <a:ext uri="{FF2B5EF4-FFF2-40B4-BE49-F238E27FC236}">
                    <a16:creationId xmlns:a16="http://schemas.microsoft.com/office/drawing/2014/main" id="{0F57ED29-FF0A-91C9-BF71-A3C91B549D91}"/>
                  </a:ext>
                </a:extLst>
              </p14:cNvPr>
              <p14:cNvContentPartPr/>
              <p14:nvPr/>
            </p14:nvContentPartPr>
            <p14:xfrm>
              <a:off x="7933934" y="6619920"/>
              <a:ext cx="162000" cy="97920"/>
            </p14:xfrm>
          </p:contentPart>
        </mc:Choice>
        <mc:Fallback xmlns="">
          <p:pic>
            <p:nvPicPr>
              <p:cNvPr id="65" name="Ink 64">
                <a:extLst>
                  <a:ext uri="{FF2B5EF4-FFF2-40B4-BE49-F238E27FC236}">
                    <a16:creationId xmlns:a16="http://schemas.microsoft.com/office/drawing/2014/main" id="{0F57ED29-FF0A-91C9-BF71-A3C91B549D91}"/>
                  </a:ext>
                </a:extLst>
              </p:cNvPr>
              <p:cNvPicPr/>
              <p:nvPr/>
            </p:nvPicPr>
            <p:blipFill>
              <a:blip r:embed="rId653"/>
              <a:stretch>
                <a:fillRect/>
              </a:stretch>
            </p:blipFill>
            <p:spPr>
              <a:xfrm>
                <a:off x="7927814" y="6613800"/>
                <a:ext cx="174240" cy="110160"/>
              </a:xfrm>
              <a:prstGeom prst="rect">
                <a:avLst/>
              </a:prstGeom>
            </p:spPr>
          </p:pic>
        </mc:Fallback>
      </mc:AlternateContent>
      <mc:AlternateContent xmlns:mc="http://schemas.openxmlformats.org/markup-compatibility/2006" xmlns:p14="http://schemas.microsoft.com/office/powerpoint/2010/main">
        <mc:Choice Requires="p14">
          <p:contentPart p14:bwMode="auto" r:id="rId654">
            <p14:nvContentPartPr>
              <p14:cNvPr id="66" name="Ink 65">
                <a:extLst>
                  <a:ext uri="{FF2B5EF4-FFF2-40B4-BE49-F238E27FC236}">
                    <a16:creationId xmlns:a16="http://schemas.microsoft.com/office/drawing/2014/main" id="{EB0D6DC9-2E27-6C75-CD8F-4AFF0EDFE8C2}"/>
                  </a:ext>
                </a:extLst>
              </p14:cNvPr>
              <p14:cNvContentPartPr/>
              <p14:nvPr/>
            </p14:nvContentPartPr>
            <p14:xfrm>
              <a:off x="8117174" y="6558720"/>
              <a:ext cx="122760" cy="215280"/>
            </p14:xfrm>
          </p:contentPart>
        </mc:Choice>
        <mc:Fallback xmlns="">
          <p:pic>
            <p:nvPicPr>
              <p:cNvPr id="66" name="Ink 65">
                <a:extLst>
                  <a:ext uri="{FF2B5EF4-FFF2-40B4-BE49-F238E27FC236}">
                    <a16:creationId xmlns:a16="http://schemas.microsoft.com/office/drawing/2014/main" id="{EB0D6DC9-2E27-6C75-CD8F-4AFF0EDFE8C2}"/>
                  </a:ext>
                </a:extLst>
              </p:cNvPr>
              <p:cNvPicPr/>
              <p:nvPr/>
            </p:nvPicPr>
            <p:blipFill>
              <a:blip r:embed="rId655"/>
              <a:stretch>
                <a:fillRect/>
              </a:stretch>
            </p:blipFill>
            <p:spPr>
              <a:xfrm>
                <a:off x="8111054" y="6552600"/>
                <a:ext cx="135000" cy="227520"/>
              </a:xfrm>
              <a:prstGeom prst="rect">
                <a:avLst/>
              </a:prstGeom>
            </p:spPr>
          </p:pic>
        </mc:Fallback>
      </mc:AlternateContent>
      <mc:AlternateContent xmlns:mc="http://schemas.openxmlformats.org/markup-compatibility/2006" xmlns:p14="http://schemas.microsoft.com/office/powerpoint/2010/main">
        <mc:Choice Requires="p14">
          <p:contentPart p14:bwMode="auto" r:id="rId656">
            <p14:nvContentPartPr>
              <p14:cNvPr id="67" name="Ink 66">
                <a:extLst>
                  <a:ext uri="{FF2B5EF4-FFF2-40B4-BE49-F238E27FC236}">
                    <a16:creationId xmlns:a16="http://schemas.microsoft.com/office/drawing/2014/main" id="{CB8946B1-4BB8-B3D6-B3EE-B3FB25197DC1}"/>
                  </a:ext>
                </a:extLst>
              </p14:cNvPr>
              <p14:cNvContentPartPr/>
              <p14:nvPr/>
            </p14:nvContentPartPr>
            <p14:xfrm>
              <a:off x="8282774" y="6594360"/>
              <a:ext cx="147960" cy="115920"/>
            </p14:xfrm>
          </p:contentPart>
        </mc:Choice>
        <mc:Fallback xmlns="">
          <p:pic>
            <p:nvPicPr>
              <p:cNvPr id="67" name="Ink 66">
                <a:extLst>
                  <a:ext uri="{FF2B5EF4-FFF2-40B4-BE49-F238E27FC236}">
                    <a16:creationId xmlns:a16="http://schemas.microsoft.com/office/drawing/2014/main" id="{CB8946B1-4BB8-B3D6-B3EE-B3FB25197DC1}"/>
                  </a:ext>
                </a:extLst>
              </p:cNvPr>
              <p:cNvPicPr/>
              <p:nvPr/>
            </p:nvPicPr>
            <p:blipFill>
              <a:blip r:embed="rId657"/>
              <a:stretch>
                <a:fillRect/>
              </a:stretch>
            </p:blipFill>
            <p:spPr>
              <a:xfrm>
                <a:off x="8276654" y="6588240"/>
                <a:ext cx="160200" cy="128160"/>
              </a:xfrm>
              <a:prstGeom prst="rect">
                <a:avLst/>
              </a:prstGeom>
            </p:spPr>
          </p:pic>
        </mc:Fallback>
      </mc:AlternateContent>
      <mc:AlternateContent xmlns:mc="http://schemas.openxmlformats.org/markup-compatibility/2006" xmlns:p14="http://schemas.microsoft.com/office/powerpoint/2010/main">
        <mc:Choice Requires="p14">
          <p:contentPart p14:bwMode="auto" r:id="rId658">
            <p14:nvContentPartPr>
              <p14:cNvPr id="68" name="Ink 67">
                <a:extLst>
                  <a:ext uri="{FF2B5EF4-FFF2-40B4-BE49-F238E27FC236}">
                    <a16:creationId xmlns:a16="http://schemas.microsoft.com/office/drawing/2014/main" id="{6F58977A-1E5E-30FF-9F6A-6D90815F021C}"/>
                  </a:ext>
                </a:extLst>
              </p14:cNvPr>
              <p14:cNvContentPartPr/>
              <p14:nvPr/>
            </p14:nvContentPartPr>
            <p14:xfrm>
              <a:off x="8466014" y="6597960"/>
              <a:ext cx="140400" cy="102240"/>
            </p14:xfrm>
          </p:contentPart>
        </mc:Choice>
        <mc:Fallback xmlns="">
          <p:pic>
            <p:nvPicPr>
              <p:cNvPr id="68" name="Ink 67">
                <a:extLst>
                  <a:ext uri="{FF2B5EF4-FFF2-40B4-BE49-F238E27FC236}">
                    <a16:creationId xmlns:a16="http://schemas.microsoft.com/office/drawing/2014/main" id="{6F58977A-1E5E-30FF-9F6A-6D90815F021C}"/>
                  </a:ext>
                </a:extLst>
              </p:cNvPr>
              <p:cNvPicPr/>
              <p:nvPr/>
            </p:nvPicPr>
            <p:blipFill>
              <a:blip r:embed="rId659"/>
              <a:stretch>
                <a:fillRect/>
              </a:stretch>
            </p:blipFill>
            <p:spPr>
              <a:xfrm>
                <a:off x="8459894" y="6591840"/>
                <a:ext cx="152640" cy="114480"/>
              </a:xfrm>
              <a:prstGeom prst="rect">
                <a:avLst/>
              </a:prstGeom>
            </p:spPr>
          </p:pic>
        </mc:Fallback>
      </mc:AlternateContent>
      <mc:AlternateContent xmlns:mc="http://schemas.openxmlformats.org/markup-compatibility/2006" xmlns:p14="http://schemas.microsoft.com/office/powerpoint/2010/main">
        <mc:Choice Requires="p14">
          <p:contentPart p14:bwMode="auto" r:id="rId660">
            <p14:nvContentPartPr>
              <p14:cNvPr id="69" name="Ink 68">
                <a:extLst>
                  <a:ext uri="{FF2B5EF4-FFF2-40B4-BE49-F238E27FC236}">
                    <a16:creationId xmlns:a16="http://schemas.microsoft.com/office/drawing/2014/main" id="{A8D5975B-B67F-4FCB-4EB6-B3D97A6EDA4C}"/>
                  </a:ext>
                </a:extLst>
              </p14:cNvPr>
              <p14:cNvContentPartPr/>
              <p14:nvPr/>
            </p14:nvContentPartPr>
            <p14:xfrm>
              <a:off x="8749694" y="6466920"/>
              <a:ext cx="162360" cy="262440"/>
            </p14:xfrm>
          </p:contentPart>
        </mc:Choice>
        <mc:Fallback xmlns="">
          <p:pic>
            <p:nvPicPr>
              <p:cNvPr id="69" name="Ink 68">
                <a:extLst>
                  <a:ext uri="{FF2B5EF4-FFF2-40B4-BE49-F238E27FC236}">
                    <a16:creationId xmlns:a16="http://schemas.microsoft.com/office/drawing/2014/main" id="{A8D5975B-B67F-4FCB-4EB6-B3D97A6EDA4C}"/>
                  </a:ext>
                </a:extLst>
              </p:cNvPr>
              <p:cNvPicPr/>
              <p:nvPr/>
            </p:nvPicPr>
            <p:blipFill>
              <a:blip r:embed="rId661"/>
              <a:stretch>
                <a:fillRect/>
              </a:stretch>
            </p:blipFill>
            <p:spPr>
              <a:xfrm>
                <a:off x="8743574" y="6460800"/>
                <a:ext cx="174600" cy="274680"/>
              </a:xfrm>
              <a:prstGeom prst="rect">
                <a:avLst/>
              </a:prstGeom>
            </p:spPr>
          </p:pic>
        </mc:Fallback>
      </mc:AlternateContent>
      <mc:AlternateContent xmlns:mc="http://schemas.openxmlformats.org/markup-compatibility/2006" xmlns:p14="http://schemas.microsoft.com/office/powerpoint/2010/main">
        <mc:Choice Requires="p14">
          <p:contentPart p14:bwMode="auto" r:id="rId662">
            <p14:nvContentPartPr>
              <p14:cNvPr id="71" name="Ink 70">
                <a:extLst>
                  <a:ext uri="{FF2B5EF4-FFF2-40B4-BE49-F238E27FC236}">
                    <a16:creationId xmlns:a16="http://schemas.microsoft.com/office/drawing/2014/main" id="{6A5E8F3A-819D-96BC-001C-B9B2BDA25711}"/>
                  </a:ext>
                </a:extLst>
              </p14:cNvPr>
              <p14:cNvContentPartPr/>
              <p14:nvPr/>
            </p14:nvContentPartPr>
            <p14:xfrm>
              <a:off x="8917814" y="6562320"/>
              <a:ext cx="137880" cy="165600"/>
            </p14:xfrm>
          </p:contentPart>
        </mc:Choice>
        <mc:Fallback xmlns="">
          <p:pic>
            <p:nvPicPr>
              <p:cNvPr id="71" name="Ink 70">
                <a:extLst>
                  <a:ext uri="{FF2B5EF4-FFF2-40B4-BE49-F238E27FC236}">
                    <a16:creationId xmlns:a16="http://schemas.microsoft.com/office/drawing/2014/main" id="{6A5E8F3A-819D-96BC-001C-B9B2BDA25711}"/>
                  </a:ext>
                </a:extLst>
              </p:cNvPr>
              <p:cNvPicPr/>
              <p:nvPr/>
            </p:nvPicPr>
            <p:blipFill>
              <a:blip r:embed="rId663"/>
              <a:stretch>
                <a:fillRect/>
              </a:stretch>
            </p:blipFill>
            <p:spPr>
              <a:xfrm>
                <a:off x="8911694" y="6556200"/>
                <a:ext cx="150120" cy="177840"/>
              </a:xfrm>
              <a:prstGeom prst="rect">
                <a:avLst/>
              </a:prstGeom>
            </p:spPr>
          </p:pic>
        </mc:Fallback>
      </mc:AlternateContent>
      <mc:AlternateContent xmlns:mc="http://schemas.openxmlformats.org/markup-compatibility/2006" xmlns:p14="http://schemas.microsoft.com/office/powerpoint/2010/main">
        <mc:Choice Requires="p14">
          <p:contentPart p14:bwMode="auto" r:id="rId664">
            <p14:nvContentPartPr>
              <p14:cNvPr id="72" name="Ink 71">
                <a:extLst>
                  <a:ext uri="{FF2B5EF4-FFF2-40B4-BE49-F238E27FC236}">
                    <a16:creationId xmlns:a16="http://schemas.microsoft.com/office/drawing/2014/main" id="{C5527A3D-59DC-C89A-BB40-FA14B00E7AFF}"/>
                  </a:ext>
                </a:extLst>
              </p14:cNvPr>
              <p14:cNvContentPartPr/>
              <p14:nvPr/>
            </p14:nvContentPartPr>
            <p14:xfrm>
              <a:off x="9076934" y="6594000"/>
              <a:ext cx="176400" cy="128160"/>
            </p14:xfrm>
          </p:contentPart>
        </mc:Choice>
        <mc:Fallback xmlns="">
          <p:pic>
            <p:nvPicPr>
              <p:cNvPr id="72" name="Ink 71">
                <a:extLst>
                  <a:ext uri="{FF2B5EF4-FFF2-40B4-BE49-F238E27FC236}">
                    <a16:creationId xmlns:a16="http://schemas.microsoft.com/office/drawing/2014/main" id="{C5527A3D-59DC-C89A-BB40-FA14B00E7AFF}"/>
                  </a:ext>
                </a:extLst>
              </p:cNvPr>
              <p:cNvPicPr/>
              <p:nvPr/>
            </p:nvPicPr>
            <p:blipFill>
              <a:blip r:embed="rId665"/>
              <a:stretch>
                <a:fillRect/>
              </a:stretch>
            </p:blipFill>
            <p:spPr>
              <a:xfrm>
                <a:off x="9070814" y="6587880"/>
                <a:ext cx="188640" cy="140400"/>
              </a:xfrm>
              <a:prstGeom prst="rect">
                <a:avLst/>
              </a:prstGeom>
            </p:spPr>
          </p:pic>
        </mc:Fallback>
      </mc:AlternateContent>
      <mc:AlternateContent xmlns:mc="http://schemas.openxmlformats.org/markup-compatibility/2006" xmlns:p14="http://schemas.microsoft.com/office/powerpoint/2010/main">
        <mc:Choice Requires="p14">
          <p:contentPart p14:bwMode="auto" r:id="rId666">
            <p14:nvContentPartPr>
              <p14:cNvPr id="73" name="Ink 72">
                <a:extLst>
                  <a:ext uri="{FF2B5EF4-FFF2-40B4-BE49-F238E27FC236}">
                    <a16:creationId xmlns:a16="http://schemas.microsoft.com/office/drawing/2014/main" id="{9B95617F-0044-E78B-9530-0B5B6E0A16F5}"/>
                  </a:ext>
                </a:extLst>
              </p14:cNvPr>
              <p14:cNvContentPartPr/>
              <p14:nvPr/>
            </p14:nvContentPartPr>
            <p14:xfrm>
              <a:off x="9303374" y="6554760"/>
              <a:ext cx="108360" cy="148320"/>
            </p14:xfrm>
          </p:contentPart>
        </mc:Choice>
        <mc:Fallback xmlns="">
          <p:pic>
            <p:nvPicPr>
              <p:cNvPr id="73" name="Ink 72">
                <a:extLst>
                  <a:ext uri="{FF2B5EF4-FFF2-40B4-BE49-F238E27FC236}">
                    <a16:creationId xmlns:a16="http://schemas.microsoft.com/office/drawing/2014/main" id="{9B95617F-0044-E78B-9530-0B5B6E0A16F5}"/>
                  </a:ext>
                </a:extLst>
              </p:cNvPr>
              <p:cNvPicPr/>
              <p:nvPr/>
            </p:nvPicPr>
            <p:blipFill>
              <a:blip r:embed="rId667"/>
              <a:stretch>
                <a:fillRect/>
              </a:stretch>
            </p:blipFill>
            <p:spPr>
              <a:xfrm>
                <a:off x="9297254" y="6548640"/>
                <a:ext cx="120600" cy="160560"/>
              </a:xfrm>
              <a:prstGeom prst="rect">
                <a:avLst/>
              </a:prstGeom>
            </p:spPr>
          </p:pic>
        </mc:Fallback>
      </mc:AlternateContent>
      <mc:AlternateContent xmlns:mc="http://schemas.openxmlformats.org/markup-compatibility/2006" xmlns:p14="http://schemas.microsoft.com/office/powerpoint/2010/main">
        <mc:Choice Requires="p14">
          <p:contentPart p14:bwMode="auto" r:id="rId668">
            <p14:nvContentPartPr>
              <p14:cNvPr id="74" name="Ink 73">
                <a:extLst>
                  <a:ext uri="{FF2B5EF4-FFF2-40B4-BE49-F238E27FC236}">
                    <a16:creationId xmlns:a16="http://schemas.microsoft.com/office/drawing/2014/main" id="{CFE460C8-CF4B-EFD0-EE71-1F6A199C5208}"/>
                  </a:ext>
                </a:extLst>
              </p14:cNvPr>
              <p14:cNvContentPartPr/>
              <p14:nvPr/>
            </p14:nvContentPartPr>
            <p14:xfrm>
              <a:off x="9429374" y="6562680"/>
              <a:ext cx="126000" cy="140400"/>
            </p14:xfrm>
          </p:contentPart>
        </mc:Choice>
        <mc:Fallback xmlns="">
          <p:pic>
            <p:nvPicPr>
              <p:cNvPr id="74" name="Ink 73">
                <a:extLst>
                  <a:ext uri="{FF2B5EF4-FFF2-40B4-BE49-F238E27FC236}">
                    <a16:creationId xmlns:a16="http://schemas.microsoft.com/office/drawing/2014/main" id="{CFE460C8-CF4B-EFD0-EE71-1F6A199C5208}"/>
                  </a:ext>
                </a:extLst>
              </p:cNvPr>
              <p:cNvPicPr/>
              <p:nvPr/>
            </p:nvPicPr>
            <p:blipFill>
              <a:blip r:embed="rId669"/>
              <a:stretch>
                <a:fillRect/>
              </a:stretch>
            </p:blipFill>
            <p:spPr>
              <a:xfrm>
                <a:off x="9423254" y="6556560"/>
                <a:ext cx="138240" cy="152640"/>
              </a:xfrm>
              <a:prstGeom prst="rect">
                <a:avLst/>
              </a:prstGeom>
            </p:spPr>
          </p:pic>
        </mc:Fallback>
      </mc:AlternateContent>
      <p:grpSp>
        <p:nvGrpSpPr>
          <p:cNvPr id="118" name="Group 117">
            <a:extLst>
              <a:ext uri="{FF2B5EF4-FFF2-40B4-BE49-F238E27FC236}">
                <a16:creationId xmlns:a16="http://schemas.microsoft.com/office/drawing/2014/main" id="{F6124661-78C1-D056-CC8F-02B87B238DA1}"/>
              </a:ext>
            </a:extLst>
          </p:cNvPr>
          <p:cNvGrpSpPr/>
          <p:nvPr/>
        </p:nvGrpSpPr>
        <p:grpSpPr>
          <a:xfrm>
            <a:off x="9755174" y="6378000"/>
            <a:ext cx="2000160" cy="375840"/>
            <a:chOff x="9755174" y="6378000"/>
            <a:chExt cx="2000160" cy="375840"/>
          </a:xfrm>
        </p:grpSpPr>
        <mc:AlternateContent xmlns:mc="http://schemas.openxmlformats.org/markup-compatibility/2006" xmlns:p14="http://schemas.microsoft.com/office/powerpoint/2010/main">
          <mc:Choice Requires="p14">
            <p:contentPart p14:bwMode="auto" r:id="rId670">
              <p14:nvContentPartPr>
                <p14:cNvPr id="76" name="Ink 75">
                  <a:extLst>
                    <a:ext uri="{FF2B5EF4-FFF2-40B4-BE49-F238E27FC236}">
                      <a16:creationId xmlns:a16="http://schemas.microsoft.com/office/drawing/2014/main" id="{B403319C-F0D6-DC93-386C-1E5A63DBAF9F}"/>
                    </a:ext>
                  </a:extLst>
                </p14:cNvPr>
                <p14:cNvContentPartPr/>
                <p14:nvPr/>
              </p14:nvContentPartPr>
              <p14:xfrm>
                <a:off x="9755174" y="6586440"/>
                <a:ext cx="156240" cy="125280"/>
              </p14:xfrm>
            </p:contentPart>
          </mc:Choice>
          <mc:Fallback xmlns="">
            <p:pic>
              <p:nvPicPr>
                <p:cNvPr id="76" name="Ink 75">
                  <a:extLst>
                    <a:ext uri="{FF2B5EF4-FFF2-40B4-BE49-F238E27FC236}">
                      <a16:creationId xmlns:a16="http://schemas.microsoft.com/office/drawing/2014/main" id="{B403319C-F0D6-DC93-386C-1E5A63DBAF9F}"/>
                    </a:ext>
                  </a:extLst>
                </p:cNvPr>
                <p:cNvPicPr/>
                <p:nvPr/>
              </p:nvPicPr>
              <p:blipFill>
                <a:blip r:embed="rId671"/>
                <a:stretch>
                  <a:fillRect/>
                </a:stretch>
              </p:blipFill>
              <p:spPr>
                <a:xfrm>
                  <a:off x="9749054" y="6580320"/>
                  <a:ext cx="16848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672">
              <p14:nvContentPartPr>
                <p14:cNvPr id="77" name="Ink 76">
                  <a:extLst>
                    <a:ext uri="{FF2B5EF4-FFF2-40B4-BE49-F238E27FC236}">
                      <a16:creationId xmlns:a16="http://schemas.microsoft.com/office/drawing/2014/main" id="{518BEAA4-F9E4-DBA2-FDA6-2D1DFBE72903}"/>
                    </a:ext>
                  </a:extLst>
                </p14:cNvPr>
                <p14:cNvContentPartPr/>
                <p14:nvPr/>
              </p14:nvContentPartPr>
              <p14:xfrm>
                <a:off x="9968654" y="6596520"/>
                <a:ext cx="122400" cy="126720"/>
              </p14:xfrm>
            </p:contentPart>
          </mc:Choice>
          <mc:Fallback xmlns="">
            <p:pic>
              <p:nvPicPr>
                <p:cNvPr id="77" name="Ink 76">
                  <a:extLst>
                    <a:ext uri="{FF2B5EF4-FFF2-40B4-BE49-F238E27FC236}">
                      <a16:creationId xmlns:a16="http://schemas.microsoft.com/office/drawing/2014/main" id="{518BEAA4-F9E4-DBA2-FDA6-2D1DFBE72903}"/>
                    </a:ext>
                  </a:extLst>
                </p:cNvPr>
                <p:cNvPicPr/>
                <p:nvPr/>
              </p:nvPicPr>
              <p:blipFill>
                <a:blip r:embed="rId673"/>
                <a:stretch>
                  <a:fillRect/>
                </a:stretch>
              </p:blipFill>
              <p:spPr>
                <a:xfrm>
                  <a:off x="9962534" y="6590400"/>
                  <a:ext cx="134640" cy="138960"/>
                </a:xfrm>
                <a:prstGeom prst="rect">
                  <a:avLst/>
                </a:prstGeom>
              </p:spPr>
            </p:pic>
          </mc:Fallback>
        </mc:AlternateContent>
        <mc:AlternateContent xmlns:mc="http://schemas.openxmlformats.org/markup-compatibility/2006" xmlns:p14="http://schemas.microsoft.com/office/powerpoint/2010/main">
          <mc:Choice Requires="p14">
            <p:contentPart p14:bwMode="auto" r:id="rId674">
              <p14:nvContentPartPr>
                <p14:cNvPr id="78" name="Ink 77">
                  <a:extLst>
                    <a:ext uri="{FF2B5EF4-FFF2-40B4-BE49-F238E27FC236}">
                      <a16:creationId xmlns:a16="http://schemas.microsoft.com/office/drawing/2014/main" id="{3327DE84-A1B2-2B02-4379-A3CF8253BC47}"/>
                    </a:ext>
                  </a:extLst>
                </p14:cNvPr>
                <p14:cNvContentPartPr/>
                <p14:nvPr/>
              </p14:nvContentPartPr>
              <p14:xfrm>
                <a:off x="10119494" y="6606600"/>
                <a:ext cx="119160" cy="127080"/>
              </p14:xfrm>
            </p:contentPart>
          </mc:Choice>
          <mc:Fallback xmlns="">
            <p:pic>
              <p:nvPicPr>
                <p:cNvPr id="78" name="Ink 77">
                  <a:extLst>
                    <a:ext uri="{FF2B5EF4-FFF2-40B4-BE49-F238E27FC236}">
                      <a16:creationId xmlns:a16="http://schemas.microsoft.com/office/drawing/2014/main" id="{3327DE84-A1B2-2B02-4379-A3CF8253BC47}"/>
                    </a:ext>
                  </a:extLst>
                </p:cNvPr>
                <p:cNvPicPr/>
                <p:nvPr/>
              </p:nvPicPr>
              <p:blipFill>
                <a:blip r:embed="rId675"/>
                <a:stretch>
                  <a:fillRect/>
                </a:stretch>
              </p:blipFill>
              <p:spPr>
                <a:xfrm>
                  <a:off x="10113374" y="6600480"/>
                  <a:ext cx="131400" cy="139320"/>
                </a:xfrm>
                <a:prstGeom prst="rect">
                  <a:avLst/>
                </a:prstGeom>
              </p:spPr>
            </p:pic>
          </mc:Fallback>
        </mc:AlternateContent>
        <mc:AlternateContent xmlns:mc="http://schemas.openxmlformats.org/markup-compatibility/2006" xmlns:p14="http://schemas.microsoft.com/office/powerpoint/2010/main">
          <mc:Choice Requires="p14">
            <p:contentPart p14:bwMode="auto" r:id="rId676">
              <p14:nvContentPartPr>
                <p14:cNvPr id="79" name="Ink 78">
                  <a:extLst>
                    <a:ext uri="{FF2B5EF4-FFF2-40B4-BE49-F238E27FC236}">
                      <a16:creationId xmlns:a16="http://schemas.microsoft.com/office/drawing/2014/main" id="{6E56770F-464D-CF00-45D4-6D54D42816B1}"/>
                    </a:ext>
                  </a:extLst>
                </p14:cNvPr>
                <p14:cNvContentPartPr/>
                <p14:nvPr/>
              </p14:nvContentPartPr>
              <p14:xfrm>
                <a:off x="10234334" y="6617760"/>
                <a:ext cx="116640" cy="108000"/>
              </p14:xfrm>
            </p:contentPart>
          </mc:Choice>
          <mc:Fallback xmlns="">
            <p:pic>
              <p:nvPicPr>
                <p:cNvPr id="79" name="Ink 78">
                  <a:extLst>
                    <a:ext uri="{FF2B5EF4-FFF2-40B4-BE49-F238E27FC236}">
                      <a16:creationId xmlns:a16="http://schemas.microsoft.com/office/drawing/2014/main" id="{6E56770F-464D-CF00-45D4-6D54D42816B1}"/>
                    </a:ext>
                  </a:extLst>
                </p:cNvPr>
                <p:cNvPicPr/>
                <p:nvPr/>
              </p:nvPicPr>
              <p:blipFill>
                <a:blip r:embed="rId677"/>
                <a:stretch>
                  <a:fillRect/>
                </a:stretch>
              </p:blipFill>
              <p:spPr>
                <a:xfrm>
                  <a:off x="10228214" y="6611640"/>
                  <a:ext cx="128880" cy="120240"/>
                </a:xfrm>
                <a:prstGeom prst="rect">
                  <a:avLst/>
                </a:prstGeom>
              </p:spPr>
            </p:pic>
          </mc:Fallback>
        </mc:AlternateContent>
        <mc:AlternateContent xmlns:mc="http://schemas.openxmlformats.org/markup-compatibility/2006" xmlns:p14="http://schemas.microsoft.com/office/powerpoint/2010/main">
          <mc:Choice Requires="p14">
            <p:contentPart p14:bwMode="auto" r:id="rId678">
              <p14:nvContentPartPr>
                <p14:cNvPr id="80" name="Ink 79">
                  <a:extLst>
                    <a:ext uri="{FF2B5EF4-FFF2-40B4-BE49-F238E27FC236}">
                      <a16:creationId xmlns:a16="http://schemas.microsoft.com/office/drawing/2014/main" id="{6BDAB5B0-74DC-F83C-B8CB-E68CB7738EEC}"/>
                    </a:ext>
                  </a:extLst>
                </p14:cNvPr>
                <p14:cNvContentPartPr/>
                <p14:nvPr/>
              </p14:nvContentPartPr>
              <p14:xfrm>
                <a:off x="10381934" y="6611280"/>
                <a:ext cx="90720" cy="96120"/>
              </p14:xfrm>
            </p:contentPart>
          </mc:Choice>
          <mc:Fallback xmlns="">
            <p:pic>
              <p:nvPicPr>
                <p:cNvPr id="80" name="Ink 79">
                  <a:extLst>
                    <a:ext uri="{FF2B5EF4-FFF2-40B4-BE49-F238E27FC236}">
                      <a16:creationId xmlns:a16="http://schemas.microsoft.com/office/drawing/2014/main" id="{6BDAB5B0-74DC-F83C-B8CB-E68CB7738EEC}"/>
                    </a:ext>
                  </a:extLst>
                </p:cNvPr>
                <p:cNvPicPr/>
                <p:nvPr/>
              </p:nvPicPr>
              <p:blipFill>
                <a:blip r:embed="rId679"/>
                <a:stretch>
                  <a:fillRect/>
                </a:stretch>
              </p:blipFill>
              <p:spPr>
                <a:xfrm>
                  <a:off x="10375814" y="6605160"/>
                  <a:ext cx="102960" cy="108360"/>
                </a:xfrm>
                <a:prstGeom prst="rect">
                  <a:avLst/>
                </a:prstGeom>
              </p:spPr>
            </p:pic>
          </mc:Fallback>
        </mc:AlternateContent>
        <mc:AlternateContent xmlns:mc="http://schemas.openxmlformats.org/markup-compatibility/2006" xmlns:p14="http://schemas.microsoft.com/office/powerpoint/2010/main">
          <mc:Choice Requires="p14">
            <p:contentPart p14:bwMode="auto" r:id="rId680">
              <p14:nvContentPartPr>
                <p14:cNvPr id="81" name="Ink 80">
                  <a:extLst>
                    <a:ext uri="{FF2B5EF4-FFF2-40B4-BE49-F238E27FC236}">
                      <a16:creationId xmlns:a16="http://schemas.microsoft.com/office/drawing/2014/main" id="{84A35D6F-2636-6024-92FB-FE6148CE1B2C}"/>
                    </a:ext>
                  </a:extLst>
                </p14:cNvPr>
                <p14:cNvContentPartPr/>
                <p14:nvPr/>
              </p14:nvContentPartPr>
              <p14:xfrm>
                <a:off x="10511174" y="6619560"/>
                <a:ext cx="111960" cy="96840"/>
              </p14:xfrm>
            </p:contentPart>
          </mc:Choice>
          <mc:Fallback xmlns="">
            <p:pic>
              <p:nvPicPr>
                <p:cNvPr id="81" name="Ink 80">
                  <a:extLst>
                    <a:ext uri="{FF2B5EF4-FFF2-40B4-BE49-F238E27FC236}">
                      <a16:creationId xmlns:a16="http://schemas.microsoft.com/office/drawing/2014/main" id="{84A35D6F-2636-6024-92FB-FE6148CE1B2C}"/>
                    </a:ext>
                  </a:extLst>
                </p:cNvPr>
                <p:cNvPicPr/>
                <p:nvPr/>
              </p:nvPicPr>
              <p:blipFill>
                <a:blip r:embed="rId681"/>
                <a:stretch>
                  <a:fillRect/>
                </a:stretch>
              </p:blipFill>
              <p:spPr>
                <a:xfrm>
                  <a:off x="10505054" y="6613440"/>
                  <a:ext cx="124200" cy="109080"/>
                </a:xfrm>
                <a:prstGeom prst="rect">
                  <a:avLst/>
                </a:prstGeom>
              </p:spPr>
            </p:pic>
          </mc:Fallback>
        </mc:AlternateContent>
        <mc:AlternateContent xmlns:mc="http://schemas.openxmlformats.org/markup-compatibility/2006" xmlns:p14="http://schemas.microsoft.com/office/powerpoint/2010/main">
          <mc:Choice Requires="p14">
            <p:contentPart p14:bwMode="auto" r:id="rId682">
              <p14:nvContentPartPr>
                <p14:cNvPr id="82" name="Ink 81">
                  <a:extLst>
                    <a:ext uri="{FF2B5EF4-FFF2-40B4-BE49-F238E27FC236}">
                      <a16:creationId xmlns:a16="http://schemas.microsoft.com/office/drawing/2014/main" id="{986CFBBB-C03F-264C-A779-F786B2AEC27C}"/>
                    </a:ext>
                  </a:extLst>
                </p14:cNvPr>
                <p14:cNvContentPartPr/>
                <p14:nvPr/>
              </p14:nvContentPartPr>
              <p14:xfrm>
                <a:off x="10655174" y="6378000"/>
                <a:ext cx="69840" cy="321120"/>
              </p14:xfrm>
            </p:contentPart>
          </mc:Choice>
          <mc:Fallback xmlns="">
            <p:pic>
              <p:nvPicPr>
                <p:cNvPr id="82" name="Ink 81">
                  <a:extLst>
                    <a:ext uri="{FF2B5EF4-FFF2-40B4-BE49-F238E27FC236}">
                      <a16:creationId xmlns:a16="http://schemas.microsoft.com/office/drawing/2014/main" id="{986CFBBB-C03F-264C-A779-F786B2AEC27C}"/>
                    </a:ext>
                  </a:extLst>
                </p:cNvPr>
                <p:cNvPicPr/>
                <p:nvPr/>
              </p:nvPicPr>
              <p:blipFill>
                <a:blip r:embed="rId683"/>
                <a:stretch>
                  <a:fillRect/>
                </a:stretch>
              </p:blipFill>
              <p:spPr>
                <a:xfrm>
                  <a:off x="10649054" y="6371880"/>
                  <a:ext cx="82080" cy="333360"/>
                </a:xfrm>
                <a:prstGeom prst="rect">
                  <a:avLst/>
                </a:prstGeom>
              </p:spPr>
            </p:pic>
          </mc:Fallback>
        </mc:AlternateContent>
        <mc:AlternateContent xmlns:mc="http://schemas.openxmlformats.org/markup-compatibility/2006" xmlns:p14="http://schemas.microsoft.com/office/powerpoint/2010/main">
          <mc:Choice Requires="p14">
            <p:contentPart p14:bwMode="auto" r:id="rId684">
              <p14:nvContentPartPr>
                <p14:cNvPr id="83" name="Ink 82">
                  <a:extLst>
                    <a:ext uri="{FF2B5EF4-FFF2-40B4-BE49-F238E27FC236}">
                      <a16:creationId xmlns:a16="http://schemas.microsoft.com/office/drawing/2014/main" id="{E691C1B5-5128-9D55-47F1-477E2470773D}"/>
                    </a:ext>
                  </a:extLst>
                </p14:cNvPr>
                <p14:cNvContentPartPr/>
                <p14:nvPr/>
              </p14:nvContentPartPr>
              <p14:xfrm>
                <a:off x="10673174" y="6600840"/>
                <a:ext cx="115560" cy="20520"/>
              </p14:xfrm>
            </p:contentPart>
          </mc:Choice>
          <mc:Fallback xmlns="">
            <p:pic>
              <p:nvPicPr>
                <p:cNvPr id="83" name="Ink 82">
                  <a:extLst>
                    <a:ext uri="{FF2B5EF4-FFF2-40B4-BE49-F238E27FC236}">
                      <a16:creationId xmlns:a16="http://schemas.microsoft.com/office/drawing/2014/main" id="{E691C1B5-5128-9D55-47F1-477E2470773D}"/>
                    </a:ext>
                  </a:extLst>
                </p:cNvPr>
                <p:cNvPicPr/>
                <p:nvPr/>
              </p:nvPicPr>
              <p:blipFill>
                <a:blip r:embed="rId685"/>
                <a:stretch>
                  <a:fillRect/>
                </a:stretch>
              </p:blipFill>
              <p:spPr>
                <a:xfrm>
                  <a:off x="10667054" y="6594720"/>
                  <a:ext cx="127800" cy="32760"/>
                </a:xfrm>
                <a:prstGeom prst="rect">
                  <a:avLst/>
                </a:prstGeom>
              </p:spPr>
            </p:pic>
          </mc:Fallback>
        </mc:AlternateContent>
        <mc:AlternateContent xmlns:mc="http://schemas.openxmlformats.org/markup-compatibility/2006" xmlns:p14="http://schemas.microsoft.com/office/powerpoint/2010/main">
          <mc:Choice Requires="p14">
            <p:contentPart p14:bwMode="auto" r:id="rId686">
              <p14:nvContentPartPr>
                <p14:cNvPr id="84" name="Ink 83">
                  <a:extLst>
                    <a:ext uri="{FF2B5EF4-FFF2-40B4-BE49-F238E27FC236}">
                      <a16:creationId xmlns:a16="http://schemas.microsoft.com/office/drawing/2014/main" id="{363C91C9-F8A3-2348-088A-65E6D1367C5C}"/>
                    </a:ext>
                  </a:extLst>
                </p14:cNvPr>
                <p14:cNvContentPartPr/>
                <p14:nvPr/>
              </p14:nvContentPartPr>
              <p14:xfrm>
                <a:off x="10791614" y="6616680"/>
                <a:ext cx="119160" cy="92520"/>
              </p14:xfrm>
            </p:contentPart>
          </mc:Choice>
          <mc:Fallback xmlns="">
            <p:pic>
              <p:nvPicPr>
                <p:cNvPr id="84" name="Ink 83">
                  <a:extLst>
                    <a:ext uri="{FF2B5EF4-FFF2-40B4-BE49-F238E27FC236}">
                      <a16:creationId xmlns:a16="http://schemas.microsoft.com/office/drawing/2014/main" id="{363C91C9-F8A3-2348-088A-65E6D1367C5C}"/>
                    </a:ext>
                  </a:extLst>
                </p:cNvPr>
                <p:cNvPicPr/>
                <p:nvPr/>
              </p:nvPicPr>
              <p:blipFill>
                <a:blip r:embed="rId687"/>
                <a:stretch>
                  <a:fillRect/>
                </a:stretch>
              </p:blipFill>
              <p:spPr>
                <a:xfrm>
                  <a:off x="10785494" y="6610560"/>
                  <a:ext cx="131400" cy="104760"/>
                </a:xfrm>
                <a:prstGeom prst="rect">
                  <a:avLst/>
                </a:prstGeom>
              </p:spPr>
            </p:pic>
          </mc:Fallback>
        </mc:AlternateContent>
        <mc:AlternateContent xmlns:mc="http://schemas.openxmlformats.org/markup-compatibility/2006" xmlns:p14="http://schemas.microsoft.com/office/powerpoint/2010/main">
          <mc:Choice Requires="p14">
            <p:contentPart p14:bwMode="auto" r:id="rId688">
              <p14:nvContentPartPr>
                <p14:cNvPr id="85" name="Ink 84">
                  <a:extLst>
                    <a:ext uri="{FF2B5EF4-FFF2-40B4-BE49-F238E27FC236}">
                      <a16:creationId xmlns:a16="http://schemas.microsoft.com/office/drawing/2014/main" id="{3A80D504-2279-4B16-D2C0-EA89F3DDA942}"/>
                    </a:ext>
                  </a:extLst>
                </p14:cNvPr>
                <p14:cNvContentPartPr/>
                <p14:nvPr/>
              </p14:nvContentPartPr>
              <p14:xfrm>
                <a:off x="10982774" y="6476640"/>
                <a:ext cx="110880" cy="221040"/>
              </p14:xfrm>
            </p:contentPart>
          </mc:Choice>
          <mc:Fallback xmlns="">
            <p:pic>
              <p:nvPicPr>
                <p:cNvPr id="85" name="Ink 84">
                  <a:extLst>
                    <a:ext uri="{FF2B5EF4-FFF2-40B4-BE49-F238E27FC236}">
                      <a16:creationId xmlns:a16="http://schemas.microsoft.com/office/drawing/2014/main" id="{3A80D504-2279-4B16-D2C0-EA89F3DDA942}"/>
                    </a:ext>
                  </a:extLst>
                </p:cNvPr>
                <p:cNvPicPr/>
                <p:nvPr/>
              </p:nvPicPr>
              <p:blipFill>
                <a:blip r:embed="rId689"/>
                <a:stretch>
                  <a:fillRect/>
                </a:stretch>
              </p:blipFill>
              <p:spPr>
                <a:xfrm>
                  <a:off x="10976654" y="6470520"/>
                  <a:ext cx="123120" cy="233280"/>
                </a:xfrm>
                <a:prstGeom prst="rect">
                  <a:avLst/>
                </a:prstGeom>
              </p:spPr>
            </p:pic>
          </mc:Fallback>
        </mc:AlternateContent>
        <mc:AlternateContent xmlns:mc="http://schemas.openxmlformats.org/markup-compatibility/2006" xmlns:p14="http://schemas.microsoft.com/office/powerpoint/2010/main">
          <mc:Choice Requires="p14">
            <p:contentPart p14:bwMode="auto" r:id="rId690">
              <p14:nvContentPartPr>
                <p14:cNvPr id="87" name="Ink 86">
                  <a:extLst>
                    <a:ext uri="{FF2B5EF4-FFF2-40B4-BE49-F238E27FC236}">
                      <a16:creationId xmlns:a16="http://schemas.microsoft.com/office/drawing/2014/main" id="{5B148FF9-D0D5-6CF9-5D64-D52BA164B3AE}"/>
                    </a:ext>
                  </a:extLst>
                </p14:cNvPr>
                <p14:cNvContentPartPr/>
                <p14:nvPr/>
              </p14:nvContentPartPr>
              <p14:xfrm>
                <a:off x="11229734" y="6585000"/>
                <a:ext cx="99000" cy="168840"/>
              </p14:xfrm>
            </p:contentPart>
          </mc:Choice>
          <mc:Fallback xmlns="">
            <p:pic>
              <p:nvPicPr>
                <p:cNvPr id="87" name="Ink 86">
                  <a:extLst>
                    <a:ext uri="{FF2B5EF4-FFF2-40B4-BE49-F238E27FC236}">
                      <a16:creationId xmlns:a16="http://schemas.microsoft.com/office/drawing/2014/main" id="{5B148FF9-D0D5-6CF9-5D64-D52BA164B3AE}"/>
                    </a:ext>
                  </a:extLst>
                </p:cNvPr>
                <p:cNvPicPr/>
                <p:nvPr/>
              </p:nvPicPr>
              <p:blipFill>
                <a:blip r:embed="rId691"/>
                <a:stretch>
                  <a:fillRect/>
                </a:stretch>
              </p:blipFill>
              <p:spPr>
                <a:xfrm>
                  <a:off x="11223614" y="6578880"/>
                  <a:ext cx="111240" cy="181080"/>
                </a:xfrm>
                <a:prstGeom prst="rect">
                  <a:avLst/>
                </a:prstGeom>
              </p:spPr>
            </p:pic>
          </mc:Fallback>
        </mc:AlternateContent>
        <mc:AlternateContent xmlns:mc="http://schemas.openxmlformats.org/markup-compatibility/2006" xmlns:p14="http://schemas.microsoft.com/office/powerpoint/2010/main">
          <mc:Choice Requires="p14">
            <p:contentPart p14:bwMode="auto" r:id="rId692">
              <p14:nvContentPartPr>
                <p14:cNvPr id="88" name="Ink 87">
                  <a:extLst>
                    <a:ext uri="{FF2B5EF4-FFF2-40B4-BE49-F238E27FC236}">
                      <a16:creationId xmlns:a16="http://schemas.microsoft.com/office/drawing/2014/main" id="{CFB2916D-1A4B-74F1-F76B-99D5D8211A2E}"/>
                    </a:ext>
                  </a:extLst>
                </p14:cNvPr>
                <p14:cNvContentPartPr/>
                <p14:nvPr/>
              </p14:nvContentPartPr>
              <p14:xfrm>
                <a:off x="11187254" y="6651240"/>
                <a:ext cx="180000" cy="42120"/>
              </p14:xfrm>
            </p:contentPart>
          </mc:Choice>
          <mc:Fallback xmlns="">
            <p:pic>
              <p:nvPicPr>
                <p:cNvPr id="88" name="Ink 87">
                  <a:extLst>
                    <a:ext uri="{FF2B5EF4-FFF2-40B4-BE49-F238E27FC236}">
                      <a16:creationId xmlns:a16="http://schemas.microsoft.com/office/drawing/2014/main" id="{CFB2916D-1A4B-74F1-F76B-99D5D8211A2E}"/>
                    </a:ext>
                  </a:extLst>
                </p:cNvPr>
                <p:cNvPicPr/>
                <p:nvPr/>
              </p:nvPicPr>
              <p:blipFill>
                <a:blip r:embed="rId693"/>
                <a:stretch>
                  <a:fillRect/>
                </a:stretch>
              </p:blipFill>
              <p:spPr>
                <a:xfrm>
                  <a:off x="11181134" y="6645120"/>
                  <a:ext cx="192240" cy="54360"/>
                </a:xfrm>
                <a:prstGeom prst="rect">
                  <a:avLst/>
                </a:prstGeom>
              </p:spPr>
            </p:pic>
          </mc:Fallback>
        </mc:AlternateContent>
        <mc:AlternateContent xmlns:mc="http://schemas.openxmlformats.org/markup-compatibility/2006" xmlns:p14="http://schemas.microsoft.com/office/powerpoint/2010/main">
          <mc:Choice Requires="p14">
            <p:contentPart p14:bwMode="auto" r:id="rId694">
              <p14:nvContentPartPr>
                <p14:cNvPr id="89" name="Ink 88">
                  <a:extLst>
                    <a:ext uri="{FF2B5EF4-FFF2-40B4-BE49-F238E27FC236}">
                      <a16:creationId xmlns:a16="http://schemas.microsoft.com/office/drawing/2014/main" id="{9499A159-0B8E-EAFD-F0E5-B0F23315C781}"/>
                    </a:ext>
                  </a:extLst>
                </p14:cNvPr>
                <p14:cNvContentPartPr/>
                <p14:nvPr/>
              </p14:nvContentPartPr>
              <p14:xfrm>
                <a:off x="11384894" y="6643680"/>
                <a:ext cx="132120" cy="102240"/>
              </p14:xfrm>
            </p:contentPart>
          </mc:Choice>
          <mc:Fallback xmlns="">
            <p:pic>
              <p:nvPicPr>
                <p:cNvPr id="89" name="Ink 88">
                  <a:extLst>
                    <a:ext uri="{FF2B5EF4-FFF2-40B4-BE49-F238E27FC236}">
                      <a16:creationId xmlns:a16="http://schemas.microsoft.com/office/drawing/2014/main" id="{9499A159-0B8E-EAFD-F0E5-B0F23315C781}"/>
                    </a:ext>
                  </a:extLst>
                </p:cNvPr>
                <p:cNvPicPr/>
                <p:nvPr/>
              </p:nvPicPr>
              <p:blipFill>
                <a:blip r:embed="rId695"/>
                <a:stretch>
                  <a:fillRect/>
                </a:stretch>
              </p:blipFill>
              <p:spPr>
                <a:xfrm>
                  <a:off x="11378774" y="6637560"/>
                  <a:ext cx="144360" cy="114480"/>
                </a:xfrm>
                <a:prstGeom prst="rect">
                  <a:avLst/>
                </a:prstGeom>
              </p:spPr>
            </p:pic>
          </mc:Fallback>
        </mc:AlternateContent>
        <mc:AlternateContent xmlns:mc="http://schemas.openxmlformats.org/markup-compatibility/2006" xmlns:p14="http://schemas.microsoft.com/office/powerpoint/2010/main">
          <mc:Choice Requires="p14">
            <p:contentPart p14:bwMode="auto" r:id="rId696">
              <p14:nvContentPartPr>
                <p14:cNvPr id="117" name="Ink 116">
                  <a:extLst>
                    <a:ext uri="{FF2B5EF4-FFF2-40B4-BE49-F238E27FC236}">
                      <a16:creationId xmlns:a16="http://schemas.microsoft.com/office/drawing/2014/main" id="{E6DCDFC5-190B-5975-BDD8-3B0A1DD035A0}"/>
                    </a:ext>
                  </a:extLst>
                </p14:cNvPr>
                <p14:cNvContentPartPr/>
                <p14:nvPr/>
              </p14:nvContentPartPr>
              <p14:xfrm>
                <a:off x="11596934" y="6603720"/>
                <a:ext cx="158400" cy="113400"/>
              </p14:xfrm>
            </p:contentPart>
          </mc:Choice>
          <mc:Fallback xmlns="">
            <p:pic>
              <p:nvPicPr>
                <p:cNvPr id="117" name="Ink 116">
                  <a:extLst>
                    <a:ext uri="{FF2B5EF4-FFF2-40B4-BE49-F238E27FC236}">
                      <a16:creationId xmlns:a16="http://schemas.microsoft.com/office/drawing/2014/main" id="{E6DCDFC5-190B-5975-BDD8-3B0A1DD035A0}"/>
                    </a:ext>
                  </a:extLst>
                </p:cNvPr>
                <p:cNvPicPr/>
                <p:nvPr/>
              </p:nvPicPr>
              <p:blipFill>
                <a:blip r:embed="rId697"/>
                <a:stretch>
                  <a:fillRect/>
                </a:stretch>
              </p:blipFill>
              <p:spPr>
                <a:xfrm>
                  <a:off x="11590814" y="6597600"/>
                  <a:ext cx="170640" cy="125640"/>
                </a:xfrm>
                <a:prstGeom prst="rect">
                  <a:avLst/>
                </a:prstGeom>
              </p:spPr>
            </p:pic>
          </mc:Fallback>
        </mc:AlternateContent>
      </p:grpSp>
      <p:grpSp>
        <p:nvGrpSpPr>
          <p:cNvPr id="538" name="Group 537">
            <a:extLst>
              <a:ext uri="{FF2B5EF4-FFF2-40B4-BE49-F238E27FC236}">
                <a16:creationId xmlns:a16="http://schemas.microsoft.com/office/drawing/2014/main" id="{5C4FA043-5C2E-05C3-E5E6-38E15401970A}"/>
              </a:ext>
            </a:extLst>
          </p:cNvPr>
          <p:cNvGrpSpPr/>
          <p:nvPr/>
        </p:nvGrpSpPr>
        <p:grpSpPr>
          <a:xfrm>
            <a:off x="212654" y="4642440"/>
            <a:ext cx="2419920" cy="1923120"/>
            <a:chOff x="212654" y="4642440"/>
            <a:chExt cx="2419920" cy="1923120"/>
          </a:xfrm>
        </p:grpSpPr>
        <mc:AlternateContent xmlns:mc="http://schemas.openxmlformats.org/markup-compatibility/2006" xmlns:p14="http://schemas.microsoft.com/office/powerpoint/2010/main">
          <mc:Choice Requires="p14">
            <p:contentPart p14:bwMode="auto" r:id="rId698">
              <p14:nvContentPartPr>
                <p14:cNvPr id="119" name="Ink 118">
                  <a:extLst>
                    <a:ext uri="{FF2B5EF4-FFF2-40B4-BE49-F238E27FC236}">
                      <a16:creationId xmlns:a16="http://schemas.microsoft.com/office/drawing/2014/main" id="{FF8FC573-F8F1-EFC0-5939-65A791828DA0}"/>
                    </a:ext>
                  </a:extLst>
                </p14:cNvPr>
                <p14:cNvContentPartPr/>
                <p14:nvPr/>
              </p14:nvContentPartPr>
              <p14:xfrm>
                <a:off x="766334" y="4642440"/>
                <a:ext cx="1866240" cy="922680"/>
              </p14:xfrm>
            </p:contentPart>
          </mc:Choice>
          <mc:Fallback xmlns="">
            <p:pic>
              <p:nvPicPr>
                <p:cNvPr id="119" name="Ink 118">
                  <a:extLst>
                    <a:ext uri="{FF2B5EF4-FFF2-40B4-BE49-F238E27FC236}">
                      <a16:creationId xmlns:a16="http://schemas.microsoft.com/office/drawing/2014/main" id="{FF8FC573-F8F1-EFC0-5939-65A791828DA0}"/>
                    </a:ext>
                  </a:extLst>
                </p:cNvPr>
                <p:cNvPicPr/>
                <p:nvPr/>
              </p:nvPicPr>
              <p:blipFill>
                <a:blip r:embed="rId699"/>
                <a:stretch>
                  <a:fillRect/>
                </a:stretch>
              </p:blipFill>
              <p:spPr>
                <a:xfrm>
                  <a:off x="760214" y="4636320"/>
                  <a:ext cx="1878480" cy="934920"/>
                </a:xfrm>
                <a:prstGeom prst="rect">
                  <a:avLst/>
                </a:prstGeom>
              </p:spPr>
            </p:pic>
          </mc:Fallback>
        </mc:AlternateContent>
        <mc:AlternateContent xmlns:mc="http://schemas.openxmlformats.org/markup-compatibility/2006" xmlns:p14="http://schemas.microsoft.com/office/powerpoint/2010/main">
          <mc:Choice Requires="p14">
            <p:contentPart p14:bwMode="auto" r:id="rId700">
              <p14:nvContentPartPr>
                <p14:cNvPr id="120" name="Ink 119">
                  <a:extLst>
                    <a:ext uri="{FF2B5EF4-FFF2-40B4-BE49-F238E27FC236}">
                      <a16:creationId xmlns:a16="http://schemas.microsoft.com/office/drawing/2014/main" id="{3152DEAA-59FF-717C-7DAD-862D027E800A}"/>
                    </a:ext>
                  </a:extLst>
                </p14:cNvPr>
                <p14:cNvContentPartPr/>
                <p14:nvPr/>
              </p14:nvContentPartPr>
              <p14:xfrm>
                <a:off x="607574" y="5450640"/>
                <a:ext cx="257400" cy="280440"/>
              </p14:xfrm>
            </p:contentPart>
          </mc:Choice>
          <mc:Fallback xmlns="">
            <p:pic>
              <p:nvPicPr>
                <p:cNvPr id="120" name="Ink 119">
                  <a:extLst>
                    <a:ext uri="{FF2B5EF4-FFF2-40B4-BE49-F238E27FC236}">
                      <a16:creationId xmlns:a16="http://schemas.microsoft.com/office/drawing/2014/main" id="{3152DEAA-59FF-717C-7DAD-862D027E800A}"/>
                    </a:ext>
                  </a:extLst>
                </p:cNvPr>
                <p:cNvPicPr/>
                <p:nvPr/>
              </p:nvPicPr>
              <p:blipFill>
                <a:blip r:embed="rId701"/>
                <a:stretch>
                  <a:fillRect/>
                </a:stretch>
              </p:blipFill>
              <p:spPr>
                <a:xfrm>
                  <a:off x="601454" y="5444520"/>
                  <a:ext cx="269640" cy="292680"/>
                </a:xfrm>
                <a:prstGeom prst="rect">
                  <a:avLst/>
                </a:prstGeom>
              </p:spPr>
            </p:pic>
          </mc:Fallback>
        </mc:AlternateContent>
        <mc:AlternateContent xmlns:mc="http://schemas.openxmlformats.org/markup-compatibility/2006" xmlns:p14="http://schemas.microsoft.com/office/powerpoint/2010/main">
          <mc:Choice Requires="p14">
            <p:contentPart p14:bwMode="auto" r:id="rId702">
              <p14:nvContentPartPr>
                <p14:cNvPr id="121" name="Ink 120">
                  <a:extLst>
                    <a:ext uri="{FF2B5EF4-FFF2-40B4-BE49-F238E27FC236}">
                      <a16:creationId xmlns:a16="http://schemas.microsoft.com/office/drawing/2014/main" id="{7E4176E6-AB68-F447-78BE-C7C3237E7126}"/>
                    </a:ext>
                  </a:extLst>
                </p14:cNvPr>
                <p14:cNvContentPartPr/>
                <p14:nvPr/>
              </p14:nvContentPartPr>
              <p14:xfrm>
                <a:off x="212654" y="5836560"/>
                <a:ext cx="165960" cy="223200"/>
              </p14:xfrm>
            </p:contentPart>
          </mc:Choice>
          <mc:Fallback xmlns="">
            <p:pic>
              <p:nvPicPr>
                <p:cNvPr id="121" name="Ink 120">
                  <a:extLst>
                    <a:ext uri="{FF2B5EF4-FFF2-40B4-BE49-F238E27FC236}">
                      <a16:creationId xmlns:a16="http://schemas.microsoft.com/office/drawing/2014/main" id="{7E4176E6-AB68-F447-78BE-C7C3237E7126}"/>
                    </a:ext>
                  </a:extLst>
                </p:cNvPr>
                <p:cNvPicPr/>
                <p:nvPr/>
              </p:nvPicPr>
              <p:blipFill>
                <a:blip r:embed="rId703"/>
                <a:stretch>
                  <a:fillRect/>
                </a:stretch>
              </p:blipFill>
              <p:spPr>
                <a:xfrm>
                  <a:off x="206534" y="5830440"/>
                  <a:ext cx="178200" cy="235440"/>
                </a:xfrm>
                <a:prstGeom prst="rect">
                  <a:avLst/>
                </a:prstGeom>
              </p:spPr>
            </p:pic>
          </mc:Fallback>
        </mc:AlternateContent>
        <mc:AlternateContent xmlns:mc="http://schemas.openxmlformats.org/markup-compatibility/2006" xmlns:p14="http://schemas.microsoft.com/office/powerpoint/2010/main">
          <mc:Choice Requires="p14">
            <p:contentPart p14:bwMode="auto" r:id="rId704">
              <p14:nvContentPartPr>
                <p14:cNvPr id="122" name="Ink 121">
                  <a:extLst>
                    <a:ext uri="{FF2B5EF4-FFF2-40B4-BE49-F238E27FC236}">
                      <a16:creationId xmlns:a16="http://schemas.microsoft.com/office/drawing/2014/main" id="{95AC9F9D-539D-B269-B560-27D680139987}"/>
                    </a:ext>
                  </a:extLst>
                </p14:cNvPr>
                <p14:cNvContentPartPr/>
                <p14:nvPr/>
              </p14:nvContentPartPr>
              <p14:xfrm>
                <a:off x="457094" y="5838720"/>
                <a:ext cx="57960" cy="192960"/>
              </p14:xfrm>
            </p:contentPart>
          </mc:Choice>
          <mc:Fallback xmlns="">
            <p:pic>
              <p:nvPicPr>
                <p:cNvPr id="122" name="Ink 121">
                  <a:extLst>
                    <a:ext uri="{FF2B5EF4-FFF2-40B4-BE49-F238E27FC236}">
                      <a16:creationId xmlns:a16="http://schemas.microsoft.com/office/drawing/2014/main" id="{95AC9F9D-539D-B269-B560-27D680139987}"/>
                    </a:ext>
                  </a:extLst>
                </p:cNvPr>
                <p:cNvPicPr/>
                <p:nvPr/>
              </p:nvPicPr>
              <p:blipFill>
                <a:blip r:embed="rId705"/>
                <a:stretch>
                  <a:fillRect/>
                </a:stretch>
              </p:blipFill>
              <p:spPr>
                <a:xfrm>
                  <a:off x="450974" y="5832600"/>
                  <a:ext cx="70200" cy="205200"/>
                </a:xfrm>
                <a:prstGeom prst="rect">
                  <a:avLst/>
                </a:prstGeom>
              </p:spPr>
            </p:pic>
          </mc:Fallback>
        </mc:AlternateContent>
        <mc:AlternateContent xmlns:mc="http://schemas.openxmlformats.org/markup-compatibility/2006" xmlns:p14="http://schemas.microsoft.com/office/powerpoint/2010/main">
          <mc:Choice Requires="p14">
            <p:contentPart p14:bwMode="auto" r:id="rId706">
              <p14:nvContentPartPr>
                <p14:cNvPr id="123" name="Ink 122">
                  <a:extLst>
                    <a:ext uri="{FF2B5EF4-FFF2-40B4-BE49-F238E27FC236}">
                      <a16:creationId xmlns:a16="http://schemas.microsoft.com/office/drawing/2014/main" id="{3865A4BD-4BA0-745C-8E4C-17997D3A6951}"/>
                    </a:ext>
                  </a:extLst>
                </p14:cNvPr>
                <p14:cNvContentPartPr/>
                <p14:nvPr/>
              </p14:nvContentPartPr>
              <p14:xfrm>
                <a:off x="431894" y="5919360"/>
                <a:ext cx="122400" cy="20520"/>
              </p14:xfrm>
            </p:contentPart>
          </mc:Choice>
          <mc:Fallback xmlns="">
            <p:pic>
              <p:nvPicPr>
                <p:cNvPr id="123" name="Ink 122">
                  <a:extLst>
                    <a:ext uri="{FF2B5EF4-FFF2-40B4-BE49-F238E27FC236}">
                      <a16:creationId xmlns:a16="http://schemas.microsoft.com/office/drawing/2014/main" id="{3865A4BD-4BA0-745C-8E4C-17997D3A6951}"/>
                    </a:ext>
                  </a:extLst>
                </p:cNvPr>
                <p:cNvPicPr/>
                <p:nvPr/>
              </p:nvPicPr>
              <p:blipFill>
                <a:blip r:embed="rId707"/>
                <a:stretch>
                  <a:fillRect/>
                </a:stretch>
              </p:blipFill>
              <p:spPr>
                <a:xfrm>
                  <a:off x="425774" y="5913240"/>
                  <a:ext cx="134640" cy="32760"/>
                </a:xfrm>
                <a:prstGeom prst="rect">
                  <a:avLst/>
                </a:prstGeom>
              </p:spPr>
            </p:pic>
          </mc:Fallback>
        </mc:AlternateContent>
        <mc:AlternateContent xmlns:mc="http://schemas.openxmlformats.org/markup-compatibility/2006" xmlns:p14="http://schemas.microsoft.com/office/powerpoint/2010/main">
          <mc:Choice Requires="p14">
            <p:contentPart p14:bwMode="auto" r:id="rId708">
              <p14:nvContentPartPr>
                <p14:cNvPr id="124" name="Ink 123">
                  <a:extLst>
                    <a:ext uri="{FF2B5EF4-FFF2-40B4-BE49-F238E27FC236}">
                      <a16:creationId xmlns:a16="http://schemas.microsoft.com/office/drawing/2014/main" id="{5BA964F9-5D4C-31FB-2C15-4B529B7B9558}"/>
                    </a:ext>
                  </a:extLst>
                </p14:cNvPr>
                <p14:cNvContentPartPr/>
                <p14:nvPr/>
              </p14:nvContentPartPr>
              <p14:xfrm>
                <a:off x="597134" y="5929440"/>
                <a:ext cx="21960" cy="73800"/>
              </p14:xfrm>
            </p:contentPart>
          </mc:Choice>
          <mc:Fallback xmlns="">
            <p:pic>
              <p:nvPicPr>
                <p:cNvPr id="124" name="Ink 123">
                  <a:extLst>
                    <a:ext uri="{FF2B5EF4-FFF2-40B4-BE49-F238E27FC236}">
                      <a16:creationId xmlns:a16="http://schemas.microsoft.com/office/drawing/2014/main" id="{5BA964F9-5D4C-31FB-2C15-4B529B7B9558}"/>
                    </a:ext>
                  </a:extLst>
                </p:cNvPr>
                <p:cNvPicPr/>
                <p:nvPr/>
              </p:nvPicPr>
              <p:blipFill>
                <a:blip r:embed="rId709"/>
                <a:stretch>
                  <a:fillRect/>
                </a:stretch>
              </p:blipFill>
              <p:spPr>
                <a:xfrm>
                  <a:off x="591014" y="5923320"/>
                  <a:ext cx="34200" cy="86040"/>
                </a:xfrm>
                <a:prstGeom prst="rect">
                  <a:avLst/>
                </a:prstGeom>
              </p:spPr>
            </p:pic>
          </mc:Fallback>
        </mc:AlternateContent>
        <mc:AlternateContent xmlns:mc="http://schemas.openxmlformats.org/markup-compatibility/2006" xmlns:p14="http://schemas.microsoft.com/office/powerpoint/2010/main">
          <mc:Choice Requires="p14">
            <p:contentPart p14:bwMode="auto" r:id="rId710">
              <p14:nvContentPartPr>
                <p14:cNvPr id="125" name="Ink 124">
                  <a:extLst>
                    <a:ext uri="{FF2B5EF4-FFF2-40B4-BE49-F238E27FC236}">
                      <a16:creationId xmlns:a16="http://schemas.microsoft.com/office/drawing/2014/main" id="{D4E88ED6-C9FF-D3D6-7702-26B5EF333215}"/>
                    </a:ext>
                  </a:extLst>
                </p14:cNvPr>
                <p14:cNvContentPartPr/>
                <p14:nvPr/>
              </p14:nvContentPartPr>
              <p14:xfrm>
                <a:off x="590654" y="5838720"/>
                <a:ext cx="24840" cy="33120"/>
              </p14:xfrm>
            </p:contentPart>
          </mc:Choice>
          <mc:Fallback xmlns="">
            <p:pic>
              <p:nvPicPr>
                <p:cNvPr id="125" name="Ink 124">
                  <a:extLst>
                    <a:ext uri="{FF2B5EF4-FFF2-40B4-BE49-F238E27FC236}">
                      <a16:creationId xmlns:a16="http://schemas.microsoft.com/office/drawing/2014/main" id="{D4E88ED6-C9FF-D3D6-7702-26B5EF333215}"/>
                    </a:ext>
                  </a:extLst>
                </p:cNvPr>
                <p:cNvPicPr/>
                <p:nvPr/>
              </p:nvPicPr>
              <p:blipFill>
                <a:blip r:embed="rId711"/>
                <a:stretch>
                  <a:fillRect/>
                </a:stretch>
              </p:blipFill>
              <p:spPr>
                <a:xfrm>
                  <a:off x="584534" y="5832600"/>
                  <a:ext cx="37080" cy="45360"/>
                </a:xfrm>
                <a:prstGeom prst="rect">
                  <a:avLst/>
                </a:prstGeom>
              </p:spPr>
            </p:pic>
          </mc:Fallback>
        </mc:AlternateContent>
        <mc:AlternateContent xmlns:mc="http://schemas.openxmlformats.org/markup-compatibility/2006" xmlns:p14="http://schemas.microsoft.com/office/powerpoint/2010/main">
          <mc:Choice Requires="p14">
            <p:contentPart p14:bwMode="auto" r:id="rId712">
              <p14:nvContentPartPr>
                <p14:cNvPr id="126" name="Ink 125">
                  <a:extLst>
                    <a:ext uri="{FF2B5EF4-FFF2-40B4-BE49-F238E27FC236}">
                      <a16:creationId xmlns:a16="http://schemas.microsoft.com/office/drawing/2014/main" id="{8BDA1165-3F6A-06AD-8E8B-2591F0FB083D}"/>
                    </a:ext>
                  </a:extLst>
                </p14:cNvPr>
                <p14:cNvContentPartPr/>
                <p14:nvPr/>
              </p14:nvContentPartPr>
              <p14:xfrm>
                <a:off x="665534" y="5832960"/>
                <a:ext cx="51120" cy="191520"/>
              </p14:xfrm>
            </p:contentPart>
          </mc:Choice>
          <mc:Fallback xmlns="">
            <p:pic>
              <p:nvPicPr>
                <p:cNvPr id="126" name="Ink 125">
                  <a:extLst>
                    <a:ext uri="{FF2B5EF4-FFF2-40B4-BE49-F238E27FC236}">
                      <a16:creationId xmlns:a16="http://schemas.microsoft.com/office/drawing/2014/main" id="{8BDA1165-3F6A-06AD-8E8B-2591F0FB083D}"/>
                    </a:ext>
                  </a:extLst>
                </p:cNvPr>
                <p:cNvPicPr/>
                <p:nvPr/>
              </p:nvPicPr>
              <p:blipFill>
                <a:blip r:embed="rId713"/>
                <a:stretch>
                  <a:fillRect/>
                </a:stretch>
              </p:blipFill>
              <p:spPr>
                <a:xfrm>
                  <a:off x="659414" y="5826840"/>
                  <a:ext cx="63360" cy="203760"/>
                </a:xfrm>
                <a:prstGeom prst="rect">
                  <a:avLst/>
                </a:prstGeom>
              </p:spPr>
            </p:pic>
          </mc:Fallback>
        </mc:AlternateContent>
        <mc:AlternateContent xmlns:mc="http://schemas.openxmlformats.org/markup-compatibility/2006" xmlns:p14="http://schemas.microsoft.com/office/powerpoint/2010/main">
          <mc:Choice Requires="p14">
            <p:contentPart p14:bwMode="auto" r:id="rId714">
              <p14:nvContentPartPr>
                <p14:cNvPr id="127" name="Ink 126">
                  <a:extLst>
                    <a:ext uri="{FF2B5EF4-FFF2-40B4-BE49-F238E27FC236}">
                      <a16:creationId xmlns:a16="http://schemas.microsoft.com/office/drawing/2014/main" id="{853DE309-66B5-5CC5-2A3E-DC906D67DB45}"/>
                    </a:ext>
                  </a:extLst>
                </p14:cNvPr>
                <p14:cNvContentPartPr/>
                <p14:nvPr/>
              </p14:nvContentPartPr>
              <p14:xfrm>
                <a:off x="737534" y="5772480"/>
                <a:ext cx="83160" cy="240480"/>
              </p14:xfrm>
            </p:contentPart>
          </mc:Choice>
          <mc:Fallback xmlns="">
            <p:pic>
              <p:nvPicPr>
                <p:cNvPr id="127" name="Ink 126">
                  <a:extLst>
                    <a:ext uri="{FF2B5EF4-FFF2-40B4-BE49-F238E27FC236}">
                      <a16:creationId xmlns:a16="http://schemas.microsoft.com/office/drawing/2014/main" id="{853DE309-66B5-5CC5-2A3E-DC906D67DB45}"/>
                    </a:ext>
                  </a:extLst>
                </p:cNvPr>
                <p:cNvPicPr/>
                <p:nvPr/>
              </p:nvPicPr>
              <p:blipFill>
                <a:blip r:embed="rId715"/>
                <a:stretch>
                  <a:fillRect/>
                </a:stretch>
              </p:blipFill>
              <p:spPr>
                <a:xfrm>
                  <a:off x="731414" y="5766360"/>
                  <a:ext cx="95400" cy="252720"/>
                </a:xfrm>
                <a:prstGeom prst="rect">
                  <a:avLst/>
                </a:prstGeom>
              </p:spPr>
            </p:pic>
          </mc:Fallback>
        </mc:AlternateContent>
        <mc:AlternateContent xmlns:mc="http://schemas.openxmlformats.org/markup-compatibility/2006" xmlns:p14="http://schemas.microsoft.com/office/powerpoint/2010/main">
          <mc:Choice Requires="p14">
            <p:contentPart p14:bwMode="auto" r:id="rId716">
              <p14:nvContentPartPr>
                <p14:cNvPr id="524" name="Ink 523">
                  <a:extLst>
                    <a:ext uri="{FF2B5EF4-FFF2-40B4-BE49-F238E27FC236}">
                      <a16:creationId xmlns:a16="http://schemas.microsoft.com/office/drawing/2014/main" id="{DE538D39-F64C-A460-7628-4190DD906C36}"/>
                    </a:ext>
                  </a:extLst>
                </p14:cNvPr>
                <p14:cNvContentPartPr/>
                <p14:nvPr/>
              </p14:nvContentPartPr>
              <p14:xfrm>
                <a:off x="913574" y="5692200"/>
                <a:ext cx="309600" cy="289440"/>
              </p14:xfrm>
            </p:contentPart>
          </mc:Choice>
          <mc:Fallback xmlns="">
            <p:pic>
              <p:nvPicPr>
                <p:cNvPr id="524" name="Ink 523">
                  <a:extLst>
                    <a:ext uri="{FF2B5EF4-FFF2-40B4-BE49-F238E27FC236}">
                      <a16:creationId xmlns:a16="http://schemas.microsoft.com/office/drawing/2014/main" id="{DE538D39-F64C-A460-7628-4190DD906C36}"/>
                    </a:ext>
                  </a:extLst>
                </p:cNvPr>
                <p:cNvPicPr/>
                <p:nvPr/>
              </p:nvPicPr>
              <p:blipFill>
                <a:blip r:embed="rId717"/>
                <a:stretch>
                  <a:fillRect/>
                </a:stretch>
              </p:blipFill>
              <p:spPr>
                <a:xfrm>
                  <a:off x="907454" y="5686080"/>
                  <a:ext cx="321840" cy="301680"/>
                </a:xfrm>
                <a:prstGeom prst="rect">
                  <a:avLst/>
                </a:prstGeom>
              </p:spPr>
            </p:pic>
          </mc:Fallback>
        </mc:AlternateContent>
        <mc:AlternateContent xmlns:mc="http://schemas.openxmlformats.org/markup-compatibility/2006" xmlns:p14="http://schemas.microsoft.com/office/powerpoint/2010/main">
          <mc:Choice Requires="p14">
            <p:contentPart p14:bwMode="auto" r:id="rId718">
              <p14:nvContentPartPr>
                <p14:cNvPr id="526" name="Ink 525">
                  <a:extLst>
                    <a:ext uri="{FF2B5EF4-FFF2-40B4-BE49-F238E27FC236}">
                      <a16:creationId xmlns:a16="http://schemas.microsoft.com/office/drawing/2014/main" id="{EB289BA8-4695-D08D-8627-59F6DE291355}"/>
                    </a:ext>
                  </a:extLst>
                </p14:cNvPr>
                <p14:cNvContentPartPr/>
                <p14:nvPr/>
              </p14:nvContentPartPr>
              <p14:xfrm>
                <a:off x="1237214" y="5749800"/>
                <a:ext cx="51480" cy="163440"/>
              </p14:xfrm>
            </p:contentPart>
          </mc:Choice>
          <mc:Fallback xmlns="">
            <p:pic>
              <p:nvPicPr>
                <p:cNvPr id="526" name="Ink 525">
                  <a:extLst>
                    <a:ext uri="{FF2B5EF4-FFF2-40B4-BE49-F238E27FC236}">
                      <a16:creationId xmlns:a16="http://schemas.microsoft.com/office/drawing/2014/main" id="{EB289BA8-4695-D08D-8627-59F6DE291355}"/>
                    </a:ext>
                  </a:extLst>
                </p:cNvPr>
                <p:cNvPicPr/>
                <p:nvPr/>
              </p:nvPicPr>
              <p:blipFill>
                <a:blip r:embed="rId719"/>
                <a:stretch>
                  <a:fillRect/>
                </a:stretch>
              </p:blipFill>
              <p:spPr>
                <a:xfrm>
                  <a:off x="1231094" y="5743680"/>
                  <a:ext cx="63720" cy="175680"/>
                </a:xfrm>
                <a:prstGeom prst="rect">
                  <a:avLst/>
                </a:prstGeom>
              </p:spPr>
            </p:pic>
          </mc:Fallback>
        </mc:AlternateContent>
        <mc:AlternateContent xmlns:mc="http://schemas.openxmlformats.org/markup-compatibility/2006" xmlns:p14="http://schemas.microsoft.com/office/powerpoint/2010/main">
          <mc:Choice Requires="p14">
            <p:contentPart p14:bwMode="auto" r:id="rId720">
              <p14:nvContentPartPr>
                <p14:cNvPr id="527" name="Ink 526">
                  <a:extLst>
                    <a:ext uri="{FF2B5EF4-FFF2-40B4-BE49-F238E27FC236}">
                      <a16:creationId xmlns:a16="http://schemas.microsoft.com/office/drawing/2014/main" id="{A68AAF7C-DC58-FC6C-A9FE-9F1E34967ACB}"/>
                    </a:ext>
                  </a:extLst>
                </p14:cNvPr>
                <p14:cNvContentPartPr/>
                <p14:nvPr/>
              </p14:nvContentPartPr>
              <p14:xfrm>
                <a:off x="1240814" y="5630640"/>
                <a:ext cx="190440" cy="283320"/>
              </p14:xfrm>
            </p:contentPart>
          </mc:Choice>
          <mc:Fallback xmlns="">
            <p:pic>
              <p:nvPicPr>
                <p:cNvPr id="527" name="Ink 526">
                  <a:extLst>
                    <a:ext uri="{FF2B5EF4-FFF2-40B4-BE49-F238E27FC236}">
                      <a16:creationId xmlns:a16="http://schemas.microsoft.com/office/drawing/2014/main" id="{A68AAF7C-DC58-FC6C-A9FE-9F1E34967ACB}"/>
                    </a:ext>
                  </a:extLst>
                </p:cNvPr>
                <p:cNvPicPr/>
                <p:nvPr/>
              </p:nvPicPr>
              <p:blipFill>
                <a:blip r:embed="rId721"/>
                <a:stretch>
                  <a:fillRect/>
                </a:stretch>
              </p:blipFill>
              <p:spPr>
                <a:xfrm>
                  <a:off x="1234694" y="5624520"/>
                  <a:ext cx="202680" cy="295560"/>
                </a:xfrm>
                <a:prstGeom prst="rect">
                  <a:avLst/>
                </a:prstGeom>
              </p:spPr>
            </p:pic>
          </mc:Fallback>
        </mc:AlternateContent>
        <mc:AlternateContent xmlns:mc="http://schemas.openxmlformats.org/markup-compatibility/2006" xmlns:p14="http://schemas.microsoft.com/office/powerpoint/2010/main">
          <mc:Choice Requires="p14">
            <p:contentPart p14:bwMode="auto" r:id="rId722">
              <p14:nvContentPartPr>
                <p14:cNvPr id="529" name="Ink 528">
                  <a:extLst>
                    <a:ext uri="{FF2B5EF4-FFF2-40B4-BE49-F238E27FC236}">
                      <a16:creationId xmlns:a16="http://schemas.microsoft.com/office/drawing/2014/main" id="{EC53B6DD-5DB6-238C-04EB-756680AF0F98}"/>
                    </a:ext>
                  </a:extLst>
                </p14:cNvPr>
                <p14:cNvContentPartPr/>
                <p14:nvPr/>
              </p14:nvContentPartPr>
              <p14:xfrm>
                <a:off x="442694" y="6243000"/>
                <a:ext cx="360" cy="360"/>
              </p14:xfrm>
            </p:contentPart>
          </mc:Choice>
          <mc:Fallback xmlns="">
            <p:pic>
              <p:nvPicPr>
                <p:cNvPr id="529" name="Ink 528">
                  <a:extLst>
                    <a:ext uri="{FF2B5EF4-FFF2-40B4-BE49-F238E27FC236}">
                      <a16:creationId xmlns:a16="http://schemas.microsoft.com/office/drawing/2014/main" id="{EC53B6DD-5DB6-238C-04EB-756680AF0F98}"/>
                    </a:ext>
                  </a:extLst>
                </p:cNvPr>
                <p:cNvPicPr/>
                <p:nvPr/>
              </p:nvPicPr>
              <p:blipFill>
                <a:blip r:embed="rId723"/>
                <a:stretch>
                  <a:fillRect/>
                </a:stretch>
              </p:blipFill>
              <p:spPr>
                <a:xfrm>
                  <a:off x="436574" y="623688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724">
              <p14:nvContentPartPr>
                <p14:cNvPr id="530" name="Ink 529">
                  <a:extLst>
                    <a:ext uri="{FF2B5EF4-FFF2-40B4-BE49-F238E27FC236}">
                      <a16:creationId xmlns:a16="http://schemas.microsoft.com/office/drawing/2014/main" id="{9F3A1AC1-FEE5-DF9C-FE18-C412FCE226FB}"/>
                    </a:ext>
                  </a:extLst>
                </p14:cNvPr>
                <p14:cNvContentPartPr/>
                <p14:nvPr/>
              </p14:nvContentPartPr>
              <p14:xfrm>
                <a:off x="330374" y="6227880"/>
                <a:ext cx="199800" cy="290520"/>
              </p14:xfrm>
            </p:contentPart>
          </mc:Choice>
          <mc:Fallback xmlns="">
            <p:pic>
              <p:nvPicPr>
                <p:cNvPr id="530" name="Ink 529">
                  <a:extLst>
                    <a:ext uri="{FF2B5EF4-FFF2-40B4-BE49-F238E27FC236}">
                      <a16:creationId xmlns:a16="http://schemas.microsoft.com/office/drawing/2014/main" id="{9F3A1AC1-FEE5-DF9C-FE18-C412FCE226FB}"/>
                    </a:ext>
                  </a:extLst>
                </p:cNvPr>
                <p:cNvPicPr/>
                <p:nvPr/>
              </p:nvPicPr>
              <p:blipFill>
                <a:blip r:embed="rId725"/>
                <a:stretch>
                  <a:fillRect/>
                </a:stretch>
              </p:blipFill>
              <p:spPr>
                <a:xfrm>
                  <a:off x="324254" y="6221760"/>
                  <a:ext cx="212040" cy="302760"/>
                </a:xfrm>
                <a:prstGeom prst="rect">
                  <a:avLst/>
                </a:prstGeom>
              </p:spPr>
            </p:pic>
          </mc:Fallback>
        </mc:AlternateContent>
        <mc:AlternateContent xmlns:mc="http://schemas.openxmlformats.org/markup-compatibility/2006" xmlns:p14="http://schemas.microsoft.com/office/powerpoint/2010/main">
          <mc:Choice Requires="p14">
            <p:contentPart p14:bwMode="auto" r:id="rId726">
              <p14:nvContentPartPr>
                <p14:cNvPr id="531" name="Ink 530">
                  <a:extLst>
                    <a:ext uri="{FF2B5EF4-FFF2-40B4-BE49-F238E27FC236}">
                      <a16:creationId xmlns:a16="http://schemas.microsoft.com/office/drawing/2014/main" id="{B16398C8-AF77-73FF-A3F7-D65C67EF45CE}"/>
                    </a:ext>
                  </a:extLst>
                </p14:cNvPr>
                <p14:cNvContentPartPr/>
                <p14:nvPr/>
              </p14:nvContentPartPr>
              <p14:xfrm>
                <a:off x="525494" y="6217080"/>
                <a:ext cx="237600" cy="258840"/>
              </p14:xfrm>
            </p:contentPart>
          </mc:Choice>
          <mc:Fallback xmlns="">
            <p:pic>
              <p:nvPicPr>
                <p:cNvPr id="531" name="Ink 530">
                  <a:extLst>
                    <a:ext uri="{FF2B5EF4-FFF2-40B4-BE49-F238E27FC236}">
                      <a16:creationId xmlns:a16="http://schemas.microsoft.com/office/drawing/2014/main" id="{B16398C8-AF77-73FF-A3F7-D65C67EF45CE}"/>
                    </a:ext>
                  </a:extLst>
                </p:cNvPr>
                <p:cNvPicPr/>
                <p:nvPr/>
              </p:nvPicPr>
              <p:blipFill>
                <a:blip r:embed="rId727"/>
                <a:stretch>
                  <a:fillRect/>
                </a:stretch>
              </p:blipFill>
              <p:spPr>
                <a:xfrm>
                  <a:off x="519374" y="6210960"/>
                  <a:ext cx="249840" cy="271080"/>
                </a:xfrm>
                <a:prstGeom prst="rect">
                  <a:avLst/>
                </a:prstGeom>
              </p:spPr>
            </p:pic>
          </mc:Fallback>
        </mc:AlternateContent>
        <mc:AlternateContent xmlns:mc="http://schemas.openxmlformats.org/markup-compatibility/2006" xmlns:p14="http://schemas.microsoft.com/office/powerpoint/2010/main">
          <mc:Choice Requires="p14">
            <p:contentPart p14:bwMode="auto" r:id="rId728">
              <p14:nvContentPartPr>
                <p14:cNvPr id="532" name="Ink 531">
                  <a:extLst>
                    <a:ext uri="{FF2B5EF4-FFF2-40B4-BE49-F238E27FC236}">
                      <a16:creationId xmlns:a16="http://schemas.microsoft.com/office/drawing/2014/main" id="{6AD69546-A6E3-02AF-12BF-8D640745BF29}"/>
                    </a:ext>
                  </a:extLst>
                </p14:cNvPr>
                <p14:cNvContentPartPr/>
                <p14:nvPr/>
              </p14:nvContentPartPr>
              <p14:xfrm>
                <a:off x="791534" y="6333000"/>
                <a:ext cx="208800" cy="151920"/>
              </p14:xfrm>
            </p:contentPart>
          </mc:Choice>
          <mc:Fallback xmlns="">
            <p:pic>
              <p:nvPicPr>
                <p:cNvPr id="532" name="Ink 531">
                  <a:extLst>
                    <a:ext uri="{FF2B5EF4-FFF2-40B4-BE49-F238E27FC236}">
                      <a16:creationId xmlns:a16="http://schemas.microsoft.com/office/drawing/2014/main" id="{6AD69546-A6E3-02AF-12BF-8D640745BF29}"/>
                    </a:ext>
                  </a:extLst>
                </p:cNvPr>
                <p:cNvPicPr/>
                <p:nvPr/>
              </p:nvPicPr>
              <p:blipFill>
                <a:blip r:embed="rId729"/>
                <a:stretch>
                  <a:fillRect/>
                </a:stretch>
              </p:blipFill>
              <p:spPr>
                <a:xfrm>
                  <a:off x="785414" y="6326880"/>
                  <a:ext cx="221040" cy="164160"/>
                </a:xfrm>
                <a:prstGeom prst="rect">
                  <a:avLst/>
                </a:prstGeom>
              </p:spPr>
            </p:pic>
          </mc:Fallback>
        </mc:AlternateContent>
        <mc:AlternateContent xmlns:mc="http://schemas.openxmlformats.org/markup-compatibility/2006" xmlns:p14="http://schemas.microsoft.com/office/powerpoint/2010/main">
          <mc:Choice Requires="p14">
            <p:contentPart p14:bwMode="auto" r:id="rId730">
              <p14:nvContentPartPr>
                <p14:cNvPr id="533" name="Ink 532">
                  <a:extLst>
                    <a:ext uri="{FF2B5EF4-FFF2-40B4-BE49-F238E27FC236}">
                      <a16:creationId xmlns:a16="http://schemas.microsoft.com/office/drawing/2014/main" id="{DD4C73DB-243B-2CE1-5932-00FE8F992195}"/>
                    </a:ext>
                  </a:extLst>
                </p14:cNvPr>
                <p14:cNvContentPartPr/>
                <p14:nvPr/>
              </p14:nvContentPartPr>
              <p14:xfrm>
                <a:off x="1086014" y="6271440"/>
                <a:ext cx="108360" cy="294120"/>
              </p14:xfrm>
            </p:contentPart>
          </mc:Choice>
          <mc:Fallback xmlns="">
            <p:pic>
              <p:nvPicPr>
                <p:cNvPr id="533" name="Ink 532">
                  <a:extLst>
                    <a:ext uri="{FF2B5EF4-FFF2-40B4-BE49-F238E27FC236}">
                      <a16:creationId xmlns:a16="http://schemas.microsoft.com/office/drawing/2014/main" id="{DD4C73DB-243B-2CE1-5932-00FE8F992195}"/>
                    </a:ext>
                  </a:extLst>
                </p:cNvPr>
                <p:cNvPicPr/>
                <p:nvPr/>
              </p:nvPicPr>
              <p:blipFill>
                <a:blip r:embed="rId731"/>
                <a:stretch>
                  <a:fillRect/>
                </a:stretch>
              </p:blipFill>
              <p:spPr>
                <a:xfrm>
                  <a:off x="1079894" y="6265320"/>
                  <a:ext cx="120600" cy="306360"/>
                </a:xfrm>
                <a:prstGeom prst="rect">
                  <a:avLst/>
                </a:prstGeom>
              </p:spPr>
            </p:pic>
          </mc:Fallback>
        </mc:AlternateContent>
        <mc:AlternateContent xmlns:mc="http://schemas.openxmlformats.org/markup-compatibility/2006" xmlns:p14="http://schemas.microsoft.com/office/powerpoint/2010/main">
          <mc:Choice Requires="p14">
            <p:contentPart p14:bwMode="auto" r:id="rId732">
              <p14:nvContentPartPr>
                <p14:cNvPr id="534" name="Ink 533">
                  <a:extLst>
                    <a:ext uri="{FF2B5EF4-FFF2-40B4-BE49-F238E27FC236}">
                      <a16:creationId xmlns:a16="http://schemas.microsoft.com/office/drawing/2014/main" id="{EDFBA6C8-B547-0FCB-C536-1BEA5A66E83D}"/>
                    </a:ext>
                  </a:extLst>
                </p14:cNvPr>
                <p14:cNvContentPartPr/>
                <p14:nvPr/>
              </p14:nvContentPartPr>
              <p14:xfrm>
                <a:off x="1266014" y="6212760"/>
                <a:ext cx="216000" cy="210960"/>
              </p14:xfrm>
            </p:contentPart>
          </mc:Choice>
          <mc:Fallback xmlns="">
            <p:pic>
              <p:nvPicPr>
                <p:cNvPr id="534" name="Ink 533">
                  <a:extLst>
                    <a:ext uri="{FF2B5EF4-FFF2-40B4-BE49-F238E27FC236}">
                      <a16:creationId xmlns:a16="http://schemas.microsoft.com/office/drawing/2014/main" id="{EDFBA6C8-B547-0FCB-C536-1BEA5A66E83D}"/>
                    </a:ext>
                  </a:extLst>
                </p:cNvPr>
                <p:cNvPicPr/>
                <p:nvPr/>
              </p:nvPicPr>
              <p:blipFill>
                <a:blip r:embed="rId733"/>
                <a:stretch>
                  <a:fillRect/>
                </a:stretch>
              </p:blipFill>
              <p:spPr>
                <a:xfrm>
                  <a:off x="1259894" y="6206640"/>
                  <a:ext cx="228240" cy="223200"/>
                </a:xfrm>
                <a:prstGeom prst="rect">
                  <a:avLst/>
                </a:prstGeom>
              </p:spPr>
            </p:pic>
          </mc:Fallback>
        </mc:AlternateContent>
        <mc:AlternateContent xmlns:mc="http://schemas.openxmlformats.org/markup-compatibility/2006" xmlns:p14="http://schemas.microsoft.com/office/powerpoint/2010/main">
          <mc:Choice Requires="p14">
            <p:contentPart p14:bwMode="auto" r:id="rId734">
              <p14:nvContentPartPr>
                <p14:cNvPr id="536" name="Ink 535">
                  <a:extLst>
                    <a:ext uri="{FF2B5EF4-FFF2-40B4-BE49-F238E27FC236}">
                      <a16:creationId xmlns:a16="http://schemas.microsoft.com/office/drawing/2014/main" id="{19891F88-839E-4E12-4150-8EB897404821}"/>
                    </a:ext>
                  </a:extLst>
                </p14:cNvPr>
                <p14:cNvContentPartPr/>
                <p14:nvPr/>
              </p14:nvContentPartPr>
              <p14:xfrm>
                <a:off x="1532054" y="6016920"/>
                <a:ext cx="79560" cy="215280"/>
              </p14:xfrm>
            </p:contentPart>
          </mc:Choice>
          <mc:Fallback xmlns="">
            <p:pic>
              <p:nvPicPr>
                <p:cNvPr id="536" name="Ink 535">
                  <a:extLst>
                    <a:ext uri="{FF2B5EF4-FFF2-40B4-BE49-F238E27FC236}">
                      <a16:creationId xmlns:a16="http://schemas.microsoft.com/office/drawing/2014/main" id="{19891F88-839E-4E12-4150-8EB897404821}"/>
                    </a:ext>
                  </a:extLst>
                </p:cNvPr>
                <p:cNvPicPr/>
                <p:nvPr/>
              </p:nvPicPr>
              <p:blipFill>
                <a:blip r:embed="rId735"/>
                <a:stretch>
                  <a:fillRect/>
                </a:stretch>
              </p:blipFill>
              <p:spPr>
                <a:xfrm>
                  <a:off x="1525934" y="6010800"/>
                  <a:ext cx="91800" cy="227520"/>
                </a:xfrm>
                <a:prstGeom prst="rect">
                  <a:avLst/>
                </a:prstGeom>
              </p:spPr>
            </p:pic>
          </mc:Fallback>
        </mc:AlternateContent>
        <mc:AlternateContent xmlns:mc="http://schemas.openxmlformats.org/markup-compatibility/2006" xmlns:p14="http://schemas.microsoft.com/office/powerpoint/2010/main">
          <mc:Choice Requires="p14">
            <p:contentPart p14:bwMode="auto" r:id="rId736">
              <p14:nvContentPartPr>
                <p14:cNvPr id="537" name="Ink 536">
                  <a:extLst>
                    <a:ext uri="{FF2B5EF4-FFF2-40B4-BE49-F238E27FC236}">
                      <a16:creationId xmlns:a16="http://schemas.microsoft.com/office/drawing/2014/main" id="{F7F9773E-96DB-6721-5607-5A3C8CB46613}"/>
                    </a:ext>
                  </a:extLst>
                </p14:cNvPr>
                <p14:cNvContentPartPr/>
                <p14:nvPr/>
              </p14:nvContentPartPr>
              <p14:xfrm>
                <a:off x="1636094" y="6328320"/>
                <a:ext cx="51120" cy="59760"/>
              </p14:xfrm>
            </p:contentPart>
          </mc:Choice>
          <mc:Fallback xmlns="">
            <p:pic>
              <p:nvPicPr>
                <p:cNvPr id="537" name="Ink 536">
                  <a:extLst>
                    <a:ext uri="{FF2B5EF4-FFF2-40B4-BE49-F238E27FC236}">
                      <a16:creationId xmlns:a16="http://schemas.microsoft.com/office/drawing/2014/main" id="{F7F9773E-96DB-6721-5607-5A3C8CB46613}"/>
                    </a:ext>
                  </a:extLst>
                </p:cNvPr>
                <p:cNvPicPr/>
                <p:nvPr/>
              </p:nvPicPr>
              <p:blipFill>
                <a:blip r:embed="rId737"/>
                <a:stretch>
                  <a:fillRect/>
                </a:stretch>
              </p:blipFill>
              <p:spPr>
                <a:xfrm>
                  <a:off x="1629974" y="6322200"/>
                  <a:ext cx="63360" cy="72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738">
            <p14:nvContentPartPr>
              <p14:cNvPr id="539" name="Ink 538">
                <a:extLst>
                  <a:ext uri="{FF2B5EF4-FFF2-40B4-BE49-F238E27FC236}">
                    <a16:creationId xmlns:a16="http://schemas.microsoft.com/office/drawing/2014/main" id="{7063DEC0-E092-B477-28B6-8E1489D45137}"/>
                  </a:ext>
                </a:extLst>
              </p14:cNvPr>
              <p14:cNvContentPartPr/>
              <p14:nvPr/>
            </p14:nvContentPartPr>
            <p14:xfrm>
              <a:off x="2423054" y="2447160"/>
              <a:ext cx="2747160" cy="1379160"/>
            </p14:xfrm>
          </p:contentPart>
        </mc:Choice>
        <mc:Fallback xmlns="">
          <p:pic>
            <p:nvPicPr>
              <p:cNvPr id="539" name="Ink 538">
                <a:extLst>
                  <a:ext uri="{FF2B5EF4-FFF2-40B4-BE49-F238E27FC236}">
                    <a16:creationId xmlns:a16="http://schemas.microsoft.com/office/drawing/2014/main" id="{7063DEC0-E092-B477-28B6-8E1489D45137}"/>
                  </a:ext>
                </a:extLst>
              </p:cNvPr>
              <p:cNvPicPr/>
              <p:nvPr/>
            </p:nvPicPr>
            <p:blipFill>
              <a:blip r:embed="rId739"/>
              <a:stretch>
                <a:fillRect/>
              </a:stretch>
            </p:blipFill>
            <p:spPr>
              <a:xfrm>
                <a:off x="2416934" y="2441040"/>
                <a:ext cx="2759400" cy="1391400"/>
              </a:xfrm>
              <a:prstGeom prst="rect">
                <a:avLst/>
              </a:prstGeom>
            </p:spPr>
          </p:pic>
        </mc:Fallback>
      </mc:AlternateContent>
      <p:grpSp>
        <p:nvGrpSpPr>
          <p:cNvPr id="567" name="Group 566">
            <a:extLst>
              <a:ext uri="{FF2B5EF4-FFF2-40B4-BE49-F238E27FC236}">
                <a16:creationId xmlns:a16="http://schemas.microsoft.com/office/drawing/2014/main" id="{A72FB0B1-4283-1876-247C-9C5327F187E7}"/>
              </a:ext>
            </a:extLst>
          </p:cNvPr>
          <p:cNvGrpSpPr/>
          <p:nvPr/>
        </p:nvGrpSpPr>
        <p:grpSpPr>
          <a:xfrm>
            <a:off x="3379934" y="3818760"/>
            <a:ext cx="2584800" cy="621360"/>
            <a:chOff x="3379934" y="3818760"/>
            <a:chExt cx="2584800" cy="621360"/>
          </a:xfrm>
        </p:grpSpPr>
        <mc:AlternateContent xmlns:mc="http://schemas.openxmlformats.org/markup-compatibility/2006" xmlns:p14="http://schemas.microsoft.com/office/powerpoint/2010/main">
          <mc:Choice Requires="p14">
            <p:contentPart p14:bwMode="auto" r:id="rId740">
              <p14:nvContentPartPr>
                <p14:cNvPr id="540" name="Ink 539">
                  <a:extLst>
                    <a:ext uri="{FF2B5EF4-FFF2-40B4-BE49-F238E27FC236}">
                      <a16:creationId xmlns:a16="http://schemas.microsoft.com/office/drawing/2014/main" id="{FB6EAEED-9ABA-E42A-4A0D-6DA3E9703885}"/>
                    </a:ext>
                  </a:extLst>
                </p14:cNvPr>
                <p14:cNvContentPartPr/>
                <p14:nvPr/>
              </p14:nvContentPartPr>
              <p14:xfrm>
                <a:off x="3379934" y="3818760"/>
                <a:ext cx="356040" cy="398880"/>
              </p14:xfrm>
            </p:contentPart>
          </mc:Choice>
          <mc:Fallback xmlns="">
            <p:pic>
              <p:nvPicPr>
                <p:cNvPr id="540" name="Ink 539">
                  <a:extLst>
                    <a:ext uri="{FF2B5EF4-FFF2-40B4-BE49-F238E27FC236}">
                      <a16:creationId xmlns:a16="http://schemas.microsoft.com/office/drawing/2014/main" id="{FB6EAEED-9ABA-E42A-4A0D-6DA3E9703885}"/>
                    </a:ext>
                  </a:extLst>
                </p:cNvPr>
                <p:cNvPicPr/>
                <p:nvPr/>
              </p:nvPicPr>
              <p:blipFill>
                <a:blip r:embed="rId741"/>
                <a:stretch>
                  <a:fillRect/>
                </a:stretch>
              </p:blipFill>
              <p:spPr>
                <a:xfrm>
                  <a:off x="3373814" y="3812640"/>
                  <a:ext cx="368280" cy="411120"/>
                </a:xfrm>
                <a:prstGeom prst="rect">
                  <a:avLst/>
                </a:prstGeom>
              </p:spPr>
            </p:pic>
          </mc:Fallback>
        </mc:AlternateContent>
        <mc:AlternateContent xmlns:mc="http://schemas.openxmlformats.org/markup-compatibility/2006" xmlns:p14="http://schemas.microsoft.com/office/powerpoint/2010/main">
          <mc:Choice Requires="p14">
            <p:contentPart p14:bwMode="auto" r:id="rId742">
              <p14:nvContentPartPr>
                <p14:cNvPr id="541" name="Ink 540">
                  <a:extLst>
                    <a:ext uri="{FF2B5EF4-FFF2-40B4-BE49-F238E27FC236}">
                      <a16:creationId xmlns:a16="http://schemas.microsoft.com/office/drawing/2014/main" id="{DB9C3B50-24CF-6600-C809-F01B6BC4AEC7}"/>
                    </a:ext>
                  </a:extLst>
                </p14:cNvPr>
                <p14:cNvContentPartPr/>
                <p14:nvPr/>
              </p14:nvContentPartPr>
              <p14:xfrm>
                <a:off x="3780974" y="3912720"/>
                <a:ext cx="153360" cy="215640"/>
              </p14:xfrm>
            </p:contentPart>
          </mc:Choice>
          <mc:Fallback xmlns="">
            <p:pic>
              <p:nvPicPr>
                <p:cNvPr id="541" name="Ink 540">
                  <a:extLst>
                    <a:ext uri="{FF2B5EF4-FFF2-40B4-BE49-F238E27FC236}">
                      <a16:creationId xmlns:a16="http://schemas.microsoft.com/office/drawing/2014/main" id="{DB9C3B50-24CF-6600-C809-F01B6BC4AEC7}"/>
                    </a:ext>
                  </a:extLst>
                </p:cNvPr>
                <p:cNvPicPr/>
                <p:nvPr/>
              </p:nvPicPr>
              <p:blipFill>
                <a:blip r:embed="rId743"/>
                <a:stretch>
                  <a:fillRect/>
                </a:stretch>
              </p:blipFill>
              <p:spPr>
                <a:xfrm>
                  <a:off x="3774854" y="3906600"/>
                  <a:ext cx="165600" cy="227880"/>
                </a:xfrm>
                <a:prstGeom prst="rect">
                  <a:avLst/>
                </a:prstGeom>
              </p:spPr>
            </p:pic>
          </mc:Fallback>
        </mc:AlternateContent>
        <mc:AlternateContent xmlns:mc="http://schemas.openxmlformats.org/markup-compatibility/2006" xmlns:p14="http://schemas.microsoft.com/office/powerpoint/2010/main">
          <mc:Choice Requires="p14">
            <p:contentPart p14:bwMode="auto" r:id="rId744">
              <p14:nvContentPartPr>
                <p14:cNvPr id="542" name="Ink 541">
                  <a:extLst>
                    <a:ext uri="{FF2B5EF4-FFF2-40B4-BE49-F238E27FC236}">
                      <a16:creationId xmlns:a16="http://schemas.microsoft.com/office/drawing/2014/main" id="{A217AE24-5CB5-77A9-F559-255FC04E5607}"/>
                    </a:ext>
                  </a:extLst>
                </p14:cNvPr>
                <p14:cNvContentPartPr/>
                <p14:nvPr/>
              </p14:nvContentPartPr>
              <p14:xfrm>
                <a:off x="4022174" y="4003800"/>
                <a:ext cx="130320" cy="120960"/>
              </p14:xfrm>
            </p:contentPart>
          </mc:Choice>
          <mc:Fallback xmlns="">
            <p:pic>
              <p:nvPicPr>
                <p:cNvPr id="542" name="Ink 541">
                  <a:extLst>
                    <a:ext uri="{FF2B5EF4-FFF2-40B4-BE49-F238E27FC236}">
                      <a16:creationId xmlns:a16="http://schemas.microsoft.com/office/drawing/2014/main" id="{A217AE24-5CB5-77A9-F559-255FC04E5607}"/>
                    </a:ext>
                  </a:extLst>
                </p:cNvPr>
                <p:cNvPicPr/>
                <p:nvPr/>
              </p:nvPicPr>
              <p:blipFill>
                <a:blip r:embed="rId745"/>
                <a:stretch>
                  <a:fillRect/>
                </a:stretch>
              </p:blipFill>
              <p:spPr>
                <a:xfrm>
                  <a:off x="4016054" y="3997680"/>
                  <a:ext cx="142560" cy="133200"/>
                </a:xfrm>
                <a:prstGeom prst="rect">
                  <a:avLst/>
                </a:prstGeom>
              </p:spPr>
            </p:pic>
          </mc:Fallback>
        </mc:AlternateContent>
        <mc:AlternateContent xmlns:mc="http://schemas.openxmlformats.org/markup-compatibility/2006" xmlns:p14="http://schemas.microsoft.com/office/powerpoint/2010/main">
          <mc:Choice Requires="p14">
            <p:contentPart p14:bwMode="auto" r:id="rId746">
              <p14:nvContentPartPr>
                <p14:cNvPr id="543" name="Ink 542">
                  <a:extLst>
                    <a:ext uri="{FF2B5EF4-FFF2-40B4-BE49-F238E27FC236}">
                      <a16:creationId xmlns:a16="http://schemas.microsoft.com/office/drawing/2014/main" id="{60FAEC7B-F550-11B7-9AFA-972A46457054}"/>
                    </a:ext>
                  </a:extLst>
                </p14:cNvPr>
                <p14:cNvContentPartPr/>
                <p14:nvPr/>
              </p14:nvContentPartPr>
              <p14:xfrm>
                <a:off x="4234934" y="3968160"/>
                <a:ext cx="144360" cy="116640"/>
              </p14:xfrm>
            </p:contentPart>
          </mc:Choice>
          <mc:Fallback xmlns="">
            <p:pic>
              <p:nvPicPr>
                <p:cNvPr id="543" name="Ink 542">
                  <a:extLst>
                    <a:ext uri="{FF2B5EF4-FFF2-40B4-BE49-F238E27FC236}">
                      <a16:creationId xmlns:a16="http://schemas.microsoft.com/office/drawing/2014/main" id="{60FAEC7B-F550-11B7-9AFA-972A46457054}"/>
                    </a:ext>
                  </a:extLst>
                </p:cNvPr>
                <p:cNvPicPr/>
                <p:nvPr/>
              </p:nvPicPr>
              <p:blipFill>
                <a:blip r:embed="rId747"/>
                <a:stretch>
                  <a:fillRect/>
                </a:stretch>
              </p:blipFill>
              <p:spPr>
                <a:xfrm>
                  <a:off x="4228814" y="3962040"/>
                  <a:ext cx="156600" cy="128880"/>
                </a:xfrm>
                <a:prstGeom prst="rect">
                  <a:avLst/>
                </a:prstGeom>
              </p:spPr>
            </p:pic>
          </mc:Fallback>
        </mc:AlternateContent>
        <mc:AlternateContent xmlns:mc="http://schemas.openxmlformats.org/markup-compatibility/2006" xmlns:p14="http://schemas.microsoft.com/office/powerpoint/2010/main">
          <mc:Choice Requires="p14">
            <p:contentPart p14:bwMode="auto" r:id="rId748">
              <p14:nvContentPartPr>
                <p14:cNvPr id="544" name="Ink 543">
                  <a:extLst>
                    <a:ext uri="{FF2B5EF4-FFF2-40B4-BE49-F238E27FC236}">
                      <a16:creationId xmlns:a16="http://schemas.microsoft.com/office/drawing/2014/main" id="{FCD77782-5F7B-2461-B8D0-3BDDEC062D03}"/>
                    </a:ext>
                  </a:extLst>
                </p14:cNvPr>
                <p14:cNvContentPartPr/>
                <p14:nvPr/>
              </p14:nvContentPartPr>
              <p14:xfrm>
                <a:off x="4432934" y="3963840"/>
                <a:ext cx="50760" cy="109080"/>
              </p14:xfrm>
            </p:contentPart>
          </mc:Choice>
          <mc:Fallback xmlns="">
            <p:pic>
              <p:nvPicPr>
                <p:cNvPr id="544" name="Ink 543">
                  <a:extLst>
                    <a:ext uri="{FF2B5EF4-FFF2-40B4-BE49-F238E27FC236}">
                      <a16:creationId xmlns:a16="http://schemas.microsoft.com/office/drawing/2014/main" id="{FCD77782-5F7B-2461-B8D0-3BDDEC062D03}"/>
                    </a:ext>
                  </a:extLst>
                </p:cNvPr>
                <p:cNvPicPr/>
                <p:nvPr/>
              </p:nvPicPr>
              <p:blipFill>
                <a:blip r:embed="rId749"/>
                <a:stretch>
                  <a:fillRect/>
                </a:stretch>
              </p:blipFill>
              <p:spPr>
                <a:xfrm>
                  <a:off x="4426814" y="3957720"/>
                  <a:ext cx="63000" cy="121320"/>
                </a:xfrm>
                <a:prstGeom prst="rect">
                  <a:avLst/>
                </a:prstGeom>
              </p:spPr>
            </p:pic>
          </mc:Fallback>
        </mc:AlternateContent>
        <mc:AlternateContent xmlns:mc="http://schemas.openxmlformats.org/markup-compatibility/2006" xmlns:p14="http://schemas.microsoft.com/office/powerpoint/2010/main">
          <mc:Choice Requires="p14">
            <p:contentPart p14:bwMode="auto" r:id="rId750">
              <p14:nvContentPartPr>
                <p14:cNvPr id="545" name="Ink 544">
                  <a:extLst>
                    <a:ext uri="{FF2B5EF4-FFF2-40B4-BE49-F238E27FC236}">
                      <a16:creationId xmlns:a16="http://schemas.microsoft.com/office/drawing/2014/main" id="{17CA69C5-4732-9A7A-96FC-E79B33A6AFFD}"/>
                    </a:ext>
                  </a:extLst>
                </p14:cNvPr>
                <p14:cNvContentPartPr/>
                <p14:nvPr/>
              </p14:nvContentPartPr>
              <p14:xfrm>
                <a:off x="4679894" y="3923520"/>
                <a:ext cx="137880" cy="178200"/>
              </p14:xfrm>
            </p:contentPart>
          </mc:Choice>
          <mc:Fallback xmlns="">
            <p:pic>
              <p:nvPicPr>
                <p:cNvPr id="545" name="Ink 544">
                  <a:extLst>
                    <a:ext uri="{FF2B5EF4-FFF2-40B4-BE49-F238E27FC236}">
                      <a16:creationId xmlns:a16="http://schemas.microsoft.com/office/drawing/2014/main" id="{17CA69C5-4732-9A7A-96FC-E79B33A6AFFD}"/>
                    </a:ext>
                  </a:extLst>
                </p:cNvPr>
                <p:cNvPicPr/>
                <p:nvPr/>
              </p:nvPicPr>
              <p:blipFill>
                <a:blip r:embed="rId751"/>
                <a:stretch>
                  <a:fillRect/>
                </a:stretch>
              </p:blipFill>
              <p:spPr>
                <a:xfrm>
                  <a:off x="4673774" y="3917400"/>
                  <a:ext cx="150120" cy="190440"/>
                </a:xfrm>
                <a:prstGeom prst="rect">
                  <a:avLst/>
                </a:prstGeom>
              </p:spPr>
            </p:pic>
          </mc:Fallback>
        </mc:AlternateContent>
        <mc:AlternateContent xmlns:mc="http://schemas.openxmlformats.org/markup-compatibility/2006" xmlns:p14="http://schemas.microsoft.com/office/powerpoint/2010/main">
          <mc:Choice Requires="p14">
            <p:contentPart p14:bwMode="auto" r:id="rId752">
              <p14:nvContentPartPr>
                <p14:cNvPr id="546" name="Ink 545">
                  <a:extLst>
                    <a:ext uri="{FF2B5EF4-FFF2-40B4-BE49-F238E27FC236}">
                      <a16:creationId xmlns:a16="http://schemas.microsoft.com/office/drawing/2014/main" id="{26E6A049-DA4F-732A-E06D-2B63183C3BAA}"/>
                    </a:ext>
                  </a:extLst>
                </p14:cNvPr>
                <p14:cNvContentPartPr/>
                <p14:nvPr/>
              </p14:nvContentPartPr>
              <p14:xfrm>
                <a:off x="4895174" y="3957000"/>
                <a:ext cx="128880" cy="131760"/>
              </p14:xfrm>
            </p:contentPart>
          </mc:Choice>
          <mc:Fallback xmlns="">
            <p:pic>
              <p:nvPicPr>
                <p:cNvPr id="546" name="Ink 545">
                  <a:extLst>
                    <a:ext uri="{FF2B5EF4-FFF2-40B4-BE49-F238E27FC236}">
                      <a16:creationId xmlns:a16="http://schemas.microsoft.com/office/drawing/2014/main" id="{26E6A049-DA4F-732A-E06D-2B63183C3BAA}"/>
                    </a:ext>
                  </a:extLst>
                </p:cNvPr>
                <p:cNvPicPr/>
                <p:nvPr/>
              </p:nvPicPr>
              <p:blipFill>
                <a:blip r:embed="rId753"/>
                <a:stretch>
                  <a:fillRect/>
                </a:stretch>
              </p:blipFill>
              <p:spPr>
                <a:xfrm>
                  <a:off x="4889054" y="3950880"/>
                  <a:ext cx="14112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754">
              <p14:nvContentPartPr>
                <p14:cNvPr id="547" name="Ink 546">
                  <a:extLst>
                    <a:ext uri="{FF2B5EF4-FFF2-40B4-BE49-F238E27FC236}">
                      <a16:creationId xmlns:a16="http://schemas.microsoft.com/office/drawing/2014/main" id="{F6D0FF09-5542-E1CC-4F00-641E5ACAAC7F}"/>
                    </a:ext>
                  </a:extLst>
                </p14:cNvPr>
                <p14:cNvContentPartPr/>
                <p14:nvPr/>
              </p14:nvContentPartPr>
              <p14:xfrm>
                <a:off x="5136734" y="3932160"/>
                <a:ext cx="29880" cy="135720"/>
              </p14:xfrm>
            </p:contentPart>
          </mc:Choice>
          <mc:Fallback xmlns="">
            <p:pic>
              <p:nvPicPr>
                <p:cNvPr id="547" name="Ink 546">
                  <a:extLst>
                    <a:ext uri="{FF2B5EF4-FFF2-40B4-BE49-F238E27FC236}">
                      <a16:creationId xmlns:a16="http://schemas.microsoft.com/office/drawing/2014/main" id="{F6D0FF09-5542-E1CC-4F00-641E5ACAAC7F}"/>
                    </a:ext>
                  </a:extLst>
                </p:cNvPr>
                <p:cNvPicPr/>
                <p:nvPr/>
              </p:nvPicPr>
              <p:blipFill>
                <a:blip r:embed="rId755"/>
                <a:stretch>
                  <a:fillRect/>
                </a:stretch>
              </p:blipFill>
              <p:spPr>
                <a:xfrm>
                  <a:off x="5130614" y="3926040"/>
                  <a:ext cx="42120" cy="147960"/>
                </a:xfrm>
                <a:prstGeom prst="rect">
                  <a:avLst/>
                </a:prstGeom>
              </p:spPr>
            </p:pic>
          </mc:Fallback>
        </mc:AlternateContent>
        <mc:AlternateContent xmlns:mc="http://schemas.openxmlformats.org/markup-compatibility/2006" xmlns:p14="http://schemas.microsoft.com/office/powerpoint/2010/main">
          <mc:Choice Requires="p14">
            <p:contentPart p14:bwMode="auto" r:id="rId756">
              <p14:nvContentPartPr>
                <p14:cNvPr id="548" name="Ink 547">
                  <a:extLst>
                    <a:ext uri="{FF2B5EF4-FFF2-40B4-BE49-F238E27FC236}">
                      <a16:creationId xmlns:a16="http://schemas.microsoft.com/office/drawing/2014/main" id="{9BEEBC4A-6803-D19F-AC3C-421C53906C10}"/>
                    </a:ext>
                  </a:extLst>
                </p14:cNvPr>
                <p14:cNvContentPartPr/>
                <p14:nvPr/>
              </p14:nvContentPartPr>
              <p14:xfrm>
                <a:off x="5061854" y="3882120"/>
                <a:ext cx="178920" cy="22680"/>
              </p14:xfrm>
            </p:contentPart>
          </mc:Choice>
          <mc:Fallback xmlns="">
            <p:pic>
              <p:nvPicPr>
                <p:cNvPr id="548" name="Ink 547">
                  <a:extLst>
                    <a:ext uri="{FF2B5EF4-FFF2-40B4-BE49-F238E27FC236}">
                      <a16:creationId xmlns:a16="http://schemas.microsoft.com/office/drawing/2014/main" id="{9BEEBC4A-6803-D19F-AC3C-421C53906C10}"/>
                    </a:ext>
                  </a:extLst>
                </p:cNvPr>
                <p:cNvPicPr/>
                <p:nvPr/>
              </p:nvPicPr>
              <p:blipFill>
                <a:blip r:embed="rId757"/>
                <a:stretch>
                  <a:fillRect/>
                </a:stretch>
              </p:blipFill>
              <p:spPr>
                <a:xfrm>
                  <a:off x="5055734" y="3876000"/>
                  <a:ext cx="191160" cy="34920"/>
                </a:xfrm>
                <a:prstGeom prst="rect">
                  <a:avLst/>
                </a:prstGeom>
              </p:spPr>
            </p:pic>
          </mc:Fallback>
        </mc:AlternateContent>
        <mc:AlternateContent xmlns:mc="http://schemas.openxmlformats.org/markup-compatibility/2006" xmlns:p14="http://schemas.microsoft.com/office/powerpoint/2010/main">
          <mc:Choice Requires="p14">
            <p:contentPart p14:bwMode="auto" r:id="rId758">
              <p14:nvContentPartPr>
                <p14:cNvPr id="549" name="Ink 548">
                  <a:extLst>
                    <a:ext uri="{FF2B5EF4-FFF2-40B4-BE49-F238E27FC236}">
                      <a16:creationId xmlns:a16="http://schemas.microsoft.com/office/drawing/2014/main" id="{863CEF6F-8E93-E84C-A2EE-38D9911231C0}"/>
                    </a:ext>
                  </a:extLst>
                </p14:cNvPr>
                <p14:cNvContentPartPr/>
                <p14:nvPr/>
              </p14:nvContentPartPr>
              <p14:xfrm>
                <a:off x="5126654" y="3914880"/>
                <a:ext cx="14760" cy="58680"/>
              </p14:xfrm>
            </p:contentPart>
          </mc:Choice>
          <mc:Fallback xmlns="">
            <p:pic>
              <p:nvPicPr>
                <p:cNvPr id="549" name="Ink 548">
                  <a:extLst>
                    <a:ext uri="{FF2B5EF4-FFF2-40B4-BE49-F238E27FC236}">
                      <a16:creationId xmlns:a16="http://schemas.microsoft.com/office/drawing/2014/main" id="{863CEF6F-8E93-E84C-A2EE-38D9911231C0}"/>
                    </a:ext>
                  </a:extLst>
                </p:cNvPr>
                <p:cNvPicPr/>
                <p:nvPr/>
              </p:nvPicPr>
              <p:blipFill>
                <a:blip r:embed="rId759"/>
                <a:stretch>
                  <a:fillRect/>
                </a:stretch>
              </p:blipFill>
              <p:spPr>
                <a:xfrm>
                  <a:off x="5120534" y="3908760"/>
                  <a:ext cx="27000" cy="70920"/>
                </a:xfrm>
                <a:prstGeom prst="rect">
                  <a:avLst/>
                </a:prstGeom>
              </p:spPr>
            </p:pic>
          </mc:Fallback>
        </mc:AlternateContent>
        <mc:AlternateContent xmlns:mc="http://schemas.openxmlformats.org/markup-compatibility/2006" xmlns:p14="http://schemas.microsoft.com/office/powerpoint/2010/main">
          <mc:Choice Requires="p14">
            <p:contentPart p14:bwMode="auto" r:id="rId760">
              <p14:nvContentPartPr>
                <p14:cNvPr id="551" name="Ink 550">
                  <a:extLst>
                    <a:ext uri="{FF2B5EF4-FFF2-40B4-BE49-F238E27FC236}">
                      <a16:creationId xmlns:a16="http://schemas.microsoft.com/office/drawing/2014/main" id="{8D9A221E-AAB3-BC81-6902-4BE3EF2FC71B}"/>
                    </a:ext>
                  </a:extLst>
                </p14:cNvPr>
                <p14:cNvContentPartPr/>
                <p14:nvPr/>
              </p14:nvContentPartPr>
              <p14:xfrm>
                <a:off x="5410694" y="3916320"/>
                <a:ext cx="108360" cy="129960"/>
              </p14:xfrm>
            </p:contentPart>
          </mc:Choice>
          <mc:Fallback xmlns="">
            <p:pic>
              <p:nvPicPr>
                <p:cNvPr id="551" name="Ink 550">
                  <a:extLst>
                    <a:ext uri="{FF2B5EF4-FFF2-40B4-BE49-F238E27FC236}">
                      <a16:creationId xmlns:a16="http://schemas.microsoft.com/office/drawing/2014/main" id="{8D9A221E-AAB3-BC81-6902-4BE3EF2FC71B}"/>
                    </a:ext>
                  </a:extLst>
                </p:cNvPr>
                <p:cNvPicPr/>
                <p:nvPr/>
              </p:nvPicPr>
              <p:blipFill>
                <a:blip r:embed="rId761"/>
                <a:stretch>
                  <a:fillRect/>
                </a:stretch>
              </p:blipFill>
              <p:spPr>
                <a:xfrm>
                  <a:off x="5404574" y="3910200"/>
                  <a:ext cx="120600" cy="142200"/>
                </a:xfrm>
                <a:prstGeom prst="rect">
                  <a:avLst/>
                </a:prstGeom>
              </p:spPr>
            </p:pic>
          </mc:Fallback>
        </mc:AlternateContent>
        <mc:AlternateContent xmlns:mc="http://schemas.openxmlformats.org/markup-compatibility/2006" xmlns:p14="http://schemas.microsoft.com/office/powerpoint/2010/main">
          <mc:Choice Requires="p14">
            <p:contentPart p14:bwMode="auto" r:id="rId762">
              <p14:nvContentPartPr>
                <p14:cNvPr id="552" name="Ink 551">
                  <a:extLst>
                    <a:ext uri="{FF2B5EF4-FFF2-40B4-BE49-F238E27FC236}">
                      <a16:creationId xmlns:a16="http://schemas.microsoft.com/office/drawing/2014/main" id="{51D180F8-5A9C-F84A-05B6-D7595A92D051}"/>
                    </a:ext>
                  </a:extLst>
                </p14:cNvPr>
                <p14:cNvContentPartPr/>
                <p14:nvPr/>
              </p14:nvContentPartPr>
              <p14:xfrm>
                <a:off x="5539214" y="3937920"/>
                <a:ext cx="148680" cy="99000"/>
              </p14:xfrm>
            </p:contentPart>
          </mc:Choice>
          <mc:Fallback xmlns="">
            <p:pic>
              <p:nvPicPr>
                <p:cNvPr id="552" name="Ink 551">
                  <a:extLst>
                    <a:ext uri="{FF2B5EF4-FFF2-40B4-BE49-F238E27FC236}">
                      <a16:creationId xmlns:a16="http://schemas.microsoft.com/office/drawing/2014/main" id="{51D180F8-5A9C-F84A-05B6-D7595A92D051}"/>
                    </a:ext>
                  </a:extLst>
                </p:cNvPr>
                <p:cNvPicPr/>
                <p:nvPr/>
              </p:nvPicPr>
              <p:blipFill>
                <a:blip r:embed="rId763"/>
                <a:stretch>
                  <a:fillRect/>
                </a:stretch>
              </p:blipFill>
              <p:spPr>
                <a:xfrm>
                  <a:off x="5533094" y="3931800"/>
                  <a:ext cx="160920" cy="111240"/>
                </a:xfrm>
                <a:prstGeom prst="rect">
                  <a:avLst/>
                </a:prstGeom>
              </p:spPr>
            </p:pic>
          </mc:Fallback>
        </mc:AlternateContent>
        <mc:AlternateContent xmlns:mc="http://schemas.openxmlformats.org/markup-compatibility/2006" xmlns:p14="http://schemas.microsoft.com/office/powerpoint/2010/main">
          <mc:Choice Requires="p14">
            <p:contentPart p14:bwMode="auto" r:id="rId764">
              <p14:nvContentPartPr>
                <p14:cNvPr id="553" name="Ink 552">
                  <a:extLst>
                    <a:ext uri="{FF2B5EF4-FFF2-40B4-BE49-F238E27FC236}">
                      <a16:creationId xmlns:a16="http://schemas.microsoft.com/office/drawing/2014/main" id="{2E1E6E3A-8995-9146-E8D1-D1E17ED4C09F}"/>
                    </a:ext>
                  </a:extLst>
                </p14:cNvPr>
                <p14:cNvContentPartPr/>
                <p14:nvPr/>
              </p14:nvContentPartPr>
              <p14:xfrm>
                <a:off x="5730374" y="3906240"/>
                <a:ext cx="104760" cy="103680"/>
              </p14:xfrm>
            </p:contentPart>
          </mc:Choice>
          <mc:Fallback xmlns="">
            <p:pic>
              <p:nvPicPr>
                <p:cNvPr id="553" name="Ink 552">
                  <a:extLst>
                    <a:ext uri="{FF2B5EF4-FFF2-40B4-BE49-F238E27FC236}">
                      <a16:creationId xmlns:a16="http://schemas.microsoft.com/office/drawing/2014/main" id="{2E1E6E3A-8995-9146-E8D1-D1E17ED4C09F}"/>
                    </a:ext>
                  </a:extLst>
                </p:cNvPr>
                <p:cNvPicPr/>
                <p:nvPr/>
              </p:nvPicPr>
              <p:blipFill>
                <a:blip r:embed="rId765"/>
                <a:stretch>
                  <a:fillRect/>
                </a:stretch>
              </p:blipFill>
              <p:spPr>
                <a:xfrm>
                  <a:off x="5724254" y="3900120"/>
                  <a:ext cx="117000" cy="115920"/>
                </a:xfrm>
                <a:prstGeom prst="rect">
                  <a:avLst/>
                </a:prstGeom>
              </p:spPr>
            </p:pic>
          </mc:Fallback>
        </mc:AlternateContent>
        <mc:AlternateContent xmlns:mc="http://schemas.openxmlformats.org/markup-compatibility/2006" xmlns:p14="http://schemas.microsoft.com/office/powerpoint/2010/main">
          <mc:Choice Requires="p14">
            <p:contentPart p14:bwMode="auto" r:id="rId766">
              <p14:nvContentPartPr>
                <p14:cNvPr id="554" name="Ink 553">
                  <a:extLst>
                    <a:ext uri="{FF2B5EF4-FFF2-40B4-BE49-F238E27FC236}">
                      <a16:creationId xmlns:a16="http://schemas.microsoft.com/office/drawing/2014/main" id="{71E734F4-C69E-0941-203B-C84C6603E1AC}"/>
                    </a:ext>
                  </a:extLst>
                </p14:cNvPr>
                <p14:cNvContentPartPr/>
                <p14:nvPr/>
              </p14:nvContentPartPr>
              <p14:xfrm>
                <a:off x="5888774" y="3885000"/>
                <a:ext cx="75960" cy="210240"/>
              </p14:xfrm>
            </p:contentPart>
          </mc:Choice>
          <mc:Fallback xmlns="">
            <p:pic>
              <p:nvPicPr>
                <p:cNvPr id="554" name="Ink 553">
                  <a:extLst>
                    <a:ext uri="{FF2B5EF4-FFF2-40B4-BE49-F238E27FC236}">
                      <a16:creationId xmlns:a16="http://schemas.microsoft.com/office/drawing/2014/main" id="{71E734F4-C69E-0941-203B-C84C6603E1AC}"/>
                    </a:ext>
                  </a:extLst>
                </p:cNvPr>
                <p:cNvPicPr/>
                <p:nvPr/>
              </p:nvPicPr>
              <p:blipFill>
                <a:blip r:embed="rId767"/>
                <a:stretch>
                  <a:fillRect/>
                </a:stretch>
              </p:blipFill>
              <p:spPr>
                <a:xfrm>
                  <a:off x="5882654" y="3878880"/>
                  <a:ext cx="88200" cy="222480"/>
                </a:xfrm>
                <a:prstGeom prst="rect">
                  <a:avLst/>
                </a:prstGeom>
              </p:spPr>
            </p:pic>
          </mc:Fallback>
        </mc:AlternateContent>
        <mc:AlternateContent xmlns:mc="http://schemas.openxmlformats.org/markup-compatibility/2006" xmlns:p14="http://schemas.microsoft.com/office/powerpoint/2010/main">
          <mc:Choice Requires="p14">
            <p:contentPart p14:bwMode="auto" r:id="rId768">
              <p14:nvContentPartPr>
                <p14:cNvPr id="555" name="Ink 554">
                  <a:extLst>
                    <a:ext uri="{FF2B5EF4-FFF2-40B4-BE49-F238E27FC236}">
                      <a16:creationId xmlns:a16="http://schemas.microsoft.com/office/drawing/2014/main" id="{B795B771-7C3D-2230-C3CC-547C650CF471}"/>
                    </a:ext>
                  </a:extLst>
                </p14:cNvPr>
                <p14:cNvContentPartPr/>
                <p14:nvPr/>
              </p14:nvContentPartPr>
              <p14:xfrm>
                <a:off x="5888774" y="3876360"/>
                <a:ext cx="34920" cy="79920"/>
              </p14:xfrm>
            </p:contentPart>
          </mc:Choice>
          <mc:Fallback xmlns="">
            <p:pic>
              <p:nvPicPr>
                <p:cNvPr id="555" name="Ink 554">
                  <a:extLst>
                    <a:ext uri="{FF2B5EF4-FFF2-40B4-BE49-F238E27FC236}">
                      <a16:creationId xmlns:a16="http://schemas.microsoft.com/office/drawing/2014/main" id="{B795B771-7C3D-2230-C3CC-547C650CF471}"/>
                    </a:ext>
                  </a:extLst>
                </p:cNvPr>
                <p:cNvPicPr/>
                <p:nvPr/>
              </p:nvPicPr>
              <p:blipFill>
                <a:blip r:embed="rId769"/>
                <a:stretch>
                  <a:fillRect/>
                </a:stretch>
              </p:blipFill>
              <p:spPr>
                <a:xfrm>
                  <a:off x="5882654" y="3870240"/>
                  <a:ext cx="47160" cy="92160"/>
                </a:xfrm>
                <a:prstGeom prst="rect">
                  <a:avLst/>
                </a:prstGeom>
              </p:spPr>
            </p:pic>
          </mc:Fallback>
        </mc:AlternateContent>
        <mc:AlternateContent xmlns:mc="http://schemas.openxmlformats.org/markup-compatibility/2006" xmlns:p14="http://schemas.microsoft.com/office/powerpoint/2010/main">
          <mc:Choice Requires="p14">
            <p:contentPart p14:bwMode="auto" r:id="rId770">
              <p14:nvContentPartPr>
                <p14:cNvPr id="556" name="Ink 555">
                  <a:extLst>
                    <a:ext uri="{FF2B5EF4-FFF2-40B4-BE49-F238E27FC236}">
                      <a16:creationId xmlns:a16="http://schemas.microsoft.com/office/drawing/2014/main" id="{721F51C0-8742-2021-B588-28DA31E76BBA}"/>
                    </a:ext>
                  </a:extLst>
                </p14:cNvPr>
                <p14:cNvContentPartPr/>
                <p14:nvPr/>
              </p14:nvContentPartPr>
              <p14:xfrm>
                <a:off x="3903014" y="4324200"/>
                <a:ext cx="159840" cy="106560"/>
              </p14:xfrm>
            </p:contentPart>
          </mc:Choice>
          <mc:Fallback xmlns="">
            <p:pic>
              <p:nvPicPr>
                <p:cNvPr id="556" name="Ink 555">
                  <a:extLst>
                    <a:ext uri="{FF2B5EF4-FFF2-40B4-BE49-F238E27FC236}">
                      <a16:creationId xmlns:a16="http://schemas.microsoft.com/office/drawing/2014/main" id="{721F51C0-8742-2021-B588-28DA31E76BBA}"/>
                    </a:ext>
                  </a:extLst>
                </p:cNvPr>
                <p:cNvPicPr/>
                <p:nvPr/>
              </p:nvPicPr>
              <p:blipFill>
                <a:blip r:embed="rId771"/>
                <a:stretch>
                  <a:fillRect/>
                </a:stretch>
              </p:blipFill>
              <p:spPr>
                <a:xfrm>
                  <a:off x="3896894" y="4318080"/>
                  <a:ext cx="172080" cy="118800"/>
                </a:xfrm>
                <a:prstGeom prst="rect">
                  <a:avLst/>
                </a:prstGeom>
              </p:spPr>
            </p:pic>
          </mc:Fallback>
        </mc:AlternateContent>
        <mc:AlternateContent xmlns:mc="http://schemas.openxmlformats.org/markup-compatibility/2006" xmlns:p14="http://schemas.microsoft.com/office/powerpoint/2010/main">
          <mc:Choice Requires="p14">
            <p:contentPart p14:bwMode="auto" r:id="rId772">
              <p14:nvContentPartPr>
                <p14:cNvPr id="557" name="Ink 556">
                  <a:extLst>
                    <a:ext uri="{FF2B5EF4-FFF2-40B4-BE49-F238E27FC236}">
                      <a16:creationId xmlns:a16="http://schemas.microsoft.com/office/drawing/2014/main" id="{5EE19935-D37C-2A06-14A6-CD2344315F28}"/>
                    </a:ext>
                  </a:extLst>
                </p14:cNvPr>
                <p14:cNvContentPartPr/>
                <p14:nvPr/>
              </p14:nvContentPartPr>
              <p14:xfrm>
                <a:off x="4134494" y="4323480"/>
                <a:ext cx="18360" cy="100800"/>
              </p14:xfrm>
            </p:contentPart>
          </mc:Choice>
          <mc:Fallback xmlns="">
            <p:pic>
              <p:nvPicPr>
                <p:cNvPr id="557" name="Ink 556">
                  <a:extLst>
                    <a:ext uri="{FF2B5EF4-FFF2-40B4-BE49-F238E27FC236}">
                      <a16:creationId xmlns:a16="http://schemas.microsoft.com/office/drawing/2014/main" id="{5EE19935-D37C-2A06-14A6-CD2344315F28}"/>
                    </a:ext>
                  </a:extLst>
                </p:cNvPr>
                <p:cNvPicPr/>
                <p:nvPr/>
              </p:nvPicPr>
              <p:blipFill>
                <a:blip r:embed="rId773"/>
                <a:stretch>
                  <a:fillRect/>
                </a:stretch>
              </p:blipFill>
              <p:spPr>
                <a:xfrm>
                  <a:off x="4128374" y="4317360"/>
                  <a:ext cx="30600" cy="113040"/>
                </a:xfrm>
                <a:prstGeom prst="rect">
                  <a:avLst/>
                </a:prstGeom>
              </p:spPr>
            </p:pic>
          </mc:Fallback>
        </mc:AlternateContent>
        <mc:AlternateContent xmlns:mc="http://schemas.openxmlformats.org/markup-compatibility/2006" xmlns:p14="http://schemas.microsoft.com/office/powerpoint/2010/main">
          <mc:Choice Requires="p14">
            <p:contentPart p14:bwMode="auto" r:id="rId774">
              <p14:nvContentPartPr>
                <p14:cNvPr id="558" name="Ink 557">
                  <a:extLst>
                    <a:ext uri="{FF2B5EF4-FFF2-40B4-BE49-F238E27FC236}">
                      <a16:creationId xmlns:a16="http://schemas.microsoft.com/office/drawing/2014/main" id="{4CA5EBEA-0DA4-888E-152A-94AC3D2882A8}"/>
                    </a:ext>
                  </a:extLst>
                </p14:cNvPr>
                <p14:cNvContentPartPr/>
                <p14:nvPr/>
              </p14:nvContentPartPr>
              <p14:xfrm>
                <a:off x="4130894" y="4235640"/>
                <a:ext cx="15840" cy="29160"/>
              </p14:xfrm>
            </p:contentPart>
          </mc:Choice>
          <mc:Fallback xmlns="">
            <p:pic>
              <p:nvPicPr>
                <p:cNvPr id="558" name="Ink 557">
                  <a:extLst>
                    <a:ext uri="{FF2B5EF4-FFF2-40B4-BE49-F238E27FC236}">
                      <a16:creationId xmlns:a16="http://schemas.microsoft.com/office/drawing/2014/main" id="{4CA5EBEA-0DA4-888E-152A-94AC3D2882A8}"/>
                    </a:ext>
                  </a:extLst>
                </p:cNvPr>
                <p:cNvPicPr/>
                <p:nvPr/>
              </p:nvPicPr>
              <p:blipFill>
                <a:blip r:embed="rId775"/>
                <a:stretch>
                  <a:fillRect/>
                </a:stretch>
              </p:blipFill>
              <p:spPr>
                <a:xfrm>
                  <a:off x="4124774" y="4229520"/>
                  <a:ext cx="28080" cy="41400"/>
                </a:xfrm>
                <a:prstGeom prst="rect">
                  <a:avLst/>
                </a:prstGeom>
              </p:spPr>
            </p:pic>
          </mc:Fallback>
        </mc:AlternateContent>
        <mc:AlternateContent xmlns:mc="http://schemas.openxmlformats.org/markup-compatibility/2006" xmlns:p14="http://schemas.microsoft.com/office/powerpoint/2010/main">
          <mc:Choice Requires="p14">
            <p:contentPart p14:bwMode="auto" r:id="rId776">
              <p14:nvContentPartPr>
                <p14:cNvPr id="559" name="Ink 558">
                  <a:extLst>
                    <a:ext uri="{FF2B5EF4-FFF2-40B4-BE49-F238E27FC236}">
                      <a16:creationId xmlns:a16="http://schemas.microsoft.com/office/drawing/2014/main" id="{B4F524EC-B09A-5004-EFFB-3047A62DFA05}"/>
                    </a:ext>
                  </a:extLst>
                </p14:cNvPr>
                <p14:cNvContentPartPr/>
                <p14:nvPr/>
              </p14:nvContentPartPr>
              <p14:xfrm>
                <a:off x="4270934" y="4195320"/>
                <a:ext cx="21960" cy="228960"/>
              </p14:xfrm>
            </p:contentPart>
          </mc:Choice>
          <mc:Fallback xmlns="">
            <p:pic>
              <p:nvPicPr>
                <p:cNvPr id="559" name="Ink 558">
                  <a:extLst>
                    <a:ext uri="{FF2B5EF4-FFF2-40B4-BE49-F238E27FC236}">
                      <a16:creationId xmlns:a16="http://schemas.microsoft.com/office/drawing/2014/main" id="{B4F524EC-B09A-5004-EFFB-3047A62DFA05}"/>
                    </a:ext>
                  </a:extLst>
                </p:cNvPr>
                <p:cNvPicPr/>
                <p:nvPr/>
              </p:nvPicPr>
              <p:blipFill>
                <a:blip r:embed="rId777"/>
                <a:stretch>
                  <a:fillRect/>
                </a:stretch>
              </p:blipFill>
              <p:spPr>
                <a:xfrm>
                  <a:off x="4264814" y="4189200"/>
                  <a:ext cx="34200" cy="241200"/>
                </a:xfrm>
                <a:prstGeom prst="rect">
                  <a:avLst/>
                </a:prstGeom>
              </p:spPr>
            </p:pic>
          </mc:Fallback>
        </mc:AlternateContent>
        <mc:AlternateContent xmlns:mc="http://schemas.openxmlformats.org/markup-compatibility/2006" xmlns:p14="http://schemas.microsoft.com/office/powerpoint/2010/main">
          <mc:Choice Requires="p14">
            <p:contentPart p14:bwMode="auto" r:id="rId778">
              <p14:nvContentPartPr>
                <p14:cNvPr id="560" name="Ink 559">
                  <a:extLst>
                    <a:ext uri="{FF2B5EF4-FFF2-40B4-BE49-F238E27FC236}">
                      <a16:creationId xmlns:a16="http://schemas.microsoft.com/office/drawing/2014/main" id="{32F66DE8-A675-5BDE-CC90-96D08C713D94}"/>
                    </a:ext>
                  </a:extLst>
                </p14:cNvPr>
                <p14:cNvContentPartPr/>
                <p14:nvPr/>
              </p14:nvContentPartPr>
              <p14:xfrm>
                <a:off x="4245734" y="4309440"/>
                <a:ext cx="126000" cy="34560"/>
              </p14:xfrm>
            </p:contentPart>
          </mc:Choice>
          <mc:Fallback xmlns="">
            <p:pic>
              <p:nvPicPr>
                <p:cNvPr id="560" name="Ink 559">
                  <a:extLst>
                    <a:ext uri="{FF2B5EF4-FFF2-40B4-BE49-F238E27FC236}">
                      <a16:creationId xmlns:a16="http://schemas.microsoft.com/office/drawing/2014/main" id="{32F66DE8-A675-5BDE-CC90-96D08C713D94}"/>
                    </a:ext>
                  </a:extLst>
                </p:cNvPr>
                <p:cNvPicPr/>
                <p:nvPr/>
              </p:nvPicPr>
              <p:blipFill>
                <a:blip r:embed="rId779"/>
                <a:stretch>
                  <a:fillRect/>
                </a:stretch>
              </p:blipFill>
              <p:spPr>
                <a:xfrm>
                  <a:off x="4239614" y="4303320"/>
                  <a:ext cx="138240" cy="46800"/>
                </a:xfrm>
                <a:prstGeom prst="rect">
                  <a:avLst/>
                </a:prstGeom>
              </p:spPr>
            </p:pic>
          </mc:Fallback>
        </mc:AlternateContent>
        <mc:AlternateContent xmlns:mc="http://schemas.openxmlformats.org/markup-compatibility/2006" xmlns:p14="http://schemas.microsoft.com/office/powerpoint/2010/main">
          <mc:Choice Requires="p14">
            <p:contentPart p14:bwMode="auto" r:id="rId780">
              <p14:nvContentPartPr>
                <p14:cNvPr id="561" name="Ink 560">
                  <a:extLst>
                    <a:ext uri="{FF2B5EF4-FFF2-40B4-BE49-F238E27FC236}">
                      <a16:creationId xmlns:a16="http://schemas.microsoft.com/office/drawing/2014/main" id="{2C6C1EBB-AF4E-DC02-92F5-6CB56A154A8D}"/>
                    </a:ext>
                  </a:extLst>
                </p14:cNvPr>
                <p14:cNvContentPartPr/>
                <p14:nvPr/>
              </p14:nvContentPartPr>
              <p14:xfrm>
                <a:off x="4368134" y="4147800"/>
                <a:ext cx="180000" cy="263160"/>
              </p14:xfrm>
            </p:contentPart>
          </mc:Choice>
          <mc:Fallback xmlns="">
            <p:pic>
              <p:nvPicPr>
                <p:cNvPr id="561" name="Ink 560">
                  <a:extLst>
                    <a:ext uri="{FF2B5EF4-FFF2-40B4-BE49-F238E27FC236}">
                      <a16:creationId xmlns:a16="http://schemas.microsoft.com/office/drawing/2014/main" id="{2C6C1EBB-AF4E-DC02-92F5-6CB56A154A8D}"/>
                    </a:ext>
                  </a:extLst>
                </p:cNvPr>
                <p:cNvPicPr/>
                <p:nvPr/>
              </p:nvPicPr>
              <p:blipFill>
                <a:blip r:embed="rId781"/>
                <a:stretch>
                  <a:fillRect/>
                </a:stretch>
              </p:blipFill>
              <p:spPr>
                <a:xfrm>
                  <a:off x="4362014" y="4141680"/>
                  <a:ext cx="192240" cy="275400"/>
                </a:xfrm>
                <a:prstGeom prst="rect">
                  <a:avLst/>
                </a:prstGeom>
              </p:spPr>
            </p:pic>
          </mc:Fallback>
        </mc:AlternateContent>
        <mc:AlternateContent xmlns:mc="http://schemas.openxmlformats.org/markup-compatibility/2006" xmlns:p14="http://schemas.microsoft.com/office/powerpoint/2010/main">
          <mc:Choice Requires="p14">
            <p:contentPart p14:bwMode="auto" r:id="rId782">
              <p14:nvContentPartPr>
                <p14:cNvPr id="562" name="Ink 561">
                  <a:extLst>
                    <a:ext uri="{FF2B5EF4-FFF2-40B4-BE49-F238E27FC236}">
                      <a16:creationId xmlns:a16="http://schemas.microsoft.com/office/drawing/2014/main" id="{2B11AC40-8093-DE2D-1B81-4EFD177B7645}"/>
                    </a:ext>
                  </a:extLst>
                </p14:cNvPr>
                <p14:cNvContentPartPr/>
                <p14:nvPr/>
              </p14:nvContentPartPr>
              <p14:xfrm>
                <a:off x="4702214" y="4203960"/>
                <a:ext cx="208800" cy="236160"/>
              </p14:xfrm>
            </p:contentPart>
          </mc:Choice>
          <mc:Fallback xmlns="">
            <p:pic>
              <p:nvPicPr>
                <p:cNvPr id="562" name="Ink 561">
                  <a:extLst>
                    <a:ext uri="{FF2B5EF4-FFF2-40B4-BE49-F238E27FC236}">
                      <a16:creationId xmlns:a16="http://schemas.microsoft.com/office/drawing/2014/main" id="{2B11AC40-8093-DE2D-1B81-4EFD177B7645}"/>
                    </a:ext>
                  </a:extLst>
                </p:cNvPr>
                <p:cNvPicPr/>
                <p:nvPr/>
              </p:nvPicPr>
              <p:blipFill>
                <a:blip r:embed="rId783"/>
                <a:stretch>
                  <a:fillRect/>
                </a:stretch>
              </p:blipFill>
              <p:spPr>
                <a:xfrm>
                  <a:off x="4696094" y="4197840"/>
                  <a:ext cx="221040" cy="248400"/>
                </a:xfrm>
                <a:prstGeom prst="rect">
                  <a:avLst/>
                </a:prstGeom>
              </p:spPr>
            </p:pic>
          </mc:Fallback>
        </mc:AlternateContent>
        <mc:AlternateContent xmlns:mc="http://schemas.openxmlformats.org/markup-compatibility/2006" xmlns:p14="http://schemas.microsoft.com/office/powerpoint/2010/main">
          <mc:Choice Requires="p14">
            <p:contentPart p14:bwMode="auto" r:id="rId784">
              <p14:nvContentPartPr>
                <p14:cNvPr id="564" name="Ink 563">
                  <a:extLst>
                    <a:ext uri="{FF2B5EF4-FFF2-40B4-BE49-F238E27FC236}">
                      <a16:creationId xmlns:a16="http://schemas.microsoft.com/office/drawing/2014/main" id="{EC1B8909-09A0-4BA3-0045-7CE33C9B666D}"/>
                    </a:ext>
                  </a:extLst>
                </p14:cNvPr>
                <p14:cNvContentPartPr/>
                <p14:nvPr/>
              </p14:nvContentPartPr>
              <p14:xfrm>
                <a:off x="5018654" y="4163640"/>
                <a:ext cx="360" cy="360"/>
              </p14:xfrm>
            </p:contentPart>
          </mc:Choice>
          <mc:Fallback xmlns="">
            <p:pic>
              <p:nvPicPr>
                <p:cNvPr id="564" name="Ink 563">
                  <a:extLst>
                    <a:ext uri="{FF2B5EF4-FFF2-40B4-BE49-F238E27FC236}">
                      <a16:creationId xmlns:a16="http://schemas.microsoft.com/office/drawing/2014/main" id="{EC1B8909-09A0-4BA3-0045-7CE33C9B666D}"/>
                    </a:ext>
                  </a:extLst>
                </p:cNvPr>
                <p:cNvPicPr/>
                <p:nvPr/>
              </p:nvPicPr>
              <p:blipFill>
                <a:blip r:embed="rId723"/>
                <a:stretch>
                  <a:fillRect/>
                </a:stretch>
              </p:blipFill>
              <p:spPr>
                <a:xfrm>
                  <a:off x="5012534" y="415752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785">
              <p14:nvContentPartPr>
                <p14:cNvPr id="565" name="Ink 564">
                  <a:extLst>
                    <a:ext uri="{FF2B5EF4-FFF2-40B4-BE49-F238E27FC236}">
                      <a16:creationId xmlns:a16="http://schemas.microsoft.com/office/drawing/2014/main" id="{029C1079-A658-24C0-D74D-E3E4C788B946}"/>
                    </a:ext>
                  </a:extLst>
                </p14:cNvPr>
                <p14:cNvContentPartPr/>
                <p14:nvPr/>
              </p14:nvContentPartPr>
              <p14:xfrm>
                <a:off x="5007854" y="4149240"/>
                <a:ext cx="42120" cy="141120"/>
              </p14:xfrm>
            </p:contentPart>
          </mc:Choice>
          <mc:Fallback xmlns="">
            <p:pic>
              <p:nvPicPr>
                <p:cNvPr id="565" name="Ink 564">
                  <a:extLst>
                    <a:ext uri="{FF2B5EF4-FFF2-40B4-BE49-F238E27FC236}">
                      <a16:creationId xmlns:a16="http://schemas.microsoft.com/office/drawing/2014/main" id="{029C1079-A658-24C0-D74D-E3E4C788B946}"/>
                    </a:ext>
                  </a:extLst>
                </p:cNvPr>
                <p:cNvPicPr/>
                <p:nvPr/>
              </p:nvPicPr>
              <p:blipFill>
                <a:blip r:embed="rId786"/>
                <a:stretch>
                  <a:fillRect/>
                </a:stretch>
              </p:blipFill>
              <p:spPr>
                <a:xfrm>
                  <a:off x="5001734" y="4143120"/>
                  <a:ext cx="54360" cy="153360"/>
                </a:xfrm>
                <a:prstGeom prst="rect">
                  <a:avLst/>
                </a:prstGeom>
              </p:spPr>
            </p:pic>
          </mc:Fallback>
        </mc:AlternateContent>
        <mc:AlternateContent xmlns:mc="http://schemas.openxmlformats.org/markup-compatibility/2006" xmlns:p14="http://schemas.microsoft.com/office/powerpoint/2010/main">
          <mc:Choice Requires="p14">
            <p:contentPart p14:bwMode="auto" r:id="rId787">
              <p14:nvContentPartPr>
                <p14:cNvPr id="566" name="Ink 565">
                  <a:extLst>
                    <a:ext uri="{FF2B5EF4-FFF2-40B4-BE49-F238E27FC236}">
                      <a16:creationId xmlns:a16="http://schemas.microsoft.com/office/drawing/2014/main" id="{E5780FB7-6338-C98F-ADF5-46F41E27F04C}"/>
                    </a:ext>
                  </a:extLst>
                </p14:cNvPr>
                <p14:cNvContentPartPr/>
                <p14:nvPr/>
              </p14:nvContentPartPr>
              <p14:xfrm>
                <a:off x="5031974" y="4369200"/>
                <a:ext cx="59040" cy="69120"/>
              </p14:xfrm>
            </p:contentPart>
          </mc:Choice>
          <mc:Fallback xmlns="">
            <p:pic>
              <p:nvPicPr>
                <p:cNvPr id="566" name="Ink 565">
                  <a:extLst>
                    <a:ext uri="{FF2B5EF4-FFF2-40B4-BE49-F238E27FC236}">
                      <a16:creationId xmlns:a16="http://schemas.microsoft.com/office/drawing/2014/main" id="{E5780FB7-6338-C98F-ADF5-46F41E27F04C}"/>
                    </a:ext>
                  </a:extLst>
                </p:cNvPr>
                <p:cNvPicPr/>
                <p:nvPr/>
              </p:nvPicPr>
              <p:blipFill>
                <a:blip r:embed="rId788"/>
                <a:stretch>
                  <a:fillRect/>
                </a:stretch>
              </p:blipFill>
              <p:spPr>
                <a:xfrm>
                  <a:off x="5025854" y="4363080"/>
                  <a:ext cx="71280" cy="81360"/>
                </a:xfrm>
                <a:prstGeom prst="rect">
                  <a:avLst/>
                </a:prstGeom>
              </p:spPr>
            </p:pic>
          </mc:Fallback>
        </mc:AlternateContent>
      </p:grpSp>
    </p:spTree>
    <p:extLst>
      <p:ext uri="{BB962C8B-B14F-4D97-AF65-F5344CB8AC3E}">
        <p14:creationId xmlns:p14="http://schemas.microsoft.com/office/powerpoint/2010/main" val="36347235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ABF18-CB69-9830-9D8B-B1E34C7CC75F}"/>
              </a:ext>
            </a:extLst>
          </p:cNvPr>
          <p:cNvSpPr>
            <a:spLocks noGrp="1"/>
          </p:cNvSpPr>
          <p:nvPr>
            <p:ph type="title"/>
          </p:nvPr>
        </p:nvSpPr>
        <p:spPr/>
        <p:txBody>
          <a:bodyPr/>
          <a:lstStyle/>
          <a:p>
            <a:r>
              <a:rPr lang="en-US" dirty="0"/>
              <a:t>CSA Background</a:t>
            </a:r>
          </a:p>
        </p:txBody>
      </p:sp>
      <p:sp>
        <p:nvSpPr>
          <p:cNvPr id="3" name="Content Placeholder 2">
            <a:extLst>
              <a:ext uri="{FF2B5EF4-FFF2-40B4-BE49-F238E27FC236}">
                <a16:creationId xmlns:a16="http://schemas.microsoft.com/office/drawing/2014/main" id="{5C083D8C-D82C-970B-BB07-61F2DA412118}"/>
              </a:ext>
            </a:extLst>
          </p:cNvPr>
          <p:cNvSpPr>
            <a:spLocks noGrp="1"/>
          </p:cNvSpPr>
          <p:nvPr>
            <p:ph idx="1"/>
          </p:nvPr>
        </p:nvSpPr>
        <p:spPr/>
        <p:txBody>
          <a:bodyPr/>
          <a:lstStyle/>
          <a:p>
            <a:r>
              <a:rPr lang="en-US" dirty="0"/>
              <a:t>The primary difference is in how the 1D contour is delayed to create a 1D filter</a:t>
            </a:r>
          </a:p>
          <a:p>
            <a:r>
              <a:rPr lang="en-US" dirty="0"/>
              <a:t>Chirp scaling using a special property of linear FM chirps!</a:t>
            </a:r>
          </a:p>
        </p:txBody>
      </p:sp>
    </p:spTree>
    <p:extLst>
      <p:ext uri="{BB962C8B-B14F-4D97-AF65-F5344CB8AC3E}">
        <p14:creationId xmlns:p14="http://schemas.microsoft.com/office/powerpoint/2010/main" val="27857490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DA7BD6-A7EA-FE26-AA6D-2FA229A2B2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FDADCC-C71C-C45F-C4B4-89C383144C69}"/>
              </a:ext>
            </a:extLst>
          </p:cNvPr>
          <p:cNvSpPr>
            <a:spLocks noGrp="1"/>
          </p:cNvSpPr>
          <p:nvPr>
            <p:ph type="title"/>
          </p:nvPr>
        </p:nvSpPr>
        <p:spPr/>
        <p:txBody>
          <a:bodyPr/>
          <a:lstStyle/>
          <a:p>
            <a:r>
              <a:rPr lang="en-US" dirty="0"/>
              <a:t>CSA Background</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7D5A79E-C08F-4B12-89FC-E4FCCC30630D}"/>
                  </a:ext>
                </a:extLst>
              </p:cNvPr>
              <p:cNvSpPr>
                <a:spLocks noGrp="1"/>
              </p:cNvSpPr>
              <p:nvPr>
                <p:ph idx="1"/>
              </p:nvPr>
            </p:nvSpPr>
            <p:spPr/>
            <p:txBody>
              <a:bodyPr/>
              <a:lstStyle/>
              <a:p>
                <a:r>
                  <a:rPr lang="en-US" dirty="0"/>
                  <a:t>Draw the instantaneous frequency plot, </a:t>
                </a:r>
                <a14:m>
                  <m:oMath xmlns:m="http://schemas.openxmlformats.org/officeDocument/2006/math">
                    <m:r>
                      <a:rPr lang="en-US" b="0" i="1" smtClean="0">
                        <a:latin typeface="Cambria Math" panose="02040503050406030204" pitchFamily="18" charset="0"/>
                      </a:rPr>
                      <m:t>𝑓</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oMath>
                </a14:m>
                <a:r>
                  <a:rPr lang="en-US" dirty="0"/>
                  <a:t>, for a chirp</a:t>
                </a:r>
              </a:p>
            </p:txBody>
          </p:sp>
        </mc:Choice>
        <mc:Fallback xmlns="">
          <p:sp>
            <p:nvSpPr>
              <p:cNvPr id="3" name="Content Placeholder 2">
                <a:extLst>
                  <a:ext uri="{FF2B5EF4-FFF2-40B4-BE49-F238E27FC236}">
                    <a16:creationId xmlns:a16="http://schemas.microsoft.com/office/drawing/2014/main" id="{57D5A79E-C08F-4B12-89FC-E4FCCC30630D}"/>
                  </a:ext>
                </a:extLst>
              </p:cNvPr>
              <p:cNvSpPr>
                <a:spLocks noGrp="1" noRot="1" noChangeAspect="1" noMove="1" noResize="1" noEditPoints="1" noAdjustHandles="1" noChangeArrowheads="1" noChangeShapeType="1" noTextEdit="1"/>
              </p:cNvSpPr>
              <p:nvPr>
                <p:ph idx="1"/>
              </p:nvPr>
            </p:nvSpPr>
            <p:spPr>
              <a:blipFill>
                <a:blip r:embed="rId2"/>
                <a:stretch>
                  <a:fillRect l="-1043" t="-2381"/>
                </a:stretch>
              </a:blipFill>
            </p:spPr>
            <p:txBody>
              <a:bodyPr/>
              <a:lstStyle/>
              <a:p>
                <a:r>
                  <a:rPr lang="en-US">
                    <a:noFill/>
                  </a:rPr>
                  <a:t> </a:t>
                </a:r>
              </a:p>
            </p:txBody>
          </p:sp>
        </mc:Fallback>
      </mc:AlternateContent>
    </p:spTree>
    <p:extLst>
      <p:ext uri="{BB962C8B-B14F-4D97-AF65-F5344CB8AC3E}">
        <p14:creationId xmlns:p14="http://schemas.microsoft.com/office/powerpoint/2010/main" val="4388869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4471B-089F-6E48-D53B-9159EA61555A}"/>
              </a:ext>
            </a:extLst>
          </p:cNvPr>
          <p:cNvSpPr>
            <a:spLocks noGrp="1"/>
          </p:cNvSpPr>
          <p:nvPr>
            <p:ph type="title"/>
          </p:nvPr>
        </p:nvSpPr>
        <p:spPr/>
        <p:txBody>
          <a:bodyPr/>
          <a:lstStyle/>
          <a:p>
            <a:r>
              <a:rPr lang="en-US" dirty="0"/>
              <a:t>CSA Background</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BB81829-2A11-5D7A-347B-DC121336464E}"/>
                  </a:ext>
                </a:extLst>
              </p:cNvPr>
              <p:cNvSpPr>
                <a:spLocks noGrp="1"/>
              </p:cNvSpPr>
              <p:nvPr>
                <p:ph idx="1"/>
              </p:nvPr>
            </p:nvSpPr>
            <p:spPr/>
            <p:txBody>
              <a:bodyPr/>
              <a:lstStyle/>
              <a:p>
                <a:r>
                  <a:rPr lang="en-US" dirty="0"/>
                  <a:t>Draw the instantaneous frequency plot, </a:t>
                </a:r>
                <a14:m>
                  <m:oMath xmlns:m="http://schemas.openxmlformats.org/officeDocument/2006/math">
                    <m:r>
                      <a:rPr lang="en-US" b="0" i="1" smtClean="0">
                        <a:latin typeface="Cambria Math" panose="02040503050406030204" pitchFamily="18" charset="0"/>
                      </a:rPr>
                      <m:t>𝑓</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oMath>
                </a14:m>
                <a:r>
                  <a:rPr lang="en-US" dirty="0"/>
                  <a:t>, for a chirp</a:t>
                </a:r>
              </a:p>
            </p:txBody>
          </p:sp>
        </mc:Choice>
        <mc:Fallback xmlns="">
          <p:sp>
            <p:nvSpPr>
              <p:cNvPr id="3" name="Content Placeholder 2">
                <a:extLst>
                  <a:ext uri="{FF2B5EF4-FFF2-40B4-BE49-F238E27FC236}">
                    <a16:creationId xmlns:a16="http://schemas.microsoft.com/office/drawing/2014/main" id="{8BB81829-2A11-5D7A-347B-DC121336464E}"/>
                  </a:ext>
                </a:extLst>
              </p:cNvPr>
              <p:cNvSpPr>
                <a:spLocks noGrp="1" noRot="1" noChangeAspect="1" noMove="1" noResize="1" noEditPoints="1" noAdjustHandles="1" noChangeArrowheads="1" noChangeShapeType="1" noTextEdit="1"/>
              </p:cNvSpPr>
              <p:nvPr>
                <p:ph idx="1"/>
              </p:nvPr>
            </p:nvSpPr>
            <p:spPr>
              <a:blipFill>
                <a:blip r:embed="rId2"/>
                <a:stretch>
                  <a:fillRect l="-1043" t="-2381"/>
                </a:stretch>
              </a:blipFill>
            </p:spPr>
            <p:txBody>
              <a:bodyPr/>
              <a:lstStyle/>
              <a:p>
                <a:r>
                  <a:rPr lang="en-US">
                    <a:noFill/>
                  </a:rPr>
                  <a:t> </a:t>
                </a:r>
              </a:p>
            </p:txBody>
          </p:sp>
        </mc:Fallback>
      </mc:AlternateContent>
      <mc:AlternateContent xmlns:mc="http://schemas.openxmlformats.org/markup-compatibility/2006" xmlns:p14="http://schemas.microsoft.com/office/powerpoint/2010/main">
        <mc:Choice Requires="p14">
          <p:contentPart p14:bwMode="auto" r:id="rId3">
            <p14:nvContentPartPr>
              <p14:cNvPr id="4" name="Ink 3">
                <a:extLst>
                  <a:ext uri="{FF2B5EF4-FFF2-40B4-BE49-F238E27FC236}">
                    <a16:creationId xmlns:a16="http://schemas.microsoft.com/office/drawing/2014/main" id="{7C60F4C1-9C25-C270-0458-6BE8CDFD8875}"/>
                  </a:ext>
                </a:extLst>
              </p14:cNvPr>
              <p14:cNvContentPartPr/>
              <p14:nvPr/>
            </p14:nvContentPartPr>
            <p14:xfrm>
              <a:off x="1501400" y="3006160"/>
              <a:ext cx="231480" cy="1744560"/>
            </p14:xfrm>
          </p:contentPart>
        </mc:Choice>
        <mc:Fallback xmlns="">
          <p:pic>
            <p:nvPicPr>
              <p:cNvPr id="4" name="Ink 3">
                <a:extLst>
                  <a:ext uri="{FF2B5EF4-FFF2-40B4-BE49-F238E27FC236}">
                    <a16:creationId xmlns:a16="http://schemas.microsoft.com/office/drawing/2014/main" id="{7C60F4C1-9C25-C270-0458-6BE8CDFD8875}"/>
                  </a:ext>
                </a:extLst>
              </p:cNvPr>
              <p:cNvPicPr/>
              <p:nvPr/>
            </p:nvPicPr>
            <p:blipFill>
              <a:blip r:embed="rId4"/>
              <a:stretch>
                <a:fillRect/>
              </a:stretch>
            </p:blipFill>
            <p:spPr>
              <a:xfrm>
                <a:off x="1495280" y="3000040"/>
                <a:ext cx="243720" cy="1756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7" name="Ink 6">
                <a:extLst>
                  <a:ext uri="{FF2B5EF4-FFF2-40B4-BE49-F238E27FC236}">
                    <a16:creationId xmlns:a16="http://schemas.microsoft.com/office/drawing/2014/main" id="{27715757-5A81-636F-CD7A-2AB7040020A1}"/>
                  </a:ext>
                </a:extLst>
              </p14:cNvPr>
              <p14:cNvContentPartPr/>
              <p14:nvPr/>
            </p14:nvContentPartPr>
            <p14:xfrm>
              <a:off x="2056880" y="4784560"/>
              <a:ext cx="6120" cy="201600"/>
            </p14:xfrm>
          </p:contentPart>
        </mc:Choice>
        <mc:Fallback xmlns="">
          <p:pic>
            <p:nvPicPr>
              <p:cNvPr id="7" name="Ink 6">
                <a:extLst>
                  <a:ext uri="{FF2B5EF4-FFF2-40B4-BE49-F238E27FC236}">
                    <a16:creationId xmlns:a16="http://schemas.microsoft.com/office/drawing/2014/main" id="{27715757-5A81-636F-CD7A-2AB7040020A1}"/>
                  </a:ext>
                </a:extLst>
              </p:cNvPr>
              <p:cNvPicPr/>
              <p:nvPr/>
            </p:nvPicPr>
            <p:blipFill>
              <a:blip r:embed="rId6"/>
              <a:stretch>
                <a:fillRect/>
              </a:stretch>
            </p:blipFill>
            <p:spPr>
              <a:xfrm>
                <a:off x="2050760" y="4778440"/>
                <a:ext cx="18360" cy="2138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 name="Ink 7">
                <a:extLst>
                  <a:ext uri="{FF2B5EF4-FFF2-40B4-BE49-F238E27FC236}">
                    <a16:creationId xmlns:a16="http://schemas.microsoft.com/office/drawing/2014/main" id="{CBAA368C-3E87-7432-9C03-2AFC6BACA4F5}"/>
                  </a:ext>
                </a:extLst>
              </p14:cNvPr>
              <p14:cNvContentPartPr/>
              <p14:nvPr/>
            </p14:nvContentPartPr>
            <p14:xfrm>
              <a:off x="2026640" y="4903360"/>
              <a:ext cx="83880" cy="14400"/>
            </p14:xfrm>
          </p:contentPart>
        </mc:Choice>
        <mc:Fallback xmlns="">
          <p:pic>
            <p:nvPicPr>
              <p:cNvPr id="8" name="Ink 7">
                <a:extLst>
                  <a:ext uri="{FF2B5EF4-FFF2-40B4-BE49-F238E27FC236}">
                    <a16:creationId xmlns:a16="http://schemas.microsoft.com/office/drawing/2014/main" id="{CBAA368C-3E87-7432-9C03-2AFC6BACA4F5}"/>
                  </a:ext>
                </a:extLst>
              </p:cNvPr>
              <p:cNvPicPr/>
              <p:nvPr/>
            </p:nvPicPr>
            <p:blipFill>
              <a:blip r:embed="rId8"/>
              <a:stretch>
                <a:fillRect/>
              </a:stretch>
            </p:blipFill>
            <p:spPr>
              <a:xfrm>
                <a:off x="2020520" y="4897240"/>
                <a:ext cx="96120" cy="266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0" name="Ink 9">
                <a:extLst>
                  <a:ext uri="{FF2B5EF4-FFF2-40B4-BE49-F238E27FC236}">
                    <a16:creationId xmlns:a16="http://schemas.microsoft.com/office/drawing/2014/main" id="{7F71AEFE-0ECF-E3F2-4779-DDCC09CEDCDE}"/>
                  </a:ext>
                </a:extLst>
              </p14:cNvPr>
              <p14:cNvContentPartPr/>
              <p14:nvPr/>
            </p14:nvContentPartPr>
            <p14:xfrm>
              <a:off x="2124200" y="4936840"/>
              <a:ext cx="42120" cy="85680"/>
            </p14:xfrm>
          </p:contentPart>
        </mc:Choice>
        <mc:Fallback xmlns="">
          <p:pic>
            <p:nvPicPr>
              <p:cNvPr id="10" name="Ink 9">
                <a:extLst>
                  <a:ext uri="{FF2B5EF4-FFF2-40B4-BE49-F238E27FC236}">
                    <a16:creationId xmlns:a16="http://schemas.microsoft.com/office/drawing/2014/main" id="{7F71AEFE-0ECF-E3F2-4779-DDCC09CEDCDE}"/>
                  </a:ext>
                </a:extLst>
              </p:cNvPr>
              <p:cNvPicPr/>
              <p:nvPr/>
            </p:nvPicPr>
            <p:blipFill>
              <a:blip r:embed="rId10"/>
              <a:stretch>
                <a:fillRect/>
              </a:stretch>
            </p:blipFill>
            <p:spPr>
              <a:xfrm>
                <a:off x="2118080" y="4930720"/>
                <a:ext cx="54360" cy="979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2" name="Ink 11">
                <a:extLst>
                  <a:ext uri="{FF2B5EF4-FFF2-40B4-BE49-F238E27FC236}">
                    <a16:creationId xmlns:a16="http://schemas.microsoft.com/office/drawing/2014/main" id="{ECF7BF49-3B10-4F3B-4F9F-FBCB53EC739B}"/>
                  </a:ext>
                </a:extLst>
              </p14:cNvPr>
              <p14:cNvContentPartPr/>
              <p14:nvPr/>
            </p14:nvContentPartPr>
            <p14:xfrm>
              <a:off x="2765720" y="4549120"/>
              <a:ext cx="11520" cy="117360"/>
            </p14:xfrm>
          </p:contentPart>
        </mc:Choice>
        <mc:Fallback xmlns="">
          <p:pic>
            <p:nvPicPr>
              <p:cNvPr id="12" name="Ink 11">
                <a:extLst>
                  <a:ext uri="{FF2B5EF4-FFF2-40B4-BE49-F238E27FC236}">
                    <a16:creationId xmlns:a16="http://schemas.microsoft.com/office/drawing/2014/main" id="{ECF7BF49-3B10-4F3B-4F9F-FBCB53EC739B}"/>
                  </a:ext>
                </a:extLst>
              </p:cNvPr>
              <p:cNvPicPr/>
              <p:nvPr/>
            </p:nvPicPr>
            <p:blipFill>
              <a:blip r:embed="rId12"/>
              <a:stretch>
                <a:fillRect/>
              </a:stretch>
            </p:blipFill>
            <p:spPr>
              <a:xfrm>
                <a:off x="2759600" y="4543000"/>
                <a:ext cx="23760" cy="129600"/>
              </a:xfrm>
              <a:prstGeom prst="rect">
                <a:avLst/>
              </a:prstGeom>
            </p:spPr>
          </p:pic>
        </mc:Fallback>
      </mc:AlternateContent>
      <p:grpSp>
        <p:nvGrpSpPr>
          <p:cNvPr id="19" name="Group 18">
            <a:extLst>
              <a:ext uri="{FF2B5EF4-FFF2-40B4-BE49-F238E27FC236}">
                <a16:creationId xmlns:a16="http://schemas.microsoft.com/office/drawing/2014/main" id="{960E65F2-DA14-A88F-BCEB-5D4F28025F24}"/>
              </a:ext>
            </a:extLst>
          </p:cNvPr>
          <p:cNvGrpSpPr/>
          <p:nvPr/>
        </p:nvGrpSpPr>
        <p:grpSpPr>
          <a:xfrm>
            <a:off x="2722880" y="4809760"/>
            <a:ext cx="119520" cy="160200"/>
            <a:chOff x="2722880" y="4809760"/>
            <a:chExt cx="119520" cy="160200"/>
          </a:xfrm>
        </p:grpSpPr>
        <mc:AlternateContent xmlns:mc="http://schemas.openxmlformats.org/markup-compatibility/2006" xmlns:p14="http://schemas.microsoft.com/office/powerpoint/2010/main">
          <mc:Choice Requires="p14">
            <p:contentPart p14:bwMode="auto" r:id="rId13">
              <p14:nvContentPartPr>
                <p14:cNvPr id="16" name="Ink 15">
                  <a:extLst>
                    <a:ext uri="{FF2B5EF4-FFF2-40B4-BE49-F238E27FC236}">
                      <a16:creationId xmlns:a16="http://schemas.microsoft.com/office/drawing/2014/main" id="{ED229CC1-D008-CDB0-C12B-C2853B0F9CF9}"/>
                    </a:ext>
                  </a:extLst>
                </p14:cNvPr>
                <p14:cNvContentPartPr/>
                <p14:nvPr/>
              </p14:nvContentPartPr>
              <p14:xfrm>
                <a:off x="2749160" y="4809760"/>
                <a:ext cx="24120" cy="125280"/>
              </p14:xfrm>
            </p:contentPart>
          </mc:Choice>
          <mc:Fallback xmlns="">
            <p:pic>
              <p:nvPicPr>
                <p:cNvPr id="16" name="Ink 15">
                  <a:extLst>
                    <a:ext uri="{FF2B5EF4-FFF2-40B4-BE49-F238E27FC236}">
                      <a16:creationId xmlns:a16="http://schemas.microsoft.com/office/drawing/2014/main" id="{ED229CC1-D008-CDB0-C12B-C2853B0F9CF9}"/>
                    </a:ext>
                  </a:extLst>
                </p:cNvPr>
                <p:cNvPicPr/>
                <p:nvPr/>
              </p:nvPicPr>
              <p:blipFill>
                <a:blip r:embed="rId14"/>
                <a:stretch>
                  <a:fillRect/>
                </a:stretch>
              </p:blipFill>
              <p:spPr>
                <a:xfrm>
                  <a:off x="2743040" y="4803640"/>
                  <a:ext cx="3636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7" name="Ink 16">
                  <a:extLst>
                    <a:ext uri="{FF2B5EF4-FFF2-40B4-BE49-F238E27FC236}">
                      <a16:creationId xmlns:a16="http://schemas.microsoft.com/office/drawing/2014/main" id="{24808D73-FCE7-1413-63CE-12FA64FD0CD4}"/>
                    </a:ext>
                  </a:extLst>
                </p14:cNvPr>
                <p14:cNvContentPartPr/>
                <p14:nvPr/>
              </p14:nvContentPartPr>
              <p14:xfrm>
                <a:off x="2722880" y="4865560"/>
                <a:ext cx="70200" cy="11520"/>
              </p14:xfrm>
            </p:contentPart>
          </mc:Choice>
          <mc:Fallback xmlns="">
            <p:pic>
              <p:nvPicPr>
                <p:cNvPr id="17" name="Ink 16">
                  <a:extLst>
                    <a:ext uri="{FF2B5EF4-FFF2-40B4-BE49-F238E27FC236}">
                      <a16:creationId xmlns:a16="http://schemas.microsoft.com/office/drawing/2014/main" id="{24808D73-FCE7-1413-63CE-12FA64FD0CD4}"/>
                    </a:ext>
                  </a:extLst>
                </p:cNvPr>
                <p:cNvPicPr/>
                <p:nvPr/>
              </p:nvPicPr>
              <p:blipFill>
                <a:blip r:embed="rId16"/>
                <a:stretch>
                  <a:fillRect/>
                </a:stretch>
              </p:blipFill>
              <p:spPr>
                <a:xfrm>
                  <a:off x="2716760" y="4859440"/>
                  <a:ext cx="82440" cy="2376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8" name="Ink 17">
                  <a:extLst>
                    <a:ext uri="{FF2B5EF4-FFF2-40B4-BE49-F238E27FC236}">
                      <a16:creationId xmlns:a16="http://schemas.microsoft.com/office/drawing/2014/main" id="{77FB5B49-6E99-CA60-DEED-8B7BD6FED26A}"/>
                    </a:ext>
                  </a:extLst>
                </p14:cNvPr>
                <p14:cNvContentPartPr/>
                <p14:nvPr/>
              </p14:nvContentPartPr>
              <p14:xfrm>
                <a:off x="2836280" y="4907320"/>
                <a:ext cx="6120" cy="62640"/>
              </p14:xfrm>
            </p:contentPart>
          </mc:Choice>
          <mc:Fallback xmlns="">
            <p:pic>
              <p:nvPicPr>
                <p:cNvPr id="18" name="Ink 17">
                  <a:extLst>
                    <a:ext uri="{FF2B5EF4-FFF2-40B4-BE49-F238E27FC236}">
                      <a16:creationId xmlns:a16="http://schemas.microsoft.com/office/drawing/2014/main" id="{77FB5B49-6E99-CA60-DEED-8B7BD6FED26A}"/>
                    </a:ext>
                  </a:extLst>
                </p:cNvPr>
                <p:cNvPicPr/>
                <p:nvPr/>
              </p:nvPicPr>
              <p:blipFill>
                <a:blip r:embed="rId18"/>
                <a:stretch>
                  <a:fillRect/>
                </a:stretch>
              </p:blipFill>
              <p:spPr>
                <a:xfrm>
                  <a:off x="2830160" y="4901200"/>
                  <a:ext cx="18360" cy="748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9">
            <p14:nvContentPartPr>
              <p14:cNvPr id="25" name="Ink 24">
                <a:extLst>
                  <a:ext uri="{FF2B5EF4-FFF2-40B4-BE49-F238E27FC236}">
                    <a16:creationId xmlns:a16="http://schemas.microsoft.com/office/drawing/2014/main" id="{B0A413F7-8045-44E6-F73E-156A398ECC80}"/>
                  </a:ext>
                </a:extLst>
              </p14:cNvPr>
              <p14:cNvContentPartPr/>
              <p14:nvPr/>
            </p14:nvContentPartPr>
            <p14:xfrm>
              <a:off x="1546760" y="3409720"/>
              <a:ext cx="128160" cy="19080"/>
            </p14:xfrm>
          </p:contentPart>
        </mc:Choice>
        <mc:Fallback xmlns="">
          <p:pic>
            <p:nvPicPr>
              <p:cNvPr id="25" name="Ink 24">
                <a:extLst>
                  <a:ext uri="{FF2B5EF4-FFF2-40B4-BE49-F238E27FC236}">
                    <a16:creationId xmlns:a16="http://schemas.microsoft.com/office/drawing/2014/main" id="{B0A413F7-8045-44E6-F73E-156A398ECC80}"/>
                  </a:ext>
                </a:extLst>
              </p:cNvPr>
              <p:cNvPicPr/>
              <p:nvPr/>
            </p:nvPicPr>
            <p:blipFill>
              <a:blip r:embed="rId20"/>
              <a:stretch>
                <a:fillRect/>
              </a:stretch>
            </p:blipFill>
            <p:spPr>
              <a:xfrm>
                <a:off x="1540640" y="3403600"/>
                <a:ext cx="140400" cy="3132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26" name="Ink 25">
                <a:extLst>
                  <a:ext uri="{FF2B5EF4-FFF2-40B4-BE49-F238E27FC236}">
                    <a16:creationId xmlns:a16="http://schemas.microsoft.com/office/drawing/2014/main" id="{1E12EA6F-A0E7-387D-BB3D-418A352BAE5C}"/>
                  </a:ext>
                </a:extLst>
              </p14:cNvPr>
              <p14:cNvContentPartPr/>
              <p14:nvPr/>
            </p14:nvContentPartPr>
            <p14:xfrm>
              <a:off x="1249040" y="3303520"/>
              <a:ext cx="88560" cy="176040"/>
            </p14:xfrm>
          </p:contentPart>
        </mc:Choice>
        <mc:Fallback xmlns="">
          <p:pic>
            <p:nvPicPr>
              <p:cNvPr id="26" name="Ink 25">
                <a:extLst>
                  <a:ext uri="{FF2B5EF4-FFF2-40B4-BE49-F238E27FC236}">
                    <a16:creationId xmlns:a16="http://schemas.microsoft.com/office/drawing/2014/main" id="{1E12EA6F-A0E7-387D-BB3D-418A352BAE5C}"/>
                  </a:ext>
                </a:extLst>
              </p:cNvPr>
              <p:cNvPicPr/>
              <p:nvPr/>
            </p:nvPicPr>
            <p:blipFill>
              <a:blip r:embed="rId22"/>
              <a:stretch>
                <a:fillRect/>
              </a:stretch>
            </p:blipFill>
            <p:spPr>
              <a:xfrm>
                <a:off x="1242920" y="3297400"/>
                <a:ext cx="100800" cy="18828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27" name="Ink 26">
                <a:extLst>
                  <a:ext uri="{FF2B5EF4-FFF2-40B4-BE49-F238E27FC236}">
                    <a16:creationId xmlns:a16="http://schemas.microsoft.com/office/drawing/2014/main" id="{2EC024E5-8E52-3947-A816-B2D49DE87FC1}"/>
                  </a:ext>
                </a:extLst>
              </p14:cNvPr>
              <p14:cNvContentPartPr/>
              <p14:nvPr/>
            </p14:nvContentPartPr>
            <p14:xfrm>
              <a:off x="1242200" y="3388840"/>
              <a:ext cx="83520" cy="4680"/>
            </p14:xfrm>
          </p:contentPart>
        </mc:Choice>
        <mc:Fallback xmlns="">
          <p:pic>
            <p:nvPicPr>
              <p:cNvPr id="27" name="Ink 26">
                <a:extLst>
                  <a:ext uri="{FF2B5EF4-FFF2-40B4-BE49-F238E27FC236}">
                    <a16:creationId xmlns:a16="http://schemas.microsoft.com/office/drawing/2014/main" id="{2EC024E5-8E52-3947-A816-B2D49DE87FC1}"/>
                  </a:ext>
                </a:extLst>
              </p:cNvPr>
              <p:cNvPicPr/>
              <p:nvPr/>
            </p:nvPicPr>
            <p:blipFill>
              <a:blip r:embed="rId24"/>
              <a:stretch>
                <a:fillRect/>
              </a:stretch>
            </p:blipFill>
            <p:spPr>
              <a:xfrm>
                <a:off x="1236080" y="3382720"/>
                <a:ext cx="9576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5" name="Ink 4">
                <a:extLst>
                  <a:ext uri="{FF2B5EF4-FFF2-40B4-BE49-F238E27FC236}">
                    <a16:creationId xmlns:a16="http://schemas.microsoft.com/office/drawing/2014/main" id="{BB34A500-F61F-3CFC-879B-A978F5EB5949}"/>
                  </a:ext>
                </a:extLst>
              </p14:cNvPr>
              <p14:cNvContentPartPr/>
              <p14:nvPr/>
            </p14:nvContentPartPr>
            <p14:xfrm>
              <a:off x="1516880" y="4516000"/>
              <a:ext cx="1695240" cy="166320"/>
            </p14:xfrm>
          </p:contentPart>
        </mc:Choice>
        <mc:Fallback xmlns="">
          <p:pic>
            <p:nvPicPr>
              <p:cNvPr id="5" name="Ink 4">
                <a:extLst>
                  <a:ext uri="{FF2B5EF4-FFF2-40B4-BE49-F238E27FC236}">
                    <a16:creationId xmlns:a16="http://schemas.microsoft.com/office/drawing/2014/main" id="{BB34A500-F61F-3CFC-879B-A978F5EB5949}"/>
                  </a:ext>
                </a:extLst>
              </p:cNvPr>
              <p:cNvPicPr/>
              <p:nvPr/>
            </p:nvPicPr>
            <p:blipFill>
              <a:blip r:embed="rId26"/>
              <a:stretch>
                <a:fillRect/>
              </a:stretch>
            </p:blipFill>
            <p:spPr>
              <a:xfrm>
                <a:off x="1510760" y="4509880"/>
                <a:ext cx="1707480" cy="17856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6" name="Ink 5">
                <a:extLst>
                  <a:ext uri="{FF2B5EF4-FFF2-40B4-BE49-F238E27FC236}">
                    <a16:creationId xmlns:a16="http://schemas.microsoft.com/office/drawing/2014/main" id="{912F3709-7121-71FF-B002-F15AA98E42BA}"/>
                  </a:ext>
                </a:extLst>
              </p14:cNvPr>
              <p14:cNvContentPartPr/>
              <p14:nvPr/>
            </p14:nvContentPartPr>
            <p14:xfrm>
              <a:off x="2102600" y="4548040"/>
              <a:ext cx="21960" cy="88920"/>
            </p14:xfrm>
          </p:contentPart>
        </mc:Choice>
        <mc:Fallback xmlns="">
          <p:pic>
            <p:nvPicPr>
              <p:cNvPr id="6" name="Ink 5">
                <a:extLst>
                  <a:ext uri="{FF2B5EF4-FFF2-40B4-BE49-F238E27FC236}">
                    <a16:creationId xmlns:a16="http://schemas.microsoft.com/office/drawing/2014/main" id="{912F3709-7121-71FF-B002-F15AA98E42BA}"/>
                  </a:ext>
                </a:extLst>
              </p:cNvPr>
              <p:cNvPicPr/>
              <p:nvPr/>
            </p:nvPicPr>
            <p:blipFill>
              <a:blip r:embed="rId28"/>
              <a:stretch>
                <a:fillRect/>
              </a:stretch>
            </p:blipFill>
            <p:spPr>
              <a:xfrm>
                <a:off x="2096480" y="4541920"/>
                <a:ext cx="34200" cy="10116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20" name="Ink 19">
                <a:extLst>
                  <a:ext uri="{FF2B5EF4-FFF2-40B4-BE49-F238E27FC236}">
                    <a16:creationId xmlns:a16="http://schemas.microsoft.com/office/drawing/2014/main" id="{7447C5C2-95E2-E0E1-8572-6901621FBFA9}"/>
                  </a:ext>
                </a:extLst>
              </p14:cNvPr>
              <p14:cNvContentPartPr/>
              <p14:nvPr/>
            </p14:nvContentPartPr>
            <p14:xfrm>
              <a:off x="1579880" y="4184440"/>
              <a:ext cx="131040" cy="27360"/>
            </p14:xfrm>
          </p:contentPart>
        </mc:Choice>
        <mc:Fallback xmlns="">
          <p:pic>
            <p:nvPicPr>
              <p:cNvPr id="20" name="Ink 19">
                <a:extLst>
                  <a:ext uri="{FF2B5EF4-FFF2-40B4-BE49-F238E27FC236}">
                    <a16:creationId xmlns:a16="http://schemas.microsoft.com/office/drawing/2014/main" id="{7447C5C2-95E2-E0E1-8572-6901621FBFA9}"/>
                  </a:ext>
                </a:extLst>
              </p:cNvPr>
              <p:cNvPicPr/>
              <p:nvPr/>
            </p:nvPicPr>
            <p:blipFill>
              <a:blip r:embed="rId30"/>
              <a:stretch>
                <a:fillRect/>
              </a:stretch>
            </p:blipFill>
            <p:spPr>
              <a:xfrm>
                <a:off x="1573760" y="4178320"/>
                <a:ext cx="143280" cy="3960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21" name="Ink 20">
                <a:extLst>
                  <a:ext uri="{FF2B5EF4-FFF2-40B4-BE49-F238E27FC236}">
                    <a16:creationId xmlns:a16="http://schemas.microsoft.com/office/drawing/2014/main" id="{B416532D-EB9A-7C67-ABD1-BDB1B93A624E}"/>
                  </a:ext>
                </a:extLst>
              </p14:cNvPr>
              <p14:cNvContentPartPr/>
              <p14:nvPr/>
            </p14:nvContentPartPr>
            <p14:xfrm>
              <a:off x="1281080" y="4055920"/>
              <a:ext cx="74160" cy="234720"/>
            </p14:xfrm>
          </p:contentPart>
        </mc:Choice>
        <mc:Fallback xmlns="">
          <p:pic>
            <p:nvPicPr>
              <p:cNvPr id="21" name="Ink 20">
                <a:extLst>
                  <a:ext uri="{FF2B5EF4-FFF2-40B4-BE49-F238E27FC236}">
                    <a16:creationId xmlns:a16="http://schemas.microsoft.com/office/drawing/2014/main" id="{B416532D-EB9A-7C67-ABD1-BDB1B93A624E}"/>
                  </a:ext>
                </a:extLst>
              </p:cNvPr>
              <p:cNvPicPr/>
              <p:nvPr/>
            </p:nvPicPr>
            <p:blipFill>
              <a:blip r:embed="rId32"/>
              <a:stretch>
                <a:fillRect/>
              </a:stretch>
            </p:blipFill>
            <p:spPr>
              <a:xfrm>
                <a:off x="1274960" y="4049800"/>
                <a:ext cx="86400" cy="24696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2" name="Ink 21">
                <a:extLst>
                  <a:ext uri="{FF2B5EF4-FFF2-40B4-BE49-F238E27FC236}">
                    <a16:creationId xmlns:a16="http://schemas.microsoft.com/office/drawing/2014/main" id="{7801F396-281F-EB20-9C19-8C199BE03AEE}"/>
                  </a:ext>
                </a:extLst>
              </p14:cNvPr>
              <p14:cNvContentPartPr/>
              <p14:nvPr/>
            </p14:nvContentPartPr>
            <p14:xfrm>
              <a:off x="1283240" y="4187680"/>
              <a:ext cx="75600" cy="14400"/>
            </p14:xfrm>
          </p:contentPart>
        </mc:Choice>
        <mc:Fallback xmlns="">
          <p:pic>
            <p:nvPicPr>
              <p:cNvPr id="22" name="Ink 21">
                <a:extLst>
                  <a:ext uri="{FF2B5EF4-FFF2-40B4-BE49-F238E27FC236}">
                    <a16:creationId xmlns:a16="http://schemas.microsoft.com/office/drawing/2014/main" id="{7801F396-281F-EB20-9C19-8C199BE03AEE}"/>
                  </a:ext>
                </a:extLst>
              </p:cNvPr>
              <p:cNvPicPr/>
              <p:nvPr/>
            </p:nvPicPr>
            <p:blipFill>
              <a:blip r:embed="rId34"/>
              <a:stretch>
                <a:fillRect/>
              </a:stretch>
            </p:blipFill>
            <p:spPr>
              <a:xfrm>
                <a:off x="1277120" y="4181560"/>
                <a:ext cx="87840" cy="2664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3" name="Ink 22">
                <a:extLst>
                  <a:ext uri="{FF2B5EF4-FFF2-40B4-BE49-F238E27FC236}">
                    <a16:creationId xmlns:a16="http://schemas.microsoft.com/office/drawing/2014/main" id="{9A24EA81-C64C-1D23-463D-36A9782D3283}"/>
                  </a:ext>
                </a:extLst>
              </p14:cNvPr>
              <p14:cNvContentPartPr/>
              <p14:nvPr/>
            </p14:nvContentPartPr>
            <p14:xfrm>
              <a:off x="1376480" y="4236280"/>
              <a:ext cx="32040" cy="55800"/>
            </p14:xfrm>
          </p:contentPart>
        </mc:Choice>
        <mc:Fallback xmlns="">
          <p:pic>
            <p:nvPicPr>
              <p:cNvPr id="23" name="Ink 22">
                <a:extLst>
                  <a:ext uri="{FF2B5EF4-FFF2-40B4-BE49-F238E27FC236}">
                    <a16:creationId xmlns:a16="http://schemas.microsoft.com/office/drawing/2014/main" id="{9A24EA81-C64C-1D23-463D-36A9782D3283}"/>
                  </a:ext>
                </a:extLst>
              </p:cNvPr>
              <p:cNvPicPr/>
              <p:nvPr/>
            </p:nvPicPr>
            <p:blipFill>
              <a:blip r:embed="rId36"/>
              <a:stretch>
                <a:fillRect/>
              </a:stretch>
            </p:blipFill>
            <p:spPr>
              <a:xfrm>
                <a:off x="1370360" y="4230160"/>
                <a:ext cx="44280" cy="6804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51" name="Ink 50">
                <a:extLst>
                  <a:ext uri="{FF2B5EF4-FFF2-40B4-BE49-F238E27FC236}">
                    <a16:creationId xmlns:a16="http://schemas.microsoft.com/office/drawing/2014/main" id="{BFB6DD34-4580-6500-CAAB-A3303B49B173}"/>
                  </a:ext>
                </a:extLst>
              </p14:cNvPr>
              <p14:cNvContentPartPr/>
              <p14:nvPr/>
            </p14:nvContentPartPr>
            <p14:xfrm>
              <a:off x="1736120" y="4172560"/>
              <a:ext cx="11520" cy="21960"/>
            </p14:xfrm>
          </p:contentPart>
        </mc:Choice>
        <mc:Fallback xmlns="">
          <p:pic>
            <p:nvPicPr>
              <p:cNvPr id="51" name="Ink 50">
                <a:extLst>
                  <a:ext uri="{FF2B5EF4-FFF2-40B4-BE49-F238E27FC236}">
                    <a16:creationId xmlns:a16="http://schemas.microsoft.com/office/drawing/2014/main" id="{BFB6DD34-4580-6500-CAAB-A3303B49B173}"/>
                  </a:ext>
                </a:extLst>
              </p:cNvPr>
              <p:cNvPicPr/>
              <p:nvPr/>
            </p:nvPicPr>
            <p:blipFill>
              <a:blip r:embed="rId38"/>
              <a:stretch>
                <a:fillRect/>
              </a:stretch>
            </p:blipFill>
            <p:spPr>
              <a:xfrm>
                <a:off x="1730000" y="4166440"/>
                <a:ext cx="23760" cy="3420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52" name="Ink 51">
                <a:extLst>
                  <a:ext uri="{FF2B5EF4-FFF2-40B4-BE49-F238E27FC236}">
                    <a16:creationId xmlns:a16="http://schemas.microsoft.com/office/drawing/2014/main" id="{E8B2FCAB-9AAC-551F-3C9F-CC769FE00527}"/>
                  </a:ext>
                </a:extLst>
              </p14:cNvPr>
              <p14:cNvContentPartPr/>
              <p14:nvPr/>
            </p14:nvContentPartPr>
            <p14:xfrm>
              <a:off x="1744400" y="4194160"/>
              <a:ext cx="360" cy="360"/>
            </p14:xfrm>
          </p:contentPart>
        </mc:Choice>
        <mc:Fallback xmlns="">
          <p:pic>
            <p:nvPicPr>
              <p:cNvPr id="52" name="Ink 51">
                <a:extLst>
                  <a:ext uri="{FF2B5EF4-FFF2-40B4-BE49-F238E27FC236}">
                    <a16:creationId xmlns:a16="http://schemas.microsoft.com/office/drawing/2014/main" id="{E8B2FCAB-9AAC-551F-3C9F-CC769FE00527}"/>
                  </a:ext>
                </a:extLst>
              </p:cNvPr>
              <p:cNvPicPr/>
              <p:nvPr/>
            </p:nvPicPr>
            <p:blipFill>
              <a:blip r:embed="rId40"/>
              <a:stretch>
                <a:fillRect/>
              </a:stretch>
            </p:blipFill>
            <p:spPr>
              <a:xfrm>
                <a:off x="1738280" y="418804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53" name="Ink 52">
                <a:extLst>
                  <a:ext uri="{FF2B5EF4-FFF2-40B4-BE49-F238E27FC236}">
                    <a16:creationId xmlns:a16="http://schemas.microsoft.com/office/drawing/2014/main" id="{7CC29DF5-71F5-E9CD-6AF2-70D7DDD9E01F}"/>
                  </a:ext>
                </a:extLst>
              </p14:cNvPr>
              <p14:cNvContentPartPr/>
              <p14:nvPr/>
            </p14:nvContentPartPr>
            <p14:xfrm>
              <a:off x="1740440" y="4190560"/>
              <a:ext cx="27000" cy="8640"/>
            </p14:xfrm>
          </p:contentPart>
        </mc:Choice>
        <mc:Fallback xmlns="">
          <p:pic>
            <p:nvPicPr>
              <p:cNvPr id="53" name="Ink 52">
                <a:extLst>
                  <a:ext uri="{FF2B5EF4-FFF2-40B4-BE49-F238E27FC236}">
                    <a16:creationId xmlns:a16="http://schemas.microsoft.com/office/drawing/2014/main" id="{7CC29DF5-71F5-E9CD-6AF2-70D7DDD9E01F}"/>
                  </a:ext>
                </a:extLst>
              </p:cNvPr>
              <p:cNvPicPr/>
              <p:nvPr/>
            </p:nvPicPr>
            <p:blipFill>
              <a:blip r:embed="rId42"/>
              <a:stretch>
                <a:fillRect/>
              </a:stretch>
            </p:blipFill>
            <p:spPr>
              <a:xfrm>
                <a:off x="1734320" y="4184440"/>
                <a:ext cx="39240" cy="2088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54" name="Ink 53">
                <a:extLst>
                  <a:ext uri="{FF2B5EF4-FFF2-40B4-BE49-F238E27FC236}">
                    <a16:creationId xmlns:a16="http://schemas.microsoft.com/office/drawing/2014/main" id="{71EC4D43-94AE-2BE4-F1DB-39A8E4295E20}"/>
                  </a:ext>
                </a:extLst>
              </p14:cNvPr>
              <p14:cNvContentPartPr/>
              <p14:nvPr/>
            </p14:nvContentPartPr>
            <p14:xfrm>
              <a:off x="1835480" y="4186240"/>
              <a:ext cx="20160" cy="6480"/>
            </p14:xfrm>
          </p:contentPart>
        </mc:Choice>
        <mc:Fallback xmlns="">
          <p:pic>
            <p:nvPicPr>
              <p:cNvPr id="54" name="Ink 53">
                <a:extLst>
                  <a:ext uri="{FF2B5EF4-FFF2-40B4-BE49-F238E27FC236}">
                    <a16:creationId xmlns:a16="http://schemas.microsoft.com/office/drawing/2014/main" id="{71EC4D43-94AE-2BE4-F1DB-39A8E4295E20}"/>
                  </a:ext>
                </a:extLst>
              </p:cNvPr>
              <p:cNvPicPr/>
              <p:nvPr/>
            </p:nvPicPr>
            <p:blipFill>
              <a:blip r:embed="rId44"/>
              <a:stretch>
                <a:fillRect/>
              </a:stretch>
            </p:blipFill>
            <p:spPr>
              <a:xfrm>
                <a:off x="1829360" y="4180120"/>
                <a:ext cx="32400" cy="1872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55" name="Ink 54">
                <a:extLst>
                  <a:ext uri="{FF2B5EF4-FFF2-40B4-BE49-F238E27FC236}">
                    <a16:creationId xmlns:a16="http://schemas.microsoft.com/office/drawing/2014/main" id="{8EADD894-B98C-3019-8055-59050973F4E1}"/>
                  </a:ext>
                </a:extLst>
              </p14:cNvPr>
              <p14:cNvContentPartPr/>
              <p14:nvPr/>
            </p14:nvContentPartPr>
            <p14:xfrm>
              <a:off x="1890920" y="4166800"/>
              <a:ext cx="28080" cy="7920"/>
            </p14:xfrm>
          </p:contentPart>
        </mc:Choice>
        <mc:Fallback xmlns="">
          <p:pic>
            <p:nvPicPr>
              <p:cNvPr id="55" name="Ink 54">
                <a:extLst>
                  <a:ext uri="{FF2B5EF4-FFF2-40B4-BE49-F238E27FC236}">
                    <a16:creationId xmlns:a16="http://schemas.microsoft.com/office/drawing/2014/main" id="{8EADD894-B98C-3019-8055-59050973F4E1}"/>
                  </a:ext>
                </a:extLst>
              </p:cNvPr>
              <p:cNvPicPr/>
              <p:nvPr/>
            </p:nvPicPr>
            <p:blipFill>
              <a:blip r:embed="rId46"/>
              <a:stretch>
                <a:fillRect/>
              </a:stretch>
            </p:blipFill>
            <p:spPr>
              <a:xfrm>
                <a:off x="1884800" y="4160680"/>
                <a:ext cx="40320" cy="2016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56" name="Ink 55">
                <a:extLst>
                  <a:ext uri="{FF2B5EF4-FFF2-40B4-BE49-F238E27FC236}">
                    <a16:creationId xmlns:a16="http://schemas.microsoft.com/office/drawing/2014/main" id="{F5C0C7C6-ADFB-8D65-025A-427B579122E3}"/>
                  </a:ext>
                </a:extLst>
              </p14:cNvPr>
              <p14:cNvContentPartPr/>
              <p14:nvPr/>
            </p14:nvContentPartPr>
            <p14:xfrm>
              <a:off x="1946360" y="4172200"/>
              <a:ext cx="19440" cy="4680"/>
            </p14:xfrm>
          </p:contentPart>
        </mc:Choice>
        <mc:Fallback xmlns="">
          <p:pic>
            <p:nvPicPr>
              <p:cNvPr id="56" name="Ink 55">
                <a:extLst>
                  <a:ext uri="{FF2B5EF4-FFF2-40B4-BE49-F238E27FC236}">
                    <a16:creationId xmlns:a16="http://schemas.microsoft.com/office/drawing/2014/main" id="{F5C0C7C6-ADFB-8D65-025A-427B579122E3}"/>
                  </a:ext>
                </a:extLst>
              </p:cNvPr>
              <p:cNvPicPr/>
              <p:nvPr/>
            </p:nvPicPr>
            <p:blipFill>
              <a:blip r:embed="rId48"/>
              <a:stretch>
                <a:fillRect/>
              </a:stretch>
            </p:blipFill>
            <p:spPr>
              <a:xfrm>
                <a:off x="1940240" y="4166080"/>
                <a:ext cx="3168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57" name="Ink 56">
                <a:extLst>
                  <a:ext uri="{FF2B5EF4-FFF2-40B4-BE49-F238E27FC236}">
                    <a16:creationId xmlns:a16="http://schemas.microsoft.com/office/drawing/2014/main" id="{E12ED481-31B4-EEFB-3FF4-B4914D26D5B3}"/>
                  </a:ext>
                </a:extLst>
              </p14:cNvPr>
              <p14:cNvContentPartPr/>
              <p14:nvPr/>
            </p14:nvContentPartPr>
            <p14:xfrm>
              <a:off x="2021240" y="4192000"/>
              <a:ext cx="41760" cy="3960"/>
            </p14:xfrm>
          </p:contentPart>
        </mc:Choice>
        <mc:Fallback xmlns="">
          <p:pic>
            <p:nvPicPr>
              <p:cNvPr id="57" name="Ink 56">
                <a:extLst>
                  <a:ext uri="{FF2B5EF4-FFF2-40B4-BE49-F238E27FC236}">
                    <a16:creationId xmlns:a16="http://schemas.microsoft.com/office/drawing/2014/main" id="{E12ED481-31B4-EEFB-3FF4-B4914D26D5B3}"/>
                  </a:ext>
                </a:extLst>
              </p:cNvPr>
              <p:cNvPicPr/>
              <p:nvPr/>
            </p:nvPicPr>
            <p:blipFill>
              <a:blip r:embed="rId50"/>
              <a:stretch>
                <a:fillRect/>
              </a:stretch>
            </p:blipFill>
            <p:spPr>
              <a:xfrm>
                <a:off x="2015120" y="4185880"/>
                <a:ext cx="5400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58" name="Ink 57">
                <a:extLst>
                  <a:ext uri="{FF2B5EF4-FFF2-40B4-BE49-F238E27FC236}">
                    <a16:creationId xmlns:a16="http://schemas.microsoft.com/office/drawing/2014/main" id="{D84A50C7-6A7C-36A6-9443-D22DB2369CFB}"/>
                  </a:ext>
                </a:extLst>
              </p14:cNvPr>
              <p14:cNvContentPartPr/>
              <p14:nvPr/>
            </p14:nvContentPartPr>
            <p14:xfrm>
              <a:off x="2096480" y="4184800"/>
              <a:ext cx="18360" cy="3960"/>
            </p14:xfrm>
          </p:contentPart>
        </mc:Choice>
        <mc:Fallback xmlns="">
          <p:pic>
            <p:nvPicPr>
              <p:cNvPr id="58" name="Ink 57">
                <a:extLst>
                  <a:ext uri="{FF2B5EF4-FFF2-40B4-BE49-F238E27FC236}">
                    <a16:creationId xmlns:a16="http://schemas.microsoft.com/office/drawing/2014/main" id="{D84A50C7-6A7C-36A6-9443-D22DB2369CFB}"/>
                  </a:ext>
                </a:extLst>
              </p:cNvPr>
              <p:cNvPicPr/>
              <p:nvPr/>
            </p:nvPicPr>
            <p:blipFill>
              <a:blip r:embed="rId52"/>
              <a:stretch>
                <a:fillRect/>
              </a:stretch>
            </p:blipFill>
            <p:spPr>
              <a:xfrm>
                <a:off x="2090360" y="4178680"/>
                <a:ext cx="3060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60" name="Ink 59">
                <a:extLst>
                  <a:ext uri="{FF2B5EF4-FFF2-40B4-BE49-F238E27FC236}">
                    <a16:creationId xmlns:a16="http://schemas.microsoft.com/office/drawing/2014/main" id="{D268DC35-7488-6E1A-67FC-4CE1746CAFEA}"/>
                  </a:ext>
                </a:extLst>
              </p14:cNvPr>
              <p14:cNvContentPartPr/>
              <p14:nvPr/>
            </p14:nvContentPartPr>
            <p14:xfrm>
              <a:off x="2108360" y="4508440"/>
              <a:ext cx="1800" cy="24480"/>
            </p14:xfrm>
          </p:contentPart>
        </mc:Choice>
        <mc:Fallback xmlns="">
          <p:pic>
            <p:nvPicPr>
              <p:cNvPr id="60" name="Ink 59">
                <a:extLst>
                  <a:ext uri="{FF2B5EF4-FFF2-40B4-BE49-F238E27FC236}">
                    <a16:creationId xmlns:a16="http://schemas.microsoft.com/office/drawing/2014/main" id="{D268DC35-7488-6E1A-67FC-4CE1746CAFEA}"/>
                  </a:ext>
                </a:extLst>
              </p:cNvPr>
              <p:cNvPicPr/>
              <p:nvPr/>
            </p:nvPicPr>
            <p:blipFill>
              <a:blip r:embed="rId54"/>
              <a:stretch>
                <a:fillRect/>
              </a:stretch>
            </p:blipFill>
            <p:spPr>
              <a:xfrm>
                <a:off x="2102240" y="4502320"/>
                <a:ext cx="14040" cy="3672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61" name="Ink 60">
                <a:extLst>
                  <a:ext uri="{FF2B5EF4-FFF2-40B4-BE49-F238E27FC236}">
                    <a16:creationId xmlns:a16="http://schemas.microsoft.com/office/drawing/2014/main" id="{5654E754-C34B-CF1F-BE1D-F50CE60F2AA2}"/>
                  </a:ext>
                </a:extLst>
              </p14:cNvPr>
              <p14:cNvContentPartPr/>
              <p14:nvPr/>
            </p14:nvContentPartPr>
            <p14:xfrm>
              <a:off x="2118080" y="4439680"/>
              <a:ext cx="6120" cy="20520"/>
            </p14:xfrm>
          </p:contentPart>
        </mc:Choice>
        <mc:Fallback xmlns="">
          <p:pic>
            <p:nvPicPr>
              <p:cNvPr id="61" name="Ink 60">
                <a:extLst>
                  <a:ext uri="{FF2B5EF4-FFF2-40B4-BE49-F238E27FC236}">
                    <a16:creationId xmlns:a16="http://schemas.microsoft.com/office/drawing/2014/main" id="{5654E754-C34B-CF1F-BE1D-F50CE60F2AA2}"/>
                  </a:ext>
                </a:extLst>
              </p:cNvPr>
              <p:cNvPicPr/>
              <p:nvPr/>
            </p:nvPicPr>
            <p:blipFill>
              <a:blip r:embed="rId56"/>
              <a:stretch>
                <a:fillRect/>
              </a:stretch>
            </p:blipFill>
            <p:spPr>
              <a:xfrm>
                <a:off x="2111960" y="4433560"/>
                <a:ext cx="18360" cy="3276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62" name="Ink 61">
                <a:extLst>
                  <a:ext uri="{FF2B5EF4-FFF2-40B4-BE49-F238E27FC236}">
                    <a16:creationId xmlns:a16="http://schemas.microsoft.com/office/drawing/2014/main" id="{C41EB7C0-A783-9C50-D4BF-D38F61FD7280}"/>
                  </a:ext>
                </a:extLst>
              </p14:cNvPr>
              <p14:cNvContentPartPr/>
              <p14:nvPr/>
            </p14:nvContentPartPr>
            <p14:xfrm>
              <a:off x="2120240" y="4381720"/>
              <a:ext cx="4320" cy="19080"/>
            </p14:xfrm>
          </p:contentPart>
        </mc:Choice>
        <mc:Fallback xmlns="">
          <p:pic>
            <p:nvPicPr>
              <p:cNvPr id="62" name="Ink 61">
                <a:extLst>
                  <a:ext uri="{FF2B5EF4-FFF2-40B4-BE49-F238E27FC236}">
                    <a16:creationId xmlns:a16="http://schemas.microsoft.com/office/drawing/2014/main" id="{C41EB7C0-A783-9C50-D4BF-D38F61FD7280}"/>
                  </a:ext>
                </a:extLst>
              </p:cNvPr>
              <p:cNvPicPr/>
              <p:nvPr/>
            </p:nvPicPr>
            <p:blipFill>
              <a:blip r:embed="rId58"/>
              <a:stretch>
                <a:fillRect/>
              </a:stretch>
            </p:blipFill>
            <p:spPr>
              <a:xfrm>
                <a:off x="2114120" y="4375600"/>
                <a:ext cx="16560" cy="3132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63" name="Ink 62">
                <a:extLst>
                  <a:ext uri="{FF2B5EF4-FFF2-40B4-BE49-F238E27FC236}">
                    <a16:creationId xmlns:a16="http://schemas.microsoft.com/office/drawing/2014/main" id="{5886C147-81FC-199B-3972-EEDC879FB96C}"/>
                  </a:ext>
                </a:extLst>
              </p14:cNvPr>
              <p14:cNvContentPartPr/>
              <p14:nvPr/>
            </p14:nvContentPartPr>
            <p14:xfrm>
              <a:off x="2126000" y="4289200"/>
              <a:ext cx="3960" cy="30240"/>
            </p14:xfrm>
          </p:contentPart>
        </mc:Choice>
        <mc:Fallback xmlns="">
          <p:pic>
            <p:nvPicPr>
              <p:cNvPr id="63" name="Ink 62">
                <a:extLst>
                  <a:ext uri="{FF2B5EF4-FFF2-40B4-BE49-F238E27FC236}">
                    <a16:creationId xmlns:a16="http://schemas.microsoft.com/office/drawing/2014/main" id="{5886C147-81FC-199B-3972-EEDC879FB96C}"/>
                  </a:ext>
                </a:extLst>
              </p:cNvPr>
              <p:cNvPicPr/>
              <p:nvPr/>
            </p:nvPicPr>
            <p:blipFill>
              <a:blip r:embed="rId60"/>
              <a:stretch>
                <a:fillRect/>
              </a:stretch>
            </p:blipFill>
            <p:spPr>
              <a:xfrm>
                <a:off x="2119880" y="4283080"/>
                <a:ext cx="16200" cy="4248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64" name="Ink 63">
                <a:extLst>
                  <a:ext uri="{FF2B5EF4-FFF2-40B4-BE49-F238E27FC236}">
                    <a16:creationId xmlns:a16="http://schemas.microsoft.com/office/drawing/2014/main" id="{45C5E213-60CB-5DB8-6E5B-4E6DFE907DF8}"/>
                  </a:ext>
                </a:extLst>
              </p14:cNvPr>
              <p14:cNvContentPartPr/>
              <p14:nvPr/>
            </p14:nvContentPartPr>
            <p14:xfrm>
              <a:off x="2125640" y="4195600"/>
              <a:ext cx="6840" cy="31680"/>
            </p14:xfrm>
          </p:contentPart>
        </mc:Choice>
        <mc:Fallback xmlns="">
          <p:pic>
            <p:nvPicPr>
              <p:cNvPr id="64" name="Ink 63">
                <a:extLst>
                  <a:ext uri="{FF2B5EF4-FFF2-40B4-BE49-F238E27FC236}">
                    <a16:creationId xmlns:a16="http://schemas.microsoft.com/office/drawing/2014/main" id="{45C5E213-60CB-5DB8-6E5B-4E6DFE907DF8}"/>
                  </a:ext>
                </a:extLst>
              </p:cNvPr>
              <p:cNvPicPr/>
              <p:nvPr/>
            </p:nvPicPr>
            <p:blipFill>
              <a:blip r:embed="rId62"/>
              <a:stretch>
                <a:fillRect/>
              </a:stretch>
            </p:blipFill>
            <p:spPr>
              <a:xfrm>
                <a:off x="2119520" y="4189480"/>
                <a:ext cx="19080" cy="4392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66" name="Ink 65">
                <a:extLst>
                  <a:ext uri="{FF2B5EF4-FFF2-40B4-BE49-F238E27FC236}">
                    <a16:creationId xmlns:a16="http://schemas.microsoft.com/office/drawing/2014/main" id="{4E7E899C-0D06-DE8D-5D91-18FCDA2CB341}"/>
                  </a:ext>
                </a:extLst>
              </p14:cNvPr>
              <p14:cNvContentPartPr/>
              <p14:nvPr/>
            </p14:nvContentPartPr>
            <p14:xfrm>
              <a:off x="2745200" y="4524280"/>
              <a:ext cx="360" cy="360"/>
            </p14:xfrm>
          </p:contentPart>
        </mc:Choice>
        <mc:Fallback xmlns="">
          <p:pic>
            <p:nvPicPr>
              <p:cNvPr id="66" name="Ink 65">
                <a:extLst>
                  <a:ext uri="{FF2B5EF4-FFF2-40B4-BE49-F238E27FC236}">
                    <a16:creationId xmlns:a16="http://schemas.microsoft.com/office/drawing/2014/main" id="{4E7E899C-0D06-DE8D-5D91-18FCDA2CB341}"/>
                  </a:ext>
                </a:extLst>
              </p:cNvPr>
              <p:cNvPicPr/>
              <p:nvPr/>
            </p:nvPicPr>
            <p:blipFill>
              <a:blip r:embed="rId40"/>
              <a:stretch>
                <a:fillRect/>
              </a:stretch>
            </p:blipFill>
            <p:spPr>
              <a:xfrm>
                <a:off x="2739080" y="451816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67" name="Ink 66">
                <a:extLst>
                  <a:ext uri="{FF2B5EF4-FFF2-40B4-BE49-F238E27FC236}">
                    <a16:creationId xmlns:a16="http://schemas.microsoft.com/office/drawing/2014/main" id="{9AB411BE-0A50-3046-F9C2-7B3D565FEB30}"/>
                  </a:ext>
                </a:extLst>
              </p14:cNvPr>
              <p14:cNvContentPartPr/>
              <p14:nvPr/>
            </p14:nvContentPartPr>
            <p14:xfrm>
              <a:off x="2745200" y="4512400"/>
              <a:ext cx="33840" cy="57600"/>
            </p14:xfrm>
          </p:contentPart>
        </mc:Choice>
        <mc:Fallback xmlns="">
          <p:pic>
            <p:nvPicPr>
              <p:cNvPr id="67" name="Ink 66">
                <a:extLst>
                  <a:ext uri="{FF2B5EF4-FFF2-40B4-BE49-F238E27FC236}">
                    <a16:creationId xmlns:a16="http://schemas.microsoft.com/office/drawing/2014/main" id="{9AB411BE-0A50-3046-F9C2-7B3D565FEB30}"/>
                  </a:ext>
                </a:extLst>
              </p:cNvPr>
              <p:cNvPicPr/>
              <p:nvPr/>
            </p:nvPicPr>
            <p:blipFill>
              <a:blip r:embed="rId65"/>
              <a:stretch>
                <a:fillRect/>
              </a:stretch>
            </p:blipFill>
            <p:spPr>
              <a:xfrm>
                <a:off x="2739080" y="4506280"/>
                <a:ext cx="46080" cy="6984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68" name="Ink 67">
                <a:extLst>
                  <a:ext uri="{FF2B5EF4-FFF2-40B4-BE49-F238E27FC236}">
                    <a16:creationId xmlns:a16="http://schemas.microsoft.com/office/drawing/2014/main" id="{F8110026-6238-7941-93B7-227F94AF43CF}"/>
                  </a:ext>
                </a:extLst>
              </p14:cNvPr>
              <p14:cNvContentPartPr/>
              <p14:nvPr/>
            </p14:nvContentPartPr>
            <p14:xfrm>
              <a:off x="2786600" y="4419880"/>
              <a:ext cx="4320" cy="43920"/>
            </p14:xfrm>
          </p:contentPart>
        </mc:Choice>
        <mc:Fallback xmlns="">
          <p:pic>
            <p:nvPicPr>
              <p:cNvPr id="68" name="Ink 67">
                <a:extLst>
                  <a:ext uri="{FF2B5EF4-FFF2-40B4-BE49-F238E27FC236}">
                    <a16:creationId xmlns:a16="http://schemas.microsoft.com/office/drawing/2014/main" id="{F8110026-6238-7941-93B7-227F94AF43CF}"/>
                  </a:ext>
                </a:extLst>
              </p:cNvPr>
              <p:cNvPicPr/>
              <p:nvPr/>
            </p:nvPicPr>
            <p:blipFill>
              <a:blip r:embed="rId67"/>
              <a:stretch>
                <a:fillRect/>
              </a:stretch>
            </p:blipFill>
            <p:spPr>
              <a:xfrm>
                <a:off x="2780480" y="4413760"/>
                <a:ext cx="16560" cy="5616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69" name="Ink 68">
                <a:extLst>
                  <a:ext uri="{FF2B5EF4-FFF2-40B4-BE49-F238E27FC236}">
                    <a16:creationId xmlns:a16="http://schemas.microsoft.com/office/drawing/2014/main" id="{42EFC62C-4ED7-8E0F-7C93-9EA481F30579}"/>
                  </a:ext>
                </a:extLst>
              </p14:cNvPr>
              <p14:cNvContentPartPr/>
              <p14:nvPr/>
            </p14:nvContentPartPr>
            <p14:xfrm>
              <a:off x="2787320" y="4261120"/>
              <a:ext cx="7920" cy="62640"/>
            </p14:xfrm>
          </p:contentPart>
        </mc:Choice>
        <mc:Fallback xmlns="">
          <p:pic>
            <p:nvPicPr>
              <p:cNvPr id="69" name="Ink 68">
                <a:extLst>
                  <a:ext uri="{FF2B5EF4-FFF2-40B4-BE49-F238E27FC236}">
                    <a16:creationId xmlns:a16="http://schemas.microsoft.com/office/drawing/2014/main" id="{42EFC62C-4ED7-8E0F-7C93-9EA481F30579}"/>
                  </a:ext>
                </a:extLst>
              </p:cNvPr>
              <p:cNvPicPr/>
              <p:nvPr/>
            </p:nvPicPr>
            <p:blipFill>
              <a:blip r:embed="rId69"/>
              <a:stretch>
                <a:fillRect/>
              </a:stretch>
            </p:blipFill>
            <p:spPr>
              <a:xfrm>
                <a:off x="2781200" y="4255000"/>
                <a:ext cx="20160" cy="7488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70" name="Ink 69">
                <a:extLst>
                  <a:ext uri="{FF2B5EF4-FFF2-40B4-BE49-F238E27FC236}">
                    <a16:creationId xmlns:a16="http://schemas.microsoft.com/office/drawing/2014/main" id="{AE35A849-66EF-7E35-22FF-79E7763D1D7B}"/>
                  </a:ext>
                </a:extLst>
              </p14:cNvPr>
              <p14:cNvContentPartPr/>
              <p14:nvPr/>
            </p14:nvContentPartPr>
            <p14:xfrm>
              <a:off x="2798480" y="4122160"/>
              <a:ext cx="4320" cy="45000"/>
            </p14:xfrm>
          </p:contentPart>
        </mc:Choice>
        <mc:Fallback xmlns="">
          <p:pic>
            <p:nvPicPr>
              <p:cNvPr id="70" name="Ink 69">
                <a:extLst>
                  <a:ext uri="{FF2B5EF4-FFF2-40B4-BE49-F238E27FC236}">
                    <a16:creationId xmlns:a16="http://schemas.microsoft.com/office/drawing/2014/main" id="{AE35A849-66EF-7E35-22FF-79E7763D1D7B}"/>
                  </a:ext>
                </a:extLst>
              </p:cNvPr>
              <p:cNvPicPr/>
              <p:nvPr/>
            </p:nvPicPr>
            <p:blipFill>
              <a:blip r:embed="rId71"/>
              <a:stretch>
                <a:fillRect/>
              </a:stretch>
            </p:blipFill>
            <p:spPr>
              <a:xfrm>
                <a:off x="2792360" y="4116040"/>
                <a:ext cx="16560" cy="5724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71" name="Ink 70">
                <a:extLst>
                  <a:ext uri="{FF2B5EF4-FFF2-40B4-BE49-F238E27FC236}">
                    <a16:creationId xmlns:a16="http://schemas.microsoft.com/office/drawing/2014/main" id="{785DDCB7-73C3-A88E-BEE0-F4BAB4FD3289}"/>
                  </a:ext>
                </a:extLst>
              </p14:cNvPr>
              <p14:cNvContentPartPr/>
              <p14:nvPr/>
            </p14:nvContentPartPr>
            <p14:xfrm>
              <a:off x="2814320" y="3972760"/>
              <a:ext cx="6480" cy="50760"/>
            </p14:xfrm>
          </p:contentPart>
        </mc:Choice>
        <mc:Fallback xmlns="">
          <p:pic>
            <p:nvPicPr>
              <p:cNvPr id="71" name="Ink 70">
                <a:extLst>
                  <a:ext uri="{FF2B5EF4-FFF2-40B4-BE49-F238E27FC236}">
                    <a16:creationId xmlns:a16="http://schemas.microsoft.com/office/drawing/2014/main" id="{785DDCB7-73C3-A88E-BEE0-F4BAB4FD3289}"/>
                  </a:ext>
                </a:extLst>
              </p:cNvPr>
              <p:cNvPicPr/>
              <p:nvPr/>
            </p:nvPicPr>
            <p:blipFill>
              <a:blip r:embed="rId73"/>
              <a:stretch>
                <a:fillRect/>
              </a:stretch>
            </p:blipFill>
            <p:spPr>
              <a:xfrm>
                <a:off x="2808200" y="3966640"/>
                <a:ext cx="18720" cy="6300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72" name="Ink 71">
                <a:extLst>
                  <a:ext uri="{FF2B5EF4-FFF2-40B4-BE49-F238E27FC236}">
                    <a16:creationId xmlns:a16="http://schemas.microsoft.com/office/drawing/2014/main" id="{84F8367D-B982-A135-9E12-36032B07C94F}"/>
                  </a:ext>
                </a:extLst>
              </p14:cNvPr>
              <p14:cNvContentPartPr/>
              <p14:nvPr/>
            </p14:nvContentPartPr>
            <p14:xfrm>
              <a:off x="2816480" y="3812200"/>
              <a:ext cx="8280" cy="59760"/>
            </p14:xfrm>
          </p:contentPart>
        </mc:Choice>
        <mc:Fallback xmlns="">
          <p:pic>
            <p:nvPicPr>
              <p:cNvPr id="72" name="Ink 71">
                <a:extLst>
                  <a:ext uri="{FF2B5EF4-FFF2-40B4-BE49-F238E27FC236}">
                    <a16:creationId xmlns:a16="http://schemas.microsoft.com/office/drawing/2014/main" id="{84F8367D-B982-A135-9E12-36032B07C94F}"/>
                  </a:ext>
                </a:extLst>
              </p:cNvPr>
              <p:cNvPicPr/>
              <p:nvPr/>
            </p:nvPicPr>
            <p:blipFill>
              <a:blip r:embed="rId75"/>
              <a:stretch>
                <a:fillRect/>
              </a:stretch>
            </p:blipFill>
            <p:spPr>
              <a:xfrm>
                <a:off x="2810360" y="3806080"/>
                <a:ext cx="2052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95" name="Ink 94">
                <a:extLst>
                  <a:ext uri="{FF2B5EF4-FFF2-40B4-BE49-F238E27FC236}">
                    <a16:creationId xmlns:a16="http://schemas.microsoft.com/office/drawing/2014/main" id="{AD1A41AF-6DC1-3573-249C-3E2B2A0715B4}"/>
                  </a:ext>
                </a:extLst>
              </p14:cNvPr>
              <p14:cNvContentPartPr/>
              <p14:nvPr/>
            </p14:nvContentPartPr>
            <p14:xfrm>
              <a:off x="2094320" y="4160680"/>
              <a:ext cx="55800" cy="59400"/>
            </p14:xfrm>
          </p:contentPart>
        </mc:Choice>
        <mc:Fallback xmlns="">
          <p:pic>
            <p:nvPicPr>
              <p:cNvPr id="95" name="Ink 94">
                <a:extLst>
                  <a:ext uri="{FF2B5EF4-FFF2-40B4-BE49-F238E27FC236}">
                    <a16:creationId xmlns:a16="http://schemas.microsoft.com/office/drawing/2014/main" id="{AD1A41AF-6DC1-3573-249C-3E2B2A0715B4}"/>
                  </a:ext>
                </a:extLst>
              </p:cNvPr>
              <p:cNvPicPr/>
              <p:nvPr/>
            </p:nvPicPr>
            <p:blipFill>
              <a:blip r:embed="rId77"/>
              <a:stretch>
                <a:fillRect/>
              </a:stretch>
            </p:blipFill>
            <p:spPr>
              <a:xfrm>
                <a:off x="2088200" y="4154560"/>
                <a:ext cx="68040" cy="7164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96" name="Ink 95">
                <a:extLst>
                  <a:ext uri="{FF2B5EF4-FFF2-40B4-BE49-F238E27FC236}">
                    <a16:creationId xmlns:a16="http://schemas.microsoft.com/office/drawing/2014/main" id="{42EE9A19-C7A8-162D-09BA-3C4CA8E2E685}"/>
                  </a:ext>
                </a:extLst>
              </p14:cNvPr>
              <p14:cNvContentPartPr/>
              <p14:nvPr/>
            </p14:nvContentPartPr>
            <p14:xfrm>
              <a:off x="2108720" y="3408640"/>
              <a:ext cx="722160" cy="788760"/>
            </p14:xfrm>
          </p:contentPart>
        </mc:Choice>
        <mc:Fallback xmlns="">
          <p:pic>
            <p:nvPicPr>
              <p:cNvPr id="96" name="Ink 95">
                <a:extLst>
                  <a:ext uri="{FF2B5EF4-FFF2-40B4-BE49-F238E27FC236}">
                    <a16:creationId xmlns:a16="http://schemas.microsoft.com/office/drawing/2014/main" id="{42EE9A19-C7A8-162D-09BA-3C4CA8E2E685}"/>
                  </a:ext>
                </a:extLst>
              </p:cNvPr>
              <p:cNvPicPr/>
              <p:nvPr/>
            </p:nvPicPr>
            <p:blipFill>
              <a:blip r:embed="rId79"/>
              <a:stretch>
                <a:fillRect/>
              </a:stretch>
            </p:blipFill>
            <p:spPr>
              <a:xfrm>
                <a:off x="2102600" y="3402520"/>
                <a:ext cx="734400" cy="801000"/>
              </a:xfrm>
              <a:prstGeom prst="rect">
                <a:avLst/>
              </a:prstGeom>
            </p:spPr>
          </p:pic>
        </mc:Fallback>
      </mc:AlternateContent>
      <p:grpSp>
        <p:nvGrpSpPr>
          <p:cNvPr id="121" name="Group 120">
            <a:extLst>
              <a:ext uri="{FF2B5EF4-FFF2-40B4-BE49-F238E27FC236}">
                <a16:creationId xmlns:a16="http://schemas.microsoft.com/office/drawing/2014/main" id="{43AAB8D1-7DDF-314C-2724-006A0E785027}"/>
              </a:ext>
            </a:extLst>
          </p:cNvPr>
          <p:cNvGrpSpPr/>
          <p:nvPr/>
        </p:nvGrpSpPr>
        <p:grpSpPr>
          <a:xfrm>
            <a:off x="2474120" y="3824800"/>
            <a:ext cx="6480" cy="68760"/>
            <a:chOff x="2474120" y="3824800"/>
            <a:chExt cx="6480" cy="68760"/>
          </a:xfrm>
        </p:grpSpPr>
        <mc:AlternateContent xmlns:mc="http://schemas.openxmlformats.org/markup-compatibility/2006" xmlns:p14="http://schemas.microsoft.com/office/powerpoint/2010/main">
          <mc:Choice Requires="p14">
            <p:contentPart p14:bwMode="auto" r:id="rId80">
              <p14:nvContentPartPr>
                <p14:cNvPr id="118" name="Ink 117">
                  <a:extLst>
                    <a:ext uri="{FF2B5EF4-FFF2-40B4-BE49-F238E27FC236}">
                      <a16:creationId xmlns:a16="http://schemas.microsoft.com/office/drawing/2014/main" id="{495150F3-2386-04A8-F93E-E69B5965C5ED}"/>
                    </a:ext>
                  </a:extLst>
                </p14:cNvPr>
                <p14:cNvContentPartPr/>
                <p14:nvPr/>
              </p14:nvContentPartPr>
              <p14:xfrm>
                <a:off x="2478080" y="3824800"/>
                <a:ext cx="2160" cy="3960"/>
              </p14:xfrm>
            </p:contentPart>
          </mc:Choice>
          <mc:Fallback xmlns="">
            <p:pic>
              <p:nvPicPr>
                <p:cNvPr id="118" name="Ink 117">
                  <a:extLst>
                    <a:ext uri="{FF2B5EF4-FFF2-40B4-BE49-F238E27FC236}">
                      <a16:creationId xmlns:a16="http://schemas.microsoft.com/office/drawing/2014/main" id="{495150F3-2386-04A8-F93E-E69B5965C5ED}"/>
                    </a:ext>
                  </a:extLst>
                </p:cNvPr>
                <p:cNvPicPr/>
                <p:nvPr/>
              </p:nvPicPr>
              <p:blipFill>
                <a:blip r:embed="rId81"/>
                <a:stretch>
                  <a:fillRect/>
                </a:stretch>
              </p:blipFill>
              <p:spPr>
                <a:xfrm>
                  <a:off x="2471960" y="3818680"/>
                  <a:ext cx="1440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119" name="Ink 118">
                  <a:extLst>
                    <a:ext uri="{FF2B5EF4-FFF2-40B4-BE49-F238E27FC236}">
                      <a16:creationId xmlns:a16="http://schemas.microsoft.com/office/drawing/2014/main" id="{3163B296-6923-70E3-2AA5-2273DD09B04F}"/>
                    </a:ext>
                  </a:extLst>
                </p14:cNvPr>
                <p14:cNvContentPartPr/>
                <p14:nvPr/>
              </p14:nvContentPartPr>
              <p14:xfrm>
                <a:off x="2480240" y="3828400"/>
                <a:ext cx="360" cy="360"/>
              </p14:xfrm>
            </p:contentPart>
          </mc:Choice>
          <mc:Fallback xmlns="">
            <p:pic>
              <p:nvPicPr>
                <p:cNvPr id="119" name="Ink 118">
                  <a:extLst>
                    <a:ext uri="{FF2B5EF4-FFF2-40B4-BE49-F238E27FC236}">
                      <a16:creationId xmlns:a16="http://schemas.microsoft.com/office/drawing/2014/main" id="{3163B296-6923-70E3-2AA5-2273DD09B04F}"/>
                    </a:ext>
                  </a:extLst>
                </p:cNvPr>
                <p:cNvPicPr/>
                <p:nvPr/>
              </p:nvPicPr>
              <p:blipFill>
                <a:blip r:embed="rId40"/>
                <a:stretch>
                  <a:fillRect/>
                </a:stretch>
              </p:blipFill>
              <p:spPr>
                <a:xfrm>
                  <a:off x="2474120" y="382228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120" name="Ink 119">
                  <a:extLst>
                    <a:ext uri="{FF2B5EF4-FFF2-40B4-BE49-F238E27FC236}">
                      <a16:creationId xmlns:a16="http://schemas.microsoft.com/office/drawing/2014/main" id="{74592C85-E303-E520-0A66-0857054363F1}"/>
                    </a:ext>
                  </a:extLst>
                </p14:cNvPr>
                <p14:cNvContentPartPr/>
                <p14:nvPr/>
              </p14:nvContentPartPr>
              <p14:xfrm>
                <a:off x="2474120" y="3828400"/>
                <a:ext cx="6120" cy="65160"/>
              </p14:xfrm>
            </p:contentPart>
          </mc:Choice>
          <mc:Fallback xmlns="">
            <p:pic>
              <p:nvPicPr>
                <p:cNvPr id="120" name="Ink 119">
                  <a:extLst>
                    <a:ext uri="{FF2B5EF4-FFF2-40B4-BE49-F238E27FC236}">
                      <a16:creationId xmlns:a16="http://schemas.microsoft.com/office/drawing/2014/main" id="{74592C85-E303-E520-0A66-0857054363F1}"/>
                    </a:ext>
                  </a:extLst>
                </p:cNvPr>
                <p:cNvPicPr/>
                <p:nvPr/>
              </p:nvPicPr>
              <p:blipFill>
                <a:blip r:embed="rId84"/>
                <a:stretch>
                  <a:fillRect/>
                </a:stretch>
              </p:blipFill>
              <p:spPr>
                <a:xfrm>
                  <a:off x="2468000" y="3822280"/>
                  <a:ext cx="18360" cy="77400"/>
                </a:xfrm>
                <a:prstGeom prst="rect">
                  <a:avLst/>
                </a:prstGeom>
              </p:spPr>
            </p:pic>
          </mc:Fallback>
        </mc:AlternateContent>
      </p:grpSp>
      <p:grpSp>
        <p:nvGrpSpPr>
          <p:cNvPr id="129" name="Group 128">
            <a:extLst>
              <a:ext uri="{FF2B5EF4-FFF2-40B4-BE49-F238E27FC236}">
                <a16:creationId xmlns:a16="http://schemas.microsoft.com/office/drawing/2014/main" id="{137C7C1F-D967-D3CA-E6B9-70513BA2498A}"/>
              </a:ext>
            </a:extLst>
          </p:cNvPr>
          <p:cNvGrpSpPr/>
          <p:nvPr/>
        </p:nvGrpSpPr>
        <p:grpSpPr>
          <a:xfrm>
            <a:off x="2373320" y="4573600"/>
            <a:ext cx="186120" cy="275040"/>
            <a:chOff x="2373320" y="4573600"/>
            <a:chExt cx="186120" cy="275040"/>
          </a:xfrm>
        </p:grpSpPr>
        <mc:AlternateContent xmlns:mc="http://schemas.openxmlformats.org/markup-compatibility/2006" xmlns:p14="http://schemas.microsoft.com/office/powerpoint/2010/main">
          <mc:Choice Requires="p14">
            <p:contentPart p14:bwMode="auto" r:id="rId85">
              <p14:nvContentPartPr>
                <p14:cNvPr id="122" name="Ink 121">
                  <a:extLst>
                    <a:ext uri="{FF2B5EF4-FFF2-40B4-BE49-F238E27FC236}">
                      <a16:creationId xmlns:a16="http://schemas.microsoft.com/office/drawing/2014/main" id="{05ACC734-E236-6846-1FDE-838C2649DBC3}"/>
                    </a:ext>
                  </a:extLst>
                </p14:cNvPr>
                <p14:cNvContentPartPr/>
                <p14:nvPr/>
              </p14:nvContentPartPr>
              <p14:xfrm>
                <a:off x="2464400" y="4573600"/>
                <a:ext cx="4320" cy="71280"/>
              </p14:xfrm>
            </p:contentPart>
          </mc:Choice>
          <mc:Fallback xmlns="">
            <p:pic>
              <p:nvPicPr>
                <p:cNvPr id="122" name="Ink 121">
                  <a:extLst>
                    <a:ext uri="{FF2B5EF4-FFF2-40B4-BE49-F238E27FC236}">
                      <a16:creationId xmlns:a16="http://schemas.microsoft.com/office/drawing/2014/main" id="{05ACC734-E236-6846-1FDE-838C2649DBC3}"/>
                    </a:ext>
                  </a:extLst>
                </p:cNvPr>
                <p:cNvPicPr/>
                <p:nvPr/>
              </p:nvPicPr>
              <p:blipFill>
                <a:blip r:embed="rId86"/>
                <a:stretch>
                  <a:fillRect/>
                </a:stretch>
              </p:blipFill>
              <p:spPr>
                <a:xfrm>
                  <a:off x="2458280" y="4567480"/>
                  <a:ext cx="16560" cy="8352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123" name="Ink 122">
                  <a:extLst>
                    <a:ext uri="{FF2B5EF4-FFF2-40B4-BE49-F238E27FC236}">
                      <a16:creationId xmlns:a16="http://schemas.microsoft.com/office/drawing/2014/main" id="{D5F4937C-E22C-89F6-D8A3-0DDC869F3081}"/>
                    </a:ext>
                  </a:extLst>
                </p14:cNvPr>
                <p14:cNvContentPartPr/>
                <p14:nvPr/>
              </p14:nvContentPartPr>
              <p14:xfrm>
                <a:off x="2436680" y="4726600"/>
                <a:ext cx="7920" cy="115200"/>
              </p14:xfrm>
            </p:contentPart>
          </mc:Choice>
          <mc:Fallback xmlns="">
            <p:pic>
              <p:nvPicPr>
                <p:cNvPr id="123" name="Ink 122">
                  <a:extLst>
                    <a:ext uri="{FF2B5EF4-FFF2-40B4-BE49-F238E27FC236}">
                      <a16:creationId xmlns:a16="http://schemas.microsoft.com/office/drawing/2014/main" id="{D5F4937C-E22C-89F6-D8A3-0DDC869F3081}"/>
                    </a:ext>
                  </a:extLst>
                </p:cNvPr>
                <p:cNvPicPr/>
                <p:nvPr/>
              </p:nvPicPr>
              <p:blipFill>
                <a:blip r:embed="rId88"/>
                <a:stretch>
                  <a:fillRect/>
                </a:stretch>
              </p:blipFill>
              <p:spPr>
                <a:xfrm>
                  <a:off x="2430560" y="4720480"/>
                  <a:ext cx="20160" cy="12744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124" name="Ink 123">
                  <a:extLst>
                    <a:ext uri="{FF2B5EF4-FFF2-40B4-BE49-F238E27FC236}">
                      <a16:creationId xmlns:a16="http://schemas.microsoft.com/office/drawing/2014/main" id="{3BD71E53-B88D-F313-AFB5-BEBF3796BE2D}"/>
                    </a:ext>
                  </a:extLst>
                </p14:cNvPr>
                <p14:cNvContentPartPr/>
                <p14:nvPr/>
              </p14:nvContentPartPr>
              <p14:xfrm>
                <a:off x="2373320" y="4682680"/>
                <a:ext cx="137880" cy="40680"/>
              </p14:xfrm>
            </p:contentPart>
          </mc:Choice>
          <mc:Fallback xmlns="">
            <p:pic>
              <p:nvPicPr>
                <p:cNvPr id="124" name="Ink 123">
                  <a:extLst>
                    <a:ext uri="{FF2B5EF4-FFF2-40B4-BE49-F238E27FC236}">
                      <a16:creationId xmlns:a16="http://schemas.microsoft.com/office/drawing/2014/main" id="{3BD71E53-B88D-F313-AFB5-BEBF3796BE2D}"/>
                    </a:ext>
                  </a:extLst>
                </p:cNvPr>
                <p:cNvPicPr/>
                <p:nvPr/>
              </p:nvPicPr>
              <p:blipFill>
                <a:blip r:embed="rId90"/>
                <a:stretch>
                  <a:fillRect/>
                </a:stretch>
              </p:blipFill>
              <p:spPr>
                <a:xfrm>
                  <a:off x="2367200" y="4676560"/>
                  <a:ext cx="150120" cy="5292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126" name="Ink 125">
                  <a:extLst>
                    <a:ext uri="{FF2B5EF4-FFF2-40B4-BE49-F238E27FC236}">
                      <a16:creationId xmlns:a16="http://schemas.microsoft.com/office/drawing/2014/main" id="{D8DB643A-4902-C301-5711-59772F9A46CD}"/>
                    </a:ext>
                  </a:extLst>
                </p14:cNvPr>
                <p14:cNvContentPartPr/>
                <p14:nvPr/>
              </p14:nvContentPartPr>
              <p14:xfrm>
                <a:off x="2436680" y="4700680"/>
                <a:ext cx="5400" cy="42840"/>
              </p14:xfrm>
            </p:contentPart>
          </mc:Choice>
          <mc:Fallback xmlns="">
            <p:pic>
              <p:nvPicPr>
                <p:cNvPr id="126" name="Ink 125">
                  <a:extLst>
                    <a:ext uri="{FF2B5EF4-FFF2-40B4-BE49-F238E27FC236}">
                      <a16:creationId xmlns:a16="http://schemas.microsoft.com/office/drawing/2014/main" id="{D8DB643A-4902-C301-5711-59772F9A46CD}"/>
                    </a:ext>
                  </a:extLst>
                </p:cNvPr>
                <p:cNvPicPr/>
                <p:nvPr/>
              </p:nvPicPr>
              <p:blipFill>
                <a:blip r:embed="rId92"/>
                <a:stretch>
                  <a:fillRect/>
                </a:stretch>
              </p:blipFill>
              <p:spPr>
                <a:xfrm>
                  <a:off x="2430560" y="4694560"/>
                  <a:ext cx="17640" cy="5508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128" name="Ink 127">
                  <a:extLst>
                    <a:ext uri="{FF2B5EF4-FFF2-40B4-BE49-F238E27FC236}">
                      <a16:creationId xmlns:a16="http://schemas.microsoft.com/office/drawing/2014/main" id="{C27D7692-347E-7387-BE07-CFD17AE214B0}"/>
                    </a:ext>
                  </a:extLst>
                </p14:cNvPr>
                <p14:cNvContentPartPr/>
                <p14:nvPr/>
              </p14:nvContentPartPr>
              <p14:xfrm>
                <a:off x="2479880" y="4754680"/>
                <a:ext cx="79560" cy="93960"/>
              </p14:xfrm>
            </p:contentPart>
          </mc:Choice>
          <mc:Fallback xmlns="">
            <p:pic>
              <p:nvPicPr>
                <p:cNvPr id="128" name="Ink 127">
                  <a:extLst>
                    <a:ext uri="{FF2B5EF4-FFF2-40B4-BE49-F238E27FC236}">
                      <a16:creationId xmlns:a16="http://schemas.microsoft.com/office/drawing/2014/main" id="{C27D7692-347E-7387-BE07-CFD17AE214B0}"/>
                    </a:ext>
                  </a:extLst>
                </p:cNvPr>
                <p:cNvPicPr/>
                <p:nvPr/>
              </p:nvPicPr>
              <p:blipFill>
                <a:blip r:embed="rId94"/>
                <a:stretch>
                  <a:fillRect/>
                </a:stretch>
              </p:blipFill>
              <p:spPr>
                <a:xfrm>
                  <a:off x="2473760" y="4748560"/>
                  <a:ext cx="91800" cy="106200"/>
                </a:xfrm>
                <a:prstGeom prst="rect">
                  <a:avLst/>
                </a:prstGeom>
              </p:spPr>
            </p:pic>
          </mc:Fallback>
        </mc:AlternateContent>
      </p:grpSp>
      <p:grpSp>
        <p:nvGrpSpPr>
          <p:cNvPr id="137" name="Group 136">
            <a:extLst>
              <a:ext uri="{FF2B5EF4-FFF2-40B4-BE49-F238E27FC236}">
                <a16:creationId xmlns:a16="http://schemas.microsoft.com/office/drawing/2014/main" id="{2C22B573-48CF-4F11-6CEC-40C7D345E4D7}"/>
              </a:ext>
            </a:extLst>
          </p:cNvPr>
          <p:cNvGrpSpPr/>
          <p:nvPr/>
        </p:nvGrpSpPr>
        <p:grpSpPr>
          <a:xfrm>
            <a:off x="1685000" y="3336280"/>
            <a:ext cx="1220760" cy="396000"/>
            <a:chOff x="1685000" y="3336280"/>
            <a:chExt cx="1220760" cy="396000"/>
          </a:xfrm>
        </p:grpSpPr>
        <mc:AlternateContent xmlns:mc="http://schemas.openxmlformats.org/markup-compatibility/2006" xmlns:p14="http://schemas.microsoft.com/office/powerpoint/2010/main">
          <mc:Choice Requires="p14">
            <p:contentPart p14:bwMode="auto" r:id="rId95">
              <p14:nvContentPartPr>
                <p14:cNvPr id="73" name="Ink 72">
                  <a:extLst>
                    <a:ext uri="{FF2B5EF4-FFF2-40B4-BE49-F238E27FC236}">
                      <a16:creationId xmlns:a16="http://schemas.microsoft.com/office/drawing/2014/main" id="{97B2ACAC-DF70-EAED-2E42-78B5B0F5BC02}"/>
                    </a:ext>
                  </a:extLst>
                </p14:cNvPr>
                <p14:cNvContentPartPr/>
                <p14:nvPr/>
              </p14:nvContentPartPr>
              <p14:xfrm>
                <a:off x="2804240" y="3675400"/>
                <a:ext cx="14760" cy="56880"/>
              </p14:xfrm>
            </p:contentPart>
          </mc:Choice>
          <mc:Fallback xmlns="">
            <p:pic>
              <p:nvPicPr>
                <p:cNvPr id="73" name="Ink 72">
                  <a:extLst>
                    <a:ext uri="{FF2B5EF4-FFF2-40B4-BE49-F238E27FC236}">
                      <a16:creationId xmlns:a16="http://schemas.microsoft.com/office/drawing/2014/main" id="{97B2ACAC-DF70-EAED-2E42-78B5B0F5BC02}"/>
                    </a:ext>
                  </a:extLst>
                </p:cNvPr>
                <p:cNvPicPr/>
                <p:nvPr/>
              </p:nvPicPr>
              <p:blipFill>
                <a:blip r:embed="rId96"/>
                <a:stretch>
                  <a:fillRect/>
                </a:stretch>
              </p:blipFill>
              <p:spPr>
                <a:xfrm>
                  <a:off x="2798120" y="3669280"/>
                  <a:ext cx="27000" cy="6912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74" name="Ink 73">
                  <a:extLst>
                    <a:ext uri="{FF2B5EF4-FFF2-40B4-BE49-F238E27FC236}">
                      <a16:creationId xmlns:a16="http://schemas.microsoft.com/office/drawing/2014/main" id="{3E4A5174-E45D-4AE3-6C33-A12451129DEE}"/>
                    </a:ext>
                  </a:extLst>
                </p14:cNvPr>
                <p14:cNvContentPartPr/>
                <p14:nvPr/>
              </p14:nvContentPartPr>
              <p14:xfrm>
                <a:off x="2774720" y="3583600"/>
                <a:ext cx="4320" cy="25200"/>
              </p14:xfrm>
            </p:contentPart>
          </mc:Choice>
          <mc:Fallback xmlns="">
            <p:pic>
              <p:nvPicPr>
                <p:cNvPr id="74" name="Ink 73">
                  <a:extLst>
                    <a:ext uri="{FF2B5EF4-FFF2-40B4-BE49-F238E27FC236}">
                      <a16:creationId xmlns:a16="http://schemas.microsoft.com/office/drawing/2014/main" id="{3E4A5174-E45D-4AE3-6C33-A12451129DEE}"/>
                    </a:ext>
                  </a:extLst>
                </p:cNvPr>
                <p:cNvPicPr/>
                <p:nvPr/>
              </p:nvPicPr>
              <p:blipFill>
                <a:blip r:embed="rId98"/>
                <a:stretch>
                  <a:fillRect/>
                </a:stretch>
              </p:blipFill>
              <p:spPr>
                <a:xfrm>
                  <a:off x="2768600" y="3577480"/>
                  <a:ext cx="16560" cy="3744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75" name="Ink 74">
                  <a:extLst>
                    <a:ext uri="{FF2B5EF4-FFF2-40B4-BE49-F238E27FC236}">
                      <a16:creationId xmlns:a16="http://schemas.microsoft.com/office/drawing/2014/main" id="{7100DC60-6B06-9D1D-1A23-0D8222F6AD77}"/>
                    </a:ext>
                  </a:extLst>
                </p14:cNvPr>
                <p14:cNvContentPartPr/>
                <p14:nvPr/>
              </p14:nvContentPartPr>
              <p14:xfrm>
                <a:off x="2778680" y="3493600"/>
                <a:ext cx="8640" cy="30960"/>
              </p14:xfrm>
            </p:contentPart>
          </mc:Choice>
          <mc:Fallback xmlns="">
            <p:pic>
              <p:nvPicPr>
                <p:cNvPr id="75" name="Ink 74">
                  <a:extLst>
                    <a:ext uri="{FF2B5EF4-FFF2-40B4-BE49-F238E27FC236}">
                      <a16:creationId xmlns:a16="http://schemas.microsoft.com/office/drawing/2014/main" id="{7100DC60-6B06-9D1D-1A23-0D8222F6AD77}"/>
                    </a:ext>
                  </a:extLst>
                </p:cNvPr>
                <p:cNvPicPr/>
                <p:nvPr/>
              </p:nvPicPr>
              <p:blipFill>
                <a:blip r:embed="rId100"/>
                <a:stretch>
                  <a:fillRect/>
                </a:stretch>
              </p:blipFill>
              <p:spPr>
                <a:xfrm>
                  <a:off x="2772560" y="3487480"/>
                  <a:ext cx="2088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76" name="Ink 75">
                  <a:extLst>
                    <a:ext uri="{FF2B5EF4-FFF2-40B4-BE49-F238E27FC236}">
                      <a16:creationId xmlns:a16="http://schemas.microsoft.com/office/drawing/2014/main" id="{5C905138-D36E-69B6-1068-3375220A0C39}"/>
                    </a:ext>
                  </a:extLst>
                </p14:cNvPr>
                <p14:cNvContentPartPr/>
                <p14:nvPr/>
              </p14:nvContentPartPr>
              <p14:xfrm>
                <a:off x="2781560" y="3432760"/>
                <a:ext cx="9000" cy="25200"/>
              </p14:xfrm>
            </p:contentPart>
          </mc:Choice>
          <mc:Fallback xmlns="">
            <p:pic>
              <p:nvPicPr>
                <p:cNvPr id="76" name="Ink 75">
                  <a:extLst>
                    <a:ext uri="{FF2B5EF4-FFF2-40B4-BE49-F238E27FC236}">
                      <a16:creationId xmlns:a16="http://schemas.microsoft.com/office/drawing/2014/main" id="{5C905138-D36E-69B6-1068-3375220A0C39}"/>
                    </a:ext>
                  </a:extLst>
                </p:cNvPr>
                <p:cNvPicPr/>
                <p:nvPr/>
              </p:nvPicPr>
              <p:blipFill>
                <a:blip r:embed="rId102"/>
                <a:stretch>
                  <a:fillRect/>
                </a:stretch>
              </p:blipFill>
              <p:spPr>
                <a:xfrm>
                  <a:off x="2775440" y="3426640"/>
                  <a:ext cx="21240" cy="3744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77" name="Ink 76">
                  <a:extLst>
                    <a:ext uri="{FF2B5EF4-FFF2-40B4-BE49-F238E27FC236}">
                      <a16:creationId xmlns:a16="http://schemas.microsoft.com/office/drawing/2014/main" id="{5C668B82-0985-D170-38F5-9BC1F90156F0}"/>
                    </a:ext>
                  </a:extLst>
                </p14:cNvPr>
                <p14:cNvContentPartPr/>
                <p14:nvPr/>
              </p14:nvContentPartPr>
              <p14:xfrm>
                <a:off x="2801000" y="3364360"/>
                <a:ext cx="2160" cy="28080"/>
              </p14:xfrm>
            </p:contentPart>
          </mc:Choice>
          <mc:Fallback xmlns="">
            <p:pic>
              <p:nvPicPr>
                <p:cNvPr id="77" name="Ink 76">
                  <a:extLst>
                    <a:ext uri="{FF2B5EF4-FFF2-40B4-BE49-F238E27FC236}">
                      <a16:creationId xmlns:a16="http://schemas.microsoft.com/office/drawing/2014/main" id="{5C668B82-0985-D170-38F5-9BC1F90156F0}"/>
                    </a:ext>
                  </a:extLst>
                </p:cNvPr>
                <p:cNvPicPr/>
                <p:nvPr/>
              </p:nvPicPr>
              <p:blipFill>
                <a:blip r:embed="rId104"/>
                <a:stretch>
                  <a:fillRect/>
                </a:stretch>
              </p:blipFill>
              <p:spPr>
                <a:xfrm>
                  <a:off x="2794880" y="3358240"/>
                  <a:ext cx="1440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78" name="Ink 77">
                  <a:extLst>
                    <a:ext uri="{FF2B5EF4-FFF2-40B4-BE49-F238E27FC236}">
                      <a16:creationId xmlns:a16="http://schemas.microsoft.com/office/drawing/2014/main" id="{BE2B5CEC-0429-6703-6B9B-FB67CA8F4657}"/>
                    </a:ext>
                  </a:extLst>
                </p14:cNvPr>
                <p14:cNvContentPartPr/>
                <p14:nvPr/>
              </p14:nvContentPartPr>
              <p14:xfrm>
                <a:off x="2796680" y="3336280"/>
                <a:ext cx="9000" cy="56160"/>
              </p14:xfrm>
            </p:contentPart>
          </mc:Choice>
          <mc:Fallback xmlns="">
            <p:pic>
              <p:nvPicPr>
                <p:cNvPr id="78" name="Ink 77">
                  <a:extLst>
                    <a:ext uri="{FF2B5EF4-FFF2-40B4-BE49-F238E27FC236}">
                      <a16:creationId xmlns:a16="http://schemas.microsoft.com/office/drawing/2014/main" id="{BE2B5CEC-0429-6703-6B9B-FB67CA8F4657}"/>
                    </a:ext>
                  </a:extLst>
                </p:cNvPr>
                <p:cNvPicPr/>
                <p:nvPr/>
              </p:nvPicPr>
              <p:blipFill>
                <a:blip r:embed="rId106"/>
                <a:stretch>
                  <a:fillRect/>
                </a:stretch>
              </p:blipFill>
              <p:spPr>
                <a:xfrm>
                  <a:off x="2790560" y="3330160"/>
                  <a:ext cx="21240" cy="6840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81" name="Ink 80">
                  <a:extLst>
                    <a:ext uri="{FF2B5EF4-FFF2-40B4-BE49-F238E27FC236}">
                      <a16:creationId xmlns:a16="http://schemas.microsoft.com/office/drawing/2014/main" id="{31F37F7E-B473-8187-F575-2307CDC1C4C7}"/>
                    </a:ext>
                  </a:extLst>
                </p14:cNvPr>
                <p14:cNvContentPartPr/>
                <p14:nvPr/>
              </p14:nvContentPartPr>
              <p14:xfrm>
                <a:off x="1685000" y="3408640"/>
                <a:ext cx="360" cy="360"/>
              </p14:xfrm>
            </p:contentPart>
          </mc:Choice>
          <mc:Fallback xmlns="">
            <p:pic>
              <p:nvPicPr>
                <p:cNvPr id="81" name="Ink 80">
                  <a:extLst>
                    <a:ext uri="{FF2B5EF4-FFF2-40B4-BE49-F238E27FC236}">
                      <a16:creationId xmlns:a16="http://schemas.microsoft.com/office/drawing/2014/main" id="{31F37F7E-B473-8187-F575-2307CDC1C4C7}"/>
                    </a:ext>
                  </a:extLst>
                </p:cNvPr>
                <p:cNvPicPr/>
                <p:nvPr/>
              </p:nvPicPr>
              <p:blipFill>
                <a:blip r:embed="rId40"/>
                <a:stretch>
                  <a:fillRect/>
                </a:stretch>
              </p:blipFill>
              <p:spPr>
                <a:xfrm>
                  <a:off x="1678880" y="340252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82" name="Ink 81">
                  <a:extLst>
                    <a:ext uri="{FF2B5EF4-FFF2-40B4-BE49-F238E27FC236}">
                      <a16:creationId xmlns:a16="http://schemas.microsoft.com/office/drawing/2014/main" id="{EE1BF401-4C20-AB42-E450-C7594B342382}"/>
                    </a:ext>
                  </a:extLst>
                </p14:cNvPr>
                <p14:cNvContentPartPr/>
                <p14:nvPr/>
              </p14:nvContentPartPr>
              <p14:xfrm>
                <a:off x="1748360" y="3427000"/>
                <a:ext cx="55800" cy="3240"/>
              </p14:xfrm>
            </p:contentPart>
          </mc:Choice>
          <mc:Fallback xmlns="">
            <p:pic>
              <p:nvPicPr>
                <p:cNvPr id="82" name="Ink 81">
                  <a:extLst>
                    <a:ext uri="{FF2B5EF4-FFF2-40B4-BE49-F238E27FC236}">
                      <a16:creationId xmlns:a16="http://schemas.microsoft.com/office/drawing/2014/main" id="{EE1BF401-4C20-AB42-E450-C7594B342382}"/>
                    </a:ext>
                  </a:extLst>
                </p:cNvPr>
                <p:cNvPicPr/>
                <p:nvPr/>
              </p:nvPicPr>
              <p:blipFill>
                <a:blip r:embed="rId109"/>
                <a:stretch>
                  <a:fillRect/>
                </a:stretch>
              </p:blipFill>
              <p:spPr>
                <a:xfrm>
                  <a:off x="1742240" y="3420880"/>
                  <a:ext cx="68040" cy="1548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83" name="Ink 82">
                  <a:extLst>
                    <a:ext uri="{FF2B5EF4-FFF2-40B4-BE49-F238E27FC236}">
                      <a16:creationId xmlns:a16="http://schemas.microsoft.com/office/drawing/2014/main" id="{9F654E57-E648-D9C6-F51C-4A2742451168}"/>
                    </a:ext>
                  </a:extLst>
                </p14:cNvPr>
                <p14:cNvContentPartPr/>
                <p14:nvPr/>
              </p14:nvContentPartPr>
              <p14:xfrm>
                <a:off x="1857080" y="3436720"/>
                <a:ext cx="29520" cy="7920"/>
              </p14:xfrm>
            </p:contentPart>
          </mc:Choice>
          <mc:Fallback xmlns="">
            <p:pic>
              <p:nvPicPr>
                <p:cNvPr id="83" name="Ink 82">
                  <a:extLst>
                    <a:ext uri="{FF2B5EF4-FFF2-40B4-BE49-F238E27FC236}">
                      <a16:creationId xmlns:a16="http://schemas.microsoft.com/office/drawing/2014/main" id="{9F654E57-E648-D9C6-F51C-4A2742451168}"/>
                    </a:ext>
                  </a:extLst>
                </p:cNvPr>
                <p:cNvPicPr/>
                <p:nvPr/>
              </p:nvPicPr>
              <p:blipFill>
                <a:blip r:embed="rId111"/>
                <a:stretch>
                  <a:fillRect/>
                </a:stretch>
              </p:blipFill>
              <p:spPr>
                <a:xfrm>
                  <a:off x="1850960" y="3430600"/>
                  <a:ext cx="41760" cy="2016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84" name="Ink 83">
                  <a:extLst>
                    <a:ext uri="{FF2B5EF4-FFF2-40B4-BE49-F238E27FC236}">
                      <a16:creationId xmlns:a16="http://schemas.microsoft.com/office/drawing/2014/main" id="{BC47222E-AF46-6C81-932C-F07D1975D936}"/>
                    </a:ext>
                  </a:extLst>
                </p14:cNvPr>
                <p14:cNvContentPartPr/>
                <p14:nvPr/>
              </p14:nvContentPartPr>
              <p14:xfrm>
                <a:off x="1952120" y="3424120"/>
                <a:ext cx="87480" cy="24120"/>
              </p14:xfrm>
            </p:contentPart>
          </mc:Choice>
          <mc:Fallback xmlns="">
            <p:pic>
              <p:nvPicPr>
                <p:cNvPr id="84" name="Ink 83">
                  <a:extLst>
                    <a:ext uri="{FF2B5EF4-FFF2-40B4-BE49-F238E27FC236}">
                      <a16:creationId xmlns:a16="http://schemas.microsoft.com/office/drawing/2014/main" id="{BC47222E-AF46-6C81-932C-F07D1975D936}"/>
                    </a:ext>
                  </a:extLst>
                </p:cNvPr>
                <p:cNvPicPr/>
                <p:nvPr/>
              </p:nvPicPr>
              <p:blipFill>
                <a:blip r:embed="rId113"/>
                <a:stretch>
                  <a:fillRect/>
                </a:stretch>
              </p:blipFill>
              <p:spPr>
                <a:xfrm>
                  <a:off x="1946000" y="3418000"/>
                  <a:ext cx="99720" cy="3636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85" name="Ink 84">
                  <a:extLst>
                    <a:ext uri="{FF2B5EF4-FFF2-40B4-BE49-F238E27FC236}">
                      <a16:creationId xmlns:a16="http://schemas.microsoft.com/office/drawing/2014/main" id="{9C35BCC1-5A6B-FF8B-9DA1-BFAE8D139759}"/>
                    </a:ext>
                  </a:extLst>
                </p14:cNvPr>
                <p14:cNvContentPartPr/>
                <p14:nvPr/>
              </p14:nvContentPartPr>
              <p14:xfrm>
                <a:off x="2078840" y="3432040"/>
                <a:ext cx="83520" cy="9360"/>
              </p14:xfrm>
            </p:contentPart>
          </mc:Choice>
          <mc:Fallback xmlns="">
            <p:pic>
              <p:nvPicPr>
                <p:cNvPr id="85" name="Ink 84">
                  <a:extLst>
                    <a:ext uri="{FF2B5EF4-FFF2-40B4-BE49-F238E27FC236}">
                      <a16:creationId xmlns:a16="http://schemas.microsoft.com/office/drawing/2014/main" id="{9C35BCC1-5A6B-FF8B-9DA1-BFAE8D139759}"/>
                    </a:ext>
                  </a:extLst>
                </p:cNvPr>
                <p:cNvPicPr/>
                <p:nvPr/>
              </p:nvPicPr>
              <p:blipFill>
                <a:blip r:embed="rId115"/>
                <a:stretch>
                  <a:fillRect/>
                </a:stretch>
              </p:blipFill>
              <p:spPr>
                <a:xfrm>
                  <a:off x="2072720" y="3425920"/>
                  <a:ext cx="95760" cy="2160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86" name="Ink 85">
                  <a:extLst>
                    <a:ext uri="{FF2B5EF4-FFF2-40B4-BE49-F238E27FC236}">
                      <a16:creationId xmlns:a16="http://schemas.microsoft.com/office/drawing/2014/main" id="{90776B54-998B-C2CC-F1F2-4B1954F2AFCB}"/>
                    </a:ext>
                  </a:extLst>
                </p14:cNvPr>
                <p14:cNvContentPartPr/>
                <p14:nvPr/>
              </p14:nvContentPartPr>
              <p14:xfrm>
                <a:off x="2197280" y="3430240"/>
                <a:ext cx="73440" cy="15120"/>
              </p14:xfrm>
            </p:contentPart>
          </mc:Choice>
          <mc:Fallback xmlns="">
            <p:pic>
              <p:nvPicPr>
                <p:cNvPr id="86" name="Ink 85">
                  <a:extLst>
                    <a:ext uri="{FF2B5EF4-FFF2-40B4-BE49-F238E27FC236}">
                      <a16:creationId xmlns:a16="http://schemas.microsoft.com/office/drawing/2014/main" id="{90776B54-998B-C2CC-F1F2-4B1954F2AFCB}"/>
                    </a:ext>
                  </a:extLst>
                </p:cNvPr>
                <p:cNvPicPr/>
                <p:nvPr/>
              </p:nvPicPr>
              <p:blipFill>
                <a:blip r:embed="rId117"/>
                <a:stretch>
                  <a:fillRect/>
                </a:stretch>
              </p:blipFill>
              <p:spPr>
                <a:xfrm>
                  <a:off x="2191160" y="3424120"/>
                  <a:ext cx="85680" cy="2736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87" name="Ink 86">
                  <a:extLst>
                    <a:ext uri="{FF2B5EF4-FFF2-40B4-BE49-F238E27FC236}">
                      <a16:creationId xmlns:a16="http://schemas.microsoft.com/office/drawing/2014/main" id="{292AECF9-60A0-6E00-23E6-679939A9E928}"/>
                    </a:ext>
                  </a:extLst>
                </p14:cNvPr>
                <p14:cNvContentPartPr/>
                <p14:nvPr/>
              </p14:nvContentPartPr>
              <p14:xfrm>
                <a:off x="2343800" y="3436000"/>
                <a:ext cx="45720" cy="10800"/>
              </p14:xfrm>
            </p:contentPart>
          </mc:Choice>
          <mc:Fallback xmlns="">
            <p:pic>
              <p:nvPicPr>
                <p:cNvPr id="87" name="Ink 86">
                  <a:extLst>
                    <a:ext uri="{FF2B5EF4-FFF2-40B4-BE49-F238E27FC236}">
                      <a16:creationId xmlns:a16="http://schemas.microsoft.com/office/drawing/2014/main" id="{292AECF9-60A0-6E00-23E6-679939A9E928}"/>
                    </a:ext>
                  </a:extLst>
                </p:cNvPr>
                <p:cNvPicPr/>
                <p:nvPr/>
              </p:nvPicPr>
              <p:blipFill>
                <a:blip r:embed="rId119"/>
                <a:stretch>
                  <a:fillRect/>
                </a:stretch>
              </p:blipFill>
              <p:spPr>
                <a:xfrm>
                  <a:off x="2337680" y="3429880"/>
                  <a:ext cx="57960" cy="2304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88" name="Ink 87">
                  <a:extLst>
                    <a:ext uri="{FF2B5EF4-FFF2-40B4-BE49-F238E27FC236}">
                      <a16:creationId xmlns:a16="http://schemas.microsoft.com/office/drawing/2014/main" id="{BE7394D9-FFC6-63FA-1B91-D01777AB978C}"/>
                    </a:ext>
                  </a:extLst>
                </p14:cNvPr>
                <p14:cNvContentPartPr/>
                <p14:nvPr/>
              </p14:nvContentPartPr>
              <p14:xfrm>
                <a:off x="2464400" y="3440320"/>
                <a:ext cx="43920" cy="12960"/>
              </p14:xfrm>
            </p:contentPart>
          </mc:Choice>
          <mc:Fallback xmlns="">
            <p:pic>
              <p:nvPicPr>
                <p:cNvPr id="88" name="Ink 87">
                  <a:extLst>
                    <a:ext uri="{FF2B5EF4-FFF2-40B4-BE49-F238E27FC236}">
                      <a16:creationId xmlns:a16="http://schemas.microsoft.com/office/drawing/2014/main" id="{BE7394D9-FFC6-63FA-1B91-D01777AB978C}"/>
                    </a:ext>
                  </a:extLst>
                </p:cNvPr>
                <p:cNvPicPr/>
                <p:nvPr/>
              </p:nvPicPr>
              <p:blipFill>
                <a:blip r:embed="rId121"/>
                <a:stretch>
                  <a:fillRect/>
                </a:stretch>
              </p:blipFill>
              <p:spPr>
                <a:xfrm>
                  <a:off x="2458280" y="3434200"/>
                  <a:ext cx="56160" cy="2520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89" name="Ink 88">
                  <a:extLst>
                    <a:ext uri="{FF2B5EF4-FFF2-40B4-BE49-F238E27FC236}">
                      <a16:creationId xmlns:a16="http://schemas.microsoft.com/office/drawing/2014/main" id="{FD68647A-F3C9-131D-EEBF-65FB7921C65D}"/>
                    </a:ext>
                  </a:extLst>
                </p14:cNvPr>
                <p14:cNvContentPartPr/>
                <p14:nvPr/>
              </p14:nvContentPartPr>
              <p14:xfrm>
                <a:off x="2591120" y="3428800"/>
                <a:ext cx="45720" cy="9000"/>
              </p14:xfrm>
            </p:contentPart>
          </mc:Choice>
          <mc:Fallback xmlns="">
            <p:pic>
              <p:nvPicPr>
                <p:cNvPr id="89" name="Ink 88">
                  <a:extLst>
                    <a:ext uri="{FF2B5EF4-FFF2-40B4-BE49-F238E27FC236}">
                      <a16:creationId xmlns:a16="http://schemas.microsoft.com/office/drawing/2014/main" id="{FD68647A-F3C9-131D-EEBF-65FB7921C65D}"/>
                    </a:ext>
                  </a:extLst>
                </p:cNvPr>
                <p:cNvPicPr/>
                <p:nvPr/>
              </p:nvPicPr>
              <p:blipFill>
                <a:blip r:embed="rId123"/>
                <a:stretch>
                  <a:fillRect/>
                </a:stretch>
              </p:blipFill>
              <p:spPr>
                <a:xfrm>
                  <a:off x="2585000" y="3422680"/>
                  <a:ext cx="57960" cy="2124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90" name="Ink 89">
                  <a:extLst>
                    <a:ext uri="{FF2B5EF4-FFF2-40B4-BE49-F238E27FC236}">
                      <a16:creationId xmlns:a16="http://schemas.microsoft.com/office/drawing/2014/main" id="{9681CF03-DB13-0393-2B26-CB671A779D90}"/>
                    </a:ext>
                  </a:extLst>
                </p14:cNvPr>
                <p14:cNvContentPartPr/>
                <p14:nvPr/>
              </p14:nvContentPartPr>
              <p14:xfrm>
                <a:off x="2687960" y="3434560"/>
                <a:ext cx="59760" cy="16560"/>
              </p14:xfrm>
            </p:contentPart>
          </mc:Choice>
          <mc:Fallback xmlns="">
            <p:pic>
              <p:nvPicPr>
                <p:cNvPr id="90" name="Ink 89">
                  <a:extLst>
                    <a:ext uri="{FF2B5EF4-FFF2-40B4-BE49-F238E27FC236}">
                      <a16:creationId xmlns:a16="http://schemas.microsoft.com/office/drawing/2014/main" id="{9681CF03-DB13-0393-2B26-CB671A779D90}"/>
                    </a:ext>
                  </a:extLst>
                </p:cNvPr>
                <p:cNvPicPr/>
                <p:nvPr/>
              </p:nvPicPr>
              <p:blipFill>
                <a:blip r:embed="rId125"/>
                <a:stretch>
                  <a:fillRect/>
                </a:stretch>
              </p:blipFill>
              <p:spPr>
                <a:xfrm>
                  <a:off x="2681840" y="3428440"/>
                  <a:ext cx="7200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91" name="Ink 90">
                  <a:extLst>
                    <a:ext uri="{FF2B5EF4-FFF2-40B4-BE49-F238E27FC236}">
                      <a16:creationId xmlns:a16="http://schemas.microsoft.com/office/drawing/2014/main" id="{4FF76F7F-4563-DF24-864D-7FE9062121AB}"/>
                    </a:ext>
                  </a:extLst>
                </p14:cNvPr>
                <p14:cNvContentPartPr/>
                <p14:nvPr/>
              </p14:nvContentPartPr>
              <p14:xfrm>
                <a:off x="2790560" y="3427360"/>
                <a:ext cx="25920" cy="11520"/>
              </p14:xfrm>
            </p:contentPart>
          </mc:Choice>
          <mc:Fallback xmlns="">
            <p:pic>
              <p:nvPicPr>
                <p:cNvPr id="91" name="Ink 90">
                  <a:extLst>
                    <a:ext uri="{FF2B5EF4-FFF2-40B4-BE49-F238E27FC236}">
                      <a16:creationId xmlns:a16="http://schemas.microsoft.com/office/drawing/2014/main" id="{4FF76F7F-4563-DF24-864D-7FE9062121AB}"/>
                    </a:ext>
                  </a:extLst>
                </p:cNvPr>
                <p:cNvPicPr/>
                <p:nvPr/>
              </p:nvPicPr>
              <p:blipFill>
                <a:blip r:embed="rId127"/>
                <a:stretch>
                  <a:fillRect/>
                </a:stretch>
              </p:blipFill>
              <p:spPr>
                <a:xfrm>
                  <a:off x="2784440" y="3421240"/>
                  <a:ext cx="38160" cy="2376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92" name="Ink 91">
                  <a:extLst>
                    <a:ext uri="{FF2B5EF4-FFF2-40B4-BE49-F238E27FC236}">
                      <a16:creationId xmlns:a16="http://schemas.microsoft.com/office/drawing/2014/main" id="{35EC79DE-109B-672F-B87D-9292C542BBD8}"/>
                    </a:ext>
                  </a:extLst>
                </p14:cNvPr>
                <p14:cNvContentPartPr/>
                <p14:nvPr/>
              </p14:nvContentPartPr>
              <p14:xfrm>
                <a:off x="2860040" y="3425560"/>
                <a:ext cx="32040" cy="1800"/>
              </p14:xfrm>
            </p:contentPart>
          </mc:Choice>
          <mc:Fallback xmlns="">
            <p:pic>
              <p:nvPicPr>
                <p:cNvPr id="92" name="Ink 91">
                  <a:extLst>
                    <a:ext uri="{FF2B5EF4-FFF2-40B4-BE49-F238E27FC236}">
                      <a16:creationId xmlns:a16="http://schemas.microsoft.com/office/drawing/2014/main" id="{35EC79DE-109B-672F-B87D-9292C542BBD8}"/>
                    </a:ext>
                  </a:extLst>
                </p:cNvPr>
                <p:cNvPicPr/>
                <p:nvPr/>
              </p:nvPicPr>
              <p:blipFill>
                <a:blip r:embed="rId129"/>
                <a:stretch>
                  <a:fillRect/>
                </a:stretch>
              </p:blipFill>
              <p:spPr>
                <a:xfrm>
                  <a:off x="2853920" y="3419440"/>
                  <a:ext cx="44280" cy="1404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93" name="Ink 92">
                  <a:extLst>
                    <a:ext uri="{FF2B5EF4-FFF2-40B4-BE49-F238E27FC236}">
                      <a16:creationId xmlns:a16="http://schemas.microsoft.com/office/drawing/2014/main" id="{ECA4FA1C-45B5-0A6B-A2EE-7DF4C4522263}"/>
                    </a:ext>
                  </a:extLst>
                </p14:cNvPr>
                <p14:cNvContentPartPr/>
                <p14:nvPr/>
              </p14:nvContentPartPr>
              <p14:xfrm>
                <a:off x="2860040" y="3424840"/>
                <a:ext cx="45720" cy="2520"/>
              </p14:xfrm>
            </p:contentPart>
          </mc:Choice>
          <mc:Fallback xmlns="">
            <p:pic>
              <p:nvPicPr>
                <p:cNvPr id="93" name="Ink 92">
                  <a:extLst>
                    <a:ext uri="{FF2B5EF4-FFF2-40B4-BE49-F238E27FC236}">
                      <a16:creationId xmlns:a16="http://schemas.microsoft.com/office/drawing/2014/main" id="{ECA4FA1C-45B5-0A6B-A2EE-7DF4C4522263}"/>
                    </a:ext>
                  </a:extLst>
                </p:cNvPr>
                <p:cNvPicPr/>
                <p:nvPr/>
              </p:nvPicPr>
              <p:blipFill>
                <a:blip r:embed="rId131"/>
                <a:stretch>
                  <a:fillRect/>
                </a:stretch>
              </p:blipFill>
              <p:spPr>
                <a:xfrm>
                  <a:off x="2853920" y="3418720"/>
                  <a:ext cx="57960" cy="1476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135" name="Ink 134">
                  <a:extLst>
                    <a:ext uri="{FF2B5EF4-FFF2-40B4-BE49-F238E27FC236}">
                      <a16:creationId xmlns:a16="http://schemas.microsoft.com/office/drawing/2014/main" id="{6932BA9F-A52D-2B7E-62F5-2B80B18629D7}"/>
                    </a:ext>
                  </a:extLst>
                </p14:cNvPr>
                <p14:cNvContentPartPr/>
                <p14:nvPr/>
              </p14:nvContentPartPr>
              <p14:xfrm>
                <a:off x="2677880" y="3587560"/>
                <a:ext cx="4320" cy="6480"/>
              </p14:xfrm>
            </p:contentPart>
          </mc:Choice>
          <mc:Fallback xmlns="">
            <p:pic>
              <p:nvPicPr>
                <p:cNvPr id="135" name="Ink 134">
                  <a:extLst>
                    <a:ext uri="{FF2B5EF4-FFF2-40B4-BE49-F238E27FC236}">
                      <a16:creationId xmlns:a16="http://schemas.microsoft.com/office/drawing/2014/main" id="{6932BA9F-A52D-2B7E-62F5-2B80B18629D7}"/>
                    </a:ext>
                  </a:extLst>
                </p:cNvPr>
                <p:cNvPicPr/>
                <p:nvPr/>
              </p:nvPicPr>
              <p:blipFill>
                <a:blip r:embed="rId133"/>
                <a:stretch>
                  <a:fillRect/>
                </a:stretch>
              </p:blipFill>
              <p:spPr>
                <a:xfrm>
                  <a:off x="2671760" y="3581440"/>
                  <a:ext cx="16560" cy="1872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136" name="Ink 135">
                  <a:extLst>
                    <a:ext uri="{FF2B5EF4-FFF2-40B4-BE49-F238E27FC236}">
                      <a16:creationId xmlns:a16="http://schemas.microsoft.com/office/drawing/2014/main" id="{CBF495D1-594E-05A1-AB67-745E407F2EDB}"/>
                    </a:ext>
                  </a:extLst>
                </p14:cNvPr>
                <p14:cNvContentPartPr/>
                <p14:nvPr/>
              </p14:nvContentPartPr>
              <p14:xfrm>
                <a:off x="2561240" y="3514120"/>
                <a:ext cx="123120" cy="103320"/>
              </p14:xfrm>
            </p:contentPart>
          </mc:Choice>
          <mc:Fallback xmlns="">
            <p:pic>
              <p:nvPicPr>
                <p:cNvPr id="136" name="Ink 135">
                  <a:extLst>
                    <a:ext uri="{FF2B5EF4-FFF2-40B4-BE49-F238E27FC236}">
                      <a16:creationId xmlns:a16="http://schemas.microsoft.com/office/drawing/2014/main" id="{CBF495D1-594E-05A1-AB67-745E407F2EDB}"/>
                    </a:ext>
                  </a:extLst>
                </p:cNvPr>
                <p:cNvPicPr/>
                <p:nvPr/>
              </p:nvPicPr>
              <p:blipFill>
                <a:blip r:embed="rId135"/>
                <a:stretch>
                  <a:fillRect/>
                </a:stretch>
              </p:blipFill>
              <p:spPr>
                <a:xfrm>
                  <a:off x="2555120" y="3508000"/>
                  <a:ext cx="135360" cy="1155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36">
            <p14:nvContentPartPr>
              <p14:cNvPr id="138" name="Ink 137">
                <a:extLst>
                  <a:ext uri="{FF2B5EF4-FFF2-40B4-BE49-F238E27FC236}">
                    <a16:creationId xmlns:a16="http://schemas.microsoft.com/office/drawing/2014/main" id="{3FB3A197-3089-0F6F-4A37-E8600325FBC4}"/>
                  </a:ext>
                </a:extLst>
              </p14:cNvPr>
              <p14:cNvContentPartPr/>
              <p14:nvPr/>
            </p14:nvContentPartPr>
            <p14:xfrm>
              <a:off x="2254880" y="4020280"/>
              <a:ext cx="163080" cy="68760"/>
            </p14:xfrm>
          </p:contentPart>
        </mc:Choice>
        <mc:Fallback xmlns="">
          <p:pic>
            <p:nvPicPr>
              <p:cNvPr id="138" name="Ink 137">
                <a:extLst>
                  <a:ext uri="{FF2B5EF4-FFF2-40B4-BE49-F238E27FC236}">
                    <a16:creationId xmlns:a16="http://schemas.microsoft.com/office/drawing/2014/main" id="{3FB3A197-3089-0F6F-4A37-E8600325FBC4}"/>
                  </a:ext>
                </a:extLst>
              </p:cNvPr>
              <p:cNvPicPr/>
              <p:nvPr/>
            </p:nvPicPr>
            <p:blipFill>
              <a:blip r:embed="rId137"/>
              <a:stretch>
                <a:fillRect/>
              </a:stretch>
            </p:blipFill>
            <p:spPr>
              <a:xfrm>
                <a:off x="2248760" y="4014160"/>
                <a:ext cx="175320" cy="8100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9" name="Ink 8">
                <a:extLst>
                  <a:ext uri="{FF2B5EF4-FFF2-40B4-BE49-F238E27FC236}">
                    <a16:creationId xmlns:a16="http://schemas.microsoft.com/office/drawing/2014/main" id="{61C07DCD-640D-09B0-EC00-15B38FF03AEA}"/>
                  </a:ext>
                </a:extLst>
              </p14:cNvPr>
              <p14:cNvContentPartPr/>
              <p14:nvPr/>
            </p14:nvContentPartPr>
            <p14:xfrm>
              <a:off x="1356769" y="3441840"/>
              <a:ext cx="8280" cy="79200"/>
            </p14:xfrm>
          </p:contentPart>
        </mc:Choice>
        <mc:Fallback xmlns="">
          <p:pic>
            <p:nvPicPr>
              <p:cNvPr id="9" name="Ink 8">
                <a:extLst>
                  <a:ext uri="{FF2B5EF4-FFF2-40B4-BE49-F238E27FC236}">
                    <a16:creationId xmlns:a16="http://schemas.microsoft.com/office/drawing/2014/main" id="{61C07DCD-640D-09B0-EC00-15B38FF03AEA}"/>
                  </a:ext>
                </a:extLst>
              </p:cNvPr>
              <p:cNvPicPr/>
              <p:nvPr/>
            </p:nvPicPr>
            <p:blipFill>
              <a:blip r:embed="rId139"/>
              <a:stretch>
                <a:fillRect/>
              </a:stretch>
            </p:blipFill>
            <p:spPr>
              <a:xfrm>
                <a:off x="1350649" y="3435720"/>
                <a:ext cx="20520" cy="91440"/>
              </a:xfrm>
              <a:prstGeom prst="rect">
                <a:avLst/>
              </a:prstGeom>
            </p:spPr>
          </p:pic>
        </mc:Fallback>
      </mc:AlternateContent>
      <p:grpSp>
        <p:nvGrpSpPr>
          <p:cNvPr id="29" name="Group 28">
            <a:extLst>
              <a:ext uri="{FF2B5EF4-FFF2-40B4-BE49-F238E27FC236}">
                <a16:creationId xmlns:a16="http://schemas.microsoft.com/office/drawing/2014/main" id="{439DA8C0-406D-63C4-6652-D13AFF538977}"/>
              </a:ext>
            </a:extLst>
          </p:cNvPr>
          <p:cNvGrpSpPr/>
          <p:nvPr/>
        </p:nvGrpSpPr>
        <p:grpSpPr>
          <a:xfrm>
            <a:off x="1350289" y="2551920"/>
            <a:ext cx="636480" cy="361800"/>
            <a:chOff x="1350289" y="2551920"/>
            <a:chExt cx="636480" cy="361800"/>
          </a:xfrm>
        </p:grpSpPr>
        <mc:AlternateContent xmlns:mc="http://schemas.openxmlformats.org/markup-compatibility/2006" xmlns:p14="http://schemas.microsoft.com/office/powerpoint/2010/main">
          <mc:Choice Requires="p14">
            <p:contentPart p14:bwMode="auto" r:id="rId140">
              <p14:nvContentPartPr>
                <p14:cNvPr id="11" name="Ink 10">
                  <a:extLst>
                    <a:ext uri="{FF2B5EF4-FFF2-40B4-BE49-F238E27FC236}">
                      <a16:creationId xmlns:a16="http://schemas.microsoft.com/office/drawing/2014/main" id="{63E30FC1-59A6-89BB-4754-09AB323B922C}"/>
                    </a:ext>
                  </a:extLst>
                </p14:cNvPr>
                <p14:cNvContentPartPr/>
                <p14:nvPr/>
              </p14:nvContentPartPr>
              <p14:xfrm>
                <a:off x="1395649" y="2644440"/>
                <a:ext cx="134640" cy="269280"/>
              </p14:xfrm>
            </p:contentPart>
          </mc:Choice>
          <mc:Fallback xmlns="">
            <p:pic>
              <p:nvPicPr>
                <p:cNvPr id="11" name="Ink 10">
                  <a:extLst>
                    <a:ext uri="{FF2B5EF4-FFF2-40B4-BE49-F238E27FC236}">
                      <a16:creationId xmlns:a16="http://schemas.microsoft.com/office/drawing/2014/main" id="{63E30FC1-59A6-89BB-4754-09AB323B922C}"/>
                    </a:ext>
                  </a:extLst>
                </p:cNvPr>
                <p:cNvPicPr/>
                <p:nvPr/>
              </p:nvPicPr>
              <p:blipFill>
                <a:blip r:embed="rId141"/>
                <a:stretch>
                  <a:fillRect/>
                </a:stretch>
              </p:blipFill>
              <p:spPr>
                <a:xfrm>
                  <a:off x="1389529" y="2638320"/>
                  <a:ext cx="146880" cy="28152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13" name="Ink 12">
                  <a:extLst>
                    <a:ext uri="{FF2B5EF4-FFF2-40B4-BE49-F238E27FC236}">
                      <a16:creationId xmlns:a16="http://schemas.microsoft.com/office/drawing/2014/main" id="{FCCD5F53-E501-2F33-A49F-EBC2D47621FF}"/>
                    </a:ext>
                  </a:extLst>
                </p14:cNvPr>
                <p14:cNvContentPartPr/>
                <p14:nvPr/>
              </p14:nvContentPartPr>
              <p14:xfrm>
                <a:off x="1350289" y="2760360"/>
                <a:ext cx="180000" cy="39240"/>
              </p14:xfrm>
            </p:contentPart>
          </mc:Choice>
          <mc:Fallback xmlns="">
            <p:pic>
              <p:nvPicPr>
                <p:cNvPr id="13" name="Ink 12">
                  <a:extLst>
                    <a:ext uri="{FF2B5EF4-FFF2-40B4-BE49-F238E27FC236}">
                      <a16:creationId xmlns:a16="http://schemas.microsoft.com/office/drawing/2014/main" id="{FCCD5F53-E501-2F33-A49F-EBC2D47621FF}"/>
                    </a:ext>
                  </a:extLst>
                </p:cNvPr>
                <p:cNvPicPr/>
                <p:nvPr/>
              </p:nvPicPr>
              <p:blipFill>
                <a:blip r:embed="rId143"/>
                <a:stretch>
                  <a:fillRect/>
                </a:stretch>
              </p:blipFill>
              <p:spPr>
                <a:xfrm>
                  <a:off x="1344169" y="2754240"/>
                  <a:ext cx="192240" cy="5148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14" name="Ink 13">
                  <a:extLst>
                    <a:ext uri="{FF2B5EF4-FFF2-40B4-BE49-F238E27FC236}">
                      <a16:creationId xmlns:a16="http://schemas.microsoft.com/office/drawing/2014/main" id="{DA53946F-01F9-D616-9514-41DA6FF98AE5}"/>
                    </a:ext>
                  </a:extLst>
                </p14:cNvPr>
                <p14:cNvContentPartPr/>
                <p14:nvPr/>
              </p14:nvContentPartPr>
              <p14:xfrm>
                <a:off x="1598329" y="2615280"/>
                <a:ext cx="147960" cy="226440"/>
              </p14:xfrm>
            </p:contentPart>
          </mc:Choice>
          <mc:Fallback xmlns="">
            <p:pic>
              <p:nvPicPr>
                <p:cNvPr id="14" name="Ink 13">
                  <a:extLst>
                    <a:ext uri="{FF2B5EF4-FFF2-40B4-BE49-F238E27FC236}">
                      <a16:creationId xmlns:a16="http://schemas.microsoft.com/office/drawing/2014/main" id="{DA53946F-01F9-D616-9514-41DA6FF98AE5}"/>
                    </a:ext>
                  </a:extLst>
                </p:cNvPr>
                <p:cNvPicPr/>
                <p:nvPr/>
              </p:nvPicPr>
              <p:blipFill>
                <a:blip r:embed="rId145"/>
                <a:stretch>
                  <a:fillRect/>
                </a:stretch>
              </p:blipFill>
              <p:spPr>
                <a:xfrm>
                  <a:off x="1592209" y="2609160"/>
                  <a:ext cx="160200" cy="23868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15" name="Ink 14">
                  <a:extLst>
                    <a:ext uri="{FF2B5EF4-FFF2-40B4-BE49-F238E27FC236}">
                      <a16:creationId xmlns:a16="http://schemas.microsoft.com/office/drawing/2014/main" id="{96B3ECB9-08BA-FA5B-D77D-FD7ABA8E12D0}"/>
                    </a:ext>
                  </a:extLst>
                </p14:cNvPr>
                <p14:cNvContentPartPr/>
                <p14:nvPr/>
              </p14:nvContentPartPr>
              <p14:xfrm>
                <a:off x="1720729" y="2582160"/>
                <a:ext cx="97560" cy="216000"/>
              </p14:xfrm>
            </p:contentPart>
          </mc:Choice>
          <mc:Fallback xmlns="">
            <p:pic>
              <p:nvPicPr>
                <p:cNvPr id="15" name="Ink 14">
                  <a:extLst>
                    <a:ext uri="{FF2B5EF4-FFF2-40B4-BE49-F238E27FC236}">
                      <a16:creationId xmlns:a16="http://schemas.microsoft.com/office/drawing/2014/main" id="{96B3ECB9-08BA-FA5B-D77D-FD7ABA8E12D0}"/>
                    </a:ext>
                  </a:extLst>
                </p:cNvPr>
                <p:cNvPicPr/>
                <p:nvPr/>
              </p:nvPicPr>
              <p:blipFill>
                <a:blip r:embed="rId147"/>
                <a:stretch>
                  <a:fillRect/>
                </a:stretch>
              </p:blipFill>
              <p:spPr>
                <a:xfrm>
                  <a:off x="1714609" y="2576040"/>
                  <a:ext cx="109800" cy="22824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24" name="Ink 23">
                  <a:extLst>
                    <a:ext uri="{FF2B5EF4-FFF2-40B4-BE49-F238E27FC236}">
                      <a16:creationId xmlns:a16="http://schemas.microsoft.com/office/drawing/2014/main" id="{C0A50DFC-EC46-3D21-71C1-FA1C68F83C93}"/>
                    </a:ext>
                  </a:extLst>
                </p14:cNvPr>
                <p14:cNvContentPartPr/>
                <p14:nvPr/>
              </p14:nvContentPartPr>
              <p14:xfrm>
                <a:off x="1713529" y="2674320"/>
                <a:ext cx="111960" cy="33480"/>
              </p14:xfrm>
            </p:contentPart>
          </mc:Choice>
          <mc:Fallback xmlns="">
            <p:pic>
              <p:nvPicPr>
                <p:cNvPr id="24" name="Ink 23">
                  <a:extLst>
                    <a:ext uri="{FF2B5EF4-FFF2-40B4-BE49-F238E27FC236}">
                      <a16:creationId xmlns:a16="http://schemas.microsoft.com/office/drawing/2014/main" id="{C0A50DFC-EC46-3D21-71C1-FA1C68F83C93}"/>
                    </a:ext>
                  </a:extLst>
                </p:cNvPr>
                <p:cNvPicPr/>
                <p:nvPr/>
              </p:nvPicPr>
              <p:blipFill>
                <a:blip r:embed="rId149"/>
                <a:stretch>
                  <a:fillRect/>
                </a:stretch>
              </p:blipFill>
              <p:spPr>
                <a:xfrm>
                  <a:off x="1707409" y="2668200"/>
                  <a:ext cx="124200" cy="4572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28" name="Ink 27">
                  <a:extLst>
                    <a:ext uri="{FF2B5EF4-FFF2-40B4-BE49-F238E27FC236}">
                      <a16:creationId xmlns:a16="http://schemas.microsoft.com/office/drawing/2014/main" id="{31219E08-D6B4-B79B-C344-30266B58D595}"/>
                    </a:ext>
                  </a:extLst>
                </p14:cNvPr>
                <p14:cNvContentPartPr/>
                <p14:nvPr/>
              </p14:nvContentPartPr>
              <p14:xfrm>
                <a:off x="1817569" y="2551920"/>
                <a:ext cx="169200" cy="280800"/>
              </p14:xfrm>
            </p:contentPart>
          </mc:Choice>
          <mc:Fallback xmlns="">
            <p:pic>
              <p:nvPicPr>
                <p:cNvPr id="28" name="Ink 27">
                  <a:extLst>
                    <a:ext uri="{FF2B5EF4-FFF2-40B4-BE49-F238E27FC236}">
                      <a16:creationId xmlns:a16="http://schemas.microsoft.com/office/drawing/2014/main" id="{31219E08-D6B4-B79B-C344-30266B58D595}"/>
                    </a:ext>
                  </a:extLst>
                </p:cNvPr>
                <p:cNvPicPr/>
                <p:nvPr/>
              </p:nvPicPr>
              <p:blipFill>
                <a:blip r:embed="rId151"/>
                <a:stretch>
                  <a:fillRect/>
                </a:stretch>
              </p:blipFill>
              <p:spPr>
                <a:xfrm>
                  <a:off x="1811449" y="2545800"/>
                  <a:ext cx="181440" cy="293040"/>
                </a:xfrm>
                <a:prstGeom prst="rect">
                  <a:avLst/>
                </a:prstGeom>
              </p:spPr>
            </p:pic>
          </mc:Fallback>
        </mc:AlternateContent>
      </p:grpSp>
      <p:grpSp>
        <p:nvGrpSpPr>
          <p:cNvPr id="32" name="Group 31">
            <a:extLst>
              <a:ext uri="{FF2B5EF4-FFF2-40B4-BE49-F238E27FC236}">
                <a16:creationId xmlns:a16="http://schemas.microsoft.com/office/drawing/2014/main" id="{BAED5B80-DD08-C02C-9A4B-4200CB27491C}"/>
              </a:ext>
            </a:extLst>
          </p:cNvPr>
          <p:cNvGrpSpPr/>
          <p:nvPr/>
        </p:nvGrpSpPr>
        <p:grpSpPr>
          <a:xfrm>
            <a:off x="3374209" y="4529040"/>
            <a:ext cx="219600" cy="272520"/>
            <a:chOff x="3374209" y="4529040"/>
            <a:chExt cx="219600" cy="272520"/>
          </a:xfrm>
        </p:grpSpPr>
        <mc:AlternateContent xmlns:mc="http://schemas.openxmlformats.org/markup-compatibility/2006" xmlns:p14="http://schemas.microsoft.com/office/powerpoint/2010/main">
          <mc:Choice Requires="p14">
            <p:contentPart p14:bwMode="auto" r:id="rId152">
              <p14:nvContentPartPr>
                <p14:cNvPr id="30" name="Ink 29">
                  <a:extLst>
                    <a:ext uri="{FF2B5EF4-FFF2-40B4-BE49-F238E27FC236}">
                      <a16:creationId xmlns:a16="http://schemas.microsoft.com/office/drawing/2014/main" id="{168F71A4-AE9C-016E-2A3F-F15AC975132A}"/>
                    </a:ext>
                  </a:extLst>
                </p14:cNvPr>
                <p14:cNvContentPartPr/>
                <p14:nvPr/>
              </p14:nvContentPartPr>
              <p14:xfrm>
                <a:off x="3395809" y="4529040"/>
                <a:ext cx="51120" cy="272520"/>
              </p14:xfrm>
            </p:contentPart>
          </mc:Choice>
          <mc:Fallback xmlns="">
            <p:pic>
              <p:nvPicPr>
                <p:cNvPr id="30" name="Ink 29">
                  <a:extLst>
                    <a:ext uri="{FF2B5EF4-FFF2-40B4-BE49-F238E27FC236}">
                      <a16:creationId xmlns:a16="http://schemas.microsoft.com/office/drawing/2014/main" id="{168F71A4-AE9C-016E-2A3F-F15AC975132A}"/>
                    </a:ext>
                  </a:extLst>
                </p:cNvPr>
                <p:cNvPicPr/>
                <p:nvPr/>
              </p:nvPicPr>
              <p:blipFill>
                <a:blip r:embed="rId153"/>
                <a:stretch>
                  <a:fillRect/>
                </a:stretch>
              </p:blipFill>
              <p:spPr>
                <a:xfrm>
                  <a:off x="3389689" y="4522920"/>
                  <a:ext cx="63360" cy="28476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31" name="Ink 30">
                  <a:extLst>
                    <a:ext uri="{FF2B5EF4-FFF2-40B4-BE49-F238E27FC236}">
                      <a16:creationId xmlns:a16="http://schemas.microsoft.com/office/drawing/2014/main" id="{8DC29E9C-2DF8-80D1-F1BE-107F6C5458B9}"/>
                    </a:ext>
                  </a:extLst>
                </p14:cNvPr>
                <p14:cNvContentPartPr/>
                <p14:nvPr/>
              </p14:nvContentPartPr>
              <p14:xfrm>
                <a:off x="3374209" y="4636680"/>
                <a:ext cx="219600" cy="34920"/>
              </p14:xfrm>
            </p:contentPart>
          </mc:Choice>
          <mc:Fallback xmlns="">
            <p:pic>
              <p:nvPicPr>
                <p:cNvPr id="31" name="Ink 30">
                  <a:extLst>
                    <a:ext uri="{FF2B5EF4-FFF2-40B4-BE49-F238E27FC236}">
                      <a16:creationId xmlns:a16="http://schemas.microsoft.com/office/drawing/2014/main" id="{8DC29E9C-2DF8-80D1-F1BE-107F6C5458B9}"/>
                    </a:ext>
                  </a:extLst>
                </p:cNvPr>
                <p:cNvPicPr/>
                <p:nvPr/>
              </p:nvPicPr>
              <p:blipFill>
                <a:blip r:embed="rId155"/>
                <a:stretch>
                  <a:fillRect/>
                </a:stretch>
              </p:blipFill>
              <p:spPr>
                <a:xfrm>
                  <a:off x="3368089" y="4630560"/>
                  <a:ext cx="231840" cy="47160"/>
                </a:xfrm>
                <a:prstGeom prst="rect">
                  <a:avLst/>
                </a:prstGeom>
              </p:spPr>
            </p:pic>
          </mc:Fallback>
        </mc:AlternateContent>
      </p:grpSp>
    </p:spTree>
    <p:extLst>
      <p:ext uri="{BB962C8B-B14F-4D97-AF65-F5344CB8AC3E}">
        <p14:creationId xmlns:p14="http://schemas.microsoft.com/office/powerpoint/2010/main" val="28145708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F75909-EA58-0C60-1901-AA2AB80410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747440-586E-311D-F217-1485DE07870D}"/>
              </a:ext>
            </a:extLst>
          </p:cNvPr>
          <p:cNvSpPr>
            <a:spLocks noGrp="1"/>
          </p:cNvSpPr>
          <p:nvPr>
            <p:ph type="title"/>
          </p:nvPr>
        </p:nvSpPr>
        <p:spPr/>
        <p:txBody>
          <a:bodyPr/>
          <a:lstStyle/>
          <a:p>
            <a:r>
              <a:rPr lang="en-US" dirty="0"/>
              <a:t>CSA Background</a:t>
            </a:r>
          </a:p>
        </p:txBody>
      </p:sp>
      <p:sp>
        <p:nvSpPr>
          <p:cNvPr id="3" name="Content Placeholder 2">
            <a:extLst>
              <a:ext uri="{FF2B5EF4-FFF2-40B4-BE49-F238E27FC236}">
                <a16:creationId xmlns:a16="http://schemas.microsoft.com/office/drawing/2014/main" id="{2EB874A5-D5D5-20DC-4109-ABC8F785059C}"/>
              </a:ext>
            </a:extLst>
          </p:cNvPr>
          <p:cNvSpPr>
            <a:spLocks noGrp="1"/>
          </p:cNvSpPr>
          <p:nvPr>
            <p:ph idx="1"/>
          </p:nvPr>
        </p:nvSpPr>
        <p:spPr/>
        <p:txBody>
          <a:bodyPr/>
          <a:lstStyle/>
          <a:p>
            <a:r>
              <a:rPr lang="en-US" dirty="0"/>
              <a:t>Now draw the instantaneous frequency plot after pulse compression</a:t>
            </a:r>
          </a:p>
        </p:txBody>
      </p:sp>
      <mc:AlternateContent xmlns:mc="http://schemas.openxmlformats.org/markup-compatibility/2006" xmlns:p14="http://schemas.microsoft.com/office/powerpoint/2010/main">
        <mc:Choice Requires="p14">
          <p:contentPart p14:bwMode="auto" r:id="rId2">
            <p14:nvContentPartPr>
              <p14:cNvPr id="226" name="Ink 225">
                <a:extLst>
                  <a:ext uri="{FF2B5EF4-FFF2-40B4-BE49-F238E27FC236}">
                    <a16:creationId xmlns:a16="http://schemas.microsoft.com/office/drawing/2014/main" id="{8FA09B03-7DDF-FD4E-B50F-A13AF189A500}"/>
                  </a:ext>
                </a:extLst>
              </p14:cNvPr>
              <p14:cNvContentPartPr/>
              <p14:nvPr/>
            </p14:nvContentPartPr>
            <p14:xfrm>
              <a:off x="1213676" y="3200200"/>
              <a:ext cx="231480" cy="1744560"/>
            </p14:xfrm>
          </p:contentPart>
        </mc:Choice>
        <mc:Fallback xmlns="">
          <p:pic>
            <p:nvPicPr>
              <p:cNvPr id="226" name="Ink 225">
                <a:extLst>
                  <a:ext uri="{FF2B5EF4-FFF2-40B4-BE49-F238E27FC236}">
                    <a16:creationId xmlns:a16="http://schemas.microsoft.com/office/drawing/2014/main" id="{8FA09B03-7DDF-FD4E-B50F-A13AF189A500}"/>
                  </a:ext>
                </a:extLst>
              </p:cNvPr>
              <p:cNvPicPr/>
              <p:nvPr/>
            </p:nvPicPr>
            <p:blipFill>
              <a:blip r:embed="rId3"/>
              <a:stretch>
                <a:fillRect/>
              </a:stretch>
            </p:blipFill>
            <p:spPr>
              <a:xfrm>
                <a:off x="1207556" y="3194080"/>
                <a:ext cx="243720" cy="17568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27" name="Ink 226">
                <a:extLst>
                  <a:ext uri="{FF2B5EF4-FFF2-40B4-BE49-F238E27FC236}">
                    <a16:creationId xmlns:a16="http://schemas.microsoft.com/office/drawing/2014/main" id="{B78B2F53-C197-9950-2A8D-B880AEF8CF57}"/>
                  </a:ext>
                </a:extLst>
              </p14:cNvPr>
              <p14:cNvContentPartPr/>
              <p14:nvPr/>
            </p14:nvContentPartPr>
            <p14:xfrm>
              <a:off x="1769156" y="4978600"/>
              <a:ext cx="6120" cy="201600"/>
            </p14:xfrm>
          </p:contentPart>
        </mc:Choice>
        <mc:Fallback xmlns="">
          <p:pic>
            <p:nvPicPr>
              <p:cNvPr id="227" name="Ink 226">
                <a:extLst>
                  <a:ext uri="{FF2B5EF4-FFF2-40B4-BE49-F238E27FC236}">
                    <a16:creationId xmlns:a16="http://schemas.microsoft.com/office/drawing/2014/main" id="{B78B2F53-C197-9950-2A8D-B880AEF8CF57}"/>
                  </a:ext>
                </a:extLst>
              </p:cNvPr>
              <p:cNvPicPr/>
              <p:nvPr/>
            </p:nvPicPr>
            <p:blipFill>
              <a:blip r:embed="rId5"/>
              <a:stretch>
                <a:fillRect/>
              </a:stretch>
            </p:blipFill>
            <p:spPr>
              <a:xfrm>
                <a:off x="1763036" y="4972480"/>
                <a:ext cx="18360" cy="2138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28" name="Ink 227">
                <a:extLst>
                  <a:ext uri="{FF2B5EF4-FFF2-40B4-BE49-F238E27FC236}">
                    <a16:creationId xmlns:a16="http://schemas.microsoft.com/office/drawing/2014/main" id="{90B5C2AD-B923-69DF-716E-E613AA993A5B}"/>
                  </a:ext>
                </a:extLst>
              </p14:cNvPr>
              <p14:cNvContentPartPr/>
              <p14:nvPr/>
            </p14:nvContentPartPr>
            <p14:xfrm>
              <a:off x="1738916" y="5097400"/>
              <a:ext cx="83880" cy="14400"/>
            </p14:xfrm>
          </p:contentPart>
        </mc:Choice>
        <mc:Fallback xmlns="">
          <p:pic>
            <p:nvPicPr>
              <p:cNvPr id="228" name="Ink 227">
                <a:extLst>
                  <a:ext uri="{FF2B5EF4-FFF2-40B4-BE49-F238E27FC236}">
                    <a16:creationId xmlns:a16="http://schemas.microsoft.com/office/drawing/2014/main" id="{90B5C2AD-B923-69DF-716E-E613AA993A5B}"/>
                  </a:ext>
                </a:extLst>
              </p:cNvPr>
              <p:cNvPicPr/>
              <p:nvPr/>
            </p:nvPicPr>
            <p:blipFill>
              <a:blip r:embed="rId7"/>
              <a:stretch>
                <a:fillRect/>
              </a:stretch>
            </p:blipFill>
            <p:spPr>
              <a:xfrm>
                <a:off x="1732796" y="5091280"/>
                <a:ext cx="96120" cy="266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29" name="Ink 228">
                <a:extLst>
                  <a:ext uri="{FF2B5EF4-FFF2-40B4-BE49-F238E27FC236}">
                    <a16:creationId xmlns:a16="http://schemas.microsoft.com/office/drawing/2014/main" id="{640D56F2-FDA8-5622-29B8-CBE57E354E26}"/>
                  </a:ext>
                </a:extLst>
              </p14:cNvPr>
              <p14:cNvContentPartPr/>
              <p14:nvPr/>
            </p14:nvContentPartPr>
            <p14:xfrm>
              <a:off x="1836476" y="5130880"/>
              <a:ext cx="42120" cy="85680"/>
            </p14:xfrm>
          </p:contentPart>
        </mc:Choice>
        <mc:Fallback xmlns="">
          <p:pic>
            <p:nvPicPr>
              <p:cNvPr id="229" name="Ink 228">
                <a:extLst>
                  <a:ext uri="{FF2B5EF4-FFF2-40B4-BE49-F238E27FC236}">
                    <a16:creationId xmlns:a16="http://schemas.microsoft.com/office/drawing/2014/main" id="{640D56F2-FDA8-5622-29B8-CBE57E354E26}"/>
                  </a:ext>
                </a:extLst>
              </p:cNvPr>
              <p:cNvPicPr/>
              <p:nvPr/>
            </p:nvPicPr>
            <p:blipFill>
              <a:blip r:embed="rId9"/>
              <a:stretch>
                <a:fillRect/>
              </a:stretch>
            </p:blipFill>
            <p:spPr>
              <a:xfrm>
                <a:off x="1830408" y="5124760"/>
                <a:ext cx="54256" cy="979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30" name="Ink 229">
                <a:extLst>
                  <a:ext uri="{FF2B5EF4-FFF2-40B4-BE49-F238E27FC236}">
                    <a16:creationId xmlns:a16="http://schemas.microsoft.com/office/drawing/2014/main" id="{AFE80900-06FD-44EE-ADA3-536C25CD0C53}"/>
                  </a:ext>
                </a:extLst>
              </p14:cNvPr>
              <p14:cNvContentPartPr/>
              <p14:nvPr/>
            </p14:nvContentPartPr>
            <p14:xfrm>
              <a:off x="2477996" y="4743160"/>
              <a:ext cx="11520" cy="117360"/>
            </p14:xfrm>
          </p:contentPart>
        </mc:Choice>
        <mc:Fallback xmlns="">
          <p:pic>
            <p:nvPicPr>
              <p:cNvPr id="230" name="Ink 229">
                <a:extLst>
                  <a:ext uri="{FF2B5EF4-FFF2-40B4-BE49-F238E27FC236}">
                    <a16:creationId xmlns:a16="http://schemas.microsoft.com/office/drawing/2014/main" id="{AFE80900-06FD-44EE-ADA3-536C25CD0C53}"/>
                  </a:ext>
                </a:extLst>
              </p:cNvPr>
              <p:cNvPicPr/>
              <p:nvPr/>
            </p:nvPicPr>
            <p:blipFill>
              <a:blip r:embed="rId11"/>
              <a:stretch>
                <a:fillRect/>
              </a:stretch>
            </p:blipFill>
            <p:spPr>
              <a:xfrm>
                <a:off x="2471679" y="4737040"/>
                <a:ext cx="24155" cy="129600"/>
              </a:xfrm>
              <a:prstGeom prst="rect">
                <a:avLst/>
              </a:prstGeom>
            </p:spPr>
          </p:pic>
        </mc:Fallback>
      </mc:AlternateContent>
      <p:grpSp>
        <p:nvGrpSpPr>
          <p:cNvPr id="231" name="Group 230">
            <a:extLst>
              <a:ext uri="{FF2B5EF4-FFF2-40B4-BE49-F238E27FC236}">
                <a16:creationId xmlns:a16="http://schemas.microsoft.com/office/drawing/2014/main" id="{20B3109E-9743-745A-07F0-DA2BC7FBFD30}"/>
              </a:ext>
            </a:extLst>
          </p:cNvPr>
          <p:cNvGrpSpPr/>
          <p:nvPr/>
        </p:nvGrpSpPr>
        <p:grpSpPr>
          <a:xfrm>
            <a:off x="2435156" y="5003800"/>
            <a:ext cx="119520" cy="160200"/>
            <a:chOff x="2722880" y="4809760"/>
            <a:chExt cx="119520" cy="160200"/>
          </a:xfrm>
        </p:grpSpPr>
        <mc:AlternateContent xmlns:mc="http://schemas.openxmlformats.org/markup-compatibility/2006" xmlns:p14="http://schemas.microsoft.com/office/powerpoint/2010/main">
          <mc:Choice Requires="p14">
            <p:contentPart p14:bwMode="auto" r:id="rId12">
              <p14:nvContentPartPr>
                <p14:cNvPr id="232" name="Ink 231">
                  <a:extLst>
                    <a:ext uri="{FF2B5EF4-FFF2-40B4-BE49-F238E27FC236}">
                      <a16:creationId xmlns:a16="http://schemas.microsoft.com/office/drawing/2014/main" id="{8287CECB-0BD7-2F90-6A18-E034021CD99C}"/>
                    </a:ext>
                  </a:extLst>
                </p14:cNvPr>
                <p14:cNvContentPartPr/>
                <p14:nvPr/>
              </p14:nvContentPartPr>
              <p14:xfrm>
                <a:off x="2749160" y="4809760"/>
                <a:ext cx="24120" cy="125280"/>
              </p14:xfrm>
            </p:contentPart>
          </mc:Choice>
          <mc:Fallback xmlns="">
            <p:pic>
              <p:nvPicPr>
                <p:cNvPr id="16" name="Ink 15">
                  <a:extLst>
                    <a:ext uri="{FF2B5EF4-FFF2-40B4-BE49-F238E27FC236}">
                      <a16:creationId xmlns:a16="http://schemas.microsoft.com/office/drawing/2014/main" id="{ED229CC1-D008-CDB0-C12B-C2853B0F9CF9}"/>
                    </a:ext>
                  </a:extLst>
                </p:cNvPr>
                <p:cNvPicPr/>
                <p:nvPr/>
              </p:nvPicPr>
              <p:blipFill>
                <a:blip r:embed="rId14"/>
                <a:stretch>
                  <a:fillRect/>
                </a:stretch>
              </p:blipFill>
              <p:spPr>
                <a:xfrm>
                  <a:off x="2743040" y="4803640"/>
                  <a:ext cx="3636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33" name="Ink 232">
                  <a:extLst>
                    <a:ext uri="{FF2B5EF4-FFF2-40B4-BE49-F238E27FC236}">
                      <a16:creationId xmlns:a16="http://schemas.microsoft.com/office/drawing/2014/main" id="{080346D6-7EF4-0375-EF9B-F0074AAB973E}"/>
                    </a:ext>
                  </a:extLst>
                </p14:cNvPr>
                <p14:cNvContentPartPr/>
                <p14:nvPr/>
              </p14:nvContentPartPr>
              <p14:xfrm>
                <a:off x="2722880" y="4865560"/>
                <a:ext cx="70200" cy="11520"/>
              </p14:xfrm>
            </p:contentPart>
          </mc:Choice>
          <mc:Fallback xmlns="">
            <p:pic>
              <p:nvPicPr>
                <p:cNvPr id="17" name="Ink 16">
                  <a:extLst>
                    <a:ext uri="{FF2B5EF4-FFF2-40B4-BE49-F238E27FC236}">
                      <a16:creationId xmlns:a16="http://schemas.microsoft.com/office/drawing/2014/main" id="{24808D73-FCE7-1413-63CE-12FA64FD0CD4}"/>
                    </a:ext>
                  </a:extLst>
                </p:cNvPr>
                <p:cNvPicPr/>
                <p:nvPr/>
              </p:nvPicPr>
              <p:blipFill>
                <a:blip r:embed="rId16"/>
                <a:stretch>
                  <a:fillRect/>
                </a:stretch>
              </p:blipFill>
              <p:spPr>
                <a:xfrm>
                  <a:off x="2716760" y="4859440"/>
                  <a:ext cx="82440" cy="2376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34" name="Ink 233">
                  <a:extLst>
                    <a:ext uri="{FF2B5EF4-FFF2-40B4-BE49-F238E27FC236}">
                      <a16:creationId xmlns:a16="http://schemas.microsoft.com/office/drawing/2014/main" id="{E55DDD8D-2FF2-E7A5-15CC-795AD37DE68D}"/>
                    </a:ext>
                  </a:extLst>
                </p14:cNvPr>
                <p14:cNvContentPartPr/>
                <p14:nvPr/>
              </p14:nvContentPartPr>
              <p14:xfrm>
                <a:off x="2836280" y="4907320"/>
                <a:ext cx="6120" cy="62640"/>
              </p14:xfrm>
            </p:contentPart>
          </mc:Choice>
          <mc:Fallback xmlns="">
            <p:pic>
              <p:nvPicPr>
                <p:cNvPr id="18" name="Ink 17">
                  <a:extLst>
                    <a:ext uri="{FF2B5EF4-FFF2-40B4-BE49-F238E27FC236}">
                      <a16:creationId xmlns:a16="http://schemas.microsoft.com/office/drawing/2014/main" id="{77FB5B49-6E99-CA60-DEED-8B7BD6FED26A}"/>
                    </a:ext>
                  </a:extLst>
                </p:cNvPr>
                <p:cNvPicPr/>
                <p:nvPr/>
              </p:nvPicPr>
              <p:blipFill>
                <a:blip r:embed="rId18"/>
                <a:stretch>
                  <a:fillRect/>
                </a:stretch>
              </p:blipFill>
              <p:spPr>
                <a:xfrm>
                  <a:off x="2830160" y="4901200"/>
                  <a:ext cx="18360" cy="748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9">
            <p14:nvContentPartPr>
              <p14:cNvPr id="235" name="Ink 234">
                <a:extLst>
                  <a:ext uri="{FF2B5EF4-FFF2-40B4-BE49-F238E27FC236}">
                    <a16:creationId xmlns:a16="http://schemas.microsoft.com/office/drawing/2014/main" id="{877E2420-AFB3-3872-5082-5DEE998DCDA5}"/>
                  </a:ext>
                </a:extLst>
              </p14:cNvPr>
              <p14:cNvContentPartPr/>
              <p14:nvPr/>
            </p14:nvContentPartPr>
            <p14:xfrm>
              <a:off x="1259036" y="3603760"/>
              <a:ext cx="128160" cy="19080"/>
            </p14:xfrm>
          </p:contentPart>
        </mc:Choice>
        <mc:Fallback xmlns="">
          <p:pic>
            <p:nvPicPr>
              <p:cNvPr id="235" name="Ink 234">
                <a:extLst>
                  <a:ext uri="{FF2B5EF4-FFF2-40B4-BE49-F238E27FC236}">
                    <a16:creationId xmlns:a16="http://schemas.microsoft.com/office/drawing/2014/main" id="{877E2420-AFB3-3872-5082-5DEE998DCDA5}"/>
                  </a:ext>
                </a:extLst>
              </p:cNvPr>
              <p:cNvPicPr/>
              <p:nvPr/>
            </p:nvPicPr>
            <p:blipFill>
              <a:blip r:embed="rId20"/>
              <a:stretch>
                <a:fillRect/>
              </a:stretch>
            </p:blipFill>
            <p:spPr>
              <a:xfrm>
                <a:off x="1252916" y="3597640"/>
                <a:ext cx="140400" cy="3132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236" name="Ink 235">
                <a:extLst>
                  <a:ext uri="{FF2B5EF4-FFF2-40B4-BE49-F238E27FC236}">
                    <a16:creationId xmlns:a16="http://schemas.microsoft.com/office/drawing/2014/main" id="{122C6367-100D-0A2D-F9F5-F26617D87677}"/>
                  </a:ext>
                </a:extLst>
              </p14:cNvPr>
              <p14:cNvContentPartPr/>
              <p14:nvPr/>
            </p14:nvContentPartPr>
            <p14:xfrm>
              <a:off x="961316" y="3497560"/>
              <a:ext cx="88560" cy="176040"/>
            </p14:xfrm>
          </p:contentPart>
        </mc:Choice>
        <mc:Fallback xmlns="">
          <p:pic>
            <p:nvPicPr>
              <p:cNvPr id="236" name="Ink 235">
                <a:extLst>
                  <a:ext uri="{FF2B5EF4-FFF2-40B4-BE49-F238E27FC236}">
                    <a16:creationId xmlns:a16="http://schemas.microsoft.com/office/drawing/2014/main" id="{122C6367-100D-0A2D-F9F5-F26617D87677}"/>
                  </a:ext>
                </a:extLst>
              </p:cNvPr>
              <p:cNvPicPr/>
              <p:nvPr/>
            </p:nvPicPr>
            <p:blipFill>
              <a:blip r:embed="rId22"/>
              <a:stretch>
                <a:fillRect/>
              </a:stretch>
            </p:blipFill>
            <p:spPr>
              <a:xfrm>
                <a:off x="955196" y="3491440"/>
                <a:ext cx="100800" cy="18828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237" name="Ink 236">
                <a:extLst>
                  <a:ext uri="{FF2B5EF4-FFF2-40B4-BE49-F238E27FC236}">
                    <a16:creationId xmlns:a16="http://schemas.microsoft.com/office/drawing/2014/main" id="{B39F3B5D-4CAE-05F4-4241-544C3D3E89EC}"/>
                  </a:ext>
                </a:extLst>
              </p14:cNvPr>
              <p14:cNvContentPartPr/>
              <p14:nvPr/>
            </p14:nvContentPartPr>
            <p14:xfrm>
              <a:off x="954476" y="3582880"/>
              <a:ext cx="83520" cy="4680"/>
            </p14:xfrm>
          </p:contentPart>
        </mc:Choice>
        <mc:Fallback xmlns="">
          <p:pic>
            <p:nvPicPr>
              <p:cNvPr id="237" name="Ink 236">
                <a:extLst>
                  <a:ext uri="{FF2B5EF4-FFF2-40B4-BE49-F238E27FC236}">
                    <a16:creationId xmlns:a16="http://schemas.microsoft.com/office/drawing/2014/main" id="{B39F3B5D-4CAE-05F4-4241-544C3D3E89EC}"/>
                  </a:ext>
                </a:extLst>
              </p:cNvPr>
              <p:cNvPicPr/>
              <p:nvPr/>
            </p:nvPicPr>
            <p:blipFill>
              <a:blip r:embed="rId24"/>
              <a:stretch>
                <a:fillRect/>
              </a:stretch>
            </p:blipFill>
            <p:spPr>
              <a:xfrm>
                <a:off x="948356" y="3576760"/>
                <a:ext cx="9576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238" name="Ink 237">
                <a:extLst>
                  <a:ext uri="{FF2B5EF4-FFF2-40B4-BE49-F238E27FC236}">
                    <a16:creationId xmlns:a16="http://schemas.microsoft.com/office/drawing/2014/main" id="{56DE02EC-CA53-8A5E-D393-EACC0FD89EEB}"/>
                  </a:ext>
                </a:extLst>
              </p14:cNvPr>
              <p14:cNvContentPartPr/>
              <p14:nvPr/>
            </p14:nvContentPartPr>
            <p14:xfrm>
              <a:off x="1229156" y="4710040"/>
              <a:ext cx="1695240" cy="166320"/>
            </p14:xfrm>
          </p:contentPart>
        </mc:Choice>
        <mc:Fallback xmlns="">
          <p:pic>
            <p:nvPicPr>
              <p:cNvPr id="238" name="Ink 237">
                <a:extLst>
                  <a:ext uri="{FF2B5EF4-FFF2-40B4-BE49-F238E27FC236}">
                    <a16:creationId xmlns:a16="http://schemas.microsoft.com/office/drawing/2014/main" id="{56DE02EC-CA53-8A5E-D393-EACC0FD89EEB}"/>
                  </a:ext>
                </a:extLst>
              </p:cNvPr>
              <p:cNvPicPr/>
              <p:nvPr/>
            </p:nvPicPr>
            <p:blipFill>
              <a:blip r:embed="rId26"/>
              <a:stretch>
                <a:fillRect/>
              </a:stretch>
            </p:blipFill>
            <p:spPr>
              <a:xfrm>
                <a:off x="1223036" y="4703920"/>
                <a:ext cx="1707480" cy="17856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239" name="Ink 238">
                <a:extLst>
                  <a:ext uri="{FF2B5EF4-FFF2-40B4-BE49-F238E27FC236}">
                    <a16:creationId xmlns:a16="http://schemas.microsoft.com/office/drawing/2014/main" id="{D3052E85-4C22-D86F-899A-5E1F51EA6EDF}"/>
                  </a:ext>
                </a:extLst>
              </p14:cNvPr>
              <p14:cNvContentPartPr/>
              <p14:nvPr/>
            </p14:nvContentPartPr>
            <p14:xfrm>
              <a:off x="1814876" y="4742080"/>
              <a:ext cx="21960" cy="88920"/>
            </p14:xfrm>
          </p:contentPart>
        </mc:Choice>
        <mc:Fallback xmlns="">
          <p:pic>
            <p:nvPicPr>
              <p:cNvPr id="239" name="Ink 238">
                <a:extLst>
                  <a:ext uri="{FF2B5EF4-FFF2-40B4-BE49-F238E27FC236}">
                    <a16:creationId xmlns:a16="http://schemas.microsoft.com/office/drawing/2014/main" id="{D3052E85-4C22-D86F-899A-5E1F51EA6EDF}"/>
                  </a:ext>
                </a:extLst>
              </p:cNvPr>
              <p:cNvPicPr/>
              <p:nvPr/>
            </p:nvPicPr>
            <p:blipFill>
              <a:blip r:embed="rId28"/>
              <a:stretch>
                <a:fillRect/>
              </a:stretch>
            </p:blipFill>
            <p:spPr>
              <a:xfrm>
                <a:off x="1808756" y="4735960"/>
                <a:ext cx="34200" cy="10116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240" name="Ink 239">
                <a:extLst>
                  <a:ext uri="{FF2B5EF4-FFF2-40B4-BE49-F238E27FC236}">
                    <a16:creationId xmlns:a16="http://schemas.microsoft.com/office/drawing/2014/main" id="{3BC698F2-2270-F38B-5D31-3584C00F1E51}"/>
                  </a:ext>
                </a:extLst>
              </p14:cNvPr>
              <p14:cNvContentPartPr/>
              <p14:nvPr/>
            </p14:nvContentPartPr>
            <p14:xfrm>
              <a:off x="1292156" y="4378480"/>
              <a:ext cx="131040" cy="27360"/>
            </p14:xfrm>
          </p:contentPart>
        </mc:Choice>
        <mc:Fallback xmlns="">
          <p:pic>
            <p:nvPicPr>
              <p:cNvPr id="240" name="Ink 239">
                <a:extLst>
                  <a:ext uri="{FF2B5EF4-FFF2-40B4-BE49-F238E27FC236}">
                    <a16:creationId xmlns:a16="http://schemas.microsoft.com/office/drawing/2014/main" id="{3BC698F2-2270-F38B-5D31-3584C00F1E51}"/>
                  </a:ext>
                </a:extLst>
              </p:cNvPr>
              <p:cNvPicPr/>
              <p:nvPr/>
            </p:nvPicPr>
            <p:blipFill>
              <a:blip r:embed="rId30"/>
              <a:stretch>
                <a:fillRect/>
              </a:stretch>
            </p:blipFill>
            <p:spPr>
              <a:xfrm>
                <a:off x="1286036" y="4372360"/>
                <a:ext cx="143280" cy="3960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241" name="Ink 240">
                <a:extLst>
                  <a:ext uri="{FF2B5EF4-FFF2-40B4-BE49-F238E27FC236}">
                    <a16:creationId xmlns:a16="http://schemas.microsoft.com/office/drawing/2014/main" id="{E6DE3EC6-83FE-2991-8392-D41AAECB890A}"/>
                  </a:ext>
                </a:extLst>
              </p14:cNvPr>
              <p14:cNvContentPartPr/>
              <p14:nvPr/>
            </p14:nvContentPartPr>
            <p14:xfrm>
              <a:off x="993356" y="4249960"/>
              <a:ext cx="74160" cy="234720"/>
            </p14:xfrm>
          </p:contentPart>
        </mc:Choice>
        <mc:Fallback xmlns="">
          <p:pic>
            <p:nvPicPr>
              <p:cNvPr id="241" name="Ink 240">
                <a:extLst>
                  <a:ext uri="{FF2B5EF4-FFF2-40B4-BE49-F238E27FC236}">
                    <a16:creationId xmlns:a16="http://schemas.microsoft.com/office/drawing/2014/main" id="{E6DE3EC6-83FE-2991-8392-D41AAECB890A}"/>
                  </a:ext>
                </a:extLst>
              </p:cNvPr>
              <p:cNvPicPr/>
              <p:nvPr/>
            </p:nvPicPr>
            <p:blipFill>
              <a:blip r:embed="rId32"/>
              <a:stretch>
                <a:fillRect/>
              </a:stretch>
            </p:blipFill>
            <p:spPr>
              <a:xfrm>
                <a:off x="987236" y="4243849"/>
                <a:ext cx="86400" cy="246941"/>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42" name="Ink 241">
                <a:extLst>
                  <a:ext uri="{FF2B5EF4-FFF2-40B4-BE49-F238E27FC236}">
                    <a16:creationId xmlns:a16="http://schemas.microsoft.com/office/drawing/2014/main" id="{81EDC13E-7D54-1EA3-953C-37DF13331672}"/>
                  </a:ext>
                </a:extLst>
              </p14:cNvPr>
              <p14:cNvContentPartPr/>
              <p14:nvPr/>
            </p14:nvContentPartPr>
            <p14:xfrm>
              <a:off x="995516" y="4381720"/>
              <a:ext cx="75600" cy="14400"/>
            </p14:xfrm>
          </p:contentPart>
        </mc:Choice>
        <mc:Fallback xmlns="">
          <p:pic>
            <p:nvPicPr>
              <p:cNvPr id="242" name="Ink 241">
                <a:extLst>
                  <a:ext uri="{FF2B5EF4-FFF2-40B4-BE49-F238E27FC236}">
                    <a16:creationId xmlns:a16="http://schemas.microsoft.com/office/drawing/2014/main" id="{81EDC13E-7D54-1EA3-953C-37DF13331672}"/>
                  </a:ext>
                </a:extLst>
              </p:cNvPr>
              <p:cNvPicPr/>
              <p:nvPr/>
            </p:nvPicPr>
            <p:blipFill>
              <a:blip r:embed="rId34"/>
              <a:stretch>
                <a:fillRect/>
              </a:stretch>
            </p:blipFill>
            <p:spPr>
              <a:xfrm>
                <a:off x="989396" y="4375749"/>
                <a:ext cx="87840" cy="26341"/>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43" name="Ink 242">
                <a:extLst>
                  <a:ext uri="{FF2B5EF4-FFF2-40B4-BE49-F238E27FC236}">
                    <a16:creationId xmlns:a16="http://schemas.microsoft.com/office/drawing/2014/main" id="{048D978B-D995-76DB-E10C-4FC96183D0AE}"/>
                  </a:ext>
                </a:extLst>
              </p14:cNvPr>
              <p14:cNvContentPartPr/>
              <p14:nvPr/>
            </p14:nvContentPartPr>
            <p14:xfrm>
              <a:off x="1088756" y="4430320"/>
              <a:ext cx="32040" cy="55800"/>
            </p14:xfrm>
          </p:contentPart>
        </mc:Choice>
        <mc:Fallback xmlns="">
          <p:pic>
            <p:nvPicPr>
              <p:cNvPr id="243" name="Ink 242">
                <a:extLst>
                  <a:ext uri="{FF2B5EF4-FFF2-40B4-BE49-F238E27FC236}">
                    <a16:creationId xmlns:a16="http://schemas.microsoft.com/office/drawing/2014/main" id="{048D978B-D995-76DB-E10C-4FC96183D0AE}"/>
                  </a:ext>
                </a:extLst>
              </p:cNvPr>
              <p:cNvPicPr/>
              <p:nvPr/>
            </p:nvPicPr>
            <p:blipFill>
              <a:blip r:embed="rId36"/>
              <a:stretch>
                <a:fillRect/>
              </a:stretch>
            </p:blipFill>
            <p:spPr>
              <a:xfrm>
                <a:off x="1082636" y="4424160"/>
                <a:ext cx="44280" cy="68119"/>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44" name="Ink 243">
                <a:extLst>
                  <a:ext uri="{FF2B5EF4-FFF2-40B4-BE49-F238E27FC236}">
                    <a16:creationId xmlns:a16="http://schemas.microsoft.com/office/drawing/2014/main" id="{C5A503BC-F025-CEA9-9DD1-C71EDDA5F19D}"/>
                  </a:ext>
                </a:extLst>
              </p14:cNvPr>
              <p14:cNvContentPartPr/>
              <p14:nvPr/>
            </p14:nvContentPartPr>
            <p14:xfrm>
              <a:off x="1448396" y="4366600"/>
              <a:ext cx="11520" cy="21960"/>
            </p14:xfrm>
          </p:contentPart>
        </mc:Choice>
        <mc:Fallback xmlns="">
          <p:pic>
            <p:nvPicPr>
              <p:cNvPr id="244" name="Ink 243">
                <a:extLst>
                  <a:ext uri="{FF2B5EF4-FFF2-40B4-BE49-F238E27FC236}">
                    <a16:creationId xmlns:a16="http://schemas.microsoft.com/office/drawing/2014/main" id="{C5A503BC-F025-CEA9-9DD1-C71EDDA5F19D}"/>
                  </a:ext>
                </a:extLst>
              </p:cNvPr>
              <p:cNvPicPr/>
              <p:nvPr/>
            </p:nvPicPr>
            <p:blipFill>
              <a:blip r:embed="rId38"/>
              <a:stretch>
                <a:fillRect/>
              </a:stretch>
            </p:blipFill>
            <p:spPr>
              <a:xfrm>
                <a:off x="1442276" y="4360480"/>
                <a:ext cx="23760" cy="3420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245" name="Ink 244">
                <a:extLst>
                  <a:ext uri="{FF2B5EF4-FFF2-40B4-BE49-F238E27FC236}">
                    <a16:creationId xmlns:a16="http://schemas.microsoft.com/office/drawing/2014/main" id="{F32E64BE-5FC0-57FC-48CB-747EA000F066}"/>
                  </a:ext>
                </a:extLst>
              </p14:cNvPr>
              <p14:cNvContentPartPr/>
              <p14:nvPr/>
            </p14:nvContentPartPr>
            <p14:xfrm>
              <a:off x="1456676" y="4388200"/>
              <a:ext cx="360" cy="360"/>
            </p14:xfrm>
          </p:contentPart>
        </mc:Choice>
        <mc:Fallback xmlns="">
          <p:pic>
            <p:nvPicPr>
              <p:cNvPr id="245" name="Ink 244">
                <a:extLst>
                  <a:ext uri="{FF2B5EF4-FFF2-40B4-BE49-F238E27FC236}">
                    <a16:creationId xmlns:a16="http://schemas.microsoft.com/office/drawing/2014/main" id="{F32E64BE-5FC0-57FC-48CB-747EA000F066}"/>
                  </a:ext>
                </a:extLst>
              </p:cNvPr>
              <p:cNvPicPr/>
              <p:nvPr/>
            </p:nvPicPr>
            <p:blipFill>
              <a:blip r:embed="rId40"/>
              <a:stretch>
                <a:fillRect/>
              </a:stretch>
            </p:blipFill>
            <p:spPr>
              <a:xfrm>
                <a:off x="1450556" y="438208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246" name="Ink 245">
                <a:extLst>
                  <a:ext uri="{FF2B5EF4-FFF2-40B4-BE49-F238E27FC236}">
                    <a16:creationId xmlns:a16="http://schemas.microsoft.com/office/drawing/2014/main" id="{4C373AF0-C68F-7673-303B-B7C9B606582F}"/>
                  </a:ext>
                </a:extLst>
              </p14:cNvPr>
              <p14:cNvContentPartPr/>
              <p14:nvPr/>
            </p14:nvContentPartPr>
            <p14:xfrm>
              <a:off x="1452716" y="4384600"/>
              <a:ext cx="27000" cy="8640"/>
            </p14:xfrm>
          </p:contentPart>
        </mc:Choice>
        <mc:Fallback xmlns="">
          <p:pic>
            <p:nvPicPr>
              <p:cNvPr id="246" name="Ink 245">
                <a:extLst>
                  <a:ext uri="{FF2B5EF4-FFF2-40B4-BE49-F238E27FC236}">
                    <a16:creationId xmlns:a16="http://schemas.microsoft.com/office/drawing/2014/main" id="{4C373AF0-C68F-7673-303B-B7C9B606582F}"/>
                  </a:ext>
                </a:extLst>
              </p:cNvPr>
              <p:cNvPicPr/>
              <p:nvPr/>
            </p:nvPicPr>
            <p:blipFill>
              <a:blip r:embed="rId42"/>
              <a:stretch>
                <a:fillRect/>
              </a:stretch>
            </p:blipFill>
            <p:spPr>
              <a:xfrm>
                <a:off x="1446596" y="4378480"/>
                <a:ext cx="39240" cy="2088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247" name="Ink 246">
                <a:extLst>
                  <a:ext uri="{FF2B5EF4-FFF2-40B4-BE49-F238E27FC236}">
                    <a16:creationId xmlns:a16="http://schemas.microsoft.com/office/drawing/2014/main" id="{4996CD51-18F2-FDE6-98C7-204305A25457}"/>
                  </a:ext>
                </a:extLst>
              </p14:cNvPr>
              <p14:cNvContentPartPr/>
              <p14:nvPr/>
            </p14:nvContentPartPr>
            <p14:xfrm>
              <a:off x="1547756" y="4380280"/>
              <a:ext cx="20160" cy="6480"/>
            </p14:xfrm>
          </p:contentPart>
        </mc:Choice>
        <mc:Fallback xmlns="">
          <p:pic>
            <p:nvPicPr>
              <p:cNvPr id="247" name="Ink 246">
                <a:extLst>
                  <a:ext uri="{FF2B5EF4-FFF2-40B4-BE49-F238E27FC236}">
                    <a16:creationId xmlns:a16="http://schemas.microsoft.com/office/drawing/2014/main" id="{4996CD51-18F2-FDE6-98C7-204305A25457}"/>
                  </a:ext>
                </a:extLst>
              </p:cNvPr>
              <p:cNvPicPr/>
              <p:nvPr/>
            </p:nvPicPr>
            <p:blipFill>
              <a:blip r:embed="rId44"/>
              <a:stretch>
                <a:fillRect/>
              </a:stretch>
            </p:blipFill>
            <p:spPr>
              <a:xfrm>
                <a:off x="1541636" y="4374160"/>
                <a:ext cx="32400" cy="1872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248" name="Ink 247">
                <a:extLst>
                  <a:ext uri="{FF2B5EF4-FFF2-40B4-BE49-F238E27FC236}">
                    <a16:creationId xmlns:a16="http://schemas.microsoft.com/office/drawing/2014/main" id="{967108B1-5341-9964-33A5-98A27F44340F}"/>
                  </a:ext>
                </a:extLst>
              </p14:cNvPr>
              <p14:cNvContentPartPr/>
              <p14:nvPr/>
            </p14:nvContentPartPr>
            <p14:xfrm>
              <a:off x="1603196" y="4360840"/>
              <a:ext cx="28080" cy="7920"/>
            </p14:xfrm>
          </p:contentPart>
        </mc:Choice>
        <mc:Fallback xmlns="">
          <p:pic>
            <p:nvPicPr>
              <p:cNvPr id="248" name="Ink 247">
                <a:extLst>
                  <a:ext uri="{FF2B5EF4-FFF2-40B4-BE49-F238E27FC236}">
                    <a16:creationId xmlns:a16="http://schemas.microsoft.com/office/drawing/2014/main" id="{967108B1-5341-9964-33A5-98A27F44340F}"/>
                  </a:ext>
                </a:extLst>
              </p:cNvPr>
              <p:cNvPicPr/>
              <p:nvPr/>
            </p:nvPicPr>
            <p:blipFill>
              <a:blip r:embed="rId46"/>
              <a:stretch>
                <a:fillRect/>
              </a:stretch>
            </p:blipFill>
            <p:spPr>
              <a:xfrm>
                <a:off x="1597076" y="4354720"/>
                <a:ext cx="40320" cy="2016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249" name="Ink 248">
                <a:extLst>
                  <a:ext uri="{FF2B5EF4-FFF2-40B4-BE49-F238E27FC236}">
                    <a16:creationId xmlns:a16="http://schemas.microsoft.com/office/drawing/2014/main" id="{EA920EFC-7703-3155-06D0-D2B944D25B68}"/>
                  </a:ext>
                </a:extLst>
              </p14:cNvPr>
              <p14:cNvContentPartPr/>
              <p14:nvPr/>
            </p14:nvContentPartPr>
            <p14:xfrm>
              <a:off x="1658636" y="4366240"/>
              <a:ext cx="19440" cy="4680"/>
            </p14:xfrm>
          </p:contentPart>
        </mc:Choice>
        <mc:Fallback xmlns="">
          <p:pic>
            <p:nvPicPr>
              <p:cNvPr id="249" name="Ink 248">
                <a:extLst>
                  <a:ext uri="{FF2B5EF4-FFF2-40B4-BE49-F238E27FC236}">
                    <a16:creationId xmlns:a16="http://schemas.microsoft.com/office/drawing/2014/main" id="{EA920EFC-7703-3155-06D0-D2B944D25B68}"/>
                  </a:ext>
                </a:extLst>
              </p:cNvPr>
              <p:cNvPicPr/>
              <p:nvPr/>
            </p:nvPicPr>
            <p:blipFill>
              <a:blip r:embed="rId48"/>
              <a:stretch>
                <a:fillRect/>
              </a:stretch>
            </p:blipFill>
            <p:spPr>
              <a:xfrm>
                <a:off x="1652516" y="4360557"/>
                <a:ext cx="31680" cy="16046"/>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250" name="Ink 249">
                <a:extLst>
                  <a:ext uri="{FF2B5EF4-FFF2-40B4-BE49-F238E27FC236}">
                    <a16:creationId xmlns:a16="http://schemas.microsoft.com/office/drawing/2014/main" id="{F8E800C1-E78A-CD51-C523-671E6A706085}"/>
                  </a:ext>
                </a:extLst>
              </p14:cNvPr>
              <p14:cNvContentPartPr/>
              <p14:nvPr/>
            </p14:nvContentPartPr>
            <p14:xfrm>
              <a:off x="1733516" y="4386040"/>
              <a:ext cx="41760" cy="3960"/>
            </p14:xfrm>
          </p:contentPart>
        </mc:Choice>
        <mc:Fallback xmlns="">
          <p:pic>
            <p:nvPicPr>
              <p:cNvPr id="250" name="Ink 249">
                <a:extLst>
                  <a:ext uri="{FF2B5EF4-FFF2-40B4-BE49-F238E27FC236}">
                    <a16:creationId xmlns:a16="http://schemas.microsoft.com/office/drawing/2014/main" id="{F8E800C1-E78A-CD51-C523-671E6A706085}"/>
                  </a:ext>
                </a:extLst>
              </p:cNvPr>
              <p:cNvPicPr/>
              <p:nvPr/>
            </p:nvPicPr>
            <p:blipFill>
              <a:blip r:embed="rId50"/>
              <a:stretch>
                <a:fillRect/>
              </a:stretch>
            </p:blipFill>
            <p:spPr>
              <a:xfrm>
                <a:off x="1727396" y="4379920"/>
                <a:ext cx="5400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251" name="Ink 250">
                <a:extLst>
                  <a:ext uri="{FF2B5EF4-FFF2-40B4-BE49-F238E27FC236}">
                    <a16:creationId xmlns:a16="http://schemas.microsoft.com/office/drawing/2014/main" id="{DE09AB0E-A0CB-E47E-9715-ED9F2FC4718B}"/>
                  </a:ext>
                </a:extLst>
              </p14:cNvPr>
              <p14:cNvContentPartPr/>
              <p14:nvPr/>
            </p14:nvContentPartPr>
            <p14:xfrm>
              <a:off x="1808756" y="4378840"/>
              <a:ext cx="18360" cy="3960"/>
            </p14:xfrm>
          </p:contentPart>
        </mc:Choice>
        <mc:Fallback xmlns="">
          <p:pic>
            <p:nvPicPr>
              <p:cNvPr id="251" name="Ink 250">
                <a:extLst>
                  <a:ext uri="{FF2B5EF4-FFF2-40B4-BE49-F238E27FC236}">
                    <a16:creationId xmlns:a16="http://schemas.microsoft.com/office/drawing/2014/main" id="{DE09AB0E-A0CB-E47E-9715-ED9F2FC4718B}"/>
                  </a:ext>
                </a:extLst>
              </p:cNvPr>
              <p:cNvPicPr/>
              <p:nvPr/>
            </p:nvPicPr>
            <p:blipFill>
              <a:blip r:embed="rId52"/>
              <a:stretch>
                <a:fillRect/>
              </a:stretch>
            </p:blipFill>
            <p:spPr>
              <a:xfrm>
                <a:off x="1802636" y="4372720"/>
                <a:ext cx="3060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252" name="Ink 251">
                <a:extLst>
                  <a:ext uri="{FF2B5EF4-FFF2-40B4-BE49-F238E27FC236}">
                    <a16:creationId xmlns:a16="http://schemas.microsoft.com/office/drawing/2014/main" id="{3C481ED5-3331-A635-14C2-E07E969EF7D7}"/>
                  </a:ext>
                </a:extLst>
              </p14:cNvPr>
              <p14:cNvContentPartPr/>
              <p14:nvPr/>
            </p14:nvContentPartPr>
            <p14:xfrm>
              <a:off x="1820636" y="4702480"/>
              <a:ext cx="1800" cy="24480"/>
            </p14:xfrm>
          </p:contentPart>
        </mc:Choice>
        <mc:Fallback xmlns="">
          <p:pic>
            <p:nvPicPr>
              <p:cNvPr id="252" name="Ink 251">
                <a:extLst>
                  <a:ext uri="{FF2B5EF4-FFF2-40B4-BE49-F238E27FC236}">
                    <a16:creationId xmlns:a16="http://schemas.microsoft.com/office/drawing/2014/main" id="{3C481ED5-3331-A635-14C2-E07E969EF7D7}"/>
                  </a:ext>
                </a:extLst>
              </p:cNvPr>
              <p:cNvPicPr/>
              <p:nvPr/>
            </p:nvPicPr>
            <p:blipFill>
              <a:blip r:embed="rId54"/>
              <a:stretch>
                <a:fillRect/>
              </a:stretch>
            </p:blipFill>
            <p:spPr>
              <a:xfrm>
                <a:off x="1812986" y="4696360"/>
                <a:ext cx="17100" cy="3672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253" name="Ink 252">
                <a:extLst>
                  <a:ext uri="{FF2B5EF4-FFF2-40B4-BE49-F238E27FC236}">
                    <a16:creationId xmlns:a16="http://schemas.microsoft.com/office/drawing/2014/main" id="{C23F0202-1104-BF2C-A68A-BBF0E3F06C2E}"/>
                  </a:ext>
                </a:extLst>
              </p14:cNvPr>
              <p14:cNvContentPartPr/>
              <p14:nvPr/>
            </p14:nvContentPartPr>
            <p14:xfrm>
              <a:off x="1830356" y="4633720"/>
              <a:ext cx="6120" cy="20520"/>
            </p14:xfrm>
          </p:contentPart>
        </mc:Choice>
        <mc:Fallback xmlns="">
          <p:pic>
            <p:nvPicPr>
              <p:cNvPr id="253" name="Ink 252">
                <a:extLst>
                  <a:ext uri="{FF2B5EF4-FFF2-40B4-BE49-F238E27FC236}">
                    <a16:creationId xmlns:a16="http://schemas.microsoft.com/office/drawing/2014/main" id="{C23F0202-1104-BF2C-A68A-BBF0E3F06C2E}"/>
                  </a:ext>
                </a:extLst>
              </p:cNvPr>
              <p:cNvPicPr/>
              <p:nvPr/>
            </p:nvPicPr>
            <p:blipFill>
              <a:blip r:embed="rId56"/>
              <a:stretch>
                <a:fillRect/>
              </a:stretch>
            </p:blipFill>
            <p:spPr>
              <a:xfrm>
                <a:off x="1824236" y="4627600"/>
                <a:ext cx="18360" cy="3276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254" name="Ink 253">
                <a:extLst>
                  <a:ext uri="{FF2B5EF4-FFF2-40B4-BE49-F238E27FC236}">
                    <a16:creationId xmlns:a16="http://schemas.microsoft.com/office/drawing/2014/main" id="{8F666532-EA68-FFA6-481B-BCDCD444AA99}"/>
                  </a:ext>
                </a:extLst>
              </p14:cNvPr>
              <p14:cNvContentPartPr/>
              <p14:nvPr/>
            </p14:nvContentPartPr>
            <p14:xfrm>
              <a:off x="1832516" y="4575760"/>
              <a:ext cx="4320" cy="19080"/>
            </p14:xfrm>
          </p:contentPart>
        </mc:Choice>
        <mc:Fallback xmlns="">
          <p:pic>
            <p:nvPicPr>
              <p:cNvPr id="254" name="Ink 253">
                <a:extLst>
                  <a:ext uri="{FF2B5EF4-FFF2-40B4-BE49-F238E27FC236}">
                    <a16:creationId xmlns:a16="http://schemas.microsoft.com/office/drawing/2014/main" id="{8F666532-EA68-FFA6-481B-BCDCD444AA99}"/>
                  </a:ext>
                </a:extLst>
              </p:cNvPr>
              <p:cNvPicPr/>
              <p:nvPr/>
            </p:nvPicPr>
            <p:blipFill>
              <a:blip r:embed="rId58"/>
              <a:stretch>
                <a:fillRect/>
              </a:stretch>
            </p:blipFill>
            <p:spPr>
              <a:xfrm>
                <a:off x="1826396" y="4569640"/>
                <a:ext cx="16560" cy="3132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255" name="Ink 254">
                <a:extLst>
                  <a:ext uri="{FF2B5EF4-FFF2-40B4-BE49-F238E27FC236}">
                    <a16:creationId xmlns:a16="http://schemas.microsoft.com/office/drawing/2014/main" id="{BEEB679F-BD48-C058-DE86-C3F2CC02EBEC}"/>
                  </a:ext>
                </a:extLst>
              </p14:cNvPr>
              <p14:cNvContentPartPr/>
              <p14:nvPr/>
            </p14:nvContentPartPr>
            <p14:xfrm>
              <a:off x="1838276" y="4483240"/>
              <a:ext cx="3960" cy="30240"/>
            </p14:xfrm>
          </p:contentPart>
        </mc:Choice>
        <mc:Fallback xmlns="">
          <p:pic>
            <p:nvPicPr>
              <p:cNvPr id="255" name="Ink 254">
                <a:extLst>
                  <a:ext uri="{FF2B5EF4-FFF2-40B4-BE49-F238E27FC236}">
                    <a16:creationId xmlns:a16="http://schemas.microsoft.com/office/drawing/2014/main" id="{BEEB679F-BD48-C058-DE86-C3F2CC02EBEC}"/>
                  </a:ext>
                </a:extLst>
              </p:cNvPr>
              <p:cNvPicPr/>
              <p:nvPr/>
            </p:nvPicPr>
            <p:blipFill>
              <a:blip r:embed="rId60"/>
              <a:stretch>
                <a:fillRect/>
              </a:stretch>
            </p:blipFill>
            <p:spPr>
              <a:xfrm>
                <a:off x="1832156" y="4477192"/>
                <a:ext cx="16200" cy="42336"/>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256" name="Ink 255">
                <a:extLst>
                  <a:ext uri="{FF2B5EF4-FFF2-40B4-BE49-F238E27FC236}">
                    <a16:creationId xmlns:a16="http://schemas.microsoft.com/office/drawing/2014/main" id="{4C2029AB-A88B-D0CC-C9FB-F5E4256991D0}"/>
                  </a:ext>
                </a:extLst>
              </p14:cNvPr>
              <p14:cNvContentPartPr/>
              <p14:nvPr/>
            </p14:nvContentPartPr>
            <p14:xfrm>
              <a:off x="1837916" y="4389640"/>
              <a:ext cx="6840" cy="31680"/>
            </p14:xfrm>
          </p:contentPart>
        </mc:Choice>
        <mc:Fallback xmlns="">
          <p:pic>
            <p:nvPicPr>
              <p:cNvPr id="256" name="Ink 255">
                <a:extLst>
                  <a:ext uri="{FF2B5EF4-FFF2-40B4-BE49-F238E27FC236}">
                    <a16:creationId xmlns:a16="http://schemas.microsoft.com/office/drawing/2014/main" id="{4C2029AB-A88B-D0CC-C9FB-F5E4256991D0}"/>
                  </a:ext>
                </a:extLst>
              </p:cNvPr>
              <p:cNvPicPr/>
              <p:nvPr/>
            </p:nvPicPr>
            <p:blipFill>
              <a:blip r:embed="rId62"/>
              <a:stretch>
                <a:fillRect/>
              </a:stretch>
            </p:blipFill>
            <p:spPr>
              <a:xfrm>
                <a:off x="1831796" y="4383520"/>
                <a:ext cx="19080" cy="4392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257" name="Ink 256">
                <a:extLst>
                  <a:ext uri="{FF2B5EF4-FFF2-40B4-BE49-F238E27FC236}">
                    <a16:creationId xmlns:a16="http://schemas.microsoft.com/office/drawing/2014/main" id="{0B716ADF-DD90-E6A3-E8D5-509380CB9E45}"/>
                  </a:ext>
                </a:extLst>
              </p14:cNvPr>
              <p14:cNvContentPartPr/>
              <p14:nvPr/>
            </p14:nvContentPartPr>
            <p14:xfrm>
              <a:off x="2457476" y="4718320"/>
              <a:ext cx="360" cy="360"/>
            </p14:xfrm>
          </p:contentPart>
        </mc:Choice>
        <mc:Fallback xmlns="">
          <p:pic>
            <p:nvPicPr>
              <p:cNvPr id="257" name="Ink 256">
                <a:extLst>
                  <a:ext uri="{FF2B5EF4-FFF2-40B4-BE49-F238E27FC236}">
                    <a16:creationId xmlns:a16="http://schemas.microsoft.com/office/drawing/2014/main" id="{0B716ADF-DD90-E6A3-E8D5-509380CB9E45}"/>
                  </a:ext>
                </a:extLst>
              </p:cNvPr>
              <p:cNvPicPr/>
              <p:nvPr/>
            </p:nvPicPr>
            <p:blipFill>
              <a:blip r:embed="rId40"/>
              <a:stretch>
                <a:fillRect/>
              </a:stretch>
            </p:blipFill>
            <p:spPr>
              <a:xfrm>
                <a:off x="2451356" y="471220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258" name="Ink 257">
                <a:extLst>
                  <a:ext uri="{FF2B5EF4-FFF2-40B4-BE49-F238E27FC236}">
                    <a16:creationId xmlns:a16="http://schemas.microsoft.com/office/drawing/2014/main" id="{7447EBDA-C254-C9FF-35A7-88BFB3063056}"/>
                  </a:ext>
                </a:extLst>
              </p14:cNvPr>
              <p14:cNvContentPartPr/>
              <p14:nvPr/>
            </p14:nvContentPartPr>
            <p14:xfrm>
              <a:off x="2457476" y="4706440"/>
              <a:ext cx="33840" cy="57600"/>
            </p14:xfrm>
          </p:contentPart>
        </mc:Choice>
        <mc:Fallback xmlns="">
          <p:pic>
            <p:nvPicPr>
              <p:cNvPr id="258" name="Ink 257">
                <a:extLst>
                  <a:ext uri="{FF2B5EF4-FFF2-40B4-BE49-F238E27FC236}">
                    <a16:creationId xmlns:a16="http://schemas.microsoft.com/office/drawing/2014/main" id="{7447EBDA-C254-C9FF-35A7-88BFB3063056}"/>
                  </a:ext>
                </a:extLst>
              </p:cNvPr>
              <p:cNvPicPr/>
              <p:nvPr/>
            </p:nvPicPr>
            <p:blipFill>
              <a:blip r:embed="rId65"/>
              <a:stretch>
                <a:fillRect/>
              </a:stretch>
            </p:blipFill>
            <p:spPr>
              <a:xfrm>
                <a:off x="2451356" y="4700320"/>
                <a:ext cx="46080" cy="6984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259" name="Ink 258">
                <a:extLst>
                  <a:ext uri="{FF2B5EF4-FFF2-40B4-BE49-F238E27FC236}">
                    <a16:creationId xmlns:a16="http://schemas.microsoft.com/office/drawing/2014/main" id="{9FF3B4CF-A27B-F021-BF9A-0EDB72128CBB}"/>
                  </a:ext>
                </a:extLst>
              </p14:cNvPr>
              <p14:cNvContentPartPr/>
              <p14:nvPr/>
            </p14:nvContentPartPr>
            <p14:xfrm>
              <a:off x="2498876" y="4613920"/>
              <a:ext cx="4320" cy="43920"/>
            </p14:xfrm>
          </p:contentPart>
        </mc:Choice>
        <mc:Fallback xmlns="">
          <p:pic>
            <p:nvPicPr>
              <p:cNvPr id="259" name="Ink 258">
                <a:extLst>
                  <a:ext uri="{FF2B5EF4-FFF2-40B4-BE49-F238E27FC236}">
                    <a16:creationId xmlns:a16="http://schemas.microsoft.com/office/drawing/2014/main" id="{9FF3B4CF-A27B-F021-BF9A-0EDB72128CBB}"/>
                  </a:ext>
                </a:extLst>
              </p:cNvPr>
              <p:cNvPicPr/>
              <p:nvPr/>
            </p:nvPicPr>
            <p:blipFill>
              <a:blip r:embed="rId67"/>
              <a:stretch>
                <a:fillRect/>
              </a:stretch>
            </p:blipFill>
            <p:spPr>
              <a:xfrm>
                <a:off x="2492756" y="4607749"/>
                <a:ext cx="16560" cy="56261"/>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260" name="Ink 259">
                <a:extLst>
                  <a:ext uri="{FF2B5EF4-FFF2-40B4-BE49-F238E27FC236}">
                    <a16:creationId xmlns:a16="http://schemas.microsoft.com/office/drawing/2014/main" id="{2E3F7C1A-0D26-FB71-C53F-EE42E0F1458B}"/>
                  </a:ext>
                </a:extLst>
              </p14:cNvPr>
              <p14:cNvContentPartPr/>
              <p14:nvPr/>
            </p14:nvContentPartPr>
            <p14:xfrm>
              <a:off x="2499596" y="4455160"/>
              <a:ext cx="7920" cy="62640"/>
            </p14:xfrm>
          </p:contentPart>
        </mc:Choice>
        <mc:Fallback xmlns="">
          <p:pic>
            <p:nvPicPr>
              <p:cNvPr id="260" name="Ink 259">
                <a:extLst>
                  <a:ext uri="{FF2B5EF4-FFF2-40B4-BE49-F238E27FC236}">
                    <a16:creationId xmlns:a16="http://schemas.microsoft.com/office/drawing/2014/main" id="{2E3F7C1A-0D26-FB71-C53F-EE42E0F1458B}"/>
                  </a:ext>
                </a:extLst>
              </p:cNvPr>
              <p:cNvPicPr/>
              <p:nvPr/>
            </p:nvPicPr>
            <p:blipFill>
              <a:blip r:embed="rId69"/>
              <a:stretch>
                <a:fillRect/>
              </a:stretch>
            </p:blipFill>
            <p:spPr>
              <a:xfrm>
                <a:off x="2493476" y="4449040"/>
                <a:ext cx="20160" cy="7488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261" name="Ink 260">
                <a:extLst>
                  <a:ext uri="{FF2B5EF4-FFF2-40B4-BE49-F238E27FC236}">
                    <a16:creationId xmlns:a16="http://schemas.microsoft.com/office/drawing/2014/main" id="{D5C58984-6012-386D-4955-ADF0F706DCED}"/>
                  </a:ext>
                </a:extLst>
              </p14:cNvPr>
              <p14:cNvContentPartPr/>
              <p14:nvPr/>
            </p14:nvContentPartPr>
            <p14:xfrm>
              <a:off x="2510756" y="4316200"/>
              <a:ext cx="4320" cy="45000"/>
            </p14:xfrm>
          </p:contentPart>
        </mc:Choice>
        <mc:Fallback xmlns="">
          <p:pic>
            <p:nvPicPr>
              <p:cNvPr id="261" name="Ink 260">
                <a:extLst>
                  <a:ext uri="{FF2B5EF4-FFF2-40B4-BE49-F238E27FC236}">
                    <a16:creationId xmlns:a16="http://schemas.microsoft.com/office/drawing/2014/main" id="{D5C58984-6012-386D-4955-ADF0F706DCED}"/>
                  </a:ext>
                </a:extLst>
              </p:cNvPr>
              <p:cNvPicPr/>
              <p:nvPr/>
            </p:nvPicPr>
            <p:blipFill>
              <a:blip r:embed="rId71"/>
              <a:stretch>
                <a:fillRect/>
              </a:stretch>
            </p:blipFill>
            <p:spPr>
              <a:xfrm>
                <a:off x="2504636" y="4310031"/>
                <a:ext cx="16560" cy="57339"/>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262" name="Ink 261">
                <a:extLst>
                  <a:ext uri="{FF2B5EF4-FFF2-40B4-BE49-F238E27FC236}">
                    <a16:creationId xmlns:a16="http://schemas.microsoft.com/office/drawing/2014/main" id="{AD3A2658-CB09-2858-E3B5-CA77EC26D9E0}"/>
                  </a:ext>
                </a:extLst>
              </p14:cNvPr>
              <p14:cNvContentPartPr/>
              <p14:nvPr/>
            </p14:nvContentPartPr>
            <p14:xfrm>
              <a:off x="2526596" y="4166800"/>
              <a:ext cx="6480" cy="50760"/>
            </p14:xfrm>
          </p:contentPart>
        </mc:Choice>
        <mc:Fallback xmlns="">
          <p:pic>
            <p:nvPicPr>
              <p:cNvPr id="262" name="Ink 261">
                <a:extLst>
                  <a:ext uri="{FF2B5EF4-FFF2-40B4-BE49-F238E27FC236}">
                    <a16:creationId xmlns:a16="http://schemas.microsoft.com/office/drawing/2014/main" id="{AD3A2658-CB09-2858-E3B5-CA77EC26D9E0}"/>
                  </a:ext>
                </a:extLst>
              </p:cNvPr>
              <p:cNvPicPr/>
              <p:nvPr/>
            </p:nvPicPr>
            <p:blipFill>
              <a:blip r:embed="rId73"/>
              <a:stretch>
                <a:fillRect/>
              </a:stretch>
            </p:blipFill>
            <p:spPr>
              <a:xfrm>
                <a:off x="2520476" y="4160723"/>
                <a:ext cx="18720" cy="62914"/>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263" name="Ink 262">
                <a:extLst>
                  <a:ext uri="{FF2B5EF4-FFF2-40B4-BE49-F238E27FC236}">
                    <a16:creationId xmlns:a16="http://schemas.microsoft.com/office/drawing/2014/main" id="{9FFE978A-8F33-2813-82EF-E5B90DB15A9A}"/>
                  </a:ext>
                </a:extLst>
              </p14:cNvPr>
              <p14:cNvContentPartPr/>
              <p14:nvPr/>
            </p14:nvContentPartPr>
            <p14:xfrm>
              <a:off x="2528756" y="4006240"/>
              <a:ext cx="8280" cy="59760"/>
            </p14:xfrm>
          </p:contentPart>
        </mc:Choice>
        <mc:Fallback xmlns="">
          <p:pic>
            <p:nvPicPr>
              <p:cNvPr id="263" name="Ink 262">
                <a:extLst>
                  <a:ext uri="{FF2B5EF4-FFF2-40B4-BE49-F238E27FC236}">
                    <a16:creationId xmlns:a16="http://schemas.microsoft.com/office/drawing/2014/main" id="{9FFE978A-8F33-2813-82EF-E5B90DB15A9A}"/>
                  </a:ext>
                </a:extLst>
              </p:cNvPr>
              <p:cNvPicPr/>
              <p:nvPr/>
            </p:nvPicPr>
            <p:blipFill>
              <a:blip r:embed="rId75"/>
              <a:stretch>
                <a:fillRect/>
              </a:stretch>
            </p:blipFill>
            <p:spPr>
              <a:xfrm>
                <a:off x="2522358" y="4000157"/>
                <a:ext cx="21076" cy="71927"/>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264" name="Ink 263">
                <a:extLst>
                  <a:ext uri="{FF2B5EF4-FFF2-40B4-BE49-F238E27FC236}">
                    <a16:creationId xmlns:a16="http://schemas.microsoft.com/office/drawing/2014/main" id="{08E2ED9B-70CD-20BB-65EB-1E9FB57DFB5A}"/>
                  </a:ext>
                </a:extLst>
              </p14:cNvPr>
              <p14:cNvContentPartPr/>
              <p14:nvPr/>
            </p14:nvContentPartPr>
            <p14:xfrm>
              <a:off x="1806596" y="4354720"/>
              <a:ext cx="55800" cy="59400"/>
            </p14:xfrm>
          </p:contentPart>
        </mc:Choice>
        <mc:Fallback xmlns="">
          <p:pic>
            <p:nvPicPr>
              <p:cNvPr id="264" name="Ink 263">
                <a:extLst>
                  <a:ext uri="{FF2B5EF4-FFF2-40B4-BE49-F238E27FC236}">
                    <a16:creationId xmlns:a16="http://schemas.microsoft.com/office/drawing/2014/main" id="{08E2ED9B-70CD-20BB-65EB-1E9FB57DFB5A}"/>
                  </a:ext>
                </a:extLst>
              </p:cNvPr>
              <p:cNvPicPr/>
              <p:nvPr/>
            </p:nvPicPr>
            <p:blipFill>
              <a:blip r:embed="rId77"/>
              <a:stretch>
                <a:fillRect/>
              </a:stretch>
            </p:blipFill>
            <p:spPr>
              <a:xfrm>
                <a:off x="1800515" y="4348600"/>
                <a:ext cx="67962" cy="7164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265" name="Ink 264">
                <a:extLst>
                  <a:ext uri="{FF2B5EF4-FFF2-40B4-BE49-F238E27FC236}">
                    <a16:creationId xmlns:a16="http://schemas.microsoft.com/office/drawing/2014/main" id="{5A103B67-F2DC-B001-C88D-237AAA54DA0D}"/>
                  </a:ext>
                </a:extLst>
              </p14:cNvPr>
              <p14:cNvContentPartPr/>
              <p14:nvPr/>
            </p14:nvContentPartPr>
            <p14:xfrm>
              <a:off x="1820996" y="3602680"/>
              <a:ext cx="722160" cy="788760"/>
            </p14:xfrm>
          </p:contentPart>
        </mc:Choice>
        <mc:Fallback xmlns="">
          <p:pic>
            <p:nvPicPr>
              <p:cNvPr id="265" name="Ink 264">
                <a:extLst>
                  <a:ext uri="{FF2B5EF4-FFF2-40B4-BE49-F238E27FC236}">
                    <a16:creationId xmlns:a16="http://schemas.microsoft.com/office/drawing/2014/main" id="{5A103B67-F2DC-B001-C88D-237AAA54DA0D}"/>
                  </a:ext>
                </a:extLst>
              </p:cNvPr>
              <p:cNvPicPr/>
              <p:nvPr/>
            </p:nvPicPr>
            <p:blipFill>
              <a:blip r:embed="rId79"/>
              <a:stretch>
                <a:fillRect/>
              </a:stretch>
            </p:blipFill>
            <p:spPr>
              <a:xfrm>
                <a:off x="1814876" y="3596560"/>
                <a:ext cx="734400" cy="801000"/>
              </a:xfrm>
              <a:prstGeom prst="rect">
                <a:avLst/>
              </a:prstGeom>
            </p:spPr>
          </p:pic>
        </mc:Fallback>
      </mc:AlternateContent>
      <p:grpSp>
        <p:nvGrpSpPr>
          <p:cNvPr id="266" name="Group 265">
            <a:extLst>
              <a:ext uri="{FF2B5EF4-FFF2-40B4-BE49-F238E27FC236}">
                <a16:creationId xmlns:a16="http://schemas.microsoft.com/office/drawing/2014/main" id="{C12AD1D1-5249-C7CB-DCCA-9DDFF770F6B9}"/>
              </a:ext>
            </a:extLst>
          </p:cNvPr>
          <p:cNvGrpSpPr/>
          <p:nvPr/>
        </p:nvGrpSpPr>
        <p:grpSpPr>
          <a:xfrm>
            <a:off x="2186396" y="4018840"/>
            <a:ext cx="6480" cy="68760"/>
            <a:chOff x="2474120" y="3824800"/>
            <a:chExt cx="6480" cy="68760"/>
          </a:xfrm>
        </p:grpSpPr>
        <mc:AlternateContent xmlns:mc="http://schemas.openxmlformats.org/markup-compatibility/2006" xmlns:p14="http://schemas.microsoft.com/office/powerpoint/2010/main">
          <mc:Choice Requires="p14">
            <p:contentPart p14:bwMode="auto" r:id="rId80">
              <p14:nvContentPartPr>
                <p14:cNvPr id="267" name="Ink 266">
                  <a:extLst>
                    <a:ext uri="{FF2B5EF4-FFF2-40B4-BE49-F238E27FC236}">
                      <a16:creationId xmlns:a16="http://schemas.microsoft.com/office/drawing/2014/main" id="{4EA193FE-1026-B5B0-71F8-20B748575C9B}"/>
                    </a:ext>
                  </a:extLst>
                </p14:cNvPr>
                <p14:cNvContentPartPr/>
                <p14:nvPr/>
              </p14:nvContentPartPr>
              <p14:xfrm>
                <a:off x="2478080" y="3824800"/>
                <a:ext cx="2160" cy="3960"/>
              </p14:xfrm>
            </p:contentPart>
          </mc:Choice>
          <mc:Fallback xmlns="">
            <p:pic>
              <p:nvPicPr>
                <p:cNvPr id="118" name="Ink 117">
                  <a:extLst>
                    <a:ext uri="{FF2B5EF4-FFF2-40B4-BE49-F238E27FC236}">
                      <a16:creationId xmlns:a16="http://schemas.microsoft.com/office/drawing/2014/main" id="{495150F3-2386-04A8-F93E-E69B5965C5ED}"/>
                    </a:ext>
                  </a:extLst>
                </p:cNvPr>
                <p:cNvPicPr/>
                <p:nvPr/>
              </p:nvPicPr>
              <p:blipFill>
                <a:blip r:embed="rId81"/>
                <a:stretch>
                  <a:fillRect/>
                </a:stretch>
              </p:blipFill>
              <p:spPr>
                <a:xfrm>
                  <a:off x="2471960" y="3818680"/>
                  <a:ext cx="1440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268" name="Ink 267">
                  <a:extLst>
                    <a:ext uri="{FF2B5EF4-FFF2-40B4-BE49-F238E27FC236}">
                      <a16:creationId xmlns:a16="http://schemas.microsoft.com/office/drawing/2014/main" id="{0CDF2274-0358-D04F-4F74-53B3D62C8E48}"/>
                    </a:ext>
                  </a:extLst>
                </p14:cNvPr>
                <p14:cNvContentPartPr/>
                <p14:nvPr/>
              </p14:nvContentPartPr>
              <p14:xfrm>
                <a:off x="2480240" y="3828400"/>
                <a:ext cx="360" cy="360"/>
              </p14:xfrm>
            </p:contentPart>
          </mc:Choice>
          <mc:Fallback xmlns="">
            <p:pic>
              <p:nvPicPr>
                <p:cNvPr id="119" name="Ink 118">
                  <a:extLst>
                    <a:ext uri="{FF2B5EF4-FFF2-40B4-BE49-F238E27FC236}">
                      <a16:creationId xmlns:a16="http://schemas.microsoft.com/office/drawing/2014/main" id="{3163B296-6923-70E3-2AA5-2273DD09B04F}"/>
                    </a:ext>
                  </a:extLst>
                </p:cNvPr>
                <p:cNvPicPr/>
                <p:nvPr/>
              </p:nvPicPr>
              <p:blipFill>
                <a:blip r:embed="rId83"/>
                <a:stretch>
                  <a:fillRect/>
                </a:stretch>
              </p:blipFill>
              <p:spPr>
                <a:xfrm>
                  <a:off x="2474120" y="382228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269" name="Ink 268">
                  <a:extLst>
                    <a:ext uri="{FF2B5EF4-FFF2-40B4-BE49-F238E27FC236}">
                      <a16:creationId xmlns:a16="http://schemas.microsoft.com/office/drawing/2014/main" id="{F76CCC8E-BA54-B520-87F5-6463C2109A8A}"/>
                    </a:ext>
                  </a:extLst>
                </p14:cNvPr>
                <p14:cNvContentPartPr/>
                <p14:nvPr/>
              </p14:nvContentPartPr>
              <p14:xfrm>
                <a:off x="2474120" y="3828400"/>
                <a:ext cx="6120" cy="65160"/>
              </p14:xfrm>
            </p:contentPart>
          </mc:Choice>
          <mc:Fallback xmlns="">
            <p:pic>
              <p:nvPicPr>
                <p:cNvPr id="120" name="Ink 119">
                  <a:extLst>
                    <a:ext uri="{FF2B5EF4-FFF2-40B4-BE49-F238E27FC236}">
                      <a16:creationId xmlns:a16="http://schemas.microsoft.com/office/drawing/2014/main" id="{74592C85-E303-E520-0A66-0857054363F1}"/>
                    </a:ext>
                  </a:extLst>
                </p:cNvPr>
                <p:cNvPicPr/>
                <p:nvPr/>
              </p:nvPicPr>
              <p:blipFill>
                <a:blip r:embed="rId85"/>
                <a:stretch>
                  <a:fillRect/>
                </a:stretch>
              </p:blipFill>
              <p:spPr>
                <a:xfrm>
                  <a:off x="2468000" y="3822280"/>
                  <a:ext cx="18360" cy="77400"/>
                </a:xfrm>
                <a:prstGeom prst="rect">
                  <a:avLst/>
                </a:prstGeom>
              </p:spPr>
            </p:pic>
          </mc:Fallback>
        </mc:AlternateContent>
      </p:grpSp>
      <p:grpSp>
        <p:nvGrpSpPr>
          <p:cNvPr id="270" name="Group 269">
            <a:extLst>
              <a:ext uri="{FF2B5EF4-FFF2-40B4-BE49-F238E27FC236}">
                <a16:creationId xmlns:a16="http://schemas.microsoft.com/office/drawing/2014/main" id="{CDA53BD6-D6B3-BA64-924D-A8BC72699817}"/>
              </a:ext>
            </a:extLst>
          </p:cNvPr>
          <p:cNvGrpSpPr/>
          <p:nvPr/>
        </p:nvGrpSpPr>
        <p:grpSpPr>
          <a:xfrm>
            <a:off x="2085596" y="4767640"/>
            <a:ext cx="186120" cy="275040"/>
            <a:chOff x="2373320" y="4573600"/>
            <a:chExt cx="186120" cy="275040"/>
          </a:xfrm>
        </p:grpSpPr>
        <mc:AlternateContent xmlns:mc="http://schemas.openxmlformats.org/markup-compatibility/2006" xmlns:p14="http://schemas.microsoft.com/office/powerpoint/2010/main">
          <mc:Choice Requires="p14">
            <p:contentPart p14:bwMode="auto" r:id="rId86">
              <p14:nvContentPartPr>
                <p14:cNvPr id="271" name="Ink 270">
                  <a:extLst>
                    <a:ext uri="{FF2B5EF4-FFF2-40B4-BE49-F238E27FC236}">
                      <a16:creationId xmlns:a16="http://schemas.microsoft.com/office/drawing/2014/main" id="{5BA2A5EE-A4DF-BD50-8963-D2118CD50964}"/>
                    </a:ext>
                  </a:extLst>
                </p14:cNvPr>
                <p14:cNvContentPartPr/>
                <p14:nvPr/>
              </p14:nvContentPartPr>
              <p14:xfrm>
                <a:off x="2464400" y="4573600"/>
                <a:ext cx="4320" cy="71280"/>
              </p14:xfrm>
            </p:contentPart>
          </mc:Choice>
          <mc:Fallback xmlns="">
            <p:pic>
              <p:nvPicPr>
                <p:cNvPr id="122" name="Ink 121">
                  <a:extLst>
                    <a:ext uri="{FF2B5EF4-FFF2-40B4-BE49-F238E27FC236}">
                      <a16:creationId xmlns:a16="http://schemas.microsoft.com/office/drawing/2014/main" id="{05ACC734-E236-6846-1FDE-838C2649DBC3}"/>
                    </a:ext>
                  </a:extLst>
                </p:cNvPr>
                <p:cNvPicPr/>
                <p:nvPr/>
              </p:nvPicPr>
              <p:blipFill>
                <a:blip r:embed="rId87"/>
                <a:stretch>
                  <a:fillRect/>
                </a:stretch>
              </p:blipFill>
              <p:spPr>
                <a:xfrm>
                  <a:off x="2458280" y="4567480"/>
                  <a:ext cx="16560" cy="8352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272" name="Ink 271">
                  <a:extLst>
                    <a:ext uri="{FF2B5EF4-FFF2-40B4-BE49-F238E27FC236}">
                      <a16:creationId xmlns:a16="http://schemas.microsoft.com/office/drawing/2014/main" id="{66D0ECC3-E775-87DB-4BF0-39B39F77D8BB}"/>
                    </a:ext>
                  </a:extLst>
                </p14:cNvPr>
                <p14:cNvContentPartPr/>
                <p14:nvPr/>
              </p14:nvContentPartPr>
              <p14:xfrm>
                <a:off x="2436680" y="4726600"/>
                <a:ext cx="7920" cy="115200"/>
              </p14:xfrm>
            </p:contentPart>
          </mc:Choice>
          <mc:Fallback xmlns="">
            <p:pic>
              <p:nvPicPr>
                <p:cNvPr id="123" name="Ink 122">
                  <a:extLst>
                    <a:ext uri="{FF2B5EF4-FFF2-40B4-BE49-F238E27FC236}">
                      <a16:creationId xmlns:a16="http://schemas.microsoft.com/office/drawing/2014/main" id="{D5F4937C-E22C-89F6-D8A3-0DDC869F3081}"/>
                    </a:ext>
                  </a:extLst>
                </p:cNvPr>
                <p:cNvPicPr/>
                <p:nvPr/>
              </p:nvPicPr>
              <p:blipFill>
                <a:blip r:embed="rId89"/>
                <a:stretch>
                  <a:fillRect/>
                </a:stretch>
              </p:blipFill>
              <p:spPr>
                <a:xfrm>
                  <a:off x="2430560" y="4720480"/>
                  <a:ext cx="20160" cy="12744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273" name="Ink 272">
                  <a:extLst>
                    <a:ext uri="{FF2B5EF4-FFF2-40B4-BE49-F238E27FC236}">
                      <a16:creationId xmlns:a16="http://schemas.microsoft.com/office/drawing/2014/main" id="{523FD6BC-BDA6-71B7-E42D-4C43A449ACD8}"/>
                    </a:ext>
                  </a:extLst>
                </p14:cNvPr>
                <p14:cNvContentPartPr/>
                <p14:nvPr/>
              </p14:nvContentPartPr>
              <p14:xfrm>
                <a:off x="2373320" y="4682680"/>
                <a:ext cx="137880" cy="40680"/>
              </p14:xfrm>
            </p:contentPart>
          </mc:Choice>
          <mc:Fallback xmlns="">
            <p:pic>
              <p:nvPicPr>
                <p:cNvPr id="124" name="Ink 123">
                  <a:extLst>
                    <a:ext uri="{FF2B5EF4-FFF2-40B4-BE49-F238E27FC236}">
                      <a16:creationId xmlns:a16="http://schemas.microsoft.com/office/drawing/2014/main" id="{3BD71E53-B88D-F313-AFB5-BEBF3796BE2D}"/>
                    </a:ext>
                  </a:extLst>
                </p:cNvPr>
                <p:cNvPicPr/>
                <p:nvPr/>
              </p:nvPicPr>
              <p:blipFill>
                <a:blip r:embed="rId91"/>
                <a:stretch>
                  <a:fillRect/>
                </a:stretch>
              </p:blipFill>
              <p:spPr>
                <a:xfrm>
                  <a:off x="2367200" y="4676560"/>
                  <a:ext cx="150120" cy="5292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274" name="Ink 273">
                  <a:extLst>
                    <a:ext uri="{FF2B5EF4-FFF2-40B4-BE49-F238E27FC236}">
                      <a16:creationId xmlns:a16="http://schemas.microsoft.com/office/drawing/2014/main" id="{292E4661-2CE0-794F-3E9E-BE942F4F6C79}"/>
                    </a:ext>
                  </a:extLst>
                </p14:cNvPr>
                <p14:cNvContentPartPr/>
                <p14:nvPr/>
              </p14:nvContentPartPr>
              <p14:xfrm>
                <a:off x="2436680" y="4700680"/>
                <a:ext cx="5400" cy="42840"/>
              </p14:xfrm>
            </p:contentPart>
          </mc:Choice>
          <mc:Fallback xmlns="">
            <p:pic>
              <p:nvPicPr>
                <p:cNvPr id="126" name="Ink 125">
                  <a:extLst>
                    <a:ext uri="{FF2B5EF4-FFF2-40B4-BE49-F238E27FC236}">
                      <a16:creationId xmlns:a16="http://schemas.microsoft.com/office/drawing/2014/main" id="{D8DB643A-4902-C301-5711-59772F9A46CD}"/>
                    </a:ext>
                  </a:extLst>
                </p:cNvPr>
                <p:cNvPicPr/>
                <p:nvPr/>
              </p:nvPicPr>
              <p:blipFill>
                <a:blip r:embed="rId93"/>
                <a:stretch>
                  <a:fillRect/>
                </a:stretch>
              </p:blipFill>
              <p:spPr>
                <a:xfrm>
                  <a:off x="2430560" y="4694560"/>
                  <a:ext cx="17640" cy="5508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275" name="Ink 274">
                  <a:extLst>
                    <a:ext uri="{FF2B5EF4-FFF2-40B4-BE49-F238E27FC236}">
                      <a16:creationId xmlns:a16="http://schemas.microsoft.com/office/drawing/2014/main" id="{0D942441-2B60-9D1D-63CC-C5BF1DAFD3F8}"/>
                    </a:ext>
                  </a:extLst>
                </p14:cNvPr>
                <p14:cNvContentPartPr/>
                <p14:nvPr/>
              </p14:nvContentPartPr>
              <p14:xfrm>
                <a:off x="2479880" y="4754680"/>
                <a:ext cx="79560" cy="93960"/>
              </p14:xfrm>
            </p:contentPart>
          </mc:Choice>
          <mc:Fallback xmlns="">
            <p:pic>
              <p:nvPicPr>
                <p:cNvPr id="128" name="Ink 127">
                  <a:extLst>
                    <a:ext uri="{FF2B5EF4-FFF2-40B4-BE49-F238E27FC236}">
                      <a16:creationId xmlns:a16="http://schemas.microsoft.com/office/drawing/2014/main" id="{C27D7692-347E-7387-BE07-CFD17AE214B0}"/>
                    </a:ext>
                  </a:extLst>
                </p:cNvPr>
                <p:cNvPicPr/>
                <p:nvPr/>
              </p:nvPicPr>
              <p:blipFill>
                <a:blip r:embed="rId95"/>
                <a:stretch>
                  <a:fillRect/>
                </a:stretch>
              </p:blipFill>
              <p:spPr>
                <a:xfrm>
                  <a:off x="2473760" y="4748560"/>
                  <a:ext cx="91800" cy="106200"/>
                </a:xfrm>
                <a:prstGeom prst="rect">
                  <a:avLst/>
                </a:prstGeom>
              </p:spPr>
            </p:pic>
          </mc:Fallback>
        </mc:AlternateContent>
      </p:grpSp>
      <p:grpSp>
        <p:nvGrpSpPr>
          <p:cNvPr id="276" name="Group 275">
            <a:extLst>
              <a:ext uri="{FF2B5EF4-FFF2-40B4-BE49-F238E27FC236}">
                <a16:creationId xmlns:a16="http://schemas.microsoft.com/office/drawing/2014/main" id="{66B365BB-817E-88AC-271B-13A580C93B90}"/>
              </a:ext>
            </a:extLst>
          </p:cNvPr>
          <p:cNvGrpSpPr/>
          <p:nvPr/>
        </p:nvGrpSpPr>
        <p:grpSpPr>
          <a:xfrm>
            <a:off x="1397276" y="3530320"/>
            <a:ext cx="1220760" cy="396000"/>
            <a:chOff x="1685000" y="3336280"/>
            <a:chExt cx="1220760" cy="396000"/>
          </a:xfrm>
        </p:grpSpPr>
        <mc:AlternateContent xmlns:mc="http://schemas.openxmlformats.org/markup-compatibility/2006" xmlns:p14="http://schemas.microsoft.com/office/powerpoint/2010/main">
          <mc:Choice Requires="p14">
            <p:contentPart p14:bwMode="auto" r:id="rId96">
              <p14:nvContentPartPr>
                <p14:cNvPr id="277" name="Ink 276">
                  <a:extLst>
                    <a:ext uri="{FF2B5EF4-FFF2-40B4-BE49-F238E27FC236}">
                      <a16:creationId xmlns:a16="http://schemas.microsoft.com/office/drawing/2014/main" id="{08957146-ACF8-250B-54C5-C0A0D50BA496}"/>
                    </a:ext>
                  </a:extLst>
                </p14:cNvPr>
                <p14:cNvContentPartPr/>
                <p14:nvPr/>
              </p14:nvContentPartPr>
              <p14:xfrm>
                <a:off x="2804240" y="3675400"/>
                <a:ext cx="14760" cy="56880"/>
              </p14:xfrm>
            </p:contentPart>
          </mc:Choice>
          <mc:Fallback xmlns="">
            <p:pic>
              <p:nvPicPr>
                <p:cNvPr id="73" name="Ink 72">
                  <a:extLst>
                    <a:ext uri="{FF2B5EF4-FFF2-40B4-BE49-F238E27FC236}">
                      <a16:creationId xmlns:a16="http://schemas.microsoft.com/office/drawing/2014/main" id="{97B2ACAC-DF70-EAED-2E42-78B5B0F5BC02}"/>
                    </a:ext>
                  </a:extLst>
                </p:cNvPr>
                <p:cNvPicPr/>
                <p:nvPr/>
              </p:nvPicPr>
              <p:blipFill>
                <a:blip r:embed="rId97"/>
                <a:stretch>
                  <a:fillRect/>
                </a:stretch>
              </p:blipFill>
              <p:spPr>
                <a:xfrm>
                  <a:off x="2798120" y="3669280"/>
                  <a:ext cx="27000" cy="6912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278" name="Ink 277">
                  <a:extLst>
                    <a:ext uri="{FF2B5EF4-FFF2-40B4-BE49-F238E27FC236}">
                      <a16:creationId xmlns:a16="http://schemas.microsoft.com/office/drawing/2014/main" id="{3199EDEA-F2E8-9F9F-B047-8F097D6B17DB}"/>
                    </a:ext>
                  </a:extLst>
                </p14:cNvPr>
                <p14:cNvContentPartPr/>
                <p14:nvPr/>
              </p14:nvContentPartPr>
              <p14:xfrm>
                <a:off x="2774720" y="3583600"/>
                <a:ext cx="4320" cy="25200"/>
              </p14:xfrm>
            </p:contentPart>
          </mc:Choice>
          <mc:Fallback xmlns="">
            <p:pic>
              <p:nvPicPr>
                <p:cNvPr id="74" name="Ink 73">
                  <a:extLst>
                    <a:ext uri="{FF2B5EF4-FFF2-40B4-BE49-F238E27FC236}">
                      <a16:creationId xmlns:a16="http://schemas.microsoft.com/office/drawing/2014/main" id="{3E4A5174-E45D-4AE3-6C33-A12451129DEE}"/>
                    </a:ext>
                  </a:extLst>
                </p:cNvPr>
                <p:cNvPicPr/>
                <p:nvPr/>
              </p:nvPicPr>
              <p:blipFill>
                <a:blip r:embed="rId99"/>
                <a:stretch>
                  <a:fillRect/>
                </a:stretch>
              </p:blipFill>
              <p:spPr>
                <a:xfrm>
                  <a:off x="2768600" y="3577480"/>
                  <a:ext cx="16560" cy="3744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279" name="Ink 278">
                  <a:extLst>
                    <a:ext uri="{FF2B5EF4-FFF2-40B4-BE49-F238E27FC236}">
                      <a16:creationId xmlns:a16="http://schemas.microsoft.com/office/drawing/2014/main" id="{85B45383-0EA1-530B-4056-91EB551410F8}"/>
                    </a:ext>
                  </a:extLst>
                </p14:cNvPr>
                <p14:cNvContentPartPr/>
                <p14:nvPr/>
              </p14:nvContentPartPr>
              <p14:xfrm>
                <a:off x="2778680" y="3493600"/>
                <a:ext cx="8640" cy="30960"/>
              </p14:xfrm>
            </p:contentPart>
          </mc:Choice>
          <mc:Fallback xmlns="">
            <p:pic>
              <p:nvPicPr>
                <p:cNvPr id="75" name="Ink 74">
                  <a:extLst>
                    <a:ext uri="{FF2B5EF4-FFF2-40B4-BE49-F238E27FC236}">
                      <a16:creationId xmlns:a16="http://schemas.microsoft.com/office/drawing/2014/main" id="{7100DC60-6B06-9D1D-1A23-0D8222F6AD77}"/>
                    </a:ext>
                  </a:extLst>
                </p:cNvPr>
                <p:cNvPicPr/>
                <p:nvPr/>
              </p:nvPicPr>
              <p:blipFill>
                <a:blip r:embed="rId101"/>
                <a:stretch>
                  <a:fillRect/>
                </a:stretch>
              </p:blipFill>
              <p:spPr>
                <a:xfrm>
                  <a:off x="2772560" y="3487480"/>
                  <a:ext cx="2088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280" name="Ink 279">
                  <a:extLst>
                    <a:ext uri="{FF2B5EF4-FFF2-40B4-BE49-F238E27FC236}">
                      <a16:creationId xmlns:a16="http://schemas.microsoft.com/office/drawing/2014/main" id="{B0085BD1-7119-0767-886F-2295347D19C9}"/>
                    </a:ext>
                  </a:extLst>
                </p14:cNvPr>
                <p14:cNvContentPartPr/>
                <p14:nvPr/>
              </p14:nvContentPartPr>
              <p14:xfrm>
                <a:off x="2781560" y="3432760"/>
                <a:ext cx="9000" cy="25200"/>
              </p14:xfrm>
            </p:contentPart>
          </mc:Choice>
          <mc:Fallback xmlns="">
            <p:pic>
              <p:nvPicPr>
                <p:cNvPr id="76" name="Ink 75">
                  <a:extLst>
                    <a:ext uri="{FF2B5EF4-FFF2-40B4-BE49-F238E27FC236}">
                      <a16:creationId xmlns:a16="http://schemas.microsoft.com/office/drawing/2014/main" id="{5C905138-D36E-69B6-1068-3375220A0C39}"/>
                    </a:ext>
                  </a:extLst>
                </p:cNvPr>
                <p:cNvPicPr/>
                <p:nvPr/>
              </p:nvPicPr>
              <p:blipFill>
                <a:blip r:embed="rId103"/>
                <a:stretch>
                  <a:fillRect/>
                </a:stretch>
              </p:blipFill>
              <p:spPr>
                <a:xfrm>
                  <a:off x="2775440" y="3426640"/>
                  <a:ext cx="21240" cy="3744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281" name="Ink 280">
                  <a:extLst>
                    <a:ext uri="{FF2B5EF4-FFF2-40B4-BE49-F238E27FC236}">
                      <a16:creationId xmlns:a16="http://schemas.microsoft.com/office/drawing/2014/main" id="{AC26212B-F8EA-8330-B278-52054A8B7495}"/>
                    </a:ext>
                  </a:extLst>
                </p14:cNvPr>
                <p14:cNvContentPartPr/>
                <p14:nvPr/>
              </p14:nvContentPartPr>
              <p14:xfrm>
                <a:off x="2801000" y="3364360"/>
                <a:ext cx="2160" cy="28080"/>
              </p14:xfrm>
            </p:contentPart>
          </mc:Choice>
          <mc:Fallback xmlns="">
            <p:pic>
              <p:nvPicPr>
                <p:cNvPr id="77" name="Ink 76">
                  <a:extLst>
                    <a:ext uri="{FF2B5EF4-FFF2-40B4-BE49-F238E27FC236}">
                      <a16:creationId xmlns:a16="http://schemas.microsoft.com/office/drawing/2014/main" id="{5C668B82-0985-D170-38F5-9BC1F90156F0}"/>
                    </a:ext>
                  </a:extLst>
                </p:cNvPr>
                <p:cNvPicPr/>
                <p:nvPr/>
              </p:nvPicPr>
              <p:blipFill>
                <a:blip r:embed="rId105"/>
                <a:stretch>
                  <a:fillRect/>
                </a:stretch>
              </p:blipFill>
              <p:spPr>
                <a:xfrm>
                  <a:off x="2794880" y="3358240"/>
                  <a:ext cx="1440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282" name="Ink 281">
                  <a:extLst>
                    <a:ext uri="{FF2B5EF4-FFF2-40B4-BE49-F238E27FC236}">
                      <a16:creationId xmlns:a16="http://schemas.microsoft.com/office/drawing/2014/main" id="{20DCD979-0332-D532-7C32-DED056D590EF}"/>
                    </a:ext>
                  </a:extLst>
                </p14:cNvPr>
                <p14:cNvContentPartPr/>
                <p14:nvPr/>
              </p14:nvContentPartPr>
              <p14:xfrm>
                <a:off x="2796680" y="3336280"/>
                <a:ext cx="9000" cy="56160"/>
              </p14:xfrm>
            </p:contentPart>
          </mc:Choice>
          <mc:Fallback xmlns="">
            <p:pic>
              <p:nvPicPr>
                <p:cNvPr id="78" name="Ink 77">
                  <a:extLst>
                    <a:ext uri="{FF2B5EF4-FFF2-40B4-BE49-F238E27FC236}">
                      <a16:creationId xmlns:a16="http://schemas.microsoft.com/office/drawing/2014/main" id="{BE2B5CEC-0429-6703-6B9B-FB67CA8F4657}"/>
                    </a:ext>
                  </a:extLst>
                </p:cNvPr>
                <p:cNvPicPr/>
                <p:nvPr/>
              </p:nvPicPr>
              <p:blipFill>
                <a:blip r:embed="rId107"/>
                <a:stretch>
                  <a:fillRect/>
                </a:stretch>
              </p:blipFill>
              <p:spPr>
                <a:xfrm>
                  <a:off x="2790560" y="3330160"/>
                  <a:ext cx="21240" cy="6840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283" name="Ink 282">
                  <a:extLst>
                    <a:ext uri="{FF2B5EF4-FFF2-40B4-BE49-F238E27FC236}">
                      <a16:creationId xmlns:a16="http://schemas.microsoft.com/office/drawing/2014/main" id="{FDA0A34D-F864-4CE6-EEF0-C89C51F3BFEF}"/>
                    </a:ext>
                  </a:extLst>
                </p14:cNvPr>
                <p14:cNvContentPartPr/>
                <p14:nvPr/>
              </p14:nvContentPartPr>
              <p14:xfrm>
                <a:off x="1685000" y="3408640"/>
                <a:ext cx="360" cy="360"/>
              </p14:xfrm>
            </p:contentPart>
          </mc:Choice>
          <mc:Fallback xmlns="">
            <p:pic>
              <p:nvPicPr>
                <p:cNvPr id="81" name="Ink 80">
                  <a:extLst>
                    <a:ext uri="{FF2B5EF4-FFF2-40B4-BE49-F238E27FC236}">
                      <a16:creationId xmlns:a16="http://schemas.microsoft.com/office/drawing/2014/main" id="{31F37F7E-B473-8187-F575-2307CDC1C4C7}"/>
                    </a:ext>
                  </a:extLst>
                </p:cNvPr>
                <p:cNvPicPr/>
                <p:nvPr/>
              </p:nvPicPr>
              <p:blipFill>
                <a:blip r:embed="rId83"/>
                <a:stretch>
                  <a:fillRect/>
                </a:stretch>
              </p:blipFill>
              <p:spPr>
                <a:xfrm>
                  <a:off x="1678880" y="340252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284" name="Ink 283">
                  <a:extLst>
                    <a:ext uri="{FF2B5EF4-FFF2-40B4-BE49-F238E27FC236}">
                      <a16:creationId xmlns:a16="http://schemas.microsoft.com/office/drawing/2014/main" id="{CB90062D-E588-AE9E-F35E-986A8508C054}"/>
                    </a:ext>
                  </a:extLst>
                </p14:cNvPr>
                <p14:cNvContentPartPr/>
                <p14:nvPr/>
              </p14:nvContentPartPr>
              <p14:xfrm>
                <a:off x="1748360" y="3427000"/>
                <a:ext cx="55800" cy="3240"/>
              </p14:xfrm>
            </p:contentPart>
          </mc:Choice>
          <mc:Fallback xmlns="">
            <p:pic>
              <p:nvPicPr>
                <p:cNvPr id="82" name="Ink 81">
                  <a:extLst>
                    <a:ext uri="{FF2B5EF4-FFF2-40B4-BE49-F238E27FC236}">
                      <a16:creationId xmlns:a16="http://schemas.microsoft.com/office/drawing/2014/main" id="{EE1BF401-4C20-AB42-E450-C7594B342382}"/>
                    </a:ext>
                  </a:extLst>
                </p:cNvPr>
                <p:cNvPicPr/>
                <p:nvPr/>
              </p:nvPicPr>
              <p:blipFill>
                <a:blip r:embed="rId110"/>
                <a:stretch>
                  <a:fillRect/>
                </a:stretch>
              </p:blipFill>
              <p:spPr>
                <a:xfrm>
                  <a:off x="1742240" y="3420880"/>
                  <a:ext cx="68040" cy="1548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285" name="Ink 284">
                  <a:extLst>
                    <a:ext uri="{FF2B5EF4-FFF2-40B4-BE49-F238E27FC236}">
                      <a16:creationId xmlns:a16="http://schemas.microsoft.com/office/drawing/2014/main" id="{D1C749E3-5F00-6DE0-F57D-BC710356A9BB}"/>
                    </a:ext>
                  </a:extLst>
                </p14:cNvPr>
                <p14:cNvContentPartPr/>
                <p14:nvPr/>
              </p14:nvContentPartPr>
              <p14:xfrm>
                <a:off x="1857080" y="3436720"/>
                <a:ext cx="29520" cy="7920"/>
              </p14:xfrm>
            </p:contentPart>
          </mc:Choice>
          <mc:Fallback xmlns="">
            <p:pic>
              <p:nvPicPr>
                <p:cNvPr id="83" name="Ink 82">
                  <a:extLst>
                    <a:ext uri="{FF2B5EF4-FFF2-40B4-BE49-F238E27FC236}">
                      <a16:creationId xmlns:a16="http://schemas.microsoft.com/office/drawing/2014/main" id="{9F654E57-E648-D9C6-F51C-4A2742451168}"/>
                    </a:ext>
                  </a:extLst>
                </p:cNvPr>
                <p:cNvPicPr/>
                <p:nvPr/>
              </p:nvPicPr>
              <p:blipFill>
                <a:blip r:embed="rId112"/>
                <a:stretch>
                  <a:fillRect/>
                </a:stretch>
              </p:blipFill>
              <p:spPr>
                <a:xfrm>
                  <a:off x="1850960" y="3430600"/>
                  <a:ext cx="41760" cy="2016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286" name="Ink 285">
                  <a:extLst>
                    <a:ext uri="{FF2B5EF4-FFF2-40B4-BE49-F238E27FC236}">
                      <a16:creationId xmlns:a16="http://schemas.microsoft.com/office/drawing/2014/main" id="{69442405-093D-0D7A-5D56-F5952DACA6A3}"/>
                    </a:ext>
                  </a:extLst>
                </p14:cNvPr>
                <p14:cNvContentPartPr/>
                <p14:nvPr/>
              </p14:nvContentPartPr>
              <p14:xfrm>
                <a:off x="1952120" y="3424120"/>
                <a:ext cx="87480" cy="24120"/>
              </p14:xfrm>
            </p:contentPart>
          </mc:Choice>
          <mc:Fallback xmlns="">
            <p:pic>
              <p:nvPicPr>
                <p:cNvPr id="84" name="Ink 83">
                  <a:extLst>
                    <a:ext uri="{FF2B5EF4-FFF2-40B4-BE49-F238E27FC236}">
                      <a16:creationId xmlns:a16="http://schemas.microsoft.com/office/drawing/2014/main" id="{BC47222E-AF46-6C81-932C-F07D1975D936}"/>
                    </a:ext>
                  </a:extLst>
                </p:cNvPr>
                <p:cNvPicPr/>
                <p:nvPr/>
              </p:nvPicPr>
              <p:blipFill>
                <a:blip r:embed="rId114"/>
                <a:stretch>
                  <a:fillRect/>
                </a:stretch>
              </p:blipFill>
              <p:spPr>
                <a:xfrm>
                  <a:off x="1946000" y="3418000"/>
                  <a:ext cx="99720" cy="3636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287" name="Ink 286">
                  <a:extLst>
                    <a:ext uri="{FF2B5EF4-FFF2-40B4-BE49-F238E27FC236}">
                      <a16:creationId xmlns:a16="http://schemas.microsoft.com/office/drawing/2014/main" id="{A4F4A6AA-2BEF-FA6E-3AB3-9C63C755A85B}"/>
                    </a:ext>
                  </a:extLst>
                </p14:cNvPr>
                <p14:cNvContentPartPr/>
                <p14:nvPr/>
              </p14:nvContentPartPr>
              <p14:xfrm>
                <a:off x="2078840" y="3432040"/>
                <a:ext cx="83520" cy="9360"/>
              </p14:xfrm>
            </p:contentPart>
          </mc:Choice>
          <mc:Fallback xmlns="">
            <p:pic>
              <p:nvPicPr>
                <p:cNvPr id="85" name="Ink 84">
                  <a:extLst>
                    <a:ext uri="{FF2B5EF4-FFF2-40B4-BE49-F238E27FC236}">
                      <a16:creationId xmlns:a16="http://schemas.microsoft.com/office/drawing/2014/main" id="{9C35BCC1-5A6B-FF8B-9DA1-BFAE8D139759}"/>
                    </a:ext>
                  </a:extLst>
                </p:cNvPr>
                <p:cNvPicPr/>
                <p:nvPr/>
              </p:nvPicPr>
              <p:blipFill>
                <a:blip r:embed="rId116"/>
                <a:stretch>
                  <a:fillRect/>
                </a:stretch>
              </p:blipFill>
              <p:spPr>
                <a:xfrm>
                  <a:off x="2072720" y="3425920"/>
                  <a:ext cx="95760" cy="2160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288" name="Ink 287">
                  <a:extLst>
                    <a:ext uri="{FF2B5EF4-FFF2-40B4-BE49-F238E27FC236}">
                      <a16:creationId xmlns:a16="http://schemas.microsoft.com/office/drawing/2014/main" id="{7116068B-5120-613D-DF3F-D536FA991C33}"/>
                    </a:ext>
                  </a:extLst>
                </p14:cNvPr>
                <p14:cNvContentPartPr/>
                <p14:nvPr/>
              </p14:nvContentPartPr>
              <p14:xfrm>
                <a:off x="2197280" y="3430240"/>
                <a:ext cx="73440" cy="15120"/>
              </p14:xfrm>
            </p:contentPart>
          </mc:Choice>
          <mc:Fallback xmlns="">
            <p:pic>
              <p:nvPicPr>
                <p:cNvPr id="86" name="Ink 85">
                  <a:extLst>
                    <a:ext uri="{FF2B5EF4-FFF2-40B4-BE49-F238E27FC236}">
                      <a16:creationId xmlns:a16="http://schemas.microsoft.com/office/drawing/2014/main" id="{90776B54-998B-C2CC-F1F2-4B1954F2AFCB}"/>
                    </a:ext>
                  </a:extLst>
                </p:cNvPr>
                <p:cNvPicPr/>
                <p:nvPr/>
              </p:nvPicPr>
              <p:blipFill>
                <a:blip r:embed="rId118"/>
                <a:stretch>
                  <a:fillRect/>
                </a:stretch>
              </p:blipFill>
              <p:spPr>
                <a:xfrm>
                  <a:off x="2191160" y="3424120"/>
                  <a:ext cx="85680" cy="2736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289" name="Ink 288">
                  <a:extLst>
                    <a:ext uri="{FF2B5EF4-FFF2-40B4-BE49-F238E27FC236}">
                      <a16:creationId xmlns:a16="http://schemas.microsoft.com/office/drawing/2014/main" id="{A8A1511E-6E64-BD17-D844-022D715B5A25}"/>
                    </a:ext>
                  </a:extLst>
                </p14:cNvPr>
                <p14:cNvContentPartPr/>
                <p14:nvPr/>
              </p14:nvContentPartPr>
              <p14:xfrm>
                <a:off x="2343800" y="3436000"/>
                <a:ext cx="45720" cy="10800"/>
              </p14:xfrm>
            </p:contentPart>
          </mc:Choice>
          <mc:Fallback xmlns="">
            <p:pic>
              <p:nvPicPr>
                <p:cNvPr id="87" name="Ink 86">
                  <a:extLst>
                    <a:ext uri="{FF2B5EF4-FFF2-40B4-BE49-F238E27FC236}">
                      <a16:creationId xmlns:a16="http://schemas.microsoft.com/office/drawing/2014/main" id="{292AECF9-60A0-6E00-23E6-679939A9E928}"/>
                    </a:ext>
                  </a:extLst>
                </p:cNvPr>
                <p:cNvPicPr/>
                <p:nvPr/>
              </p:nvPicPr>
              <p:blipFill>
                <a:blip r:embed="rId120"/>
                <a:stretch>
                  <a:fillRect/>
                </a:stretch>
              </p:blipFill>
              <p:spPr>
                <a:xfrm>
                  <a:off x="2337680" y="3429880"/>
                  <a:ext cx="57960" cy="2304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290" name="Ink 289">
                  <a:extLst>
                    <a:ext uri="{FF2B5EF4-FFF2-40B4-BE49-F238E27FC236}">
                      <a16:creationId xmlns:a16="http://schemas.microsoft.com/office/drawing/2014/main" id="{62E2DBA0-316D-E907-F9D7-BCBD028C7BFB}"/>
                    </a:ext>
                  </a:extLst>
                </p14:cNvPr>
                <p14:cNvContentPartPr/>
                <p14:nvPr/>
              </p14:nvContentPartPr>
              <p14:xfrm>
                <a:off x="2464400" y="3440320"/>
                <a:ext cx="43920" cy="12960"/>
              </p14:xfrm>
            </p:contentPart>
          </mc:Choice>
          <mc:Fallback xmlns="">
            <p:pic>
              <p:nvPicPr>
                <p:cNvPr id="88" name="Ink 87">
                  <a:extLst>
                    <a:ext uri="{FF2B5EF4-FFF2-40B4-BE49-F238E27FC236}">
                      <a16:creationId xmlns:a16="http://schemas.microsoft.com/office/drawing/2014/main" id="{BE7394D9-FFC6-63FA-1B91-D01777AB978C}"/>
                    </a:ext>
                  </a:extLst>
                </p:cNvPr>
                <p:cNvPicPr/>
                <p:nvPr/>
              </p:nvPicPr>
              <p:blipFill>
                <a:blip r:embed="rId122"/>
                <a:stretch>
                  <a:fillRect/>
                </a:stretch>
              </p:blipFill>
              <p:spPr>
                <a:xfrm>
                  <a:off x="2458280" y="3434200"/>
                  <a:ext cx="56160" cy="2520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291" name="Ink 290">
                  <a:extLst>
                    <a:ext uri="{FF2B5EF4-FFF2-40B4-BE49-F238E27FC236}">
                      <a16:creationId xmlns:a16="http://schemas.microsoft.com/office/drawing/2014/main" id="{ADE7F966-A98A-5E38-AD6D-0F19D7517D61}"/>
                    </a:ext>
                  </a:extLst>
                </p14:cNvPr>
                <p14:cNvContentPartPr/>
                <p14:nvPr/>
              </p14:nvContentPartPr>
              <p14:xfrm>
                <a:off x="2591120" y="3428800"/>
                <a:ext cx="45720" cy="9000"/>
              </p14:xfrm>
            </p:contentPart>
          </mc:Choice>
          <mc:Fallback xmlns="">
            <p:pic>
              <p:nvPicPr>
                <p:cNvPr id="89" name="Ink 88">
                  <a:extLst>
                    <a:ext uri="{FF2B5EF4-FFF2-40B4-BE49-F238E27FC236}">
                      <a16:creationId xmlns:a16="http://schemas.microsoft.com/office/drawing/2014/main" id="{FD68647A-F3C9-131D-EEBF-65FB7921C65D}"/>
                    </a:ext>
                  </a:extLst>
                </p:cNvPr>
                <p:cNvPicPr/>
                <p:nvPr/>
              </p:nvPicPr>
              <p:blipFill>
                <a:blip r:embed="rId124"/>
                <a:stretch>
                  <a:fillRect/>
                </a:stretch>
              </p:blipFill>
              <p:spPr>
                <a:xfrm>
                  <a:off x="2585000" y="3422680"/>
                  <a:ext cx="57960" cy="2124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292" name="Ink 291">
                  <a:extLst>
                    <a:ext uri="{FF2B5EF4-FFF2-40B4-BE49-F238E27FC236}">
                      <a16:creationId xmlns:a16="http://schemas.microsoft.com/office/drawing/2014/main" id="{42FD66C0-81E0-ECAD-9524-AB810FC2693E}"/>
                    </a:ext>
                  </a:extLst>
                </p14:cNvPr>
                <p14:cNvContentPartPr/>
                <p14:nvPr/>
              </p14:nvContentPartPr>
              <p14:xfrm>
                <a:off x="2687960" y="3434560"/>
                <a:ext cx="59760" cy="16560"/>
              </p14:xfrm>
            </p:contentPart>
          </mc:Choice>
          <mc:Fallback xmlns="">
            <p:pic>
              <p:nvPicPr>
                <p:cNvPr id="90" name="Ink 89">
                  <a:extLst>
                    <a:ext uri="{FF2B5EF4-FFF2-40B4-BE49-F238E27FC236}">
                      <a16:creationId xmlns:a16="http://schemas.microsoft.com/office/drawing/2014/main" id="{9681CF03-DB13-0393-2B26-CB671A779D90}"/>
                    </a:ext>
                  </a:extLst>
                </p:cNvPr>
                <p:cNvPicPr/>
                <p:nvPr/>
              </p:nvPicPr>
              <p:blipFill>
                <a:blip r:embed="rId126"/>
                <a:stretch>
                  <a:fillRect/>
                </a:stretch>
              </p:blipFill>
              <p:spPr>
                <a:xfrm>
                  <a:off x="2681840" y="3428440"/>
                  <a:ext cx="7200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293" name="Ink 292">
                  <a:extLst>
                    <a:ext uri="{FF2B5EF4-FFF2-40B4-BE49-F238E27FC236}">
                      <a16:creationId xmlns:a16="http://schemas.microsoft.com/office/drawing/2014/main" id="{770E3201-4BE2-EEF5-EC39-B23DE45FD573}"/>
                    </a:ext>
                  </a:extLst>
                </p14:cNvPr>
                <p14:cNvContentPartPr/>
                <p14:nvPr/>
              </p14:nvContentPartPr>
              <p14:xfrm>
                <a:off x="2790560" y="3427360"/>
                <a:ext cx="25920" cy="11520"/>
              </p14:xfrm>
            </p:contentPart>
          </mc:Choice>
          <mc:Fallback xmlns="">
            <p:pic>
              <p:nvPicPr>
                <p:cNvPr id="91" name="Ink 90">
                  <a:extLst>
                    <a:ext uri="{FF2B5EF4-FFF2-40B4-BE49-F238E27FC236}">
                      <a16:creationId xmlns:a16="http://schemas.microsoft.com/office/drawing/2014/main" id="{4FF76F7F-4563-DF24-864D-7FE9062121AB}"/>
                    </a:ext>
                  </a:extLst>
                </p:cNvPr>
                <p:cNvPicPr/>
                <p:nvPr/>
              </p:nvPicPr>
              <p:blipFill>
                <a:blip r:embed="rId128"/>
                <a:stretch>
                  <a:fillRect/>
                </a:stretch>
              </p:blipFill>
              <p:spPr>
                <a:xfrm>
                  <a:off x="2784440" y="3421240"/>
                  <a:ext cx="38160" cy="2376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294" name="Ink 293">
                  <a:extLst>
                    <a:ext uri="{FF2B5EF4-FFF2-40B4-BE49-F238E27FC236}">
                      <a16:creationId xmlns:a16="http://schemas.microsoft.com/office/drawing/2014/main" id="{FA161B38-3B2E-CB50-2C9C-1AB0CB6DAA64}"/>
                    </a:ext>
                  </a:extLst>
                </p14:cNvPr>
                <p14:cNvContentPartPr/>
                <p14:nvPr/>
              </p14:nvContentPartPr>
              <p14:xfrm>
                <a:off x="2860040" y="3425560"/>
                <a:ext cx="32040" cy="1800"/>
              </p14:xfrm>
            </p:contentPart>
          </mc:Choice>
          <mc:Fallback xmlns="">
            <p:pic>
              <p:nvPicPr>
                <p:cNvPr id="92" name="Ink 91">
                  <a:extLst>
                    <a:ext uri="{FF2B5EF4-FFF2-40B4-BE49-F238E27FC236}">
                      <a16:creationId xmlns:a16="http://schemas.microsoft.com/office/drawing/2014/main" id="{35EC79DE-109B-672F-B87D-9292C542BBD8}"/>
                    </a:ext>
                  </a:extLst>
                </p:cNvPr>
                <p:cNvPicPr/>
                <p:nvPr/>
              </p:nvPicPr>
              <p:blipFill>
                <a:blip r:embed="rId130"/>
                <a:stretch>
                  <a:fillRect/>
                </a:stretch>
              </p:blipFill>
              <p:spPr>
                <a:xfrm>
                  <a:off x="2853920" y="3419440"/>
                  <a:ext cx="44280" cy="1404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295" name="Ink 294">
                  <a:extLst>
                    <a:ext uri="{FF2B5EF4-FFF2-40B4-BE49-F238E27FC236}">
                      <a16:creationId xmlns:a16="http://schemas.microsoft.com/office/drawing/2014/main" id="{77C3AE1C-203C-4488-FC15-A658BD97647A}"/>
                    </a:ext>
                  </a:extLst>
                </p14:cNvPr>
                <p14:cNvContentPartPr/>
                <p14:nvPr/>
              </p14:nvContentPartPr>
              <p14:xfrm>
                <a:off x="2860040" y="3424840"/>
                <a:ext cx="45720" cy="2520"/>
              </p14:xfrm>
            </p:contentPart>
          </mc:Choice>
          <mc:Fallback xmlns="">
            <p:pic>
              <p:nvPicPr>
                <p:cNvPr id="93" name="Ink 92">
                  <a:extLst>
                    <a:ext uri="{FF2B5EF4-FFF2-40B4-BE49-F238E27FC236}">
                      <a16:creationId xmlns:a16="http://schemas.microsoft.com/office/drawing/2014/main" id="{ECA4FA1C-45B5-0A6B-A2EE-7DF4C4522263}"/>
                    </a:ext>
                  </a:extLst>
                </p:cNvPr>
                <p:cNvPicPr/>
                <p:nvPr/>
              </p:nvPicPr>
              <p:blipFill>
                <a:blip r:embed="rId132"/>
                <a:stretch>
                  <a:fillRect/>
                </a:stretch>
              </p:blipFill>
              <p:spPr>
                <a:xfrm>
                  <a:off x="2853920" y="3418720"/>
                  <a:ext cx="57960" cy="14760"/>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296" name="Ink 295">
                  <a:extLst>
                    <a:ext uri="{FF2B5EF4-FFF2-40B4-BE49-F238E27FC236}">
                      <a16:creationId xmlns:a16="http://schemas.microsoft.com/office/drawing/2014/main" id="{B996BBAE-EC00-56B1-9C21-54AF54D4A15E}"/>
                    </a:ext>
                  </a:extLst>
                </p14:cNvPr>
                <p14:cNvContentPartPr/>
                <p14:nvPr/>
              </p14:nvContentPartPr>
              <p14:xfrm>
                <a:off x="2677880" y="3587560"/>
                <a:ext cx="4320" cy="6480"/>
              </p14:xfrm>
            </p:contentPart>
          </mc:Choice>
          <mc:Fallback xmlns="">
            <p:pic>
              <p:nvPicPr>
                <p:cNvPr id="135" name="Ink 134">
                  <a:extLst>
                    <a:ext uri="{FF2B5EF4-FFF2-40B4-BE49-F238E27FC236}">
                      <a16:creationId xmlns:a16="http://schemas.microsoft.com/office/drawing/2014/main" id="{6932BA9F-A52D-2B7E-62F5-2B80B18629D7}"/>
                    </a:ext>
                  </a:extLst>
                </p:cNvPr>
                <p:cNvPicPr/>
                <p:nvPr/>
              </p:nvPicPr>
              <p:blipFill>
                <a:blip r:embed="rId134"/>
                <a:stretch>
                  <a:fillRect/>
                </a:stretch>
              </p:blipFill>
              <p:spPr>
                <a:xfrm>
                  <a:off x="2671760" y="3581440"/>
                  <a:ext cx="16560" cy="18720"/>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297" name="Ink 296">
                  <a:extLst>
                    <a:ext uri="{FF2B5EF4-FFF2-40B4-BE49-F238E27FC236}">
                      <a16:creationId xmlns:a16="http://schemas.microsoft.com/office/drawing/2014/main" id="{2C02D835-AAE4-4EF3-4351-F4E76C14B569}"/>
                    </a:ext>
                  </a:extLst>
                </p14:cNvPr>
                <p14:cNvContentPartPr/>
                <p14:nvPr/>
              </p14:nvContentPartPr>
              <p14:xfrm>
                <a:off x="2561240" y="3514120"/>
                <a:ext cx="123120" cy="103320"/>
              </p14:xfrm>
            </p:contentPart>
          </mc:Choice>
          <mc:Fallback xmlns="">
            <p:pic>
              <p:nvPicPr>
                <p:cNvPr id="136" name="Ink 135">
                  <a:extLst>
                    <a:ext uri="{FF2B5EF4-FFF2-40B4-BE49-F238E27FC236}">
                      <a16:creationId xmlns:a16="http://schemas.microsoft.com/office/drawing/2014/main" id="{CBF495D1-594E-05A1-AB67-745E407F2EDB}"/>
                    </a:ext>
                  </a:extLst>
                </p:cNvPr>
                <p:cNvPicPr/>
                <p:nvPr/>
              </p:nvPicPr>
              <p:blipFill>
                <a:blip r:embed="rId136"/>
                <a:stretch>
                  <a:fillRect/>
                </a:stretch>
              </p:blipFill>
              <p:spPr>
                <a:xfrm>
                  <a:off x="2555120" y="3508000"/>
                  <a:ext cx="135360" cy="1155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37">
            <p14:nvContentPartPr>
              <p14:cNvPr id="298" name="Ink 297">
                <a:extLst>
                  <a:ext uri="{FF2B5EF4-FFF2-40B4-BE49-F238E27FC236}">
                    <a16:creationId xmlns:a16="http://schemas.microsoft.com/office/drawing/2014/main" id="{6FEF8FA9-AF66-D07B-73D8-73EF8D69A5CE}"/>
                  </a:ext>
                </a:extLst>
              </p14:cNvPr>
              <p14:cNvContentPartPr/>
              <p14:nvPr/>
            </p14:nvContentPartPr>
            <p14:xfrm>
              <a:off x="1967156" y="4214320"/>
              <a:ext cx="163080" cy="68760"/>
            </p14:xfrm>
          </p:contentPart>
        </mc:Choice>
        <mc:Fallback xmlns="">
          <p:pic>
            <p:nvPicPr>
              <p:cNvPr id="298" name="Ink 297">
                <a:extLst>
                  <a:ext uri="{FF2B5EF4-FFF2-40B4-BE49-F238E27FC236}">
                    <a16:creationId xmlns:a16="http://schemas.microsoft.com/office/drawing/2014/main" id="{6FEF8FA9-AF66-D07B-73D8-73EF8D69A5CE}"/>
                  </a:ext>
                </a:extLst>
              </p:cNvPr>
              <p:cNvPicPr/>
              <p:nvPr/>
            </p:nvPicPr>
            <p:blipFill>
              <a:blip r:embed="rId138"/>
              <a:stretch>
                <a:fillRect/>
              </a:stretch>
            </p:blipFill>
            <p:spPr>
              <a:xfrm>
                <a:off x="1961036" y="4208200"/>
                <a:ext cx="175320" cy="81000"/>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299" name="Ink 298">
                <a:extLst>
                  <a:ext uri="{FF2B5EF4-FFF2-40B4-BE49-F238E27FC236}">
                    <a16:creationId xmlns:a16="http://schemas.microsoft.com/office/drawing/2014/main" id="{4FD56BC1-6535-9C8D-0DAC-201C0E2F6079}"/>
                  </a:ext>
                </a:extLst>
              </p14:cNvPr>
              <p14:cNvContentPartPr/>
              <p14:nvPr/>
            </p14:nvContentPartPr>
            <p14:xfrm>
              <a:off x="1069045" y="3635880"/>
              <a:ext cx="8280" cy="79200"/>
            </p14:xfrm>
          </p:contentPart>
        </mc:Choice>
        <mc:Fallback xmlns="">
          <p:pic>
            <p:nvPicPr>
              <p:cNvPr id="299" name="Ink 298">
                <a:extLst>
                  <a:ext uri="{FF2B5EF4-FFF2-40B4-BE49-F238E27FC236}">
                    <a16:creationId xmlns:a16="http://schemas.microsoft.com/office/drawing/2014/main" id="{4FD56BC1-6535-9C8D-0DAC-201C0E2F6079}"/>
                  </a:ext>
                </a:extLst>
              </p:cNvPr>
              <p:cNvPicPr/>
              <p:nvPr/>
            </p:nvPicPr>
            <p:blipFill>
              <a:blip r:embed="rId140"/>
              <a:stretch>
                <a:fillRect/>
              </a:stretch>
            </p:blipFill>
            <p:spPr>
              <a:xfrm>
                <a:off x="1062925" y="3629760"/>
                <a:ext cx="20520" cy="91440"/>
              </a:xfrm>
              <a:prstGeom prst="rect">
                <a:avLst/>
              </a:prstGeom>
            </p:spPr>
          </p:pic>
        </mc:Fallback>
      </mc:AlternateContent>
      <p:grpSp>
        <p:nvGrpSpPr>
          <p:cNvPr id="300" name="Group 299">
            <a:extLst>
              <a:ext uri="{FF2B5EF4-FFF2-40B4-BE49-F238E27FC236}">
                <a16:creationId xmlns:a16="http://schemas.microsoft.com/office/drawing/2014/main" id="{957DEE33-3EB3-0536-BCEB-45462C73A498}"/>
              </a:ext>
            </a:extLst>
          </p:cNvPr>
          <p:cNvGrpSpPr/>
          <p:nvPr/>
        </p:nvGrpSpPr>
        <p:grpSpPr>
          <a:xfrm>
            <a:off x="1062565" y="2745960"/>
            <a:ext cx="636480" cy="361800"/>
            <a:chOff x="1350289" y="2551920"/>
            <a:chExt cx="636480" cy="361800"/>
          </a:xfrm>
        </p:grpSpPr>
        <mc:AlternateContent xmlns:mc="http://schemas.openxmlformats.org/markup-compatibility/2006" xmlns:p14="http://schemas.microsoft.com/office/powerpoint/2010/main">
          <mc:Choice Requires="p14">
            <p:contentPart p14:bwMode="auto" r:id="rId141">
              <p14:nvContentPartPr>
                <p14:cNvPr id="301" name="Ink 300">
                  <a:extLst>
                    <a:ext uri="{FF2B5EF4-FFF2-40B4-BE49-F238E27FC236}">
                      <a16:creationId xmlns:a16="http://schemas.microsoft.com/office/drawing/2014/main" id="{54BDC00E-EC0A-B71F-2900-355F3697D23F}"/>
                    </a:ext>
                  </a:extLst>
                </p14:cNvPr>
                <p14:cNvContentPartPr/>
                <p14:nvPr/>
              </p14:nvContentPartPr>
              <p14:xfrm>
                <a:off x="1395649" y="2644440"/>
                <a:ext cx="134640" cy="269280"/>
              </p14:xfrm>
            </p:contentPart>
          </mc:Choice>
          <mc:Fallback xmlns="">
            <p:pic>
              <p:nvPicPr>
                <p:cNvPr id="301" name="Ink 300">
                  <a:extLst>
                    <a:ext uri="{FF2B5EF4-FFF2-40B4-BE49-F238E27FC236}">
                      <a16:creationId xmlns:a16="http://schemas.microsoft.com/office/drawing/2014/main" id="{54BDC00E-EC0A-B71F-2900-355F3697D23F}"/>
                    </a:ext>
                  </a:extLst>
                </p:cNvPr>
                <p:cNvPicPr/>
                <p:nvPr/>
              </p:nvPicPr>
              <p:blipFill>
                <a:blip r:embed="rId142"/>
                <a:stretch>
                  <a:fillRect/>
                </a:stretch>
              </p:blipFill>
              <p:spPr>
                <a:xfrm>
                  <a:off x="1389529" y="2638320"/>
                  <a:ext cx="146880" cy="281520"/>
                </a:xfrm>
                <a:prstGeom prst="rect">
                  <a:avLst/>
                </a:prstGeom>
              </p:spPr>
            </p:pic>
          </mc:Fallback>
        </mc:AlternateContent>
        <mc:AlternateContent xmlns:mc="http://schemas.openxmlformats.org/markup-compatibility/2006" xmlns:p14="http://schemas.microsoft.com/office/powerpoint/2010/main">
          <mc:Choice Requires="p14">
            <p:contentPart p14:bwMode="auto" r:id="rId143">
              <p14:nvContentPartPr>
                <p14:cNvPr id="302" name="Ink 301">
                  <a:extLst>
                    <a:ext uri="{FF2B5EF4-FFF2-40B4-BE49-F238E27FC236}">
                      <a16:creationId xmlns:a16="http://schemas.microsoft.com/office/drawing/2014/main" id="{F8658656-4D90-10D5-AFCA-F5A90739AEFE}"/>
                    </a:ext>
                  </a:extLst>
                </p14:cNvPr>
                <p14:cNvContentPartPr/>
                <p14:nvPr/>
              </p14:nvContentPartPr>
              <p14:xfrm>
                <a:off x="1350289" y="2760360"/>
                <a:ext cx="180000" cy="39240"/>
              </p14:xfrm>
            </p:contentPart>
          </mc:Choice>
          <mc:Fallback xmlns="">
            <p:pic>
              <p:nvPicPr>
                <p:cNvPr id="302" name="Ink 301">
                  <a:extLst>
                    <a:ext uri="{FF2B5EF4-FFF2-40B4-BE49-F238E27FC236}">
                      <a16:creationId xmlns:a16="http://schemas.microsoft.com/office/drawing/2014/main" id="{F8658656-4D90-10D5-AFCA-F5A90739AEFE}"/>
                    </a:ext>
                  </a:extLst>
                </p:cNvPr>
                <p:cNvPicPr/>
                <p:nvPr/>
              </p:nvPicPr>
              <p:blipFill>
                <a:blip r:embed="rId144"/>
                <a:stretch>
                  <a:fillRect/>
                </a:stretch>
              </p:blipFill>
              <p:spPr>
                <a:xfrm>
                  <a:off x="1344169" y="2754240"/>
                  <a:ext cx="192240" cy="51480"/>
                </a:xfrm>
                <a:prstGeom prst="rect">
                  <a:avLst/>
                </a:prstGeom>
              </p:spPr>
            </p:pic>
          </mc:Fallback>
        </mc:AlternateContent>
        <mc:AlternateContent xmlns:mc="http://schemas.openxmlformats.org/markup-compatibility/2006" xmlns:p14="http://schemas.microsoft.com/office/powerpoint/2010/main">
          <mc:Choice Requires="p14">
            <p:contentPart p14:bwMode="auto" r:id="rId145">
              <p14:nvContentPartPr>
                <p14:cNvPr id="303" name="Ink 302">
                  <a:extLst>
                    <a:ext uri="{FF2B5EF4-FFF2-40B4-BE49-F238E27FC236}">
                      <a16:creationId xmlns:a16="http://schemas.microsoft.com/office/drawing/2014/main" id="{89FA330A-FB19-D0F5-06A6-D341D3D92E9F}"/>
                    </a:ext>
                  </a:extLst>
                </p14:cNvPr>
                <p14:cNvContentPartPr/>
                <p14:nvPr/>
              </p14:nvContentPartPr>
              <p14:xfrm>
                <a:off x="1598329" y="2615280"/>
                <a:ext cx="147960" cy="226440"/>
              </p14:xfrm>
            </p:contentPart>
          </mc:Choice>
          <mc:Fallback xmlns="">
            <p:pic>
              <p:nvPicPr>
                <p:cNvPr id="303" name="Ink 302">
                  <a:extLst>
                    <a:ext uri="{FF2B5EF4-FFF2-40B4-BE49-F238E27FC236}">
                      <a16:creationId xmlns:a16="http://schemas.microsoft.com/office/drawing/2014/main" id="{89FA330A-FB19-D0F5-06A6-D341D3D92E9F}"/>
                    </a:ext>
                  </a:extLst>
                </p:cNvPr>
                <p:cNvPicPr/>
                <p:nvPr/>
              </p:nvPicPr>
              <p:blipFill>
                <a:blip r:embed="rId146"/>
                <a:stretch>
                  <a:fillRect/>
                </a:stretch>
              </p:blipFill>
              <p:spPr>
                <a:xfrm>
                  <a:off x="1592209" y="2609160"/>
                  <a:ext cx="160200" cy="238680"/>
                </a:xfrm>
                <a:prstGeom prst="rect">
                  <a:avLst/>
                </a:prstGeom>
              </p:spPr>
            </p:pic>
          </mc:Fallback>
        </mc:AlternateContent>
        <mc:AlternateContent xmlns:mc="http://schemas.openxmlformats.org/markup-compatibility/2006" xmlns:p14="http://schemas.microsoft.com/office/powerpoint/2010/main">
          <mc:Choice Requires="p14">
            <p:contentPart p14:bwMode="auto" r:id="rId147">
              <p14:nvContentPartPr>
                <p14:cNvPr id="304" name="Ink 303">
                  <a:extLst>
                    <a:ext uri="{FF2B5EF4-FFF2-40B4-BE49-F238E27FC236}">
                      <a16:creationId xmlns:a16="http://schemas.microsoft.com/office/drawing/2014/main" id="{C4ED0F13-EA60-2158-59E9-C22B8B65AEFB}"/>
                    </a:ext>
                  </a:extLst>
                </p14:cNvPr>
                <p14:cNvContentPartPr/>
                <p14:nvPr/>
              </p14:nvContentPartPr>
              <p14:xfrm>
                <a:off x="1720729" y="2582160"/>
                <a:ext cx="97560" cy="216000"/>
              </p14:xfrm>
            </p:contentPart>
          </mc:Choice>
          <mc:Fallback xmlns="">
            <p:pic>
              <p:nvPicPr>
                <p:cNvPr id="304" name="Ink 303">
                  <a:extLst>
                    <a:ext uri="{FF2B5EF4-FFF2-40B4-BE49-F238E27FC236}">
                      <a16:creationId xmlns:a16="http://schemas.microsoft.com/office/drawing/2014/main" id="{C4ED0F13-EA60-2158-59E9-C22B8B65AEFB}"/>
                    </a:ext>
                  </a:extLst>
                </p:cNvPr>
                <p:cNvPicPr/>
                <p:nvPr/>
              </p:nvPicPr>
              <p:blipFill>
                <a:blip r:embed="rId148"/>
                <a:stretch>
                  <a:fillRect/>
                </a:stretch>
              </p:blipFill>
              <p:spPr>
                <a:xfrm>
                  <a:off x="1714609" y="2576040"/>
                  <a:ext cx="109800" cy="228240"/>
                </a:xfrm>
                <a:prstGeom prst="rect">
                  <a:avLst/>
                </a:prstGeom>
              </p:spPr>
            </p:pic>
          </mc:Fallback>
        </mc:AlternateContent>
        <mc:AlternateContent xmlns:mc="http://schemas.openxmlformats.org/markup-compatibility/2006" xmlns:p14="http://schemas.microsoft.com/office/powerpoint/2010/main">
          <mc:Choice Requires="p14">
            <p:contentPart p14:bwMode="auto" r:id="rId149">
              <p14:nvContentPartPr>
                <p14:cNvPr id="305" name="Ink 304">
                  <a:extLst>
                    <a:ext uri="{FF2B5EF4-FFF2-40B4-BE49-F238E27FC236}">
                      <a16:creationId xmlns:a16="http://schemas.microsoft.com/office/drawing/2014/main" id="{C58F2F86-73BB-7A7A-08C4-CBDE62E05303}"/>
                    </a:ext>
                  </a:extLst>
                </p14:cNvPr>
                <p14:cNvContentPartPr/>
                <p14:nvPr/>
              </p14:nvContentPartPr>
              <p14:xfrm>
                <a:off x="1713529" y="2674320"/>
                <a:ext cx="111960" cy="33480"/>
              </p14:xfrm>
            </p:contentPart>
          </mc:Choice>
          <mc:Fallback xmlns="">
            <p:pic>
              <p:nvPicPr>
                <p:cNvPr id="305" name="Ink 304">
                  <a:extLst>
                    <a:ext uri="{FF2B5EF4-FFF2-40B4-BE49-F238E27FC236}">
                      <a16:creationId xmlns:a16="http://schemas.microsoft.com/office/drawing/2014/main" id="{C58F2F86-73BB-7A7A-08C4-CBDE62E05303}"/>
                    </a:ext>
                  </a:extLst>
                </p:cNvPr>
                <p:cNvPicPr/>
                <p:nvPr/>
              </p:nvPicPr>
              <p:blipFill>
                <a:blip r:embed="rId150"/>
                <a:stretch>
                  <a:fillRect/>
                </a:stretch>
              </p:blipFill>
              <p:spPr>
                <a:xfrm>
                  <a:off x="1707409" y="2668200"/>
                  <a:ext cx="124200" cy="45720"/>
                </a:xfrm>
                <a:prstGeom prst="rect">
                  <a:avLst/>
                </a:prstGeom>
              </p:spPr>
            </p:pic>
          </mc:Fallback>
        </mc:AlternateContent>
        <mc:AlternateContent xmlns:mc="http://schemas.openxmlformats.org/markup-compatibility/2006" xmlns:p14="http://schemas.microsoft.com/office/powerpoint/2010/main">
          <mc:Choice Requires="p14">
            <p:contentPart p14:bwMode="auto" r:id="rId151">
              <p14:nvContentPartPr>
                <p14:cNvPr id="306" name="Ink 305">
                  <a:extLst>
                    <a:ext uri="{FF2B5EF4-FFF2-40B4-BE49-F238E27FC236}">
                      <a16:creationId xmlns:a16="http://schemas.microsoft.com/office/drawing/2014/main" id="{7EF59B30-132D-632F-0D8A-A9238EFDC2FC}"/>
                    </a:ext>
                  </a:extLst>
                </p14:cNvPr>
                <p14:cNvContentPartPr/>
                <p14:nvPr/>
              </p14:nvContentPartPr>
              <p14:xfrm>
                <a:off x="1817569" y="2551920"/>
                <a:ext cx="169200" cy="280800"/>
              </p14:xfrm>
            </p:contentPart>
          </mc:Choice>
          <mc:Fallback xmlns="">
            <p:pic>
              <p:nvPicPr>
                <p:cNvPr id="306" name="Ink 305">
                  <a:extLst>
                    <a:ext uri="{FF2B5EF4-FFF2-40B4-BE49-F238E27FC236}">
                      <a16:creationId xmlns:a16="http://schemas.microsoft.com/office/drawing/2014/main" id="{7EF59B30-132D-632F-0D8A-A9238EFDC2FC}"/>
                    </a:ext>
                  </a:extLst>
                </p:cNvPr>
                <p:cNvPicPr/>
                <p:nvPr/>
              </p:nvPicPr>
              <p:blipFill>
                <a:blip r:embed="rId152"/>
                <a:stretch>
                  <a:fillRect/>
                </a:stretch>
              </p:blipFill>
              <p:spPr>
                <a:xfrm>
                  <a:off x="1811449" y="2545800"/>
                  <a:ext cx="181440" cy="293040"/>
                </a:xfrm>
                <a:prstGeom prst="rect">
                  <a:avLst/>
                </a:prstGeom>
              </p:spPr>
            </p:pic>
          </mc:Fallback>
        </mc:AlternateContent>
      </p:grpSp>
      <p:grpSp>
        <p:nvGrpSpPr>
          <p:cNvPr id="307" name="Group 306">
            <a:extLst>
              <a:ext uri="{FF2B5EF4-FFF2-40B4-BE49-F238E27FC236}">
                <a16:creationId xmlns:a16="http://schemas.microsoft.com/office/drawing/2014/main" id="{3A617ED1-3FE8-F2BC-9235-FE647C725409}"/>
              </a:ext>
            </a:extLst>
          </p:cNvPr>
          <p:cNvGrpSpPr/>
          <p:nvPr/>
        </p:nvGrpSpPr>
        <p:grpSpPr>
          <a:xfrm>
            <a:off x="3086485" y="4723080"/>
            <a:ext cx="219600" cy="272520"/>
            <a:chOff x="3374209" y="4529040"/>
            <a:chExt cx="219600" cy="272520"/>
          </a:xfrm>
        </p:grpSpPr>
        <mc:AlternateContent xmlns:mc="http://schemas.openxmlformats.org/markup-compatibility/2006" xmlns:p14="http://schemas.microsoft.com/office/powerpoint/2010/main">
          <mc:Choice Requires="p14">
            <p:contentPart p14:bwMode="auto" r:id="rId153">
              <p14:nvContentPartPr>
                <p14:cNvPr id="308" name="Ink 307">
                  <a:extLst>
                    <a:ext uri="{FF2B5EF4-FFF2-40B4-BE49-F238E27FC236}">
                      <a16:creationId xmlns:a16="http://schemas.microsoft.com/office/drawing/2014/main" id="{0BA22B20-9233-E4A4-E4F7-D9F57BF57434}"/>
                    </a:ext>
                  </a:extLst>
                </p14:cNvPr>
                <p14:cNvContentPartPr/>
                <p14:nvPr/>
              </p14:nvContentPartPr>
              <p14:xfrm>
                <a:off x="3395809" y="4529040"/>
                <a:ext cx="51120" cy="272520"/>
              </p14:xfrm>
            </p:contentPart>
          </mc:Choice>
          <mc:Fallback xmlns="">
            <p:pic>
              <p:nvPicPr>
                <p:cNvPr id="308" name="Ink 307">
                  <a:extLst>
                    <a:ext uri="{FF2B5EF4-FFF2-40B4-BE49-F238E27FC236}">
                      <a16:creationId xmlns:a16="http://schemas.microsoft.com/office/drawing/2014/main" id="{0BA22B20-9233-E4A4-E4F7-D9F57BF57434}"/>
                    </a:ext>
                  </a:extLst>
                </p:cNvPr>
                <p:cNvPicPr/>
                <p:nvPr/>
              </p:nvPicPr>
              <p:blipFill>
                <a:blip r:embed="rId154"/>
                <a:stretch>
                  <a:fillRect/>
                </a:stretch>
              </p:blipFill>
              <p:spPr>
                <a:xfrm>
                  <a:off x="3389689" y="4522920"/>
                  <a:ext cx="63360" cy="284760"/>
                </a:xfrm>
                <a:prstGeom prst="rect">
                  <a:avLst/>
                </a:prstGeom>
              </p:spPr>
            </p:pic>
          </mc:Fallback>
        </mc:AlternateContent>
        <mc:AlternateContent xmlns:mc="http://schemas.openxmlformats.org/markup-compatibility/2006" xmlns:p14="http://schemas.microsoft.com/office/powerpoint/2010/main">
          <mc:Choice Requires="p14">
            <p:contentPart p14:bwMode="auto" r:id="rId155">
              <p14:nvContentPartPr>
                <p14:cNvPr id="309" name="Ink 308">
                  <a:extLst>
                    <a:ext uri="{FF2B5EF4-FFF2-40B4-BE49-F238E27FC236}">
                      <a16:creationId xmlns:a16="http://schemas.microsoft.com/office/drawing/2014/main" id="{9AE37C29-037A-E6AD-7ED4-C90590D58EE3}"/>
                    </a:ext>
                  </a:extLst>
                </p14:cNvPr>
                <p14:cNvContentPartPr/>
                <p14:nvPr/>
              </p14:nvContentPartPr>
              <p14:xfrm>
                <a:off x="3374209" y="4636680"/>
                <a:ext cx="219600" cy="34920"/>
              </p14:xfrm>
            </p:contentPart>
          </mc:Choice>
          <mc:Fallback xmlns="">
            <p:pic>
              <p:nvPicPr>
                <p:cNvPr id="309" name="Ink 308">
                  <a:extLst>
                    <a:ext uri="{FF2B5EF4-FFF2-40B4-BE49-F238E27FC236}">
                      <a16:creationId xmlns:a16="http://schemas.microsoft.com/office/drawing/2014/main" id="{9AE37C29-037A-E6AD-7ED4-C90590D58EE3}"/>
                    </a:ext>
                  </a:extLst>
                </p:cNvPr>
                <p:cNvPicPr/>
                <p:nvPr/>
              </p:nvPicPr>
              <p:blipFill>
                <a:blip r:embed="rId156"/>
                <a:stretch>
                  <a:fillRect/>
                </a:stretch>
              </p:blipFill>
              <p:spPr>
                <a:xfrm>
                  <a:off x="3368089" y="4630560"/>
                  <a:ext cx="231840" cy="47160"/>
                </a:xfrm>
                <a:prstGeom prst="rect">
                  <a:avLst/>
                </a:prstGeom>
              </p:spPr>
            </p:pic>
          </mc:Fallback>
        </mc:AlternateContent>
      </p:grpSp>
    </p:spTree>
    <p:extLst>
      <p:ext uri="{BB962C8B-B14F-4D97-AF65-F5344CB8AC3E}">
        <p14:creationId xmlns:p14="http://schemas.microsoft.com/office/powerpoint/2010/main" val="32684373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670D32-191B-4605-E9B8-FB793E0C4E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9312CE-0C50-1836-8D40-B3BAB4312B3A}"/>
              </a:ext>
            </a:extLst>
          </p:cNvPr>
          <p:cNvSpPr>
            <a:spLocks noGrp="1"/>
          </p:cNvSpPr>
          <p:nvPr>
            <p:ph type="title"/>
          </p:nvPr>
        </p:nvSpPr>
        <p:spPr/>
        <p:txBody>
          <a:bodyPr/>
          <a:lstStyle/>
          <a:p>
            <a:r>
              <a:rPr lang="en-US" dirty="0"/>
              <a:t>CSA Background</a:t>
            </a:r>
          </a:p>
        </p:txBody>
      </p:sp>
      <p:sp>
        <p:nvSpPr>
          <p:cNvPr id="3" name="Content Placeholder 2">
            <a:extLst>
              <a:ext uri="{FF2B5EF4-FFF2-40B4-BE49-F238E27FC236}">
                <a16:creationId xmlns:a16="http://schemas.microsoft.com/office/drawing/2014/main" id="{6CDA9E9F-2BB7-D549-EE22-B5A98EFA03FE}"/>
              </a:ext>
            </a:extLst>
          </p:cNvPr>
          <p:cNvSpPr>
            <a:spLocks noGrp="1"/>
          </p:cNvSpPr>
          <p:nvPr>
            <p:ph idx="1"/>
          </p:nvPr>
        </p:nvSpPr>
        <p:spPr/>
        <p:txBody>
          <a:bodyPr/>
          <a:lstStyle/>
          <a:p>
            <a:r>
              <a:rPr lang="en-US" dirty="0"/>
              <a:t>Now draw the instantaneous frequency plot after pulse compression</a:t>
            </a:r>
          </a:p>
        </p:txBody>
      </p:sp>
      <p:grpSp>
        <p:nvGrpSpPr>
          <p:cNvPr id="103" name="Group 102">
            <a:extLst>
              <a:ext uri="{FF2B5EF4-FFF2-40B4-BE49-F238E27FC236}">
                <a16:creationId xmlns:a16="http://schemas.microsoft.com/office/drawing/2014/main" id="{AB43EF25-6C28-B30B-4972-C5A357E4ED4B}"/>
              </a:ext>
            </a:extLst>
          </p:cNvPr>
          <p:cNvGrpSpPr/>
          <p:nvPr/>
        </p:nvGrpSpPr>
        <p:grpSpPr>
          <a:xfrm>
            <a:off x="3694160" y="2833000"/>
            <a:ext cx="554760" cy="327240"/>
            <a:chOff x="3694160" y="2833000"/>
            <a:chExt cx="554760" cy="327240"/>
          </a:xfrm>
        </p:grpSpPr>
        <mc:AlternateContent xmlns:mc="http://schemas.openxmlformats.org/markup-compatibility/2006" xmlns:p14="http://schemas.microsoft.com/office/powerpoint/2010/main">
          <mc:Choice Requires="p14">
            <p:contentPart p14:bwMode="auto" r:id="rId2">
              <p14:nvContentPartPr>
                <p14:cNvPr id="98" name="Ink 97">
                  <a:extLst>
                    <a:ext uri="{FF2B5EF4-FFF2-40B4-BE49-F238E27FC236}">
                      <a16:creationId xmlns:a16="http://schemas.microsoft.com/office/drawing/2014/main" id="{D6862B22-E13B-4DD3-F94C-5B2873158BAD}"/>
                    </a:ext>
                  </a:extLst>
                </p14:cNvPr>
                <p14:cNvContentPartPr/>
                <p14:nvPr/>
              </p14:nvContentPartPr>
              <p14:xfrm>
                <a:off x="3694160" y="2864320"/>
                <a:ext cx="133920" cy="295920"/>
              </p14:xfrm>
            </p:contentPart>
          </mc:Choice>
          <mc:Fallback xmlns="">
            <p:pic>
              <p:nvPicPr>
                <p:cNvPr id="98" name="Ink 97">
                  <a:extLst>
                    <a:ext uri="{FF2B5EF4-FFF2-40B4-BE49-F238E27FC236}">
                      <a16:creationId xmlns:a16="http://schemas.microsoft.com/office/drawing/2014/main" id="{DD0FB1AF-D8EF-81D0-7EAD-9B3046BEAC48}"/>
                    </a:ext>
                  </a:extLst>
                </p:cNvPr>
                <p:cNvPicPr/>
                <p:nvPr/>
              </p:nvPicPr>
              <p:blipFill>
                <a:blip r:embed="rId80"/>
                <a:stretch>
                  <a:fillRect/>
                </a:stretch>
              </p:blipFill>
              <p:spPr>
                <a:xfrm>
                  <a:off x="3688040" y="2858200"/>
                  <a:ext cx="146160" cy="30816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99" name="Ink 98">
                  <a:extLst>
                    <a:ext uri="{FF2B5EF4-FFF2-40B4-BE49-F238E27FC236}">
                      <a16:creationId xmlns:a16="http://schemas.microsoft.com/office/drawing/2014/main" id="{1CF53AFB-44A1-1743-FD20-D0322603C78E}"/>
                    </a:ext>
                  </a:extLst>
                </p14:cNvPr>
                <p14:cNvContentPartPr/>
                <p14:nvPr/>
              </p14:nvContentPartPr>
              <p14:xfrm>
                <a:off x="3872360" y="3057640"/>
                <a:ext cx="64440" cy="60480"/>
              </p14:xfrm>
            </p:contentPart>
          </mc:Choice>
          <mc:Fallback xmlns="">
            <p:pic>
              <p:nvPicPr>
                <p:cNvPr id="99" name="Ink 98">
                  <a:extLst>
                    <a:ext uri="{FF2B5EF4-FFF2-40B4-BE49-F238E27FC236}">
                      <a16:creationId xmlns:a16="http://schemas.microsoft.com/office/drawing/2014/main" id="{C83464C9-5D33-13C7-F8C5-70E78A64E2CC}"/>
                    </a:ext>
                  </a:extLst>
                </p:cNvPr>
                <p:cNvPicPr/>
                <p:nvPr/>
              </p:nvPicPr>
              <p:blipFill>
                <a:blip r:embed="rId82"/>
                <a:stretch>
                  <a:fillRect/>
                </a:stretch>
              </p:blipFill>
              <p:spPr>
                <a:xfrm>
                  <a:off x="3866240" y="3051520"/>
                  <a:ext cx="76680" cy="7272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100" name="Ink 99">
                  <a:extLst>
                    <a:ext uri="{FF2B5EF4-FFF2-40B4-BE49-F238E27FC236}">
                      <a16:creationId xmlns:a16="http://schemas.microsoft.com/office/drawing/2014/main" id="{664EE8D6-E42F-51C8-2900-6A7BAB1CAC55}"/>
                    </a:ext>
                  </a:extLst>
                </p14:cNvPr>
                <p14:cNvContentPartPr/>
                <p14:nvPr/>
              </p14:nvContentPartPr>
              <p14:xfrm>
                <a:off x="3991880" y="2833000"/>
                <a:ext cx="31320" cy="258120"/>
              </p14:xfrm>
            </p:contentPart>
          </mc:Choice>
          <mc:Fallback xmlns="">
            <p:pic>
              <p:nvPicPr>
                <p:cNvPr id="100" name="Ink 99">
                  <a:extLst>
                    <a:ext uri="{FF2B5EF4-FFF2-40B4-BE49-F238E27FC236}">
                      <a16:creationId xmlns:a16="http://schemas.microsoft.com/office/drawing/2014/main" id="{A9F34FEC-1AD9-EF34-CD22-AAF4AC3EC5F3}"/>
                    </a:ext>
                  </a:extLst>
                </p:cNvPr>
                <p:cNvPicPr/>
                <p:nvPr/>
              </p:nvPicPr>
              <p:blipFill>
                <a:blip r:embed="rId84"/>
                <a:stretch>
                  <a:fillRect/>
                </a:stretch>
              </p:blipFill>
              <p:spPr>
                <a:xfrm>
                  <a:off x="3985760" y="2826880"/>
                  <a:ext cx="43560" cy="27036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101" name="Ink 100">
                  <a:extLst>
                    <a:ext uri="{FF2B5EF4-FFF2-40B4-BE49-F238E27FC236}">
                      <a16:creationId xmlns:a16="http://schemas.microsoft.com/office/drawing/2014/main" id="{3AB9203D-589C-F8A7-E6D4-865E6A0C4FA6}"/>
                    </a:ext>
                  </a:extLst>
                </p14:cNvPr>
                <p14:cNvContentPartPr/>
                <p14:nvPr/>
              </p14:nvContentPartPr>
              <p14:xfrm>
                <a:off x="4040120" y="2995000"/>
                <a:ext cx="63000" cy="119160"/>
              </p14:xfrm>
            </p:contentPart>
          </mc:Choice>
          <mc:Fallback xmlns="">
            <p:pic>
              <p:nvPicPr>
                <p:cNvPr id="101" name="Ink 100">
                  <a:extLst>
                    <a:ext uri="{FF2B5EF4-FFF2-40B4-BE49-F238E27FC236}">
                      <a16:creationId xmlns:a16="http://schemas.microsoft.com/office/drawing/2014/main" id="{8C265381-430C-2F48-1553-78733EF3FA35}"/>
                    </a:ext>
                  </a:extLst>
                </p:cNvPr>
                <p:cNvPicPr/>
                <p:nvPr/>
              </p:nvPicPr>
              <p:blipFill>
                <a:blip r:embed="rId86"/>
                <a:stretch>
                  <a:fillRect/>
                </a:stretch>
              </p:blipFill>
              <p:spPr>
                <a:xfrm>
                  <a:off x="4034000" y="2988880"/>
                  <a:ext cx="75240" cy="13140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102" name="Ink 101">
                  <a:extLst>
                    <a:ext uri="{FF2B5EF4-FFF2-40B4-BE49-F238E27FC236}">
                      <a16:creationId xmlns:a16="http://schemas.microsoft.com/office/drawing/2014/main" id="{12E19CE1-AE0B-975B-E8F9-FE4930139483}"/>
                    </a:ext>
                  </a:extLst>
                </p14:cNvPr>
                <p14:cNvContentPartPr/>
                <p14:nvPr/>
              </p14:nvContentPartPr>
              <p14:xfrm>
                <a:off x="4141280" y="3016600"/>
                <a:ext cx="107640" cy="89640"/>
              </p14:xfrm>
            </p:contentPart>
          </mc:Choice>
          <mc:Fallback xmlns="">
            <p:pic>
              <p:nvPicPr>
                <p:cNvPr id="102" name="Ink 101">
                  <a:extLst>
                    <a:ext uri="{FF2B5EF4-FFF2-40B4-BE49-F238E27FC236}">
                      <a16:creationId xmlns:a16="http://schemas.microsoft.com/office/drawing/2014/main" id="{873A40AB-EBB8-4C84-79AE-AB89F25D561B}"/>
                    </a:ext>
                  </a:extLst>
                </p:cNvPr>
                <p:cNvPicPr/>
                <p:nvPr/>
              </p:nvPicPr>
              <p:blipFill>
                <a:blip r:embed="rId88"/>
                <a:stretch>
                  <a:fillRect/>
                </a:stretch>
              </p:blipFill>
              <p:spPr>
                <a:xfrm>
                  <a:off x="4135160" y="3010480"/>
                  <a:ext cx="119880" cy="101880"/>
                </a:xfrm>
                <a:prstGeom prst="rect">
                  <a:avLst/>
                </a:prstGeom>
              </p:spPr>
            </p:pic>
          </mc:Fallback>
        </mc:AlternateContent>
      </p:grpSp>
      <p:grpSp>
        <p:nvGrpSpPr>
          <p:cNvPr id="116" name="Group 115">
            <a:extLst>
              <a:ext uri="{FF2B5EF4-FFF2-40B4-BE49-F238E27FC236}">
                <a16:creationId xmlns:a16="http://schemas.microsoft.com/office/drawing/2014/main" id="{6B1B23B8-82E5-D8CA-D7BD-4FD6E6F558AD}"/>
              </a:ext>
            </a:extLst>
          </p:cNvPr>
          <p:cNvGrpSpPr/>
          <p:nvPr/>
        </p:nvGrpSpPr>
        <p:grpSpPr>
          <a:xfrm>
            <a:off x="4424240" y="2879080"/>
            <a:ext cx="1227960" cy="266400"/>
            <a:chOff x="4424240" y="2879080"/>
            <a:chExt cx="1227960" cy="266400"/>
          </a:xfrm>
        </p:grpSpPr>
        <mc:AlternateContent xmlns:mc="http://schemas.openxmlformats.org/markup-compatibility/2006" xmlns:p14="http://schemas.microsoft.com/office/powerpoint/2010/main">
          <mc:Choice Requires="p14">
            <p:contentPart p14:bwMode="auto" r:id="rId89">
              <p14:nvContentPartPr>
                <p14:cNvPr id="104" name="Ink 103">
                  <a:extLst>
                    <a:ext uri="{FF2B5EF4-FFF2-40B4-BE49-F238E27FC236}">
                      <a16:creationId xmlns:a16="http://schemas.microsoft.com/office/drawing/2014/main" id="{F3F8523E-18D9-8EF6-A547-FF52E330BA79}"/>
                    </a:ext>
                  </a:extLst>
                </p14:cNvPr>
                <p14:cNvContentPartPr/>
                <p14:nvPr/>
              </p14:nvContentPartPr>
              <p14:xfrm>
                <a:off x="4424240" y="2879080"/>
                <a:ext cx="145080" cy="196920"/>
              </p14:xfrm>
            </p:contentPart>
          </mc:Choice>
          <mc:Fallback xmlns="">
            <p:pic>
              <p:nvPicPr>
                <p:cNvPr id="104" name="Ink 103">
                  <a:extLst>
                    <a:ext uri="{FF2B5EF4-FFF2-40B4-BE49-F238E27FC236}">
                      <a16:creationId xmlns:a16="http://schemas.microsoft.com/office/drawing/2014/main" id="{F0AD4BBF-D762-7022-0D37-E1E7ED0523C1}"/>
                    </a:ext>
                  </a:extLst>
                </p:cNvPr>
                <p:cNvPicPr/>
                <p:nvPr/>
              </p:nvPicPr>
              <p:blipFill>
                <a:blip r:embed="rId90"/>
                <a:stretch>
                  <a:fillRect/>
                </a:stretch>
              </p:blipFill>
              <p:spPr>
                <a:xfrm>
                  <a:off x="4418120" y="2872960"/>
                  <a:ext cx="157320" cy="20916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105" name="Ink 104">
                  <a:extLst>
                    <a:ext uri="{FF2B5EF4-FFF2-40B4-BE49-F238E27FC236}">
                      <a16:creationId xmlns:a16="http://schemas.microsoft.com/office/drawing/2014/main" id="{096C1F52-8422-8032-B9C4-48D4A2998AB2}"/>
                    </a:ext>
                  </a:extLst>
                </p14:cNvPr>
                <p14:cNvContentPartPr/>
                <p14:nvPr/>
              </p14:nvContentPartPr>
              <p14:xfrm>
                <a:off x="4576160" y="3019840"/>
                <a:ext cx="72000" cy="51840"/>
              </p14:xfrm>
            </p:contentPart>
          </mc:Choice>
          <mc:Fallback xmlns="">
            <p:pic>
              <p:nvPicPr>
                <p:cNvPr id="105" name="Ink 104">
                  <a:extLst>
                    <a:ext uri="{FF2B5EF4-FFF2-40B4-BE49-F238E27FC236}">
                      <a16:creationId xmlns:a16="http://schemas.microsoft.com/office/drawing/2014/main" id="{F406089D-85F6-3DFC-31A7-AF000E2A55B8}"/>
                    </a:ext>
                  </a:extLst>
                </p:cNvPr>
                <p:cNvPicPr/>
                <p:nvPr/>
              </p:nvPicPr>
              <p:blipFill>
                <a:blip r:embed="rId92"/>
                <a:stretch>
                  <a:fillRect/>
                </a:stretch>
              </p:blipFill>
              <p:spPr>
                <a:xfrm>
                  <a:off x="4570040" y="3013720"/>
                  <a:ext cx="84240" cy="6408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106" name="Ink 105">
                  <a:extLst>
                    <a:ext uri="{FF2B5EF4-FFF2-40B4-BE49-F238E27FC236}">
                      <a16:creationId xmlns:a16="http://schemas.microsoft.com/office/drawing/2014/main" id="{C1707B69-9293-0ABB-966E-745EE29ECFC9}"/>
                    </a:ext>
                  </a:extLst>
                </p14:cNvPr>
                <p14:cNvContentPartPr/>
                <p14:nvPr/>
              </p14:nvContentPartPr>
              <p14:xfrm>
                <a:off x="4701440" y="2985640"/>
                <a:ext cx="152640" cy="114840"/>
              </p14:xfrm>
            </p:contentPart>
          </mc:Choice>
          <mc:Fallback xmlns="">
            <p:pic>
              <p:nvPicPr>
                <p:cNvPr id="106" name="Ink 105">
                  <a:extLst>
                    <a:ext uri="{FF2B5EF4-FFF2-40B4-BE49-F238E27FC236}">
                      <a16:creationId xmlns:a16="http://schemas.microsoft.com/office/drawing/2014/main" id="{9F32D9B9-75D6-9289-50C7-8F384B03A2F1}"/>
                    </a:ext>
                  </a:extLst>
                </p:cNvPr>
                <p:cNvPicPr/>
                <p:nvPr/>
              </p:nvPicPr>
              <p:blipFill>
                <a:blip r:embed="rId94"/>
                <a:stretch>
                  <a:fillRect/>
                </a:stretch>
              </p:blipFill>
              <p:spPr>
                <a:xfrm>
                  <a:off x="4695320" y="2979520"/>
                  <a:ext cx="16488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107" name="Ink 106">
                  <a:extLst>
                    <a:ext uri="{FF2B5EF4-FFF2-40B4-BE49-F238E27FC236}">
                      <a16:creationId xmlns:a16="http://schemas.microsoft.com/office/drawing/2014/main" id="{05B2C2E7-4534-80AF-BDCD-DD3D3ED69A95}"/>
                    </a:ext>
                  </a:extLst>
                </p14:cNvPr>
                <p14:cNvContentPartPr/>
                <p14:nvPr/>
              </p14:nvContentPartPr>
              <p14:xfrm>
                <a:off x="4893320" y="2972680"/>
                <a:ext cx="43200" cy="172800"/>
              </p14:xfrm>
            </p:contentPart>
          </mc:Choice>
          <mc:Fallback xmlns="">
            <p:pic>
              <p:nvPicPr>
                <p:cNvPr id="107" name="Ink 106">
                  <a:extLst>
                    <a:ext uri="{FF2B5EF4-FFF2-40B4-BE49-F238E27FC236}">
                      <a16:creationId xmlns:a16="http://schemas.microsoft.com/office/drawing/2014/main" id="{F906559C-8DD4-CD8C-67E6-EA1E21349DE5}"/>
                    </a:ext>
                  </a:extLst>
                </p:cNvPr>
                <p:cNvPicPr/>
                <p:nvPr/>
              </p:nvPicPr>
              <p:blipFill>
                <a:blip r:embed="rId96"/>
                <a:stretch>
                  <a:fillRect/>
                </a:stretch>
              </p:blipFill>
              <p:spPr>
                <a:xfrm>
                  <a:off x="4887200" y="2966560"/>
                  <a:ext cx="55440" cy="18504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108" name="Ink 107">
                  <a:extLst>
                    <a:ext uri="{FF2B5EF4-FFF2-40B4-BE49-F238E27FC236}">
                      <a16:creationId xmlns:a16="http://schemas.microsoft.com/office/drawing/2014/main" id="{762459DD-20DB-9D05-6AA6-BB620E1881CB}"/>
                    </a:ext>
                  </a:extLst>
                </p14:cNvPr>
                <p14:cNvContentPartPr/>
                <p14:nvPr/>
              </p14:nvContentPartPr>
              <p14:xfrm>
                <a:off x="4970000" y="2998960"/>
                <a:ext cx="42120" cy="56880"/>
              </p14:xfrm>
            </p:contentPart>
          </mc:Choice>
          <mc:Fallback xmlns="">
            <p:pic>
              <p:nvPicPr>
                <p:cNvPr id="108" name="Ink 107">
                  <a:extLst>
                    <a:ext uri="{FF2B5EF4-FFF2-40B4-BE49-F238E27FC236}">
                      <a16:creationId xmlns:a16="http://schemas.microsoft.com/office/drawing/2014/main" id="{607C3899-9D4F-DC83-C5C4-A30C5C2B77CC}"/>
                    </a:ext>
                  </a:extLst>
                </p:cNvPr>
                <p:cNvPicPr/>
                <p:nvPr/>
              </p:nvPicPr>
              <p:blipFill>
                <a:blip r:embed="rId98"/>
                <a:stretch>
                  <a:fillRect/>
                </a:stretch>
              </p:blipFill>
              <p:spPr>
                <a:xfrm>
                  <a:off x="4963880" y="2992840"/>
                  <a:ext cx="54360" cy="6912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109" name="Ink 108">
                  <a:extLst>
                    <a:ext uri="{FF2B5EF4-FFF2-40B4-BE49-F238E27FC236}">
                      <a16:creationId xmlns:a16="http://schemas.microsoft.com/office/drawing/2014/main" id="{96118666-6CF1-6EB4-B193-4CEE3FB14FD0}"/>
                    </a:ext>
                  </a:extLst>
                </p14:cNvPr>
                <p14:cNvContentPartPr/>
                <p14:nvPr/>
              </p14:nvContentPartPr>
              <p14:xfrm>
                <a:off x="5040560" y="2992840"/>
                <a:ext cx="115920" cy="66960"/>
              </p14:xfrm>
            </p:contentPart>
          </mc:Choice>
          <mc:Fallback xmlns="">
            <p:pic>
              <p:nvPicPr>
                <p:cNvPr id="109" name="Ink 108">
                  <a:extLst>
                    <a:ext uri="{FF2B5EF4-FFF2-40B4-BE49-F238E27FC236}">
                      <a16:creationId xmlns:a16="http://schemas.microsoft.com/office/drawing/2014/main" id="{2218E0F7-F23E-FBDE-BAF0-3ABF84F53E81}"/>
                    </a:ext>
                  </a:extLst>
                </p:cNvPr>
                <p:cNvPicPr/>
                <p:nvPr/>
              </p:nvPicPr>
              <p:blipFill>
                <a:blip r:embed="rId100"/>
                <a:stretch>
                  <a:fillRect/>
                </a:stretch>
              </p:blipFill>
              <p:spPr>
                <a:xfrm>
                  <a:off x="5034440" y="2986720"/>
                  <a:ext cx="128160" cy="7920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110" name="Ink 109">
                  <a:extLst>
                    <a:ext uri="{FF2B5EF4-FFF2-40B4-BE49-F238E27FC236}">
                      <a16:creationId xmlns:a16="http://schemas.microsoft.com/office/drawing/2014/main" id="{211A6C5C-AC8C-6A8E-1611-708479EC3B65}"/>
                    </a:ext>
                  </a:extLst>
                </p14:cNvPr>
                <p14:cNvContentPartPr/>
                <p14:nvPr/>
              </p14:nvContentPartPr>
              <p14:xfrm>
                <a:off x="5182760" y="2972680"/>
                <a:ext cx="78840" cy="93600"/>
              </p14:xfrm>
            </p:contentPart>
          </mc:Choice>
          <mc:Fallback xmlns="">
            <p:pic>
              <p:nvPicPr>
                <p:cNvPr id="110" name="Ink 109">
                  <a:extLst>
                    <a:ext uri="{FF2B5EF4-FFF2-40B4-BE49-F238E27FC236}">
                      <a16:creationId xmlns:a16="http://schemas.microsoft.com/office/drawing/2014/main" id="{0229A224-E760-67D9-51CB-B5A472D2C3E3}"/>
                    </a:ext>
                  </a:extLst>
                </p:cNvPr>
                <p:cNvPicPr/>
                <p:nvPr/>
              </p:nvPicPr>
              <p:blipFill>
                <a:blip r:embed="rId102"/>
                <a:stretch>
                  <a:fillRect/>
                </a:stretch>
              </p:blipFill>
              <p:spPr>
                <a:xfrm>
                  <a:off x="5176640" y="2966560"/>
                  <a:ext cx="91080" cy="10584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111" name="Ink 110">
                  <a:extLst>
                    <a:ext uri="{FF2B5EF4-FFF2-40B4-BE49-F238E27FC236}">
                      <a16:creationId xmlns:a16="http://schemas.microsoft.com/office/drawing/2014/main" id="{20D946C4-4EB4-C66C-D4FF-6EB4528A7F90}"/>
                    </a:ext>
                  </a:extLst>
                </p14:cNvPr>
                <p14:cNvContentPartPr/>
                <p14:nvPr/>
              </p14:nvContentPartPr>
              <p14:xfrm>
                <a:off x="5304440" y="2965480"/>
                <a:ext cx="38160" cy="79920"/>
              </p14:xfrm>
            </p:contentPart>
          </mc:Choice>
          <mc:Fallback xmlns="">
            <p:pic>
              <p:nvPicPr>
                <p:cNvPr id="111" name="Ink 110">
                  <a:extLst>
                    <a:ext uri="{FF2B5EF4-FFF2-40B4-BE49-F238E27FC236}">
                      <a16:creationId xmlns:a16="http://schemas.microsoft.com/office/drawing/2014/main" id="{6E81FC65-49F1-A12A-95DE-310548008224}"/>
                    </a:ext>
                  </a:extLst>
                </p:cNvPr>
                <p:cNvPicPr/>
                <p:nvPr/>
              </p:nvPicPr>
              <p:blipFill>
                <a:blip r:embed="rId104"/>
                <a:stretch>
                  <a:fillRect/>
                </a:stretch>
              </p:blipFill>
              <p:spPr>
                <a:xfrm>
                  <a:off x="5298320" y="2959360"/>
                  <a:ext cx="50400" cy="9216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112" name="Ink 111">
                  <a:extLst>
                    <a:ext uri="{FF2B5EF4-FFF2-40B4-BE49-F238E27FC236}">
                      <a16:creationId xmlns:a16="http://schemas.microsoft.com/office/drawing/2014/main" id="{04254E24-6E14-B5BD-C58C-BD1217CD1CD5}"/>
                    </a:ext>
                  </a:extLst>
                </p14:cNvPr>
                <p14:cNvContentPartPr/>
                <p14:nvPr/>
              </p14:nvContentPartPr>
              <p14:xfrm>
                <a:off x="5383640" y="2988520"/>
                <a:ext cx="8280" cy="59040"/>
              </p14:xfrm>
            </p:contentPart>
          </mc:Choice>
          <mc:Fallback xmlns="">
            <p:pic>
              <p:nvPicPr>
                <p:cNvPr id="112" name="Ink 111">
                  <a:extLst>
                    <a:ext uri="{FF2B5EF4-FFF2-40B4-BE49-F238E27FC236}">
                      <a16:creationId xmlns:a16="http://schemas.microsoft.com/office/drawing/2014/main" id="{12EA95E4-3639-6C01-1455-A29F710CEC1F}"/>
                    </a:ext>
                  </a:extLst>
                </p:cNvPr>
                <p:cNvPicPr/>
                <p:nvPr/>
              </p:nvPicPr>
              <p:blipFill>
                <a:blip r:embed="rId106"/>
                <a:stretch>
                  <a:fillRect/>
                </a:stretch>
              </p:blipFill>
              <p:spPr>
                <a:xfrm>
                  <a:off x="5377520" y="2982400"/>
                  <a:ext cx="20520" cy="7128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113" name="Ink 112">
                  <a:extLst>
                    <a:ext uri="{FF2B5EF4-FFF2-40B4-BE49-F238E27FC236}">
                      <a16:creationId xmlns:a16="http://schemas.microsoft.com/office/drawing/2014/main" id="{3263B8E0-4D85-0BD5-6EB6-6881AA1DDE59}"/>
                    </a:ext>
                  </a:extLst>
                </p14:cNvPr>
                <p14:cNvContentPartPr/>
                <p14:nvPr/>
              </p14:nvContentPartPr>
              <p14:xfrm>
                <a:off x="5393720" y="2923720"/>
                <a:ext cx="5760" cy="1440"/>
              </p14:xfrm>
            </p:contentPart>
          </mc:Choice>
          <mc:Fallback xmlns="">
            <p:pic>
              <p:nvPicPr>
                <p:cNvPr id="113" name="Ink 112">
                  <a:extLst>
                    <a:ext uri="{FF2B5EF4-FFF2-40B4-BE49-F238E27FC236}">
                      <a16:creationId xmlns:a16="http://schemas.microsoft.com/office/drawing/2014/main" id="{D59E7322-D7A4-6F30-D6CC-E18202EEDB21}"/>
                    </a:ext>
                  </a:extLst>
                </p:cNvPr>
                <p:cNvPicPr/>
                <p:nvPr/>
              </p:nvPicPr>
              <p:blipFill>
                <a:blip r:embed="rId108"/>
                <a:stretch>
                  <a:fillRect/>
                </a:stretch>
              </p:blipFill>
              <p:spPr>
                <a:xfrm>
                  <a:off x="5387600" y="2917600"/>
                  <a:ext cx="18000" cy="1368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114" name="Ink 113">
                  <a:extLst>
                    <a:ext uri="{FF2B5EF4-FFF2-40B4-BE49-F238E27FC236}">
                      <a16:creationId xmlns:a16="http://schemas.microsoft.com/office/drawing/2014/main" id="{EF48A4BE-01E6-6264-4875-0F8034CE9CEF}"/>
                    </a:ext>
                  </a:extLst>
                </p14:cNvPr>
                <p14:cNvContentPartPr/>
                <p14:nvPr/>
              </p14:nvContentPartPr>
              <p14:xfrm>
                <a:off x="5441600" y="2986000"/>
                <a:ext cx="64440" cy="75600"/>
              </p14:xfrm>
            </p:contentPart>
          </mc:Choice>
          <mc:Fallback xmlns="">
            <p:pic>
              <p:nvPicPr>
                <p:cNvPr id="114" name="Ink 113">
                  <a:extLst>
                    <a:ext uri="{FF2B5EF4-FFF2-40B4-BE49-F238E27FC236}">
                      <a16:creationId xmlns:a16="http://schemas.microsoft.com/office/drawing/2014/main" id="{F701E4EC-1E49-E309-76C8-55ABEBF8690E}"/>
                    </a:ext>
                  </a:extLst>
                </p:cNvPr>
                <p:cNvPicPr/>
                <p:nvPr/>
              </p:nvPicPr>
              <p:blipFill>
                <a:blip r:embed="rId110"/>
                <a:stretch>
                  <a:fillRect/>
                </a:stretch>
              </p:blipFill>
              <p:spPr>
                <a:xfrm>
                  <a:off x="5435480" y="2979880"/>
                  <a:ext cx="76680" cy="8784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115" name="Ink 114">
                  <a:extLst>
                    <a:ext uri="{FF2B5EF4-FFF2-40B4-BE49-F238E27FC236}">
                      <a16:creationId xmlns:a16="http://schemas.microsoft.com/office/drawing/2014/main" id="{AB264635-B805-B8C7-8242-669B5DF56D78}"/>
                    </a:ext>
                  </a:extLst>
                </p14:cNvPr>
                <p14:cNvContentPartPr/>
                <p14:nvPr/>
              </p14:nvContentPartPr>
              <p14:xfrm>
                <a:off x="5538080" y="2967280"/>
                <a:ext cx="114120" cy="74880"/>
              </p14:xfrm>
            </p:contentPart>
          </mc:Choice>
          <mc:Fallback xmlns="">
            <p:pic>
              <p:nvPicPr>
                <p:cNvPr id="115" name="Ink 114">
                  <a:extLst>
                    <a:ext uri="{FF2B5EF4-FFF2-40B4-BE49-F238E27FC236}">
                      <a16:creationId xmlns:a16="http://schemas.microsoft.com/office/drawing/2014/main" id="{B29DE9DF-A9BF-3E0E-E406-FE413E070176}"/>
                    </a:ext>
                  </a:extLst>
                </p:cNvPr>
                <p:cNvPicPr/>
                <p:nvPr/>
              </p:nvPicPr>
              <p:blipFill>
                <a:blip r:embed="rId112"/>
                <a:stretch>
                  <a:fillRect/>
                </a:stretch>
              </p:blipFill>
              <p:spPr>
                <a:xfrm>
                  <a:off x="5531960" y="2961160"/>
                  <a:ext cx="126360" cy="871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13">
            <p14:nvContentPartPr>
              <p14:cNvPr id="117" name="Ink 116">
                <a:extLst>
                  <a:ext uri="{FF2B5EF4-FFF2-40B4-BE49-F238E27FC236}">
                    <a16:creationId xmlns:a16="http://schemas.microsoft.com/office/drawing/2014/main" id="{B8C003EA-AF9B-6FC1-4844-20CCEBA11C7D}"/>
                  </a:ext>
                </a:extLst>
              </p14:cNvPr>
              <p14:cNvContentPartPr/>
              <p14:nvPr/>
            </p14:nvContentPartPr>
            <p14:xfrm>
              <a:off x="3734120" y="3334120"/>
              <a:ext cx="2520" cy="7200"/>
            </p14:xfrm>
          </p:contentPart>
        </mc:Choice>
        <mc:Fallback xmlns="">
          <p:pic>
            <p:nvPicPr>
              <p:cNvPr id="117" name="Ink 116">
                <a:extLst>
                  <a:ext uri="{FF2B5EF4-FFF2-40B4-BE49-F238E27FC236}">
                    <a16:creationId xmlns:a16="http://schemas.microsoft.com/office/drawing/2014/main" id="{C81D9AE3-61B8-5462-0540-B8ED566DC364}"/>
                  </a:ext>
                </a:extLst>
              </p:cNvPr>
              <p:cNvPicPr/>
              <p:nvPr/>
            </p:nvPicPr>
            <p:blipFill>
              <a:blip r:embed="rId114"/>
              <a:stretch>
                <a:fillRect/>
              </a:stretch>
            </p:blipFill>
            <p:spPr>
              <a:xfrm>
                <a:off x="3728000" y="3328000"/>
                <a:ext cx="14760" cy="1944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133" name="Ink 132">
                <a:extLst>
                  <a:ext uri="{FF2B5EF4-FFF2-40B4-BE49-F238E27FC236}">
                    <a16:creationId xmlns:a16="http://schemas.microsoft.com/office/drawing/2014/main" id="{7918A30D-1481-348A-FB16-0EDBD3CC9B96}"/>
                  </a:ext>
                </a:extLst>
              </p14:cNvPr>
              <p14:cNvContentPartPr/>
              <p14:nvPr/>
            </p14:nvContentPartPr>
            <p14:xfrm>
              <a:off x="3996920" y="4687000"/>
              <a:ext cx="1830240" cy="136440"/>
            </p14:xfrm>
          </p:contentPart>
        </mc:Choice>
        <mc:Fallback xmlns="">
          <p:pic>
            <p:nvPicPr>
              <p:cNvPr id="133" name="Ink 132">
                <a:extLst>
                  <a:ext uri="{FF2B5EF4-FFF2-40B4-BE49-F238E27FC236}">
                    <a16:creationId xmlns:a16="http://schemas.microsoft.com/office/drawing/2014/main" id="{97BFE763-94C1-29EC-F8CE-36F9DA8D3F56}"/>
                  </a:ext>
                </a:extLst>
              </p:cNvPr>
              <p:cNvPicPr/>
              <p:nvPr/>
            </p:nvPicPr>
            <p:blipFill>
              <a:blip r:embed="rId131"/>
              <a:stretch>
                <a:fillRect/>
              </a:stretch>
            </p:blipFill>
            <p:spPr>
              <a:xfrm>
                <a:off x="3990800" y="4680880"/>
                <a:ext cx="1842480" cy="14868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134" name="Ink 133">
                <a:extLst>
                  <a:ext uri="{FF2B5EF4-FFF2-40B4-BE49-F238E27FC236}">
                    <a16:creationId xmlns:a16="http://schemas.microsoft.com/office/drawing/2014/main" id="{613677C2-E543-527F-055E-A46C4E781E0E}"/>
                  </a:ext>
                </a:extLst>
              </p14:cNvPr>
              <p14:cNvContentPartPr/>
              <p14:nvPr/>
            </p14:nvContentPartPr>
            <p14:xfrm>
              <a:off x="5110400" y="3389920"/>
              <a:ext cx="30960" cy="695160"/>
            </p14:xfrm>
          </p:contentPart>
        </mc:Choice>
        <mc:Fallback xmlns="">
          <p:pic>
            <p:nvPicPr>
              <p:cNvPr id="134" name="Ink 133">
                <a:extLst>
                  <a:ext uri="{FF2B5EF4-FFF2-40B4-BE49-F238E27FC236}">
                    <a16:creationId xmlns:a16="http://schemas.microsoft.com/office/drawing/2014/main" id="{9F834BB4-71FF-93C2-7383-B01AFE90DF64}"/>
                  </a:ext>
                </a:extLst>
              </p:cNvPr>
              <p:cNvPicPr/>
              <p:nvPr/>
            </p:nvPicPr>
            <p:blipFill>
              <a:blip r:embed="rId133"/>
              <a:stretch>
                <a:fillRect/>
              </a:stretch>
            </p:blipFill>
            <p:spPr>
              <a:xfrm>
                <a:off x="5104280" y="3383800"/>
                <a:ext cx="43200" cy="707400"/>
              </a:xfrm>
              <a:prstGeom prst="rect">
                <a:avLst/>
              </a:prstGeom>
            </p:spPr>
          </p:pic>
        </mc:Fallback>
      </mc:AlternateContent>
      <p:grpSp>
        <p:nvGrpSpPr>
          <p:cNvPr id="146" name="Group 145">
            <a:extLst>
              <a:ext uri="{FF2B5EF4-FFF2-40B4-BE49-F238E27FC236}">
                <a16:creationId xmlns:a16="http://schemas.microsoft.com/office/drawing/2014/main" id="{49731DCF-142A-CE4F-DB27-07533198BC97}"/>
              </a:ext>
            </a:extLst>
          </p:cNvPr>
          <p:cNvGrpSpPr/>
          <p:nvPr/>
        </p:nvGrpSpPr>
        <p:grpSpPr>
          <a:xfrm>
            <a:off x="5729960" y="2724280"/>
            <a:ext cx="757800" cy="338040"/>
            <a:chOff x="5729960" y="2724280"/>
            <a:chExt cx="757800" cy="338040"/>
          </a:xfrm>
        </p:grpSpPr>
        <mc:AlternateContent xmlns:mc="http://schemas.openxmlformats.org/markup-compatibility/2006" xmlns:p14="http://schemas.microsoft.com/office/powerpoint/2010/main">
          <mc:Choice Requires="p14">
            <p:contentPart p14:bwMode="auto" r:id="rId134">
              <p14:nvContentPartPr>
                <p14:cNvPr id="139" name="Ink 138">
                  <a:extLst>
                    <a:ext uri="{FF2B5EF4-FFF2-40B4-BE49-F238E27FC236}">
                      <a16:creationId xmlns:a16="http://schemas.microsoft.com/office/drawing/2014/main" id="{7D62648B-8214-ED53-F58C-484394378558}"/>
                    </a:ext>
                  </a:extLst>
                </p14:cNvPr>
                <p14:cNvContentPartPr/>
                <p14:nvPr/>
              </p14:nvContentPartPr>
              <p14:xfrm>
                <a:off x="5729960" y="2724280"/>
                <a:ext cx="186840" cy="257760"/>
              </p14:xfrm>
            </p:contentPart>
          </mc:Choice>
          <mc:Fallback xmlns="">
            <p:pic>
              <p:nvPicPr>
                <p:cNvPr id="139" name="Ink 138">
                  <a:extLst>
                    <a:ext uri="{FF2B5EF4-FFF2-40B4-BE49-F238E27FC236}">
                      <a16:creationId xmlns:a16="http://schemas.microsoft.com/office/drawing/2014/main" id="{7CF9AF8A-DED8-71C6-A3D4-B827B78F0E89}"/>
                    </a:ext>
                  </a:extLst>
                </p:cNvPr>
                <p:cNvPicPr/>
                <p:nvPr/>
              </p:nvPicPr>
              <p:blipFill>
                <a:blip r:embed="rId178"/>
                <a:stretch>
                  <a:fillRect/>
                </a:stretch>
              </p:blipFill>
              <p:spPr>
                <a:xfrm>
                  <a:off x="5723840" y="2718160"/>
                  <a:ext cx="199080" cy="270000"/>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140" name="Ink 139">
                  <a:extLst>
                    <a:ext uri="{FF2B5EF4-FFF2-40B4-BE49-F238E27FC236}">
                      <a16:creationId xmlns:a16="http://schemas.microsoft.com/office/drawing/2014/main" id="{32971764-E5AF-9049-05E4-10B0A5630E89}"/>
                    </a:ext>
                  </a:extLst>
                </p14:cNvPr>
                <p14:cNvContentPartPr/>
                <p14:nvPr/>
              </p14:nvContentPartPr>
              <p14:xfrm>
                <a:off x="5930840" y="2885200"/>
                <a:ext cx="105840" cy="89640"/>
              </p14:xfrm>
            </p:contentPart>
          </mc:Choice>
          <mc:Fallback xmlns="">
            <p:pic>
              <p:nvPicPr>
                <p:cNvPr id="140" name="Ink 139">
                  <a:extLst>
                    <a:ext uri="{FF2B5EF4-FFF2-40B4-BE49-F238E27FC236}">
                      <a16:creationId xmlns:a16="http://schemas.microsoft.com/office/drawing/2014/main" id="{00EDEC0B-AA87-19F5-7AE2-8D89B10919FF}"/>
                    </a:ext>
                  </a:extLst>
                </p:cNvPr>
                <p:cNvPicPr/>
                <p:nvPr/>
              </p:nvPicPr>
              <p:blipFill>
                <a:blip r:embed="rId180"/>
                <a:stretch>
                  <a:fillRect/>
                </a:stretch>
              </p:blipFill>
              <p:spPr>
                <a:xfrm>
                  <a:off x="5924720" y="2879080"/>
                  <a:ext cx="118080" cy="101880"/>
                </a:xfrm>
                <a:prstGeom prst="rect">
                  <a:avLst/>
                </a:prstGeom>
              </p:spPr>
            </p:pic>
          </mc:Fallback>
        </mc:AlternateContent>
        <mc:AlternateContent xmlns:mc="http://schemas.openxmlformats.org/markup-compatibility/2006" xmlns:p14="http://schemas.microsoft.com/office/powerpoint/2010/main">
          <mc:Choice Requires="p14">
            <p:contentPart p14:bwMode="auto" r:id="rId181">
              <p14:nvContentPartPr>
                <p14:cNvPr id="141" name="Ink 140">
                  <a:extLst>
                    <a:ext uri="{FF2B5EF4-FFF2-40B4-BE49-F238E27FC236}">
                      <a16:creationId xmlns:a16="http://schemas.microsoft.com/office/drawing/2014/main" id="{FF0E9182-D4E0-9D2E-653F-A6854616A166}"/>
                    </a:ext>
                  </a:extLst>
                </p14:cNvPr>
                <p14:cNvContentPartPr/>
                <p14:nvPr/>
              </p14:nvContentPartPr>
              <p14:xfrm>
                <a:off x="6066200" y="2735800"/>
                <a:ext cx="28080" cy="257040"/>
              </p14:xfrm>
            </p:contentPart>
          </mc:Choice>
          <mc:Fallback xmlns="">
            <p:pic>
              <p:nvPicPr>
                <p:cNvPr id="141" name="Ink 140">
                  <a:extLst>
                    <a:ext uri="{FF2B5EF4-FFF2-40B4-BE49-F238E27FC236}">
                      <a16:creationId xmlns:a16="http://schemas.microsoft.com/office/drawing/2014/main" id="{71DCAF02-3FCA-6C7A-B094-6661613EE43F}"/>
                    </a:ext>
                  </a:extLst>
                </p:cNvPr>
                <p:cNvPicPr/>
                <p:nvPr/>
              </p:nvPicPr>
              <p:blipFill>
                <a:blip r:embed="rId182"/>
                <a:stretch>
                  <a:fillRect/>
                </a:stretch>
              </p:blipFill>
              <p:spPr>
                <a:xfrm>
                  <a:off x="6060080" y="2729680"/>
                  <a:ext cx="40320" cy="269280"/>
                </a:xfrm>
                <a:prstGeom prst="rect">
                  <a:avLst/>
                </a:prstGeom>
              </p:spPr>
            </p:pic>
          </mc:Fallback>
        </mc:AlternateContent>
        <mc:AlternateContent xmlns:mc="http://schemas.openxmlformats.org/markup-compatibility/2006" xmlns:p14="http://schemas.microsoft.com/office/powerpoint/2010/main">
          <mc:Choice Requires="p14">
            <p:contentPart p14:bwMode="auto" r:id="rId183">
              <p14:nvContentPartPr>
                <p14:cNvPr id="142" name="Ink 141">
                  <a:extLst>
                    <a:ext uri="{FF2B5EF4-FFF2-40B4-BE49-F238E27FC236}">
                      <a16:creationId xmlns:a16="http://schemas.microsoft.com/office/drawing/2014/main" id="{3C715EC1-ECEA-57BD-5CA4-38FCCC21C2FA}"/>
                    </a:ext>
                  </a:extLst>
                </p14:cNvPr>
                <p14:cNvContentPartPr/>
                <p14:nvPr/>
              </p14:nvContentPartPr>
              <p14:xfrm>
                <a:off x="6141080" y="2912920"/>
                <a:ext cx="120960" cy="63720"/>
              </p14:xfrm>
            </p:contentPart>
          </mc:Choice>
          <mc:Fallback xmlns="">
            <p:pic>
              <p:nvPicPr>
                <p:cNvPr id="142" name="Ink 141">
                  <a:extLst>
                    <a:ext uri="{FF2B5EF4-FFF2-40B4-BE49-F238E27FC236}">
                      <a16:creationId xmlns:a16="http://schemas.microsoft.com/office/drawing/2014/main" id="{0B9755B8-D455-8B57-0520-A53E5464D40E}"/>
                    </a:ext>
                  </a:extLst>
                </p:cNvPr>
                <p:cNvPicPr/>
                <p:nvPr/>
              </p:nvPicPr>
              <p:blipFill>
                <a:blip r:embed="rId184"/>
                <a:stretch>
                  <a:fillRect/>
                </a:stretch>
              </p:blipFill>
              <p:spPr>
                <a:xfrm>
                  <a:off x="6134960" y="2906800"/>
                  <a:ext cx="133200" cy="75960"/>
                </a:xfrm>
                <a:prstGeom prst="rect">
                  <a:avLst/>
                </a:prstGeom>
              </p:spPr>
            </p:pic>
          </mc:Fallback>
        </mc:AlternateContent>
        <mc:AlternateContent xmlns:mc="http://schemas.openxmlformats.org/markup-compatibility/2006" xmlns:p14="http://schemas.microsoft.com/office/powerpoint/2010/main">
          <mc:Choice Requires="p14">
            <p:contentPart p14:bwMode="auto" r:id="rId185">
              <p14:nvContentPartPr>
                <p14:cNvPr id="143" name="Ink 142">
                  <a:extLst>
                    <a:ext uri="{FF2B5EF4-FFF2-40B4-BE49-F238E27FC236}">
                      <a16:creationId xmlns:a16="http://schemas.microsoft.com/office/drawing/2014/main" id="{A40E6194-A93C-3EEE-3E8A-1DA2D267B409}"/>
                    </a:ext>
                  </a:extLst>
                </p14:cNvPr>
                <p14:cNvContentPartPr/>
                <p14:nvPr/>
              </p14:nvContentPartPr>
              <p14:xfrm>
                <a:off x="6317120" y="2860720"/>
                <a:ext cx="77400" cy="201600"/>
              </p14:xfrm>
            </p:contentPart>
          </mc:Choice>
          <mc:Fallback xmlns="">
            <p:pic>
              <p:nvPicPr>
                <p:cNvPr id="143" name="Ink 142">
                  <a:extLst>
                    <a:ext uri="{FF2B5EF4-FFF2-40B4-BE49-F238E27FC236}">
                      <a16:creationId xmlns:a16="http://schemas.microsoft.com/office/drawing/2014/main" id="{1774750D-1815-A771-9BC0-307624A33835}"/>
                    </a:ext>
                  </a:extLst>
                </p:cNvPr>
                <p:cNvPicPr/>
                <p:nvPr/>
              </p:nvPicPr>
              <p:blipFill>
                <a:blip r:embed="rId186"/>
                <a:stretch>
                  <a:fillRect/>
                </a:stretch>
              </p:blipFill>
              <p:spPr>
                <a:xfrm>
                  <a:off x="6311000" y="2854600"/>
                  <a:ext cx="89640" cy="213840"/>
                </a:xfrm>
                <a:prstGeom prst="rect">
                  <a:avLst/>
                </a:prstGeom>
              </p:spPr>
            </p:pic>
          </mc:Fallback>
        </mc:AlternateContent>
        <mc:AlternateContent xmlns:mc="http://schemas.openxmlformats.org/markup-compatibility/2006" xmlns:p14="http://schemas.microsoft.com/office/powerpoint/2010/main">
          <mc:Choice Requires="p14">
            <p:contentPart p14:bwMode="auto" r:id="rId187">
              <p14:nvContentPartPr>
                <p14:cNvPr id="144" name="Ink 143">
                  <a:extLst>
                    <a:ext uri="{FF2B5EF4-FFF2-40B4-BE49-F238E27FC236}">
                      <a16:creationId xmlns:a16="http://schemas.microsoft.com/office/drawing/2014/main" id="{48C157DA-0369-66E5-5C89-EAC591125F40}"/>
                    </a:ext>
                  </a:extLst>
                </p14:cNvPr>
                <p14:cNvContentPartPr/>
                <p14:nvPr/>
              </p14:nvContentPartPr>
              <p14:xfrm>
                <a:off x="6307400" y="2909680"/>
                <a:ext cx="36000" cy="59040"/>
              </p14:xfrm>
            </p:contentPart>
          </mc:Choice>
          <mc:Fallback xmlns="">
            <p:pic>
              <p:nvPicPr>
                <p:cNvPr id="144" name="Ink 143">
                  <a:extLst>
                    <a:ext uri="{FF2B5EF4-FFF2-40B4-BE49-F238E27FC236}">
                      <a16:creationId xmlns:a16="http://schemas.microsoft.com/office/drawing/2014/main" id="{B8369DED-0EC0-088A-ADBB-193771EB31A4}"/>
                    </a:ext>
                  </a:extLst>
                </p:cNvPr>
                <p:cNvPicPr/>
                <p:nvPr/>
              </p:nvPicPr>
              <p:blipFill>
                <a:blip r:embed="rId188"/>
                <a:stretch>
                  <a:fillRect/>
                </a:stretch>
              </p:blipFill>
              <p:spPr>
                <a:xfrm>
                  <a:off x="6301280" y="2903560"/>
                  <a:ext cx="48240" cy="71280"/>
                </a:xfrm>
                <a:prstGeom prst="rect">
                  <a:avLst/>
                </a:prstGeom>
              </p:spPr>
            </p:pic>
          </mc:Fallback>
        </mc:AlternateContent>
        <mc:AlternateContent xmlns:mc="http://schemas.openxmlformats.org/markup-compatibility/2006" xmlns:p14="http://schemas.microsoft.com/office/powerpoint/2010/main">
          <mc:Choice Requires="p14">
            <p:contentPart p14:bwMode="auto" r:id="rId189">
              <p14:nvContentPartPr>
                <p14:cNvPr id="145" name="Ink 144">
                  <a:extLst>
                    <a:ext uri="{FF2B5EF4-FFF2-40B4-BE49-F238E27FC236}">
                      <a16:creationId xmlns:a16="http://schemas.microsoft.com/office/drawing/2014/main" id="{8B49AB32-91F0-7E6F-25EA-705346BC8653}"/>
                    </a:ext>
                  </a:extLst>
                </p14:cNvPr>
                <p14:cNvContentPartPr/>
                <p14:nvPr/>
              </p14:nvContentPartPr>
              <p14:xfrm>
                <a:off x="6420080" y="2873320"/>
                <a:ext cx="67680" cy="122760"/>
              </p14:xfrm>
            </p:contentPart>
          </mc:Choice>
          <mc:Fallback xmlns="">
            <p:pic>
              <p:nvPicPr>
                <p:cNvPr id="145" name="Ink 144">
                  <a:extLst>
                    <a:ext uri="{FF2B5EF4-FFF2-40B4-BE49-F238E27FC236}">
                      <a16:creationId xmlns:a16="http://schemas.microsoft.com/office/drawing/2014/main" id="{CE934F06-278F-00C6-500F-24F3A7D47651}"/>
                    </a:ext>
                  </a:extLst>
                </p:cNvPr>
                <p:cNvPicPr/>
                <p:nvPr/>
              </p:nvPicPr>
              <p:blipFill>
                <a:blip r:embed="rId190"/>
                <a:stretch>
                  <a:fillRect/>
                </a:stretch>
              </p:blipFill>
              <p:spPr>
                <a:xfrm>
                  <a:off x="6413960" y="2867200"/>
                  <a:ext cx="79920" cy="135000"/>
                </a:xfrm>
                <a:prstGeom prst="rect">
                  <a:avLst/>
                </a:prstGeom>
              </p:spPr>
            </p:pic>
          </mc:Fallback>
        </mc:AlternateContent>
      </p:grpSp>
      <p:grpSp>
        <p:nvGrpSpPr>
          <p:cNvPr id="165" name="Group 164">
            <a:extLst>
              <a:ext uri="{FF2B5EF4-FFF2-40B4-BE49-F238E27FC236}">
                <a16:creationId xmlns:a16="http://schemas.microsoft.com/office/drawing/2014/main" id="{0371C8BB-71CC-B8E3-084A-BA9624C0EF35}"/>
              </a:ext>
            </a:extLst>
          </p:cNvPr>
          <p:cNvGrpSpPr/>
          <p:nvPr/>
        </p:nvGrpSpPr>
        <p:grpSpPr>
          <a:xfrm>
            <a:off x="6621680" y="2697640"/>
            <a:ext cx="595800" cy="277920"/>
            <a:chOff x="6621680" y="2697640"/>
            <a:chExt cx="595800" cy="277920"/>
          </a:xfrm>
        </p:grpSpPr>
        <mc:AlternateContent xmlns:mc="http://schemas.openxmlformats.org/markup-compatibility/2006" xmlns:p14="http://schemas.microsoft.com/office/powerpoint/2010/main">
          <mc:Choice Requires="p14">
            <p:contentPart p14:bwMode="auto" r:id="rId191">
              <p14:nvContentPartPr>
                <p14:cNvPr id="147" name="Ink 146">
                  <a:extLst>
                    <a:ext uri="{FF2B5EF4-FFF2-40B4-BE49-F238E27FC236}">
                      <a16:creationId xmlns:a16="http://schemas.microsoft.com/office/drawing/2014/main" id="{63578E41-5305-5EF3-BD30-49391888ADD8}"/>
                    </a:ext>
                  </a:extLst>
                </p14:cNvPr>
                <p14:cNvContentPartPr/>
                <p14:nvPr/>
              </p14:nvContentPartPr>
              <p14:xfrm>
                <a:off x="6621680" y="2717080"/>
                <a:ext cx="146880" cy="238320"/>
              </p14:xfrm>
            </p:contentPart>
          </mc:Choice>
          <mc:Fallback xmlns="">
            <p:pic>
              <p:nvPicPr>
                <p:cNvPr id="147" name="Ink 146">
                  <a:extLst>
                    <a:ext uri="{FF2B5EF4-FFF2-40B4-BE49-F238E27FC236}">
                      <a16:creationId xmlns:a16="http://schemas.microsoft.com/office/drawing/2014/main" id="{64E3A724-A68E-5C4C-1699-4CCCAA2859F5}"/>
                    </a:ext>
                  </a:extLst>
                </p:cNvPr>
                <p:cNvPicPr/>
                <p:nvPr/>
              </p:nvPicPr>
              <p:blipFill>
                <a:blip r:embed="rId192"/>
                <a:stretch>
                  <a:fillRect/>
                </a:stretch>
              </p:blipFill>
              <p:spPr>
                <a:xfrm>
                  <a:off x="6615560" y="2710960"/>
                  <a:ext cx="159120" cy="250560"/>
                </a:xfrm>
                <a:prstGeom prst="rect">
                  <a:avLst/>
                </a:prstGeom>
              </p:spPr>
            </p:pic>
          </mc:Fallback>
        </mc:AlternateContent>
        <mc:AlternateContent xmlns:mc="http://schemas.openxmlformats.org/markup-compatibility/2006" xmlns:p14="http://schemas.microsoft.com/office/powerpoint/2010/main">
          <mc:Choice Requires="p14">
            <p:contentPart p14:bwMode="auto" r:id="rId193">
              <p14:nvContentPartPr>
                <p14:cNvPr id="148" name="Ink 147">
                  <a:extLst>
                    <a:ext uri="{FF2B5EF4-FFF2-40B4-BE49-F238E27FC236}">
                      <a16:creationId xmlns:a16="http://schemas.microsoft.com/office/drawing/2014/main" id="{48CAF47C-4A68-5959-7BC5-D1734AC4CB98}"/>
                    </a:ext>
                  </a:extLst>
                </p14:cNvPr>
                <p14:cNvContentPartPr/>
                <p14:nvPr/>
              </p14:nvContentPartPr>
              <p14:xfrm>
                <a:off x="6647600" y="2821480"/>
                <a:ext cx="93600" cy="23040"/>
              </p14:xfrm>
            </p:contentPart>
          </mc:Choice>
          <mc:Fallback xmlns="">
            <p:pic>
              <p:nvPicPr>
                <p:cNvPr id="148" name="Ink 147">
                  <a:extLst>
                    <a:ext uri="{FF2B5EF4-FFF2-40B4-BE49-F238E27FC236}">
                      <a16:creationId xmlns:a16="http://schemas.microsoft.com/office/drawing/2014/main" id="{62B65424-A939-2C81-78A4-74A5AF831686}"/>
                    </a:ext>
                  </a:extLst>
                </p:cNvPr>
                <p:cNvPicPr/>
                <p:nvPr/>
              </p:nvPicPr>
              <p:blipFill>
                <a:blip r:embed="rId194"/>
                <a:stretch>
                  <a:fillRect/>
                </a:stretch>
              </p:blipFill>
              <p:spPr>
                <a:xfrm>
                  <a:off x="6641480" y="2815360"/>
                  <a:ext cx="105840" cy="35280"/>
                </a:xfrm>
                <a:prstGeom prst="rect">
                  <a:avLst/>
                </a:prstGeom>
              </p:spPr>
            </p:pic>
          </mc:Fallback>
        </mc:AlternateContent>
        <mc:AlternateContent xmlns:mc="http://schemas.openxmlformats.org/markup-compatibility/2006" xmlns:p14="http://schemas.microsoft.com/office/powerpoint/2010/main">
          <mc:Choice Requires="p14">
            <p:contentPart p14:bwMode="auto" r:id="rId195">
              <p14:nvContentPartPr>
                <p14:cNvPr id="149" name="Ink 148">
                  <a:extLst>
                    <a:ext uri="{FF2B5EF4-FFF2-40B4-BE49-F238E27FC236}">
                      <a16:creationId xmlns:a16="http://schemas.microsoft.com/office/drawing/2014/main" id="{59F9D1AF-5502-6439-AC29-560FBBC8F7B3}"/>
                    </a:ext>
                  </a:extLst>
                </p14:cNvPr>
                <p14:cNvContentPartPr/>
                <p14:nvPr/>
              </p14:nvContentPartPr>
              <p14:xfrm>
                <a:off x="6623840" y="2961160"/>
                <a:ext cx="116280" cy="14400"/>
              </p14:xfrm>
            </p:contentPart>
          </mc:Choice>
          <mc:Fallback xmlns="">
            <p:pic>
              <p:nvPicPr>
                <p:cNvPr id="149" name="Ink 148">
                  <a:extLst>
                    <a:ext uri="{FF2B5EF4-FFF2-40B4-BE49-F238E27FC236}">
                      <a16:creationId xmlns:a16="http://schemas.microsoft.com/office/drawing/2014/main" id="{E1DCD319-562E-F9CB-AA0E-9992C2A87412}"/>
                    </a:ext>
                  </a:extLst>
                </p:cNvPr>
                <p:cNvPicPr/>
                <p:nvPr/>
              </p:nvPicPr>
              <p:blipFill>
                <a:blip r:embed="rId196"/>
                <a:stretch>
                  <a:fillRect/>
                </a:stretch>
              </p:blipFill>
              <p:spPr>
                <a:xfrm>
                  <a:off x="6617720" y="2955040"/>
                  <a:ext cx="128520" cy="26640"/>
                </a:xfrm>
                <a:prstGeom prst="rect">
                  <a:avLst/>
                </a:prstGeom>
              </p:spPr>
            </p:pic>
          </mc:Fallback>
        </mc:AlternateContent>
        <mc:AlternateContent xmlns:mc="http://schemas.openxmlformats.org/markup-compatibility/2006" xmlns:p14="http://schemas.microsoft.com/office/powerpoint/2010/main">
          <mc:Choice Requires="p14">
            <p:contentPart p14:bwMode="auto" r:id="rId197">
              <p14:nvContentPartPr>
                <p14:cNvPr id="150" name="Ink 149">
                  <a:extLst>
                    <a:ext uri="{FF2B5EF4-FFF2-40B4-BE49-F238E27FC236}">
                      <a16:creationId xmlns:a16="http://schemas.microsoft.com/office/drawing/2014/main" id="{A9DC1C8C-6914-F7B2-32DC-DDC3ED587C70}"/>
                    </a:ext>
                  </a:extLst>
                </p14:cNvPr>
                <p14:cNvContentPartPr/>
                <p14:nvPr/>
              </p14:nvContentPartPr>
              <p14:xfrm>
                <a:off x="6835160" y="2903200"/>
                <a:ext cx="119160" cy="54360"/>
              </p14:xfrm>
            </p:contentPart>
          </mc:Choice>
          <mc:Fallback xmlns="">
            <p:pic>
              <p:nvPicPr>
                <p:cNvPr id="150" name="Ink 149">
                  <a:extLst>
                    <a:ext uri="{FF2B5EF4-FFF2-40B4-BE49-F238E27FC236}">
                      <a16:creationId xmlns:a16="http://schemas.microsoft.com/office/drawing/2014/main" id="{CF52D09C-DDEE-87D5-5297-A1F3CA334601}"/>
                    </a:ext>
                  </a:extLst>
                </p:cNvPr>
                <p:cNvPicPr/>
                <p:nvPr/>
              </p:nvPicPr>
              <p:blipFill>
                <a:blip r:embed="rId198"/>
                <a:stretch>
                  <a:fillRect/>
                </a:stretch>
              </p:blipFill>
              <p:spPr>
                <a:xfrm>
                  <a:off x="6829040" y="2897080"/>
                  <a:ext cx="131400" cy="66600"/>
                </a:xfrm>
                <a:prstGeom prst="rect">
                  <a:avLst/>
                </a:prstGeom>
              </p:spPr>
            </p:pic>
          </mc:Fallback>
        </mc:AlternateContent>
        <mc:AlternateContent xmlns:mc="http://schemas.openxmlformats.org/markup-compatibility/2006" xmlns:p14="http://schemas.microsoft.com/office/powerpoint/2010/main">
          <mc:Choice Requires="p14">
            <p:contentPart p14:bwMode="auto" r:id="rId199">
              <p14:nvContentPartPr>
                <p14:cNvPr id="151" name="Ink 150">
                  <a:extLst>
                    <a:ext uri="{FF2B5EF4-FFF2-40B4-BE49-F238E27FC236}">
                      <a16:creationId xmlns:a16="http://schemas.microsoft.com/office/drawing/2014/main" id="{6382523B-34DB-56A9-E475-9F688F7BD36D}"/>
                    </a:ext>
                  </a:extLst>
                </p14:cNvPr>
                <p14:cNvContentPartPr/>
                <p14:nvPr/>
              </p14:nvContentPartPr>
              <p14:xfrm>
                <a:off x="7013360" y="2905360"/>
                <a:ext cx="85680" cy="60840"/>
              </p14:xfrm>
            </p:contentPart>
          </mc:Choice>
          <mc:Fallback xmlns="">
            <p:pic>
              <p:nvPicPr>
                <p:cNvPr id="151" name="Ink 150">
                  <a:extLst>
                    <a:ext uri="{FF2B5EF4-FFF2-40B4-BE49-F238E27FC236}">
                      <a16:creationId xmlns:a16="http://schemas.microsoft.com/office/drawing/2014/main" id="{2BC73DD7-1BC4-EE06-BE60-76D446E9E548}"/>
                    </a:ext>
                  </a:extLst>
                </p:cNvPr>
                <p:cNvPicPr/>
                <p:nvPr/>
              </p:nvPicPr>
              <p:blipFill>
                <a:blip r:embed="rId200"/>
                <a:stretch>
                  <a:fillRect/>
                </a:stretch>
              </p:blipFill>
              <p:spPr>
                <a:xfrm>
                  <a:off x="7007240" y="2899240"/>
                  <a:ext cx="97920" cy="73080"/>
                </a:xfrm>
                <a:prstGeom prst="rect">
                  <a:avLst/>
                </a:prstGeom>
              </p:spPr>
            </p:pic>
          </mc:Fallback>
        </mc:AlternateContent>
        <mc:AlternateContent xmlns:mc="http://schemas.openxmlformats.org/markup-compatibility/2006" xmlns:p14="http://schemas.microsoft.com/office/powerpoint/2010/main">
          <mc:Choice Requires="p14">
            <p:contentPart p14:bwMode="auto" r:id="rId201">
              <p14:nvContentPartPr>
                <p14:cNvPr id="152" name="Ink 151">
                  <a:extLst>
                    <a:ext uri="{FF2B5EF4-FFF2-40B4-BE49-F238E27FC236}">
                      <a16:creationId xmlns:a16="http://schemas.microsoft.com/office/drawing/2014/main" id="{8F7FD4FA-C893-4DC3-2ABB-4C38B387317F}"/>
                    </a:ext>
                  </a:extLst>
                </p14:cNvPr>
                <p14:cNvContentPartPr/>
                <p14:nvPr/>
              </p14:nvContentPartPr>
              <p14:xfrm>
                <a:off x="7086080" y="2697640"/>
                <a:ext cx="131400" cy="250560"/>
              </p14:xfrm>
            </p:contentPart>
          </mc:Choice>
          <mc:Fallback xmlns="">
            <p:pic>
              <p:nvPicPr>
                <p:cNvPr id="152" name="Ink 151">
                  <a:extLst>
                    <a:ext uri="{FF2B5EF4-FFF2-40B4-BE49-F238E27FC236}">
                      <a16:creationId xmlns:a16="http://schemas.microsoft.com/office/drawing/2014/main" id="{922D3E71-1862-4AF8-0FB0-F29D2D38CD53}"/>
                    </a:ext>
                  </a:extLst>
                </p:cNvPr>
                <p:cNvPicPr/>
                <p:nvPr/>
              </p:nvPicPr>
              <p:blipFill>
                <a:blip r:embed="rId202"/>
                <a:stretch>
                  <a:fillRect/>
                </a:stretch>
              </p:blipFill>
              <p:spPr>
                <a:xfrm>
                  <a:off x="7079960" y="2691520"/>
                  <a:ext cx="143640" cy="262800"/>
                </a:xfrm>
                <a:prstGeom prst="rect">
                  <a:avLst/>
                </a:prstGeom>
              </p:spPr>
            </p:pic>
          </mc:Fallback>
        </mc:AlternateContent>
      </p:grpSp>
      <p:grpSp>
        <p:nvGrpSpPr>
          <p:cNvPr id="164" name="Group 163">
            <a:extLst>
              <a:ext uri="{FF2B5EF4-FFF2-40B4-BE49-F238E27FC236}">
                <a16:creationId xmlns:a16="http://schemas.microsoft.com/office/drawing/2014/main" id="{D82713CC-77B7-D633-999C-CACB109ED776}"/>
              </a:ext>
            </a:extLst>
          </p:cNvPr>
          <p:cNvGrpSpPr/>
          <p:nvPr/>
        </p:nvGrpSpPr>
        <p:grpSpPr>
          <a:xfrm>
            <a:off x="7418360" y="2699800"/>
            <a:ext cx="1215360" cy="325440"/>
            <a:chOff x="7418360" y="2699800"/>
            <a:chExt cx="1215360" cy="325440"/>
          </a:xfrm>
        </p:grpSpPr>
        <mc:AlternateContent xmlns:mc="http://schemas.openxmlformats.org/markup-compatibility/2006" xmlns:p14="http://schemas.microsoft.com/office/powerpoint/2010/main">
          <mc:Choice Requires="p14">
            <p:contentPart p14:bwMode="auto" r:id="rId203">
              <p14:nvContentPartPr>
                <p14:cNvPr id="153" name="Ink 152">
                  <a:extLst>
                    <a:ext uri="{FF2B5EF4-FFF2-40B4-BE49-F238E27FC236}">
                      <a16:creationId xmlns:a16="http://schemas.microsoft.com/office/drawing/2014/main" id="{EFACF1D1-28AE-A096-60F2-DE322704B139}"/>
                    </a:ext>
                  </a:extLst>
                </p14:cNvPr>
                <p14:cNvContentPartPr/>
                <p14:nvPr/>
              </p14:nvContentPartPr>
              <p14:xfrm>
                <a:off x="7418360" y="2699800"/>
                <a:ext cx="163080" cy="230760"/>
              </p14:xfrm>
            </p:contentPart>
          </mc:Choice>
          <mc:Fallback xmlns="">
            <p:pic>
              <p:nvPicPr>
                <p:cNvPr id="153" name="Ink 152">
                  <a:extLst>
                    <a:ext uri="{FF2B5EF4-FFF2-40B4-BE49-F238E27FC236}">
                      <a16:creationId xmlns:a16="http://schemas.microsoft.com/office/drawing/2014/main" id="{A3260AEA-B38E-92C1-0EF8-93FAC6FD2474}"/>
                    </a:ext>
                  </a:extLst>
                </p:cNvPr>
                <p:cNvPicPr/>
                <p:nvPr/>
              </p:nvPicPr>
              <p:blipFill>
                <a:blip r:embed="rId204"/>
                <a:stretch>
                  <a:fillRect/>
                </a:stretch>
              </p:blipFill>
              <p:spPr>
                <a:xfrm>
                  <a:off x="7412240" y="2693680"/>
                  <a:ext cx="175320" cy="243000"/>
                </a:xfrm>
                <a:prstGeom prst="rect">
                  <a:avLst/>
                </a:prstGeom>
              </p:spPr>
            </p:pic>
          </mc:Fallback>
        </mc:AlternateContent>
        <mc:AlternateContent xmlns:mc="http://schemas.openxmlformats.org/markup-compatibility/2006" xmlns:p14="http://schemas.microsoft.com/office/powerpoint/2010/main">
          <mc:Choice Requires="p14">
            <p:contentPart p14:bwMode="auto" r:id="rId205">
              <p14:nvContentPartPr>
                <p14:cNvPr id="154" name="Ink 153">
                  <a:extLst>
                    <a:ext uri="{FF2B5EF4-FFF2-40B4-BE49-F238E27FC236}">
                      <a16:creationId xmlns:a16="http://schemas.microsoft.com/office/drawing/2014/main" id="{1FAA72DB-3463-21C6-D6EE-285E737A942D}"/>
                    </a:ext>
                  </a:extLst>
                </p14:cNvPr>
                <p14:cNvContentPartPr/>
                <p14:nvPr/>
              </p14:nvContentPartPr>
              <p14:xfrm>
                <a:off x="7436720" y="2825080"/>
                <a:ext cx="92880" cy="14400"/>
              </p14:xfrm>
            </p:contentPart>
          </mc:Choice>
          <mc:Fallback xmlns="">
            <p:pic>
              <p:nvPicPr>
                <p:cNvPr id="154" name="Ink 153">
                  <a:extLst>
                    <a:ext uri="{FF2B5EF4-FFF2-40B4-BE49-F238E27FC236}">
                      <a16:creationId xmlns:a16="http://schemas.microsoft.com/office/drawing/2014/main" id="{FA1BB1C0-01EB-B53D-07AA-15D70439CAE0}"/>
                    </a:ext>
                  </a:extLst>
                </p:cNvPr>
                <p:cNvPicPr/>
                <p:nvPr/>
              </p:nvPicPr>
              <p:blipFill>
                <a:blip r:embed="rId206"/>
                <a:stretch>
                  <a:fillRect/>
                </a:stretch>
              </p:blipFill>
              <p:spPr>
                <a:xfrm>
                  <a:off x="7430600" y="2818960"/>
                  <a:ext cx="105120" cy="26640"/>
                </a:xfrm>
                <a:prstGeom prst="rect">
                  <a:avLst/>
                </a:prstGeom>
              </p:spPr>
            </p:pic>
          </mc:Fallback>
        </mc:AlternateContent>
        <mc:AlternateContent xmlns:mc="http://schemas.openxmlformats.org/markup-compatibility/2006" xmlns:p14="http://schemas.microsoft.com/office/powerpoint/2010/main">
          <mc:Choice Requires="p14">
            <p:contentPart p14:bwMode="auto" r:id="rId207">
              <p14:nvContentPartPr>
                <p14:cNvPr id="155" name="Ink 154">
                  <a:extLst>
                    <a:ext uri="{FF2B5EF4-FFF2-40B4-BE49-F238E27FC236}">
                      <a16:creationId xmlns:a16="http://schemas.microsoft.com/office/drawing/2014/main" id="{9D723F10-78D3-BBF3-13BE-534444F27671}"/>
                    </a:ext>
                  </a:extLst>
                </p14:cNvPr>
                <p14:cNvContentPartPr/>
                <p14:nvPr/>
              </p14:nvContentPartPr>
              <p14:xfrm>
                <a:off x="7608800" y="2850280"/>
                <a:ext cx="97200" cy="98640"/>
              </p14:xfrm>
            </p:contentPart>
          </mc:Choice>
          <mc:Fallback xmlns="">
            <p:pic>
              <p:nvPicPr>
                <p:cNvPr id="155" name="Ink 154">
                  <a:extLst>
                    <a:ext uri="{FF2B5EF4-FFF2-40B4-BE49-F238E27FC236}">
                      <a16:creationId xmlns:a16="http://schemas.microsoft.com/office/drawing/2014/main" id="{6AFE4431-CFC1-49C1-74CF-31A9BDD8FF27}"/>
                    </a:ext>
                  </a:extLst>
                </p:cNvPr>
                <p:cNvPicPr/>
                <p:nvPr/>
              </p:nvPicPr>
              <p:blipFill>
                <a:blip r:embed="rId208"/>
                <a:stretch>
                  <a:fillRect/>
                </a:stretch>
              </p:blipFill>
              <p:spPr>
                <a:xfrm>
                  <a:off x="7602680" y="2844160"/>
                  <a:ext cx="109440" cy="110880"/>
                </a:xfrm>
                <a:prstGeom prst="rect">
                  <a:avLst/>
                </a:prstGeom>
              </p:spPr>
            </p:pic>
          </mc:Fallback>
        </mc:AlternateContent>
        <mc:AlternateContent xmlns:mc="http://schemas.openxmlformats.org/markup-compatibility/2006" xmlns:p14="http://schemas.microsoft.com/office/powerpoint/2010/main">
          <mc:Choice Requires="p14">
            <p:contentPart p14:bwMode="auto" r:id="rId209">
              <p14:nvContentPartPr>
                <p14:cNvPr id="156" name="Ink 155">
                  <a:extLst>
                    <a:ext uri="{FF2B5EF4-FFF2-40B4-BE49-F238E27FC236}">
                      <a16:creationId xmlns:a16="http://schemas.microsoft.com/office/drawing/2014/main" id="{4C119CE0-B314-8EAA-DDAB-484BFFC245EE}"/>
                    </a:ext>
                  </a:extLst>
                </p14:cNvPr>
                <p14:cNvContentPartPr/>
                <p14:nvPr/>
              </p14:nvContentPartPr>
              <p14:xfrm>
                <a:off x="7723640" y="2856040"/>
                <a:ext cx="87120" cy="89280"/>
              </p14:xfrm>
            </p:contentPart>
          </mc:Choice>
          <mc:Fallback xmlns="">
            <p:pic>
              <p:nvPicPr>
                <p:cNvPr id="156" name="Ink 155">
                  <a:extLst>
                    <a:ext uri="{FF2B5EF4-FFF2-40B4-BE49-F238E27FC236}">
                      <a16:creationId xmlns:a16="http://schemas.microsoft.com/office/drawing/2014/main" id="{FA2ACED5-D489-0960-C6B0-97C044924403}"/>
                    </a:ext>
                  </a:extLst>
                </p:cNvPr>
                <p:cNvPicPr/>
                <p:nvPr/>
              </p:nvPicPr>
              <p:blipFill>
                <a:blip r:embed="rId210"/>
                <a:stretch>
                  <a:fillRect/>
                </a:stretch>
              </p:blipFill>
              <p:spPr>
                <a:xfrm>
                  <a:off x="7717520" y="2849920"/>
                  <a:ext cx="99360" cy="101520"/>
                </a:xfrm>
                <a:prstGeom prst="rect">
                  <a:avLst/>
                </a:prstGeom>
              </p:spPr>
            </p:pic>
          </mc:Fallback>
        </mc:AlternateContent>
        <mc:AlternateContent xmlns:mc="http://schemas.openxmlformats.org/markup-compatibility/2006" xmlns:p14="http://schemas.microsoft.com/office/powerpoint/2010/main">
          <mc:Choice Requires="p14">
            <p:contentPart p14:bwMode="auto" r:id="rId211">
              <p14:nvContentPartPr>
                <p14:cNvPr id="157" name="Ink 156">
                  <a:extLst>
                    <a:ext uri="{FF2B5EF4-FFF2-40B4-BE49-F238E27FC236}">
                      <a16:creationId xmlns:a16="http://schemas.microsoft.com/office/drawing/2014/main" id="{B559FFB5-6BDA-6A48-3569-9B5538AEEC25}"/>
                    </a:ext>
                  </a:extLst>
                </p14:cNvPr>
                <p14:cNvContentPartPr/>
                <p14:nvPr/>
              </p14:nvContentPartPr>
              <p14:xfrm>
                <a:off x="7850000" y="2871160"/>
                <a:ext cx="168480" cy="129960"/>
              </p14:xfrm>
            </p:contentPart>
          </mc:Choice>
          <mc:Fallback xmlns="">
            <p:pic>
              <p:nvPicPr>
                <p:cNvPr id="157" name="Ink 156">
                  <a:extLst>
                    <a:ext uri="{FF2B5EF4-FFF2-40B4-BE49-F238E27FC236}">
                      <a16:creationId xmlns:a16="http://schemas.microsoft.com/office/drawing/2014/main" id="{368A2B87-3031-718D-90BF-8A455087DD4B}"/>
                    </a:ext>
                  </a:extLst>
                </p:cNvPr>
                <p:cNvPicPr/>
                <p:nvPr/>
              </p:nvPicPr>
              <p:blipFill>
                <a:blip r:embed="rId212"/>
                <a:stretch>
                  <a:fillRect/>
                </a:stretch>
              </p:blipFill>
              <p:spPr>
                <a:xfrm>
                  <a:off x="7843880" y="2865040"/>
                  <a:ext cx="180720" cy="142200"/>
                </a:xfrm>
                <a:prstGeom prst="rect">
                  <a:avLst/>
                </a:prstGeom>
              </p:spPr>
            </p:pic>
          </mc:Fallback>
        </mc:AlternateContent>
        <mc:AlternateContent xmlns:mc="http://schemas.openxmlformats.org/markup-compatibility/2006" xmlns:p14="http://schemas.microsoft.com/office/powerpoint/2010/main">
          <mc:Choice Requires="p14">
            <p:contentPart p14:bwMode="auto" r:id="rId213">
              <p14:nvContentPartPr>
                <p14:cNvPr id="158" name="Ink 157">
                  <a:extLst>
                    <a:ext uri="{FF2B5EF4-FFF2-40B4-BE49-F238E27FC236}">
                      <a16:creationId xmlns:a16="http://schemas.microsoft.com/office/drawing/2014/main" id="{3A791765-A2DC-CDEE-C4C5-DECE0625C5B5}"/>
                    </a:ext>
                  </a:extLst>
                </p14:cNvPr>
                <p14:cNvContentPartPr/>
                <p14:nvPr/>
              </p14:nvContentPartPr>
              <p14:xfrm>
                <a:off x="8037920" y="2862160"/>
                <a:ext cx="73440" cy="59760"/>
              </p14:xfrm>
            </p:contentPart>
          </mc:Choice>
          <mc:Fallback xmlns="">
            <p:pic>
              <p:nvPicPr>
                <p:cNvPr id="158" name="Ink 157">
                  <a:extLst>
                    <a:ext uri="{FF2B5EF4-FFF2-40B4-BE49-F238E27FC236}">
                      <a16:creationId xmlns:a16="http://schemas.microsoft.com/office/drawing/2014/main" id="{BB875BA2-9DC4-63A8-D01C-63589912BE2B}"/>
                    </a:ext>
                  </a:extLst>
                </p:cNvPr>
                <p:cNvPicPr/>
                <p:nvPr/>
              </p:nvPicPr>
              <p:blipFill>
                <a:blip r:embed="rId214"/>
                <a:stretch>
                  <a:fillRect/>
                </a:stretch>
              </p:blipFill>
              <p:spPr>
                <a:xfrm>
                  <a:off x="8031800" y="2856040"/>
                  <a:ext cx="8568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215">
              <p14:nvContentPartPr>
                <p14:cNvPr id="159" name="Ink 158">
                  <a:extLst>
                    <a:ext uri="{FF2B5EF4-FFF2-40B4-BE49-F238E27FC236}">
                      <a16:creationId xmlns:a16="http://schemas.microsoft.com/office/drawing/2014/main" id="{3D438ACF-D534-0BAC-AFDD-FCDE1D046400}"/>
                    </a:ext>
                  </a:extLst>
                </p14:cNvPr>
                <p14:cNvContentPartPr/>
                <p14:nvPr/>
              </p14:nvContentPartPr>
              <p14:xfrm>
                <a:off x="8115680" y="2842720"/>
                <a:ext cx="76680" cy="68760"/>
              </p14:xfrm>
            </p:contentPart>
          </mc:Choice>
          <mc:Fallback xmlns="">
            <p:pic>
              <p:nvPicPr>
                <p:cNvPr id="159" name="Ink 158">
                  <a:extLst>
                    <a:ext uri="{FF2B5EF4-FFF2-40B4-BE49-F238E27FC236}">
                      <a16:creationId xmlns:a16="http://schemas.microsoft.com/office/drawing/2014/main" id="{C349DD16-833E-56A0-00EA-80389C9874F3}"/>
                    </a:ext>
                  </a:extLst>
                </p:cNvPr>
                <p:cNvPicPr/>
                <p:nvPr/>
              </p:nvPicPr>
              <p:blipFill>
                <a:blip r:embed="rId216"/>
                <a:stretch>
                  <a:fillRect/>
                </a:stretch>
              </p:blipFill>
              <p:spPr>
                <a:xfrm>
                  <a:off x="8109560" y="2836600"/>
                  <a:ext cx="88920" cy="81000"/>
                </a:xfrm>
                <a:prstGeom prst="rect">
                  <a:avLst/>
                </a:prstGeom>
              </p:spPr>
            </p:pic>
          </mc:Fallback>
        </mc:AlternateContent>
        <mc:AlternateContent xmlns:mc="http://schemas.openxmlformats.org/markup-compatibility/2006" xmlns:p14="http://schemas.microsoft.com/office/powerpoint/2010/main">
          <mc:Choice Requires="p14">
            <p:contentPart p14:bwMode="auto" r:id="rId217">
              <p14:nvContentPartPr>
                <p14:cNvPr id="160" name="Ink 159">
                  <a:extLst>
                    <a:ext uri="{FF2B5EF4-FFF2-40B4-BE49-F238E27FC236}">
                      <a16:creationId xmlns:a16="http://schemas.microsoft.com/office/drawing/2014/main" id="{7619D4D6-08DD-BD7D-C8DB-4DDA37901ED8}"/>
                    </a:ext>
                  </a:extLst>
                </p14:cNvPr>
                <p14:cNvContentPartPr/>
                <p14:nvPr/>
              </p14:nvContentPartPr>
              <p14:xfrm>
                <a:off x="8227640" y="2839840"/>
                <a:ext cx="85320" cy="78480"/>
              </p14:xfrm>
            </p:contentPart>
          </mc:Choice>
          <mc:Fallback xmlns="">
            <p:pic>
              <p:nvPicPr>
                <p:cNvPr id="160" name="Ink 159">
                  <a:extLst>
                    <a:ext uri="{FF2B5EF4-FFF2-40B4-BE49-F238E27FC236}">
                      <a16:creationId xmlns:a16="http://schemas.microsoft.com/office/drawing/2014/main" id="{C653B7E9-54D7-74CD-802E-AAEB5C771693}"/>
                    </a:ext>
                  </a:extLst>
                </p:cNvPr>
                <p:cNvPicPr/>
                <p:nvPr/>
              </p:nvPicPr>
              <p:blipFill>
                <a:blip r:embed="rId218"/>
                <a:stretch>
                  <a:fillRect/>
                </a:stretch>
              </p:blipFill>
              <p:spPr>
                <a:xfrm>
                  <a:off x="8221520" y="2833720"/>
                  <a:ext cx="97560" cy="90720"/>
                </a:xfrm>
                <a:prstGeom prst="rect">
                  <a:avLst/>
                </a:prstGeom>
              </p:spPr>
            </p:pic>
          </mc:Fallback>
        </mc:AlternateContent>
        <mc:AlternateContent xmlns:mc="http://schemas.openxmlformats.org/markup-compatibility/2006" xmlns:p14="http://schemas.microsoft.com/office/powerpoint/2010/main">
          <mc:Choice Requires="p14">
            <p:contentPart p14:bwMode="auto" r:id="rId219">
              <p14:nvContentPartPr>
                <p14:cNvPr id="161" name="Ink 160">
                  <a:extLst>
                    <a:ext uri="{FF2B5EF4-FFF2-40B4-BE49-F238E27FC236}">
                      <a16:creationId xmlns:a16="http://schemas.microsoft.com/office/drawing/2014/main" id="{D6136E4D-0BFC-24E2-2DA0-2DA58A0DA37B}"/>
                    </a:ext>
                  </a:extLst>
                </p14:cNvPr>
                <p14:cNvContentPartPr/>
                <p14:nvPr/>
              </p14:nvContentPartPr>
              <p14:xfrm>
                <a:off x="8357960" y="2836960"/>
                <a:ext cx="107280" cy="81720"/>
              </p14:xfrm>
            </p:contentPart>
          </mc:Choice>
          <mc:Fallback xmlns="">
            <p:pic>
              <p:nvPicPr>
                <p:cNvPr id="161" name="Ink 160">
                  <a:extLst>
                    <a:ext uri="{FF2B5EF4-FFF2-40B4-BE49-F238E27FC236}">
                      <a16:creationId xmlns:a16="http://schemas.microsoft.com/office/drawing/2014/main" id="{32F3B425-FAA9-6447-400B-8E0FB866B56E}"/>
                    </a:ext>
                  </a:extLst>
                </p:cNvPr>
                <p:cNvPicPr/>
                <p:nvPr/>
              </p:nvPicPr>
              <p:blipFill>
                <a:blip r:embed="rId220"/>
                <a:stretch>
                  <a:fillRect/>
                </a:stretch>
              </p:blipFill>
              <p:spPr>
                <a:xfrm>
                  <a:off x="8351840" y="2830840"/>
                  <a:ext cx="119520" cy="93960"/>
                </a:xfrm>
                <a:prstGeom prst="rect">
                  <a:avLst/>
                </a:prstGeom>
              </p:spPr>
            </p:pic>
          </mc:Fallback>
        </mc:AlternateContent>
        <mc:AlternateContent xmlns:mc="http://schemas.openxmlformats.org/markup-compatibility/2006" xmlns:p14="http://schemas.microsoft.com/office/powerpoint/2010/main">
          <mc:Choice Requires="p14">
            <p:contentPart p14:bwMode="auto" r:id="rId221">
              <p14:nvContentPartPr>
                <p14:cNvPr id="162" name="Ink 161">
                  <a:extLst>
                    <a:ext uri="{FF2B5EF4-FFF2-40B4-BE49-F238E27FC236}">
                      <a16:creationId xmlns:a16="http://schemas.microsoft.com/office/drawing/2014/main" id="{C4DC39E7-40F4-A635-88E8-89E3708E5F8B}"/>
                    </a:ext>
                  </a:extLst>
                </p14:cNvPr>
                <p14:cNvContentPartPr/>
                <p14:nvPr/>
              </p14:nvContentPartPr>
              <p14:xfrm>
                <a:off x="8562080" y="2845600"/>
                <a:ext cx="71640" cy="179640"/>
              </p14:xfrm>
            </p:contentPart>
          </mc:Choice>
          <mc:Fallback xmlns="">
            <p:pic>
              <p:nvPicPr>
                <p:cNvPr id="162" name="Ink 161">
                  <a:extLst>
                    <a:ext uri="{FF2B5EF4-FFF2-40B4-BE49-F238E27FC236}">
                      <a16:creationId xmlns:a16="http://schemas.microsoft.com/office/drawing/2014/main" id="{986E026E-28FC-0AFE-17C2-B150783E2E28}"/>
                    </a:ext>
                  </a:extLst>
                </p:cNvPr>
                <p:cNvPicPr/>
                <p:nvPr/>
              </p:nvPicPr>
              <p:blipFill>
                <a:blip r:embed="rId222"/>
                <a:stretch>
                  <a:fillRect/>
                </a:stretch>
              </p:blipFill>
              <p:spPr>
                <a:xfrm>
                  <a:off x="8555960" y="2839480"/>
                  <a:ext cx="83880" cy="191880"/>
                </a:xfrm>
                <a:prstGeom prst="rect">
                  <a:avLst/>
                </a:prstGeom>
              </p:spPr>
            </p:pic>
          </mc:Fallback>
        </mc:AlternateContent>
        <mc:AlternateContent xmlns:mc="http://schemas.openxmlformats.org/markup-compatibility/2006" xmlns:p14="http://schemas.microsoft.com/office/powerpoint/2010/main">
          <mc:Choice Requires="p14">
            <p:contentPart p14:bwMode="auto" r:id="rId223">
              <p14:nvContentPartPr>
                <p14:cNvPr id="163" name="Ink 162">
                  <a:extLst>
                    <a:ext uri="{FF2B5EF4-FFF2-40B4-BE49-F238E27FC236}">
                      <a16:creationId xmlns:a16="http://schemas.microsoft.com/office/drawing/2014/main" id="{A8E40E9B-0511-BA7A-857B-7EA2BFF99AD4}"/>
                    </a:ext>
                  </a:extLst>
                </p14:cNvPr>
                <p14:cNvContentPartPr/>
                <p14:nvPr/>
              </p14:nvContentPartPr>
              <p14:xfrm>
                <a:off x="8520680" y="2843440"/>
                <a:ext cx="48960" cy="53280"/>
              </p14:xfrm>
            </p:contentPart>
          </mc:Choice>
          <mc:Fallback xmlns="">
            <p:pic>
              <p:nvPicPr>
                <p:cNvPr id="163" name="Ink 162">
                  <a:extLst>
                    <a:ext uri="{FF2B5EF4-FFF2-40B4-BE49-F238E27FC236}">
                      <a16:creationId xmlns:a16="http://schemas.microsoft.com/office/drawing/2014/main" id="{817D3668-C15B-7586-6AB2-5CA836C6A5F9}"/>
                    </a:ext>
                  </a:extLst>
                </p:cNvPr>
                <p:cNvPicPr/>
                <p:nvPr/>
              </p:nvPicPr>
              <p:blipFill>
                <a:blip r:embed="rId224"/>
                <a:stretch>
                  <a:fillRect/>
                </a:stretch>
              </p:blipFill>
              <p:spPr>
                <a:xfrm>
                  <a:off x="8514560" y="2837320"/>
                  <a:ext cx="61200" cy="65520"/>
                </a:xfrm>
                <a:prstGeom prst="rect">
                  <a:avLst/>
                </a:prstGeom>
              </p:spPr>
            </p:pic>
          </mc:Fallback>
        </mc:AlternateContent>
      </p:grpSp>
      <p:grpSp>
        <p:nvGrpSpPr>
          <p:cNvPr id="173" name="Group 172">
            <a:extLst>
              <a:ext uri="{FF2B5EF4-FFF2-40B4-BE49-F238E27FC236}">
                <a16:creationId xmlns:a16="http://schemas.microsoft.com/office/drawing/2014/main" id="{21026162-5EBB-1458-5851-809271F5D2BD}"/>
              </a:ext>
            </a:extLst>
          </p:cNvPr>
          <p:cNvGrpSpPr/>
          <p:nvPr/>
        </p:nvGrpSpPr>
        <p:grpSpPr>
          <a:xfrm>
            <a:off x="5109320" y="4718320"/>
            <a:ext cx="156960" cy="386280"/>
            <a:chOff x="5109320" y="4718320"/>
            <a:chExt cx="156960" cy="386280"/>
          </a:xfrm>
        </p:grpSpPr>
        <mc:AlternateContent xmlns:mc="http://schemas.openxmlformats.org/markup-compatibility/2006" xmlns:p14="http://schemas.microsoft.com/office/powerpoint/2010/main">
          <mc:Choice Requires="p14">
            <p:contentPart p14:bwMode="auto" r:id="rId225">
              <p14:nvContentPartPr>
                <p14:cNvPr id="169" name="Ink 168">
                  <a:extLst>
                    <a:ext uri="{FF2B5EF4-FFF2-40B4-BE49-F238E27FC236}">
                      <a16:creationId xmlns:a16="http://schemas.microsoft.com/office/drawing/2014/main" id="{4DC09D6B-7F25-94D0-9302-5589F9CC8578}"/>
                    </a:ext>
                  </a:extLst>
                </p14:cNvPr>
                <p14:cNvContentPartPr/>
                <p14:nvPr/>
              </p14:nvContentPartPr>
              <p14:xfrm>
                <a:off x="5150000" y="4718320"/>
                <a:ext cx="11160" cy="105480"/>
              </p14:xfrm>
            </p:contentPart>
          </mc:Choice>
          <mc:Fallback xmlns="">
            <p:pic>
              <p:nvPicPr>
                <p:cNvPr id="169" name="Ink 168">
                  <a:extLst>
                    <a:ext uri="{FF2B5EF4-FFF2-40B4-BE49-F238E27FC236}">
                      <a16:creationId xmlns:a16="http://schemas.microsoft.com/office/drawing/2014/main" id="{274A9E34-ACD5-8929-0409-793146320043}"/>
                    </a:ext>
                  </a:extLst>
                </p:cNvPr>
                <p:cNvPicPr/>
                <p:nvPr/>
              </p:nvPicPr>
              <p:blipFill>
                <a:blip r:embed="rId226"/>
                <a:stretch>
                  <a:fillRect/>
                </a:stretch>
              </p:blipFill>
              <p:spPr>
                <a:xfrm>
                  <a:off x="5143880" y="4712200"/>
                  <a:ext cx="23400" cy="117720"/>
                </a:xfrm>
                <a:prstGeom prst="rect">
                  <a:avLst/>
                </a:prstGeom>
              </p:spPr>
            </p:pic>
          </mc:Fallback>
        </mc:AlternateContent>
        <mc:AlternateContent xmlns:mc="http://schemas.openxmlformats.org/markup-compatibility/2006" xmlns:p14="http://schemas.microsoft.com/office/powerpoint/2010/main">
          <mc:Choice Requires="p14">
            <p:contentPart p14:bwMode="auto" r:id="rId227">
              <p14:nvContentPartPr>
                <p14:cNvPr id="170" name="Ink 169">
                  <a:extLst>
                    <a:ext uri="{FF2B5EF4-FFF2-40B4-BE49-F238E27FC236}">
                      <a16:creationId xmlns:a16="http://schemas.microsoft.com/office/drawing/2014/main" id="{1FAB103A-775D-0EB8-1387-AD2D340B803D}"/>
                    </a:ext>
                  </a:extLst>
                </p14:cNvPr>
                <p14:cNvContentPartPr/>
                <p14:nvPr/>
              </p14:nvContentPartPr>
              <p14:xfrm>
                <a:off x="5135600" y="4890040"/>
                <a:ext cx="12600" cy="165240"/>
              </p14:xfrm>
            </p:contentPart>
          </mc:Choice>
          <mc:Fallback xmlns="">
            <p:pic>
              <p:nvPicPr>
                <p:cNvPr id="170" name="Ink 169">
                  <a:extLst>
                    <a:ext uri="{FF2B5EF4-FFF2-40B4-BE49-F238E27FC236}">
                      <a16:creationId xmlns:a16="http://schemas.microsoft.com/office/drawing/2014/main" id="{184B13E8-E0AD-9B22-84DB-6B63F3DE4FC3}"/>
                    </a:ext>
                  </a:extLst>
                </p:cNvPr>
                <p:cNvPicPr/>
                <p:nvPr/>
              </p:nvPicPr>
              <p:blipFill>
                <a:blip r:embed="rId228"/>
                <a:stretch>
                  <a:fillRect/>
                </a:stretch>
              </p:blipFill>
              <p:spPr>
                <a:xfrm>
                  <a:off x="5129480" y="4883920"/>
                  <a:ext cx="24840" cy="177480"/>
                </a:xfrm>
                <a:prstGeom prst="rect">
                  <a:avLst/>
                </a:prstGeom>
              </p:spPr>
            </p:pic>
          </mc:Fallback>
        </mc:AlternateContent>
        <mc:AlternateContent xmlns:mc="http://schemas.openxmlformats.org/markup-compatibility/2006" xmlns:p14="http://schemas.microsoft.com/office/powerpoint/2010/main">
          <mc:Choice Requires="p14">
            <p:contentPart p14:bwMode="auto" r:id="rId229">
              <p14:nvContentPartPr>
                <p14:cNvPr id="171" name="Ink 170">
                  <a:extLst>
                    <a:ext uri="{FF2B5EF4-FFF2-40B4-BE49-F238E27FC236}">
                      <a16:creationId xmlns:a16="http://schemas.microsoft.com/office/drawing/2014/main" id="{F7168412-922B-9364-6C02-D62964D22C16}"/>
                    </a:ext>
                  </a:extLst>
                </p14:cNvPr>
                <p14:cNvContentPartPr/>
                <p14:nvPr/>
              </p14:nvContentPartPr>
              <p14:xfrm>
                <a:off x="5109320" y="4994080"/>
                <a:ext cx="76680" cy="10080"/>
              </p14:xfrm>
            </p:contentPart>
          </mc:Choice>
          <mc:Fallback xmlns="">
            <p:pic>
              <p:nvPicPr>
                <p:cNvPr id="171" name="Ink 170">
                  <a:extLst>
                    <a:ext uri="{FF2B5EF4-FFF2-40B4-BE49-F238E27FC236}">
                      <a16:creationId xmlns:a16="http://schemas.microsoft.com/office/drawing/2014/main" id="{5A9715B7-E3DE-004F-BF73-E6EEF61B6EA4}"/>
                    </a:ext>
                  </a:extLst>
                </p:cNvPr>
                <p:cNvPicPr/>
                <p:nvPr/>
              </p:nvPicPr>
              <p:blipFill>
                <a:blip r:embed="rId230"/>
                <a:stretch>
                  <a:fillRect/>
                </a:stretch>
              </p:blipFill>
              <p:spPr>
                <a:xfrm>
                  <a:off x="5103200" y="4987960"/>
                  <a:ext cx="88920" cy="22320"/>
                </a:xfrm>
                <a:prstGeom prst="rect">
                  <a:avLst/>
                </a:prstGeom>
              </p:spPr>
            </p:pic>
          </mc:Fallback>
        </mc:AlternateContent>
        <mc:AlternateContent xmlns:mc="http://schemas.openxmlformats.org/markup-compatibility/2006" xmlns:p14="http://schemas.microsoft.com/office/powerpoint/2010/main">
          <mc:Choice Requires="p14">
            <p:contentPart p14:bwMode="auto" r:id="rId231">
              <p14:nvContentPartPr>
                <p14:cNvPr id="172" name="Ink 171">
                  <a:extLst>
                    <a:ext uri="{FF2B5EF4-FFF2-40B4-BE49-F238E27FC236}">
                      <a16:creationId xmlns:a16="http://schemas.microsoft.com/office/drawing/2014/main" id="{3EB087F7-485E-148F-A944-54FD5316DF42}"/>
                    </a:ext>
                  </a:extLst>
                </p14:cNvPr>
                <p14:cNvContentPartPr/>
                <p14:nvPr/>
              </p14:nvContentPartPr>
              <p14:xfrm>
                <a:off x="5183120" y="4989760"/>
                <a:ext cx="83160" cy="114840"/>
              </p14:xfrm>
            </p:contentPart>
          </mc:Choice>
          <mc:Fallback xmlns="">
            <p:pic>
              <p:nvPicPr>
                <p:cNvPr id="172" name="Ink 171">
                  <a:extLst>
                    <a:ext uri="{FF2B5EF4-FFF2-40B4-BE49-F238E27FC236}">
                      <a16:creationId xmlns:a16="http://schemas.microsoft.com/office/drawing/2014/main" id="{B20E3245-CC5C-0926-276D-3A0E7F8373A3}"/>
                    </a:ext>
                  </a:extLst>
                </p:cNvPr>
                <p:cNvPicPr/>
                <p:nvPr/>
              </p:nvPicPr>
              <p:blipFill>
                <a:blip r:embed="rId232"/>
                <a:stretch>
                  <a:fillRect/>
                </a:stretch>
              </p:blipFill>
              <p:spPr>
                <a:xfrm>
                  <a:off x="5177000" y="4983640"/>
                  <a:ext cx="95400" cy="127080"/>
                </a:xfrm>
                <a:prstGeom prst="rect">
                  <a:avLst/>
                </a:prstGeom>
              </p:spPr>
            </p:pic>
          </mc:Fallback>
        </mc:AlternateContent>
      </p:grpSp>
      <p:grpSp>
        <p:nvGrpSpPr>
          <p:cNvPr id="181" name="Group 180">
            <a:extLst>
              <a:ext uri="{FF2B5EF4-FFF2-40B4-BE49-F238E27FC236}">
                <a16:creationId xmlns:a16="http://schemas.microsoft.com/office/drawing/2014/main" id="{C8AD86B1-8C44-AF34-024A-C5AF9047C465}"/>
              </a:ext>
            </a:extLst>
          </p:cNvPr>
          <p:cNvGrpSpPr/>
          <p:nvPr/>
        </p:nvGrpSpPr>
        <p:grpSpPr>
          <a:xfrm>
            <a:off x="3819080" y="3259600"/>
            <a:ext cx="423000" cy="1677960"/>
            <a:chOff x="3819080" y="3259600"/>
            <a:chExt cx="423000" cy="1677960"/>
          </a:xfrm>
        </p:grpSpPr>
        <mc:AlternateContent xmlns:mc="http://schemas.openxmlformats.org/markup-compatibility/2006" xmlns:p14="http://schemas.microsoft.com/office/powerpoint/2010/main">
          <mc:Choice Requires="p14">
            <p:contentPart p14:bwMode="auto" r:id="rId233">
              <p14:nvContentPartPr>
                <p14:cNvPr id="130" name="Ink 129">
                  <a:extLst>
                    <a:ext uri="{FF2B5EF4-FFF2-40B4-BE49-F238E27FC236}">
                      <a16:creationId xmlns:a16="http://schemas.microsoft.com/office/drawing/2014/main" id="{957EFC64-2723-9AB7-57A7-0A098B748E73}"/>
                    </a:ext>
                  </a:extLst>
                </p14:cNvPr>
                <p14:cNvContentPartPr/>
                <p14:nvPr/>
              </p14:nvContentPartPr>
              <p14:xfrm>
                <a:off x="4046600" y="3259600"/>
                <a:ext cx="164520" cy="129960"/>
              </p14:xfrm>
            </p:contentPart>
          </mc:Choice>
          <mc:Fallback xmlns="">
            <p:pic>
              <p:nvPicPr>
                <p:cNvPr id="130" name="Ink 129">
                  <a:extLst>
                    <a:ext uri="{FF2B5EF4-FFF2-40B4-BE49-F238E27FC236}">
                      <a16:creationId xmlns:a16="http://schemas.microsoft.com/office/drawing/2014/main" id="{9E2B9BDD-B29A-9E58-012F-C5D98E079F4E}"/>
                    </a:ext>
                  </a:extLst>
                </p:cNvPr>
                <p:cNvPicPr/>
                <p:nvPr/>
              </p:nvPicPr>
              <p:blipFill>
                <a:blip r:embed="rId234"/>
                <a:stretch>
                  <a:fillRect/>
                </a:stretch>
              </p:blipFill>
              <p:spPr>
                <a:xfrm>
                  <a:off x="4040480" y="3253480"/>
                  <a:ext cx="176760" cy="142200"/>
                </a:xfrm>
                <a:prstGeom prst="rect">
                  <a:avLst/>
                </a:prstGeom>
              </p:spPr>
            </p:pic>
          </mc:Fallback>
        </mc:AlternateContent>
        <mc:AlternateContent xmlns:mc="http://schemas.openxmlformats.org/markup-compatibility/2006" xmlns:p14="http://schemas.microsoft.com/office/powerpoint/2010/main">
          <mc:Choice Requires="p14">
            <p:contentPart p14:bwMode="auto" r:id="rId235">
              <p14:nvContentPartPr>
                <p14:cNvPr id="131" name="Ink 130">
                  <a:extLst>
                    <a:ext uri="{FF2B5EF4-FFF2-40B4-BE49-F238E27FC236}">
                      <a16:creationId xmlns:a16="http://schemas.microsoft.com/office/drawing/2014/main" id="{84C329E0-886D-ACC2-D6C0-69BEAA5F6009}"/>
                    </a:ext>
                  </a:extLst>
                </p14:cNvPr>
                <p14:cNvContentPartPr/>
                <p14:nvPr/>
              </p14:nvContentPartPr>
              <p14:xfrm>
                <a:off x="4111760" y="3261400"/>
                <a:ext cx="41760" cy="1676160"/>
              </p14:xfrm>
            </p:contentPart>
          </mc:Choice>
          <mc:Fallback xmlns="">
            <p:pic>
              <p:nvPicPr>
                <p:cNvPr id="131" name="Ink 130">
                  <a:extLst>
                    <a:ext uri="{FF2B5EF4-FFF2-40B4-BE49-F238E27FC236}">
                      <a16:creationId xmlns:a16="http://schemas.microsoft.com/office/drawing/2014/main" id="{413DC79A-7463-D930-9BF4-9ED54FD2CAEC}"/>
                    </a:ext>
                  </a:extLst>
                </p:cNvPr>
                <p:cNvPicPr/>
                <p:nvPr/>
              </p:nvPicPr>
              <p:blipFill>
                <a:blip r:embed="rId236"/>
                <a:stretch>
                  <a:fillRect/>
                </a:stretch>
              </p:blipFill>
              <p:spPr>
                <a:xfrm>
                  <a:off x="4105640" y="3255280"/>
                  <a:ext cx="54000" cy="1688400"/>
                </a:xfrm>
                <a:prstGeom prst="rect">
                  <a:avLst/>
                </a:prstGeom>
              </p:spPr>
            </p:pic>
          </mc:Fallback>
        </mc:AlternateContent>
        <mc:AlternateContent xmlns:mc="http://schemas.openxmlformats.org/markup-compatibility/2006" xmlns:p14="http://schemas.microsoft.com/office/powerpoint/2010/main">
          <mc:Choice Requires="p14">
            <p:contentPart p14:bwMode="auto" r:id="rId237">
              <p14:nvContentPartPr>
                <p14:cNvPr id="166" name="Ink 165">
                  <a:extLst>
                    <a:ext uri="{FF2B5EF4-FFF2-40B4-BE49-F238E27FC236}">
                      <a16:creationId xmlns:a16="http://schemas.microsoft.com/office/drawing/2014/main" id="{6AEA9F7D-2DE4-E885-01AD-4680702D3A1A}"/>
                    </a:ext>
                  </a:extLst>
                </p14:cNvPr>
                <p14:cNvContentPartPr/>
                <p14:nvPr/>
              </p14:nvContentPartPr>
              <p14:xfrm>
                <a:off x="4082240" y="4083640"/>
                <a:ext cx="159840" cy="35640"/>
              </p14:xfrm>
            </p:contentPart>
          </mc:Choice>
          <mc:Fallback xmlns="">
            <p:pic>
              <p:nvPicPr>
                <p:cNvPr id="166" name="Ink 165">
                  <a:extLst>
                    <a:ext uri="{FF2B5EF4-FFF2-40B4-BE49-F238E27FC236}">
                      <a16:creationId xmlns:a16="http://schemas.microsoft.com/office/drawing/2014/main" id="{4EADD5A3-D990-35BD-C679-45410E78A849}"/>
                    </a:ext>
                  </a:extLst>
                </p:cNvPr>
                <p:cNvPicPr/>
                <p:nvPr/>
              </p:nvPicPr>
              <p:blipFill>
                <a:blip r:embed="rId238"/>
                <a:stretch>
                  <a:fillRect/>
                </a:stretch>
              </p:blipFill>
              <p:spPr>
                <a:xfrm>
                  <a:off x="4076120" y="4077520"/>
                  <a:ext cx="172080" cy="47880"/>
                </a:xfrm>
                <a:prstGeom prst="rect">
                  <a:avLst/>
                </a:prstGeom>
              </p:spPr>
            </p:pic>
          </mc:Fallback>
        </mc:AlternateContent>
        <mc:AlternateContent xmlns:mc="http://schemas.openxmlformats.org/markup-compatibility/2006" xmlns:p14="http://schemas.microsoft.com/office/powerpoint/2010/main">
          <mc:Choice Requires="p14">
            <p:contentPart p14:bwMode="auto" r:id="rId239">
              <p14:nvContentPartPr>
                <p14:cNvPr id="167" name="Ink 166">
                  <a:extLst>
                    <a:ext uri="{FF2B5EF4-FFF2-40B4-BE49-F238E27FC236}">
                      <a16:creationId xmlns:a16="http://schemas.microsoft.com/office/drawing/2014/main" id="{1290B53C-93F0-A530-9E45-27C99C863AEA}"/>
                    </a:ext>
                  </a:extLst>
                </p14:cNvPr>
                <p14:cNvContentPartPr/>
                <p14:nvPr/>
              </p14:nvContentPartPr>
              <p14:xfrm>
                <a:off x="4090520" y="3386320"/>
                <a:ext cx="94320" cy="27720"/>
              </p14:xfrm>
            </p:contentPart>
          </mc:Choice>
          <mc:Fallback xmlns="">
            <p:pic>
              <p:nvPicPr>
                <p:cNvPr id="167" name="Ink 166">
                  <a:extLst>
                    <a:ext uri="{FF2B5EF4-FFF2-40B4-BE49-F238E27FC236}">
                      <a16:creationId xmlns:a16="http://schemas.microsoft.com/office/drawing/2014/main" id="{049B431B-2697-5DB6-2ABD-DAD36B655AD3}"/>
                    </a:ext>
                  </a:extLst>
                </p:cNvPr>
                <p:cNvPicPr/>
                <p:nvPr/>
              </p:nvPicPr>
              <p:blipFill>
                <a:blip r:embed="rId240"/>
                <a:stretch>
                  <a:fillRect/>
                </a:stretch>
              </p:blipFill>
              <p:spPr>
                <a:xfrm>
                  <a:off x="4084400" y="3380200"/>
                  <a:ext cx="106560" cy="39960"/>
                </a:xfrm>
                <a:prstGeom prst="rect">
                  <a:avLst/>
                </a:prstGeom>
              </p:spPr>
            </p:pic>
          </mc:Fallback>
        </mc:AlternateContent>
        <mc:AlternateContent xmlns:mc="http://schemas.openxmlformats.org/markup-compatibility/2006" xmlns:p14="http://schemas.microsoft.com/office/powerpoint/2010/main">
          <mc:Choice Requires="p14">
            <p:contentPart p14:bwMode="auto" r:id="rId241">
              <p14:nvContentPartPr>
                <p14:cNvPr id="174" name="Ink 173">
                  <a:extLst>
                    <a:ext uri="{FF2B5EF4-FFF2-40B4-BE49-F238E27FC236}">
                      <a16:creationId xmlns:a16="http://schemas.microsoft.com/office/drawing/2014/main" id="{69C57828-C411-A79D-70D2-53D87150707A}"/>
                    </a:ext>
                  </a:extLst>
                </p14:cNvPr>
                <p14:cNvContentPartPr/>
                <p14:nvPr/>
              </p14:nvContentPartPr>
              <p14:xfrm>
                <a:off x="3839960" y="3991840"/>
                <a:ext cx="80640" cy="204480"/>
              </p14:xfrm>
            </p:contentPart>
          </mc:Choice>
          <mc:Fallback xmlns="">
            <p:pic>
              <p:nvPicPr>
                <p:cNvPr id="174" name="Ink 173">
                  <a:extLst>
                    <a:ext uri="{FF2B5EF4-FFF2-40B4-BE49-F238E27FC236}">
                      <a16:creationId xmlns:a16="http://schemas.microsoft.com/office/drawing/2014/main" id="{A0F01E8C-CDA6-489B-6F01-5A2AF544CF8A}"/>
                    </a:ext>
                  </a:extLst>
                </p:cNvPr>
                <p:cNvPicPr/>
                <p:nvPr/>
              </p:nvPicPr>
              <p:blipFill>
                <a:blip r:embed="rId242"/>
                <a:stretch>
                  <a:fillRect/>
                </a:stretch>
              </p:blipFill>
              <p:spPr>
                <a:xfrm>
                  <a:off x="3833840" y="3985720"/>
                  <a:ext cx="92880" cy="216720"/>
                </a:xfrm>
                <a:prstGeom prst="rect">
                  <a:avLst/>
                </a:prstGeom>
              </p:spPr>
            </p:pic>
          </mc:Fallback>
        </mc:AlternateContent>
        <mc:AlternateContent xmlns:mc="http://schemas.openxmlformats.org/markup-compatibility/2006" xmlns:p14="http://schemas.microsoft.com/office/powerpoint/2010/main">
          <mc:Choice Requires="p14">
            <p:contentPart p14:bwMode="auto" r:id="rId243">
              <p14:nvContentPartPr>
                <p14:cNvPr id="175" name="Ink 174">
                  <a:extLst>
                    <a:ext uri="{FF2B5EF4-FFF2-40B4-BE49-F238E27FC236}">
                      <a16:creationId xmlns:a16="http://schemas.microsoft.com/office/drawing/2014/main" id="{8270A4EF-16BA-B718-22B5-5D9525CD10CD}"/>
                    </a:ext>
                  </a:extLst>
                </p14:cNvPr>
                <p14:cNvContentPartPr/>
                <p14:nvPr/>
              </p14:nvContentPartPr>
              <p14:xfrm>
                <a:off x="3819080" y="4111360"/>
                <a:ext cx="83520" cy="51120"/>
              </p14:xfrm>
            </p:contentPart>
          </mc:Choice>
          <mc:Fallback xmlns="">
            <p:pic>
              <p:nvPicPr>
                <p:cNvPr id="175" name="Ink 174">
                  <a:extLst>
                    <a:ext uri="{FF2B5EF4-FFF2-40B4-BE49-F238E27FC236}">
                      <a16:creationId xmlns:a16="http://schemas.microsoft.com/office/drawing/2014/main" id="{4BED4909-484D-4583-2620-826800A4B7B6}"/>
                    </a:ext>
                  </a:extLst>
                </p:cNvPr>
                <p:cNvPicPr/>
                <p:nvPr/>
              </p:nvPicPr>
              <p:blipFill>
                <a:blip r:embed="rId244"/>
                <a:stretch>
                  <a:fillRect/>
                </a:stretch>
              </p:blipFill>
              <p:spPr>
                <a:xfrm>
                  <a:off x="3812960" y="4105240"/>
                  <a:ext cx="95760" cy="63360"/>
                </a:xfrm>
                <a:prstGeom prst="rect">
                  <a:avLst/>
                </a:prstGeom>
              </p:spPr>
            </p:pic>
          </mc:Fallback>
        </mc:AlternateContent>
        <mc:AlternateContent xmlns:mc="http://schemas.openxmlformats.org/markup-compatibility/2006" xmlns:p14="http://schemas.microsoft.com/office/powerpoint/2010/main">
          <mc:Choice Requires="p14">
            <p:contentPart p14:bwMode="auto" r:id="rId245">
              <p14:nvContentPartPr>
                <p14:cNvPr id="176" name="Ink 175">
                  <a:extLst>
                    <a:ext uri="{FF2B5EF4-FFF2-40B4-BE49-F238E27FC236}">
                      <a16:creationId xmlns:a16="http://schemas.microsoft.com/office/drawing/2014/main" id="{ED1DD048-D09A-4DDF-DDB5-85E33F1AEB88}"/>
                    </a:ext>
                  </a:extLst>
                </p14:cNvPr>
                <p14:cNvContentPartPr/>
                <p14:nvPr/>
              </p14:nvContentPartPr>
              <p14:xfrm>
                <a:off x="3943280" y="4147720"/>
                <a:ext cx="28800" cy="37440"/>
              </p14:xfrm>
            </p:contentPart>
          </mc:Choice>
          <mc:Fallback xmlns="">
            <p:pic>
              <p:nvPicPr>
                <p:cNvPr id="176" name="Ink 175">
                  <a:extLst>
                    <a:ext uri="{FF2B5EF4-FFF2-40B4-BE49-F238E27FC236}">
                      <a16:creationId xmlns:a16="http://schemas.microsoft.com/office/drawing/2014/main" id="{D829E5C1-3174-B0F1-56F9-2250EE7C91F1}"/>
                    </a:ext>
                  </a:extLst>
                </p:cNvPr>
                <p:cNvPicPr/>
                <p:nvPr/>
              </p:nvPicPr>
              <p:blipFill>
                <a:blip r:embed="rId246"/>
                <a:stretch>
                  <a:fillRect/>
                </a:stretch>
              </p:blipFill>
              <p:spPr>
                <a:xfrm>
                  <a:off x="3937160" y="4141600"/>
                  <a:ext cx="41040" cy="49680"/>
                </a:xfrm>
                <a:prstGeom prst="rect">
                  <a:avLst/>
                </a:prstGeom>
              </p:spPr>
            </p:pic>
          </mc:Fallback>
        </mc:AlternateContent>
        <mc:AlternateContent xmlns:mc="http://schemas.openxmlformats.org/markup-compatibility/2006" xmlns:p14="http://schemas.microsoft.com/office/powerpoint/2010/main">
          <mc:Choice Requires="p14">
            <p:contentPart p14:bwMode="auto" r:id="rId247">
              <p14:nvContentPartPr>
                <p14:cNvPr id="178" name="Ink 177">
                  <a:extLst>
                    <a:ext uri="{FF2B5EF4-FFF2-40B4-BE49-F238E27FC236}">
                      <a16:creationId xmlns:a16="http://schemas.microsoft.com/office/drawing/2014/main" id="{52E0AA9A-8096-0901-5EC8-BD367449A472}"/>
                    </a:ext>
                  </a:extLst>
                </p14:cNvPr>
                <p14:cNvContentPartPr/>
                <p14:nvPr/>
              </p14:nvContentPartPr>
              <p14:xfrm>
                <a:off x="3861200" y="3348880"/>
                <a:ext cx="88560" cy="181440"/>
              </p14:xfrm>
            </p:contentPart>
          </mc:Choice>
          <mc:Fallback xmlns="">
            <p:pic>
              <p:nvPicPr>
                <p:cNvPr id="178" name="Ink 177">
                  <a:extLst>
                    <a:ext uri="{FF2B5EF4-FFF2-40B4-BE49-F238E27FC236}">
                      <a16:creationId xmlns:a16="http://schemas.microsoft.com/office/drawing/2014/main" id="{621A5E0A-3321-E51F-3A6E-F013B2085770}"/>
                    </a:ext>
                  </a:extLst>
                </p:cNvPr>
                <p:cNvPicPr/>
                <p:nvPr/>
              </p:nvPicPr>
              <p:blipFill>
                <a:blip r:embed="rId248"/>
                <a:stretch>
                  <a:fillRect/>
                </a:stretch>
              </p:blipFill>
              <p:spPr>
                <a:xfrm>
                  <a:off x="3855080" y="3342760"/>
                  <a:ext cx="100800" cy="193680"/>
                </a:xfrm>
                <a:prstGeom prst="rect">
                  <a:avLst/>
                </a:prstGeom>
              </p:spPr>
            </p:pic>
          </mc:Fallback>
        </mc:AlternateContent>
        <mc:AlternateContent xmlns:mc="http://schemas.openxmlformats.org/markup-compatibility/2006" xmlns:p14="http://schemas.microsoft.com/office/powerpoint/2010/main">
          <mc:Choice Requires="p14">
            <p:contentPart p14:bwMode="auto" r:id="rId249">
              <p14:nvContentPartPr>
                <p14:cNvPr id="179" name="Ink 178">
                  <a:extLst>
                    <a:ext uri="{FF2B5EF4-FFF2-40B4-BE49-F238E27FC236}">
                      <a16:creationId xmlns:a16="http://schemas.microsoft.com/office/drawing/2014/main" id="{3BBC9A18-DDBA-5A71-6304-3E8516C4063A}"/>
                    </a:ext>
                  </a:extLst>
                </p14:cNvPr>
                <p14:cNvContentPartPr/>
                <p14:nvPr/>
              </p14:nvContentPartPr>
              <p14:xfrm>
                <a:off x="3866600" y="3457960"/>
                <a:ext cx="85320" cy="30240"/>
              </p14:xfrm>
            </p:contentPart>
          </mc:Choice>
          <mc:Fallback xmlns="">
            <p:pic>
              <p:nvPicPr>
                <p:cNvPr id="179" name="Ink 178">
                  <a:extLst>
                    <a:ext uri="{FF2B5EF4-FFF2-40B4-BE49-F238E27FC236}">
                      <a16:creationId xmlns:a16="http://schemas.microsoft.com/office/drawing/2014/main" id="{33D9E1EE-DBB7-A7A9-0D46-404E431E73FA}"/>
                    </a:ext>
                  </a:extLst>
                </p:cNvPr>
                <p:cNvPicPr/>
                <p:nvPr/>
              </p:nvPicPr>
              <p:blipFill>
                <a:blip r:embed="rId250"/>
                <a:stretch>
                  <a:fillRect/>
                </a:stretch>
              </p:blipFill>
              <p:spPr>
                <a:xfrm>
                  <a:off x="3860480" y="3451840"/>
                  <a:ext cx="97560" cy="42480"/>
                </a:xfrm>
                <a:prstGeom prst="rect">
                  <a:avLst/>
                </a:prstGeom>
              </p:spPr>
            </p:pic>
          </mc:Fallback>
        </mc:AlternateContent>
        <mc:AlternateContent xmlns:mc="http://schemas.openxmlformats.org/markup-compatibility/2006" xmlns:p14="http://schemas.microsoft.com/office/powerpoint/2010/main">
          <mc:Choice Requires="p14">
            <p:contentPart p14:bwMode="auto" r:id="rId251">
              <p14:nvContentPartPr>
                <p14:cNvPr id="180" name="Ink 179">
                  <a:extLst>
                    <a:ext uri="{FF2B5EF4-FFF2-40B4-BE49-F238E27FC236}">
                      <a16:creationId xmlns:a16="http://schemas.microsoft.com/office/drawing/2014/main" id="{D5D3CBAC-9FB5-8AA5-2ED5-2C0617F07589}"/>
                    </a:ext>
                  </a:extLst>
                </p14:cNvPr>
                <p14:cNvContentPartPr/>
                <p14:nvPr/>
              </p14:nvContentPartPr>
              <p14:xfrm>
                <a:off x="3977480" y="3461200"/>
                <a:ext cx="7920" cy="73080"/>
              </p14:xfrm>
            </p:contentPart>
          </mc:Choice>
          <mc:Fallback xmlns="">
            <p:pic>
              <p:nvPicPr>
                <p:cNvPr id="180" name="Ink 179">
                  <a:extLst>
                    <a:ext uri="{FF2B5EF4-FFF2-40B4-BE49-F238E27FC236}">
                      <a16:creationId xmlns:a16="http://schemas.microsoft.com/office/drawing/2014/main" id="{F1AEA3E1-E99A-4F0E-37BD-D22370618A02}"/>
                    </a:ext>
                  </a:extLst>
                </p:cNvPr>
                <p:cNvPicPr/>
                <p:nvPr/>
              </p:nvPicPr>
              <p:blipFill>
                <a:blip r:embed="rId252"/>
                <a:stretch>
                  <a:fillRect/>
                </a:stretch>
              </p:blipFill>
              <p:spPr>
                <a:xfrm>
                  <a:off x="3971360" y="3455080"/>
                  <a:ext cx="20160" cy="853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53">
            <p14:nvContentPartPr>
              <p14:cNvPr id="226" name="Ink 225">
                <a:extLst>
                  <a:ext uri="{FF2B5EF4-FFF2-40B4-BE49-F238E27FC236}">
                    <a16:creationId xmlns:a16="http://schemas.microsoft.com/office/drawing/2014/main" id="{93FD0BD8-0765-1054-8C64-026BEBA56634}"/>
                  </a:ext>
                </a:extLst>
              </p14:cNvPr>
              <p14:cNvContentPartPr/>
              <p14:nvPr/>
            </p14:nvContentPartPr>
            <p14:xfrm>
              <a:off x="1213676" y="3200200"/>
              <a:ext cx="231480" cy="1744560"/>
            </p14:xfrm>
          </p:contentPart>
        </mc:Choice>
        <mc:Fallback xmlns="">
          <p:pic>
            <p:nvPicPr>
              <p:cNvPr id="226" name="Ink 225">
                <a:extLst>
                  <a:ext uri="{FF2B5EF4-FFF2-40B4-BE49-F238E27FC236}">
                    <a16:creationId xmlns:a16="http://schemas.microsoft.com/office/drawing/2014/main" id="{93FD0BD8-0765-1054-8C64-026BEBA56634}"/>
                  </a:ext>
                </a:extLst>
              </p:cNvPr>
              <p:cNvPicPr/>
              <p:nvPr/>
            </p:nvPicPr>
            <p:blipFill>
              <a:blip r:embed="rId98"/>
              <a:stretch>
                <a:fillRect/>
              </a:stretch>
            </p:blipFill>
            <p:spPr>
              <a:xfrm>
                <a:off x="1207556" y="3194080"/>
                <a:ext cx="243720" cy="1756800"/>
              </a:xfrm>
              <a:prstGeom prst="rect">
                <a:avLst/>
              </a:prstGeom>
            </p:spPr>
          </p:pic>
        </mc:Fallback>
      </mc:AlternateContent>
      <mc:AlternateContent xmlns:mc="http://schemas.openxmlformats.org/markup-compatibility/2006" xmlns:p14="http://schemas.microsoft.com/office/powerpoint/2010/main">
        <mc:Choice Requires="p14">
          <p:contentPart p14:bwMode="auto" r:id="rId254">
            <p14:nvContentPartPr>
              <p14:cNvPr id="227" name="Ink 226">
                <a:extLst>
                  <a:ext uri="{FF2B5EF4-FFF2-40B4-BE49-F238E27FC236}">
                    <a16:creationId xmlns:a16="http://schemas.microsoft.com/office/drawing/2014/main" id="{3472CA45-523F-FDC4-14A8-75B8481882C2}"/>
                  </a:ext>
                </a:extLst>
              </p14:cNvPr>
              <p14:cNvContentPartPr/>
              <p14:nvPr/>
            </p14:nvContentPartPr>
            <p14:xfrm>
              <a:off x="1769156" y="4978600"/>
              <a:ext cx="6120" cy="201600"/>
            </p14:xfrm>
          </p:contentPart>
        </mc:Choice>
        <mc:Fallback xmlns="">
          <p:pic>
            <p:nvPicPr>
              <p:cNvPr id="227" name="Ink 226">
                <a:extLst>
                  <a:ext uri="{FF2B5EF4-FFF2-40B4-BE49-F238E27FC236}">
                    <a16:creationId xmlns:a16="http://schemas.microsoft.com/office/drawing/2014/main" id="{3472CA45-523F-FDC4-14A8-75B8481882C2}"/>
                  </a:ext>
                </a:extLst>
              </p:cNvPr>
              <p:cNvPicPr/>
              <p:nvPr/>
            </p:nvPicPr>
            <p:blipFill>
              <a:blip r:embed="rId100"/>
              <a:stretch>
                <a:fillRect/>
              </a:stretch>
            </p:blipFill>
            <p:spPr>
              <a:xfrm>
                <a:off x="1763036" y="4972480"/>
                <a:ext cx="18360" cy="213840"/>
              </a:xfrm>
              <a:prstGeom prst="rect">
                <a:avLst/>
              </a:prstGeom>
            </p:spPr>
          </p:pic>
        </mc:Fallback>
      </mc:AlternateContent>
      <mc:AlternateContent xmlns:mc="http://schemas.openxmlformats.org/markup-compatibility/2006" xmlns:p14="http://schemas.microsoft.com/office/powerpoint/2010/main">
        <mc:Choice Requires="p14">
          <p:contentPart p14:bwMode="auto" r:id="rId255">
            <p14:nvContentPartPr>
              <p14:cNvPr id="228" name="Ink 227">
                <a:extLst>
                  <a:ext uri="{FF2B5EF4-FFF2-40B4-BE49-F238E27FC236}">
                    <a16:creationId xmlns:a16="http://schemas.microsoft.com/office/drawing/2014/main" id="{22AABCA8-EC54-4A2E-AA10-C436509B6D68}"/>
                  </a:ext>
                </a:extLst>
              </p14:cNvPr>
              <p14:cNvContentPartPr/>
              <p14:nvPr/>
            </p14:nvContentPartPr>
            <p14:xfrm>
              <a:off x="1738916" y="5097400"/>
              <a:ext cx="83880" cy="14400"/>
            </p14:xfrm>
          </p:contentPart>
        </mc:Choice>
        <mc:Fallback xmlns="">
          <p:pic>
            <p:nvPicPr>
              <p:cNvPr id="228" name="Ink 227">
                <a:extLst>
                  <a:ext uri="{FF2B5EF4-FFF2-40B4-BE49-F238E27FC236}">
                    <a16:creationId xmlns:a16="http://schemas.microsoft.com/office/drawing/2014/main" id="{22AABCA8-EC54-4A2E-AA10-C436509B6D68}"/>
                  </a:ext>
                </a:extLst>
              </p:cNvPr>
              <p:cNvPicPr/>
              <p:nvPr/>
            </p:nvPicPr>
            <p:blipFill>
              <a:blip r:embed="rId102"/>
              <a:stretch>
                <a:fillRect/>
              </a:stretch>
            </p:blipFill>
            <p:spPr>
              <a:xfrm>
                <a:off x="1732796" y="5091280"/>
                <a:ext cx="96120" cy="26640"/>
              </a:xfrm>
              <a:prstGeom prst="rect">
                <a:avLst/>
              </a:prstGeom>
            </p:spPr>
          </p:pic>
        </mc:Fallback>
      </mc:AlternateContent>
      <mc:AlternateContent xmlns:mc="http://schemas.openxmlformats.org/markup-compatibility/2006" xmlns:p14="http://schemas.microsoft.com/office/powerpoint/2010/main">
        <mc:Choice Requires="p14">
          <p:contentPart p14:bwMode="auto" r:id="rId256">
            <p14:nvContentPartPr>
              <p14:cNvPr id="229" name="Ink 228">
                <a:extLst>
                  <a:ext uri="{FF2B5EF4-FFF2-40B4-BE49-F238E27FC236}">
                    <a16:creationId xmlns:a16="http://schemas.microsoft.com/office/drawing/2014/main" id="{EADB9B3C-44A7-8491-FFFD-1DBAFF65B5E0}"/>
                  </a:ext>
                </a:extLst>
              </p14:cNvPr>
              <p14:cNvContentPartPr/>
              <p14:nvPr/>
            </p14:nvContentPartPr>
            <p14:xfrm>
              <a:off x="1836476" y="5130880"/>
              <a:ext cx="42120" cy="85680"/>
            </p14:xfrm>
          </p:contentPart>
        </mc:Choice>
        <mc:Fallback xmlns="">
          <p:pic>
            <p:nvPicPr>
              <p:cNvPr id="229" name="Ink 228">
                <a:extLst>
                  <a:ext uri="{FF2B5EF4-FFF2-40B4-BE49-F238E27FC236}">
                    <a16:creationId xmlns:a16="http://schemas.microsoft.com/office/drawing/2014/main" id="{EADB9B3C-44A7-8491-FFFD-1DBAFF65B5E0}"/>
                  </a:ext>
                </a:extLst>
              </p:cNvPr>
              <p:cNvPicPr/>
              <p:nvPr/>
            </p:nvPicPr>
            <p:blipFill>
              <a:blip r:embed="rId104"/>
              <a:stretch>
                <a:fillRect/>
              </a:stretch>
            </p:blipFill>
            <p:spPr>
              <a:xfrm>
                <a:off x="1830408" y="5124760"/>
                <a:ext cx="54256" cy="97920"/>
              </a:xfrm>
              <a:prstGeom prst="rect">
                <a:avLst/>
              </a:prstGeom>
            </p:spPr>
          </p:pic>
        </mc:Fallback>
      </mc:AlternateContent>
      <mc:AlternateContent xmlns:mc="http://schemas.openxmlformats.org/markup-compatibility/2006" xmlns:p14="http://schemas.microsoft.com/office/powerpoint/2010/main">
        <mc:Choice Requires="p14">
          <p:contentPart p14:bwMode="auto" r:id="rId257">
            <p14:nvContentPartPr>
              <p14:cNvPr id="230" name="Ink 229">
                <a:extLst>
                  <a:ext uri="{FF2B5EF4-FFF2-40B4-BE49-F238E27FC236}">
                    <a16:creationId xmlns:a16="http://schemas.microsoft.com/office/drawing/2014/main" id="{64F0B291-11EB-2A75-10F8-86431248F0B8}"/>
                  </a:ext>
                </a:extLst>
              </p14:cNvPr>
              <p14:cNvContentPartPr/>
              <p14:nvPr/>
            </p14:nvContentPartPr>
            <p14:xfrm>
              <a:off x="2477996" y="4743160"/>
              <a:ext cx="11520" cy="117360"/>
            </p14:xfrm>
          </p:contentPart>
        </mc:Choice>
        <mc:Fallback xmlns="">
          <p:pic>
            <p:nvPicPr>
              <p:cNvPr id="230" name="Ink 229">
                <a:extLst>
                  <a:ext uri="{FF2B5EF4-FFF2-40B4-BE49-F238E27FC236}">
                    <a16:creationId xmlns:a16="http://schemas.microsoft.com/office/drawing/2014/main" id="{64F0B291-11EB-2A75-10F8-86431248F0B8}"/>
                  </a:ext>
                </a:extLst>
              </p:cNvPr>
              <p:cNvPicPr/>
              <p:nvPr/>
            </p:nvPicPr>
            <p:blipFill>
              <a:blip r:embed="rId106"/>
              <a:stretch>
                <a:fillRect/>
              </a:stretch>
            </p:blipFill>
            <p:spPr>
              <a:xfrm>
                <a:off x="2471679" y="4737040"/>
                <a:ext cx="24155" cy="129600"/>
              </a:xfrm>
              <a:prstGeom prst="rect">
                <a:avLst/>
              </a:prstGeom>
            </p:spPr>
          </p:pic>
        </mc:Fallback>
      </mc:AlternateContent>
      <p:grpSp>
        <p:nvGrpSpPr>
          <p:cNvPr id="231" name="Group 230">
            <a:extLst>
              <a:ext uri="{FF2B5EF4-FFF2-40B4-BE49-F238E27FC236}">
                <a16:creationId xmlns:a16="http://schemas.microsoft.com/office/drawing/2014/main" id="{F4F18D63-A657-51A2-A5E0-FAF21662BB69}"/>
              </a:ext>
            </a:extLst>
          </p:cNvPr>
          <p:cNvGrpSpPr/>
          <p:nvPr/>
        </p:nvGrpSpPr>
        <p:grpSpPr>
          <a:xfrm>
            <a:off x="2435156" y="5003800"/>
            <a:ext cx="119520" cy="160200"/>
            <a:chOff x="2722880" y="4809760"/>
            <a:chExt cx="119520" cy="160200"/>
          </a:xfrm>
        </p:grpSpPr>
        <mc:AlternateContent xmlns:mc="http://schemas.openxmlformats.org/markup-compatibility/2006" xmlns:p14="http://schemas.microsoft.com/office/powerpoint/2010/main">
          <mc:Choice Requires="p14">
            <p:contentPart p14:bwMode="auto" r:id="rId258">
              <p14:nvContentPartPr>
                <p14:cNvPr id="232" name="Ink 231">
                  <a:extLst>
                    <a:ext uri="{FF2B5EF4-FFF2-40B4-BE49-F238E27FC236}">
                      <a16:creationId xmlns:a16="http://schemas.microsoft.com/office/drawing/2014/main" id="{0DB59C7F-251F-57A3-4925-3FD9BA8374E3}"/>
                    </a:ext>
                  </a:extLst>
                </p14:cNvPr>
                <p14:cNvContentPartPr/>
                <p14:nvPr/>
              </p14:nvContentPartPr>
              <p14:xfrm>
                <a:off x="2749160" y="4809760"/>
                <a:ext cx="24120" cy="125280"/>
              </p14:xfrm>
            </p:contentPart>
          </mc:Choice>
          <mc:Fallback xmlns="">
            <p:pic>
              <p:nvPicPr>
                <p:cNvPr id="16" name="Ink 15">
                  <a:extLst>
                    <a:ext uri="{FF2B5EF4-FFF2-40B4-BE49-F238E27FC236}">
                      <a16:creationId xmlns:a16="http://schemas.microsoft.com/office/drawing/2014/main" id="{ED229CC1-D008-CDB0-C12B-C2853B0F9CF9}"/>
                    </a:ext>
                  </a:extLst>
                </p:cNvPr>
                <p:cNvPicPr/>
                <p:nvPr/>
              </p:nvPicPr>
              <p:blipFill>
                <a:blip r:embed="rId14"/>
                <a:stretch>
                  <a:fillRect/>
                </a:stretch>
              </p:blipFill>
              <p:spPr>
                <a:xfrm>
                  <a:off x="2743040" y="4803640"/>
                  <a:ext cx="3636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259">
              <p14:nvContentPartPr>
                <p14:cNvPr id="233" name="Ink 232">
                  <a:extLst>
                    <a:ext uri="{FF2B5EF4-FFF2-40B4-BE49-F238E27FC236}">
                      <a16:creationId xmlns:a16="http://schemas.microsoft.com/office/drawing/2014/main" id="{9DAC04DF-D92E-19A9-F1F2-DB193481C01C}"/>
                    </a:ext>
                  </a:extLst>
                </p14:cNvPr>
                <p14:cNvContentPartPr/>
                <p14:nvPr/>
              </p14:nvContentPartPr>
              <p14:xfrm>
                <a:off x="2722880" y="4865560"/>
                <a:ext cx="70200" cy="11520"/>
              </p14:xfrm>
            </p:contentPart>
          </mc:Choice>
          <mc:Fallback xmlns="">
            <p:pic>
              <p:nvPicPr>
                <p:cNvPr id="17" name="Ink 16">
                  <a:extLst>
                    <a:ext uri="{FF2B5EF4-FFF2-40B4-BE49-F238E27FC236}">
                      <a16:creationId xmlns:a16="http://schemas.microsoft.com/office/drawing/2014/main" id="{24808D73-FCE7-1413-63CE-12FA64FD0CD4}"/>
                    </a:ext>
                  </a:extLst>
                </p:cNvPr>
                <p:cNvPicPr/>
                <p:nvPr/>
              </p:nvPicPr>
              <p:blipFill>
                <a:blip r:embed="rId16"/>
                <a:stretch>
                  <a:fillRect/>
                </a:stretch>
              </p:blipFill>
              <p:spPr>
                <a:xfrm>
                  <a:off x="2716760" y="4859440"/>
                  <a:ext cx="82440" cy="23760"/>
                </a:xfrm>
                <a:prstGeom prst="rect">
                  <a:avLst/>
                </a:prstGeom>
              </p:spPr>
            </p:pic>
          </mc:Fallback>
        </mc:AlternateContent>
        <mc:AlternateContent xmlns:mc="http://schemas.openxmlformats.org/markup-compatibility/2006" xmlns:p14="http://schemas.microsoft.com/office/powerpoint/2010/main">
          <mc:Choice Requires="p14">
            <p:contentPart p14:bwMode="auto" r:id="rId260">
              <p14:nvContentPartPr>
                <p14:cNvPr id="234" name="Ink 233">
                  <a:extLst>
                    <a:ext uri="{FF2B5EF4-FFF2-40B4-BE49-F238E27FC236}">
                      <a16:creationId xmlns:a16="http://schemas.microsoft.com/office/drawing/2014/main" id="{93AD5352-61E0-940B-CFC8-38E4808C1CE0}"/>
                    </a:ext>
                  </a:extLst>
                </p14:cNvPr>
                <p14:cNvContentPartPr/>
                <p14:nvPr/>
              </p14:nvContentPartPr>
              <p14:xfrm>
                <a:off x="2836280" y="4907320"/>
                <a:ext cx="6120" cy="62640"/>
              </p14:xfrm>
            </p:contentPart>
          </mc:Choice>
          <mc:Fallback xmlns="">
            <p:pic>
              <p:nvPicPr>
                <p:cNvPr id="18" name="Ink 17">
                  <a:extLst>
                    <a:ext uri="{FF2B5EF4-FFF2-40B4-BE49-F238E27FC236}">
                      <a16:creationId xmlns:a16="http://schemas.microsoft.com/office/drawing/2014/main" id="{77FB5B49-6E99-CA60-DEED-8B7BD6FED26A}"/>
                    </a:ext>
                  </a:extLst>
                </p:cNvPr>
                <p:cNvPicPr/>
                <p:nvPr/>
              </p:nvPicPr>
              <p:blipFill>
                <a:blip r:embed="rId18"/>
                <a:stretch>
                  <a:fillRect/>
                </a:stretch>
              </p:blipFill>
              <p:spPr>
                <a:xfrm>
                  <a:off x="2830160" y="4901200"/>
                  <a:ext cx="18360" cy="748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61">
            <p14:nvContentPartPr>
              <p14:cNvPr id="235" name="Ink 234">
                <a:extLst>
                  <a:ext uri="{FF2B5EF4-FFF2-40B4-BE49-F238E27FC236}">
                    <a16:creationId xmlns:a16="http://schemas.microsoft.com/office/drawing/2014/main" id="{EB654218-25CA-CE30-0B2A-CA8E89F8A3B5}"/>
                  </a:ext>
                </a:extLst>
              </p14:cNvPr>
              <p14:cNvContentPartPr/>
              <p14:nvPr/>
            </p14:nvContentPartPr>
            <p14:xfrm>
              <a:off x="1259036" y="3603760"/>
              <a:ext cx="128160" cy="19080"/>
            </p14:xfrm>
          </p:contentPart>
        </mc:Choice>
        <mc:Fallback xmlns="">
          <p:pic>
            <p:nvPicPr>
              <p:cNvPr id="235" name="Ink 234">
                <a:extLst>
                  <a:ext uri="{FF2B5EF4-FFF2-40B4-BE49-F238E27FC236}">
                    <a16:creationId xmlns:a16="http://schemas.microsoft.com/office/drawing/2014/main" id="{EB654218-25CA-CE30-0B2A-CA8E89F8A3B5}"/>
                  </a:ext>
                </a:extLst>
              </p:cNvPr>
              <p:cNvPicPr/>
              <p:nvPr/>
            </p:nvPicPr>
            <p:blipFill>
              <a:blip r:embed="rId108"/>
              <a:stretch>
                <a:fillRect/>
              </a:stretch>
            </p:blipFill>
            <p:spPr>
              <a:xfrm>
                <a:off x="1252916" y="3597640"/>
                <a:ext cx="140400" cy="31320"/>
              </a:xfrm>
              <a:prstGeom prst="rect">
                <a:avLst/>
              </a:prstGeom>
            </p:spPr>
          </p:pic>
        </mc:Fallback>
      </mc:AlternateContent>
      <mc:AlternateContent xmlns:mc="http://schemas.openxmlformats.org/markup-compatibility/2006" xmlns:p14="http://schemas.microsoft.com/office/powerpoint/2010/main">
        <mc:Choice Requires="p14">
          <p:contentPart p14:bwMode="auto" r:id="rId262">
            <p14:nvContentPartPr>
              <p14:cNvPr id="236" name="Ink 235">
                <a:extLst>
                  <a:ext uri="{FF2B5EF4-FFF2-40B4-BE49-F238E27FC236}">
                    <a16:creationId xmlns:a16="http://schemas.microsoft.com/office/drawing/2014/main" id="{3CE6A5BD-707A-362F-F1A6-89C48A28F437}"/>
                  </a:ext>
                </a:extLst>
              </p14:cNvPr>
              <p14:cNvContentPartPr/>
              <p14:nvPr/>
            </p14:nvContentPartPr>
            <p14:xfrm>
              <a:off x="961316" y="3497560"/>
              <a:ext cx="88560" cy="176040"/>
            </p14:xfrm>
          </p:contentPart>
        </mc:Choice>
        <mc:Fallback xmlns="">
          <p:pic>
            <p:nvPicPr>
              <p:cNvPr id="236" name="Ink 235">
                <a:extLst>
                  <a:ext uri="{FF2B5EF4-FFF2-40B4-BE49-F238E27FC236}">
                    <a16:creationId xmlns:a16="http://schemas.microsoft.com/office/drawing/2014/main" id="{3CE6A5BD-707A-362F-F1A6-89C48A28F437}"/>
                  </a:ext>
                </a:extLst>
              </p:cNvPr>
              <p:cNvPicPr/>
              <p:nvPr/>
            </p:nvPicPr>
            <p:blipFill>
              <a:blip r:embed="rId110"/>
              <a:stretch>
                <a:fillRect/>
              </a:stretch>
            </p:blipFill>
            <p:spPr>
              <a:xfrm>
                <a:off x="955196" y="3491440"/>
                <a:ext cx="100800" cy="188280"/>
              </a:xfrm>
              <a:prstGeom prst="rect">
                <a:avLst/>
              </a:prstGeom>
            </p:spPr>
          </p:pic>
        </mc:Fallback>
      </mc:AlternateContent>
      <mc:AlternateContent xmlns:mc="http://schemas.openxmlformats.org/markup-compatibility/2006" xmlns:p14="http://schemas.microsoft.com/office/powerpoint/2010/main">
        <mc:Choice Requires="p14">
          <p:contentPart p14:bwMode="auto" r:id="rId263">
            <p14:nvContentPartPr>
              <p14:cNvPr id="237" name="Ink 236">
                <a:extLst>
                  <a:ext uri="{FF2B5EF4-FFF2-40B4-BE49-F238E27FC236}">
                    <a16:creationId xmlns:a16="http://schemas.microsoft.com/office/drawing/2014/main" id="{E1CE00FC-3579-2027-9EB1-CA490AFB0C79}"/>
                  </a:ext>
                </a:extLst>
              </p14:cNvPr>
              <p14:cNvContentPartPr/>
              <p14:nvPr/>
            </p14:nvContentPartPr>
            <p14:xfrm>
              <a:off x="954476" y="3582880"/>
              <a:ext cx="83520" cy="4680"/>
            </p14:xfrm>
          </p:contentPart>
        </mc:Choice>
        <mc:Fallback xmlns="">
          <p:pic>
            <p:nvPicPr>
              <p:cNvPr id="237" name="Ink 236">
                <a:extLst>
                  <a:ext uri="{FF2B5EF4-FFF2-40B4-BE49-F238E27FC236}">
                    <a16:creationId xmlns:a16="http://schemas.microsoft.com/office/drawing/2014/main" id="{E1CE00FC-3579-2027-9EB1-CA490AFB0C79}"/>
                  </a:ext>
                </a:extLst>
              </p:cNvPr>
              <p:cNvPicPr/>
              <p:nvPr/>
            </p:nvPicPr>
            <p:blipFill>
              <a:blip r:embed="rId112"/>
              <a:stretch>
                <a:fillRect/>
              </a:stretch>
            </p:blipFill>
            <p:spPr>
              <a:xfrm>
                <a:off x="948356" y="3576760"/>
                <a:ext cx="9576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264">
            <p14:nvContentPartPr>
              <p14:cNvPr id="238" name="Ink 237">
                <a:extLst>
                  <a:ext uri="{FF2B5EF4-FFF2-40B4-BE49-F238E27FC236}">
                    <a16:creationId xmlns:a16="http://schemas.microsoft.com/office/drawing/2014/main" id="{0E89BA60-7125-D6F9-9B4C-F7CA8C256F44}"/>
                  </a:ext>
                </a:extLst>
              </p14:cNvPr>
              <p14:cNvContentPartPr/>
              <p14:nvPr/>
            </p14:nvContentPartPr>
            <p14:xfrm>
              <a:off x="1229156" y="4710040"/>
              <a:ext cx="1695240" cy="166320"/>
            </p14:xfrm>
          </p:contentPart>
        </mc:Choice>
        <mc:Fallback xmlns="">
          <p:pic>
            <p:nvPicPr>
              <p:cNvPr id="238" name="Ink 237">
                <a:extLst>
                  <a:ext uri="{FF2B5EF4-FFF2-40B4-BE49-F238E27FC236}">
                    <a16:creationId xmlns:a16="http://schemas.microsoft.com/office/drawing/2014/main" id="{0E89BA60-7125-D6F9-9B4C-F7CA8C256F44}"/>
                  </a:ext>
                </a:extLst>
              </p:cNvPr>
              <p:cNvPicPr/>
              <p:nvPr/>
            </p:nvPicPr>
            <p:blipFill>
              <a:blip r:embed="rId114"/>
              <a:stretch>
                <a:fillRect/>
              </a:stretch>
            </p:blipFill>
            <p:spPr>
              <a:xfrm>
                <a:off x="1223036" y="4703920"/>
                <a:ext cx="1707480" cy="178560"/>
              </a:xfrm>
              <a:prstGeom prst="rect">
                <a:avLst/>
              </a:prstGeom>
            </p:spPr>
          </p:pic>
        </mc:Fallback>
      </mc:AlternateContent>
      <mc:AlternateContent xmlns:mc="http://schemas.openxmlformats.org/markup-compatibility/2006" xmlns:p14="http://schemas.microsoft.com/office/powerpoint/2010/main">
        <mc:Choice Requires="p14">
          <p:contentPart p14:bwMode="auto" r:id="rId265">
            <p14:nvContentPartPr>
              <p14:cNvPr id="239" name="Ink 238">
                <a:extLst>
                  <a:ext uri="{FF2B5EF4-FFF2-40B4-BE49-F238E27FC236}">
                    <a16:creationId xmlns:a16="http://schemas.microsoft.com/office/drawing/2014/main" id="{BF8E4F1B-4F6E-B1BB-C48F-12B6AFDDCA91}"/>
                  </a:ext>
                </a:extLst>
              </p14:cNvPr>
              <p14:cNvContentPartPr/>
              <p14:nvPr/>
            </p14:nvContentPartPr>
            <p14:xfrm>
              <a:off x="1814876" y="4742080"/>
              <a:ext cx="21960" cy="88920"/>
            </p14:xfrm>
          </p:contentPart>
        </mc:Choice>
        <mc:Fallback xmlns="">
          <p:pic>
            <p:nvPicPr>
              <p:cNvPr id="239" name="Ink 238">
                <a:extLst>
                  <a:ext uri="{FF2B5EF4-FFF2-40B4-BE49-F238E27FC236}">
                    <a16:creationId xmlns:a16="http://schemas.microsoft.com/office/drawing/2014/main" id="{BF8E4F1B-4F6E-B1BB-C48F-12B6AFDDCA91}"/>
                  </a:ext>
                </a:extLst>
              </p:cNvPr>
              <p:cNvPicPr/>
              <p:nvPr/>
            </p:nvPicPr>
            <p:blipFill>
              <a:blip r:embed="rId131"/>
              <a:stretch>
                <a:fillRect/>
              </a:stretch>
            </p:blipFill>
            <p:spPr>
              <a:xfrm>
                <a:off x="1808756" y="4735960"/>
                <a:ext cx="34200" cy="101160"/>
              </a:xfrm>
              <a:prstGeom prst="rect">
                <a:avLst/>
              </a:prstGeom>
            </p:spPr>
          </p:pic>
        </mc:Fallback>
      </mc:AlternateContent>
      <mc:AlternateContent xmlns:mc="http://schemas.openxmlformats.org/markup-compatibility/2006" xmlns:p14="http://schemas.microsoft.com/office/powerpoint/2010/main">
        <mc:Choice Requires="p14">
          <p:contentPart p14:bwMode="auto" r:id="rId266">
            <p14:nvContentPartPr>
              <p14:cNvPr id="240" name="Ink 239">
                <a:extLst>
                  <a:ext uri="{FF2B5EF4-FFF2-40B4-BE49-F238E27FC236}">
                    <a16:creationId xmlns:a16="http://schemas.microsoft.com/office/drawing/2014/main" id="{F9B32AA3-B0EE-3FC8-0850-3EB291E85A46}"/>
                  </a:ext>
                </a:extLst>
              </p14:cNvPr>
              <p14:cNvContentPartPr/>
              <p14:nvPr/>
            </p14:nvContentPartPr>
            <p14:xfrm>
              <a:off x="1292156" y="4378480"/>
              <a:ext cx="131040" cy="27360"/>
            </p14:xfrm>
          </p:contentPart>
        </mc:Choice>
        <mc:Fallback xmlns="">
          <p:pic>
            <p:nvPicPr>
              <p:cNvPr id="240" name="Ink 239">
                <a:extLst>
                  <a:ext uri="{FF2B5EF4-FFF2-40B4-BE49-F238E27FC236}">
                    <a16:creationId xmlns:a16="http://schemas.microsoft.com/office/drawing/2014/main" id="{F9B32AA3-B0EE-3FC8-0850-3EB291E85A46}"/>
                  </a:ext>
                </a:extLst>
              </p:cNvPr>
              <p:cNvPicPr/>
              <p:nvPr/>
            </p:nvPicPr>
            <p:blipFill>
              <a:blip r:embed="rId133"/>
              <a:stretch>
                <a:fillRect/>
              </a:stretch>
            </p:blipFill>
            <p:spPr>
              <a:xfrm>
                <a:off x="1286036" y="4372360"/>
                <a:ext cx="143280" cy="39600"/>
              </a:xfrm>
              <a:prstGeom prst="rect">
                <a:avLst/>
              </a:prstGeom>
            </p:spPr>
          </p:pic>
        </mc:Fallback>
      </mc:AlternateContent>
      <mc:AlternateContent xmlns:mc="http://schemas.openxmlformats.org/markup-compatibility/2006" xmlns:p14="http://schemas.microsoft.com/office/powerpoint/2010/main">
        <mc:Choice Requires="p14">
          <p:contentPart p14:bwMode="auto" r:id="rId267">
            <p14:nvContentPartPr>
              <p14:cNvPr id="241" name="Ink 240">
                <a:extLst>
                  <a:ext uri="{FF2B5EF4-FFF2-40B4-BE49-F238E27FC236}">
                    <a16:creationId xmlns:a16="http://schemas.microsoft.com/office/drawing/2014/main" id="{EAB23406-AA04-CFF6-706A-51F0DA381159}"/>
                  </a:ext>
                </a:extLst>
              </p14:cNvPr>
              <p14:cNvContentPartPr/>
              <p14:nvPr/>
            </p14:nvContentPartPr>
            <p14:xfrm>
              <a:off x="993356" y="4249960"/>
              <a:ext cx="74160" cy="234720"/>
            </p14:xfrm>
          </p:contentPart>
        </mc:Choice>
        <mc:Fallback xmlns="">
          <p:pic>
            <p:nvPicPr>
              <p:cNvPr id="241" name="Ink 240">
                <a:extLst>
                  <a:ext uri="{FF2B5EF4-FFF2-40B4-BE49-F238E27FC236}">
                    <a16:creationId xmlns:a16="http://schemas.microsoft.com/office/drawing/2014/main" id="{EAB23406-AA04-CFF6-706A-51F0DA381159}"/>
                  </a:ext>
                </a:extLst>
              </p:cNvPr>
              <p:cNvPicPr/>
              <p:nvPr/>
            </p:nvPicPr>
            <p:blipFill>
              <a:blip r:embed="rId178"/>
              <a:stretch>
                <a:fillRect/>
              </a:stretch>
            </p:blipFill>
            <p:spPr>
              <a:xfrm>
                <a:off x="987236" y="4243849"/>
                <a:ext cx="86400" cy="246941"/>
              </a:xfrm>
              <a:prstGeom prst="rect">
                <a:avLst/>
              </a:prstGeom>
            </p:spPr>
          </p:pic>
        </mc:Fallback>
      </mc:AlternateContent>
      <mc:AlternateContent xmlns:mc="http://schemas.openxmlformats.org/markup-compatibility/2006" xmlns:p14="http://schemas.microsoft.com/office/powerpoint/2010/main">
        <mc:Choice Requires="p14">
          <p:contentPart p14:bwMode="auto" r:id="rId268">
            <p14:nvContentPartPr>
              <p14:cNvPr id="242" name="Ink 241">
                <a:extLst>
                  <a:ext uri="{FF2B5EF4-FFF2-40B4-BE49-F238E27FC236}">
                    <a16:creationId xmlns:a16="http://schemas.microsoft.com/office/drawing/2014/main" id="{A1C5E824-DC45-4365-FF22-3E4AD2DC77C3}"/>
                  </a:ext>
                </a:extLst>
              </p14:cNvPr>
              <p14:cNvContentPartPr/>
              <p14:nvPr/>
            </p14:nvContentPartPr>
            <p14:xfrm>
              <a:off x="995516" y="4381720"/>
              <a:ext cx="75600" cy="14400"/>
            </p14:xfrm>
          </p:contentPart>
        </mc:Choice>
        <mc:Fallback xmlns="">
          <p:pic>
            <p:nvPicPr>
              <p:cNvPr id="242" name="Ink 241">
                <a:extLst>
                  <a:ext uri="{FF2B5EF4-FFF2-40B4-BE49-F238E27FC236}">
                    <a16:creationId xmlns:a16="http://schemas.microsoft.com/office/drawing/2014/main" id="{A1C5E824-DC45-4365-FF22-3E4AD2DC77C3}"/>
                  </a:ext>
                </a:extLst>
              </p:cNvPr>
              <p:cNvPicPr/>
              <p:nvPr/>
            </p:nvPicPr>
            <p:blipFill>
              <a:blip r:embed="rId180"/>
              <a:stretch>
                <a:fillRect/>
              </a:stretch>
            </p:blipFill>
            <p:spPr>
              <a:xfrm>
                <a:off x="989396" y="4375749"/>
                <a:ext cx="87840" cy="26341"/>
              </a:xfrm>
              <a:prstGeom prst="rect">
                <a:avLst/>
              </a:prstGeom>
            </p:spPr>
          </p:pic>
        </mc:Fallback>
      </mc:AlternateContent>
      <mc:AlternateContent xmlns:mc="http://schemas.openxmlformats.org/markup-compatibility/2006" xmlns:p14="http://schemas.microsoft.com/office/powerpoint/2010/main">
        <mc:Choice Requires="p14">
          <p:contentPart p14:bwMode="auto" r:id="rId269">
            <p14:nvContentPartPr>
              <p14:cNvPr id="243" name="Ink 242">
                <a:extLst>
                  <a:ext uri="{FF2B5EF4-FFF2-40B4-BE49-F238E27FC236}">
                    <a16:creationId xmlns:a16="http://schemas.microsoft.com/office/drawing/2014/main" id="{04482282-19D6-E7FD-3DD6-18A0B4783A9A}"/>
                  </a:ext>
                </a:extLst>
              </p14:cNvPr>
              <p14:cNvContentPartPr/>
              <p14:nvPr/>
            </p14:nvContentPartPr>
            <p14:xfrm>
              <a:off x="1088756" y="4430320"/>
              <a:ext cx="32040" cy="55800"/>
            </p14:xfrm>
          </p:contentPart>
        </mc:Choice>
        <mc:Fallback xmlns="">
          <p:pic>
            <p:nvPicPr>
              <p:cNvPr id="243" name="Ink 242">
                <a:extLst>
                  <a:ext uri="{FF2B5EF4-FFF2-40B4-BE49-F238E27FC236}">
                    <a16:creationId xmlns:a16="http://schemas.microsoft.com/office/drawing/2014/main" id="{04482282-19D6-E7FD-3DD6-18A0B4783A9A}"/>
                  </a:ext>
                </a:extLst>
              </p:cNvPr>
              <p:cNvPicPr/>
              <p:nvPr/>
            </p:nvPicPr>
            <p:blipFill>
              <a:blip r:embed="rId182"/>
              <a:stretch>
                <a:fillRect/>
              </a:stretch>
            </p:blipFill>
            <p:spPr>
              <a:xfrm>
                <a:off x="1082636" y="4424160"/>
                <a:ext cx="44280" cy="68119"/>
              </a:xfrm>
              <a:prstGeom prst="rect">
                <a:avLst/>
              </a:prstGeom>
            </p:spPr>
          </p:pic>
        </mc:Fallback>
      </mc:AlternateContent>
      <mc:AlternateContent xmlns:mc="http://schemas.openxmlformats.org/markup-compatibility/2006" xmlns:p14="http://schemas.microsoft.com/office/powerpoint/2010/main">
        <mc:Choice Requires="p14">
          <p:contentPart p14:bwMode="auto" r:id="rId270">
            <p14:nvContentPartPr>
              <p14:cNvPr id="244" name="Ink 243">
                <a:extLst>
                  <a:ext uri="{FF2B5EF4-FFF2-40B4-BE49-F238E27FC236}">
                    <a16:creationId xmlns:a16="http://schemas.microsoft.com/office/drawing/2014/main" id="{43ACE6FF-1EB8-C854-FC3A-AA97CA63CDA6}"/>
                  </a:ext>
                </a:extLst>
              </p14:cNvPr>
              <p14:cNvContentPartPr/>
              <p14:nvPr/>
            </p14:nvContentPartPr>
            <p14:xfrm>
              <a:off x="1448396" y="4366600"/>
              <a:ext cx="11520" cy="21960"/>
            </p14:xfrm>
          </p:contentPart>
        </mc:Choice>
        <mc:Fallback xmlns="">
          <p:pic>
            <p:nvPicPr>
              <p:cNvPr id="244" name="Ink 243">
                <a:extLst>
                  <a:ext uri="{FF2B5EF4-FFF2-40B4-BE49-F238E27FC236}">
                    <a16:creationId xmlns:a16="http://schemas.microsoft.com/office/drawing/2014/main" id="{43ACE6FF-1EB8-C854-FC3A-AA97CA63CDA6}"/>
                  </a:ext>
                </a:extLst>
              </p:cNvPr>
              <p:cNvPicPr/>
              <p:nvPr/>
            </p:nvPicPr>
            <p:blipFill>
              <a:blip r:embed="rId184"/>
              <a:stretch>
                <a:fillRect/>
              </a:stretch>
            </p:blipFill>
            <p:spPr>
              <a:xfrm>
                <a:off x="1442276" y="4360480"/>
                <a:ext cx="23760" cy="34200"/>
              </a:xfrm>
              <a:prstGeom prst="rect">
                <a:avLst/>
              </a:prstGeom>
            </p:spPr>
          </p:pic>
        </mc:Fallback>
      </mc:AlternateContent>
      <mc:AlternateContent xmlns:mc="http://schemas.openxmlformats.org/markup-compatibility/2006" xmlns:p14="http://schemas.microsoft.com/office/powerpoint/2010/main">
        <mc:Choice Requires="p14">
          <p:contentPart p14:bwMode="auto" r:id="rId271">
            <p14:nvContentPartPr>
              <p14:cNvPr id="245" name="Ink 244">
                <a:extLst>
                  <a:ext uri="{FF2B5EF4-FFF2-40B4-BE49-F238E27FC236}">
                    <a16:creationId xmlns:a16="http://schemas.microsoft.com/office/drawing/2014/main" id="{59ADFCC6-7BB6-590F-FDE1-6E3873B9AF47}"/>
                  </a:ext>
                </a:extLst>
              </p14:cNvPr>
              <p14:cNvContentPartPr/>
              <p14:nvPr/>
            </p14:nvContentPartPr>
            <p14:xfrm>
              <a:off x="1456676" y="4388200"/>
              <a:ext cx="360" cy="360"/>
            </p14:xfrm>
          </p:contentPart>
        </mc:Choice>
        <mc:Fallback xmlns="">
          <p:pic>
            <p:nvPicPr>
              <p:cNvPr id="245" name="Ink 244">
                <a:extLst>
                  <a:ext uri="{FF2B5EF4-FFF2-40B4-BE49-F238E27FC236}">
                    <a16:creationId xmlns:a16="http://schemas.microsoft.com/office/drawing/2014/main" id="{59ADFCC6-7BB6-590F-FDE1-6E3873B9AF47}"/>
                  </a:ext>
                </a:extLst>
              </p:cNvPr>
              <p:cNvPicPr/>
              <p:nvPr/>
            </p:nvPicPr>
            <p:blipFill>
              <a:blip r:embed="rId186"/>
              <a:stretch>
                <a:fillRect/>
              </a:stretch>
            </p:blipFill>
            <p:spPr>
              <a:xfrm>
                <a:off x="1450556" y="438208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72">
            <p14:nvContentPartPr>
              <p14:cNvPr id="246" name="Ink 245">
                <a:extLst>
                  <a:ext uri="{FF2B5EF4-FFF2-40B4-BE49-F238E27FC236}">
                    <a16:creationId xmlns:a16="http://schemas.microsoft.com/office/drawing/2014/main" id="{DB596E02-EC4A-97CA-935B-4091D6FE3BB6}"/>
                  </a:ext>
                </a:extLst>
              </p14:cNvPr>
              <p14:cNvContentPartPr/>
              <p14:nvPr/>
            </p14:nvContentPartPr>
            <p14:xfrm>
              <a:off x="1452716" y="4384600"/>
              <a:ext cx="27000" cy="8640"/>
            </p14:xfrm>
          </p:contentPart>
        </mc:Choice>
        <mc:Fallback xmlns="">
          <p:pic>
            <p:nvPicPr>
              <p:cNvPr id="246" name="Ink 245">
                <a:extLst>
                  <a:ext uri="{FF2B5EF4-FFF2-40B4-BE49-F238E27FC236}">
                    <a16:creationId xmlns:a16="http://schemas.microsoft.com/office/drawing/2014/main" id="{DB596E02-EC4A-97CA-935B-4091D6FE3BB6}"/>
                  </a:ext>
                </a:extLst>
              </p:cNvPr>
              <p:cNvPicPr/>
              <p:nvPr/>
            </p:nvPicPr>
            <p:blipFill>
              <a:blip r:embed="rId188"/>
              <a:stretch>
                <a:fillRect/>
              </a:stretch>
            </p:blipFill>
            <p:spPr>
              <a:xfrm>
                <a:off x="1446596" y="4378480"/>
                <a:ext cx="39240" cy="20880"/>
              </a:xfrm>
              <a:prstGeom prst="rect">
                <a:avLst/>
              </a:prstGeom>
            </p:spPr>
          </p:pic>
        </mc:Fallback>
      </mc:AlternateContent>
      <mc:AlternateContent xmlns:mc="http://schemas.openxmlformats.org/markup-compatibility/2006" xmlns:p14="http://schemas.microsoft.com/office/powerpoint/2010/main">
        <mc:Choice Requires="p14">
          <p:contentPart p14:bwMode="auto" r:id="rId273">
            <p14:nvContentPartPr>
              <p14:cNvPr id="247" name="Ink 246">
                <a:extLst>
                  <a:ext uri="{FF2B5EF4-FFF2-40B4-BE49-F238E27FC236}">
                    <a16:creationId xmlns:a16="http://schemas.microsoft.com/office/drawing/2014/main" id="{42BE2E9B-E67B-0EEF-D82E-58ECA78BA5C3}"/>
                  </a:ext>
                </a:extLst>
              </p14:cNvPr>
              <p14:cNvContentPartPr/>
              <p14:nvPr/>
            </p14:nvContentPartPr>
            <p14:xfrm>
              <a:off x="1547756" y="4380280"/>
              <a:ext cx="20160" cy="6480"/>
            </p14:xfrm>
          </p:contentPart>
        </mc:Choice>
        <mc:Fallback xmlns="">
          <p:pic>
            <p:nvPicPr>
              <p:cNvPr id="247" name="Ink 246">
                <a:extLst>
                  <a:ext uri="{FF2B5EF4-FFF2-40B4-BE49-F238E27FC236}">
                    <a16:creationId xmlns:a16="http://schemas.microsoft.com/office/drawing/2014/main" id="{42BE2E9B-E67B-0EEF-D82E-58ECA78BA5C3}"/>
                  </a:ext>
                </a:extLst>
              </p:cNvPr>
              <p:cNvPicPr/>
              <p:nvPr/>
            </p:nvPicPr>
            <p:blipFill>
              <a:blip r:embed="rId190"/>
              <a:stretch>
                <a:fillRect/>
              </a:stretch>
            </p:blipFill>
            <p:spPr>
              <a:xfrm>
                <a:off x="1541636" y="4374160"/>
                <a:ext cx="32400" cy="18720"/>
              </a:xfrm>
              <a:prstGeom prst="rect">
                <a:avLst/>
              </a:prstGeom>
            </p:spPr>
          </p:pic>
        </mc:Fallback>
      </mc:AlternateContent>
      <mc:AlternateContent xmlns:mc="http://schemas.openxmlformats.org/markup-compatibility/2006" xmlns:p14="http://schemas.microsoft.com/office/powerpoint/2010/main">
        <mc:Choice Requires="p14">
          <p:contentPart p14:bwMode="auto" r:id="rId274">
            <p14:nvContentPartPr>
              <p14:cNvPr id="248" name="Ink 247">
                <a:extLst>
                  <a:ext uri="{FF2B5EF4-FFF2-40B4-BE49-F238E27FC236}">
                    <a16:creationId xmlns:a16="http://schemas.microsoft.com/office/drawing/2014/main" id="{B0A8ECB4-BDC2-2CFD-61A6-24A6B0117AB7}"/>
                  </a:ext>
                </a:extLst>
              </p14:cNvPr>
              <p14:cNvContentPartPr/>
              <p14:nvPr/>
            </p14:nvContentPartPr>
            <p14:xfrm>
              <a:off x="1603196" y="4360840"/>
              <a:ext cx="28080" cy="7920"/>
            </p14:xfrm>
          </p:contentPart>
        </mc:Choice>
        <mc:Fallback xmlns="">
          <p:pic>
            <p:nvPicPr>
              <p:cNvPr id="248" name="Ink 247">
                <a:extLst>
                  <a:ext uri="{FF2B5EF4-FFF2-40B4-BE49-F238E27FC236}">
                    <a16:creationId xmlns:a16="http://schemas.microsoft.com/office/drawing/2014/main" id="{B0A8ECB4-BDC2-2CFD-61A6-24A6B0117AB7}"/>
                  </a:ext>
                </a:extLst>
              </p:cNvPr>
              <p:cNvPicPr/>
              <p:nvPr/>
            </p:nvPicPr>
            <p:blipFill>
              <a:blip r:embed="rId192"/>
              <a:stretch>
                <a:fillRect/>
              </a:stretch>
            </p:blipFill>
            <p:spPr>
              <a:xfrm>
                <a:off x="1597076" y="4354720"/>
                <a:ext cx="40320" cy="20160"/>
              </a:xfrm>
              <a:prstGeom prst="rect">
                <a:avLst/>
              </a:prstGeom>
            </p:spPr>
          </p:pic>
        </mc:Fallback>
      </mc:AlternateContent>
      <mc:AlternateContent xmlns:mc="http://schemas.openxmlformats.org/markup-compatibility/2006" xmlns:p14="http://schemas.microsoft.com/office/powerpoint/2010/main">
        <mc:Choice Requires="p14">
          <p:contentPart p14:bwMode="auto" r:id="rId275">
            <p14:nvContentPartPr>
              <p14:cNvPr id="249" name="Ink 248">
                <a:extLst>
                  <a:ext uri="{FF2B5EF4-FFF2-40B4-BE49-F238E27FC236}">
                    <a16:creationId xmlns:a16="http://schemas.microsoft.com/office/drawing/2014/main" id="{EBCD2C79-C83A-42DD-6C5C-B0791419FE00}"/>
                  </a:ext>
                </a:extLst>
              </p14:cNvPr>
              <p14:cNvContentPartPr/>
              <p14:nvPr/>
            </p14:nvContentPartPr>
            <p14:xfrm>
              <a:off x="1658636" y="4366240"/>
              <a:ext cx="19440" cy="4680"/>
            </p14:xfrm>
          </p:contentPart>
        </mc:Choice>
        <mc:Fallback xmlns="">
          <p:pic>
            <p:nvPicPr>
              <p:cNvPr id="249" name="Ink 248">
                <a:extLst>
                  <a:ext uri="{FF2B5EF4-FFF2-40B4-BE49-F238E27FC236}">
                    <a16:creationId xmlns:a16="http://schemas.microsoft.com/office/drawing/2014/main" id="{EBCD2C79-C83A-42DD-6C5C-B0791419FE00}"/>
                  </a:ext>
                </a:extLst>
              </p:cNvPr>
              <p:cNvPicPr/>
              <p:nvPr/>
            </p:nvPicPr>
            <p:blipFill>
              <a:blip r:embed="rId194"/>
              <a:stretch>
                <a:fillRect/>
              </a:stretch>
            </p:blipFill>
            <p:spPr>
              <a:xfrm>
                <a:off x="1652516" y="4360557"/>
                <a:ext cx="31680" cy="16046"/>
              </a:xfrm>
              <a:prstGeom prst="rect">
                <a:avLst/>
              </a:prstGeom>
            </p:spPr>
          </p:pic>
        </mc:Fallback>
      </mc:AlternateContent>
      <mc:AlternateContent xmlns:mc="http://schemas.openxmlformats.org/markup-compatibility/2006" xmlns:p14="http://schemas.microsoft.com/office/powerpoint/2010/main">
        <mc:Choice Requires="p14">
          <p:contentPart p14:bwMode="auto" r:id="rId276">
            <p14:nvContentPartPr>
              <p14:cNvPr id="250" name="Ink 249">
                <a:extLst>
                  <a:ext uri="{FF2B5EF4-FFF2-40B4-BE49-F238E27FC236}">
                    <a16:creationId xmlns:a16="http://schemas.microsoft.com/office/drawing/2014/main" id="{1AC9D2BF-31CA-5612-7928-C1CC3635295E}"/>
                  </a:ext>
                </a:extLst>
              </p14:cNvPr>
              <p14:cNvContentPartPr/>
              <p14:nvPr/>
            </p14:nvContentPartPr>
            <p14:xfrm>
              <a:off x="1733516" y="4386040"/>
              <a:ext cx="41760" cy="3960"/>
            </p14:xfrm>
          </p:contentPart>
        </mc:Choice>
        <mc:Fallback xmlns="">
          <p:pic>
            <p:nvPicPr>
              <p:cNvPr id="250" name="Ink 249">
                <a:extLst>
                  <a:ext uri="{FF2B5EF4-FFF2-40B4-BE49-F238E27FC236}">
                    <a16:creationId xmlns:a16="http://schemas.microsoft.com/office/drawing/2014/main" id="{1AC9D2BF-31CA-5612-7928-C1CC3635295E}"/>
                  </a:ext>
                </a:extLst>
              </p:cNvPr>
              <p:cNvPicPr/>
              <p:nvPr/>
            </p:nvPicPr>
            <p:blipFill>
              <a:blip r:embed="rId196"/>
              <a:stretch>
                <a:fillRect/>
              </a:stretch>
            </p:blipFill>
            <p:spPr>
              <a:xfrm>
                <a:off x="1727396" y="4379920"/>
                <a:ext cx="5400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277">
            <p14:nvContentPartPr>
              <p14:cNvPr id="251" name="Ink 250">
                <a:extLst>
                  <a:ext uri="{FF2B5EF4-FFF2-40B4-BE49-F238E27FC236}">
                    <a16:creationId xmlns:a16="http://schemas.microsoft.com/office/drawing/2014/main" id="{4F1361A9-33D5-4D32-1262-28A5EBCB6547}"/>
                  </a:ext>
                </a:extLst>
              </p14:cNvPr>
              <p14:cNvContentPartPr/>
              <p14:nvPr/>
            </p14:nvContentPartPr>
            <p14:xfrm>
              <a:off x="1808756" y="4378840"/>
              <a:ext cx="18360" cy="3960"/>
            </p14:xfrm>
          </p:contentPart>
        </mc:Choice>
        <mc:Fallback xmlns="">
          <p:pic>
            <p:nvPicPr>
              <p:cNvPr id="251" name="Ink 250">
                <a:extLst>
                  <a:ext uri="{FF2B5EF4-FFF2-40B4-BE49-F238E27FC236}">
                    <a16:creationId xmlns:a16="http://schemas.microsoft.com/office/drawing/2014/main" id="{4F1361A9-33D5-4D32-1262-28A5EBCB6547}"/>
                  </a:ext>
                </a:extLst>
              </p:cNvPr>
              <p:cNvPicPr/>
              <p:nvPr/>
            </p:nvPicPr>
            <p:blipFill>
              <a:blip r:embed="rId198"/>
              <a:stretch>
                <a:fillRect/>
              </a:stretch>
            </p:blipFill>
            <p:spPr>
              <a:xfrm>
                <a:off x="1802636" y="4372720"/>
                <a:ext cx="3060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278">
            <p14:nvContentPartPr>
              <p14:cNvPr id="252" name="Ink 251">
                <a:extLst>
                  <a:ext uri="{FF2B5EF4-FFF2-40B4-BE49-F238E27FC236}">
                    <a16:creationId xmlns:a16="http://schemas.microsoft.com/office/drawing/2014/main" id="{8187142D-BC53-3F84-E9D4-AEB2BFEE2773}"/>
                  </a:ext>
                </a:extLst>
              </p14:cNvPr>
              <p14:cNvContentPartPr/>
              <p14:nvPr/>
            </p14:nvContentPartPr>
            <p14:xfrm>
              <a:off x="1820636" y="4702480"/>
              <a:ext cx="1800" cy="24480"/>
            </p14:xfrm>
          </p:contentPart>
        </mc:Choice>
        <mc:Fallback xmlns="">
          <p:pic>
            <p:nvPicPr>
              <p:cNvPr id="252" name="Ink 251">
                <a:extLst>
                  <a:ext uri="{FF2B5EF4-FFF2-40B4-BE49-F238E27FC236}">
                    <a16:creationId xmlns:a16="http://schemas.microsoft.com/office/drawing/2014/main" id="{8187142D-BC53-3F84-E9D4-AEB2BFEE2773}"/>
                  </a:ext>
                </a:extLst>
              </p:cNvPr>
              <p:cNvPicPr/>
              <p:nvPr/>
            </p:nvPicPr>
            <p:blipFill>
              <a:blip r:embed="rId200"/>
              <a:stretch>
                <a:fillRect/>
              </a:stretch>
            </p:blipFill>
            <p:spPr>
              <a:xfrm>
                <a:off x="1812986" y="4696360"/>
                <a:ext cx="17100" cy="36720"/>
              </a:xfrm>
              <a:prstGeom prst="rect">
                <a:avLst/>
              </a:prstGeom>
            </p:spPr>
          </p:pic>
        </mc:Fallback>
      </mc:AlternateContent>
      <mc:AlternateContent xmlns:mc="http://schemas.openxmlformats.org/markup-compatibility/2006" xmlns:p14="http://schemas.microsoft.com/office/powerpoint/2010/main">
        <mc:Choice Requires="p14">
          <p:contentPart p14:bwMode="auto" r:id="rId279">
            <p14:nvContentPartPr>
              <p14:cNvPr id="253" name="Ink 252">
                <a:extLst>
                  <a:ext uri="{FF2B5EF4-FFF2-40B4-BE49-F238E27FC236}">
                    <a16:creationId xmlns:a16="http://schemas.microsoft.com/office/drawing/2014/main" id="{7359D99C-97ED-6B97-D98B-BB4D4D83DF71}"/>
                  </a:ext>
                </a:extLst>
              </p14:cNvPr>
              <p14:cNvContentPartPr/>
              <p14:nvPr/>
            </p14:nvContentPartPr>
            <p14:xfrm>
              <a:off x="1830356" y="4633720"/>
              <a:ext cx="6120" cy="20520"/>
            </p14:xfrm>
          </p:contentPart>
        </mc:Choice>
        <mc:Fallback xmlns="">
          <p:pic>
            <p:nvPicPr>
              <p:cNvPr id="253" name="Ink 252">
                <a:extLst>
                  <a:ext uri="{FF2B5EF4-FFF2-40B4-BE49-F238E27FC236}">
                    <a16:creationId xmlns:a16="http://schemas.microsoft.com/office/drawing/2014/main" id="{7359D99C-97ED-6B97-D98B-BB4D4D83DF71}"/>
                  </a:ext>
                </a:extLst>
              </p:cNvPr>
              <p:cNvPicPr/>
              <p:nvPr/>
            </p:nvPicPr>
            <p:blipFill>
              <a:blip r:embed="rId202"/>
              <a:stretch>
                <a:fillRect/>
              </a:stretch>
            </p:blipFill>
            <p:spPr>
              <a:xfrm>
                <a:off x="1824236" y="4627600"/>
                <a:ext cx="18360" cy="32760"/>
              </a:xfrm>
              <a:prstGeom prst="rect">
                <a:avLst/>
              </a:prstGeom>
            </p:spPr>
          </p:pic>
        </mc:Fallback>
      </mc:AlternateContent>
      <mc:AlternateContent xmlns:mc="http://schemas.openxmlformats.org/markup-compatibility/2006" xmlns:p14="http://schemas.microsoft.com/office/powerpoint/2010/main">
        <mc:Choice Requires="p14">
          <p:contentPart p14:bwMode="auto" r:id="rId280">
            <p14:nvContentPartPr>
              <p14:cNvPr id="254" name="Ink 253">
                <a:extLst>
                  <a:ext uri="{FF2B5EF4-FFF2-40B4-BE49-F238E27FC236}">
                    <a16:creationId xmlns:a16="http://schemas.microsoft.com/office/drawing/2014/main" id="{C74F851A-B73C-47A1-B138-41C9ADEBAA18}"/>
                  </a:ext>
                </a:extLst>
              </p14:cNvPr>
              <p14:cNvContentPartPr/>
              <p14:nvPr/>
            </p14:nvContentPartPr>
            <p14:xfrm>
              <a:off x="1832516" y="4575760"/>
              <a:ext cx="4320" cy="19080"/>
            </p14:xfrm>
          </p:contentPart>
        </mc:Choice>
        <mc:Fallback xmlns="">
          <p:pic>
            <p:nvPicPr>
              <p:cNvPr id="254" name="Ink 253">
                <a:extLst>
                  <a:ext uri="{FF2B5EF4-FFF2-40B4-BE49-F238E27FC236}">
                    <a16:creationId xmlns:a16="http://schemas.microsoft.com/office/drawing/2014/main" id="{C74F851A-B73C-47A1-B138-41C9ADEBAA18}"/>
                  </a:ext>
                </a:extLst>
              </p:cNvPr>
              <p:cNvPicPr/>
              <p:nvPr/>
            </p:nvPicPr>
            <p:blipFill>
              <a:blip r:embed="rId204"/>
              <a:stretch>
                <a:fillRect/>
              </a:stretch>
            </p:blipFill>
            <p:spPr>
              <a:xfrm>
                <a:off x="1826396" y="4569640"/>
                <a:ext cx="16560" cy="31320"/>
              </a:xfrm>
              <a:prstGeom prst="rect">
                <a:avLst/>
              </a:prstGeom>
            </p:spPr>
          </p:pic>
        </mc:Fallback>
      </mc:AlternateContent>
      <mc:AlternateContent xmlns:mc="http://schemas.openxmlformats.org/markup-compatibility/2006" xmlns:p14="http://schemas.microsoft.com/office/powerpoint/2010/main">
        <mc:Choice Requires="p14">
          <p:contentPart p14:bwMode="auto" r:id="rId281">
            <p14:nvContentPartPr>
              <p14:cNvPr id="255" name="Ink 254">
                <a:extLst>
                  <a:ext uri="{FF2B5EF4-FFF2-40B4-BE49-F238E27FC236}">
                    <a16:creationId xmlns:a16="http://schemas.microsoft.com/office/drawing/2014/main" id="{C92BA4B7-7005-C365-DCB5-EE660E768180}"/>
                  </a:ext>
                </a:extLst>
              </p14:cNvPr>
              <p14:cNvContentPartPr/>
              <p14:nvPr/>
            </p14:nvContentPartPr>
            <p14:xfrm>
              <a:off x="1838276" y="4483240"/>
              <a:ext cx="3960" cy="30240"/>
            </p14:xfrm>
          </p:contentPart>
        </mc:Choice>
        <mc:Fallback xmlns="">
          <p:pic>
            <p:nvPicPr>
              <p:cNvPr id="255" name="Ink 254">
                <a:extLst>
                  <a:ext uri="{FF2B5EF4-FFF2-40B4-BE49-F238E27FC236}">
                    <a16:creationId xmlns:a16="http://schemas.microsoft.com/office/drawing/2014/main" id="{C92BA4B7-7005-C365-DCB5-EE660E768180}"/>
                  </a:ext>
                </a:extLst>
              </p:cNvPr>
              <p:cNvPicPr/>
              <p:nvPr/>
            </p:nvPicPr>
            <p:blipFill>
              <a:blip r:embed="rId206"/>
              <a:stretch>
                <a:fillRect/>
              </a:stretch>
            </p:blipFill>
            <p:spPr>
              <a:xfrm>
                <a:off x="1832156" y="4477192"/>
                <a:ext cx="16200" cy="42336"/>
              </a:xfrm>
              <a:prstGeom prst="rect">
                <a:avLst/>
              </a:prstGeom>
            </p:spPr>
          </p:pic>
        </mc:Fallback>
      </mc:AlternateContent>
      <mc:AlternateContent xmlns:mc="http://schemas.openxmlformats.org/markup-compatibility/2006" xmlns:p14="http://schemas.microsoft.com/office/powerpoint/2010/main">
        <mc:Choice Requires="p14">
          <p:contentPart p14:bwMode="auto" r:id="rId282">
            <p14:nvContentPartPr>
              <p14:cNvPr id="256" name="Ink 255">
                <a:extLst>
                  <a:ext uri="{FF2B5EF4-FFF2-40B4-BE49-F238E27FC236}">
                    <a16:creationId xmlns:a16="http://schemas.microsoft.com/office/drawing/2014/main" id="{81CC9945-6492-54CF-07A5-28C719324E36}"/>
                  </a:ext>
                </a:extLst>
              </p14:cNvPr>
              <p14:cNvContentPartPr/>
              <p14:nvPr/>
            </p14:nvContentPartPr>
            <p14:xfrm>
              <a:off x="1837916" y="4389640"/>
              <a:ext cx="6840" cy="31680"/>
            </p14:xfrm>
          </p:contentPart>
        </mc:Choice>
        <mc:Fallback xmlns="">
          <p:pic>
            <p:nvPicPr>
              <p:cNvPr id="256" name="Ink 255">
                <a:extLst>
                  <a:ext uri="{FF2B5EF4-FFF2-40B4-BE49-F238E27FC236}">
                    <a16:creationId xmlns:a16="http://schemas.microsoft.com/office/drawing/2014/main" id="{81CC9945-6492-54CF-07A5-28C719324E36}"/>
                  </a:ext>
                </a:extLst>
              </p:cNvPr>
              <p:cNvPicPr/>
              <p:nvPr/>
            </p:nvPicPr>
            <p:blipFill>
              <a:blip r:embed="rId208"/>
              <a:stretch>
                <a:fillRect/>
              </a:stretch>
            </p:blipFill>
            <p:spPr>
              <a:xfrm>
                <a:off x="1831796" y="4383520"/>
                <a:ext cx="19080" cy="43920"/>
              </a:xfrm>
              <a:prstGeom prst="rect">
                <a:avLst/>
              </a:prstGeom>
            </p:spPr>
          </p:pic>
        </mc:Fallback>
      </mc:AlternateContent>
      <mc:AlternateContent xmlns:mc="http://schemas.openxmlformats.org/markup-compatibility/2006" xmlns:p14="http://schemas.microsoft.com/office/powerpoint/2010/main">
        <mc:Choice Requires="p14">
          <p:contentPart p14:bwMode="auto" r:id="rId283">
            <p14:nvContentPartPr>
              <p14:cNvPr id="257" name="Ink 256">
                <a:extLst>
                  <a:ext uri="{FF2B5EF4-FFF2-40B4-BE49-F238E27FC236}">
                    <a16:creationId xmlns:a16="http://schemas.microsoft.com/office/drawing/2014/main" id="{8C0652B7-A767-6125-8771-7638717693A5}"/>
                  </a:ext>
                </a:extLst>
              </p14:cNvPr>
              <p14:cNvContentPartPr/>
              <p14:nvPr/>
            </p14:nvContentPartPr>
            <p14:xfrm>
              <a:off x="2457476" y="4718320"/>
              <a:ext cx="360" cy="360"/>
            </p14:xfrm>
          </p:contentPart>
        </mc:Choice>
        <mc:Fallback xmlns="">
          <p:pic>
            <p:nvPicPr>
              <p:cNvPr id="257" name="Ink 256">
                <a:extLst>
                  <a:ext uri="{FF2B5EF4-FFF2-40B4-BE49-F238E27FC236}">
                    <a16:creationId xmlns:a16="http://schemas.microsoft.com/office/drawing/2014/main" id="{8C0652B7-A767-6125-8771-7638717693A5}"/>
                  </a:ext>
                </a:extLst>
              </p:cNvPr>
              <p:cNvPicPr/>
              <p:nvPr/>
            </p:nvPicPr>
            <p:blipFill>
              <a:blip r:embed="rId186"/>
              <a:stretch>
                <a:fillRect/>
              </a:stretch>
            </p:blipFill>
            <p:spPr>
              <a:xfrm>
                <a:off x="2451356" y="471220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84">
            <p14:nvContentPartPr>
              <p14:cNvPr id="258" name="Ink 257">
                <a:extLst>
                  <a:ext uri="{FF2B5EF4-FFF2-40B4-BE49-F238E27FC236}">
                    <a16:creationId xmlns:a16="http://schemas.microsoft.com/office/drawing/2014/main" id="{CA4D1593-032B-B97D-7FF0-C48682184B94}"/>
                  </a:ext>
                </a:extLst>
              </p14:cNvPr>
              <p14:cNvContentPartPr/>
              <p14:nvPr/>
            </p14:nvContentPartPr>
            <p14:xfrm>
              <a:off x="2457476" y="4706440"/>
              <a:ext cx="33840" cy="57600"/>
            </p14:xfrm>
          </p:contentPart>
        </mc:Choice>
        <mc:Fallback xmlns="">
          <p:pic>
            <p:nvPicPr>
              <p:cNvPr id="258" name="Ink 257">
                <a:extLst>
                  <a:ext uri="{FF2B5EF4-FFF2-40B4-BE49-F238E27FC236}">
                    <a16:creationId xmlns:a16="http://schemas.microsoft.com/office/drawing/2014/main" id="{CA4D1593-032B-B97D-7FF0-C48682184B94}"/>
                  </a:ext>
                </a:extLst>
              </p:cNvPr>
              <p:cNvPicPr/>
              <p:nvPr/>
            </p:nvPicPr>
            <p:blipFill>
              <a:blip r:embed="rId210"/>
              <a:stretch>
                <a:fillRect/>
              </a:stretch>
            </p:blipFill>
            <p:spPr>
              <a:xfrm>
                <a:off x="2451356" y="4700320"/>
                <a:ext cx="46080" cy="69840"/>
              </a:xfrm>
              <a:prstGeom prst="rect">
                <a:avLst/>
              </a:prstGeom>
            </p:spPr>
          </p:pic>
        </mc:Fallback>
      </mc:AlternateContent>
      <mc:AlternateContent xmlns:mc="http://schemas.openxmlformats.org/markup-compatibility/2006" xmlns:p14="http://schemas.microsoft.com/office/powerpoint/2010/main">
        <mc:Choice Requires="p14">
          <p:contentPart p14:bwMode="auto" r:id="rId285">
            <p14:nvContentPartPr>
              <p14:cNvPr id="259" name="Ink 258">
                <a:extLst>
                  <a:ext uri="{FF2B5EF4-FFF2-40B4-BE49-F238E27FC236}">
                    <a16:creationId xmlns:a16="http://schemas.microsoft.com/office/drawing/2014/main" id="{0E6A0147-D3FB-779A-6832-320AA20850AB}"/>
                  </a:ext>
                </a:extLst>
              </p14:cNvPr>
              <p14:cNvContentPartPr/>
              <p14:nvPr/>
            </p14:nvContentPartPr>
            <p14:xfrm>
              <a:off x="2498876" y="4613920"/>
              <a:ext cx="4320" cy="43920"/>
            </p14:xfrm>
          </p:contentPart>
        </mc:Choice>
        <mc:Fallback xmlns="">
          <p:pic>
            <p:nvPicPr>
              <p:cNvPr id="259" name="Ink 258">
                <a:extLst>
                  <a:ext uri="{FF2B5EF4-FFF2-40B4-BE49-F238E27FC236}">
                    <a16:creationId xmlns:a16="http://schemas.microsoft.com/office/drawing/2014/main" id="{0E6A0147-D3FB-779A-6832-320AA20850AB}"/>
                  </a:ext>
                </a:extLst>
              </p:cNvPr>
              <p:cNvPicPr/>
              <p:nvPr/>
            </p:nvPicPr>
            <p:blipFill>
              <a:blip r:embed="rId212"/>
              <a:stretch>
                <a:fillRect/>
              </a:stretch>
            </p:blipFill>
            <p:spPr>
              <a:xfrm>
                <a:off x="2492756" y="4607749"/>
                <a:ext cx="16560" cy="56261"/>
              </a:xfrm>
              <a:prstGeom prst="rect">
                <a:avLst/>
              </a:prstGeom>
            </p:spPr>
          </p:pic>
        </mc:Fallback>
      </mc:AlternateContent>
      <mc:AlternateContent xmlns:mc="http://schemas.openxmlformats.org/markup-compatibility/2006" xmlns:p14="http://schemas.microsoft.com/office/powerpoint/2010/main">
        <mc:Choice Requires="p14">
          <p:contentPart p14:bwMode="auto" r:id="rId286">
            <p14:nvContentPartPr>
              <p14:cNvPr id="260" name="Ink 259">
                <a:extLst>
                  <a:ext uri="{FF2B5EF4-FFF2-40B4-BE49-F238E27FC236}">
                    <a16:creationId xmlns:a16="http://schemas.microsoft.com/office/drawing/2014/main" id="{3B430B57-E7E6-F112-5575-251B4305C4C4}"/>
                  </a:ext>
                </a:extLst>
              </p14:cNvPr>
              <p14:cNvContentPartPr/>
              <p14:nvPr/>
            </p14:nvContentPartPr>
            <p14:xfrm>
              <a:off x="2499596" y="4455160"/>
              <a:ext cx="7920" cy="62640"/>
            </p14:xfrm>
          </p:contentPart>
        </mc:Choice>
        <mc:Fallback xmlns="">
          <p:pic>
            <p:nvPicPr>
              <p:cNvPr id="260" name="Ink 259">
                <a:extLst>
                  <a:ext uri="{FF2B5EF4-FFF2-40B4-BE49-F238E27FC236}">
                    <a16:creationId xmlns:a16="http://schemas.microsoft.com/office/drawing/2014/main" id="{3B430B57-E7E6-F112-5575-251B4305C4C4}"/>
                  </a:ext>
                </a:extLst>
              </p:cNvPr>
              <p:cNvPicPr/>
              <p:nvPr/>
            </p:nvPicPr>
            <p:blipFill>
              <a:blip r:embed="rId214"/>
              <a:stretch>
                <a:fillRect/>
              </a:stretch>
            </p:blipFill>
            <p:spPr>
              <a:xfrm>
                <a:off x="2493476" y="4449040"/>
                <a:ext cx="20160" cy="74880"/>
              </a:xfrm>
              <a:prstGeom prst="rect">
                <a:avLst/>
              </a:prstGeom>
            </p:spPr>
          </p:pic>
        </mc:Fallback>
      </mc:AlternateContent>
      <mc:AlternateContent xmlns:mc="http://schemas.openxmlformats.org/markup-compatibility/2006" xmlns:p14="http://schemas.microsoft.com/office/powerpoint/2010/main">
        <mc:Choice Requires="p14">
          <p:contentPart p14:bwMode="auto" r:id="rId287">
            <p14:nvContentPartPr>
              <p14:cNvPr id="261" name="Ink 260">
                <a:extLst>
                  <a:ext uri="{FF2B5EF4-FFF2-40B4-BE49-F238E27FC236}">
                    <a16:creationId xmlns:a16="http://schemas.microsoft.com/office/drawing/2014/main" id="{94C32489-DEEA-0B49-316C-AE51866D8814}"/>
                  </a:ext>
                </a:extLst>
              </p14:cNvPr>
              <p14:cNvContentPartPr/>
              <p14:nvPr/>
            </p14:nvContentPartPr>
            <p14:xfrm>
              <a:off x="2510756" y="4316200"/>
              <a:ext cx="4320" cy="45000"/>
            </p14:xfrm>
          </p:contentPart>
        </mc:Choice>
        <mc:Fallback xmlns="">
          <p:pic>
            <p:nvPicPr>
              <p:cNvPr id="261" name="Ink 260">
                <a:extLst>
                  <a:ext uri="{FF2B5EF4-FFF2-40B4-BE49-F238E27FC236}">
                    <a16:creationId xmlns:a16="http://schemas.microsoft.com/office/drawing/2014/main" id="{94C32489-DEEA-0B49-316C-AE51866D8814}"/>
                  </a:ext>
                </a:extLst>
              </p:cNvPr>
              <p:cNvPicPr/>
              <p:nvPr/>
            </p:nvPicPr>
            <p:blipFill>
              <a:blip r:embed="rId216"/>
              <a:stretch>
                <a:fillRect/>
              </a:stretch>
            </p:blipFill>
            <p:spPr>
              <a:xfrm>
                <a:off x="2504636" y="4310031"/>
                <a:ext cx="16560" cy="57339"/>
              </a:xfrm>
              <a:prstGeom prst="rect">
                <a:avLst/>
              </a:prstGeom>
            </p:spPr>
          </p:pic>
        </mc:Fallback>
      </mc:AlternateContent>
      <mc:AlternateContent xmlns:mc="http://schemas.openxmlformats.org/markup-compatibility/2006" xmlns:p14="http://schemas.microsoft.com/office/powerpoint/2010/main">
        <mc:Choice Requires="p14">
          <p:contentPart p14:bwMode="auto" r:id="rId288">
            <p14:nvContentPartPr>
              <p14:cNvPr id="262" name="Ink 261">
                <a:extLst>
                  <a:ext uri="{FF2B5EF4-FFF2-40B4-BE49-F238E27FC236}">
                    <a16:creationId xmlns:a16="http://schemas.microsoft.com/office/drawing/2014/main" id="{FBD56781-F137-0EA3-0164-5335F72B5D5B}"/>
                  </a:ext>
                </a:extLst>
              </p14:cNvPr>
              <p14:cNvContentPartPr/>
              <p14:nvPr/>
            </p14:nvContentPartPr>
            <p14:xfrm>
              <a:off x="2526596" y="4166800"/>
              <a:ext cx="6480" cy="50760"/>
            </p14:xfrm>
          </p:contentPart>
        </mc:Choice>
        <mc:Fallback xmlns="">
          <p:pic>
            <p:nvPicPr>
              <p:cNvPr id="262" name="Ink 261">
                <a:extLst>
                  <a:ext uri="{FF2B5EF4-FFF2-40B4-BE49-F238E27FC236}">
                    <a16:creationId xmlns:a16="http://schemas.microsoft.com/office/drawing/2014/main" id="{FBD56781-F137-0EA3-0164-5335F72B5D5B}"/>
                  </a:ext>
                </a:extLst>
              </p:cNvPr>
              <p:cNvPicPr/>
              <p:nvPr/>
            </p:nvPicPr>
            <p:blipFill>
              <a:blip r:embed="rId218"/>
              <a:stretch>
                <a:fillRect/>
              </a:stretch>
            </p:blipFill>
            <p:spPr>
              <a:xfrm>
                <a:off x="2520476" y="4160723"/>
                <a:ext cx="18720" cy="62914"/>
              </a:xfrm>
              <a:prstGeom prst="rect">
                <a:avLst/>
              </a:prstGeom>
            </p:spPr>
          </p:pic>
        </mc:Fallback>
      </mc:AlternateContent>
      <mc:AlternateContent xmlns:mc="http://schemas.openxmlformats.org/markup-compatibility/2006" xmlns:p14="http://schemas.microsoft.com/office/powerpoint/2010/main">
        <mc:Choice Requires="p14">
          <p:contentPart p14:bwMode="auto" r:id="rId289">
            <p14:nvContentPartPr>
              <p14:cNvPr id="263" name="Ink 262">
                <a:extLst>
                  <a:ext uri="{FF2B5EF4-FFF2-40B4-BE49-F238E27FC236}">
                    <a16:creationId xmlns:a16="http://schemas.microsoft.com/office/drawing/2014/main" id="{63D49120-9AE3-5BB5-EAB0-A6A9BC6AEEB6}"/>
                  </a:ext>
                </a:extLst>
              </p14:cNvPr>
              <p14:cNvContentPartPr/>
              <p14:nvPr/>
            </p14:nvContentPartPr>
            <p14:xfrm>
              <a:off x="2528756" y="4006240"/>
              <a:ext cx="8280" cy="59760"/>
            </p14:xfrm>
          </p:contentPart>
        </mc:Choice>
        <mc:Fallback xmlns="">
          <p:pic>
            <p:nvPicPr>
              <p:cNvPr id="263" name="Ink 262">
                <a:extLst>
                  <a:ext uri="{FF2B5EF4-FFF2-40B4-BE49-F238E27FC236}">
                    <a16:creationId xmlns:a16="http://schemas.microsoft.com/office/drawing/2014/main" id="{63D49120-9AE3-5BB5-EAB0-A6A9BC6AEEB6}"/>
                  </a:ext>
                </a:extLst>
              </p:cNvPr>
              <p:cNvPicPr/>
              <p:nvPr/>
            </p:nvPicPr>
            <p:blipFill>
              <a:blip r:embed="rId220"/>
              <a:stretch>
                <a:fillRect/>
              </a:stretch>
            </p:blipFill>
            <p:spPr>
              <a:xfrm>
                <a:off x="2522358" y="4000157"/>
                <a:ext cx="21076" cy="71927"/>
              </a:xfrm>
              <a:prstGeom prst="rect">
                <a:avLst/>
              </a:prstGeom>
            </p:spPr>
          </p:pic>
        </mc:Fallback>
      </mc:AlternateContent>
      <mc:AlternateContent xmlns:mc="http://schemas.openxmlformats.org/markup-compatibility/2006" xmlns:p14="http://schemas.microsoft.com/office/powerpoint/2010/main">
        <mc:Choice Requires="p14">
          <p:contentPart p14:bwMode="auto" r:id="rId290">
            <p14:nvContentPartPr>
              <p14:cNvPr id="264" name="Ink 263">
                <a:extLst>
                  <a:ext uri="{FF2B5EF4-FFF2-40B4-BE49-F238E27FC236}">
                    <a16:creationId xmlns:a16="http://schemas.microsoft.com/office/drawing/2014/main" id="{9C4AD55C-5567-1F50-8FC5-01C85CCB7121}"/>
                  </a:ext>
                </a:extLst>
              </p14:cNvPr>
              <p14:cNvContentPartPr/>
              <p14:nvPr/>
            </p14:nvContentPartPr>
            <p14:xfrm>
              <a:off x="1806596" y="4354720"/>
              <a:ext cx="55800" cy="59400"/>
            </p14:xfrm>
          </p:contentPart>
        </mc:Choice>
        <mc:Fallback xmlns="">
          <p:pic>
            <p:nvPicPr>
              <p:cNvPr id="264" name="Ink 263">
                <a:extLst>
                  <a:ext uri="{FF2B5EF4-FFF2-40B4-BE49-F238E27FC236}">
                    <a16:creationId xmlns:a16="http://schemas.microsoft.com/office/drawing/2014/main" id="{9C4AD55C-5567-1F50-8FC5-01C85CCB7121}"/>
                  </a:ext>
                </a:extLst>
              </p:cNvPr>
              <p:cNvPicPr/>
              <p:nvPr/>
            </p:nvPicPr>
            <p:blipFill>
              <a:blip r:embed="rId222"/>
              <a:stretch>
                <a:fillRect/>
              </a:stretch>
            </p:blipFill>
            <p:spPr>
              <a:xfrm>
                <a:off x="1800515" y="4348600"/>
                <a:ext cx="67962" cy="71640"/>
              </a:xfrm>
              <a:prstGeom prst="rect">
                <a:avLst/>
              </a:prstGeom>
            </p:spPr>
          </p:pic>
        </mc:Fallback>
      </mc:AlternateContent>
      <mc:AlternateContent xmlns:mc="http://schemas.openxmlformats.org/markup-compatibility/2006" xmlns:p14="http://schemas.microsoft.com/office/powerpoint/2010/main">
        <mc:Choice Requires="p14">
          <p:contentPart p14:bwMode="auto" r:id="rId291">
            <p14:nvContentPartPr>
              <p14:cNvPr id="265" name="Ink 264">
                <a:extLst>
                  <a:ext uri="{FF2B5EF4-FFF2-40B4-BE49-F238E27FC236}">
                    <a16:creationId xmlns:a16="http://schemas.microsoft.com/office/drawing/2014/main" id="{12147078-A006-D203-5BE9-EDED11EBDE1A}"/>
                  </a:ext>
                </a:extLst>
              </p14:cNvPr>
              <p14:cNvContentPartPr/>
              <p14:nvPr/>
            </p14:nvContentPartPr>
            <p14:xfrm>
              <a:off x="1820996" y="3602680"/>
              <a:ext cx="722160" cy="788760"/>
            </p14:xfrm>
          </p:contentPart>
        </mc:Choice>
        <mc:Fallback xmlns="">
          <p:pic>
            <p:nvPicPr>
              <p:cNvPr id="265" name="Ink 264">
                <a:extLst>
                  <a:ext uri="{FF2B5EF4-FFF2-40B4-BE49-F238E27FC236}">
                    <a16:creationId xmlns:a16="http://schemas.microsoft.com/office/drawing/2014/main" id="{12147078-A006-D203-5BE9-EDED11EBDE1A}"/>
                  </a:ext>
                </a:extLst>
              </p:cNvPr>
              <p:cNvPicPr/>
              <p:nvPr/>
            </p:nvPicPr>
            <p:blipFill>
              <a:blip r:embed="rId224"/>
              <a:stretch>
                <a:fillRect/>
              </a:stretch>
            </p:blipFill>
            <p:spPr>
              <a:xfrm>
                <a:off x="1814876" y="3596560"/>
                <a:ext cx="734400" cy="801000"/>
              </a:xfrm>
              <a:prstGeom prst="rect">
                <a:avLst/>
              </a:prstGeom>
            </p:spPr>
          </p:pic>
        </mc:Fallback>
      </mc:AlternateContent>
      <p:grpSp>
        <p:nvGrpSpPr>
          <p:cNvPr id="266" name="Group 265">
            <a:extLst>
              <a:ext uri="{FF2B5EF4-FFF2-40B4-BE49-F238E27FC236}">
                <a16:creationId xmlns:a16="http://schemas.microsoft.com/office/drawing/2014/main" id="{8C5DEF42-FDF6-2906-4AEA-22BA55F69DA7}"/>
              </a:ext>
            </a:extLst>
          </p:cNvPr>
          <p:cNvGrpSpPr/>
          <p:nvPr/>
        </p:nvGrpSpPr>
        <p:grpSpPr>
          <a:xfrm>
            <a:off x="2186396" y="4018840"/>
            <a:ext cx="6480" cy="68760"/>
            <a:chOff x="2474120" y="3824800"/>
            <a:chExt cx="6480" cy="68760"/>
          </a:xfrm>
        </p:grpSpPr>
        <mc:AlternateContent xmlns:mc="http://schemas.openxmlformats.org/markup-compatibility/2006" xmlns:p14="http://schemas.microsoft.com/office/powerpoint/2010/main">
          <mc:Choice Requires="p14">
            <p:contentPart p14:bwMode="auto" r:id="rId292">
              <p14:nvContentPartPr>
                <p14:cNvPr id="267" name="Ink 266">
                  <a:extLst>
                    <a:ext uri="{FF2B5EF4-FFF2-40B4-BE49-F238E27FC236}">
                      <a16:creationId xmlns:a16="http://schemas.microsoft.com/office/drawing/2014/main" id="{1451919F-9863-E507-4B29-C6517BFD84BD}"/>
                    </a:ext>
                  </a:extLst>
                </p14:cNvPr>
                <p14:cNvContentPartPr/>
                <p14:nvPr/>
              </p14:nvContentPartPr>
              <p14:xfrm>
                <a:off x="2478080" y="3824800"/>
                <a:ext cx="2160" cy="3960"/>
              </p14:xfrm>
            </p:contentPart>
          </mc:Choice>
          <mc:Fallback xmlns="">
            <p:pic>
              <p:nvPicPr>
                <p:cNvPr id="118" name="Ink 117">
                  <a:extLst>
                    <a:ext uri="{FF2B5EF4-FFF2-40B4-BE49-F238E27FC236}">
                      <a16:creationId xmlns:a16="http://schemas.microsoft.com/office/drawing/2014/main" id="{495150F3-2386-04A8-F93E-E69B5965C5ED}"/>
                    </a:ext>
                  </a:extLst>
                </p:cNvPr>
                <p:cNvPicPr/>
                <p:nvPr/>
              </p:nvPicPr>
              <p:blipFill>
                <a:blip r:embed="rId293"/>
                <a:stretch>
                  <a:fillRect/>
                </a:stretch>
              </p:blipFill>
              <p:spPr>
                <a:xfrm>
                  <a:off x="2471960" y="3818680"/>
                  <a:ext cx="1440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294">
              <p14:nvContentPartPr>
                <p14:cNvPr id="268" name="Ink 267">
                  <a:extLst>
                    <a:ext uri="{FF2B5EF4-FFF2-40B4-BE49-F238E27FC236}">
                      <a16:creationId xmlns:a16="http://schemas.microsoft.com/office/drawing/2014/main" id="{652B187C-0664-59E0-8065-E60D9CC3F77D}"/>
                    </a:ext>
                  </a:extLst>
                </p14:cNvPr>
                <p14:cNvContentPartPr/>
                <p14:nvPr/>
              </p14:nvContentPartPr>
              <p14:xfrm>
                <a:off x="2480240" y="3828400"/>
                <a:ext cx="360" cy="360"/>
              </p14:xfrm>
            </p:contentPart>
          </mc:Choice>
          <mc:Fallback xmlns="">
            <p:pic>
              <p:nvPicPr>
                <p:cNvPr id="119" name="Ink 118">
                  <a:extLst>
                    <a:ext uri="{FF2B5EF4-FFF2-40B4-BE49-F238E27FC236}">
                      <a16:creationId xmlns:a16="http://schemas.microsoft.com/office/drawing/2014/main" id="{3163B296-6923-70E3-2AA5-2273DD09B04F}"/>
                    </a:ext>
                  </a:extLst>
                </p:cNvPr>
                <p:cNvPicPr/>
                <p:nvPr/>
              </p:nvPicPr>
              <p:blipFill>
                <a:blip r:embed="rId40"/>
                <a:stretch>
                  <a:fillRect/>
                </a:stretch>
              </p:blipFill>
              <p:spPr>
                <a:xfrm>
                  <a:off x="2474120" y="382228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95">
              <p14:nvContentPartPr>
                <p14:cNvPr id="269" name="Ink 268">
                  <a:extLst>
                    <a:ext uri="{FF2B5EF4-FFF2-40B4-BE49-F238E27FC236}">
                      <a16:creationId xmlns:a16="http://schemas.microsoft.com/office/drawing/2014/main" id="{93F79821-6F94-B25F-579F-5F464C5A2E82}"/>
                    </a:ext>
                  </a:extLst>
                </p14:cNvPr>
                <p14:cNvContentPartPr/>
                <p14:nvPr/>
              </p14:nvContentPartPr>
              <p14:xfrm>
                <a:off x="2474120" y="3828400"/>
                <a:ext cx="6120" cy="65160"/>
              </p14:xfrm>
            </p:contentPart>
          </mc:Choice>
          <mc:Fallback xmlns="">
            <p:pic>
              <p:nvPicPr>
                <p:cNvPr id="120" name="Ink 119">
                  <a:extLst>
                    <a:ext uri="{FF2B5EF4-FFF2-40B4-BE49-F238E27FC236}">
                      <a16:creationId xmlns:a16="http://schemas.microsoft.com/office/drawing/2014/main" id="{74592C85-E303-E520-0A66-0857054363F1}"/>
                    </a:ext>
                  </a:extLst>
                </p:cNvPr>
                <p:cNvPicPr/>
                <p:nvPr/>
              </p:nvPicPr>
              <p:blipFill>
                <a:blip r:embed="rId296"/>
                <a:stretch>
                  <a:fillRect/>
                </a:stretch>
              </p:blipFill>
              <p:spPr>
                <a:xfrm>
                  <a:off x="2468000" y="3822280"/>
                  <a:ext cx="18360" cy="77400"/>
                </a:xfrm>
                <a:prstGeom prst="rect">
                  <a:avLst/>
                </a:prstGeom>
              </p:spPr>
            </p:pic>
          </mc:Fallback>
        </mc:AlternateContent>
      </p:grpSp>
      <p:grpSp>
        <p:nvGrpSpPr>
          <p:cNvPr id="270" name="Group 269">
            <a:extLst>
              <a:ext uri="{FF2B5EF4-FFF2-40B4-BE49-F238E27FC236}">
                <a16:creationId xmlns:a16="http://schemas.microsoft.com/office/drawing/2014/main" id="{C01F5A1D-2C14-BB71-B6F8-0B6B33BB7C9A}"/>
              </a:ext>
            </a:extLst>
          </p:cNvPr>
          <p:cNvGrpSpPr/>
          <p:nvPr/>
        </p:nvGrpSpPr>
        <p:grpSpPr>
          <a:xfrm>
            <a:off x="2085596" y="4767640"/>
            <a:ext cx="186120" cy="275040"/>
            <a:chOff x="2373320" y="4573600"/>
            <a:chExt cx="186120" cy="275040"/>
          </a:xfrm>
        </p:grpSpPr>
        <mc:AlternateContent xmlns:mc="http://schemas.openxmlformats.org/markup-compatibility/2006" xmlns:p14="http://schemas.microsoft.com/office/powerpoint/2010/main">
          <mc:Choice Requires="p14">
            <p:contentPart p14:bwMode="auto" r:id="rId297">
              <p14:nvContentPartPr>
                <p14:cNvPr id="271" name="Ink 270">
                  <a:extLst>
                    <a:ext uri="{FF2B5EF4-FFF2-40B4-BE49-F238E27FC236}">
                      <a16:creationId xmlns:a16="http://schemas.microsoft.com/office/drawing/2014/main" id="{628B2261-89CE-5567-9B4E-89AB6B351042}"/>
                    </a:ext>
                  </a:extLst>
                </p14:cNvPr>
                <p14:cNvContentPartPr/>
                <p14:nvPr/>
              </p14:nvContentPartPr>
              <p14:xfrm>
                <a:off x="2464400" y="4573600"/>
                <a:ext cx="4320" cy="71280"/>
              </p14:xfrm>
            </p:contentPart>
          </mc:Choice>
          <mc:Fallback xmlns="">
            <p:pic>
              <p:nvPicPr>
                <p:cNvPr id="122" name="Ink 121">
                  <a:extLst>
                    <a:ext uri="{FF2B5EF4-FFF2-40B4-BE49-F238E27FC236}">
                      <a16:creationId xmlns:a16="http://schemas.microsoft.com/office/drawing/2014/main" id="{05ACC734-E236-6846-1FDE-838C2649DBC3}"/>
                    </a:ext>
                  </a:extLst>
                </p:cNvPr>
                <p:cNvPicPr/>
                <p:nvPr/>
              </p:nvPicPr>
              <p:blipFill>
                <a:blip r:embed="rId298"/>
                <a:stretch>
                  <a:fillRect/>
                </a:stretch>
              </p:blipFill>
              <p:spPr>
                <a:xfrm>
                  <a:off x="2458280" y="4567480"/>
                  <a:ext cx="16560" cy="83520"/>
                </a:xfrm>
                <a:prstGeom prst="rect">
                  <a:avLst/>
                </a:prstGeom>
              </p:spPr>
            </p:pic>
          </mc:Fallback>
        </mc:AlternateContent>
        <mc:AlternateContent xmlns:mc="http://schemas.openxmlformats.org/markup-compatibility/2006" xmlns:p14="http://schemas.microsoft.com/office/powerpoint/2010/main">
          <mc:Choice Requires="p14">
            <p:contentPart p14:bwMode="auto" r:id="rId299">
              <p14:nvContentPartPr>
                <p14:cNvPr id="272" name="Ink 271">
                  <a:extLst>
                    <a:ext uri="{FF2B5EF4-FFF2-40B4-BE49-F238E27FC236}">
                      <a16:creationId xmlns:a16="http://schemas.microsoft.com/office/drawing/2014/main" id="{2BB1FB7B-1115-7425-9604-4F3C810FC5CF}"/>
                    </a:ext>
                  </a:extLst>
                </p14:cNvPr>
                <p14:cNvContentPartPr/>
                <p14:nvPr/>
              </p14:nvContentPartPr>
              <p14:xfrm>
                <a:off x="2436680" y="4726600"/>
                <a:ext cx="7920" cy="115200"/>
              </p14:xfrm>
            </p:contentPart>
          </mc:Choice>
          <mc:Fallback xmlns="">
            <p:pic>
              <p:nvPicPr>
                <p:cNvPr id="123" name="Ink 122">
                  <a:extLst>
                    <a:ext uri="{FF2B5EF4-FFF2-40B4-BE49-F238E27FC236}">
                      <a16:creationId xmlns:a16="http://schemas.microsoft.com/office/drawing/2014/main" id="{D5F4937C-E22C-89F6-D8A3-0DDC869F3081}"/>
                    </a:ext>
                  </a:extLst>
                </p:cNvPr>
                <p:cNvPicPr/>
                <p:nvPr/>
              </p:nvPicPr>
              <p:blipFill>
                <a:blip r:embed="rId300"/>
                <a:stretch>
                  <a:fillRect/>
                </a:stretch>
              </p:blipFill>
              <p:spPr>
                <a:xfrm>
                  <a:off x="2430560" y="4720480"/>
                  <a:ext cx="20160" cy="127440"/>
                </a:xfrm>
                <a:prstGeom prst="rect">
                  <a:avLst/>
                </a:prstGeom>
              </p:spPr>
            </p:pic>
          </mc:Fallback>
        </mc:AlternateContent>
        <mc:AlternateContent xmlns:mc="http://schemas.openxmlformats.org/markup-compatibility/2006" xmlns:p14="http://schemas.microsoft.com/office/powerpoint/2010/main">
          <mc:Choice Requires="p14">
            <p:contentPart p14:bwMode="auto" r:id="rId301">
              <p14:nvContentPartPr>
                <p14:cNvPr id="273" name="Ink 272">
                  <a:extLst>
                    <a:ext uri="{FF2B5EF4-FFF2-40B4-BE49-F238E27FC236}">
                      <a16:creationId xmlns:a16="http://schemas.microsoft.com/office/drawing/2014/main" id="{C32C4069-1220-636B-CA7D-5F28324554A5}"/>
                    </a:ext>
                  </a:extLst>
                </p14:cNvPr>
                <p14:cNvContentPartPr/>
                <p14:nvPr/>
              </p14:nvContentPartPr>
              <p14:xfrm>
                <a:off x="2373320" y="4682680"/>
                <a:ext cx="137880" cy="40680"/>
              </p14:xfrm>
            </p:contentPart>
          </mc:Choice>
          <mc:Fallback xmlns="">
            <p:pic>
              <p:nvPicPr>
                <p:cNvPr id="124" name="Ink 123">
                  <a:extLst>
                    <a:ext uri="{FF2B5EF4-FFF2-40B4-BE49-F238E27FC236}">
                      <a16:creationId xmlns:a16="http://schemas.microsoft.com/office/drawing/2014/main" id="{3BD71E53-B88D-F313-AFB5-BEBF3796BE2D}"/>
                    </a:ext>
                  </a:extLst>
                </p:cNvPr>
                <p:cNvPicPr/>
                <p:nvPr/>
              </p:nvPicPr>
              <p:blipFill>
                <a:blip r:embed="rId302"/>
                <a:stretch>
                  <a:fillRect/>
                </a:stretch>
              </p:blipFill>
              <p:spPr>
                <a:xfrm>
                  <a:off x="2367200" y="4676560"/>
                  <a:ext cx="150120" cy="52920"/>
                </a:xfrm>
                <a:prstGeom prst="rect">
                  <a:avLst/>
                </a:prstGeom>
              </p:spPr>
            </p:pic>
          </mc:Fallback>
        </mc:AlternateContent>
        <mc:AlternateContent xmlns:mc="http://schemas.openxmlformats.org/markup-compatibility/2006" xmlns:p14="http://schemas.microsoft.com/office/powerpoint/2010/main">
          <mc:Choice Requires="p14">
            <p:contentPart p14:bwMode="auto" r:id="rId303">
              <p14:nvContentPartPr>
                <p14:cNvPr id="274" name="Ink 273">
                  <a:extLst>
                    <a:ext uri="{FF2B5EF4-FFF2-40B4-BE49-F238E27FC236}">
                      <a16:creationId xmlns:a16="http://schemas.microsoft.com/office/drawing/2014/main" id="{56746C46-4897-69D2-203E-7127915DB794}"/>
                    </a:ext>
                  </a:extLst>
                </p14:cNvPr>
                <p14:cNvContentPartPr/>
                <p14:nvPr/>
              </p14:nvContentPartPr>
              <p14:xfrm>
                <a:off x="2436680" y="4700680"/>
                <a:ext cx="5400" cy="42840"/>
              </p14:xfrm>
            </p:contentPart>
          </mc:Choice>
          <mc:Fallback xmlns="">
            <p:pic>
              <p:nvPicPr>
                <p:cNvPr id="126" name="Ink 125">
                  <a:extLst>
                    <a:ext uri="{FF2B5EF4-FFF2-40B4-BE49-F238E27FC236}">
                      <a16:creationId xmlns:a16="http://schemas.microsoft.com/office/drawing/2014/main" id="{D8DB643A-4902-C301-5711-59772F9A46CD}"/>
                    </a:ext>
                  </a:extLst>
                </p:cNvPr>
                <p:cNvPicPr/>
                <p:nvPr/>
              </p:nvPicPr>
              <p:blipFill>
                <a:blip r:embed="rId304"/>
                <a:stretch>
                  <a:fillRect/>
                </a:stretch>
              </p:blipFill>
              <p:spPr>
                <a:xfrm>
                  <a:off x="2430560" y="4694560"/>
                  <a:ext cx="17640" cy="55080"/>
                </a:xfrm>
                <a:prstGeom prst="rect">
                  <a:avLst/>
                </a:prstGeom>
              </p:spPr>
            </p:pic>
          </mc:Fallback>
        </mc:AlternateContent>
        <mc:AlternateContent xmlns:mc="http://schemas.openxmlformats.org/markup-compatibility/2006" xmlns:p14="http://schemas.microsoft.com/office/powerpoint/2010/main">
          <mc:Choice Requires="p14">
            <p:contentPart p14:bwMode="auto" r:id="rId305">
              <p14:nvContentPartPr>
                <p14:cNvPr id="275" name="Ink 274">
                  <a:extLst>
                    <a:ext uri="{FF2B5EF4-FFF2-40B4-BE49-F238E27FC236}">
                      <a16:creationId xmlns:a16="http://schemas.microsoft.com/office/drawing/2014/main" id="{9591FCED-EE87-42CE-538D-2C1B5C5FEADB}"/>
                    </a:ext>
                  </a:extLst>
                </p14:cNvPr>
                <p14:cNvContentPartPr/>
                <p14:nvPr/>
              </p14:nvContentPartPr>
              <p14:xfrm>
                <a:off x="2479880" y="4754680"/>
                <a:ext cx="79560" cy="93960"/>
              </p14:xfrm>
            </p:contentPart>
          </mc:Choice>
          <mc:Fallback xmlns="">
            <p:pic>
              <p:nvPicPr>
                <p:cNvPr id="128" name="Ink 127">
                  <a:extLst>
                    <a:ext uri="{FF2B5EF4-FFF2-40B4-BE49-F238E27FC236}">
                      <a16:creationId xmlns:a16="http://schemas.microsoft.com/office/drawing/2014/main" id="{C27D7692-347E-7387-BE07-CFD17AE214B0}"/>
                    </a:ext>
                  </a:extLst>
                </p:cNvPr>
                <p:cNvPicPr/>
                <p:nvPr/>
              </p:nvPicPr>
              <p:blipFill>
                <a:blip r:embed="rId306"/>
                <a:stretch>
                  <a:fillRect/>
                </a:stretch>
              </p:blipFill>
              <p:spPr>
                <a:xfrm>
                  <a:off x="2473760" y="4748560"/>
                  <a:ext cx="91800" cy="106200"/>
                </a:xfrm>
                <a:prstGeom prst="rect">
                  <a:avLst/>
                </a:prstGeom>
              </p:spPr>
            </p:pic>
          </mc:Fallback>
        </mc:AlternateContent>
      </p:grpSp>
      <p:grpSp>
        <p:nvGrpSpPr>
          <p:cNvPr id="276" name="Group 275">
            <a:extLst>
              <a:ext uri="{FF2B5EF4-FFF2-40B4-BE49-F238E27FC236}">
                <a16:creationId xmlns:a16="http://schemas.microsoft.com/office/drawing/2014/main" id="{4EB5C87F-CBD9-E250-6B8C-9C236BB0D86F}"/>
              </a:ext>
            </a:extLst>
          </p:cNvPr>
          <p:cNvGrpSpPr/>
          <p:nvPr/>
        </p:nvGrpSpPr>
        <p:grpSpPr>
          <a:xfrm>
            <a:off x="1397276" y="3530320"/>
            <a:ext cx="1220760" cy="396000"/>
            <a:chOff x="1685000" y="3336280"/>
            <a:chExt cx="1220760" cy="396000"/>
          </a:xfrm>
        </p:grpSpPr>
        <mc:AlternateContent xmlns:mc="http://schemas.openxmlformats.org/markup-compatibility/2006" xmlns:p14="http://schemas.microsoft.com/office/powerpoint/2010/main">
          <mc:Choice Requires="p14">
            <p:contentPart p14:bwMode="auto" r:id="rId307">
              <p14:nvContentPartPr>
                <p14:cNvPr id="277" name="Ink 276">
                  <a:extLst>
                    <a:ext uri="{FF2B5EF4-FFF2-40B4-BE49-F238E27FC236}">
                      <a16:creationId xmlns:a16="http://schemas.microsoft.com/office/drawing/2014/main" id="{3ADDA031-53F3-B764-620C-8CBE160FEBC0}"/>
                    </a:ext>
                  </a:extLst>
                </p14:cNvPr>
                <p14:cNvContentPartPr/>
                <p14:nvPr/>
              </p14:nvContentPartPr>
              <p14:xfrm>
                <a:off x="2804240" y="3675400"/>
                <a:ext cx="14760" cy="56880"/>
              </p14:xfrm>
            </p:contentPart>
          </mc:Choice>
          <mc:Fallback xmlns="">
            <p:pic>
              <p:nvPicPr>
                <p:cNvPr id="73" name="Ink 72">
                  <a:extLst>
                    <a:ext uri="{FF2B5EF4-FFF2-40B4-BE49-F238E27FC236}">
                      <a16:creationId xmlns:a16="http://schemas.microsoft.com/office/drawing/2014/main" id="{97B2ACAC-DF70-EAED-2E42-78B5B0F5BC02}"/>
                    </a:ext>
                  </a:extLst>
                </p:cNvPr>
                <p:cNvPicPr/>
                <p:nvPr/>
              </p:nvPicPr>
              <p:blipFill>
                <a:blip r:embed="rId308"/>
                <a:stretch>
                  <a:fillRect/>
                </a:stretch>
              </p:blipFill>
              <p:spPr>
                <a:xfrm>
                  <a:off x="2798120" y="3669280"/>
                  <a:ext cx="27000" cy="69120"/>
                </a:xfrm>
                <a:prstGeom prst="rect">
                  <a:avLst/>
                </a:prstGeom>
              </p:spPr>
            </p:pic>
          </mc:Fallback>
        </mc:AlternateContent>
        <mc:AlternateContent xmlns:mc="http://schemas.openxmlformats.org/markup-compatibility/2006" xmlns:p14="http://schemas.microsoft.com/office/powerpoint/2010/main">
          <mc:Choice Requires="p14">
            <p:contentPart p14:bwMode="auto" r:id="rId309">
              <p14:nvContentPartPr>
                <p14:cNvPr id="278" name="Ink 277">
                  <a:extLst>
                    <a:ext uri="{FF2B5EF4-FFF2-40B4-BE49-F238E27FC236}">
                      <a16:creationId xmlns:a16="http://schemas.microsoft.com/office/drawing/2014/main" id="{97DAF8AC-2F50-734B-F424-C9F36E061A58}"/>
                    </a:ext>
                  </a:extLst>
                </p14:cNvPr>
                <p14:cNvContentPartPr/>
                <p14:nvPr/>
              </p14:nvContentPartPr>
              <p14:xfrm>
                <a:off x="2774720" y="3583600"/>
                <a:ext cx="4320" cy="25200"/>
              </p14:xfrm>
            </p:contentPart>
          </mc:Choice>
          <mc:Fallback xmlns="">
            <p:pic>
              <p:nvPicPr>
                <p:cNvPr id="74" name="Ink 73">
                  <a:extLst>
                    <a:ext uri="{FF2B5EF4-FFF2-40B4-BE49-F238E27FC236}">
                      <a16:creationId xmlns:a16="http://schemas.microsoft.com/office/drawing/2014/main" id="{3E4A5174-E45D-4AE3-6C33-A12451129DEE}"/>
                    </a:ext>
                  </a:extLst>
                </p:cNvPr>
                <p:cNvPicPr/>
                <p:nvPr/>
              </p:nvPicPr>
              <p:blipFill>
                <a:blip r:embed="rId310"/>
                <a:stretch>
                  <a:fillRect/>
                </a:stretch>
              </p:blipFill>
              <p:spPr>
                <a:xfrm>
                  <a:off x="2768600" y="3577480"/>
                  <a:ext cx="16560" cy="37440"/>
                </a:xfrm>
                <a:prstGeom prst="rect">
                  <a:avLst/>
                </a:prstGeom>
              </p:spPr>
            </p:pic>
          </mc:Fallback>
        </mc:AlternateContent>
        <mc:AlternateContent xmlns:mc="http://schemas.openxmlformats.org/markup-compatibility/2006" xmlns:p14="http://schemas.microsoft.com/office/powerpoint/2010/main">
          <mc:Choice Requires="p14">
            <p:contentPart p14:bwMode="auto" r:id="rId311">
              <p14:nvContentPartPr>
                <p14:cNvPr id="279" name="Ink 278">
                  <a:extLst>
                    <a:ext uri="{FF2B5EF4-FFF2-40B4-BE49-F238E27FC236}">
                      <a16:creationId xmlns:a16="http://schemas.microsoft.com/office/drawing/2014/main" id="{C4C38F18-A338-CDD8-2606-29734B12AC09}"/>
                    </a:ext>
                  </a:extLst>
                </p14:cNvPr>
                <p14:cNvContentPartPr/>
                <p14:nvPr/>
              </p14:nvContentPartPr>
              <p14:xfrm>
                <a:off x="2778680" y="3493600"/>
                <a:ext cx="8640" cy="30960"/>
              </p14:xfrm>
            </p:contentPart>
          </mc:Choice>
          <mc:Fallback xmlns="">
            <p:pic>
              <p:nvPicPr>
                <p:cNvPr id="75" name="Ink 74">
                  <a:extLst>
                    <a:ext uri="{FF2B5EF4-FFF2-40B4-BE49-F238E27FC236}">
                      <a16:creationId xmlns:a16="http://schemas.microsoft.com/office/drawing/2014/main" id="{7100DC60-6B06-9D1D-1A23-0D8222F6AD77}"/>
                    </a:ext>
                  </a:extLst>
                </p:cNvPr>
                <p:cNvPicPr/>
                <p:nvPr/>
              </p:nvPicPr>
              <p:blipFill>
                <a:blip r:embed="rId312"/>
                <a:stretch>
                  <a:fillRect/>
                </a:stretch>
              </p:blipFill>
              <p:spPr>
                <a:xfrm>
                  <a:off x="2772560" y="3487480"/>
                  <a:ext cx="2088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313">
              <p14:nvContentPartPr>
                <p14:cNvPr id="280" name="Ink 279">
                  <a:extLst>
                    <a:ext uri="{FF2B5EF4-FFF2-40B4-BE49-F238E27FC236}">
                      <a16:creationId xmlns:a16="http://schemas.microsoft.com/office/drawing/2014/main" id="{35A55DE0-85EA-DB50-CD47-D12D523A6861}"/>
                    </a:ext>
                  </a:extLst>
                </p14:cNvPr>
                <p14:cNvContentPartPr/>
                <p14:nvPr/>
              </p14:nvContentPartPr>
              <p14:xfrm>
                <a:off x="2781560" y="3432760"/>
                <a:ext cx="9000" cy="25200"/>
              </p14:xfrm>
            </p:contentPart>
          </mc:Choice>
          <mc:Fallback xmlns="">
            <p:pic>
              <p:nvPicPr>
                <p:cNvPr id="76" name="Ink 75">
                  <a:extLst>
                    <a:ext uri="{FF2B5EF4-FFF2-40B4-BE49-F238E27FC236}">
                      <a16:creationId xmlns:a16="http://schemas.microsoft.com/office/drawing/2014/main" id="{5C905138-D36E-69B6-1068-3375220A0C39}"/>
                    </a:ext>
                  </a:extLst>
                </p:cNvPr>
                <p:cNvPicPr/>
                <p:nvPr/>
              </p:nvPicPr>
              <p:blipFill>
                <a:blip r:embed="rId314"/>
                <a:stretch>
                  <a:fillRect/>
                </a:stretch>
              </p:blipFill>
              <p:spPr>
                <a:xfrm>
                  <a:off x="2775440" y="3426640"/>
                  <a:ext cx="21240" cy="37440"/>
                </a:xfrm>
                <a:prstGeom prst="rect">
                  <a:avLst/>
                </a:prstGeom>
              </p:spPr>
            </p:pic>
          </mc:Fallback>
        </mc:AlternateContent>
        <mc:AlternateContent xmlns:mc="http://schemas.openxmlformats.org/markup-compatibility/2006" xmlns:p14="http://schemas.microsoft.com/office/powerpoint/2010/main">
          <mc:Choice Requires="p14">
            <p:contentPart p14:bwMode="auto" r:id="rId315">
              <p14:nvContentPartPr>
                <p14:cNvPr id="281" name="Ink 280">
                  <a:extLst>
                    <a:ext uri="{FF2B5EF4-FFF2-40B4-BE49-F238E27FC236}">
                      <a16:creationId xmlns:a16="http://schemas.microsoft.com/office/drawing/2014/main" id="{8AB04E43-EFDC-7BB4-83DE-AB2BC3FD7263}"/>
                    </a:ext>
                  </a:extLst>
                </p14:cNvPr>
                <p14:cNvContentPartPr/>
                <p14:nvPr/>
              </p14:nvContentPartPr>
              <p14:xfrm>
                <a:off x="2801000" y="3364360"/>
                <a:ext cx="2160" cy="28080"/>
              </p14:xfrm>
            </p:contentPart>
          </mc:Choice>
          <mc:Fallback xmlns="">
            <p:pic>
              <p:nvPicPr>
                <p:cNvPr id="77" name="Ink 76">
                  <a:extLst>
                    <a:ext uri="{FF2B5EF4-FFF2-40B4-BE49-F238E27FC236}">
                      <a16:creationId xmlns:a16="http://schemas.microsoft.com/office/drawing/2014/main" id="{5C668B82-0985-D170-38F5-9BC1F90156F0}"/>
                    </a:ext>
                  </a:extLst>
                </p:cNvPr>
                <p:cNvPicPr/>
                <p:nvPr/>
              </p:nvPicPr>
              <p:blipFill>
                <a:blip r:embed="rId316"/>
                <a:stretch>
                  <a:fillRect/>
                </a:stretch>
              </p:blipFill>
              <p:spPr>
                <a:xfrm>
                  <a:off x="2794880" y="3358240"/>
                  <a:ext cx="1440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317">
              <p14:nvContentPartPr>
                <p14:cNvPr id="282" name="Ink 281">
                  <a:extLst>
                    <a:ext uri="{FF2B5EF4-FFF2-40B4-BE49-F238E27FC236}">
                      <a16:creationId xmlns:a16="http://schemas.microsoft.com/office/drawing/2014/main" id="{F955CE23-D4A8-D768-B944-7C6BEA4AD467}"/>
                    </a:ext>
                  </a:extLst>
                </p14:cNvPr>
                <p14:cNvContentPartPr/>
                <p14:nvPr/>
              </p14:nvContentPartPr>
              <p14:xfrm>
                <a:off x="2796680" y="3336280"/>
                <a:ext cx="9000" cy="56160"/>
              </p14:xfrm>
            </p:contentPart>
          </mc:Choice>
          <mc:Fallback xmlns="">
            <p:pic>
              <p:nvPicPr>
                <p:cNvPr id="78" name="Ink 77">
                  <a:extLst>
                    <a:ext uri="{FF2B5EF4-FFF2-40B4-BE49-F238E27FC236}">
                      <a16:creationId xmlns:a16="http://schemas.microsoft.com/office/drawing/2014/main" id="{BE2B5CEC-0429-6703-6B9B-FB67CA8F4657}"/>
                    </a:ext>
                  </a:extLst>
                </p:cNvPr>
                <p:cNvPicPr/>
                <p:nvPr/>
              </p:nvPicPr>
              <p:blipFill>
                <a:blip r:embed="rId318"/>
                <a:stretch>
                  <a:fillRect/>
                </a:stretch>
              </p:blipFill>
              <p:spPr>
                <a:xfrm>
                  <a:off x="2790560" y="3330160"/>
                  <a:ext cx="21240" cy="68400"/>
                </a:xfrm>
                <a:prstGeom prst="rect">
                  <a:avLst/>
                </a:prstGeom>
              </p:spPr>
            </p:pic>
          </mc:Fallback>
        </mc:AlternateContent>
        <mc:AlternateContent xmlns:mc="http://schemas.openxmlformats.org/markup-compatibility/2006" xmlns:p14="http://schemas.microsoft.com/office/powerpoint/2010/main">
          <mc:Choice Requires="p14">
            <p:contentPart p14:bwMode="auto" r:id="rId319">
              <p14:nvContentPartPr>
                <p14:cNvPr id="283" name="Ink 282">
                  <a:extLst>
                    <a:ext uri="{FF2B5EF4-FFF2-40B4-BE49-F238E27FC236}">
                      <a16:creationId xmlns:a16="http://schemas.microsoft.com/office/drawing/2014/main" id="{F62CEF49-379C-CF51-A12F-1DEA5B1C4ECB}"/>
                    </a:ext>
                  </a:extLst>
                </p14:cNvPr>
                <p14:cNvContentPartPr/>
                <p14:nvPr/>
              </p14:nvContentPartPr>
              <p14:xfrm>
                <a:off x="1685000" y="3408640"/>
                <a:ext cx="360" cy="360"/>
              </p14:xfrm>
            </p:contentPart>
          </mc:Choice>
          <mc:Fallback xmlns="">
            <p:pic>
              <p:nvPicPr>
                <p:cNvPr id="81" name="Ink 80">
                  <a:extLst>
                    <a:ext uri="{FF2B5EF4-FFF2-40B4-BE49-F238E27FC236}">
                      <a16:creationId xmlns:a16="http://schemas.microsoft.com/office/drawing/2014/main" id="{31F37F7E-B473-8187-F575-2307CDC1C4C7}"/>
                    </a:ext>
                  </a:extLst>
                </p:cNvPr>
                <p:cNvPicPr/>
                <p:nvPr/>
              </p:nvPicPr>
              <p:blipFill>
                <a:blip r:embed="rId40"/>
                <a:stretch>
                  <a:fillRect/>
                </a:stretch>
              </p:blipFill>
              <p:spPr>
                <a:xfrm>
                  <a:off x="1678880" y="340252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320">
              <p14:nvContentPartPr>
                <p14:cNvPr id="284" name="Ink 283">
                  <a:extLst>
                    <a:ext uri="{FF2B5EF4-FFF2-40B4-BE49-F238E27FC236}">
                      <a16:creationId xmlns:a16="http://schemas.microsoft.com/office/drawing/2014/main" id="{0AE7610B-D017-B15D-3DD0-3D85B6779F39}"/>
                    </a:ext>
                  </a:extLst>
                </p14:cNvPr>
                <p14:cNvContentPartPr/>
                <p14:nvPr/>
              </p14:nvContentPartPr>
              <p14:xfrm>
                <a:off x="1748360" y="3427000"/>
                <a:ext cx="55800" cy="3240"/>
              </p14:xfrm>
            </p:contentPart>
          </mc:Choice>
          <mc:Fallback xmlns="">
            <p:pic>
              <p:nvPicPr>
                <p:cNvPr id="82" name="Ink 81">
                  <a:extLst>
                    <a:ext uri="{FF2B5EF4-FFF2-40B4-BE49-F238E27FC236}">
                      <a16:creationId xmlns:a16="http://schemas.microsoft.com/office/drawing/2014/main" id="{EE1BF401-4C20-AB42-E450-C7594B342382}"/>
                    </a:ext>
                  </a:extLst>
                </p:cNvPr>
                <p:cNvPicPr/>
                <p:nvPr/>
              </p:nvPicPr>
              <p:blipFill>
                <a:blip r:embed="rId321"/>
                <a:stretch>
                  <a:fillRect/>
                </a:stretch>
              </p:blipFill>
              <p:spPr>
                <a:xfrm>
                  <a:off x="1742240" y="3420880"/>
                  <a:ext cx="68040" cy="15480"/>
                </a:xfrm>
                <a:prstGeom prst="rect">
                  <a:avLst/>
                </a:prstGeom>
              </p:spPr>
            </p:pic>
          </mc:Fallback>
        </mc:AlternateContent>
        <mc:AlternateContent xmlns:mc="http://schemas.openxmlformats.org/markup-compatibility/2006" xmlns:p14="http://schemas.microsoft.com/office/powerpoint/2010/main">
          <mc:Choice Requires="p14">
            <p:contentPart p14:bwMode="auto" r:id="rId322">
              <p14:nvContentPartPr>
                <p14:cNvPr id="285" name="Ink 284">
                  <a:extLst>
                    <a:ext uri="{FF2B5EF4-FFF2-40B4-BE49-F238E27FC236}">
                      <a16:creationId xmlns:a16="http://schemas.microsoft.com/office/drawing/2014/main" id="{9C4C3CA5-FCCE-74D7-AB22-7D6A92E19B3D}"/>
                    </a:ext>
                  </a:extLst>
                </p14:cNvPr>
                <p14:cNvContentPartPr/>
                <p14:nvPr/>
              </p14:nvContentPartPr>
              <p14:xfrm>
                <a:off x="1857080" y="3436720"/>
                <a:ext cx="29520" cy="7920"/>
              </p14:xfrm>
            </p:contentPart>
          </mc:Choice>
          <mc:Fallback xmlns="">
            <p:pic>
              <p:nvPicPr>
                <p:cNvPr id="83" name="Ink 82">
                  <a:extLst>
                    <a:ext uri="{FF2B5EF4-FFF2-40B4-BE49-F238E27FC236}">
                      <a16:creationId xmlns:a16="http://schemas.microsoft.com/office/drawing/2014/main" id="{9F654E57-E648-D9C6-F51C-4A2742451168}"/>
                    </a:ext>
                  </a:extLst>
                </p:cNvPr>
                <p:cNvPicPr/>
                <p:nvPr/>
              </p:nvPicPr>
              <p:blipFill>
                <a:blip r:embed="rId323"/>
                <a:stretch>
                  <a:fillRect/>
                </a:stretch>
              </p:blipFill>
              <p:spPr>
                <a:xfrm>
                  <a:off x="1850960" y="3430600"/>
                  <a:ext cx="41760" cy="20160"/>
                </a:xfrm>
                <a:prstGeom prst="rect">
                  <a:avLst/>
                </a:prstGeom>
              </p:spPr>
            </p:pic>
          </mc:Fallback>
        </mc:AlternateContent>
        <mc:AlternateContent xmlns:mc="http://schemas.openxmlformats.org/markup-compatibility/2006" xmlns:p14="http://schemas.microsoft.com/office/powerpoint/2010/main">
          <mc:Choice Requires="p14">
            <p:contentPart p14:bwMode="auto" r:id="rId324">
              <p14:nvContentPartPr>
                <p14:cNvPr id="286" name="Ink 285">
                  <a:extLst>
                    <a:ext uri="{FF2B5EF4-FFF2-40B4-BE49-F238E27FC236}">
                      <a16:creationId xmlns:a16="http://schemas.microsoft.com/office/drawing/2014/main" id="{BEDA2696-04DD-1892-C9E8-F2E8CBAFAB7A}"/>
                    </a:ext>
                  </a:extLst>
                </p14:cNvPr>
                <p14:cNvContentPartPr/>
                <p14:nvPr/>
              </p14:nvContentPartPr>
              <p14:xfrm>
                <a:off x="1952120" y="3424120"/>
                <a:ext cx="87480" cy="24120"/>
              </p14:xfrm>
            </p:contentPart>
          </mc:Choice>
          <mc:Fallback xmlns="">
            <p:pic>
              <p:nvPicPr>
                <p:cNvPr id="84" name="Ink 83">
                  <a:extLst>
                    <a:ext uri="{FF2B5EF4-FFF2-40B4-BE49-F238E27FC236}">
                      <a16:creationId xmlns:a16="http://schemas.microsoft.com/office/drawing/2014/main" id="{BC47222E-AF46-6C81-932C-F07D1975D936}"/>
                    </a:ext>
                  </a:extLst>
                </p:cNvPr>
                <p:cNvPicPr/>
                <p:nvPr/>
              </p:nvPicPr>
              <p:blipFill>
                <a:blip r:embed="rId325"/>
                <a:stretch>
                  <a:fillRect/>
                </a:stretch>
              </p:blipFill>
              <p:spPr>
                <a:xfrm>
                  <a:off x="1946000" y="3418000"/>
                  <a:ext cx="99720" cy="36360"/>
                </a:xfrm>
                <a:prstGeom prst="rect">
                  <a:avLst/>
                </a:prstGeom>
              </p:spPr>
            </p:pic>
          </mc:Fallback>
        </mc:AlternateContent>
        <mc:AlternateContent xmlns:mc="http://schemas.openxmlformats.org/markup-compatibility/2006" xmlns:p14="http://schemas.microsoft.com/office/powerpoint/2010/main">
          <mc:Choice Requires="p14">
            <p:contentPart p14:bwMode="auto" r:id="rId326">
              <p14:nvContentPartPr>
                <p14:cNvPr id="287" name="Ink 286">
                  <a:extLst>
                    <a:ext uri="{FF2B5EF4-FFF2-40B4-BE49-F238E27FC236}">
                      <a16:creationId xmlns:a16="http://schemas.microsoft.com/office/drawing/2014/main" id="{CD2379D2-4436-0086-F875-AF0BC2125F0F}"/>
                    </a:ext>
                  </a:extLst>
                </p14:cNvPr>
                <p14:cNvContentPartPr/>
                <p14:nvPr/>
              </p14:nvContentPartPr>
              <p14:xfrm>
                <a:off x="2078840" y="3432040"/>
                <a:ext cx="83520" cy="9360"/>
              </p14:xfrm>
            </p:contentPart>
          </mc:Choice>
          <mc:Fallback xmlns="">
            <p:pic>
              <p:nvPicPr>
                <p:cNvPr id="85" name="Ink 84">
                  <a:extLst>
                    <a:ext uri="{FF2B5EF4-FFF2-40B4-BE49-F238E27FC236}">
                      <a16:creationId xmlns:a16="http://schemas.microsoft.com/office/drawing/2014/main" id="{9C35BCC1-5A6B-FF8B-9DA1-BFAE8D139759}"/>
                    </a:ext>
                  </a:extLst>
                </p:cNvPr>
                <p:cNvPicPr/>
                <p:nvPr/>
              </p:nvPicPr>
              <p:blipFill>
                <a:blip r:embed="rId327"/>
                <a:stretch>
                  <a:fillRect/>
                </a:stretch>
              </p:blipFill>
              <p:spPr>
                <a:xfrm>
                  <a:off x="2072720" y="3425920"/>
                  <a:ext cx="95760" cy="21600"/>
                </a:xfrm>
                <a:prstGeom prst="rect">
                  <a:avLst/>
                </a:prstGeom>
              </p:spPr>
            </p:pic>
          </mc:Fallback>
        </mc:AlternateContent>
        <mc:AlternateContent xmlns:mc="http://schemas.openxmlformats.org/markup-compatibility/2006" xmlns:p14="http://schemas.microsoft.com/office/powerpoint/2010/main">
          <mc:Choice Requires="p14">
            <p:contentPart p14:bwMode="auto" r:id="rId328">
              <p14:nvContentPartPr>
                <p14:cNvPr id="288" name="Ink 287">
                  <a:extLst>
                    <a:ext uri="{FF2B5EF4-FFF2-40B4-BE49-F238E27FC236}">
                      <a16:creationId xmlns:a16="http://schemas.microsoft.com/office/drawing/2014/main" id="{55049485-0C7B-445B-BDA5-66645B03EE83}"/>
                    </a:ext>
                  </a:extLst>
                </p14:cNvPr>
                <p14:cNvContentPartPr/>
                <p14:nvPr/>
              </p14:nvContentPartPr>
              <p14:xfrm>
                <a:off x="2197280" y="3430240"/>
                <a:ext cx="73440" cy="15120"/>
              </p14:xfrm>
            </p:contentPart>
          </mc:Choice>
          <mc:Fallback xmlns="">
            <p:pic>
              <p:nvPicPr>
                <p:cNvPr id="86" name="Ink 85">
                  <a:extLst>
                    <a:ext uri="{FF2B5EF4-FFF2-40B4-BE49-F238E27FC236}">
                      <a16:creationId xmlns:a16="http://schemas.microsoft.com/office/drawing/2014/main" id="{90776B54-998B-C2CC-F1F2-4B1954F2AFCB}"/>
                    </a:ext>
                  </a:extLst>
                </p:cNvPr>
                <p:cNvPicPr/>
                <p:nvPr/>
              </p:nvPicPr>
              <p:blipFill>
                <a:blip r:embed="rId117"/>
                <a:stretch>
                  <a:fillRect/>
                </a:stretch>
              </p:blipFill>
              <p:spPr>
                <a:xfrm>
                  <a:off x="2191160" y="3424120"/>
                  <a:ext cx="85680" cy="27360"/>
                </a:xfrm>
                <a:prstGeom prst="rect">
                  <a:avLst/>
                </a:prstGeom>
              </p:spPr>
            </p:pic>
          </mc:Fallback>
        </mc:AlternateContent>
        <mc:AlternateContent xmlns:mc="http://schemas.openxmlformats.org/markup-compatibility/2006" xmlns:p14="http://schemas.microsoft.com/office/powerpoint/2010/main">
          <mc:Choice Requires="p14">
            <p:contentPart p14:bwMode="auto" r:id="rId329">
              <p14:nvContentPartPr>
                <p14:cNvPr id="289" name="Ink 288">
                  <a:extLst>
                    <a:ext uri="{FF2B5EF4-FFF2-40B4-BE49-F238E27FC236}">
                      <a16:creationId xmlns:a16="http://schemas.microsoft.com/office/drawing/2014/main" id="{C383B5E4-AB0C-E9C3-59A0-35AF70DB153B}"/>
                    </a:ext>
                  </a:extLst>
                </p14:cNvPr>
                <p14:cNvContentPartPr/>
                <p14:nvPr/>
              </p14:nvContentPartPr>
              <p14:xfrm>
                <a:off x="2343800" y="3436000"/>
                <a:ext cx="45720" cy="10800"/>
              </p14:xfrm>
            </p:contentPart>
          </mc:Choice>
          <mc:Fallback xmlns="">
            <p:pic>
              <p:nvPicPr>
                <p:cNvPr id="87" name="Ink 86">
                  <a:extLst>
                    <a:ext uri="{FF2B5EF4-FFF2-40B4-BE49-F238E27FC236}">
                      <a16:creationId xmlns:a16="http://schemas.microsoft.com/office/drawing/2014/main" id="{292AECF9-60A0-6E00-23E6-679939A9E928}"/>
                    </a:ext>
                  </a:extLst>
                </p:cNvPr>
                <p:cNvPicPr/>
                <p:nvPr/>
              </p:nvPicPr>
              <p:blipFill>
                <a:blip r:embed="rId119"/>
                <a:stretch>
                  <a:fillRect/>
                </a:stretch>
              </p:blipFill>
              <p:spPr>
                <a:xfrm>
                  <a:off x="2337680" y="3429880"/>
                  <a:ext cx="57960" cy="23040"/>
                </a:xfrm>
                <a:prstGeom prst="rect">
                  <a:avLst/>
                </a:prstGeom>
              </p:spPr>
            </p:pic>
          </mc:Fallback>
        </mc:AlternateContent>
        <mc:AlternateContent xmlns:mc="http://schemas.openxmlformats.org/markup-compatibility/2006" xmlns:p14="http://schemas.microsoft.com/office/powerpoint/2010/main">
          <mc:Choice Requires="p14">
            <p:contentPart p14:bwMode="auto" r:id="rId330">
              <p14:nvContentPartPr>
                <p14:cNvPr id="290" name="Ink 289">
                  <a:extLst>
                    <a:ext uri="{FF2B5EF4-FFF2-40B4-BE49-F238E27FC236}">
                      <a16:creationId xmlns:a16="http://schemas.microsoft.com/office/drawing/2014/main" id="{BC2C6F52-1D98-D3A1-786C-3426BD25F940}"/>
                    </a:ext>
                  </a:extLst>
                </p14:cNvPr>
                <p14:cNvContentPartPr/>
                <p14:nvPr/>
              </p14:nvContentPartPr>
              <p14:xfrm>
                <a:off x="2464400" y="3440320"/>
                <a:ext cx="43920" cy="12960"/>
              </p14:xfrm>
            </p:contentPart>
          </mc:Choice>
          <mc:Fallback xmlns="">
            <p:pic>
              <p:nvPicPr>
                <p:cNvPr id="88" name="Ink 87">
                  <a:extLst>
                    <a:ext uri="{FF2B5EF4-FFF2-40B4-BE49-F238E27FC236}">
                      <a16:creationId xmlns:a16="http://schemas.microsoft.com/office/drawing/2014/main" id="{BE7394D9-FFC6-63FA-1B91-D01777AB978C}"/>
                    </a:ext>
                  </a:extLst>
                </p:cNvPr>
                <p:cNvPicPr/>
                <p:nvPr/>
              </p:nvPicPr>
              <p:blipFill>
                <a:blip r:embed="rId121"/>
                <a:stretch>
                  <a:fillRect/>
                </a:stretch>
              </p:blipFill>
              <p:spPr>
                <a:xfrm>
                  <a:off x="2458280" y="3434200"/>
                  <a:ext cx="56160" cy="25200"/>
                </a:xfrm>
                <a:prstGeom prst="rect">
                  <a:avLst/>
                </a:prstGeom>
              </p:spPr>
            </p:pic>
          </mc:Fallback>
        </mc:AlternateContent>
        <mc:AlternateContent xmlns:mc="http://schemas.openxmlformats.org/markup-compatibility/2006" xmlns:p14="http://schemas.microsoft.com/office/powerpoint/2010/main">
          <mc:Choice Requires="p14">
            <p:contentPart p14:bwMode="auto" r:id="rId331">
              <p14:nvContentPartPr>
                <p14:cNvPr id="291" name="Ink 290">
                  <a:extLst>
                    <a:ext uri="{FF2B5EF4-FFF2-40B4-BE49-F238E27FC236}">
                      <a16:creationId xmlns:a16="http://schemas.microsoft.com/office/drawing/2014/main" id="{17A55FC1-9A56-5B9B-7C85-48E576EB5AFE}"/>
                    </a:ext>
                  </a:extLst>
                </p14:cNvPr>
                <p14:cNvContentPartPr/>
                <p14:nvPr/>
              </p14:nvContentPartPr>
              <p14:xfrm>
                <a:off x="2591120" y="3428800"/>
                <a:ext cx="45720" cy="9000"/>
              </p14:xfrm>
            </p:contentPart>
          </mc:Choice>
          <mc:Fallback xmlns="">
            <p:pic>
              <p:nvPicPr>
                <p:cNvPr id="89" name="Ink 88">
                  <a:extLst>
                    <a:ext uri="{FF2B5EF4-FFF2-40B4-BE49-F238E27FC236}">
                      <a16:creationId xmlns:a16="http://schemas.microsoft.com/office/drawing/2014/main" id="{FD68647A-F3C9-131D-EEBF-65FB7921C65D}"/>
                    </a:ext>
                  </a:extLst>
                </p:cNvPr>
                <p:cNvPicPr/>
                <p:nvPr/>
              </p:nvPicPr>
              <p:blipFill>
                <a:blip r:embed="rId123"/>
                <a:stretch>
                  <a:fillRect/>
                </a:stretch>
              </p:blipFill>
              <p:spPr>
                <a:xfrm>
                  <a:off x="2585000" y="3422680"/>
                  <a:ext cx="57960" cy="21240"/>
                </a:xfrm>
                <a:prstGeom prst="rect">
                  <a:avLst/>
                </a:prstGeom>
              </p:spPr>
            </p:pic>
          </mc:Fallback>
        </mc:AlternateContent>
        <mc:AlternateContent xmlns:mc="http://schemas.openxmlformats.org/markup-compatibility/2006" xmlns:p14="http://schemas.microsoft.com/office/powerpoint/2010/main">
          <mc:Choice Requires="p14">
            <p:contentPart p14:bwMode="auto" r:id="rId332">
              <p14:nvContentPartPr>
                <p14:cNvPr id="292" name="Ink 291">
                  <a:extLst>
                    <a:ext uri="{FF2B5EF4-FFF2-40B4-BE49-F238E27FC236}">
                      <a16:creationId xmlns:a16="http://schemas.microsoft.com/office/drawing/2014/main" id="{839D9582-DA40-C6C7-0661-B1B0294C8DDF}"/>
                    </a:ext>
                  </a:extLst>
                </p14:cNvPr>
                <p14:cNvContentPartPr/>
                <p14:nvPr/>
              </p14:nvContentPartPr>
              <p14:xfrm>
                <a:off x="2687960" y="3434560"/>
                <a:ext cx="59760" cy="16560"/>
              </p14:xfrm>
            </p:contentPart>
          </mc:Choice>
          <mc:Fallback xmlns="">
            <p:pic>
              <p:nvPicPr>
                <p:cNvPr id="90" name="Ink 89">
                  <a:extLst>
                    <a:ext uri="{FF2B5EF4-FFF2-40B4-BE49-F238E27FC236}">
                      <a16:creationId xmlns:a16="http://schemas.microsoft.com/office/drawing/2014/main" id="{9681CF03-DB13-0393-2B26-CB671A779D90}"/>
                    </a:ext>
                  </a:extLst>
                </p:cNvPr>
                <p:cNvPicPr/>
                <p:nvPr/>
              </p:nvPicPr>
              <p:blipFill>
                <a:blip r:embed="rId125"/>
                <a:stretch>
                  <a:fillRect/>
                </a:stretch>
              </p:blipFill>
              <p:spPr>
                <a:xfrm>
                  <a:off x="2681840" y="3428440"/>
                  <a:ext cx="7200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333">
              <p14:nvContentPartPr>
                <p14:cNvPr id="293" name="Ink 292">
                  <a:extLst>
                    <a:ext uri="{FF2B5EF4-FFF2-40B4-BE49-F238E27FC236}">
                      <a16:creationId xmlns:a16="http://schemas.microsoft.com/office/drawing/2014/main" id="{B3BD9BDB-12A1-F2B5-D115-F7A146C28987}"/>
                    </a:ext>
                  </a:extLst>
                </p14:cNvPr>
                <p14:cNvContentPartPr/>
                <p14:nvPr/>
              </p14:nvContentPartPr>
              <p14:xfrm>
                <a:off x="2790560" y="3427360"/>
                <a:ext cx="25920" cy="11520"/>
              </p14:xfrm>
            </p:contentPart>
          </mc:Choice>
          <mc:Fallback xmlns="">
            <p:pic>
              <p:nvPicPr>
                <p:cNvPr id="91" name="Ink 90">
                  <a:extLst>
                    <a:ext uri="{FF2B5EF4-FFF2-40B4-BE49-F238E27FC236}">
                      <a16:creationId xmlns:a16="http://schemas.microsoft.com/office/drawing/2014/main" id="{4FF76F7F-4563-DF24-864D-7FE9062121AB}"/>
                    </a:ext>
                  </a:extLst>
                </p:cNvPr>
                <p:cNvPicPr/>
                <p:nvPr/>
              </p:nvPicPr>
              <p:blipFill>
                <a:blip r:embed="rId127"/>
                <a:stretch>
                  <a:fillRect/>
                </a:stretch>
              </p:blipFill>
              <p:spPr>
                <a:xfrm>
                  <a:off x="2784440" y="3421240"/>
                  <a:ext cx="38160" cy="23760"/>
                </a:xfrm>
                <a:prstGeom prst="rect">
                  <a:avLst/>
                </a:prstGeom>
              </p:spPr>
            </p:pic>
          </mc:Fallback>
        </mc:AlternateContent>
        <mc:AlternateContent xmlns:mc="http://schemas.openxmlformats.org/markup-compatibility/2006" xmlns:p14="http://schemas.microsoft.com/office/powerpoint/2010/main">
          <mc:Choice Requires="p14">
            <p:contentPart p14:bwMode="auto" r:id="rId334">
              <p14:nvContentPartPr>
                <p14:cNvPr id="294" name="Ink 293">
                  <a:extLst>
                    <a:ext uri="{FF2B5EF4-FFF2-40B4-BE49-F238E27FC236}">
                      <a16:creationId xmlns:a16="http://schemas.microsoft.com/office/drawing/2014/main" id="{A3F00A59-CB58-2344-A495-27F0D8F72B77}"/>
                    </a:ext>
                  </a:extLst>
                </p14:cNvPr>
                <p14:cNvContentPartPr/>
                <p14:nvPr/>
              </p14:nvContentPartPr>
              <p14:xfrm>
                <a:off x="2860040" y="3425560"/>
                <a:ext cx="32040" cy="1800"/>
              </p14:xfrm>
            </p:contentPart>
          </mc:Choice>
          <mc:Fallback xmlns="">
            <p:pic>
              <p:nvPicPr>
                <p:cNvPr id="92" name="Ink 91">
                  <a:extLst>
                    <a:ext uri="{FF2B5EF4-FFF2-40B4-BE49-F238E27FC236}">
                      <a16:creationId xmlns:a16="http://schemas.microsoft.com/office/drawing/2014/main" id="{35EC79DE-109B-672F-B87D-9292C542BBD8}"/>
                    </a:ext>
                  </a:extLst>
                </p:cNvPr>
                <p:cNvPicPr/>
                <p:nvPr/>
              </p:nvPicPr>
              <p:blipFill>
                <a:blip r:embed="rId129"/>
                <a:stretch>
                  <a:fillRect/>
                </a:stretch>
              </p:blipFill>
              <p:spPr>
                <a:xfrm>
                  <a:off x="2853920" y="3419440"/>
                  <a:ext cx="44280" cy="14040"/>
                </a:xfrm>
                <a:prstGeom prst="rect">
                  <a:avLst/>
                </a:prstGeom>
              </p:spPr>
            </p:pic>
          </mc:Fallback>
        </mc:AlternateContent>
        <mc:AlternateContent xmlns:mc="http://schemas.openxmlformats.org/markup-compatibility/2006" xmlns:p14="http://schemas.microsoft.com/office/powerpoint/2010/main">
          <mc:Choice Requires="p14">
            <p:contentPart p14:bwMode="auto" r:id="rId335">
              <p14:nvContentPartPr>
                <p14:cNvPr id="295" name="Ink 294">
                  <a:extLst>
                    <a:ext uri="{FF2B5EF4-FFF2-40B4-BE49-F238E27FC236}">
                      <a16:creationId xmlns:a16="http://schemas.microsoft.com/office/drawing/2014/main" id="{8A8E2A23-F0EC-5630-F0BD-4B4C7A68D4D4}"/>
                    </a:ext>
                  </a:extLst>
                </p14:cNvPr>
                <p14:cNvContentPartPr/>
                <p14:nvPr/>
              </p14:nvContentPartPr>
              <p14:xfrm>
                <a:off x="2860040" y="3424840"/>
                <a:ext cx="45720" cy="2520"/>
              </p14:xfrm>
            </p:contentPart>
          </mc:Choice>
          <mc:Fallback xmlns="">
            <p:pic>
              <p:nvPicPr>
                <p:cNvPr id="93" name="Ink 92">
                  <a:extLst>
                    <a:ext uri="{FF2B5EF4-FFF2-40B4-BE49-F238E27FC236}">
                      <a16:creationId xmlns:a16="http://schemas.microsoft.com/office/drawing/2014/main" id="{ECA4FA1C-45B5-0A6B-A2EE-7DF4C4522263}"/>
                    </a:ext>
                  </a:extLst>
                </p:cNvPr>
                <p:cNvPicPr/>
                <p:nvPr/>
              </p:nvPicPr>
              <p:blipFill>
                <a:blip r:embed="rId336"/>
                <a:stretch>
                  <a:fillRect/>
                </a:stretch>
              </p:blipFill>
              <p:spPr>
                <a:xfrm>
                  <a:off x="2853920" y="3418720"/>
                  <a:ext cx="57960" cy="14760"/>
                </a:xfrm>
                <a:prstGeom prst="rect">
                  <a:avLst/>
                </a:prstGeom>
              </p:spPr>
            </p:pic>
          </mc:Fallback>
        </mc:AlternateContent>
        <mc:AlternateContent xmlns:mc="http://schemas.openxmlformats.org/markup-compatibility/2006" xmlns:p14="http://schemas.microsoft.com/office/powerpoint/2010/main">
          <mc:Choice Requires="p14">
            <p:contentPart p14:bwMode="auto" r:id="rId337">
              <p14:nvContentPartPr>
                <p14:cNvPr id="296" name="Ink 295">
                  <a:extLst>
                    <a:ext uri="{FF2B5EF4-FFF2-40B4-BE49-F238E27FC236}">
                      <a16:creationId xmlns:a16="http://schemas.microsoft.com/office/drawing/2014/main" id="{69D08527-0B36-3D15-4ADA-9D35987E7FC1}"/>
                    </a:ext>
                  </a:extLst>
                </p14:cNvPr>
                <p14:cNvContentPartPr/>
                <p14:nvPr/>
              </p14:nvContentPartPr>
              <p14:xfrm>
                <a:off x="2677880" y="3587560"/>
                <a:ext cx="4320" cy="6480"/>
              </p14:xfrm>
            </p:contentPart>
          </mc:Choice>
          <mc:Fallback xmlns="">
            <p:pic>
              <p:nvPicPr>
                <p:cNvPr id="135" name="Ink 134">
                  <a:extLst>
                    <a:ext uri="{FF2B5EF4-FFF2-40B4-BE49-F238E27FC236}">
                      <a16:creationId xmlns:a16="http://schemas.microsoft.com/office/drawing/2014/main" id="{6932BA9F-A52D-2B7E-62F5-2B80B18629D7}"/>
                    </a:ext>
                  </a:extLst>
                </p:cNvPr>
                <p:cNvPicPr/>
                <p:nvPr/>
              </p:nvPicPr>
              <p:blipFill>
                <a:blip r:embed="rId338"/>
                <a:stretch>
                  <a:fillRect/>
                </a:stretch>
              </p:blipFill>
              <p:spPr>
                <a:xfrm>
                  <a:off x="2671760" y="3581440"/>
                  <a:ext cx="16560" cy="18720"/>
                </a:xfrm>
                <a:prstGeom prst="rect">
                  <a:avLst/>
                </a:prstGeom>
              </p:spPr>
            </p:pic>
          </mc:Fallback>
        </mc:AlternateContent>
        <mc:AlternateContent xmlns:mc="http://schemas.openxmlformats.org/markup-compatibility/2006" xmlns:p14="http://schemas.microsoft.com/office/powerpoint/2010/main">
          <mc:Choice Requires="p14">
            <p:contentPart p14:bwMode="auto" r:id="rId339">
              <p14:nvContentPartPr>
                <p14:cNvPr id="297" name="Ink 296">
                  <a:extLst>
                    <a:ext uri="{FF2B5EF4-FFF2-40B4-BE49-F238E27FC236}">
                      <a16:creationId xmlns:a16="http://schemas.microsoft.com/office/drawing/2014/main" id="{65F731AD-54F0-5301-233B-B4451C20EFAF}"/>
                    </a:ext>
                  </a:extLst>
                </p14:cNvPr>
                <p14:cNvContentPartPr/>
                <p14:nvPr/>
              </p14:nvContentPartPr>
              <p14:xfrm>
                <a:off x="2561240" y="3514120"/>
                <a:ext cx="123120" cy="103320"/>
              </p14:xfrm>
            </p:contentPart>
          </mc:Choice>
          <mc:Fallback xmlns="">
            <p:pic>
              <p:nvPicPr>
                <p:cNvPr id="136" name="Ink 135">
                  <a:extLst>
                    <a:ext uri="{FF2B5EF4-FFF2-40B4-BE49-F238E27FC236}">
                      <a16:creationId xmlns:a16="http://schemas.microsoft.com/office/drawing/2014/main" id="{CBF495D1-594E-05A1-AB67-745E407F2EDB}"/>
                    </a:ext>
                  </a:extLst>
                </p:cNvPr>
                <p:cNvPicPr/>
                <p:nvPr/>
              </p:nvPicPr>
              <p:blipFill>
                <a:blip r:embed="rId135"/>
                <a:stretch>
                  <a:fillRect/>
                </a:stretch>
              </p:blipFill>
              <p:spPr>
                <a:xfrm>
                  <a:off x="2555120" y="3508000"/>
                  <a:ext cx="135360" cy="1155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40">
            <p14:nvContentPartPr>
              <p14:cNvPr id="298" name="Ink 297">
                <a:extLst>
                  <a:ext uri="{FF2B5EF4-FFF2-40B4-BE49-F238E27FC236}">
                    <a16:creationId xmlns:a16="http://schemas.microsoft.com/office/drawing/2014/main" id="{40B6B4AC-1C91-8935-F353-0E47B2B5861D}"/>
                  </a:ext>
                </a:extLst>
              </p14:cNvPr>
              <p14:cNvContentPartPr/>
              <p14:nvPr/>
            </p14:nvContentPartPr>
            <p14:xfrm>
              <a:off x="1967156" y="4214320"/>
              <a:ext cx="163080" cy="68760"/>
            </p14:xfrm>
          </p:contentPart>
        </mc:Choice>
        <mc:Fallback xmlns="">
          <p:pic>
            <p:nvPicPr>
              <p:cNvPr id="298" name="Ink 297">
                <a:extLst>
                  <a:ext uri="{FF2B5EF4-FFF2-40B4-BE49-F238E27FC236}">
                    <a16:creationId xmlns:a16="http://schemas.microsoft.com/office/drawing/2014/main" id="{40B6B4AC-1C91-8935-F353-0E47B2B5861D}"/>
                  </a:ext>
                </a:extLst>
              </p:cNvPr>
              <p:cNvPicPr/>
              <p:nvPr/>
            </p:nvPicPr>
            <p:blipFill>
              <a:blip r:embed="rId226"/>
              <a:stretch>
                <a:fillRect/>
              </a:stretch>
            </p:blipFill>
            <p:spPr>
              <a:xfrm>
                <a:off x="1961036" y="4208200"/>
                <a:ext cx="175320" cy="81000"/>
              </a:xfrm>
              <a:prstGeom prst="rect">
                <a:avLst/>
              </a:prstGeom>
            </p:spPr>
          </p:pic>
        </mc:Fallback>
      </mc:AlternateContent>
      <mc:AlternateContent xmlns:mc="http://schemas.openxmlformats.org/markup-compatibility/2006" xmlns:p14="http://schemas.microsoft.com/office/powerpoint/2010/main">
        <mc:Choice Requires="p14">
          <p:contentPart p14:bwMode="auto" r:id="rId341">
            <p14:nvContentPartPr>
              <p14:cNvPr id="299" name="Ink 298">
                <a:extLst>
                  <a:ext uri="{FF2B5EF4-FFF2-40B4-BE49-F238E27FC236}">
                    <a16:creationId xmlns:a16="http://schemas.microsoft.com/office/drawing/2014/main" id="{686BA9A2-E1C1-367D-D88F-41AC3D82A230}"/>
                  </a:ext>
                </a:extLst>
              </p14:cNvPr>
              <p14:cNvContentPartPr/>
              <p14:nvPr/>
            </p14:nvContentPartPr>
            <p14:xfrm>
              <a:off x="1069045" y="3635880"/>
              <a:ext cx="8280" cy="79200"/>
            </p14:xfrm>
          </p:contentPart>
        </mc:Choice>
        <mc:Fallback xmlns="">
          <p:pic>
            <p:nvPicPr>
              <p:cNvPr id="299" name="Ink 298">
                <a:extLst>
                  <a:ext uri="{FF2B5EF4-FFF2-40B4-BE49-F238E27FC236}">
                    <a16:creationId xmlns:a16="http://schemas.microsoft.com/office/drawing/2014/main" id="{686BA9A2-E1C1-367D-D88F-41AC3D82A230}"/>
                  </a:ext>
                </a:extLst>
              </p:cNvPr>
              <p:cNvPicPr/>
              <p:nvPr/>
            </p:nvPicPr>
            <p:blipFill>
              <a:blip r:embed="rId80"/>
              <a:stretch>
                <a:fillRect/>
              </a:stretch>
            </p:blipFill>
            <p:spPr>
              <a:xfrm>
                <a:off x="1062925" y="3629760"/>
                <a:ext cx="20520" cy="91440"/>
              </a:xfrm>
              <a:prstGeom prst="rect">
                <a:avLst/>
              </a:prstGeom>
            </p:spPr>
          </p:pic>
        </mc:Fallback>
      </mc:AlternateContent>
      <p:grpSp>
        <p:nvGrpSpPr>
          <p:cNvPr id="300" name="Group 299">
            <a:extLst>
              <a:ext uri="{FF2B5EF4-FFF2-40B4-BE49-F238E27FC236}">
                <a16:creationId xmlns:a16="http://schemas.microsoft.com/office/drawing/2014/main" id="{195F5805-42B5-283A-DB61-68368ABBD5DA}"/>
              </a:ext>
            </a:extLst>
          </p:cNvPr>
          <p:cNvGrpSpPr/>
          <p:nvPr/>
        </p:nvGrpSpPr>
        <p:grpSpPr>
          <a:xfrm>
            <a:off x="1062565" y="2745960"/>
            <a:ext cx="636480" cy="361800"/>
            <a:chOff x="1350289" y="2551920"/>
            <a:chExt cx="636480" cy="361800"/>
          </a:xfrm>
        </p:grpSpPr>
        <mc:AlternateContent xmlns:mc="http://schemas.openxmlformats.org/markup-compatibility/2006" xmlns:p14="http://schemas.microsoft.com/office/powerpoint/2010/main">
          <mc:Choice Requires="p14">
            <p:contentPart p14:bwMode="auto" r:id="rId342">
              <p14:nvContentPartPr>
                <p14:cNvPr id="301" name="Ink 300">
                  <a:extLst>
                    <a:ext uri="{FF2B5EF4-FFF2-40B4-BE49-F238E27FC236}">
                      <a16:creationId xmlns:a16="http://schemas.microsoft.com/office/drawing/2014/main" id="{E67C9E7A-010C-7059-80A8-47845221CB2F}"/>
                    </a:ext>
                  </a:extLst>
                </p14:cNvPr>
                <p14:cNvContentPartPr/>
                <p14:nvPr/>
              </p14:nvContentPartPr>
              <p14:xfrm>
                <a:off x="1395649" y="2644440"/>
                <a:ext cx="134640" cy="269280"/>
              </p14:xfrm>
            </p:contentPart>
          </mc:Choice>
          <mc:Fallback xmlns="">
            <p:pic>
              <p:nvPicPr>
                <p:cNvPr id="301" name="Ink 300">
                  <a:extLst>
                    <a:ext uri="{FF2B5EF4-FFF2-40B4-BE49-F238E27FC236}">
                      <a16:creationId xmlns:a16="http://schemas.microsoft.com/office/drawing/2014/main" id="{E67C9E7A-010C-7059-80A8-47845221CB2F}"/>
                    </a:ext>
                  </a:extLst>
                </p:cNvPr>
                <p:cNvPicPr/>
                <p:nvPr/>
              </p:nvPicPr>
              <p:blipFill>
                <a:blip r:embed="rId82"/>
                <a:stretch>
                  <a:fillRect/>
                </a:stretch>
              </p:blipFill>
              <p:spPr>
                <a:xfrm>
                  <a:off x="1389529" y="2638320"/>
                  <a:ext cx="146880" cy="281520"/>
                </a:xfrm>
                <a:prstGeom prst="rect">
                  <a:avLst/>
                </a:prstGeom>
              </p:spPr>
            </p:pic>
          </mc:Fallback>
        </mc:AlternateContent>
        <mc:AlternateContent xmlns:mc="http://schemas.openxmlformats.org/markup-compatibility/2006" xmlns:p14="http://schemas.microsoft.com/office/powerpoint/2010/main">
          <mc:Choice Requires="p14">
            <p:contentPart p14:bwMode="auto" r:id="rId343">
              <p14:nvContentPartPr>
                <p14:cNvPr id="302" name="Ink 301">
                  <a:extLst>
                    <a:ext uri="{FF2B5EF4-FFF2-40B4-BE49-F238E27FC236}">
                      <a16:creationId xmlns:a16="http://schemas.microsoft.com/office/drawing/2014/main" id="{75E4DF0C-ED34-6151-393C-2FA84BCDF417}"/>
                    </a:ext>
                  </a:extLst>
                </p14:cNvPr>
                <p14:cNvContentPartPr/>
                <p14:nvPr/>
              </p14:nvContentPartPr>
              <p14:xfrm>
                <a:off x="1350289" y="2760360"/>
                <a:ext cx="180000" cy="39240"/>
              </p14:xfrm>
            </p:contentPart>
          </mc:Choice>
          <mc:Fallback xmlns="">
            <p:pic>
              <p:nvPicPr>
                <p:cNvPr id="302" name="Ink 301">
                  <a:extLst>
                    <a:ext uri="{FF2B5EF4-FFF2-40B4-BE49-F238E27FC236}">
                      <a16:creationId xmlns:a16="http://schemas.microsoft.com/office/drawing/2014/main" id="{75E4DF0C-ED34-6151-393C-2FA84BCDF417}"/>
                    </a:ext>
                  </a:extLst>
                </p:cNvPr>
                <p:cNvPicPr/>
                <p:nvPr/>
              </p:nvPicPr>
              <p:blipFill>
                <a:blip r:embed="rId84"/>
                <a:stretch>
                  <a:fillRect/>
                </a:stretch>
              </p:blipFill>
              <p:spPr>
                <a:xfrm>
                  <a:off x="1344169" y="2754240"/>
                  <a:ext cx="192240" cy="51480"/>
                </a:xfrm>
                <a:prstGeom prst="rect">
                  <a:avLst/>
                </a:prstGeom>
              </p:spPr>
            </p:pic>
          </mc:Fallback>
        </mc:AlternateContent>
        <mc:AlternateContent xmlns:mc="http://schemas.openxmlformats.org/markup-compatibility/2006" xmlns:p14="http://schemas.microsoft.com/office/powerpoint/2010/main">
          <mc:Choice Requires="p14">
            <p:contentPart p14:bwMode="auto" r:id="rId344">
              <p14:nvContentPartPr>
                <p14:cNvPr id="303" name="Ink 302">
                  <a:extLst>
                    <a:ext uri="{FF2B5EF4-FFF2-40B4-BE49-F238E27FC236}">
                      <a16:creationId xmlns:a16="http://schemas.microsoft.com/office/drawing/2014/main" id="{45104750-31FA-B1FB-304E-6D09A020CC00}"/>
                    </a:ext>
                  </a:extLst>
                </p14:cNvPr>
                <p14:cNvContentPartPr/>
                <p14:nvPr/>
              </p14:nvContentPartPr>
              <p14:xfrm>
                <a:off x="1598329" y="2615280"/>
                <a:ext cx="147960" cy="226440"/>
              </p14:xfrm>
            </p:contentPart>
          </mc:Choice>
          <mc:Fallback xmlns="">
            <p:pic>
              <p:nvPicPr>
                <p:cNvPr id="303" name="Ink 302">
                  <a:extLst>
                    <a:ext uri="{FF2B5EF4-FFF2-40B4-BE49-F238E27FC236}">
                      <a16:creationId xmlns:a16="http://schemas.microsoft.com/office/drawing/2014/main" id="{45104750-31FA-B1FB-304E-6D09A020CC00}"/>
                    </a:ext>
                  </a:extLst>
                </p:cNvPr>
                <p:cNvPicPr/>
                <p:nvPr/>
              </p:nvPicPr>
              <p:blipFill>
                <a:blip r:embed="rId86"/>
                <a:stretch>
                  <a:fillRect/>
                </a:stretch>
              </p:blipFill>
              <p:spPr>
                <a:xfrm>
                  <a:off x="1592209" y="2609160"/>
                  <a:ext cx="160200" cy="238680"/>
                </a:xfrm>
                <a:prstGeom prst="rect">
                  <a:avLst/>
                </a:prstGeom>
              </p:spPr>
            </p:pic>
          </mc:Fallback>
        </mc:AlternateContent>
        <mc:AlternateContent xmlns:mc="http://schemas.openxmlformats.org/markup-compatibility/2006" xmlns:p14="http://schemas.microsoft.com/office/powerpoint/2010/main">
          <mc:Choice Requires="p14">
            <p:contentPart p14:bwMode="auto" r:id="rId345">
              <p14:nvContentPartPr>
                <p14:cNvPr id="304" name="Ink 303">
                  <a:extLst>
                    <a:ext uri="{FF2B5EF4-FFF2-40B4-BE49-F238E27FC236}">
                      <a16:creationId xmlns:a16="http://schemas.microsoft.com/office/drawing/2014/main" id="{F7DAFA98-02F1-36DB-2F56-38FD69145D2B}"/>
                    </a:ext>
                  </a:extLst>
                </p14:cNvPr>
                <p14:cNvContentPartPr/>
                <p14:nvPr/>
              </p14:nvContentPartPr>
              <p14:xfrm>
                <a:off x="1720729" y="2582160"/>
                <a:ext cx="97560" cy="216000"/>
              </p14:xfrm>
            </p:contentPart>
          </mc:Choice>
          <mc:Fallback xmlns="">
            <p:pic>
              <p:nvPicPr>
                <p:cNvPr id="304" name="Ink 303">
                  <a:extLst>
                    <a:ext uri="{FF2B5EF4-FFF2-40B4-BE49-F238E27FC236}">
                      <a16:creationId xmlns:a16="http://schemas.microsoft.com/office/drawing/2014/main" id="{F7DAFA98-02F1-36DB-2F56-38FD69145D2B}"/>
                    </a:ext>
                  </a:extLst>
                </p:cNvPr>
                <p:cNvPicPr/>
                <p:nvPr/>
              </p:nvPicPr>
              <p:blipFill>
                <a:blip r:embed="rId88"/>
                <a:stretch>
                  <a:fillRect/>
                </a:stretch>
              </p:blipFill>
              <p:spPr>
                <a:xfrm>
                  <a:off x="1714609" y="2576040"/>
                  <a:ext cx="109800" cy="228240"/>
                </a:xfrm>
                <a:prstGeom prst="rect">
                  <a:avLst/>
                </a:prstGeom>
              </p:spPr>
            </p:pic>
          </mc:Fallback>
        </mc:AlternateContent>
        <mc:AlternateContent xmlns:mc="http://schemas.openxmlformats.org/markup-compatibility/2006" xmlns:p14="http://schemas.microsoft.com/office/powerpoint/2010/main">
          <mc:Choice Requires="p14">
            <p:contentPart p14:bwMode="auto" r:id="rId346">
              <p14:nvContentPartPr>
                <p14:cNvPr id="305" name="Ink 304">
                  <a:extLst>
                    <a:ext uri="{FF2B5EF4-FFF2-40B4-BE49-F238E27FC236}">
                      <a16:creationId xmlns:a16="http://schemas.microsoft.com/office/drawing/2014/main" id="{BA1FEDF6-FE98-064C-876B-EBCF4D929373}"/>
                    </a:ext>
                  </a:extLst>
                </p14:cNvPr>
                <p14:cNvContentPartPr/>
                <p14:nvPr/>
              </p14:nvContentPartPr>
              <p14:xfrm>
                <a:off x="1713529" y="2674320"/>
                <a:ext cx="111960" cy="33480"/>
              </p14:xfrm>
            </p:contentPart>
          </mc:Choice>
          <mc:Fallback xmlns="">
            <p:pic>
              <p:nvPicPr>
                <p:cNvPr id="305" name="Ink 304">
                  <a:extLst>
                    <a:ext uri="{FF2B5EF4-FFF2-40B4-BE49-F238E27FC236}">
                      <a16:creationId xmlns:a16="http://schemas.microsoft.com/office/drawing/2014/main" id="{BA1FEDF6-FE98-064C-876B-EBCF4D929373}"/>
                    </a:ext>
                  </a:extLst>
                </p:cNvPr>
                <p:cNvPicPr/>
                <p:nvPr/>
              </p:nvPicPr>
              <p:blipFill>
                <a:blip r:embed="rId90"/>
                <a:stretch>
                  <a:fillRect/>
                </a:stretch>
              </p:blipFill>
              <p:spPr>
                <a:xfrm>
                  <a:off x="1707409" y="2668200"/>
                  <a:ext cx="124200" cy="45720"/>
                </a:xfrm>
                <a:prstGeom prst="rect">
                  <a:avLst/>
                </a:prstGeom>
              </p:spPr>
            </p:pic>
          </mc:Fallback>
        </mc:AlternateContent>
        <mc:AlternateContent xmlns:mc="http://schemas.openxmlformats.org/markup-compatibility/2006" xmlns:p14="http://schemas.microsoft.com/office/powerpoint/2010/main">
          <mc:Choice Requires="p14">
            <p:contentPart p14:bwMode="auto" r:id="rId347">
              <p14:nvContentPartPr>
                <p14:cNvPr id="306" name="Ink 305">
                  <a:extLst>
                    <a:ext uri="{FF2B5EF4-FFF2-40B4-BE49-F238E27FC236}">
                      <a16:creationId xmlns:a16="http://schemas.microsoft.com/office/drawing/2014/main" id="{9D3D35AE-3B2D-36CC-0AD2-8CCCB4DCB0DB}"/>
                    </a:ext>
                  </a:extLst>
                </p14:cNvPr>
                <p14:cNvContentPartPr/>
                <p14:nvPr/>
              </p14:nvContentPartPr>
              <p14:xfrm>
                <a:off x="1817569" y="2551920"/>
                <a:ext cx="169200" cy="280800"/>
              </p14:xfrm>
            </p:contentPart>
          </mc:Choice>
          <mc:Fallback xmlns="">
            <p:pic>
              <p:nvPicPr>
                <p:cNvPr id="306" name="Ink 305">
                  <a:extLst>
                    <a:ext uri="{FF2B5EF4-FFF2-40B4-BE49-F238E27FC236}">
                      <a16:creationId xmlns:a16="http://schemas.microsoft.com/office/drawing/2014/main" id="{9D3D35AE-3B2D-36CC-0AD2-8CCCB4DCB0DB}"/>
                    </a:ext>
                  </a:extLst>
                </p:cNvPr>
                <p:cNvPicPr/>
                <p:nvPr/>
              </p:nvPicPr>
              <p:blipFill>
                <a:blip r:embed="rId92"/>
                <a:stretch>
                  <a:fillRect/>
                </a:stretch>
              </p:blipFill>
              <p:spPr>
                <a:xfrm>
                  <a:off x="1811449" y="2545800"/>
                  <a:ext cx="181440" cy="293040"/>
                </a:xfrm>
                <a:prstGeom prst="rect">
                  <a:avLst/>
                </a:prstGeom>
              </p:spPr>
            </p:pic>
          </mc:Fallback>
        </mc:AlternateContent>
      </p:grpSp>
      <p:grpSp>
        <p:nvGrpSpPr>
          <p:cNvPr id="307" name="Group 306">
            <a:extLst>
              <a:ext uri="{FF2B5EF4-FFF2-40B4-BE49-F238E27FC236}">
                <a16:creationId xmlns:a16="http://schemas.microsoft.com/office/drawing/2014/main" id="{5719C96C-0761-DBDA-7146-D8307EEE3146}"/>
              </a:ext>
            </a:extLst>
          </p:cNvPr>
          <p:cNvGrpSpPr/>
          <p:nvPr/>
        </p:nvGrpSpPr>
        <p:grpSpPr>
          <a:xfrm>
            <a:off x="3086485" y="4723080"/>
            <a:ext cx="219600" cy="272520"/>
            <a:chOff x="3374209" y="4529040"/>
            <a:chExt cx="219600" cy="272520"/>
          </a:xfrm>
        </p:grpSpPr>
        <mc:AlternateContent xmlns:mc="http://schemas.openxmlformats.org/markup-compatibility/2006" xmlns:p14="http://schemas.microsoft.com/office/powerpoint/2010/main">
          <mc:Choice Requires="p14">
            <p:contentPart p14:bwMode="auto" r:id="rId348">
              <p14:nvContentPartPr>
                <p14:cNvPr id="308" name="Ink 307">
                  <a:extLst>
                    <a:ext uri="{FF2B5EF4-FFF2-40B4-BE49-F238E27FC236}">
                      <a16:creationId xmlns:a16="http://schemas.microsoft.com/office/drawing/2014/main" id="{42DD1D9C-3ABB-0E2A-D1D3-7A778CAC6152}"/>
                    </a:ext>
                  </a:extLst>
                </p14:cNvPr>
                <p14:cNvContentPartPr/>
                <p14:nvPr/>
              </p14:nvContentPartPr>
              <p14:xfrm>
                <a:off x="3395809" y="4529040"/>
                <a:ext cx="51120" cy="272520"/>
              </p14:xfrm>
            </p:contentPart>
          </mc:Choice>
          <mc:Fallback xmlns="">
            <p:pic>
              <p:nvPicPr>
                <p:cNvPr id="308" name="Ink 307">
                  <a:extLst>
                    <a:ext uri="{FF2B5EF4-FFF2-40B4-BE49-F238E27FC236}">
                      <a16:creationId xmlns:a16="http://schemas.microsoft.com/office/drawing/2014/main" id="{42DD1D9C-3ABB-0E2A-D1D3-7A778CAC6152}"/>
                    </a:ext>
                  </a:extLst>
                </p:cNvPr>
                <p:cNvPicPr/>
                <p:nvPr/>
              </p:nvPicPr>
              <p:blipFill>
                <a:blip r:embed="rId94"/>
                <a:stretch>
                  <a:fillRect/>
                </a:stretch>
              </p:blipFill>
              <p:spPr>
                <a:xfrm>
                  <a:off x="3389689" y="4522920"/>
                  <a:ext cx="63360" cy="284760"/>
                </a:xfrm>
                <a:prstGeom prst="rect">
                  <a:avLst/>
                </a:prstGeom>
              </p:spPr>
            </p:pic>
          </mc:Fallback>
        </mc:AlternateContent>
        <mc:AlternateContent xmlns:mc="http://schemas.openxmlformats.org/markup-compatibility/2006" xmlns:p14="http://schemas.microsoft.com/office/powerpoint/2010/main">
          <mc:Choice Requires="p14">
            <p:contentPart p14:bwMode="auto" r:id="rId349">
              <p14:nvContentPartPr>
                <p14:cNvPr id="309" name="Ink 308">
                  <a:extLst>
                    <a:ext uri="{FF2B5EF4-FFF2-40B4-BE49-F238E27FC236}">
                      <a16:creationId xmlns:a16="http://schemas.microsoft.com/office/drawing/2014/main" id="{4C0DB6C0-9288-1CE6-698A-ABEF1FD4C442}"/>
                    </a:ext>
                  </a:extLst>
                </p14:cNvPr>
                <p14:cNvContentPartPr/>
                <p14:nvPr/>
              </p14:nvContentPartPr>
              <p14:xfrm>
                <a:off x="3374209" y="4636680"/>
                <a:ext cx="219600" cy="34920"/>
              </p14:xfrm>
            </p:contentPart>
          </mc:Choice>
          <mc:Fallback xmlns="">
            <p:pic>
              <p:nvPicPr>
                <p:cNvPr id="309" name="Ink 308">
                  <a:extLst>
                    <a:ext uri="{FF2B5EF4-FFF2-40B4-BE49-F238E27FC236}">
                      <a16:creationId xmlns:a16="http://schemas.microsoft.com/office/drawing/2014/main" id="{4C0DB6C0-9288-1CE6-698A-ABEF1FD4C442}"/>
                    </a:ext>
                  </a:extLst>
                </p:cNvPr>
                <p:cNvPicPr/>
                <p:nvPr/>
              </p:nvPicPr>
              <p:blipFill>
                <a:blip r:embed="rId96"/>
                <a:stretch>
                  <a:fillRect/>
                </a:stretch>
              </p:blipFill>
              <p:spPr>
                <a:xfrm>
                  <a:off x="3368089" y="4630560"/>
                  <a:ext cx="231840" cy="47160"/>
                </a:xfrm>
                <a:prstGeom prst="rect">
                  <a:avLst/>
                </a:prstGeom>
              </p:spPr>
            </p:pic>
          </mc:Fallback>
        </mc:AlternateContent>
      </p:grpSp>
    </p:spTree>
    <p:extLst>
      <p:ext uri="{BB962C8B-B14F-4D97-AF65-F5344CB8AC3E}">
        <p14:creationId xmlns:p14="http://schemas.microsoft.com/office/powerpoint/2010/main" val="6108568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D10A2F-B3DA-745D-74A0-4B3D30A463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A41297-EF00-F7B9-8FC8-E62453A3C3B8}"/>
              </a:ext>
            </a:extLst>
          </p:cNvPr>
          <p:cNvSpPr>
            <a:spLocks noGrp="1"/>
          </p:cNvSpPr>
          <p:nvPr>
            <p:ph type="title"/>
          </p:nvPr>
        </p:nvSpPr>
        <p:spPr/>
        <p:txBody>
          <a:bodyPr/>
          <a:lstStyle/>
          <a:p>
            <a:r>
              <a:rPr lang="en-US" dirty="0"/>
              <a:t>CSA Background</a:t>
            </a:r>
          </a:p>
        </p:txBody>
      </p:sp>
      <p:sp>
        <p:nvSpPr>
          <p:cNvPr id="3" name="Content Placeholder 2">
            <a:extLst>
              <a:ext uri="{FF2B5EF4-FFF2-40B4-BE49-F238E27FC236}">
                <a16:creationId xmlns:a16="http://schemas.microsoft.com/office/drawing/2014/main" id="{D0E51533-C8A1-6FCE-B739-61B6173145E6}"/>
              </a:ext>
            </a:extLst>
          </p:cNvPr>
          <p:cNvSpPr>
            <a:spLocks noGrp="1"/>
          </p:cNvSpPr>
          <p:nvPr>
            <p:ph idx="1"/>
          </p:nvPr>
        </p:nvSpPr>
        <p:spPr/>
        <p:txBody>
          <a:bodyPr/>
          <a:lstStyle/>
          <a:p>
            <a:r>
              <a:rPr lang="en-US" dirty="0"/>
              <a:t>Now draw the instantaneous frequency plot with a frequency shift</a:t>
            </a:r>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0086750A-DED3-5191-FF6C-79708A19B029}"/>
                  </a:ext>
                </a:extLst>
              </p14:cNvPr>
              <p14:cNvContentPartPr/>
              <p14:nvPr/>
            </p14:nvContentPartPr>
            <p14:xfrm>
              <a:off x="1501400" y="3006160"/>
              <a:ext cx="231480" cy="1744560"/>
            </p14:xfrm>
          </p:contentPart>
        </mc:Choice>
        <mc:Fallback xmlns="">
          <p:pic>
            <p:nvPicPr>
              <p:cNvPr id="4" name="Ink 3">
                <a:extLst>
                  <a:ext uri="{FF2B5EF4-FFF2-40B4-BE49-F238E27FC236}">
                    <a16:creationId xmlns:a16="http://schemas.microsoft.com/office/drawing/2014/main" id="{0086750A-DED3-5191-FF6C-79708A19B029}"/>
                  </a:ext>
                </a:extLst>
              </p:cNvPr>
              <p:cNvPicPr/>
              <p:nvPr/>
            </p:nvPicPr>
            <p:blipFill>
              <a:blip r:embed="rId3"/>
              <a:stretch>
                <a:fillRect/>
              </a:stretch>
            </p:blipFill>
            <p:spPr>
              <a:xfrm>
                <a:off x="1495280" y="3000040"/>
                <a:ext cx="243720" cy="17568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7" name="Ink 6">
                <a:extLst>
                  <a:ext uri="{FF2B5EF4-FFF2-40B4-BE49-F238E27FC236}">
                    <a16:creationId xmlns:a16="http://schemas.microsoft.com/office/drawing/2014/main" id="{6C382184-C30C-6E0E-CF75-E23C22143292}"/>
                  </a:ext>
                </a:extLst>
              </p14:cNvPr>
              <p14:cNvContentPartPr/>
              <p14:nvPr/>
            </p14:nvContentPartPr>
            <p14:xfrm>
              <a:off x="2056880" y="4784560"/>
              <a:ext cx="6120" cy="201600"/>
            </p14:xfrm>
          </p:contentPart>
        </mc:Choice>
        <mc:Fallback xmlns="">
          <p:pic>
            <p:nvPicPr>
              <p:cNvPr id="7" name="Ink 6">
                <a:extLst>
                  <a:ext uri="{FF2B5EF4-FFF2-40B4-BE49-F238E27FC236}">
                    <a16:creationId xmlns:a16="http://schemas.microsoft.com/office/drawing/2014/main" id="{6C382184-C30C-6E0E-CF75-E23C22143292}"/>
                  </a:ext>
                </a:extLst>
              </p:cNvPr>
              <p:cNvPicPr/>
              <p:nvPr/>
            </p:nvPicPr>
            <p:blipFill>
              <a:blip r:embed="rId5"/>
              <a:stretch>
                <a:fillRect/>
              </a:stretch>
            </p:blipFill>
            <p:spPr>
              <a:xfrm>
                <a:off x="2050760" y="4778440"/>
                <a:ext cx="18360" cy="2138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8" name="Ink 7">
                <a:extLst>
                  <a:ext uri="{FF2B5EF4-FFF2-40B4-BE49-F238E27FC236}">
                    <a16:creationId xmlns:a16="http://schemas.microsoft.com/office/drawing/2014/main" id="{614BC9B0-5FBE-F66C-143C-9A27C00C4371}"/>
                  </a:ext>
                </a:extLst>
              </p14:cNvPr>
              <p14:cNvContentPartPr/>
              <p14:nvPr/>
            </p14:nvContentPartPr>
            <p14:xfrm>
              <a:off x="2026640" y="4903360"/>
              <a:ext cx="83880" cy="14400"/>
            </p14:xfrm>
          </p:contentPart>
        </mc:Choice>
        <mc:Fallback xmlns="">
          <p:pic>
            <p:nvPicPr>
              <p:cNvPr id="8" name="Ink 7">
                <a:extLst>
                  <a:ext uri="{FF2B5EF4-FFF2-40B4-BE49-F238E27FC236}">
                    <a16:creationId xmlns:a16="http://schemas.microsoft.com/office/drawing/2014/main" id="{614BC9B0-5FBE-F66C-143C-9A27C00C4371}"/>
                  </a:ext>
                </a:extLst>
              </p:cNvPr>
              <p:cNvPicPr/>
              <p:nvPr/>
            </p:nvPicPr>
            <p:blipFill>
              <a:blip r:embed="rId7"/>
              <a:stretch>
                <a:fillRect/>
              </a:stretch>
            </p:blipFill>
            <p:spPr>
              <a:xfrm>
                <a:off x="2020520" y="4897240"/>
                <a:ext cx="96120" cy="266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0" name="Ink 9">
                <a:extLst>
                  <a:ext uri="{FF2B5EF4-FFF2-40B4-BE49-F238E27FC236}">
                    <a16:creationId xmlns:a16="http://schemas.microsoft.com/office/drawing/2014/main" id="{41FB3DCB-0DE9-7C4A-BE6B-9F959D64A1CC}"/>
                  </a:ext>
                </a:extLst>
              </p14:cNvPr>
              <p14:cNvContentPartPr/>
              <p14:nvPr/>
            </p14:nvContentPartPr>
            <p14:xfrm>
              <a:off x="2124200" y="4936840"/>
              <a:ext cx="42120" cy="85680"/>
            </p14:xfrm>
          </p:contentPart>
        </mc:Choice>
        <mc:Fallback xmlns="">
          <p:pic>
            <p:nvPicPr>
              <p:cNvPr id="10" name="Ink 9">
                <a:extLst>
                  <a:ext uri="{FF2B5EF4-FFF2-40B4-BE49-F238E27FC236}">
                    <a16:creationId xmlns:a16="http://schemas.microsoft.com/office/drawing/2014/main" id="{41FB3DCB-0DE9-7C4A-BE6B-9F959D64A1CC}"/>
                  </a:ext>
                </a:extLst>
              </p:cNvPr>
              <p:cNvPicPr/>
              <p:nvPr/>
            </p:nvPicPr>
            <p:blipFill>
              <a:blip r:embed="rId9"/>
              <a:stretch>
                <a:fillRect/>
              </a:stretch>
            </p:blipFill>
            <p:spPr>
              <a:xfrm>
                <a:off x="2118080" y="4930720"/>
                <a:ext cx="54360" cy="979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2" name="Ink 11">
                <a:extLst>
                  <a:ext uri="{FF2B5EF4-FFF2-40B4-BE49-F238E27FC236}">
                    <a16:creationId xmlns:a16="http://schemas.microsoft.com/office/drawing/2014/main" id="{0C68E94B-CBDC-B01A-A076-47363BC85E1C}"/>
                  </a:ext>
                </a:extLst>
              </p14:cNvPr>
              <p14:cNvContentPartPr/>
              <p14:nvPr/>
            </p14:nvContentPartPr>
            <p14:xfrm>
              <a:off x="2765720" y="4549120"/>
              <a:ext cx="11520" cy="117360"/>
            </p14:xfrm>
          </p:contentPart>
        </mc:Choice>
        <mc:Fallback xmlns="">
          <p:pic>
            <p:nvPicPr>
              <p:cNvPr id="12" name="Ink 11">
                <a:extLst>
                  <a:ext uri="{FF2B5EF4-FFF2-40B4-BE49-F238E27FC236}">
                    <a16:creationId xmlns:a16="http://schemas.microsoft.com/office/drawing/2014/main" id="{0C68E94B-CBDC-B01A-A076-47363BC85E1C}"/>
                  </a:ext>
                </a:extLst>
              </p:cNvPr>
              <p:cNvPicPr/>
              <p:nvPr/>
            </p:nvPicPr>
            <p:blipFill>
              <a:blip r:embed="rId11"/>
              <a:stretch>
                <a:fillRect/>
              </a:stretch>
            </p:blipFill>
            <p:spPr>
              <a:xfrm>
                <a:off x="2759600" y="4543000"/>
                <a:ext cx="23760" cy="129600"/>
              </a:xfrm>
              <a:prstGeom prst="rect">
                <a:avLst/>
              </a:prstGeom>
            </p:spPr>
          </p:pic>
        </mc:Fallback>
      </mc:AlternateContent>
      <p:grpSp>
        <p:nvGrpSpPr>
          <p:cNvPr id="19" name="Group 18">
            <a:extLst>
              <a:ext uri="{FF2B5EF4-FFF2-40B4-BE49-F238E27FC236}">
                <a16:creationId xmlns:a16="http://schemas.microsoft.com/office/drawing/2014/main" id="{AEC7FC67-0F99-2E16-A842-BAFFD7097F4E}"/>
              </a:ext>
            </a:extLst>
          </p:cNvPr>
          <p:cNvGrpSpPr/>
          <p:nvPr/>
        </p:nvGrpSpPr>
        <p:grpSpPr>
          <a:xfrm>
            <a:off x="2722880" y="4809760"/>
            <a:ext cx="119520" cy="160200"/>
            <a:chOff x="2722880" y="4809760"/>
            <a:chExt cx="119520" cy="160200"/>
          </a:xfrm>
        </p:grpSpPr>
        <mc:AlternateContent xmlns:mc="http://schemas.openxmlformats.org/markup-compatibility/2006" xmlns:p14="http://schemas.microsoft.com/office/powerpoint/2010/main">
          <mc:Choice Requires="p14">
            <p:contentPart p14:bwMode="auto" r:id="rId12">
              <p14:nvContentPartPr>
                <p14:cNvPr id="16" name="Ink 15">
                  <a:extLst>
                    <a:ext uri="{FF2B5EF4-FFF2-40B4-BE49-F238E27FC236}">
                      <a16:creationId xmlns:a16="http://schemas.microsoft.com/office/drawing/2014/main" id="{E3E067B1-CBEE-9BBC-9099-85EEB7AC7894}"/>
                    </a:ext>
                  </a:extLst>
                </p14:cNvPr>
                <p14:cNvContentPartPr/>
                <p14:nvPr/>
              </p14:nvContentPartPr>
              <p14:xfrm>
                <a:off x="2749160" y="4809760"/>
                <a:ext cx="24120" cy="125280"/>
              </p14:xfrm>
            </p:contentPart>
          </mc:Choice>
          <mc:Fallback xmlns="">
            <p:pic>
              <p:nvPicPr>
                <p:cNvPr id="16" name="Ink 15">
                  <a:extLst>
                    <a:ext uri="{FF2B5EF4-FFF2-40B4-BE49-F238E27FC236}">
                      <a16:creationId xmlns:a16="http://schemas.microsoft.com/office/drawing/2014/main" id="{E3E067B1-CBEE-9BBC-9099-85EEB7AC7894}"/>
                    </a:ext>
                  </a:extLst>
                </p:cNvPr>
                <p:cNvPicPr/>
                <p:nvPr/>
              </p:nvPicPr>
              <p:blipFill>
                <a:blip r:embed="rId13"/>
                <a:stretch>
                  <a:fillRect/>
                </a:stretch>
              </p:blipFill>
              <p:spPr>
                <a:xfrm>
                  <a:off x="2743040" y="4803640"/>
                  <a:ext cx="3636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7" name="Ink 16">
                  <a:extLst>
                    <a:ext uri="{FF2B5EF4-FFF2-40B4-BE49-F238E27FC236}">
                      <a16:creationId xmlns:a16="http://schemas.microsoft.com/office/drawing/2014/main" id="{06A0EE22-7EBA-F4BD-8305-EFC3400AE59D}"/>
                    </a:ext>
                  </a:extLst>
                </p14:cNvPr>
                <p14:cNvContentPartPr/>
                <p14:nvPr/>
              </p14:nvContentPartPr>
              <p14:xfrm>
                <a:off x="2722880" y="4865560"/>
                <a:ext cx="70200" cy="11520"/>
              </p14:xfrm>
            </p:contentPart>
          </mc:Choice>
          <mc:Fallback xmlns="">
            <p:pic>
              <p:nvPicPr>
                <p:cNvPr id="17" name="Ink 16">
                  <a:extLst>
                    <a:ext uri="{FF2B5EF4-FFF2-40B4-BE49-F238E27FC236}">
                      <a16:creationId xmlns:a16="http://schemas.microsoft.com/office/drawing/2014/main" id="{06A0EE22-7EBA-F4BD-8305-EFC3400AE59D}"/>
                    </a:ext>
                  </a:extLst>
                </p:cNvPr>
                <p:cNvPicPr/>
                <p:nvPr/>
              </p:nvPicPr>
              <p:blipFill>
                <a:blip r:embed="rId15"/>
                <a:stretch>
                  <a:fillRect/>
                </a:stretch>
              </p:blipFill>
              <p:spPr>
                <a:xfrm>
                  <a:off x="2716760" y="4859440"/>
                  <a:ext cx="82440" cy="2376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8" name="Ink 17">
                  <a:extLst>
                    <a:ext uri="{FF2B5EF4-FFF2-40B4-BE49-F238E27FC236}">
                      <a16:creationId xmlns:a16="http://schemas.microsoft.com/office/drawing/2014/main" id="{4440C45C-14EA-06E5-8DA6-D15CF9B48CE8}"/>
                    </a:ext>
                  </a:extLst>
                </p14:cNvPr>
                <p14:cNvContentPartPr/>
                <p14:nvPr/>
              </p14:nvContentPartPr>
              <p14:xfrm>
                <a:off x="2836280" y="4907320"/>
                <a:ext cx="6120" cy="62640"/>
              </p14:xfrm>
            </p:contentPart>
          </mc:Choice>
          <mc:Fallback xmlns="">
            <p:pic>
              <p:nvPicPr>
                <p:cNvPr id="18" name="Ink 17">
                  <a:extLst>
                    <a:ext uri="{FF2B5EF4-FFF2-40B4-BE49-F238E27FC236}">
                      <a16:creationId xmlns:a16="http://schemas.microsoft.com/office/drawing/2014/main" id="{4440C45C-14EA-06E5-8DA6-D15CF9B48CE8}"/>
                    </a:ext>
                  </a:extLst>
                </p:cNvPr>
                <p:cNvPicPr/>
                <p:nvPr/>
              </p:nvPicPr>
              <p:blipFill>
                <a:blip r:embed="rId17"/>
                <a:stretch>
                  <a:fillRect/>
                </a:stretch>
              </p:blipFill>
              <p:spPr>
                <a:xfrm>
                  <a:off x="2830160" y="4901200"/>
                  <a:ext cx="18360" cy="748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8">
            <p14:nvContentPartPr>
              <p14:cNvPr id="25" name="Ink 24">
                <a:extLst>
                  <a:ext uri="{FF2B5EF4-FFF2-40B4-BE49-F238E27FC236}">
                    <a16:creationId xmlns:a16="http://schemas.microsoft.com/office/drawing/2014/main" id="{024ED335-289A-3E10-1058-490854612591}"/>
                  </a:ext>
                </a:extLst>
              </p14:cNvPr>
              <p14:cNvContentPartPr/>
              <p14:nvPr/>
            </p14:nvContentPartPr>
            <p14:xfrm>
              <a:off x="1546760" y="3409720"/>
              <a:ext cx="128160" cy="19080"/>
            </p14:xfrm>
          </p:contentPart>
        </mc:Choice>
        <mc:Fallback xmlns="">
          <p:pic>
            <p:nvPicPr>
              <p:cNvPr id="25" name="Ink 24">
                <a:extLst>
                  <a:ext uri="{FF2B5EF4-FFF2-40B4-BE49-F238E27FC236}">
                    <a16:creationId xmlns:a16="http://schemas.microsoft.com/office/drawing/2014/main" id="{024ED335-289A-3E10-1058-490854612591}"/>
                  </a:ext>
                </a:extLst>
              </p:cNvPr>
              <p:cNvPicPr/>
              <p:nvPr/>
            </p:nvPicPr>
            <p:blipFill>
              <a:blip r:embed="rId19"/>
              <a:stretch>
                <a:fillRect/>
              </a:stretch>
            </p:blipFill>
            <p:spPr>
              <a:xfrm>
                <a:off x="1540640" y="3403600"/>
                <a:ext cx="140400" cy="313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6" name="Ink 25">
                <a:extLst>
                  <a:ext uri="{FF2B5EF4-FFF2-40B4-BE49-F238E27FC236}">
                    <a16:creationId xmlns:a16="http://schemas.microsoft.com/office/drawing/2014/main" id="{39ECA552-2A7C-8963-D84C-1808806C2943}"/>
                  </a:ext>
                </a:extLst>
              </p14:cNvPr>
              <p14:cNvContentPartPr/>
              <p14:nvPr/>
            </p14:nvContentPartPr>
            <p14:xfrm>
              <a:off x="1249040" y="3303520"/>
              <a:ext cx="88560" cy="176040"/>
            </p14:xfrm>
          </p:contentPart>
        </mc:Choice>
        <mc:Fallback xmlns="">
          <p:pic>
            <p:nvPicPr>
              <p:cNvPr id="26" name="Ink 25">
                <a:extLst>
                  <a:ext uri="{FF2B5EF4-FFF2-40B4-BE49-F238E27FC236}">
                    <a16:creationId xmlns:a16="http://schemas.microsoft.com/office/drawing/2014/main" id="{39ECA552-2A7C-8963-D84C-1808806C2943}"/>
                  </a:ext>
                </a:extLst>
              </p:cNvPr>
              <p:cNvPicPr/>
              <p:nvPr/>
            </p:nvPicPr>
            <p:blipFill>
              <a:blip r:embed="rId21"/>
              <a:stretch>
                <a:fillRect/>
              </a:stretch>
            </p:blipFill>
            <p:spPr>
              <a:xfrm>
                <a:off x="1242920" y="3297400"/>
                <a:ext cx="100800" cy="18828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7" name="Ink 26">
                <a:extLst>
                  <a:ext uri="{FF2B5EF4-FFF2-40B4-BE49-F238E27FC236}">
                    <a16:creationId xmlns:a16="http://schemas.microsoft.com/office/drawing/2014/main" id="{69CE4255-E7D7-22BF-4EA9-F0CE2CC3324A}"/>
                  </a:ext>
                </a:extLst>
              </p14:cNvPr>
              <p14:cNvContentPartPr/>
              <p14:nvPr/>
            </p14:nvContentPartPr>
            <p14:xfrm>
              <a:off x="1242200" y="3388840"/>
              <a:ext cx="83520" cy="4680"/>
            </p14:xfrm>
          </p:contentPart>
        </mc:Choice>
        <mc:Fallback xmlns="">
          <p:pic>
            <p:nvPicPr>
              <p:cNvPr id="27" name="Ink 26">
                <a:extLst>
                  <a:ext uri="{FF2B5EF4-FFF2-40B4-BE49-F238E27FC236}">
                    <a16:creationId xmlns:a16="http://schemas.microsoft.com/office/drawing/2014/main" id="{69CE4255-E7D7-22BF-4EA9-F0CE2CC3324A}"/>
                  </a:ext>
                </a:extLst>
              </p:cNvPr>
              <p:cNvPicPr/>
              <p:nvPr/>
            </p:nvPicPr>
            <p:blipFill>
              <a:blip r:embed="rId23"/>
              <a:stretch>
                <a:fillRect/>
              </a:stretch>
            </p:blipFill>
            <p:spPr>
              <a:xfrm>
                <a:off x="1236080" y="3382720"/>
                <a:ext cx="9576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5" name="Ink 4">
                <a:extLst>
                  <a:ext uri="{FF2B5EF4-FFF2-40B4-BE49-F238E27FC236}">
                    <a16:creationId xmlns:a16="http://schemas.microsoft.com/office/drawing/2014/main" id="{B318C863-5095-566A-EFC2-63C31E562A17}"/>
                  </a:ext>
                </a:extLst>
              </p14:cNvPr>
              <p14:cNvContentPartPr/>
              <p14:nvPr/>
            </p14:nvContentPartPr>
            <p14:xfrm>
              <a:off x="1516880" y="4516000"/>
              <a:ext cx="1695240" cy="166320"/>
            </p14:xfrm>
          </p:contentPart>
        </mc:Choice>
        <mc:Fallback xmlns="">
          <p:pic>
            <p:nvPicPr>
              <p:cNvPr id="5" name="Ink 4">
                <a:extLst>
                  <a:ext uri="{FF2B5EF4-FFF2-40B4-BE49-F238E27FC236}">
                    <a16:creationId xmlns:a16="http://schemas.microsoft.com/office/drawing/2014/main" id="{B318C863-5095-566A-EFC2-63C31E562A17}"/>
                  </a:ext>
                </a:extLst>
              </p:cNvPr>
              <p:cNvPicPr/>
              <p:nvPr/>
            </p:nvPicPr>
            <p:blipFill>
              <a:blip r:embed="rId25"/>
              <a:stretch>
                <a:fillRect/>
              </a:stretch>
            </p:blipFill>
            <p:spPr>
              <a:xfrm>
                <a:off x="1510760" y="4509880"/>
                <a:ext cx="1707480" cy="17856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6" name="Ink 5">
                <a:extLst>
                  <a:ext uri="{FF2B5EF4-FFF2-40B4-BE49-F238E27FC236}">
                    <a16:creationId xmlns:a16="http://schemas.microsoft.com/office/drawing/2014/main" id="{96A4AFCC-7169-63D1-F461-7C47E7AA60DC}"/>
                  </a:ext>
                </a:extLst>
              </p14:cNvPr>
              <p14:cNvContentPartPr/>
              <p14:nvPr/>
            </p14:nvContentPartPr>
            <p14:xfrm>
              <a:off x="2102600" y="4548040"/>
              <a:ext cx="21960" cy="88920"/>
            </p14:xfrm>
          </p:contentPart>
        </mc:Choice>
        <mc:Fallback xmlns="">
          <p:pic>
            <p:nvPicPr>
              <p:cNvPr id="6" name="Ink 5">
                <a:extLst>
                  <a:ext uri="{FF2B5EF4-FFF2-40B4-BE49-F238E27FC236}">
                    <a16:creationId xmlns:a16="http://schemas.microsoft.com/office/drawing/2014/main" id="{96A4AFCC-7169-63D1-F461-7C47E7AA60DC}"/>
                  </a:ext>
                </a:extLst>
              </p:cNvPr>
              <p:cNvPicPr/>
              <p:nvPr/>
            </p:nvPicPr>
            <p:blipFill>
              <a:blip r:embed="rId27"/>
              <a:stretch>
                <a:fillRect/>
              </a:stretch>
            </p:blipFill>
            <p:spPr>
              <a:xfrm>
                <a:off x="2096480" y="4541920"/>
                <a:ext cx="34200" cy="10116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0" name="Ink 19">
                <a:extLst>
                  <a:ext uri="{FF2B5EF4-FFF2-40B4-BE49-F238E27FC236}">
                    <a16:creationId xmlns:a16="http://schemas.microsoft.com/office/drawing/2014/main" id="{D66C4606-47DC-CA89-9266-4D44CE199FBC}"/>
                  </a:ext>
                </a:extLst>
              </p14:cNvPr>
              <p14:cNvContentPartPr/>
              <p14:nvPr/>
            </p14:nvContentPartPr>
            <p14:xfrm>
              <a:off x="1579880" y="4184440"/>
              <a:ext cx="131040" cy="27360"/>
            </p14:xfrm>
          </p:contentPart>
        </mc:Choice>
        <mc:Fallback xmlns="">
          <p:pic>
            <p:nvPicPr>
              <p:cNvPr id="20" name="Ink 19">
                <a:extLst>
                  <a:ext uri="{FF2B5EF4-FFF2-40B4-BE49-F238E27FC236}">
                    <a16:creationId xmlns:a16="http://schemas.microsoft.com/office/drawing/2014/main" id="{D66C4606-47DC-CA89-9266-4D44CE199FBC}"/>
                  </a:ext>
                </a:extLst>
              </p:cNvPr>
              <p:cNvPicPr/>
              <p:nvPr/>
            </p:nvPicPr>
            <p:blipFill>
              <a:blip r:embed="rId29"/>
              <a:stretch>
                <a:fillRect/>
              </a:stretch>
            </p:blipFill>
            <p:spPr>
              <a:xfrm>
                <a:off x="1573760" y="4178320"/>
                <a:ext cx="143280" cy="396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1" name="Ink 20">
                <a:extLst>
                  <a:ext uri="{FF2B5EF4-FFF2-40B4-BE49-F238E27FC236}">
                    <a16:creationId xmlns:a16="http://schemas.microsoft.com/office/drawing/2014/main" id="{A6FC3BB1-2A23-1F8F-1A39-E42C9E4F8713}"/>
                  </a:ext>
                </a:extLst>
              </p14:cNvPr>
              <p14:cNvContentPartPr/>
              <p14:nvPr/>
            </p14:nvContentPartPr>
            <p14:xfrm>
              <a:off x="1281080" y="4055920"/>
              <a:ext cx="74160" cy="234720"/>
            </p14:xfrm>
          </p:contentPart>
        </mc:Choice>
        <mc:Fallback xmlns="">
          <p:pic>
            <p:nvPicPr>
              <p:cNvPr id="21" name="Ink 20">
                <a:extLst>
                  <a:ext uri="{FF2B5EF4-FFF2-40B4-BE49-F238E27FC236}">
                    <a16:creationId xmlns:a16="http://schemas.microsoft.com/office/drawing/2014/main" id="{A6FC3BB1-2A23-1F8F-1A39-E42C9E4F8713}"/>
                  </a:ext>
                </a:extLst>
              </p:cNvPr>
              <p:cNvPicPr/>
              <p:nvPr/>
            </p:nvPicPr>
            <p:blipFill>
              <a:blip r:embed="rId31"/>
              <a:stretch>
                <a:fillRect/>
              </a:stretch>
            </p:blipFill>
            <p:spPr>
              <a:xfrm>
                <a:off x="1274960" y="4049800"/>
                <a:ext cx="86400" cy="24696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2" name="Ink 21">
                <a:extLst>
                  <a:ext uri="{FF2B5EF4-FFF2-40B4-BE49-F238E27FC236}">
                    <a16:creationId xmlns:a16="http://schemas.microsoft.com/office/drawing/2014/main" id="{C9F9DC23-8368-1C09-AAF4-FC2E3AAEA7A6}"/>
                  </a:ext>
                </a:extLst>
              </p14:cNvPr>
              <p14:cNvContentPartPr/>
              <p14:nvPr/>
            </p14:nvContentPartPr>
            <p14:xfrm>
              <a:off x="1283240" y="4187680"/>
              <a:ext cx="75600" cy="14400"/>
            </p14:xfrm>
          </p:contentPart>
        </mc:Choice>
        <mc:Fallback xmlns="">
          <p:pic>
            <p:nvPicPr>
              <p:cNvPr id="22" name="Ink 21">
                <a:extLst>
                  <a:ext uri="{FF2B5EF4-FFF2-40B4-BE49-F238E27FC236}">
                    <a16:creationId xmlns:a16="http://schemas.microsoft.com/office/drawing/2014/main" id="{C9F9DC23-8368-1C09-AAF4-FC2E3AAEA7A6}"/>
                  </a:ext>
                </a:extLst>
              </p:cNvPr>
              <p:cNvPicPr/>
              <p:nvPr/>
            </p:nvPicPr>
            <p:blipFill>
              <a:blip r:embed="rId33"/>
              <a:stretch>
                <a:fillRect/>
              </a:stretch>
            </p:blipFill>
            <p:spPr>
              <a:xfrm>
                <a:off x="1277120" y="4181560"/>
                <a:ext cx="87840" cy="2664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3" name="Ink 22">
                <a:extLst>
                  <a:ext uri="{FF2B5EF4-FFF2-40B4-BE49-F238E27FC236}">
                    <a16:creationId xmlns:a16="http://schemas.microsoft.com/office/drawing/2014/main" id="{6C0469C8-B6FD-A421-B1C0-20FCEA4B771B}"/>
                  </a:ext>
                </a:extLst>
              </p14:cNvPr>
              <p14:cNvContentPartPr/>
              <p14:nvPr/>
            </p14:nvContentPartPr>
            <p14:xfrm>
              <a:off x="1376480" y="4236280"/>
              <a:ext cx="32040" cy="55800"/>
            </p14:xfrm>
          </p:contentPart>
        </mc:Choice>
        <mc:Fallback xmlns="">
          <p:pic>
            <p:nvPicPr>
              <p:cNvPr id="23" name="Ink 22">
                <a:extLst>
                  <a:ext uri="{FF2B5EF4-FFF2-40B4-BE49-F238E27FC236}">
                    <a16:creationId xmlns:a16="http://schemas.microsoft.com/office/drawing/2014/main" id="{6C0469C8-B6FD-A421-B1C0-20FCEA4B771B}"/>
                  </a:ext>
                </a:extLst>
              </p:cNvPr>
              <p:cNvPicPr/>
              <p:nvPr/>
            </p:nvPicPr>
            <p:blipFill>
              <a:blip r:embed="rId35"/>
              <a:stretch>
                <a:fillRect/>
              </a:stretch>
            </p:blipFill>
            <p:spPr>
              <a:xfrm>
                <a:off x="1370360" y="4230160"/>
                <a:ext cx="44280" cy="6804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51" name="Ink 50">
                <a:extLst>
                  <a:ext uri="{FF2B5EF4-FFF2-40B4-BE49-F238E27FC236}">
                    <a16:creationId xmlns:a16="http://schemas.microsoft.com/office/drawing/2014/main" id="{9BE7CC8B-3851-8572-62AB-4C9220D2172C}"/>
                  </a:ext>
                </a:extLst>
              </p14:cNvPr>
              <p14:cNvContentPartPr/>
              <p14:nvPr/>
            </p14:nvContentPartPr>
            <p14:xfrm>
              <a:off x="1736120" y="4172560"/>
              <a:ext cx="11520" cy="21960"/>
            </p14:xfrm>
          </p:contentPart>
        </mc:Choice>
        <mc:Fallback xmlns="">
          <p:pic>
            <p:nvPicPr>
              <p:cNvPr id="51" name="Ink 50">
                <a:extLst>
                  <a:ext uri="{FF2B5EF4-FFF2-40B4-BE49-F238E27FC236}">
                    <a16:creationId xmlns:a16="http://schemas.microsoft.com/office/drawing/2014/main" id="{9BE7CC8B-3851-8572-62AB-4C9220D2172C}"/>
                  </a:ext>
                </a:extLst>
              </p:cNvPr>
              <p:cNvPicPr/>
              <p:nvPr/>
            </p:nvPicPr>
            <p:blipFill>
              <a:blip r:embed="rId37"/>
              <a:stretch>
                <a:fillRect/>
              </a:stretch>
            </p:blipFill>
            <p:spPr>
              <a:xfrm>
                <a:off x="1730000" y="4166440"/>
                <a:ext cx="23760" cy="3420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52" name="Ink 51">
                <a:extLst>
                  <a:ext uri="{FF2B5EF4-FFF2-40B4-BE49-F238E27FC236}">
                    <a16:creationId xmlns:a16="http://schemas.microsoft.com/office/drawing/2014/main" id="{134E4397-96D3-D499-8EC9-67DDAE1B3008}"/>
                  </a:ext>
                </a:extLst>
              </p14:cNvPr>
              <p14:cNvContentPartPr/>
              <p14:nvPr/>
            </p14:nvContentPartPr>
            <p14:xfrm>
              <a:off x="1744400" y="4194160"/>
              <a:ext cx="360" cy="360"/>
            </p14:xfrm>
          </p:contentPart>
        </mc:Choice>
        <mc:Fallback xmlns="">
          <p:pic>
            <p:nvPicPr>
              <p:cNvPr id="52" name="Ink 51">
                <a:extLst>
                  <a:ext uri="{FF2B5EF4-FFF2-40B4-BE49-F238E27FC236}">
                    <a16:creationId xmlns:a16="http://schemas.microsoft.com/office/drawing/2014/main" id="{134E4397-96D3-D499-8EC9-67DDAE1B3008}"/>
                  </a:ext>
                </a:extLst>
              </p:cNvPr>
              <p:cNvPicPr/>
              <p:nvPr/>
            </p:nvPicPr>
            <p:blipFill>
              <a:blip r:embed="rId39"/>
              <a:stretch>
                <a:fillRect/>
              </a:stretch>
            </p:blipFill>
            <p:spPr>
              <a:xfrm>
                <a:off x="1738280" y="418804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53" name="Ink 52">
                <a:extLst>
                  <a:ext uri="{FF2B5EF4-FFF2-40B4-BE49-F238E27FC236}">
                    <a16:creationId xmlns:a16="http://schemas.microsoft.com/office/drawing/2014/main" id="{638455D5-CFEF-4F12-A865-FD01DC28D2A5}"/>
                  </a:ext>
                </a:extLst>
              </p14:cNvPr>
              <p14:cNvContentPartPr/>
              <p14:nvPr/>
            </p14:nvContentPartPr>
            <p14:xfrm>
              <a:off x="1740440" y="4190560"/>
              <a:ext cx="27000" cy="8640"/>
            </p14:xfrm>
          </p:contentPart>
        </mc:Choice>
        <mc:Fallback xmlns="">
          <p:pic>
            <p:nvPicPr>
              <p:cNvPr id="53" name="Ink 52">
                <a:extLst>
                  <a:ext uri="{FF2B5EF4-FFF2-40B4-BE49-F238E27FC236}">
                    <a16:creationId xmlns:a16="http://schemas.microsoft.com/office/drawing/2014/main" id="{638455D5-CFEF-4F12-A865-FD01DC28D2A5}"/>
                  </a:ext>
                </a:extLst>
              </p:cNvPr>
              <p:cNvPicPr/>
              <p:nvPr/>
            </p:nvPicPr>
            <p:blipFill>
              <a:blip r:embed="rId41"/>
              <a:stretch>
                <a:fillRect/>
              </a:stretch>
            </p:blipFill>
            <p:spPr>
              <a:xfrm>
                <a:off x="1734320" y="4184440"/>
                <a:ext cx="39240" cy="2088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54" name="Ink 53">
                <a:extLst>
                  <a:ext uri="{FF2B5EF4-FFF2-40B4-BE49-F238E27FC236}">
                    <a16:creationId xmlns:a16="http://schemas.microsoft.com/office/drawing/2014/main" id="{7C1B6D43-F162-08E0-51F7-A99A987C4F9B}"/>
                  </a:ext>
                </a:extLst>
              </p14:cNvPr>
              <p14:cNvContentPartPr/>
              <p14:nvPr/>
            </p14:nvContentPartPr>
            <p14:xfrm>
              <a:off x="1835480" y="4186240"/>
              <a:ext cx="20160" cy="6480"/>
            </p14:xfrm>
          </p:contentPart>
        </mc:Choice>
        <mc:Fallback xmlns="">
          <p:pic>
            <p:nvPicPr>
              <p:cNvPr id="54" name="Ink 53">
                <a:extLst>
                  <a:ext uri="{FF2B5EF4-FFF2-40B4-BE49-F238E27FC236}">
                    <a16:creationId xmlns:a16="http://schemas.microsoft.com/office/drawing/2014/main" id="{7C1B6D43-F162-08E0-51F7-A99A987C4F9B}"/>
                  </a:ext>
                </a:extLst>
              </p:cNvPr>
              <p:cNvPicPr/>
              <p:nvPr/>
            </p:nvPicPr>
            <p:blipFill>
              <a:blip r:embed="rId43"/>
              <a:stretch>
                <a:fillRect/>
              </a:stretch>
            </p:blipFill>
            <p:spPr>
              <a:xfrm>
                <a:off x="1829360" y="4180120"/>
                <a:ext cx="32400" cy="1872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55" name="Ink 54">
                <a:extLst>
                  <a:ext uri="{FF2B5EF4-FFF2-40B4-BE49-F238E27FC236}">
                    <a16:creationId xmlns:a16="http://schemas.microsoft.com/office/drawing/2014/main" id="{12EE9438-DF0E-16B7-B73F-756EC6F36880}"/>
                  </a:ext>
                </a:extLst>
              </p14:cNvPr>
              <p14:cNvContentPartPr/>
              <p14:nvPr/>
            </p14:nvContentPartPr>
            <p14:xfrm>
              <a:off x="1890920" y="4166800"/>
              <a:ext cx="28080" cy="7920"/>
            </p14:xfrm>
          </p:contentPart>
        </mc:Choice>
        <mc:Fallback xmlns="">
          <p:pic>
            <p:nvPicPr>
              <p:cNvPr id="55" name="Ink 54">
                <a:extLst>
                  <a:ext uri="{FF2B5EF4-FFF2-40B4-BE49-F238E27FC236}">
                    <a16:creationId xmlns:a16="http://schemas.microsoft.com/office/drawing/2014/main" id="{12EE9438-DF0E-16B7-B73F-756EC6F36880}"/>
                  </a:ext>
                </a:extLst>
              </p:cNvPr>
              <p:cNvPicPr/>
              <p:nvPr/>
            </p:nvPicPr>
            <p:blipFill>
              <a:blip r:embed="rId45"/>
              <a:stretch>
                <a:fillRect/>
              </a:stretch>
            </p:blipFill>
            <p:spPr>
              <a:xfrm>
                <a:off x="1884800" y="4160680"/>
                <a:ext cx="40320" cy="2016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56" name="Ink 55">
                <a:extLst>
                  <a:ext uri="{FF2B5EF4-FFF2-40B4-BE49-F238E27FC236}">
                    <a16:creationId xmlns:a16="http://schemas.microsoft.com/office/drawing/2014/main" id="{E65AFB1B-226C-C5DC-BE95-86577E4027CE}"/>
                  </a:ext>
                </a:extLst>
              </p14:cNvPr>
              <p14:cNvContentPartPr/>
              <p14:nvPr/>
            </p14:nvContentPartPr>
            <p14:xfrm>
              <a:off x="1946360" y="4172200"/>
              <a:ext cx="19440" cy="4680"/>
            </p14:xfrm>
          </p:contentPart>
        </mc:Choice>
        <mc:Fallback xmlns="">
          <p:pic>
            <p:nvPicPr>
              <p:cNvPr id="56" name="Ink 55">
                <a:extLst>
                  <a:ext uri="{FF2B5EF4-FFF2-40B4-BE49-F238E27FC236}">
                    <a16:creationId xmlns:a16="http://schemas.microsoft.com/office/drawing/2014/main" id="{E65AFB1B-226C-C5DC-BE95-86577E4027CE}"/>
                  </a:ext>
                </a:extLst>
              </p:cNvPr>
              <p:cNvPicPr/>
              <p:nvPr/>
            </p:nvPicPr>
            <p:blipFill>
              <a:blip r:embed="rId47"/>
              <a:stretch>
                <a:fillRect/>
              </a:stretch>
            </p:blipFill>
            <p:spPr>
              <a:xfrm>
                <a:off x="1940240" y="4166080"/>
                <a:ext cx="3168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57" name="Ink 56">
                <a:extLst>
                  <a:ext uri="{FF2B5EF4-FFF2-40B4-BE49-F238E27FC236}">
                    <a16:creationId xmlns:a16="http://schemas.microsoft.com/office/drawing/2014/main" id="{BC7B8A5D-462C-FEA1-32CA-9B89FCD5672D}"/>
                  </a:ext>
                </a:extLst>
              </p14:cNvPr>
              <p14:cNvContentPartPr/>
              <p14:nvPr/>
            </p14:nvContentPartPr>
            <p14:xfrm>
              <a:off x="2021240" y="4192000"/>
              <a:ext cx="41760" cy="3960"/>
            </p14:xfrm>
          </p:contentPart>
        </mc:Choice>
        <mc:Fallback xmlns="">
          <p:pic>
            <p:nvPicPr>
              <p:cNvPr id="57" name="Ink 56">
                <a:extLst>
                  <a:ext uri="{FF2B5EF4-FFF2-40B4-BE49-F238E27FC236}">
                    <a16:creationId xmlns:a16="http://schemas.microsoft.com/office/drawing/2014/main" id="{BC7B8A5D-462C-FEA1-32CA-9B89FCD5672D}"/>
                  </a:ext>
                </a:extLst>
              </p:cNvPr>
              <p:cNvPicPr/>
              <p:nvPr/>
            </p:nvPicPr>
            <p:blipFill>
              <a:blip r:embed="rId49"/>
              <a:stretch>
                <a:fillRect/>
              </a:stretch>
            </p:blipFill>
            <p:spPr>
              <a:xfrm>
                <a:off x="2015120" y="4185880"/>
                <a:ext cx="5400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58" name="Ink 57">
                <a:extLst>
                  <a:ext uri="{FF2B5EF4-FFF2-40B4-BE49-F238E27FC236}">
                    <a16:creationId xmlns:a16="http://schemas.microsoft.com/office/drawing/2014/main" id="{8FDAEEAC-1698-0672-D5B6-DBA8EB1DDFD9}"/>
                  </a:ext>
                </a:extLst>
              </p14:cNvPr>
              <p14:cNvContentPartPr/>
              <p14:nvPr/>
            </p14:nvContentPartPr>
            <p14:xfrm>
              <a:off x="2096480" y="4184800"/>
              <a:ext cx="18360" cy="3960"/>
            </p14:xfrm>
          </p:contentPart>
        </mc:Choice>
        <mc:Fallback xmlns="">
          <p:pic>
            <p:nvPicPr>
              <p:cNvPr id="58" name="Ink 57">
                <a:extLst>
                  <a:ext uri="{FF2B5EF4-FFF2-40B4-BE49-F238E27FC236}">
                    <a16:creationId xmlns:a16="http://schemas.microsoft.com/office/drawing/2014/main" id="{8FDAEEAC-1698-0672-D5B6-DBA8EB1DDFD9}"/>
                  </a:ext>
                </a:extLst>
              </p:cNvPr>
              <p:cNvPicPr/>
              <p:nvPr/>
            </p:nvPicPr>
            <p:blipFill>
              <a:blip r:embed="rId51"/>
              <a:stretch>
                <a:fillRect/>
              </a:stretch>
            </p:blipFill>
            <p:spPr>
              <a:xfrm>
                <a:off x="2090360" y="4178680"/>
                <a:ext cx="3060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60" name="Ink 59">
                <a:extLst>
                  <a:ext uri="{FF2B5EF4-FFF2-40B4-BE49-F238E27FC236}">
                    <a16:creationId xmlns:a16="http://schemas.microsoft.com/office/drawing/2014/main" id="{3C43604A-4188-458A-81C7-DF054DD5503C}"/>
                  </a:ext>
                </a:extLst>
              </p14:cNvPr>
              <p14:cNvContentPartPr/>
              <p14:nvPr/>
            </p14:nvContentPartPr>
            <p14:xfrm>
              <a:off x="2108360" y="4508440"/>
              <a:ext cx="1800" cy="24480"/>
            </p14:xfrm>
          </p:contentPart>
        </mc:Choice>
        <mc:Fallback xmlns="">
          <p:pic>
            <p:nvPicPr>
              <p:cNvPr id="60" name="Ink 59">
                <a:extLst>
                  <a:ext uri="{FF2B5EF4-FFF2-40B4-BE49-F238E27FC236}">
                    <a16:creationId xmlns:a16="http://schemas.microsoft.com/office/drawing/2014/main" id="{3C43604A-4188-458A-81C7-DF054DD5503C}"/>
                  </a:ext>
                </a:extLst>
              </p:cNvPr>
              <p:cNvPicPr/>
              <p:nvPr/>
            </p:nvPicPr>
            <p:blipFill>
              <a:blip r:embed="rId53"/>
              <a:stretch>
                <a:fillRect/>
              </a:stretch>
            </p:blipFill>
            <p:spPr>
              <a:xfrm>
                <a:off x="2102240" y="4502320"/>
                <a:ext cx="14040" cy="3672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61" name="Ink 60">
                <a:extLst>
                  <a:ext uri="{FF2B5EF4-FFF2-40B4-BE49-F238E27FC236}">
                    <a16:creationId xmlns:a16="http://schemas.microsoft.com/office/drawing/2014/main" id="{2315047A-49F1-63A8-2D9A-AE5A2C28B428}"/>
                  </a:ext>
                </a:extLst>
              </p14:cNvPr>
              <p14:cNvContentPartPr/>
              <p14:nvPr/>
            </p14:nvContentPartPr>
            <p14:xfrm>
              <a:off x="2118080" y="4439680"/>
              <a:ext cx="6120" cy="20520"/>
            </p14:xfrm>
          </p:contentPart>
        </mc:Choice>
        <mc:Fallback xmlns="">
          <p:pic>
            <p:nvPicPr>
              <p:cNvPr id="61" name="Ink 60">
                <a:extLst>
                  <a:ext uri="{FF2B5EF4-FFF2-40B4-BE49-F238E27FC236}">
                    <a16:creationId xmlns:a16="http://schemas.microsoft.com/office/drawing/2014/main" id="{2315047A-49F1-63A8-2D9A-AE5A2C28B428}"/>
                  </a:ext>
                </a:extLst>
              </p:cNvPr>
              <p:cNvPicPr/>
              <p:nvPr/>
            </p:nvPicPr>
            <p:blipFill>
              <a:blip r:embed="rId55"/>
              <a:stretch>
                <a:fillRect/>
              </a:stretch>
            </p:blipFill>
            <p:spPr>
              <a:xfrm>
                <a:off x="2111960" y="4433560"/>
                <a:ext cx="18360" cy="3276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62" name="Ink 61">
                <a:extLst>
                  <a:ext uri="{FF2B5EF4-FFF2-40B4-BE49-F238E27FC236}">
                    <a16:creationId xmlns:a16="http://schemas.microsoft.com/office/drawing/2014/main" id="{C9F7F9B2-3880-E110-7ECB-09BB1E8C7C06}"/>
                  </a:ext>
                </a:extLst>
              </p14:cNvPr>
              <p14:cNvContentPartPr/>
              <p14:nvPr/>
            </p14:nvContentPartPr>
            <p14:xfrm>
              <a:off x="2120240" y="4381720"/>
              <a:ext cx="4320" cy="19080"/>
            </p14:xfrm>
          </p:contentPart>
        </mc:Choice>
        <mc:Fallback xmlns="">
          <p:pic>
            <p:nvPicPr>
              <p:cNvPr id="62" name="Ink 61">
                <a:extLst>
                  <a:ext uri="{FF2B5EF4-FFF2-40B4-BE49-F238E27FC236}">
                    <a16:creationId xmlns:a16="http://schemas.microsoft.com/office/drawing/2014/main" id="{C9F7F9B2-3880-E110-7ECB-09BB1E8C7C06}"/>
                  </a:ext>
                </a:extLst>
              </p:cNvPr>
              <p:cNvPicPr/>
              <p:nvPr/>
            </p:nvPicPr>
            <p:blipFill>
              <a:blip r:embed="rId57"/>
              <a:stretch>
                <a:fillRect/>
              </a:stretch>
            </p:blipFill>
            <p:spPr>
              <a:xfrm>
                <a:off x="2114120" y="4375600"/>
                <a:ext cx="16560" cy="3132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63" name="Ink 62">
                <a:extLst>
                  <a:ext uri="{FF2B5EF4-FFF2-40B4-BE49-F238E27FC236}">
                    <a16:creationId xmlns:a16="http://schemas.microsoft.com/office/drawing/2014/main" id="{FDC3AF2C-05A0-C95F-B25B-9E1F94B96B22}"/>
                  </a:ext>
                </a:extLst>
              </p14:cNvPr>
              <p14:cNvContentPartPr/>
              <p14:nvPr/>
            </p14:nvContentPartPr>
            <p14:xfrm>
              <a:off x="2126000" y="4289200"/>
              <a:ext cx="3960" cy="30240"/>
            </p14:xfrm>
          </p:contentPart>
        </mc:Choice>
        <mc:Fallback xmlns="">
          <p:pic>
            <p:nvPicPr>
              <p:cNvPr id="63" name="Ink 62">
                <a:extLst>
                  <a:ext uri="{FF2B5EF4-FFF2-40B4-BE49-F238E27FC236}">
                    <a16:creationId xmlns:a16="http://schemas.microsoft.com/office/drawing/2014/main" id="{FDC3AF2C-05A0-C95F-B25B-9E1F94B96B22}"/>
                  </a:ext>
                </a:extLst>
              </p:cNvPr>
              <p:cNvPicPr/>
              <p:nvPr/>
            </p:nvPicPr>
            <p:blipFill>
              <a:blip r:embed="rId59"/>
              <a:stretch>
                <a:fillRect/>
              </a:stretch>
            </p:blipFill>
            <p:spPr>
              <a:xfrm>
                <a:off x="2119880" y="4283080"/>
                <a:ext cx="16200" cy="4248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64" name="Ink 63">
                <a:extLst>
                  <a:ext uri="{FF2B5EF4-FFF2-40B4-BE49-F238E27FC236}">
                    <a16:creationId xmlns:a16="http://schemas.microsoft.com/office/drawing/2014/main" id="{C1EA3260-A9F4-3FBF-C6FD-941C9ABEB694}"/>
                  </a:ext>
                </a:extLst>
              </p14:cNvPr>
              <p14:cNvContentPartPr/>
              <p14:nvPr/>
            </p14:nvContentPartPr>
            <p14:xfrm>
              <a:off x="2125640" y="4195600"/>
              <a:ext cx="6840" cy="31680"/>
            </p14:xfrm>
          </p:contentPart>
        </mc:Choice>
        <mc:Fallback xmlns="">
          <p:pic>
            <p:nvPicPr>
              <p:cNvPr id="64" name="Ink 63">
                <a:extLst>
                  <a:ext uri="{FF2B5EF4-FFF2-40B4-BE49-F238E27FC236}">
                    <a16:creationId xmlns:a16="http://schemas.microsoft.com/office/drawing/2014/main" id="{C1EA3260-A9F4-3FBF-C6FD-941C9ABEB694}"/>
                  </a:ext>
                </a:extLst>
              </p:cNvPr>
              <p:cNvPicPr/>
              <p:nvPr/>
            </p:nvPicPr>
            <p:blipFill>
              <a:blip r:embed="rId61"/>
              <a:stretch>
                <a:fillRect/>
              </a:stretch>
            </p:blipFill>
            <p:spPr>
              <a:xfrm>
                <a:off x="2119520" y="4189480"/>
                <a:ext cx="19080" cy="4392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66" name="Ink 65">
                <a:extLst>
                  <a:ext uri="{FF2B5EF4-FFF2-40B4-BE49-F238E27FC236}">
                    <a16:creationId xmlns:a16="http://schemas.microsoft.com/office/drawing/2014/main" id="{4F7052B0-EE1D-50FF-CBB0-7C82F1FFDDF5}"/>
                  </a:ext>
                </a:extLst>
              </p14:cNvPr>
              <p14:cNvContentPartPr/>
              <p14:nvPr/>
            </p14:nvContentPartPr>
            <p14:xfrm>
              <a:off x="2745200" y="4524280"/>
              <a:ext cx="360" cy="360"/>
            </p14:xfrm>
          </p:contentPart>
        </mc:Choice>
        <mc:Fallback xmlns="">
          <p:pic>
            <p:nvPicPr>
              <p:cNvPr id="66" name="Ink 65">
                <a:extLst>
                  <a:ext uri="{FF2B5EF4-FFF2-40B4-BE49-F238E27FC236}">
                    <a16:creationId xmlns:a16="http://schemas.microsoft.com/office/drawing/2014/main" id="{4F7052B0-EE1D-50FF-CBB0-7C82F1FFDDF5}"/>
                  </a:ext>
                </a:extLst>
              </p:cNvPr>
              <p:cNvPicPr/>
              <p:nvPr/>
            </p:nvPicPr>
            <p:blipFill>
              <a:blip r:embed="rId39"/>
              <a:stretch>
                <a:fillRect/>
              </a:stretch>
            </p:blipFill>
            <p:spPr>
              <a:xfrm>
                <a:off x="2739080" y="451816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67" name="Ink 66">
                <a:extLst>
                  <a:ext uri="{FF2B5EF4-FFF2-40B4-BE49-F238E27FC236}">
                    <a16:creationId xmlns:a16="http://schemas.microsoft.com/office/drawing/2014/main" id="{3FB57860-AFA7-3E88-A0A0-9F1583FBD402}"/>
                  </a:ext>
                </a:extLst>
              </p14:cNvPr>
              <p14:cNvContentPartPr/>
              <p14:nvPr/>
            </p14:nvContentPartPr>
            <p14:xfrm>
              <a:off x="2745200" y="4512400"/>
              <a:ext cx="33840" cy="57600"/>
            </p14:xfrm>
          </p:contentPart>
        </mc:Choice>
        <mc:Fallback xmlns="">
          <p:pic>
            <p:nvPicPr>
              <p:cNvPr id="67" name="Ink 66">
                <a:extLst>
                  <a:ext uri="{FF2B5EF4-FFF2-40B4-BE49-F238E27FC236}">
                    <a16:creationId xmlns:a16="http://schemas.microsoft.com/office/drawing/2014/main" id="{3FB57860-AFA7-3E88-A0A0-9F1583FBD402}"/>
                  </a:ext>
                </a:extLst>
              </p:cNvPr>
              <p:cNvPicPr/>
              <p:nvPr/>
            </p:nvPicPr>
            <p:blipFill>
              <a:blip r:embed="rId64"/>
              <a:stretch>
                <a:fillRect/>
              </a:stretch>
            </p:blipFill>
            <p:spPr>
              <a:xfrm>
                <a:off x="2739080" y="4506280"/>
                <a:ext cx="46080" cy="6984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68" name="Ink 67">
                <a:extLst>
                  <a:ext uri="{FF2B5EF4-FFF2-40B4-BE49-F238E27FC236}">
                    <a16:creationId xmlns:a16="http://schemas.microsoft.com/office/drawing/2014/main" id="{E1F00494-4C75-ADB2-728D-96442CAD4B18}"/>
                  </a:ext>
                </a:extLst>
              </p14:cNvPr>
              <p14:cNvContentPartPr/>
              <p14:nvPr/>
            </p14:nvContentPartPr>
            <p14:xfrm>
              <a:off x="2786600" y="4419880"/>
              <a:ext cx="4320" cy="43920"/>
            </p14:xfrm>
          </p:contentPart>
        </mc:Choice>
        <mc:Fallback xmlns="">
          <p:pic>
            <p:nvPicPr>
              <p:cNvPr id="68" name="Ink 67">
                <a:extLst>
                  <a:ext uri="{FF2B5EF4-FFF2-40B4-BE49-F238E27FC236}">
                    <a16:creationId xmlns:a16="http://schemas.microsoft.com/office/drawing/2014/main" id="{E1F00494-4C75-ADB2-728D-96442CAD4B18}"/>
                  </a:ext>
                </a:extLst>
              </p:cNvPr>
              <p:cNvPicPr/>
              <p:nvPr/>
            </p:nvPicPr>
            <p:blipFill>
              <a:blip r:embed="rId66"/>
              <a:stretch>
                <a:fillRect/>
              </a:stretch>
            </p:blipFill>
            <p:spPr>
              <a:xfrm>
                <a:off x="2780480" y="4413760"/>
                <a:ext cx="16560" cy="5616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69" name="Ink 68">
                <a:extLst>
                  <a:ext uri="{FF2B5EF4-FFF2-40B4-BE49-F238E27FC236}">
                    <a16:creationId xmlns:a16="http://schemas.microsoft.com/office/drawing/2014/main" id="{36BC4898-D9AC-CC4A-C008-02D20BEDAEB3}"/>
                  </a:ext>
                </a:extLst>
              </p14:cNvPr>
              <p14:cNvContentPartPr/>
              <p14:nvPr/>
            </p14:nvContentPartPr>
            <p14:xfrm>
              <a:off x="2787320" y="4261120"/>
              <a:ext cx="7920" cy="62640"/>
            </p14:xfrm>
          </p:contentPart>
        </mc:Choice>
        <mc:Fallback xmlns="">
          <p:pic>
            <p:nvPicPr>
              <p:cNvPr id="69" name="Ink 68">
                <a:extLst>
                  <a:ext uri="{FF2B5EF4-FFF2-40B4-BE49-F238E27FC236}">
                    <a16:creationId xmlns:a16="http://schemas.microsoft.com/office/drawing/2014/main" id="{36BC4898-D9AC-CC4A-C008-02D20BEDAEB3}"/>
                  </a:ext>
                </a:extLst>
              </p:cNvPr>
              <p:cNvPicPr/>
              <p:nvPr/>
            </p:nvPicPr>
            <p:blipFill>
              <a:blip r:embed="rId68"/>
              <a:stretch>
                <a:fillRect/>
              </a:stretch>
            </p:blipFill>
            <p:spPr>
              <a:xfrm>
                <a:off x="2781200" y="4255000"/>
                <a:ext cx="20160" cy="7488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70" name="Ink 69">
                <a:extLst>
                  <a:ext uri="{FF2B5EF4-FFF2-40B4-BE49-F238E27FC236}">
                    <a16:creationId xmlns:a16="http://schemas.microsoft.com/office/drawing/2014/main" id="{E69E8A41-899D-F29B-0672-F2BCE39C901A}"/>
                  </a:ext>
                </a:extLst>
              </p14:cNvPr>
              <p14:cNvContentPartPr/>
              <p14:nvPr/>
            </p14:nvContentPartPr>
            <p14:xfrm>
              <a:off x="2798480" y="4122160"/>
              <a:ext cx="4320" cy="45000"/>
            </p14:xfrm>
          </p:contentPart>
        </mc:Choice>
        <mc:Fallback xmlns="">
          <p:pic>
            <p:nvPicPr>
              <p:cNvPr id="70" name="Ink 69">
                <a:extLst>
                  <a:ext uri="{FF2B5EF4-FFF2-40B4-BE49-F238E27FC236}">
                    <a16:creationId xmlns:a16="http://schemas.microsoft.com/office/drawing/2014/main" id="{E69E8A41-899D-F29B-0672-F2BCE39C901A}"/>
                  </a:ext>
                </a:extLst>
              </p:cNvPr>
              <p:cNvPicPr/>
              <p:nvPr/>
            </p:nvPicPr>
            <p:blipFill>
              <a:blip r:embed="rId70"/>
              <a:stretch>
                <a:fillRect/>
              </a:stretch>
            </p:blipFill>
            <p:spPr>
              <a:xfrm>
                <a:off x="2792360" y="4116040"/>
                <a:ext cx="16560" cy="5724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71" name="Ink 70">
                <a:extLst>
                  <a:ext uri="{FF2B5EF4-FFF2-40B4-BE49-F238E27FC236}">
                    <a16:creationId xmlns:a16="http://schemas.microsoft.com/office/drawing/2014/main" id="{BF4962BF-9359-9043-A4A1-B06728ECFFA2}"/>
                  </a:ext>
                </a:extLst>
              </p14:cNvPr>
              <p14:cNvContentPartPr/>
              <p14:nvPr/>
            </p14:nvContentPartPr>
            <p14:xfrm>
              <a:off x="2814320" y="3972760"/>
              <a:ext cx="6480" cy="50760"/>
            </p14:xfrm>
          </p:contentPart>
        </mc:Choice>
        <mc:Fallback xmlns="">
          <p:pic>
            <p:nvPicPr>
              <p:cNvPr id="71" name="Ink 70">
                <a:extLst>
                  <a:ext uri="{FF2B5EF4-FFF2-40B4-BE49-F238E27FC236}">
                    <a16:creationId xmlns:a16="http://schemas.microsoft.com/office/drawing/2014/main" id="{BF4962BF-9359-9043-A4A1-B06728ECFFA2}"/>
                  </a:ext>
                </a:extLst>
              </p:cNvPr>
              <p:cNvPicPr/>
              <p:nvPr/>
            </p:nvPicPr>
            <p:blipFill>
              <a:blip r:embed="rId72"/>
              <a:stretch>
                <a:fillRect/>
              </a:stretch>
            </p:blipFill>
            <p:spPr>
              <a:xfrm>
                <a:off x="2808200" y="3966640"/>
                <a:ext cx="18720" cy="6300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72" name="Ink 71">
                <a:extLst>
                  <a:ext uri="{FF2B5EF4-FFF2-40B4-BE49-F238E27FC236}">
                    <a16:creationId xmlns:a16="http://schemas.microsoft.com/office/drawing/2014/main" id="{F2A65BA3-F993-81F8-1F3A-D6A572F29FAB}"/>
                  </a:ext>
                </a:extLst>
              </p14:cNvPr>
              <p14:cNvContentPartPr/>
              <p14:nvPr/>
            </p14:nvContentPartPr>
            <p14:xfrm>
              <a:off x="2816480" y="3812200"/>
              <a:ext cx="8280" cy="59760"/>
            </p14:xfrm>
          </p:contentPart>
        </mc:Choice>
        <mc:Fallback xmlns="">
          <p:pic>
            <p:nvPicPr>
              <p:cNvPr id="72" name="Ink 71">
                <a:extLst>
                  <a:ext uri="{FF2B5EF4-FFF2-40B4-BE49-F238E27FC236}">
                    <a16:creationId xmlns:a16="http://schemas.microsoft.com/office/drawing/2014/main" id="{F2A65BA3-F993-81F8-1F3A-D6A572F29FAB}"/>
                  </a:ext>
                </a:extLst>
              </p:cNvPr>
              <p:cNvPicPr/>
              <p:nvPr/>
            </p:nvPicPr>
            <p:blipFill>
              <a:blip r:embed="rId74"/>
              <a:stretch>
                <a:fillRect/>
              </a:stretch>
            </p:blipFill>
            <p:spPr>
              <a:xfrm>
                <a:off x="2810360" y="3806080"/>
                <a:ext cx="2052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95" name="Ink 94">
                <a:extLst>
                  <a:ext uri="{FF2B5EF4-FFF2-40B4-BE49-F238E27FC236}">
                    <a16:creationId xmlns:a16="http://schemas.microsoft.com/office/drawing/2014/main" id="{975088CE-893A-3219-CDA0-DFD9893CA9C8}"/>
                  </a:ext>
                </a:extLst>
              </p14:cNvPr>
              <p14:cNvContentPartPr/>
              <p14:nvPr/>
            </p14:nvContentPartPr>
            <p14:xfrm>
              <a:off x="2094320" y="4160680"/>
              <a:ext cx="55800" cy="59400"/>
            </p14:xfrm>
          </p:contentPart>
        </mc:Choice>
        <mc:Fallback xmlns="">
          <p:pic>
            <p:nvPicPr>
              <p:cNvPr id="95" name="Ink 94">
                <a:extLst>
                  <a:ext uri="{FF2B5EF4-FFF2-40B4-BE49-F238E27FC236}">
                    <a16:creationId xmlns:a16="http://schemas.microsoft.com/office/drawing/2014/main" id="{975088CE-893A-3219-CDA0-DFD9893CA9C8}"/>
                  </a:ext>
                </a:extLst>
              </p:cNvPr>
              <p:cNvPicPr/>
              <p:nvPr/>
            </p:nvPicPr>
            <p:blipFill>
              <a:blip r:embed="rId76"/>
              <a:stretch>
                <a:fillRect/>
              </a:stretch>
            </p:blipFill>
            <p:spPr>
              <a:xfrm>
                <a:off x="2088200" y="4154560"/>
                <a:ext cx="68040" cy="7164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96" name="Ink 95">
                <a:extLst>
                  <a:ext uri="{FF2B5EF4-FFF2-40B4-BE49-F238E27FC236}">
                    <a16:creationId xmlns:a16="http://schemas.microsoft.com/office/drawing/2014/main" id="{44FAEAAD-6F0D-0414-5527-E85B92E98368}"/>
                  </a:ext>
                </a:extLst>
              </p14:cNvPr>
              <p14:cNvContentPartPr/>
              <p14:nvPr/>
            </p14:nvContentPartPr>
            <p14:xfrm>
              <a:off x="2108720" y="3408640"/>
              <a:ext cx="722160" cy="788760"/>
            </p14:xfrm>
          </p:contentPart>
        </mc:Choice>
        <mc:Fallback xmlns="">
          <p:pic>
            <p:nvPicPr>
              <p:cNvPr id="96" name="Ink 95">
                <a:extLst>
                  <a:ext uri="{FF2B5EF4-FFF2-40B4-BE49-F238E27FC236}">
                    <a16:creationId xmlns:a16="http://schemas.microsoft.com/office/drawing/2014/main" id="{44FAEAAD-6F0D-0414-5527-E85B92E98368}"/>
                  </a:ext>
                </a:extLst>
              </p:cNvPr>
              <p:cNvPicPr/>
              <p:nvPr/>
            </p:nvPicPr>
            <p:blipFill>
              <a:blip r:embed="rId78"/>
              <a:stretch>
                <a:fillRect/>
              </a:stretch>
            </p:blipFill>
            <p:spPr>
              <a:xfrm>
                <a:off x="2102600" y="3402520"/>
                <a:ext cx="734400" cy="801000"/>
              </a:xfrm>
              <a:prstGeom prst="rect">
                <a:avLst/>
              </a:prstGeom>
            </p:spPr>
          </p:pic>
        </mc:Fallback>
      </mc:AlternateContent>
      <p:grpSp>
        <p:nvGrpSpPr>
          <p:cNvPr id="121" name="Group 120">
            <a:extLst>
              <a:ext uri="{FF2B5EF4-FFF2-40B4-BE49-F238E27FC236}">
                <a16:creationId xmlns:a16="http://schemas.microsoft.com/office/drawing/2014/main" id="{B8E5106D-CA9B-A73B-E080-249BD1F9DEE7}"/>
              </a:ext>
            </a:extLst>
          </p:cNvPr>
          <p:cNvGrpSpPr/>
          <p:nvPr/>
        </p:nvGrpSpPr>
        <p:grpSpPr>
          <a:xfrm>
            <a:off x="2474120" y="3824800"/>
            <a:ext cx="6480" cy="68760"/>
            <a:chOff x="2474120" y="3824800"/>
            <a:chExt cx="6480" cy="68760"/>
          </a:xfrm>
        </p:grpSpPr>
        <mc:AlternateContent xmlns:mc="http://schemas.openxmlformats.org/markup-compatibility/2006" xmlns:p14="http://schemas.microsoft.com/office/powerpoint/2010/main">
          <mc:Choice Requires="p14">
            <p:contentPart p14:bwMode="auto" r:id="rId79">
              <p14:nvContentPartPr>
                <p14:cNvPr id="118" name="Ink 117">
                  <a:extLst>
                    <a:ext uri="{FF2B5EF4-FFF2-40B4-BE49-F238E27FC236}">
                      <a16:creationId xmlns:a16="http://schemas.microsoft.com/office/drawing/2014/main" id="{6A5D6502-6298-B488-C4EC-129CE176CF06}"/>
                    </a:ext>
                  </a:extLst>
                </p14:cNvPr>
                <p14:cNvContentPartPr/>
                <p14:nvPr/>
              </p14:nvContentPartPr>
              <p14:xfrm>
                <a:off x="2478080" y="3824800"/>
                <a:ext cx="2160" cy="3960"/>
              </p14:xfrm>
            </p:contentPart>
          </mc:Choice>
          <mc:Fallback xmlns="">
            <p:pic>
              <p:nvPicPr>
                <p:cNvPr id="118" name="Ink 117">
                  <a:extLst>
                    <a:ext uri="{FF2B5EF4-FFF2-40B4-BE49-F238E27FC236}">
                      <a16:creationId xmlns:a16="http://schemas.microsoft.com/office/drawing/2014/main" id="{6A5D6502-6298-B488-C4EC-129CE176CF06}"/>
                    </a:ext>
                  </a:extLst>
                </p:cNvPr>
                <p:cNvPicPr/>
                <p:nvPr/>
              </p:nvPicPr>
              <p:blipFill>
                <a:blip r:embed="rId80"/>
                <a:stretch>
                  <a:fillRect/>
                </a:stretch>
              </p:blipFill>
              <p:spPr>
                <a:xfrm>
                  <a:off x="2471960" y="3818680"/>
                  <a:ext cx="1440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119" name="Ink 118">
                  <a:extLst>
                    <a:ext uri="{FF2B5EF4-FFF2-40B4-BE49-F238E27FC236}">
                      <a16:creationId xmlns:a16="http://schemas.microsoft.com/office/drawing/2014/main" id="{92616CEF-BD78-0BFE-B870-B800B1DBFD71}"/>
                    </a:ext>
                  </a:extLst>
                </p14:cNvPr>
                <p14:cNvContentPartPr/>
                <p14:nvPr/>
              </p14:nvContentPartPr>
              <p14:xfrm>
                <a:off x="2480240" y="3828400"/>
                <a:ext cx="360" cy="360"/>
              </p14:xfrm>
            </p:contentPart>
          </mc:Choice>
          <mc:Fallback xmlns="">
            <p:pic>
              <p:nvPicPr>
                <p:cNvPr id="119" name="Ink 118">
                  <a:extLst>
                    <a:ext uri="{FF2B5EF4-FFF2-40B4-BE49-F238E27FC236}">
                      <a16:creationId xmlns:a16="http://schemas.microsoft.com/office/drawing/2014/main" id="{92616CEF-BD78-0BFE-B870-B800B1DBFD71}"/>
                    </a:ext>
                  </a:extLst>
                </p:cNvPr>
                <p:cNvPicPr/>
                <p:nvPr/>
              </p:nvPicPr>
              <p:blipFill>
                <a:blip r:embed="rId39"/>
                <a:stretch>
                  <a:fillRect/>
                </a:stretch>
              </p:blipFill>
              <p:spPr>
                <a:xfrm>
                  <a:off x="2474120" y="382228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120" name="Ink 119">
                  <a:extLst>
                    <a:ext uri="{FF2B5EF4-FFF2-40B4-BE49-F238E27FC236}">
                      <a16:creationId xmlns:a16="http://schemas.microsoft.com/office/drawing/2014/main" id="{2A312F31-1554-F736-DFB5-215846857C54}"/>
                    </a:ext>
                  </a:extLst>
                </p14:cNvPr>
                <p14:cNvContentPartPr/>
                <p14:nvPr/>
              </p14:nvContentPartPr>
              <p14:xfrm>
                <a:off x="2474120" y="3828400"/>
                <a:ext cx="6120" cy="65160"/>
              </p14:xfrm>
            </p:contentPart>
          </mc:Choice>
          <mc:Fallback xmlns="">
            <p:pic>
              <p:nvPicPr>
                <p:cNvPr id="120" name="Ink 119">
                  <a:extLst>
                    <a:ext uri="{FF2B5EF4-FFF2-40B4-BE49-F238E27FC236}">
                      <a16:creationId xmlns:a16="http://schemas.microsoft.com/office/drawing/2014/main" id="{2A312F31-1554-F736-DFB5-215846857C54}"/>
                    </a:ext>
                  </a:extLst>
                </p:cNvPr>
                <p:cNvPicPr/>
                <p:nvPr/>
              </p:nvPicPr>
              <p:blipFill>
                <a:blip r:embed="rId83"/>
                <a:stretch>
                  <a:fillRect/>
                </a:stretch>
              </p:blipFill>
              <p:spPr>
                <a:xfrm>
                  <a:off x="2468000" y="3822280"/>
                  <a:ext cx="18360" cy="77400"/>
                </a:xfrm>
                <a:prstGeom prst="rect">
                  <a:avLst/>
                </a:prstGeom>
              </p:spPr>
            </p:pic>
          </mc:Fallback>
        </mc:AlternateContent>
      </p:grpSp>
      <p:grpSp>
        <p:nvGrpSpPr>
          <p:cNvPr id="129" name="Group 128">
            <a:extLst>
              <a:ext uri="{FF2B5EF4-FFF2-40B4-BE49-F238E27FC236}">
                <a16:creationId xmlns:a16="http://schemas.microsoft.com/office/drawing/2014/main" id="{ED7101F4-355C-B22F-949A-285B4BBB8524}"/>
              </a:ext>
            </a:extLst>
          </p:cNvPr>
          <p:cNvGrpSpPr/>
          <p:nvPr/>
        </p:nvGrpSpPr>
        <p:grpSpPr>
          <a:xfrm>
            <a:off x="2373320" y="4573600"/>
            <a:ext cx="186120" cy="275040"/>
            <a:chOff x="2373320" y="4573600"/>
            <a:chExt cx="186120" cy="275040"/>
          </a:xfrm>
        </p:grpSpPr>
        <mc:AlternateContent xmlns:mc="http://schemas.openxmlformats.org/markup-compatibility/2006" xmlns:p14="http://schemas.microsoft.com/office/powerpoint/2010/main">
          <mc:Choice Requires="p14">
            <p:contentPart p14:bwMode="auto" r:id="rId84">
              <p14:nvContentPartPr>
                <p14:cNvPr id="122" name="Ink 121">
                  <a:extLst>
                    <a:ext uri="{FF2B5EF4-FFF2-40B4-BE49-F238E27FC236}">
                      <a16:creationId xmlns:a16="http://schemas.microsoft.com/office/drawing/2014/main" id="{D30A12FB-54BD-1341-DAF4-2D5CC5FD8E97}"/>
                    </a:ext>
                  </a:extLst>
                </p14:cNvPr>
                <p14:cNvContentPartPr/>
                <p14:nvPr/>
              </p14:nvContentPartPr>
              <p14:xfrm>
                <a:off x="2464400" y="4573600"/>
                <a:ext cx="4320" cy="71280"/>
              </p14:xfrm>
            </p:contentPart>
          </mc:Choice>
          <mc:Fallback xmlns="">
            <p:pic>
              <p:nvPicPr>
                <p:cNvPr id="122" name="Ink 121">
                  <a:extLst>
                    <a:ext uri="{FF2B5EF4-FFF2-40B4-BE49-F238E27FC236}">
                      <a16:creationId xmlns:a16="http://schemas.microsoft.com/office/drawing/2014/main" id="{D30A12FB-54BD-1341-DAF4-2D5CC5FD8E97}"/>
                    </a:ext>
                  </a:extLst>
                </p:cNvPr>
                <p:cNvPicPr/>
                <p:nvPr/>
              </p:nvPicPr>
              <p:blipFill>
                <a:blip r:embed="rId85"/>
                <a:stretch>
                  <a:fillRect/>
                </a:stretch>
              </p:blipFill>
              <p:spPr>
                <a:xfrm>
                  <a:off x="2458280" y="4567480"/>
                  <a:ext cx="16560" cy="8352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123" name="Ink 122">
                  <a:extLst>
                    <a:ext uri="{FF2B5EF4-FFF2-40B4-BE49-F238E27FC236}">
                      <a16:creationId xmlns:a16="http://schemas.microsoft.com/office/drawing/2014/main" id="{575E09D0-3101-1104-A481-B5B2C227A2E3}"/>
                    </a:ext>
                  </a:extLst>
                </p14:cNvPr>
                <p14:cNvContentPartPr/>
                <p14:nvPr/>
              </p14:nvContentPartPr>
              <p14:xfrm>
                <a:off x="2436680" y="4726600"/>
                <a:ext cx="7920" cy="115200"/>
              </p14:xfrm>
            </p:contentPart>
          </mc:Choice>
          <mc:Fallback xmlns="">
            <p:pic>
              <p:nvPicPr>
                <p:cNvPr id="123" name="Ink 122">
                  <a:extLst>
                    <a:ext uri="{FF2B5EF4-FFF2-40B4-BE49-F238E27FC236}">
                      <a16:creationId xmlns:a16="http://schemas.microsoft.com/office/drawing/2014/main" id="{575E09D0-3101-1104-A481-B5B2C227A2E3}"/>
                    </a:ext>
                  </a:extLst>
                </p:cNvPr>
                <p:cNvPicPr/>
                <p:nvPr/>
              </p:nvPicPr>
              <p:blipFill>
                <a:blip r:embed="rId87"/>
                <a:stretch>
                  <a:fillRect/>
                </a:stretch>
              </p:blipFill>
              <p:spPr>
                <a:xfrm>
                  <a:off x="2430560" y="4720480"/>
                  <a:ext cx="20160" cy="12744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124" name="Ink 123">
                  <a:extLst>
                    <a:ext uri="{FF2B5EF4-FFF2-40B4-BE49-F238E27FC236}">
                      <a16:creationId xmlns:a16="http://schemas.microsoft.com/office/drawing/2014/main" id="{D6283C72-6D9E-A455-BCD9-6C1DB9DF850C}"/>
                    </a:ext>
                  </a:extLst>
                </p14:cNvPr>
                <p14:cNvContentPartPr/>
                <p14:nvPr/>
              </p14:nvContentPartPr>
              <p14:xfrm>
                <a:off x="2373320" y="4682680"/>
                <a:ext cx="137880" cy="40680"/>
              </p14:xfrm>
            </p:contentPart>
          </mc:Choice>
          <mc:Fallback xmlns="">
            <p:pic>
              <p:nvPicPr>
                <p:cNvPr id="124" name="Ink 123">
                  <a:extLst>
                    <a:ext uri="{FF2B5EF4-FFF2-40B4-BE49-F238E27FC236}">
                      <a16:creationId xmlns:a16="http://schemas.microsoft.com/office/drawing/2014/main" id="{D6283C72-6D9E-A455-BCD9-6C1DB9DF850C}"/>
                    </a:ext>
                  </a:extLst>
                </p:cNvPr>
                <p:cNvPicPr/>
                <p:nvPr/>
              </p:nvPicPr>
              <p:blipFill>
                <a:blip r:embed="rId89"/>
                <a:stretch>
                  <a:fillRect/>
                </a:stretch>
              </p:blipFill>
              <p:spPr>
                <a:xfrm>
                  <a:off x="2367200" y="4676560"/>
                  <a:ext cx="150120" cy="5292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126" name="Ink 125">
                  <a:extLst>
                    <a:ext uri="{FF2B5EF4-FFF2-40B4-BE49-F238E27FC236}">
                      <a16:creationId xmlns:a16="http://schemas.microsoft.com/office/drawing/2014/main" id="{5C626C4E-3C85-205B-4269-E5DD86D4419F}"/>
                    </a:ext>
                  </a:extLst>
                </p14:cNvPr>
                <p14:cNvContentPartPr/>
                <p14:nvPr/>
              </p14:nvContentPartPr>
              <p14:xfrm>
                <a:off x="2436680" y="4700680"/>
                <a:ext cx="5400" cy="42840"/>
              </p14:xfrm>
            </p:contentPart>
          </mc:Choice>
          <mc:Fallback xmlns="">
            <p:pic>
              <p:nvPicPr>
                <p:cNvPr id="126" name="Ink 125">
                  <a:extLst>
                    <a:ext uri="{FF2B5EF4-FFF2-40B4-BE49-F238E27FC236}">
                      <a16:creationId xmlns:a16="http://schemas.microsoft.com/office/drawing/2014/main" id="{5C626C4E-3C85-205B-4269-E5DD86D4419F}"/>
                    </a:ext>
                  </a:extLst>
                </p:cNvPr>
                <p:cNvPicPr/>
                <p:nvPr/>
              </p:nvPicPr>
              <p:blipFill>
                <a:blip r:embed="rId91"/>
                <a:stretch>
                  <a:fillRect/>
                </a:stretch>
              </p:blipFill>
              <p:spPr>
                <a:xfrm>
                  <a:off x="2430560" y="4694560"/>
                  <a:ext cx="17640" cy="5508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128" name="Ink 127">
                  <a:extLst>
                    <a:ext uri="{FF2B5EF4-FFF2-40B4-BE49-F238E27FC236}">
                      <a16:creationId xmlns:a16="http://schemas.microsoft.com/office/drawing/2014/main" id="{ACD0E405-BD61-7CA8-43C9-B629BF592B41}"/>
                    </a:ext>
                  </a:extLst>
                </p14:cNvPr>
                <p14:cNvContentPartPr/>
                <p14:nvPr/>
              </p14:nvContentPartPr>
              <p14:xfrm>
                <a:off x="2479880" y="4754680"/>
                <a:ext cx="79560" cy="93960"/>
              </p14:xfrm>
            </p:contentPart>
          </mc:Choice>
          <mc:Fallback xmlns="">
            <p:pic>
              <p:nvPicPr>
                <p:cNvPr id="128" name="Ink 127">
                  <a:extLst>
                    <a:ext uri="{FF2B5EF4-FFF2-40B4-BE49-F238E27FC236}">
                      <a16:creationId xmlns:a16="http://schemas.microsoft.com/office/drawing/2014/main" id="{ACD0E405-BD61-7CA8-43C9-B629BF592B41}"/>
                    </a:ext>
                  </a:extLst>
                </p:cNvPr>
                <p:cNvPicPr/>
                <p:nvPr/>
              </p:nvPicPr>
              <p:blipFill>
                <a:blip r:embed="rId93"/>
                <a:stretch>
                  <a:fillRect/>
                </a:stretch>
              </p:blipFill>
              <p:spPr>
                <a:xfrm>
                  <a:off x="2473760" y="4748560"/>
                  <a:ext cx="91800" cy="106200"/>
                </a:xfrm>
                <a:prstGeom prst="rect">
                  <a:avLst/>
                </a:prstGeom>
              </p:spPr>
            </p:pic>
          </mc:Fallback>
        </mc:AlternateContent>
      </p:grpSp>
      <p:grpSp>
        <p:nvGrpSpPr>
          <p:cNvPr id="137" name="Group 136">
            <a:extLst>
              <a:ext uri="{FF2B5EF4-FFF2-40B4-BE49-F238E27FC236}">
                <a16:creationId xmlns:a16="http://schemas.microsoft.com/office/drawing/2014/main" id="{BD0EEE13-A351-CD8B-4AED-78DE3F9774B1}"/>
              </a:ext>
            </a:extLst>
          </p:cNvPr>
          <p:cNvGrpSpPr/>
          <p:nvPr/>
        </p:nvGrpSpPr>
        <p:grpSpPr>
          <a:xfrm>
            <a:off x="1685000" y="3336280"/>
            <a:ext cx="1220760" cy="396000"/>
            <a:chOff x="1685000" y="3336280"/>
            <a:chExt cx="1220760" cy="396000"/>
          </a:xfrm>
        </p:grpSpPr>
        <mc:AlternateContent xmlns:mc="http://schemas.openxmlformats.org/markup-compatibility/2006" xmlns:p14="http://schemas.microsoft.com/office/powerpoint/2010/main">
          <mc:Choice Requires="p14">
            <p:contentPart p14:bwMode="auto" r:id="rId94">
              <p14:nvContentPartPr>
                <p14:cNvPr id="73" name="Ink 72">
                  <a:extLst>
                    <a:ext uri="{FF2B5EF4-FFF2-40B4-BE49-F238E27FC236}">
                      <a16:creationId xmlns:a16="http://schemas.microsoft.com/office/drawing/2014/main" id="{7E327553-AC77-D47A-293A-81550D6C4E0C}"/>
                    </a:ext>
                  </a:extLst>
                </p14:cNvPr>
                <p14:cNvContentPartPr/>
                <p14:nvPr/>
              </p14:nvContentPartPr>
              <p14:xfrm>
                <a:off x="2804240" y="3675400"/>
                <a:ext cx="14760" cy="56880"/>
              </p14:xfrm>
            </p:contentPart>
          </mc:Choice>
          <mc:Fallback xmlns="">
            <p:pic>
              <p:nvPicPr>
                <p:cNvPr id="73" name="Ink 72">
                  <a:extLst>
                    <a:ext uri="{FF2B5EF4-FFF2-40B4-BE49-F238E27FC236}">
                      <a16:creationId xmlns:a16="http://schemas.microsoft.com/office/drawing/2014/main" id="{7E327553-AC77-D47A-293A-81550D6C4E0C}"/>
                    </a:ext>
                  </a:extLst>
                </p:cNvPr>
                <p:cNvPicPr/>
                <p:nvPr/>
              </p:nvPicPr>
              <p:blipFill>
                <a:blip r:embed="rId95"/>
                <a:stretch>
                  <a:fillRect/>
                </a:stretch>
              </p:blipFill>
              <p:spPr>
                <a:xfrm>
                  <a:off x="2798120" y="3669280"/>
                  <a:ext cx="27000" cy="6912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74" name="Ink 73">
                  <a:extLst>
                    <a:ext uri="{FF2B5EF4-FFF2-40B4-BE49-F238E27FC236}">
                      <a16:creationId xmlns:a16="http://schemas.microsoft.com/office/drawing/2014/main" id="{6324A08C-45C2-E3ED-A1B1-AC83B2134B0C}"/>
                    </a:ext>
                  </a:extLst>
                </p14:cNvPr>
                <p14:cNvContentPartPr/>
                <p14:nvPr/>
              </p14:nvContentPartPr>
              <p14:xfrm>
                <a:off x="2774720" y="3583600"/>
                <a:ext cx="4320" cy="25200"/>
              </p14:xfrm>
            </p:contentPart>
          </mc:Choice>
          <mc:Fallback xmlns="">
            <p:pic>
              <p:nvPicPr>
                <p:cNvPr id="74" name="Ink 73">
                  <a:extLst>
                    <a:ext uri="{FF2B5EF4-FFF2-40B4-BE49-F238E27FC236}">
                      <a16:creationId xmlns:a16="http://schemas.microsoft.com/office/drawing/2014/main" id="{6324A08C-45C2-E3ED-A1B1-AC83B2134B0C}"/>
                    </a:ext>
                  </a:extLst>
                </p:cNvPr>
                <p:cNvPicPr/>
                <p:nvPr/>
              </p:nvPicPr>
              <p:blipFill>
                <a:blip r:embed="rId97"/>
                <a:stretch>
                  <a:fillRect/>
                </a:stretch>
              </p:blipFill>
              <p:spPr>
                <a:xfrm>
                  <a:off x="2768600" y="3577480"/>
                  <a:ext cx="16560" cy="3744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75" name="Ink 74">
                  <a:extLst>
                    <a:ext uri="{FF2B5EF4-FFF2-40B4-BE49-F238E27FC236}">
                      <a16:creationId xmlns:a16="http://schemas.microsoft.com/office/drawing/2014/main" id="{D45049B4-DAD7-DAD3-2FBB-54A3F7AA5A7C}"/>
                    </a:ext>
                  </a:extLst>
                </p14:cNvPr>
                <p14:cNvContentPartPr/>
                <p14:nvPr/>
              </p14:nvContentPartPr>
              <p14:xfrm>
                <a:off x="2778680" y="3493600"/>
                <a:ext cx="8640" cy="30960"/>
              </p14:xfrm>
            </p:contentPart>
          </mc:Choice>
          <mc:Fallback xmlns="">
            <p:pic>
              <p:nvPicPr>
                <p:cNvPr id="75" name="Ink 74">
                  <a:extLst>
                    <a:ext uri="{FF2B5EF4-FFF2-40B4-BE49-F238E27FC236}">
                      <a16:creationId xmlns:a16="http://schemas.microsoft.com/office/drawing/2014/main" id="{D45049B4-DAD7-DAD3-2FBB-54A3F7AA5A7C}"/>
                    </a:ext>
                  </a:extLst>
                </p:cNvPr>
                <p:cNvPicPr/>
                <p:nvPr/>
              </p:nvPicPr>
              <p:blipFill>
                <a:blip r:embed="rId99"/>
                <a:stretch>
                  <a:fillRect/>
                </a:stretch>
              </p:blipFill>
              <p:spPr>
                <a:xfrm>
                  <a:off x="2772560" y="3487480"/>
                  <a:ext cx="2088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76" name="Ink 75">
                  <a:extLst>
                    <a:ext uri="{FF2B5EF4-FFF2-40B4-BE49-F238E27FC236}">
                      <a16:creationId xmlns:a16="http://schemas.microsoft.com/office/drawing/2014/main" id="{EAC17CA1-C19E-7C6B-C850-0EDDF599DDFF}"/>
                    </a:ext>
                  </a:extLst>
                </p14:cNvPr>
                <p14:cNvContentPartPr/>
                <p14:nvPr/>
              </p14:nvContentPartPr>
              <p14:xfrm>
                <a:off x="2781560" y="3432760"/>
                <a:ext cx="9000" cy="25200"/>
              </p14:xfrm>
            </p:contentPart>
          </mc:Choice>
          <mc:Fallback xmlns="">
            <p:pic>
              <p:nvPicPr>
                <p:cNvPr id="76" name="Ink 75">
                  <a:extLst>
                    <a:ext uri="{FF2B5EF4-FFF2-40B4-BE49-F238E27FC236}">
                      <a16:creationId xmlns:a16="http://schemas.microsoft.com/office/drawing/2014/main" id="{EAC17CA1-C19E-7C6B-C850-0EDDF599DDFF}"/>
                    </a:ext>
                  </a:extLst>
                </p:cNvPr>
                <p:cNvPicPr/>
                <p:nvPr/>
              </p:nvPicPr>
              <p:blipFill>
                <a:blip r:embed="rId101"/>
                <a:stretch>
                  <a:fillRect/>
                </a:stretch>
              </p:blipFill>
              <p:spPr>
                <a:xfrm>
                  <a:off x="2775440" y="3426640"/>
                  <a:ext cx="21240" cy="3744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77" name="Ink 76">
                  <a:extLst>
                    <a:ext uri="{FF2B5EF4-FFF2-40B4-BE49-F238E27FC236}">
                      <a16:creationId xmlns:a16="http://schemas.microsoft.com/office/drawing/2014/main" id="{D3CF7840-4052-97F7-0DA1-6F5A9C9DFB9F}"/>
                    </a:ext>
                  </a:extLst>
                </p14:cNvPr>
                <p14:cNvContentPartPr/>
                <p14:nvPr/>
              </p14:nvContentPartPr>
              <p14:xfrm>
                <a:off x="2801000" y="3364360"/>
                <a:ext cx="2160" cy="28080"/>
              </p14:xfrm>
            </p:contentPart>
          </mc:Choice>
          <mc:Fallback xmlns="">
            <p:pic>
              <p:nvPicPr>
                <p:cNvPr id="77" name="Ink 76">
                  <a:extLst>
                    <a:ext uri="{FF2B5EF4-FFF2-40B4-BE49-F238E27FC236}">
                      <a16:creationId xmlns:a16="http://schemas.microsoft.com/office/drawing/2014/main" id="{D3CF7840-4052-97F7-0DA1-6F5A9C9DFB9F}"/>
                    </a:ext>
                  </a:extLst>
                </p:cNvPr>
                <p:cNvPicPr/>
                <p:nvPr/>
              </p:nvPicPr>
              <p:blipFill>
                <a:blip r:embed="rId103"/>
                <a:stretch>
                  <a:fillRect/>
                </a:stretch>
              </p:blipFill>
              <p:spPr>
                <a:xfrm>
                  <a:off x="2794880" y="3358240"/>
                  <a:ext cx="1440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78" name="Ink 77">
                  <a:extLst>
                    <a:ext uri="{FF2B5EF4-FFF2-40B4-BE49-F238E27FC236}">
                      <a16:creationId xmlns:a16="http://schemas.microsoft.com/office/drawing/2014/main" id="{F24387BF-0C6B-11F8-16EA-2B34408A686E}"/>
                    </a:ext>
                  </a:extLst>
                </p14:cNvPr>
                <p14:cNvContentPartPr/>
                <p14:nvPr/>
              </p14:nvContentPartPr>
              <p14:xfrm>
                <a:off x="2796680" y="3336280"/>
                <a:ext cx="9000" cy="56160"/>
              </p14:xfrm>
            </p:contentPart>
          </mc:Choice>
          <mc:Fallback xmlns="">
            <p:pic>
              <p:nvPicPr>
                <p:cNvPr id="78" name="Ink 77">
                  <a:extLst>
                    <a:ext uri="{FF2B5EF4-FFF2-40B4-BE49-F238E27FC236}">
                      <a16:creationId xmlns:a16="http://schemas.microsoft.com/office/drawing/2014/main" id="{F24387BF-0C6B-11F8-16EA-2B34408A686E}"/>
                    </a:ext>
                  </a:extLst>
                </p:cNvPr>
                <p:cNvPicPr/>
                <p:nvPr/>
              </p:nvPicPr>
              <p:blipFill>
                <a:blip r:embed="rId105"/>
                <a:stretch>
                  <a:fillRect/>
                </a:stretch>
              </p:blipFill>
              <p:spPr>
                <a:xfrm>
                  <a:off x="2790560" y="3330160"/>
                  <a:ext cx="21240" cy="6840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81" name="Ink 80">
                  <a:extLst>
                    <a:ext uri="{FF2B5EF4-FFF2-40B4-BE49-F238E27FC236}">
                      <a16:creationId xmlns:a16="http://schemas.microsoft.com/office/drawing/2014/main" id="{9E8DEEC8-1B15-F8F6-286E-542EBD64079F}"/>
                    </a:ext>
                  </a:extLst>
                </p14:cNvPr>
                <p14:cNvContentPartPr/>
                <p14:nvPr/>
              </p14:nvContentPartPr>
              <p14:xfrm>
                <a:off x="1685000" y="3408640"/>
                <a:ext cx="360" cy="360"/>
              </p14:xfrm>
            </p:contentPart>
          </mc:Choice>
          <mc:Fallback xmlns="">
            <p:pic>
              <p:nvPicPr>
                <p:cNvPr id="81" name="Ink 80">
                  <a:extLst>
                    <a:ext uri="{FF2B5EF4-FFF2-40B4-BE49-F238E27FC236}">
                      <a16:creationId xmlns:a16="http://schemas.microsoft.com/office/drawing/2014/main" id="{9E8DEEC8-1B15-F8F6-286E-542EBD64079F}"/>
                    </a:ext>
                  </a:extLst>
                </p:cNvPr>
                <p:cNvPicPr/>
                <p:nvPr/>
              </p:nvPicPr>
              <p:blipFill>
                <a:blip r:embed="rId39"/>
                <a:stretch>
                  <a:fillRect/>
                </a:stretch>
              </p:blipFill>
              <p:spPr>
                <a:xfrm>
                  <a:off x="1678880" y="340252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82" name="Ink 81">
                  <a:extLst>
                    <a:ext uri="{FF2B5EF4-FFF2-40B4-BE49-F238E27FC236}">
                      <a16:creationId xmlns:a16="http://schemas.microsoft.com/office/drawing/2014/main" id="{02B74779-1B1E-8264-5641-A3C85C7CD08F}"/>
                    </a:ext>
                  </a:extLst>
                </p14:cNvPr>
                <p14:cNvContentPartPr/>
                <p14:nvPr/>
              </p14:nvContentPartPr>
              <p14:xfrm>
                <a:off x="1748360" y="3427000"/>
                <a:ext cx="55800" cy="3240"/>
              </p14:xfrm>
            </p:contentPart>
          </mc:Choice>
          <mc:Fallback xmlns="">
            <p:pic>
              <p:nvPicPr>
                <p:cNvPr id="82" name="Ink 81">
                  <a:extLst>
                    <a:ext uri="{FF2B5EF4-FFF2-40B4-BE49-F238E27FC236}">
                      <a16:creationId xmlns:a16="http://schemas.microsoft.com/office/drawing/2014/main" id="{02B74779-1B1E-8264-5641-A3C85C7CD08F}"/>
                    </a:ext>
                  </a:extLst>
                </p:cNvPr>
                <p:cNvPicPr/>
                <p:nvPr/>
              </p:nvPicPr>
              <p:blipFill>
                <a:blip r:embed="rId108"/>
                <a:stretch>
                  <a:fillRect/>
                </a:stretch>
              </p:blipFill>
              <p:spPr>
                <a:xfrm>
                  <a:off x="1742240" y="3420880"/>
                  <a:ext cx="68040" cy="1548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83" name="Ink 82">
                  <a:extLst>
                    <a:ext uri="{FF2B5EF4-FFF2-40B4-BE49-F238E27FC236}">
                      <a16:creationId xmlns:a16="http://schemas.microsoft.com/office/drawing/2014/main" id="{4DFC1FAC-5DB9-BFF0-9E17-4E0A649762D1}"/>
                    </a:ext>
                  </a:extLst>
                </p14:cNvPr>
                <p14:cNvContentPartPr/>
                <p14:nvPr/>
              </p14:nvContentPartPr>
              <p14:xfrm>
                <a:off x="1857080" y="3436720"/>
                <a:ext cx="29520" cy="7920"/>
              </p14:xfrm>
            </p:contentPart>
          </mc:Choice>
          <mc:Fallback xmlns="">
            <p:pic>
              <p:nvPicPr>
                <p:cNvPr id="83" name="Ink 82">
                  <a:extLst>
                    <a:ext uri="{FF2B5EF4-FFF2-40B4-BE49-F238E27FC236}">
                      <a16:creationId xmlns:a16="http://schemas.microsoft.com/office/drawing/2014/main" id="{4DFC1FAC-5DB9-BFF0-9E17-4E0A649762D1}"/>
                    </a:ext>
                  </a:extLst>
                </p:cNvPr>
                <p:cNvPicPr/>
                <p:nvPr/>
              </p:nvPicPr>
              <p:blipFill>
                <a:blip r:embed="rId110"/>
                <a:stretch>
                  <a:fillRect/>
                </a:stretch>
              </p:blipFill>
              <p:spPr>
                <a:xfrm>
                  <a:off x="1850960" y="3430600"/>
                  <a:ext cx="41760" cy="2016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84" name="Ink 83">
                  <a:extLst>
                    <a:ext uri="{FF2B5EF4-FFF2-40B4-BE49-F238E27FC236}">
                      <a16:creationId xmlns:a16="http://schemas.microsoft.com/office/drawing/2014/main" id="{FF79C838-882E-B94C-9E88-834B09FBF523}"/>
                    </a:ext>
                  </a:extLst>
                </p14:cNvPr>
                <p14:cNvContentPartPr/>
                <p14:nvPr/>
              </p14:nvContentPartPr>
              <p14:xfrm>
                <a:off x="1952120" y="3424120"/>
                <a:ext cx="87480" cy="24120"/>
              </p14:xfrm>
            </p:contentPart>
          </mc:Choice>
          <mc:Fallback xmlns="">
            <p:pic>
              <p:nvPicPr>
                <p:cNvPr id="84" name="Ink 83">
                  <a:extLst>
                    <a:ext uri="{FF2B5EF4-FFF2-40B4-BE49-F238E27FC236}">
                      <a16:creationId xmlns:a16="http://schemas.microsoft.com/office/drawing/2014/main" id="{FF79C838-882E-B94C-9E88-834B09FBF523}"/>
                    </a:ext>
                  </a:extLst>
                </p:cNvPr>
                <p:cNvPicPr/>
                <p:nvPr/>
              </p:nvPicPr>
              <p:blipFill>
                <a:blip r:embed="rId112"/>
                <a:stretch>
                  <a:fillRect/>
                </a:stretch>
              </p:blipFill>
              <p:spPr>
                <a:xfrm>
                  <a:off x="1946000" y="3418000"/>
                  <a:ext cx="99720" cy="3636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85" name="Ink 84">
                  <a:extLst>
                    <a:ext uri="{FF2B5EF4-FFF2-40B4-BE49-F238E27FC236}">
                      <a16:creationId xmlns:a16="http://schemas.microsoft.com/office/drawing/2014/main" id="{EDF229AE-5DDB-A3C1-E8F6-716ADD5DD23C}"/>
                    </a:ext>
                  </a:extLst>
                </p14:cNvPr>
                <p14:cNvContentPartPr/>
                <p14:nvPr/>
              </p14:nvContentPartPr>
              <p14:xfrm>
                <a:off x="2078840" y="3432040"/>
                <a:ext cx="83520" cy="9360"/>
              </p14:xfrm>
            </p:contentPart>
          </mc:Choice>
          <mc:Fallback xmlns="">
            <p:pic>
              <p:nvPicPr>
                <p:cNvPr id="85" name="Ink 84">
                  <a:extLst>
                    <a:ext uri="{FF2B5EF4-FFF2-40B4-BE49-F238E27FC236}">
                      <a16:creationId xmlns:a16="http://schemas.microsoft.com/office/drawing/2014/main" id="{EDF229AE-5DDB-A3C1-E8F6-716ADD5DD23C}"/>
                    </a:ext>
                  </a:extLst>
                </p:cNvPr>
                <p:cNvPicPr/>
                <p:nvPr/>
              </p:nvPicPr>
              <p:blipFill>
                <a:blip r:embed="rId114"/>
                <a:stretch>
                  <a:fillRect/>
                </a:stretch>
              </p:blipFill>
              <p:spPr>
                <a:xfrm>
                  <a:off x="2072720" y="3425920"/>
                  <a:ext cx="95760" cy="2160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86" name="Ink 85">
                  <a:extLst>
                    <a:ext uri="{FF2B5EF4-FFF2-40B4-BE49-F238E27FC236}">
                      <a16:creationId xmlns:a16="http://schemas.microsoft.com/office/drawing/2014/main" id="{F08EDFD6-BD2C-7954-A828-C64E6B21DD33}"/>
                    </a:ext>
                  </a:extLst>
                </p14:cNvPr>
                <p14:cNvContentPartPr/>
                <p14:nvPr/>
              </p14:nvContentPartPr>
              <p14:xfrm>
                <a:off x="2197280" y="3430240"/>
                <a:ext cx="73440" cy="15120"/>
              </p14:xfrm>
            </p:contentPart>
          </mc:Choice>
          <mc:Fallback xmlns="">
            <p:pic>
              <p:nvPicPr>
                <p:cNvPr id="86" name="Ink 85">
                  <a:extLst>
                    <a:ext uri="{FF2B5EF4-FFF2-40B4-BE49-F238E27FC236}">
                      <a16:creationId xmlns:a16="http://schemas.microsoft.com/office/drawing/2014/main" id="{F08EDFD6-BD2C-7954-A828-C64E6B21DD33}"/>
                    </a:ext>
                  </a:extLst>
                </p:cNvPr>
                <p:cNvPicPr/>
                <p:nvPr/>
              </p:nvPicPr>
              <p:blipFill>
                <a:blip r:embed="rId116"/>
                <a:stretch>
                  <a:fillRect/>
                </a:stretch>
              </p:blipFill>
              <p:spPr>
                <a:xfrm>
                  <a:off x="2191160" y="3424120"/>
                  <a:ext cx="85680" cy="2736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87" name="Ink 86">
                  <a:extLst>
                    <a:ext uri="{FF2B5EF4-FFF2-40B4-BE49-F238E27FC236}">
                      <a16:creationId xmlns:a16="http://schemas.microsoft.com/office/drawing/2014/main" id="{0A1553D8-597C-1964-C3A9-2110302C78D8}"/>
                    </a:ext>
                  </a:extLst>
                </p14:cNvPr>
                <p14:cNvContentPartPr/>
                <p14:nvPr/>
              </p14:nvContentPartPr>
              <p14:xfrm>
                <a:off x="2343800" y="3436000"/>
                <a:ext cx="45720" cy="10800"/>
              </p14:xfrm>
            </p:contentPart>
          </mc:Choice>
          <mc:Fallback xmlns="">
            <p:pic>
              <p:nvPicPr>
                <p:cNvPr id="87" name="Ink 86">
                  <a:extLst>
                    <a:ext uri="{FF2B5EF4-FFF2-40B4-BE49-F238E27FC236}">
                      <a16:creationId xmlns:a16="http://schemas.microsoft.com/office/drawing/2014/main" id="{0A1553D8-597C-1964-C3A9-2110302C78D8}"/>
                    </a:ext>
                  </a:extLst>
                </p:cNvPr>
                <p:cNvPicPr/>
                <p:nvPr/>
              </p:nvPicPr>
              <p:blipFill>
                <a:blip r:embed="rId118"/>
                <a:stretch>
                  <a:fillRect/>
                </a:stretch>
              </p:blipFill>
              <p:spPr>
                <a:xfrm>
                  <a:off x="2337680" y="3429880"/>
                  <a:ext cx="57960" cy="2304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88" name="Ink 87">
                  <a:extLst>
                    <a:ext uri="{FF2B5EF4-FFF2-40B4-BE49-F238E27FC236}">
                      <a16:creationId xmlns:a16="http://schemas.microsoft.com/office/drawing/2014/main" id="{38C05D83-7750-05EC-8DA5-66555B1C6068}"/>
                    </a:ext>
                  </a:extLst>
                </p14:cNvPr>
                <p14:cNvContentPartPr/>
                <p14:nvPr/>
              </p14:nvContentPartPr>
              <p14:xfrm>
                <a:off x="2464400" y="3440320"/>
                <a:ext cx="43920" cy="12960"/>
              </p14:xfrm>
            </p:contentPart>
          </mc:Choice>
          <mc:Fallback xmlns="">
            <p:pic>
              <p:nvPicPr>
                <p:cNvPr id="88" name="Ink 87">
                  <a:extLst>
                    <a:ext uri="{FF2B5EF4-FFF2-40B4-BE49-F238E27FC236}">
                      <a16:creationId xmlns:a16="http://schemas.microsoft.com/office/drawing/2014/main" id="{38C05D83-7750-05EC-8DA5-66555B1C6068}"/>
                    </a:ext>
                  </a:extLst>
                </p:cNvPr>
                <p:cNvPicPr/>
                <p:nvPr/>
              </p:nvPicPr>
              <p:blipFill>
                <a:blip r:embed="rId120"/>
                <a:stretch>
                  <a:fillRect/>
                </a:stretch>
              </p:blipFill>
              <p:spPr>
                <a:xfrm>
                  <a:off x="2458280" y="3434200"/>
                  <a:ext cx="56160" cy="2520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89" name="Ink 88">
                  <a:extLst>
                    <a:ext uri="{FF2B5EF4-FFF2-40B4-BE49-F238E27FC236}">
                      <a16:creationId xmlns:a16="http://schemas.microsoft.com/office/drawing/2014/main" id="{93A3FA87-106B-BB48-89E8-89C7C800612C}"/>
                    </a:ext>
                  </a:extLst>
                </p14:cNvPr>
                <p14:cNvContentPartPr/>
                <p14:nvPr/>
              </p14:nvContentPartPr>
              <p14:xfrm>
                <a:off x="2591120" y="3428800"/>
                <a:ext cx="45720" cy="9000"/>
              </p14:xfrm>
            </p:contentPart>
          </mc:Choice>
          <mc:Fallback xmlns="">
            <p:pic>
              <p:nvPicPr>
                <p:cNvPr id="89" name="Ink 88">
                  <a:extLst>
                    <a:ext uri="{FF2B5EF4-FFF2-40B4-BE49-F238E27FC236}">
                      <a16:creationId xmlns:a16="http://schemas.microsoft.com/office/drawing/2014/main" id="{93A3FA87-106B-BB48-89E8-89C7C800612C}"/>
                    </a:ext>
                  </a:extLst>
                </p:cNvPr>
                <p:cNvPicPr/>
                <p:nvPr/>
              </p:nvPicPr>
              <p:blipFill>
                <a:blip r:embed="rId122"/>
                <a:stretch>
                  <a:fillRect/>
                </a:stretch>
              </p:blipFill>
              <p:spPr>
                <a:xfrm>
                  <a:off x="2585000" y="3422680"/>
                  <a:ext cx="57960" cy="2124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90" name="Ink 89">
                  <a:extLst>
                    <a:ext uri="{FF2B5EF4-FFF2-40B4-BE49-F238E27FC236}">
                      <a16:creationId xmlns:a16="http://schemas.microsoft.com/office/drawing/2014/main" id="{9BD1E656-BAEC-2D15-6DEC-59BCB587A1ED}"/>
                    </a:ext>
                  </a:extLst>
                </p14:cNvPr>
                <p14:cNvContentPartPr/>
                <p14:nvPr/>
              </p14:nvContentPartPr>
              <p14:xfrm>
                <a:off x="2687960" y="3434560"/>
                <a:ext cx="59760" cy="16560"/>
              </p14:xfrm>
            </p:contentPart>
          </mc:Choice>
          <mc:Fallback xmlns="">
            <p:pic>
              <p:nvPicPr>
                <p:cNvPr id="90" name="Ink 89">
                  <a:extLst>
                    <a:ext uri="{FF2B5EF4-FFF2-40B4-BE49-F238E27FC236}">
                      <a16:creationId xmlns:a16="http://schemas.microsoft.com/office/drawing/2014/main" id="{9BD1E656-BAEC-2D15-6DEC-59BCB587A1ED}"/>
                    </a:ext>
                  </a:extLst>
                </p:cNvPr>
                <p:cNvPicPr/>
                <p:nvPr/>
              </p:nvPicPr>
              <p:blipFill>
                <a:blip r:embed="rId124"/>
                <a:stretch>
                  <a:fillRect/>
                </a:stretch>
              </p:blipFill>
              <p:spPr>
                <a:xfrm>
                  <a:off x="2681840" y="3428440"/>
                  <a:ext cx="7200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91" name="Ink 90">
                  <a:extLst>
                    <a:ext uri="{FF2B5EF4-FFF2-40B4-BE49-F238E27FC236}">
                      <a16:creationId xmlns:a16="http://schemas.microsoft.com/office/drawing/2014/main" id="{BC3C9063-7C3C-3903-7505-19385A96DCFB}"/>
                    </a:ext>
                  </a:extLst>
                </p14:cNvPr>
                <p14:cNvContentPartPr/>
                <p14:nvPr/>
              </p14:nvContentPartPr>
              <p14:xfrm>
                <a:off x="2790560" y="3427360"/>
                <a:ext cx="25920" cy="11520"/>
              </p14:xfrm>
            </p:contentPart>
          </mc:Choice>
          <mc:Fallback xmlns="">
            <p:pic>
              <p:nvPicPr>
                <p:cNvPr id="91" name="Ink 90">
                  <a:extLst>
                    <a:ext uri="{FF2B5EF4-FFF2-40B4-BE49-F238E27FC236}">
                      <a16:creationId xmlns:a16="http://schemas.microsoft.com/office/drawing/2014/main" id="{BC3C9063-7C3C-3903-7505-19385A96DCFB}"/>
                    </a:ext>
                  </a:extLst>
                </p:cNvPr>
                <p:cNvPicPr/>
                <p:nvPr/>
              </p:nvPicPr>
              <p:blipFill>
                <a:blip r:embed="rId126"/>
                <a:stretch>
                  <a:fillRect/>
                </a:stretch>
              </p:blipFill>
              <p:spPr>
                <a:xfrm>
                  <a:off x="2784440" y="3421240"/>
                  <a:ext cx="38160" cy="2376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92" name="Ink 91">
                  <a:extLst>
                    <a:ext uri="{FF2B5EF4-FFF2-40B4-BE49-F238E27FC236}">
                      <a16:creationId xmlns:a16="http://schemas.microsoft.com/office/drawing/2014/main" id="{1565B49D-9A86-0F88-E7A4-6BCB85C13A27}"/>
                    </a:ext>
                  </a:extLst>
                </p14:cNvPr>
                <p14:cNvContentPartPr/>
                <p14:nvPr/>
              </p14:nvContentPartPr>
              <p14:xfrm>
                <a:off x="2860040" y="3425560"/>
                <a:ext cx="32040" cy="1800"/>
              </p14:xfrm>
            </p:contentPart>
          </mc:Choice>
          <mc:Fallback xmlns="">
            <p:pic>
              <p:nvPicPr>
                <p:cNvPr id="92" name="Ink 91">
                  <a:extLst>
                    <a:ext uri="{FF2B5EF4-FFF2-40B4-BE49-F238E27FC236}">
                      <a16:creationId xmlns:a16="http://schemas.microsoft.com/office/drawing/2014/main" id="{1565B49D-9A86-0F88-E7A4-6BCB85C13A27}"/>
                    </a:ext>
                  </a:extLst>
                </p:cNvPr>
                <p:cNvPicPr/>
                <p:nvPr/>
              </p:nvPicPr>
              <p:blipFill>
                <a:blip r:embed="rId128"/>
                <a:stretch>
                  <a:fillRect/>
                </a:stretch>
              </p:blipFill>
              <p:spPr>
                <a:xfrm>
                  <a:off x="2853920" y="3419440"/>
                  <a:ext cx="44280" cy="1404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93" name="Ink 92">
                  <a:extLst>
                    <a:ext uri="{FF2B5EF4-FFF2-40B4-BE49-F238E27FC236}">
                      <a16:creationId xmlns:a16="http://schemas.microsoft.com/office/drawing/2014/main" id="{E0DD9BEF-53AE-3625-C94E-6F029136CA1D}"/>
                    </a:ext>
                  </a:extLst>
                </p14:cNvPr>
                <p14:cNvContentPartPr/>
                <p14:nvPr/>
              </p14:nvContentPartPr>
              <p14:xfrm>
                <a:off x="2860040" y="3424840"/>
                <a:ext cx="45720" cy="2520"/>
              </p14:xfrm>
            </p:contentPart>
          </mc:Choice>
          <mc:Fallback xmlns="">
            <p:pic>
              <p:nvPicPr>
                <p:cNvPr id="93" name="Ink 92">
                  <a:extLst>
                    <a:ext uri="{FF2B5EF4-FFF2-40B4-BE49-F238E27FC236}">
                      <a16:creationId xmlns:a16="http://schemas.microsoft.com/office/drawing/2014/main" id="{E0DD9BEF-53AE-3625-C94E-6F029136CA1D}"/>
                    </a:ext>
                  </a:extLst>
                </p:cNvPr>
                <p:cNvPicPr/>
                <p:nvPr/>
              </p:nvPicPr>
              <p:blipFill>
                <a:blip r:embed="rId130"/>
                <a:stretch>
                  <a:fillRect/>
                </a:stretch>
              </p:blipFill>
              <p:spPr>
                <a:xfrm>
                  <a:off x="2853920" y="3418720"/>
                  <a:ext cx="57960" cy="1476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135" name="Ink 134">
                  <a:extLst>
                    <a:ext uri="{FF2B5EF4-FFF2-40B4-BE49-F238E27FC236}">
                      <a16:creationId xmlns:a16="http://schemas.microsoft.com/office/drawing/2014/main" id="{75B8875E-8F7E-8B2F-323E-7C351CEBDF6F}"/>
                    </a:ext>
                  </a:extLst>
                </p14:cNvPr>
                <p14:cNvContentPartPr/>
                <p14:nvPr/>
              </p14:nvContentPartPr>
              <p14:xfrm>
                <a:off x="2677880" y="3587560"/>
                <a:ext cx="4320" cy="6480"/>
              </p14:xfrm>
            </p:contentPart>
          </mc:Choice>
          <mc:Fallback xmlns="">
            <p:pic>
              <p:nvPicPr>
                <p:cNvPr id="135" name="Ink 134">
                  <a:extLst>
                    <a:ext uri="{FF2B5EF4-FFF2-40B4-BE49-F238E27FC236}">
                      <a16:creationId xmlns:a16="http://schemas.microsoft.com/office/drawing/2014/main" id="{75B8875E-8F7E-8B2F-323E-7C351CEBDF6F}"/>
                    </a:ext>
                  </a:extLst>
                </p:cNvPr>
                <p:cNvPicPr/>
                <p:nvPr/>
              </p:nvPicPr>
              <p:blipFill>
                <a:blip r:embed="rId132"/>
                <a:stretch>
                  <a:fillRect/>
                </a:stretch>
              </p:blipFill>
              <p:spPr>
                <a:xfrm>
                  <a:off x="2671760" y="3581440"/>
                  <a:ext cx="16560" cy="187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33">
            <p14:nvContentPartPr>
              <p14:cNvPr id="206" name="Ink 205">
                <a:extLst>
                  <a:ext uri="{FF2B5EF4-FFF2-40B4-BE49-F238E27FC236}">
                    <a16:creationId xmlns:a16="http://schemas.microsoft.com/office/drawing/2014/main" id="{BD6D5FB3-0C61-3BB6-1D85-C50308BF6054}"/>
                  </a:ext>
                </a:extLst>
              </p14:cNvPr>
              <p14:cNvContentPartPr/>
              <p14:nvPr/>
            </p14:nvContentPartPr>
            <p14:xfrm>
              <a:off x="2137880" y="4178680"/>
              <a:ext cx="360720" cy="61920"/>
            </p14:xfrm>
          </p:contentPart>
        </mc:Choice>
        <mc:Fallback xmlns="">
          <p:pic>
            <p:nvPicPr>
              <p:cNvPr id="206" name="Ink 205">
                <a:extLst>
                  <a:ext uri="{FF2B5EF4-FFF2-40B4-BE49-F238E27FC236}">
                    <a16:creationId xmlns:a16="http://schemas.microsoft.com/office/drawing/2014/main" id="{BD6D5FB3-0C61-3BB6-1D85-C50308BF6054}"/>
                  </a:ext>
                </a:extLst>
              </p:cNvPr>
              <p:cNvPicPr/>
              <p:nvPr/>
            </p:nvPicPr>
            <p:blipFill>
              <a:blip r:embed="rId134"/>
              <a:stretch>
                <a:fillRect/>
              </a:stretch>
            </p:blipFill>
            <p:spPr>
              <a:xfrm>
                <a:off x="2131760" y="4172560"/>
                <a:ext cx="372960" cy="74160"/>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207" name="Ink 206">
                <a:extLst>
                  <a:ext uri="{FF2B5EF4-FFF2-40B4-BE49-F238E27FC236}">
                    <a16:creationId xmlns:a16="http://schemas.microsoft.com/office/drawing/2014/main" id="{B681D572-C406-BE4F-2856-8A5FF65A8617}"/>
                  </a:ext>
                </a:extLst>
              </p14:cNvPr>
              <p14:cNvContentPartPr/>
              <p14:nvPr/>
            </p14:nvContentPartPr>
            <p14:xfrm>
              <a:off x="2296280" y="3987520"/>
              <a:ext cx="196200" cy="54720"/>
            </p14:xfrm>
          </p:contentPart>
        </mc:Choice>
        <mc:Fallback xmlns="">
          <p:pic>
            <p:nvPicPr>
              <p:cNvPr id="207" name="Ink 206">
                <a:extLst>
                  <a:ext uri="{FF2B5EF4-FFF2-40B4-BE49-F238E27FC236}">
                    <a16:creationId xmlns:a16="http://schemas.microsoft.com/office/drawing/2014/main" id="{B681D572-C406-BE4F-2856-8A5FF65A8617}"/>
                  </a:ext>
                </a:extLst>
              </p:cNvPr>
              <p:cNvPicPr/>
              <p:nvPr/>
            </p:nvPicPr>
            <p:blipFill>
              <a:blip r:embed="rId136"/>
              <a:stretch>
                <a:fillRect/>
              </a:stretch>
            </p:blipFill>
            <p:spPr>
              <a:xfrm>
                <a:off x="2290160" y="3981400"/>
                <a:ext cx="208440" cy="6696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208" name="Ink 207">
                <a:extLst>
                  <a:ext uri="{FF2B5EF4-FFF2-40B4-BE49-F238E27FC236}">
                    <a16:creationId xmlns:a16="http://schemas.microsoft.com/office/drawing/2014/main" id="{5BBC5CE7-A850-5B3D-62F1-5520398A88AC}"/>
                  </a:ext>
                </a:extLst>
              </p14:cNvPr>
              <p14:cNvContentPartPr/>
              <p14:nvPr/>
            </p14:nvContentPartPr>
            <p14:xfrm>
              <a:off x="2473760" y="3627880"/>
              <a:ext cx="182880" cy="64440"/>
            </p14:xfrm>
          </p:contentPart>
        </mc:Choice>
        <mc:Fallback xmlns="">
          <p:pic>
            <p:nvPicPr>
              <p:cNvPr id="208" name="Ink 207">
                <a:extLst>
                  <a:ext uri="{FF2B5EF4-FFF2-40B4-BE49-F238E27FC236}">
                    <a16:creationId xmlns:a16="http://schemas.microsoft.com/office/drawing/2014/main" id="{5BBC5CE7-A850-5B3D-62F1-5520398A88AC}"/>
                  </a:ext>
                </a:extLst>
              </p:cNvPr>
              <p:cNvPicPr/>
              <p:nvPr/>
            </p:nvPicPr>
            <p:blipFill>
              <a:blip r:embed="rId138"/>
              <a:stretch>
                <a:fillRect/>
              </a:stretch>
            </p:blipFill>
            <p:spPr>
              <a:xfrm>
                <a:off x="2467640" y="3621760"/>
                <a:ext cx="195120" cy="76680"/>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209" name="Ink 208">
                <a:extLst>
                  <a:ext uri="{FF2B5EF4-FFF2-40B4-BE49-F238E27FC236}">
                    <a16:creationId xmlns:a16="http://schemas.microsoft.com/office/drawing/2014/main" id="{B7701A68-B656-B383-64B1-D17213D6FB0D}"/>
                  </a:ext>
                </a:extLst>
              </p14:cNvPr>
              <p14:cNvContentPartPr/>
              <p14:nvPr/>
            </p14:nvContentPartPr>
            <p14:xfrm>
              <a:off x="2456840" y="3416200"/>
              <a:ext cx="353880" cy="91440"/>
            </p14:xfrm>
          </p:contentPart>
        </mc:Choice>
        <mc:Fallback xmlns="">
          <p:pic>
            <p:nvPicPr>
              <p:cNvPr id="209" name="Ink 208">
                <a:extLst>
                  <a:ext uri="{FF2B5EF4-FFF2-40B4-BE49-F238E27FC236}">
                    <a16:creationId xmlns:a16="http://schemas.microsoft.com/office/drawing/2014/main" id="{B7701A68-B656-B383-64B1-D17213D6FB0D}"/>
                  </a:ext>
                </a:extLst>
              </p:cNvPr>
              <p:cNvPicPr/>
              <p:nvPr/>
            </p:nvPicPr>
            <p:blipFill>
              <a:blip r:embed="rId140"/>
              <a:stretch>
                <a:fillRect/>
              </a:stretch>
            </p:blipFill>
            <p:spPr>
              <a:xfrm>
                <a:off x="2450720" y="3410080"/>
                <a:ext cx="366120" cy="103680"/>
              </a:xfrm>
              <a:prstGeom prst="rect">
                <a:avLst/>
              </a:prstGeom>
            </p:spPr>
          </p:pic>
        </mc:Fallback>
      </mc:AlternateContent>
      <p:grpSp>
        <p:nvGrpSpPr>
          <p:cNvPr id="250" name="Group 249">
            <a:extLst>
              <a:ext uri="{FF2B5EF4-FFF2-40B4-BE49-F238E27FC236}">
                <a16:creationId xmlns:a16="http://schemas.microsoft.com/office/drawing/2014/main" id="{1BF928EA-4B60-F42E-4F18-EADFB35B99D0}"/>
              </a:ext>
            </a:extLst>
          </p:cNvPr>
          <p:cNvGrpSpPr/>
          <p:nvPr/>
        </p:nvGrpSpPr>
        <p:grpSpPr>
          <a:xfrm>
            <a:off x="2430920" y="4632280"/>
            <a:ext cx="47520" cy="80640"/>
            <a:chOff x="2430920" y="4632280"/>
            <a:chExt cx="47520" cy="80640"/>
          </a:xfrm>
        </p:grpSpPr>
        <mc:AlternateContent xmlns:mc="http://schemas.openxmlformats.org/markup-compatibility/2006" xmlns:p14="http://schemas.microsoft.com/office/powerpoint/2010/main">
          <mc:Choice Requires="p14">
            <p:contentPart p14:bwMode="auto" r:id="rId141">
              <p14:nvContentPartPr>
                <p14:cNvPr id="247" name="Ink 246">
                  <a:extLst>
                    <a:ext uri="{FF2B5EF4-FFF2-40B4-BE49-F238E27FC236}">
                      <a16:creationId xmlns:a16="http://schemas.microsoft.com/office/drawing/2014/main" id="{5515183A-8D65-4F92-EB67-10A64EDEDD32}"/>
                    </a:ext>
                  </a:extLst>
                </p14:cNvPr>
                <p14:cNvContentPartPr/>
                <p14:nvPr/>
              </p14:nvContentPartPr>
              <p14:xfrm>
                <a:off x="2478080" y="4632280"/>
                <a:ext cx="360" cy="360"/>
              </p14:xfrm>
            </p:contentPart>
          </mc:Choice>
          <mc:Fallback xmlns="">
            <p:pic>
              <p:nvPicPr>
                <p:cNvPr id="247" name="Ink 246">
                  <a:extLst>
                    <a:ext uri="{FF2B5EF4-FFF2-40B4-BE49-F238E27FC236}">
                      <a16:creationId xmlns:a16="http://schemas.microsoft.com/office/drawing/2014/main" id="{5515183A-8D65-4F92-EB67-10A64EDEDD32}"/>
                    </a:ext>
                  </a:extLst>
                </p:cNvPr>
                <p:cNvPicPr/>
                <p:nvPr/>
              </p:nvPicPr>
              <p:blipFill>
                <a:blip r:embed="rId39"/>
                <a:stretch>
                  <a:fillRect/>
                </a:stretch>
              </p:blipFill>
              <p:spPr>
                <a:xfrm>
                  <a:off x="2471960" y="462616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248" name="Ink 247">
                  <a:extLst>
                    <a:ext uri="{FF2B5EF4-FFF2-40B4-BE49-F238E27FC236}">
                      <a16:creationId xmlns:a16="http://schemas.microsoft.com/office/drawing/2014/main" id="{585416E6-7317-6087-031A-2565DF76D1F3}"/>
                    </a:ext>
                  </a:extLst>
                </p14:cNvPr>
                <p14:cNvContentPartPr/>
                <p14:nvPr/>
              </p14:nvContentPartPr>
              <p14:xfrm>
                <a:off x="2452520" y="4632280"/>
                <a:ext cx="25920" cy="13680"/>
              </p14:xfrm>
            </p:contentPart>
          </mc:Choice>
          <mc:Fallback xmlns="">
            <p:pic>
              <p:nvPicPr>
                <p:cNvPr id="248" name="Ink 247">
                  <a:extLst>
                    <a:ext uri="{FF2B5EF4-FFF2-40B4-BE49-F238E27FC236}">
                      <a16:creationId xmlns:a16="http://schemas.microsoft.com/office/drawing/2014/main" id="{585416E6-7317-6087-031A-2565DF76D1F3}"/>
                    </a:ext>
                  </a:extLst>
                </p:cNvPr>
                <p:cNvPicPr/>
                <p:nvPr/>
              </p:nvPicPr>
              <p:blipFill>
                <a:blip r:embed="rId143"/>
                <a:stretch>
                  <a:fillRect/>
                </a:stretch>
              </p:blipFill>
              <p:spPr>
                <a:xfrm>
                  <a:off x="2446400" y="4626160"/>
                  <a:ext cx="38160" cy="2592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249" name="Ink 248">
                  <a:extLst>
                    <a:ext uri="{FF2B5EF4-FFF2-40B4-BE49-F238E27FC236}">
                      <a16:creationId xmlns:a16="http://schemas.microsoft.com/office/drawing/2014/main" id="{4E508D25-9252-C9D6-4526-8DE8EB2DD68D}"/>
                    </a:ext>
                  </a:extLst>
                </p14:cNvPr>
                <p14:cNvContentPartPr/>
                <p14:nvPr/>
              </p14:nvContentPartPr>
              <p14:xfrm>
                <a:off x="2430920" y="4633720"/>
                <a:ext cx="10080" cy="79200"/>
              </p14:xfrm>
            </p:contentPart>
          </mc:Choice>
          <mc:Fallback xmlns="">
            <p:pic>
              <p:nvPicPr>
                <p:cNvPr id="249" name="Ink 248">
                  <a:extLst>
                    <a:ext uri="{FF2B5EF4-FFF2-40B4-BE49-F238E27FC236}">
                      <a16:creationId xmlns:a16="http://schemas.microsoft.com/office/drawing/2014/main" id="{4E508D25-9252-C9D6-4526-8DE8EB2DD68D}"/>
                    </a:ext>
                  </a:extLst>
                </p:cNvPr>
                <p:cNvPicPr/>
                <p:nvPr/>
              </p:nvPicPr>
              <p:blipFill>
                <a:blip r:embed="rId145"/>
                <a:stretch>
                  <a:fillRect/>
                </a:stretch>
              </p:blipFill>
              <p:spPr>
                <a:xfrm>
                  <a:off x="2424800" y="4627600"/>
                  <a:ext cx="22320" cy="91440"/>
                </a:xfrm>
                <a:prstGeom prst="rect">
                  <a:avLst/>
                </a:prstGeom>
              </p:spPr>
            </p:pic>
          </mc:Fallback>
        </mc:AlternateContent>
      </p:grpSp>
      <p:grpSp>
        <p:nvGrpSpPr>
          <p:cNvPr id="24" name="Group 23">
            <a:extLst>
              <a:ext uri="{FF2B5EF4-FFF2-40B4-BE49-F238E27FC236}">
                <a16:creationId xmlns:a16="http://schemas.microsoft.com/office/drawing/2014/main" id="{26D8F623-15D9-9421-1481-055F20C2B009}"/>
              </a:ext>
            </a:extLst>
          </p:cNvPr>
          <p:cNvGrpSpPr/>
          <p:nvPr/>
        </p:nvGrpSpPr>
        <p:grpSpPr>
          <a:xfrm>
            <a:off x="3313009" y="4467120"/>
            <a:ext cx="96120" cy="308520"/>
            <a:chOff x="3313009" y="4467120"/>
            <a:chExt cx="96120" cy="308520"/>
          </a:xfrm>
        </p:grpSpPr>
        <mc:AlternateContent xmlns:mc="http://schemas.openxmlformats.org/markup-compatibility/2006" xmlns:p14="http://schemas.microsoft.com/office/powerpoint/2010/main">
          <mc:Choice Requires="p14">
            <p:contentPart p14:bwMode="auto" r:id="rId146">
              <p14:nvContentPartPr>
                <p14:cNvPr id="14" name="Ink 13">
                  <a:extLst>
                    <a:ext uri="{FF2B5EF4-FFF2-40B4-BE49-F238E27FC236}">
                      <a16:creationId xmlns:a16="http://schemas.microsoft.com/office/drawing/2014/main" id="{D61A7260-3476-8AD8-D556-22F9748C88E1}"/>
                    </a:ext>
                  </a:extLst>
                </p14:cNvPr>
                <p14:cNvContentPartPr/>
                <p14:nvPr/>
              </p14:nvContentPartPr>
              <p14:xfrm>
                <a:off x="3331009" y="4467120"/>
                <a:ext cx="54360" cy="308520"/>
              </p14:xfrm>
            </p:contentPart>
          </mc:Choice>
          <mc:Fallback xmlns="">
            <p:pic>
              <p:nvPicPr>
                <p:cNvPr id="14" name="Ink 13">
                  <a:extLst>
                    <a:ext uri="{FF2B5EF4-FFF2-40B4-BE49-F238E27FC236}">
                      <a16:creationId xmlns:a16="http://schemas.microsoft.com/office/drawing/2014/main" id="{D61A7260-3476-8AD8-D556-22F9748C88E1}"/>
                    </a:ext>
                  </a:extLst>
                </p:cNvPr>
                <p:cNvPicPr/>
                <p:nvPr/>
              </p:nvPicPr>
              <p:blipFill>
                <a:blip r:embed="rId147"/>
                <a:stretch>
                  <a:fillRect/>
                </a:stretch>
              </p:blipFill>
              <p:spPr>
                <a:xfrm>
                  <a:off x="3324889" y="4461000"/>
                  <a:ext cx="66600" cy="32076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15" name="Ink 14">
                  <a:extLst>
                    <a:ext uri="{FF2B5EF4-FFF2-40B4-BE49-F238E27FC236}">
                      <a16:creationId xmlns:a16="http://schemas.microsoft.com/office/drawing/2014/main" id="{4F0FED1F-DC21-E19E-A09E-11EE7E998F47}"/>
                    </a:ext>
                  </a:extLst>
                </p14:cNvPr>
                <p14:cNvContentPartPr/>
                <p14:nvPr/>
              </p14:nvContentPartPr>
              <p14:xfrm>
                <a:off x="3313009" y="4615800"/>
                <a:ext cx="96120" cy="6840"/>
              </p14:xfrm>
            </p:contentPart>
          </mc:Choice>
          <mc:Fallback xmlns="">
            <p:pic>
              <p:nvPicPr>
                <p:cNvPr id="15" name="Ink 14">
                  <a:extLst>
                    <a:ext uri="{FF2B5EF4-FFF2-40B4-BE49-F238E27FC236}">
                      <a16:creationId xmlns:a16="http://schemas.microsoft.com/office/drawing/2014/main" id="{4F0FED1F-DC21-E19E-A09E-11EE7E998F47}"/>
                    </a:ext>
                  </a:extLst>
                </p:cNvPr>
                <p:cNvPicPr/>
                <p:nvPr/>
              </p:nvPicPr>
              <p:blipFill>
                <a:blip r:embed="rId149"/>
                <a:stretch>
                  <a:fillRect/>
                </a:stretch>
              </p:blipFill>
              <p:spPr>
                <a:xfrm>
                  <a:off x="3306889" y="4609680"/>
                  <a:ext cx="108360" cy="19080"/>
                </a:xfrm>
                <a:prstGeom prst="rect">
                  <a:avLst/>
                </a:prstGeom>
              </p:spPr>
            </p:pic>
          </mc:Fallback>
        </mc:AlternateContent>
      </p:grpSp>
      <p:grpSp>
        <p:nvGrpSpPr>
          <p:cNvPr id="34" name="Group 33">
            <a:extLst>
              <a:ext uri="{FF2B5EF4-FFF2-40B4-BE49-F238E27FC236}">
                <a16:creationId xmlns:a16="http://schemas.microsoft.com/office/drawing/2014/main" id="{0CE9B844-0B1B-7333-FAC3-0AFC32B15856}"/>
              </a:ext>
            </a:extLst>
          </p:cNvPr>
          <p:cNvGrpSpPr/>
          <p:nvPr/>
        </p:nvGrpSpPr>
        <p:grpSpPr>
          <a:xfrm>
            <a:off x="1271449" y="2564880"/>
            <a:ext cx="550440" cy="388440"/>
            <a:chOff x="1271449" y="2564880"/>
            <a:chExt cx="550440" cy="388440"/>
          </a:xfrm>
        </p:grpSpPr>
        <mc:AlternateContent xmlns:mc="http://schemas.openxmlformats.org/markup-compatibility/2006" xmlns:p14="http://schemas.microsoft.com/office/powerpoint/2010/main">
          <mc:Choice Requires="p14">
            <p:contentPart p14:bwMode="auto" r:id="rId150">
              <p14:nvContentPartPr>
                <p14:cNvPr id="28" name="Ink 27">
                  <a:extLst>
                    <a:ext uri="{FF2B5EF4-FFF2-40B4-BE49-F238E27FC236}">
                      <a16:creationId xmlns:a16="http://schemas.microsoft.com/office/drawing/2014/main" id="{2A861C82-9FEC-67D2-8E6D-8C7EAD02F691}"/>
                    </a:ext>
                  </a:extLst>
                </p14:cNvPr>
                <p14:cNvContentPartPr/>
                <p14:nvPr/>
              </p14:nvContentPartPr>
              <p14:xfrm>
                <a:off x="1332649" y="2702760"/>
                <a:ext cx="100800" cy="250560"/>
              </p14:xfrm>
            </p:contentPart>
          </mc:Choice>
          <mc:Fallback xmlns="">
            <p:pic>
              <p:nvPicPr>
                <p:cNvPr id="28" name="Ink 27">
                  <a:extLst>
                    <a:ext uri="{FF2B5EF4-FFF2-40B4-BE49-F238E27FC236}">
                      <a16:creationId xmlns:a16="http://schemas.microsoft.com/office/drawing/2014/main" id="{2A861C82-9FEC-67D2-8E6D-8C7EAD02F691}"/>
                    </a:ext>
                  </a:extLst>
                </p:cNvPr>
                <p:cNvPicPr/>
                <p:nvPr/>
              </p:nvPicPr>
              <p:blipFill>
                <a:blip r:embed="rId151"/>
                <a:stretch>
                  <a:fillRect/>
                </a:stretch>
              </p:blipFill>
              <p:spPr>
                <a:xfrm>
                  <a:off x="1326529" y="2696640"/>
                  <a:ext cx="113040" cy="26280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29" name="Ink 28">
                  <a:extLst>
                    <a:ext uri="{FF2B5EF4-FFF2-40B4-BE49-F238E27FC236}">
                      <a16:creationId xmlns:a16="http://schemas.microsoft.com/office/drawing/2014/main" id="{36B41423-F613-0637-F300-B5F990106188}"/>
                    </a:ext>
                  </a:extLst>
                </p14:cNvPr>
                <p14:cNvContentPartPr/>
                <p14:nvPr/>
              </p14:nvContentPartPr>
              <p14:xfrm>
                <a:off x="1271449" y="2868720"/>
                <a:ext cx="165600" cy="24480"/>
              </p14:xfrm>
            </p:contentPart>
          </mc:Choice>
          <mc:Fallback xmlns="">
            <p:pic>
              <p:nvPicPr>
                <p:cNvPr id="29" name="Ink 28">
                  <a:extLst>
                    <a:ext uri="{FF2B5EF4-FFF2-40B4-BE49-F238E27FC236}">
                      <a16:creationId xmlns:a16="http://schemas.microsoft.com/office/drawing/2014/main" id="{36B41423-F613-0637-F300-B5F990106188}"/>
                    </a:ext>
                  </a:extLst>
                </p:cNvPr>
                <p:cNvPicPr/>
                <p:nvPr/>
              </p:nvPicPr>
              <p:blipFill>
                <a:blip r:embed="rId153"/>
                <a:stretch>
                  <a:fillRect/>
                </a:stretch>
              </p:blipFill>
              <p:spPr>
                <a:xfrm>
                  <a:off x="1265329" y="2862600"/>
                  <a:ext cx="177840" cy="3672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30" name="Ink 29">
                  <a:extLst>
                    <a:ext uri="{FF2B5EF4-FFF2-40B4-BE49-F238E27FC236}">
                      <a16:creationId xmlns:a16="http://schemas.microsoft.com/office/drawing/2014/main" id="{4C2F316A-0750-4F91-CF25-83F2B69465D8}"/>
                    </a:ext>
                  </a:extLst>
                </p14:cNvPr>
                <p14:cNvContentPartPr/>
                <p14:nvPr/>
              </p14:nvContentPartPr>
              <p14:xfrm>
                <a:off x="1475929" y="2695920"/>
                <a:ext cx="119160" cy="207360"/>
              </p14:xfrm>
            </p:contentPart>
          </mc:Choice>
          <mc:Fallback xmlns="">
            <p:pic>
              <p:nvPicPr>
                <p:cNvPr id="30" name="Ink 29">
                  <a:extLst>
                    <a:ext uri="{FF2B5EF4-FFF2-40B4-BE49-F238E27FC236}">
                      <a16:creationId xmlns:a16="http://schemas.microsoft.com/office/drawing/2014/main" id="{4C2F316A-0750-4F91-CF25-83F2B69465D8}"/>
                    </a:ext>
                  </a:extLst>
                </p:cNvPr>
                <p:cNvPicPr/>
                <p:nvPr/>
              </p:nvPicPr>
              <p:blipFill>
                <a:blip r:embed="rId155"/>
                <a:stretch>
                  <a:fillRect/>
                </a:stretch>
              </p:blipFill>
              <p:spPr>
                <a:xfrm>
                  <a:off x="1469809" y="2689800"/>
                  <a:ext cx="131400" cy="21960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31" name="Ink 30">
                  <a:extLst>
                    <a:ext uri="{FF2B5EF4-FFF2-40B4-BE49-F238E27FC236}">
                      <a16:creationId xmlns:a16="http://schemas.microsoft.com/office/drawing/2014/main" id="{B33992C0-BE45-F46B-2226-44F849BF77B5}"/>
                    </a:ext>
                  </a:extLst>
                </p14:cNvPr>
                <p14:cNvContentPartPr/>
                <p14:nvPr/>
              </p14:nvContentPartPr>
              <p14:xfrm>
                <a:off x="1583929" y="2654160"/>
                <a:ext cx="94680" cy="207000"/>
              </p14:xfrm>
            </p:contentPart>
          </mc:Choice>
          <mc:Fallback xmlns="">
            <p:pic>
              <p:nvPicPr>
                <p:cNvPr id="31" name="Ink 30">
                  <a:extLst>
                    <a:ext uri="{FF2B5EF4-FFF2-40B4-BE49-F238E27FC236}">
                      <a16:creationId xmlns:a16="http://schemas.microsoft.com/office/drawing/2014/main" id="{B33992C0-BE45-F46B-2226-44F849BF77B5}"/>
                    </a:ext>
                  </a:extLst>
                </p:cNvPr>
                <p:cNvPicPr/>
                <p:nvPr/>
              </p:nvPicPr>
              <p:blipFill>
                <a:blip r:embed="rId157"/>
                <a:stretch>
                  <a:fillRect/>
                </a:stretch>
              </p:blipFill>
              <p:spPr>
                <a:xfrm>
                  <a:off x="1577809" y="2648040"/>
                  <a:ext cx="106920" cy="21924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32" name="Ink 31">
                  <a:extLst>
                    <a:ext uri="{FF2B5EF4-FFF2-40B4-BE49-F238E27FC236}">
                      <a16:creationId xmlns:a16="http://schemas.microsoft.com/office/drawing/2014/main" id="{4048D494-B8B7-5139-BEFC-562EA5A4DE75}"/>
                    </a:ext>
                  </a:extLst>
                </p14:cNvPr>
                <p14:cNvContentPartPr/>
                <p14:nvPr/>
              </p14:nvContentPartPr>
              <p14:xfrm>
                <a:off x="1598329" y="2703120"/>
                <a:ext cx="104760" cy="63720"/>
              </p14:xfrm>
            </p:contentPart>
          </mc:Choice>
          <mc:Fallback xmlns="">
            <p:pic>
              <p:nvPicPr>
                <p:cNvPr id="32" name="Ink 31">
                  <a:extLst>
                    <a:ext uri="{FF2B5EF4-FFF2-40B4-BE49-F238E27FC236}">
                      <a16:creationId xmlns:a16="http://schemas.microsoft.com/office/drawing/2014/main" id="{4048D494-B8B7-5139-BEFC-562EA5A4DE75}"/>
                    </a:ext>
                  </a:extLst>
                </p:cNvPr>
                <p:cNvPicPr/>
                <p:nvPr/>
              </p:nvPicPr>
              <p:blipFill>
                <a:blip r:embed="rId159"/>
                <a:stretch>
                  <a:fillRect/>
                </a:stretch>
              </p:blipFill>
              <p:spPr>
                <a:xfrm>
                  <a:off x="1592209" y="2697000"/>
                  <a:ext cx="117000" cy="7596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33" name="Ink 32">
                  <a:extLst>
                    <a:ext uri="{FF2B5EF4-FFF2-40B4-BE49-F238E27FC236}">
                      <a16:creationId xmlns:a16="http://schemas.microsoft.com/office/drawing/2014/main" id="{133F0636-C48D-FE5F-52C6-38F1E00E76E1}"/>
                    </a:ext>
                  </a:extLst>
                </p14:cNvPr>
                <p14:cNvContentPartPr/>
                <p14:nvPr/>
              </p14:nvContentPartPr>
              <p14:xfrm>
                <a:off x="1641529" y="2564880"/>
                <a:ext cx="180360" cy="294480"/>
              </p14:xfrm>
            </p:contentPart>
          </mc:Choice>
          <mc:Fallback xmlns="">
            <p:pic>
              <p:nvPicPr>
                <p:cNvPr id="33" name="Ink 32">
                  <a:extLst>
                    <a:ext uri="{FF2B5EF4-FFF2-40B4-BE49-F238E27FC236}">
                      <a16:creationId xmlns:a16="http://schemas.microsoft.com/office/drawing/2014/main" id="{133F0636-C48D-FE5F-52C6-38F1E00E76E1}"/>
                    </a:ext>
                  </a:extLst>
                </p:cNvPr>
                <p:cNvPicPr/>
                <p:nvPr/>
              </p:nvPicPr>
              <p:blipFill>
                <a:blip r:embed="rId161"/>
                <a:stretch>
                  <a:fillRect/>
                </a:stretch>
              </p:blipFill>
              <p:spPr>
                <a:xfrm>
                  <a:off x="1635409" y="2558760"/>
                  <a:ext cx="192600" cy="3067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62">
            <p14:nvContentPartPr>
              <p14:cNvPr id="35" name="Ink 34">
                <a:extLst>
                  <a:ext uri="{FF2B5EF4-FFF2-40B4-BE49-F238E27FC236}">
                    <a16:creationId xmlns:a16="http://schemas.microsoft.com/office/drawing/2014/main" id="{6A9A834C-0988-5658-636C-3A5A8C7E03A5}"/>
                  </a:ext>
                </a:extLst>
              </p14:cNvPr>
              <p14:cNvContentPartPr/>
              <p14:nvPr/>
            </p14:nvContentPartPr>
            <p14:xfrm>
              <a:off x="1350289" y="3457680"/>
              <a:ext cx="7560" cy="89640"/>
            </p14:xfrm>
          </p:contentPart>
        </mc:Choice>
        <mc:Fallback xmlns="">
          <p:pic>
            <p:nvPicPr>
              <p:cNvPr id="35" name="Ink 34">
                <a:extLst>
                  <a:ext uri="{FF2B5EF4-FFF2-40B4-BE49-F238E27FC236}">
                    <a16:creationId xmlns:a16="http://schemas.microsoft.com/office/drawing/2014/main" id="{6A9A834C-0988-5658-636C-3A5A8C7E03A5}"/>
                  </a:ext>
                </a:extLst>
              </p:cNvPr>
              <p:cNvPicPr/>
              <p:nvPr/>
            </p:nvPicPr>
            <p:blipFill>
              <a:blip r:embed="rId163"/>
              <a:stretch>
                <a:fillRect/>
              </a:stretch>
            </p:blipFill>
            <p:spPr>
              <a:xfrm>
                <a:off x="1344169" y="3451560"/>
                <a:ext cx="19800" cy="101880"/>
              </a:xfrm>
              <a:prstGeom prst="rect">
                <a:avLst/>
              </a:prstGeom>
            </p:spPr>
          </p:pic>
        </mc:Fallback>
      </mc:AlternateContent>
    </p:spTree>
    <p:extLst>
      <p:ext uri="{BB962C8B-B14F-4D97-AF65-F5344CB8AC3E}">
        <p14:creationId xmlns:p14="http://schemas.microsoft.com/office/powerpoint/2010/main" val="16187604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C7C5EE-A4DB-4D64-5001-B5454E72A9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A494F6-5186-223F-4B2D-10FB08277C2E}"/>
              </a:ext>
            </a:extLst>
          </p:cNvPr>
          <p:cNvSpPr>
            <a:spLocks noGrp="1"/>
          </p:cNvSpPr>
          <p:nvPr>
            <p:ph type="title"/>
          </p:nvPr>
        </p:nvSpPr>
        <p:spPr/>
        <p:txBody>
          <a:bodyPr/>
          <a:lstStyle/>
          <a:p>
            <a:r>
              <a:rPr lang="en-US" dirty="0"/>
              <a:t>CSA Background</a:t>
            </a:r>
          </a:p>
        </p:txBody>
      </p:sp>
      <p:sp>
        <p:nvSpPr>
          <p:cNvPr id="3" name="Content Placeholder 2">
            <a:extLst>
              <a:ext uri="{FF2B5EF4-FFF2-40B4-BE49-F238E27FC236}">
                <a16:creationId xmlns:a16="http://schemas.microsoft.com/office/drawing/2014/main" id="{0122B019-BE50-FECD-17C9-1FB0ACD758FF}"/>
              </a:ext>
            </a:extLst>
          </p:cNvPr>
          <p:cNvSpPr>
            <a:spLocks noGrp="1"/>
          </p:cNvSpPr>
          <p:nvPr>
            <p:ph idx="1"/>
          </p:nvPr>
        </p:nvSpPr>
        <p:spPr/>
        <p:txBody>
          <a:bodyPr/>
          <a:lstStyle/>
          <a:p>
            <a:r>
              <a:rPr lang="en-US" dirty="0"/>
              <a:t>Now draw the instantaneous frequency plot with a frequency shift</a:t>
            </a:r>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20D43059-E31E-0A54-1492-8A812B483C2C}"/>
                  </a:ext>
                </a:extLst>
              </p14:cNvPr>
              <p14:cNvContentPartPr/>
              <p14:nvPr/>
            </p14:nvContentPartPr>
            <p14:xfrm>
              <a:off x="1501400" y="3006160"/>
              <a:ext cx="231480" cy="1744560"/>
            </p14:xfrm>
          </p:contentPart>
        </mc:Choice>
        <mc:Fallback xmlns="">
          <p:pic>
            <p:nvPicPr>
              <p:cNvPr id="4" name="Ink 3">
                <a:extLst>
                  <a:ext uri="{FF2B5EF4-FFF2-40B4-BE49-F238E27FC236}">
                    <a16:creationId xmlns:a16="http://schemas.microsoft.com/office/drawing/2014/main" id="{0086750A-DED3-5191-FF6C-79708A19B029}"/>
                  </a:ext>
                </a:extLst>
              </p:cNvPr>
              <p:cNvPicPr/>
              <p:nvPr/>
            </p:nvPicPr>
            <p:blipFill>
              <a:blip r:embed="rId3"/>
              <a:stretch>
                <a:fillRect/>
              </a:stretch>
            </p:blipFill>
            <p:spPr>
              <a:xfrm>
                <a:off x="1495280" y="3000040"/>
                <a:ext cx="243720" cy="17568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7" name="Ink 6">
                <a:extLst>
                  <a:ext uri="{FF2B5EF4-FFF2-40B4-BE49-F238E27FC236}">
                    <a16:creationId xmlns:a16="http://schemas.microsoft.com/office/drawing/2014/main" id="{67F9D8CC-4C59-4A85-F1C6-5DF90911B6CC}"/>
                  </a:ext>
                </a:extLst>
              </p14:cNvPr>
              <p14:cNvContentPartPr/>
              <p14:nvPr/>
            </p14:nvContentPartPr>
            <p14:xfrm>
              <a:off x="2056880" y="4784560"/>
              <a:ext cx="6120" cy="201600"/>
            </p14:xfrm>
          </p:contentPart>
        </mc:Choice>
        <mc:Fallback xmlns="">
          <p:pic>
            <p:nvPicPr>
              <p:cNvPr id="7" name="Ink 6">
                <a:extLst>
                  <a:ext uri="{FF2B5EF4-FFF2-40B4-BE49-F238E27FC236}">
                    <a16:creationId xmlns:a16="http://schemas.microsoft.com/office/drawing/2014/main" id="{6C382184-C30C-6E0E-CF75-E23C22143292}"/>
                  </a:ext>
                </a:extLst>
              </p:cNvPr>
              <p:cNvPicPr/>
              <p:nvPr/>
            </p:nvPicPr>
            <p:blipFill>
              <a:blip r:embed="rId5"/>
              <a:stretch>
                <a:fillRect/>
              </a:stretch>
            </p:blipFill>
            <p:spPr>
              <a:xfrm>
                <a:off x="2050760" y="4778440"/>
                <a:ext cx="18360" cy="2138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8" name="Ink 7">
                <a:extLst>
                  <a:ext uri="{FF2B5EF4-FFF2-40B4-BE49-F238E27FC236}">
                    <a16:creationId xmlns:a16="http://schemas.microsoft.com/office/drawing/2014/main" id="{68AE9976-A9B6-3390-EA39-AD1CBC322940}"/>
                  </a:ext>
                </a:extLst>
              </p14:cNvPr>
              <p14:cNvContentPartPr/>
              <p14:nvPr/>
            </p14:nvContentPartPr>
            <p14:xfrm>
              <a:off x="2026640" y="4903360"/>
              <a:ext cx="83880" cy="14400"/>
            </p14:xfrm>
          </p:contentPart>
        </mc:Choice>
        <mc:Fallback xmlns="">
          <p:pic>
            <p:nvPicPr>
              <p:cNvPr id="8" name="Ink 7">
                <a:extLst>
                  <a:ext uri="{FF2B5EF4-FFF2-40B4-BE49-F238E27FC236}">
                    <a16:creationId xmlns:a16="http://schemas.microsoft.com/office/drawing/2014/main" id="{614BC9B0-5FBE-F66C-143C-9A27C00C4371}"/>
                  </a:ext>
                </a:extLst>
              </p:cNvPr>
              <p:cNvPicPr/>
              <p:nvPr/>
            </p:nvPicPr>
            <p:blipFill>
              <a:blip r:embed="rId7"/>
              <a:stretch>
                <a:fillRect/>
              </a:stretch>
            </p:blipFill>
            <p:spPr>
              <a:xfrm>
                <a:off x="2020520" y="4897240"/>
                <a:ext cx="96120" cy="266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0" name="Ink 9">
                <a:extLst>
                  <a:ext uri="{FF2B5EF4-FFF2-40B4-BE49-F238E27FC236}">
                    <a16:creationId xmlns:a16="http://schemas.microsoft.com/office/drawing/2014/main" id="{6A0E0C8E-0791-D7A1-CBB6-BD73AFBB6FBF}"/>
                  </a:ext>
                </a:extLst>
              </p14:cNvPr>
              <p14:cNvContentPartPr/>
              <p14:nvPr/>
            </p14:nvContentPartPr>
            <p14:xfrm>
              <a:off x="2124200" y="4936840"/>
              <a:ext cx="42120" cy="85680"/>
            </p14:xfrm>
          </p:contentPart>
        </mc:Choice>
        <mc:Fallback xmlns="">
          <p:pic>
            <p:nvPicPr>
              <p:cNvPr id="10" name="Ink 9">
                <a:extLst>
                  <a:ext uri="{FF2B5EF4-FFF2-40B4-BE49-F238E27FC236}">
                    <a16:creationId xmlns:a16="http://schemas.microsoft.com/office/drawing/2014/main" id="{41FB3DCB-0DE9-7C4A-BE6B-9F959D64A1CC}"/>
                  </a:ext>
                </a:extLst>
              </p:cNvPr>
              <p:cNvPicPr/>
              <p:nvPr/>
            </p:nvPicPr>
            <p:blipFill>
              <a:blip r:embed="rId9"/>
              <a:stretch>
                <a:fillRect/>
              </a:stretch>
            </p:blipFill>
            <p:spPr>
              <a:xfrm>
                <a:off x="2118080" y="4930720"/>
                <a:ext cx="54360" cy="979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2" name="Ink 11">
                <a:extLst>
                  <a:ext uri="{FF2B5EF4-FFF2-40B4-BE49-F238E27FC236}">
                    <a16:creationId xmlns:a16="http://schemas.microsoft.com/office/drawing/2014/main" id="{9F4AE119-201E-F5AA-1F46-ACEDAB292CD5}"/>
                  </a:ext>
                </a:extLst>
              </p14:cNvPr>
              <p14:cNvContentPartPr/>
              <p14:nvPr/>
            </p14:nvContentPartPr>
            <p14:xfrm>
              <a:off x="2765720" y="4549120"/>
              <a:ext cx="11520" cy="117360"/>
            </p14:xfrm>
          </p:contentPart>
        </mc:Choice>
        <mc:Fallback xmlns="">
          <p:pic>
            <p:nvPicPr>
              <p:cNvPr id="12" name="Ink 11">
                <a:extLst>
                  <a:ext uri="{FF2B5EF4-FFF2-40B4-BE49-F238E27FC236}">
                    <a16:creationId xmlns:a16="http://schemas.microsoft.com/office/drawing/2014/main" id="{0C68E94B-CBDC-B01A-A076-47363BC85E1C}"/>
                  </a:ext>
                </a:extLst>
              </p:cNvPr>
              <p:cNvPicPr/>
              <p:nvPr/>
            </p:nvPicPr>
            <p:blipFill>
              <a:blip r:embed="rId11"/>
              <a:stretch>
                <a:fillRect/>
              </a:stretch>
            </p:blipFill>
            <p:spPr>
              <a:xfrm>
                <a:off x="2759600" y="4543000"/>
                <a:ext cx="23760" cy="129600"/>
              </a:xfrm>
              <a:prstGeom prst="rect">
                <a:avLst/>
              </a:prstGeom>
            </p:spPr>
          </p:pic>
        </mc:Fallback>
      </mc:AlternateContent>
      <p:grpSp>
        <p:nvGrpSpPr>
          <p:cNvPr id="19" name="Group 18">
            <a:extLst>
              <a:ext uri="{FF2B5EF4-FFF2-40B4-BE49-F238E27FC236}">
                <a16:creationId xmlns:a16="http://schemas.microsoft.com/office/drawing/2014/main" id="{63B98757-244E-5449-56E8-784703B9CE94}"/>
              </a:ext>
            </a:extLst>
          </p:cNvPr>
          <p:cNvGrpSpPr/>
          <p:nvPr/>
        </p:nvGrpSpPr>
        <p:grpSpPr>
          <a:xfrm>
            <a:off x="2722880" y="4809760"/>
            <a:ext cx="119520" cy="160200"/>
            <a:chOff x="2722880" y="4809760"/>
            <a:chExt cx="119520" cy="160200"/>
          </a:xfrm>
        </p:grpSpPr>
        <mc:AlternateContent xmlns:mc="http://schemas.openxmlformats.org/markup-compatibility/2006" xmlns:p14="http://schemas.microsoft.com/office/powerpoint/2010/main">
          <mc:Choice Requires="p14">
            <p:contentPart p14:bwMode="auto" r:id="rId12">
              <p14:nvContentPartPr>
                <p14:cNvPr id="16" name="Ink 15">
                  <a:extLst>
                    <a:ext uri="{FF2B5EF4-FFF2-40B4-BE49-F238E27FC236}">
                      <a16:creationId xmlns:a16="http://schemas.microsoft.com/office/drawing/2014/main" id="{3DB1092E-6A35-B0DD-39CE-089BCE7C4EFD}"/>
                    </a:ext>
                  </a:extLst>
                </p14:cNvPr>
                <p14:cNvContentPartPr/>
                <p14:nvPr/>
              </p14:nvContentPartPr>
              <p14:xfrm>
                <a:off x="2749160" y="4809760"/>
                <a:ext cx="24120" cy="125280"/>
              </p14:xfrm>
            </p:contentPart>
          </mc:Choice>
          <mc:Fallback xmlns="">
            <p:pic>
              <p:nvPicPr>
                <p:cNvPr id="16" name="Ink 15">
                  <a:extLst>
                    <a:ext uri="{FF2B5EF4-FFF2-40B4-BE49-F238E27FC236}">
                      <a16:creationId xmlns:a16="http://schemas.microsoft.com/office/drawing/2014/main" id="{E3E067B1-CBEE-9BBC-9099-85EEB7AC7894}"/>
                    </a:ext>
                  </a:extLst>
                </p:cNvPr>
                <p:cNvPicPr/>
                <p:nvPr/>
              </p:nvPicPr>
              <p:blipFill>
                <a:blip r:embed="rId13"/>
                <a:stretch>
                  <a:fillRect/>
                </a:stretch>
              </p:blipFill>
              <p:spPr>
                <a:xfrm>
                  <a:off x="2743040" y="4803640"/>
                  <a:ext cx="3636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7" name="Ink 16">
                  <a:extLst>
                    <a:ext uri="{FF2B5EF4-FFF2-40B4-BE49-F238E27FC236}">
                      <a16:creationId xmlns:a16="http://schemas.microsoft.com/office/drawing/2014/main" id="{BAD27EED-8204-921C-B9C9-BD5FDB2F7DE9}"/>
                    </a:ext>
                  </a:extLst>
                </p14:cNvPr>
                <p14:cNvContentPartPr/>
                <p14:nvPr/>
              </p14:nvContentPartPr>
              <p14:xfrm>
                <a:off x="2722880" y="4865560"/>
                <a:ext cx="70200" cy="11520"/>
              </p14:xfrm>
            </p:contentPart>
          </mc:Choice>
          <mc:Fallback xmlns="">
            <p:pic>
              <p:nvPicPr>
                <p:cNvPr id="17" name="Ink 16">
                  <a:extLst>
                    <a:ext uri="{FF2B5EF4-FFF2-40B4-BE49-F238E27FC236}">
                      <a16:creationId xmlns:a16="http://schemas.microsoft.com/office/drawing/2014/main" id="{06A0EE22-7EBA-F4BD-8305-EFC3400AE59D}"/>
                    </a:ext>
                  </a:extLst>
                </p:cNvPr>
                <p:cNvPicPr/>
                <p:nvPr/>
              </p:nvPicPr>
              <p:blipFill>
                <a:blip r:embed="rId15"/>
                <a:stretch>
                  <a:fillRect/>
                </a:stretch>
              </p:blipFill>
              <p:spPr>
                <a:xfrm>
                  <a:off x="2716760" y="4859440"/>
                  <a:ext cx="82440" cy="2376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8" name="Ink 17">
                  <a:extLst>
                    <a:ext uri="{FF2B5EF4-FFF2-40B4-BE49-F238E27FC236}">
                      <a16:creationId xmlns:a16="http://schemas.microsoft.com/office/drawing/2014/main" id="{BFE65FF4-8EB9-ACD3-D8B1-423CF1400F5F}"/>
                    </a:ext>
                  </a:extLst>
                </p14:cNvPr>
                <p14:cNvContentPartPr/>
                <p14:nvPr/>
              </p14:nvContentPartPr>
              <p14:xfrm>
                <a:off x="2836280" y="4907320"/>
                <a:ext cx="6120" cy="62640"/>
              </p14:xfrm>
            </p:contentPart>
          </mc:Choice>
          <mc:Fallback xmlns="">
            <p:pic>
              <p:nvPicPr>
                <p:cNvPr id="18" name="Ink 17">
                  <a:extLst>
                    <a:ext uri="{FF2B5EF4-FFF2-40B4-BE49-F238E27FC236}">
                      <a16:creationId xmlns:a16="http://schemas.microsoft.com/office/drawing/2014/main" id="{4440C45C-14EA-06E5-8DA6-D15CF9B48CE8}"/>
                    </a:ext>
                  </a:extLst>
                </p:cNvPr>
                <p:cNvPicPr/>
                <p:nvPr/>
              </p:nvPicPr>
              <p:blipFill>
                <a:blip r:embed="rId17"/>
                <a:stretch>
                  <a:fillRect/>
                </a:stretch>
              </p:blipFill>
              <p:spPr>
                <a:xfrm>
                  <a:off x="2830160" y="4901200"/>
                  <a:ext cx="18360" cy="748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8">
            <p14:nvContentPartPr>
              <p14:cNvPr id="25" name="Ink 24">
                <a:extLst>
                  <a:ext uri="{FF2B5EF4-FFF2-40B4-BE49-F238E27FC236}">
                    <a16:creationId xmlns:a16="http://schemas.microsoft.com/office/drawing/2014/main" id="{F6B6C848-050C-8084-CDB8-B88F7FD9667E}"/>
                  </a:ext>
                </a:extLst>
              </p14:cNvPr>
              <p14:cNvContentPartPr/>
              <p14:nvPr/>
            </p14:nvContentPartPr>
            <p14:xfrm>
              <a:off x="1546760" y="3409720"/>
              <a:ext cx="128160" cy="19080"/>
            </p14:xfrm>
          </p:contentPart>
        </mc:Choice>
        <mc:Fallback xmlns="">
          <p:pic>
            <p:nvPicPr>
              <p:cNvPr id="25" name="Ink 24">
                <a:extLst>
                  <a:ext uri="{FF2B5EF4-FFF2-40B4-BE49-F238E27FC236}">
                    <a16:creationId xmlns:a16="http://schemas.microsoft.com/office/drawing/2014/main" id="{024ED335-289A-3E10-1058-490854612591}"/>
                  </a:ext>
                </a:extLst>
              </p:cNvPr>
              <p:cNvPicPr/>
              <p:nvPr/>
            </p:nvPicPr>
            <p:blipFill>
              <a:blip r:embed="rId19"/>
              <a:stretch>
                <a:fillRect/>
              </a:stretch>
            </p:blipFill>
            <p:spPr>
              <a:xfrm>
                <a:off x="1540640" y="3403600"/>
                <a:ext cx="140400" cy="313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6" name="Ink 25">
                <a:extLst>
                  <a:ext uri="{FF2B5EF4-FFF2-40B4-BE49-F238E27FC236}">
                    <a16:creationId xmlns:a16="http://schemas.microsoft.com/office/drawing/2014/main" id="{24D4D24B-F470-0AD5-70C7-FD236A3E5131}"/>
                  </a:ext>
                </a:extLst>
              </p14:cNvPr>
              <p14:cNvContentPartPr/>
              <p14:nvPr/>
            </p14:nvContentPartPr>
            <p14:xfrm>
              <a:off x="1249040" y="3303520"/>
              <a:ext cx="88560" cy="176040"/>
            </p14:xfrm>
          </p:contentPart>
        </mc:Choice>
        <mc:Fallback xmlns="">
          <p:pic>
            <p:nvPicPr>
              <p:cNvPr id="26" name="Ink 25">
                <a:extLst>
                  <a:ext uri="{FF2B5EF4-FFF2-40B4-BE49-F238E27FC236}">
                    <a16:creationId xmlns:a16="http://schemas.microsoft.com/office/drawing/2014/main" id="{39ECA552-2A7C-8963-D84C-1808806C2943}"/>
                  </a:ext>
                </a:extLst>
              </p:cNvPr>
              <p:cNvPicPr/>
              <p:nvPr/>
            </p:nvPicPr>
            <p:blipFill>
              <a:blip r:embed="rId21"/>
              <a:stretch>
                <a:fillRect/>
              </a:stretch>
            </p:blipFill>
            <p:spPr>
              <a:xfrm>
                <a:off x="1242920" y="3297400"/>
                <a:ext cx="100800" cy="18828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7" name="Ink 26">
                <a:extLst>
                  <a:ext uri="{FF2B5EF4-FFF2-40B4-BE49-F238E27FC236}">
                    <a16:creationId xmlns:a16="http://schemas.microsoft.com/office/drawing/2014/main" id="{AE65DE8B-E45F-8E09-722A-DF0B6DB5DCD1}"/>
                  </a:ext>
                </a:extLst>
              </p14:cNvPr>
              <p14:cNvContentPartPr/>
              <p14:nvPr/>
            </p14:nvContentPartPr>
            <p14:xfrm>
              <a:off x="1242200" y="3388840"/>
              <a:ext cx="83520" cy="4680"/>
            </p14:xfrm>
          </p:contentPart>
        </mc:Choice>
        <mc:Fallback xmlns="">
          <p:pic>
            <p:nvPicPr>
              <p:cNvPr id="27" name="Ink 26">
                <a:extLst>
                  <a:ext uri="{FF2B5EF4-FFF2-40B4-BE49-F238E27FC236}">
                    <a16:creationId xmlns:a16="http://schemas.microsoft.com/office/drawing/2014/main" id="{69CE4255-E7D7-22BF-4EA9-F0CE2CC3324A}"/>
                  </a:ext>
                </a:extLst>
              </p:cNvPr>
              <p:cNvPicPr/>
              <p:nvPr/>
            </p:nvPicPr>
            <p:blipFill>
              <a:blip r:embed="rId23"/>
              <a:stretch>
                <a:fillRect/>
              </a:stretch>
            </p:blipFill>
            <p:spPr>
              <a:xfrm>
                <a:off x="1236080" y="3382720"/>
                <a:ext cx="9576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5" name="Ink 4">
                <a:extLst>
                  <a:ext uri="{FF2B5EF4-FFF2-40B4-BE49-F238E27FC236}">
                    <a16:creationId xmlns:a16="http://schemas.microsoft.com/office/drawing/2014/main" id="{B260EDD1-AFA9-98ED-0C5E-47D9BB97D1C9}"/>
                  </a:ext>
                </a:extLst>
              </p14:cNvPr>
              <p14:cNvContentPartPr/>
              <p14:nvPr/>
            </p14:nvContentPartPr>
            <p14:xfrm>
              <a:off x="1516880" y="4516000"/>
              <a:ext cx="1695240" cy="166320"/>
            </p14:xfrm>
          </p:contentPart>
        </mc:Choice>
        <mc:Fallback xmlns="">
          <p:pic>
            <p:nvPicPr>
              <p:cNvPr id="5" name="Ink 4">
                <a:extLst>
                  <a:ext uri="{FF2B5EF4-FFF2-40B4-BE49-F238E27FC236}">
                    <a16:creationId xmlns:a16="http://schemas.microsoft.com/office/drawing/2014/main" id="{B318C863-5095-566A-EFC2-63C31E562A17}"/>
                  </a:ext>
                </a:extLst>
              </p:cNvPr>
              <p:cNvPicPr/>
              <p:nvPr/>
            </p:nvPicPr>
            <p:blipFill>
              <a:blip r:embed="rId25"/>
              <a:stretch>
                <a:fillRect/>
              </a:stretch>
            </p:blipFill>
            <p:spPr>
              <a:xfrm>
                <a:off x="1510760" y="4509880"/>
                <a:ext cx="1707480" cy="17856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6" name="Ink 5">
                <a:extLst>
                  <a:ext uri="{FF2B5EF4-FFF2-40B4-BE49-F238E27FC236}">
                    <a16:creationId xmlns:a16="http://schemas.microsoft.com/office/drawing/2014/main" id="{86AF9823-801B-281B-BFD7-A65C89897073}"/>
                  </a:ext>
                </a:extLst>
              </p14:cNvPr>
              <p14:cNvContentPartPr/>
              <p14:nvPr/>
            </p14:nvContentPartPr>
            <p14:xfrm>
              <a:off x="2102600" y="4548040"/>
              <a:ext cx="21960" cy="88920"/>
            </p14:xfrm>
          </p:contentPart>
        </mc:Choice>
        <mc:Fallback xmlns="">
          <p:pic>
            <p:nvPicPr>
              <p:cNvPr id="6" name="Ink 5">
                <a:extLst>
                  <a:ext uri="{FF2B5EF4-FFF2-40B4-BE49-F238E27FC236}">
                    <a16:creationId xmlns:a16="http://schemas.microsoft.com/office/drawing/2014/main" id="{96A4AFCC-7169-63D1-F461-7C47E7AA60DC}"/>
                  </a:ext>
                </a:extLst>
              </p:cNvPr>
              <p:cNvPicPr/>
              <p:nvPr/>
            </p:nvPicPr>
            <p:blipFill>
              <a:blip r:embed="rId27"/>
              <a:stretch>
                <a:fillRect/>
              </a:stretch>
            </p:blipFill>
            <p:spPr>
              <a:xfrm>
                <a:off x="2096480" y="4541920"/>
                <a:ext cx="34200" cy="10116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0" name="Ink 19">
                <a:extLst>
                  <a:ext uri="{FF2B5EF4-FFF2-40B4-BE49-F238E27FC236}">
                    <a16:creationId xmlns:a16="http://schemas.microsoft.com/office/drawing/2014/main" id="{D4B2A201-CC80-691B-9118-9E51A2344BC5}"/>
                  </a:ext>
                </a:extLst>
              </p14:cNvPr>
              <p14:cNvContentPartPr/>
              <p14:nvPr/>
            </p14:nvContentPartPr>
            <p14:xfrm>
              <a:off x="1579880" y="4184440"/>
              <a:ext cx="131040" cy="27360"/>
            </p14:xfrm>
          </p:contentPart>
        </mc:Choice>
        <mc:Fallback xmlns="">
          <p:pic>
            <p:nvPicPr>
              <p:cNvPr id="20" name="Ink 19">
                <a:extLst>
                  <a:ext uri="{FF2B5EF4-FFF2-40B4-BE49-F238E27FC236}">
                    <a16:creationId xmlns:a16="http://schemas.microsoft.com/office/drawing/2014/main" id="{D66C4606-47DC-CA89-9266-4D44CE199FBC}"/>
                  </a:ext>
                </a:extLst>
              </p:cNvPr>
              <p:cNvPicPr/>
              <p:nvPr/>
            </p:nvPicPr>
            <p:blipFill>
              <a:blip r:embed="rId29"/>
              <a:stretch>
                <a:fillRect/>
              </a:stretch>
            </p:blipFill>
            <p:spPr>
              <a:xfrm>
                <a:off x="1573760" y="4178320"/>
                <a:ext cx="143280" cy="396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1" name="Ink 20">
                <a:extLst>
                  <a:ext uri="{FF2B5EF4-FFF2-40B4-BE49-F238E27FC236}">
                    <a16:creationId xmlns:a16="http://schemas.microsoft.com/office/drawing/2014/main" id="{AB666D18-B4DA-88C6-008D-F24691EE2302}"/>
                  </a:ext>
                </a:extLst>
              </p14:cNvPr>
              <p14:cNvContentPartPr/>
              <p14:nvPr/>
            </p14:nvContentPartPr>
            <p14:xfrm>
              <a:off x="1281080" y="4055920"/>
              <a:ext cx="74160" cy="234720"/>
            </p14:xfrm>
          </p:contentPart>
        </mc:Choice>
        <mc:Fallback xmlns="">
          <p:pic>
            <p:nvPicPr>
              <p:cNvPr id="21" name="Ink 20">
                <a:extLst>
                  <a:ext uri="{FF2B5EF4-FFF2-40B4-BE49-F238E27FC236}">
                    <a16:creationId xmlns:a16="http://schemas.microsoft.com/office/drawing/2014/main" id="{A6FC3BB1-2A23-1F8F-1A39-E42C9E4F8713}"/>
                  </a:ext>
                </a:extLst>
              </p:cNvPr>
              <p:cNvPicPr/>
              <p:nvPr/>
            </p:nvPicPr>
            <p:blipFill>
              <a:blip r:embed="rId31"/>
              <a:stretch>
                <a:fillRect/>
              </a:stretch>
            </p:blipFill>
            <p:spPr>
              <a:xfrm>
                <a:off x="1274960" y="4049800"/>
                <a:ext cx="86400" cy="24696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2" name="Ink 21">
                <a:extLst>
                  <a:ext uri="{FF2B5EF4-FFF2-40B4-BE49-F238E27FC236}">
                    <a16:creationId xmlns:a16="http://schemas.microsoft.com/office/drawing/2014/main" id="{7800192B-13F4-BD0C-958C-95AC153462B5}"/>
                  </a:ext>
                </a:extLst>
              </p14:cNvPr>
              <p14:cNvContentPartPr/>
              <p14:nvPr/>
            </p14:nvContentPartPr>
            <p14:xfrm>
              <a:off x="1283240" y="4187680"/>
              <a:ext cx="75600" cy="14400"/>
            </p14:xfrm>
          </p:contentPart>
        </mc:Choice>
        <mc:Fallback xmlns="">
          <p:pic>
            <p:nvPicPr>
              <p:cNvPr id="22" name="Ink 21">
                <a:extLst>
                  <a:ext uri="{FF2B5EF4-FFF2-40B4-BE49-F238E27FC236}">
                    <a16:creationId xmlns:a16="http://schemas.microsoft.com/office/drawing/2014/main" id="{C9F9DC23-8368-1C09-AAF4-FC2E3AAEA7A6}"/>
                  </a:ext>
                </a:extLst>
              </p:cNvPr>
              <p:cNvPicPr/>
              <p:nvPr/>
            </p:nvPicPr>
            <p:blipFill>
              <a:blip r:embed="rId33"/>
              <a:stretch>
                <a:fillRect/>
              </a:stretch>
            </p:blipFill>
            <p:spPr>
              <a:xfrm>
                <a:off x="1277120" y="4181560"/>
                <a:ext cx="87840" cy="2664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3" name="Ink 22">
                <a:extLst>
                  <a:ext uri="{FF2B5EF4-FFF2-40B4-BE49-F238E27FC236}">
                    <a16:creationId xmlns:a16="http://schemas.microsoft.com/office/drawing/2014/main" id="{EE496BAE-8E25-83DE-3ED1-1707F3D9E9BF}"/>
                  </a:ext>
                </a:extLst>
              </p14:cNvPr>
              <p14:cNvContentPartPr/>
              <p14:nvPr/>
            </p14:nvContentPartPr>
            <p14:xfrm>
              <a:off x="1376480" y="4236280"/>
              <a:ext cx="32040" cy="55800"/>
            </p14:xfrm>
          </p:contentPart>
        </mc:Choice>
        <mc:Fallback xmlns="">
          <p:pic>
            <p:nvPicPr>
              <p:cNvPr id="23" name="Ink 22">
                <a:extLst>
                  <a:ext uri="{FF2B5EF4-FFF2-40B4-BE49-F238E27FC236}">
                    <a16:creationId xmlns:a16="http://schemas.microsoft.com/office/drawing/2014/main" id="{6C0469C8-B6FD-A421-B1C0-20FCEA4B771B}"/>
                  </a:ext>
                </a:extLst>
              </p:cNvPr>
              <p:cNvPicPr/>
              <p:nvPr/>
            </p:nvPicPr>
            <p:blipFill>
              <a:blip r:embed="rId35"/>
              <a:stretch>
                <a:fillRect/>
              </a:stretch>
            </p:blipFill>
            <p:spPr>
              <a:xfrm>
                <a:off x="1370360" y="4230160"/>
                <a:ext cx="44280" cy="6804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51" name="Ink 50">
                <a:extLst>
                  <a:ext uri="{FF2B5EF4-FFF2-40B4-BE49-F238E27FC236}">
                    <a16:creationId xmlns:a16="http://schemas.microsoft.com/office/drawing/2014/main" id="{660C812D-8D01-8671-7303-E9DA46967C41}"/>
                  </a:ext>
                </a:extLst>
              </p14:cNvPr>
              <p14:cNvContentPartPr/>
              <p14:nvPr/>
            </p14:nvContentPartPr>
            <p14:xfrm>
              <a:off x="1736120" y="4172560"/>
              <a:ext cx="11520" cy="21960"/>
            </p14:xfrm>
          </p:contentPart>
        </mc:Choice>
        <mc:Fallback xmlns="">
          <p:pic>
            <p:nvPicPr>
              <p:cNvPr id="51" name="Ink 50">
                <a:extLst>
                  <a:ext uri="{FF2B5EF4-FFF2-40B4-BE49-F238E27FC236}">
                    <a16:creationId xmlns:a16="http://schemas.microsoft.com/office/drawing/2014/main" id="{9BE7CC8B-3851-8572-62AB-4C9220D2172C}"/>
                  </a:ext>
                </a:extLst>
              </p:cNvPr>
              <p:cNvPicPr/>
              <p:nvPr/>
            </p:nvPicPr>
            <p:blipFill>
              <a:blip r:embed="rId37"/>
              <a:stretch>
                <a:fillRect/>
              </a:stretch>
            </p:blipFill>
            <p:spPr>
              <a:xfrm>
                <a:off x="1730000" y="4166440"/>
                <a:ext cx="23760" cy="3420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52" name="Ink 51">
                <a:extLst>
                  <a:ext uri="{FF2B5EF4-FFF2-40B4-BE49-F238E27FC236}">
                    <a16:creationId xmlns:a16="http://schemas.microsoft.com/office/drawing/2014/main" id="{190C6A91-80D2-D36C-782D-FF68E8AC007F}"/>
                  </a:ext>
                </a:extLst>
              </p14:cNvPr>
              <p14:cNvContentPartPr/>
              <p14:nvPr/>
            </p14:nvContentPartPr>
            <p14:xfrm>
              <a:off x="1744400" y="4194160"/>
              <a:ext cx="360" cy="360"/>
            </p14:xfrm>
          </p:contentPart>
        </mc:Choice>
        <mc:Fallback xmlns="">
          <p:pic>
            <p:nvPicPr>
              <p:cNvPr id="52" name="Ink 51">
                <a:extLst>
                  <a:ext uri="{FF2B5EF4-FFF2-40B4-BE49-F238E27FC236}">
                    <a16:creationId xmlns:a16="http://schemas.microsoft.com/office/drawing/2014/main" id="{134E4397-96D3-D499-8EC9-67DDAE1B3008}"/>
                  </a:ext>
                </a:extLst>
              </p:cNvPr>
              <p:cNvPicPr/>
              <p:nvPr/>
            </p:nvPicPr>
            <p:blipFill>
              <a:blip r:embed="rId39"/>
              <a:stretch>
                <a:fillRect/>
              </a:stretch>
            </p:blipFill>
            <p:spPr>
              <a:xfrm>
                <a:off x="1738280" y="418804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53" name="Ink 52">
                <a:extLst>
                  <a:ext uri="{FF2B5EF4-FFF2-40B4-BE49-F238E27FC236}">
                    <a16:creationId xmlns:a16="http://schemas.microsoft.com/office/drawing/2014/main" id="{D7EEDF63-F222-3C1D-C0D3-B4F42D961DC0}"/>
                  </a:ext>
                </a:extLst>
              </p14:cNvPr>
              <p14:cNvContentPartPr/>
              <p14:nvPr/>
            </p14:nvContentPartPr>
            <p14:xfrm>
              <a:off x="1740440" y="4190560"/>
              <a:ext cx="27000" cy="8640"/>
            </p14:xfrm>
          </p:contentPart>
        </mc:Choice>
        <mc:Fallback xmlns="">
          <p:pic>
            <p:nvPicPr>
              <p:cNvPr id="53" name="Ink 52">
                <a:extLst>
                  <a:ext uri="{FF2B5EF4-FFF2-40B4-BE49-F238E27FC236}">
                    <a16:creationId xmlns:a16="http://schemas.microsoft.com/office/drawing/2014/main" id="{638455D5-CFEF-4F12-A865-FD01DC28D2A5}"/>
                  </a:ext>
                </a:extLst>
              </p:cNvPr>
              <p:cNvPicPr/>
              <p:nvPr/>
            </p:nvPicPr>
            <p:blipFill>
              <a:blip r:embed="rId41"/>
              <a:stretch>
                <a:fillRect/>
              </a:stretch>
            </p:blipFill>
            <p:spPr>
              <a:xfrm>
                <a:off x="1734320" y="4184440"/>
                <a:ext cx="39240" cy="2088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54" name="Ink 53">
                <a:extLst>
                  <a:ext uri="{FF2B5EF4-FFF2-40B4-BE49-F238E27FC236}">
                    <a16:creationId xmlns:a16="http://schemas.microsoft.com/office/drawing/2014/main" id="{AD31614C-A895-59DC-14D5-A01D87643C2E}"/>
                  </a:ext>
                </a:extLst>
              </p14:cNvPr>
              <p14:cNvContentPartPr/>
              <p14:nvPr/>
            </p14:nvContentPartPr>
            <p14:xfrm>
              <a:off x="1835480" y="4186240"/>
              <a:ext cx="20160" cy="6480"/>
            </p14:xfrm>
          </p:contentPart>
        </mc:Choice>
        <mc:Fallback xmlns="">
          <p:pic>
            <p:nvPicPr>
              <p:cNvPr id="54" name="Ink 53">
                <a:extLst>
                  <a:ext uri="{FF2B5EF4-FFF2-40B4-BE49-F238E27FC236}">
                    <a16:creationId xmlns:a16="http://schemas.microsoft.com/office/drawing/2014/main" id="{7C1B6D43-F162-08E0-51F7-A99A987C4F9B}"/>
                  </a:ext>
                </a:extLst>
              </p:cNvPr>
              <p:cNvPicPr/>
              <p:nvPr/>
            </p:nvPicPr>
            <p:blipFill>
              <a:blip r:embed="rId43"/>
              <a:stretch>
                <a:fillRect/>
              </a:stretch>
            </p:blipFill>
            <p:spPr>
              <a:xfrm>
                <a:off x="1829360" y="4180120"/>
                <a:ext cx="32400" cy="1872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55" name="Ink 54">
                <a:extLst>
                  <a:ext uri="{FF2B5EF4-FFF2-40B4-BE49-F238E27FC236}">
                    <a16:creationId xmlns:a16="http://schemas.microsoft.com/office/drawing/2014/main" id="{837B1890-E3FE-9188-203A-FAC1A1EAA302}"/>
                  </a:ext>
                </a:extLst>
              </p14:cNvPr>
              <p14:cNvContentPartPr/>
              <p14:nvPr/>
            </p14:nvContentPartPr>
            <p14:xfrm>
              <a:off x="1890920" y="4166800"/>
              <a:ext cx="28080" cy="7920"/>
            </p14:xfrm>
          </p:contentPart>
        </mc:Choice>
        <mc:Fallback xmlns="">
          <p:pic>
            <p:nvPicPr>
              <p:cNvPr id="55" name="Ink 54">
                <a:extLst>
                  <a:ext uri="{FF2B5EF4-FFF2-40B4-BE49-F238E27FC236}">
                    <a16:creationId xmlns:a16="http://schemas.microsoft.com/office/drawing/2014/main" id="{12EE9438-DF0E-16B7-B73F-756EC6F36880}"/>
                  </a:ext>
                </a:extLst>
              </p:cNvPr>
              <p:cNvPicPr/>
              <p:nvPr/>
            </p:nvPicPr>
            <p:blipFill>
              <a:blip r:embed="rId45"/>
              <a:stretch>
                <a:fillRect/>
              </a:stretch>
            </p:blipFill>
            <p:spPr>
              <a:xfrm>
                <a:off x="1884800" y="4160680"/>
                <a:ext cx="40320" cy="2016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56" name="Ink 55">
                <a:extLst>
                  <a:ext uri="{FF2B5EF4-FFF2-40B4-BE49-F238E27FC236}">
                    <a16:creationId xmlns:a16="http://schemas.microsoft.com/office/drawing/2014/main" id="{0DDF746C-0824-355F-1514-7CCD82B9FE53}"/>
                  </a:ext>
                </a:extLst>
              </p14:cNvPr>
              <p14:cNvContentPartPr/>
              <p14:nvPr/>
            </p14:nvContentPartPr>
            <p14:xfrm>
              <a:off x="1946360" y="4172200"/>
              <a:ext cx="19440" cy="4680"/>
            </p14:xfrm>
          </p:contentPart>
        </mc:Choice>
        <mc:Fallback xmlns="">
          <p:pic>
            <p:nvPicPr>
              <p:cNvPr id="56" name="Ink 55">
                <a:extLst>
                  <a:ext uri="{FF2B5EF4-FFF2-40B4-BE49-F238E27FC236}">
                    <a16:creationId xmlns:a16="http://schemas.microsoft.com/office/drawing/2014/main" id="{E65AFB1B-226C-C5DC-BE95-86577E4027CE}"/>
                  </a:ext>
                </a:extLst>
              </p:cNvPr>
              <p:cNvPicPr/>
              <p:nvPr/>
            </p:nvPicPr>
            <p:blipFill>
              <a:blip r:embed="rId47"/>
              <a:stretch>
                <a:fillRect/>
              </a:stretch>
            </p:blipFill>
            <p:spPr>
              <a:xfrm>
                <a:off x="1940240" y="4166080"/>
                <a:ext cx="3168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57" name="Ink 56">
                <a:extLst>
                  <a:ext uri="{FF2B5EF4-FFF2-40B4-BE49-F238E27FC236}">
                    <a16:creationId xmlns:a16="http://schemas.microsoft.com/office/drawing/2014/main" id="{7743A210-427D-4033-A93A-BCE7278D31FF}"/>
                  </a:ext>
                </a:extLst>
              </p14:cNvPr>
              <p14:cNvContentPartPr/>
              <p14:nvPr/>
            </p14:nvContentPartPr>
            <p14:xfrm>
              <a:off x="2021240" y="4192000"/>
              <a:ext cx="41760" cy="3960"/>
            </p14:xfrm>
          </p:contentPart>
        </mc:Choice>
        <mc:Fallback xmlns="">
          <p:pic>
            <p:nvPicPr>
              <p:cNvPr id="57" name="Ink 56">
                <a:extLst>
                  <a:ext uri="{FF2B5EF4-FFF2-40B4-BE49-F238E27FC236}">
                    <a16:creationId xmlns:a16="http://schemas.microsoft.com/office/drawing/2014/main" id="{BC7B8A5D-462C-FEA1-32CA-9B89FCD5672D}"/>
                  </a:ext>
                </a:extLst>
              </p:cNvPr>
              <p:cNvPicPr/>
              <p:nvPr/>
            </p:nvPicPr>
            <p:blipFill>
              <a:blip r:embed="rId49"/>
              <a:stretch>
                <a:fillRect/>
              </a:stretch>
            </p:blipFill>
            <p:spPr>
              <a:xfrm>
                <a:off x="2015120" y="4185880"/>
                <a:ext cx="5400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58" name="Ink 57">
                <a:extLst>
                  <a:ext uri="{FF2B5EF4-FFF2-40B4-BE49-F238E27FC236}">
                    <a16:creationId xmlns:a16="http://schemas.microsoft.com/office/drawing/2014/main" id="{CE4CCA02-9F5A-5041-259C-2A0FCCFBBA07}"/>
                  </a:ext>
                </a:extLst>
              </p14:cNvPr>
              <p14:cNvContentPartPr/>
              <p14:nvPr/>
            </p14:nvContentPartPr>
            <p14:xfrm>
              <a:off x="2096480" y="4184800"/>
              <a:ext cx="18360" cy="3960"/>
            </p14:xfrm>
          </p:contentPart>
        </mc:Choice>
        <mc:Fallback xmlns="">
          <p:pic>
            <p:nvPicPr>
              <p:cNvPr id="58" name="Ink 57">
                <a:extLst>
                  <a:ext uri="{FF2B5EF4-FFF2-40B4-BE49-F238E27FC236}">
                    <a16:creationId xmlns:a16="http://schemas.microsoft.com/office/drawing/2014/main" id="{8FDAEEAC-1698-0672-D5B6-DBA8EB1DDFD9}"/>
                  </a:ext>
                </a:extLst>
              </p:cNvPr>
              <p:cNvPicPr/>
              <p:nvPr/>
            </p:nvPicPr>
            <p:blipFill>
              <a:blip r:embed="rId51"/>
              <a:stretch>
                <a:fillRect/>
              </a:stretch>
            </p:blipFill>
            <p:spPr>
              <a:xfrm>
                <a:off x="2090360" y="4178680"/>
                <a:ext cx="3060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60" name="Ink 59">
                <a:extLst>
                  <a:ext uri="{FF2B5EF4-FFF2-40B4-BE49-F238E27FC236}">
                    <a16:creationId xmlns:a16="http://schemas.microsoft.com/office/drawing/2014/main" id="{0E3E7855-15AC-9D57-8392-29BC9B6CC57F}"/>
                  </a:ext>
                </a:extLst>
              </p14:cNvPr>
              <p14:cNvContentPartPr/>
              <p14:nvPr/>
            </p14:nvContentPartPr>
            <p14:xfrm>
              <a:off x="2108360" y="4508440"/>
              <a:ext cx="1800" cy="24480"/>
            </p14:xfrm>
          </p:contentPart>
        </mc:Choice>
        <mc:Fallback xmlns="">
          <p:pic>
            <p:nvPicPr>
              <p:cNvPr id="60" name="Ink 59">
                <a:extLst>
                  <a:ext uri="{FF2B5EF4-FFF2-40B4-BE49-F238E27FC236}">
                    <a16:creationId xmlns:a16="http://schemas.microsoft.com/office/drawing/2014/main" id="{3C43604A-4188-458A-81C7-DF054DD5503C}"/>
                  </a:ext>
                </a:extLst>
              </p:cNvPr>
              <p:cNvPicPr/>
              <p:nvPr/>
            </p:nvPicPr>
            <p:blipFill>
              <a:blip r:embed="rId53"/>
              <a:stretch>
                <a:fillRect/>
              </a:stretch>
            </p:blipFill>
            <p:spPr>
              <a:xfrm>
                <a:off x="2102240" y="4502320"/>
                <a:ext cx="14040" cy="3672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61" name="Ink 60">
                <a:extLst>
                  <a:ext uri="{FF2B5EF4-FFF2-40B4-BE49-F238E27FC236}">
                    <a16:creationId xmlns:a16="http://schemas.microsoft.com/office/drawing/2014/main" id="{6ECF25D3-B22B-C935-35B7-BA7EDE78A375}"/>
                  </a:ext>
                </a:extLst>
              </p14:cNvPr>
              <p14:cNvContentPartPr/>
              <p14:nvPr/>
            </p14:nvContentPartPr>
            <p14:xfrm>
              <a:off x="2118080" y="4439680"/>
              <a:ext cx="6120" cy="20520"/>
            </p14:xfrm>
          </p:contentPart>
        </mc:Choice>
        <mc:Fallback xmlns="">
          <p:pic>
            <p:nvPicPr>
              <p:cNvPr id="61" name="Ink 60">
                <a:extLst>
                  <a:ext uri="{FF2B5EF4-FFF2-40B4-BE49-F238E27FC236}">
                    <a16:creationId xmlns:a16="http://schemas.microsoft.com/office/drawing/2014/main" id="{2315047A-49F1-63A8-2D9A-AE5A2C28B428}"/>
                  </a:ext>
                </a:extLst>
              </p:cNvPr>
              <p:cNvPicPr/>
              <p:nvPr/>
            </p:nvPicPr>
            <p:blipFill>
              <a:blip r:embed="rId55"/>
              <a:stretch>
                <a:fillRect/>
              </a:stretch>
            </p:blipFill>
            <p:spPr>
              <a:xfrm>
                <a:off x="2111960" y="4433560"/>
                <a:ext cx="18360" cy="3276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62" name="Ink 61">
                <a:extLst>
                  <a:ext uri="{FF2B5EF4-FFF2-40B4-BE49-F238E27FC236}">
                    <a16:creationId xmlns:a16="http://schemas.microsoft.com/office/drawing/2014/main" id="{B9073E21-1324-78D7-A39B-70199941D441}"/>
                  </a:ext>
                </a:extLst>
              </p14:cNvPr>
              <p14:cNvContentPartPr/>
              <p14:nvPr/>
            </p14:nvContentPartPr>
            <p14:xfrm>
              <a:off x="2120240" y="4381720"/>
              <a:ext cx="4320" cy="19080"/>
            </p14:xfrm>
          </p:contentPart>
        </mc:Choice>
        <mc:Fallback xmlns="">
          <p:pic>
            <p:nvPicPr>
              <p:cNvPr id="62" name="Ink 61">
                <a:extLst>
                  <a:ext uri="{FF2B5EF4-FFF2-40B4-BE49-F238E27FC236}">
                    <a16:creationId xmlns:a16="http://schemas.microsoft.com/office/drawing/2014/main" id="{C9F7F9B2-3880-E110-7ECB-09BB1E8C7C06}"/>
                  </a:ext>
                </a:extLst>
              </p:cNvPr>
              <p:cNvPicPr/>
              <p:nvPr/>
            </p:nvPicPr>
            <p:blipFill>
              <a:blip r:embed="rId57"/>
              <a:stretch>
                <a:fillRect/>
              </a:stretch>
            </p:blipFill>
            <p:spPr>
              <a:xfrm>
                <a:off x="2114120" y="4375600"/>
                <a:ext cx="16560" cy="3132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63" name="Ink 62">
                <a:extLst>
                  <a:ext uri="{FF2B5EF4-FFF2-40B4-BE49-F238E27FC236}">
                    <a16:creationId xmlns:a16="http://schemas.microsoft.com/office/drawing/2014/main" id="{6449D8C6-EA76-EC26-D3B3-FF645D41E8E8}"/>
                  </a:ext>
                </a:extLst>
              </p14:cNvPr>
              <p14:cNvContentPartPr/>
              <p14:nvPr/>
            </p14:nvContentPartPr>
            <p14:xfrm>
              <a:off x="2126000" y="4289200"/>
              <a:ext cx="3960" cy="30240"/>
            </p14:xfrm>
          </p:contentPart>
        </mc:Choice>
        <mc:Fallback xmlns="">
          <p:pic>
            <p:nvPicPr>
              <p:cNvPr id="63" name="Ink 62">
                <a:extLst>
                  <a:ext uri="{FF2B5EF4-FFF2-40B4-BE49-F238E27FC236}">
                    <a16:creationId xmlns:a16="http://schemas.microsoft.com/office/drawing/2014/main" id="{FDC3AF2C-05A0-C95F-B25B-9E1F94B96B22}"/>
                  </a:ext>
                </a:extLst>
              </p:cNvPr>
              <p:cNvPicPr/>
              <p:nvPr/>
            </p:nvPicPr>
            <p:blipFill>
              <a:blip r:embed="rId59"/>
              <a:stretch>
                <a:fillRect/>
              </a:stretch>
            </p:blipFill>
            <p:spPr>
              <a:xfrm>
                <a:off x="2119880" y="4283080"/>
                <a:ext cx="16200" cy="4248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64" name="Ink 63">
                <a:extLst>
                  <a:ext uri="{FF2B5EF4-FFF2-40B4-BE49-F238E27FC236}">
                    <a16:creationId xmlns:a16="http://schemas.microsoft.com/office/drawing/2014/main" id="{9623FBA0-149D-BF2A-B238-8198BD9BD3B8}"/>
                  </a:ext>
                </a:extLst>
              </p14:cNvPr>
              <p14:cNvContentPartPr/>
              <p14:nvPr/>
            </p14:nvContentPartPr>
            <p14:xfrm>
              <a:off x="2125640" y="4195600"/>
              <a:ext cx="6840" cy="31680"/>
            </p14:xfrm>
          </p:contentPart>
        </mc:Choice>
        <mc:Fallback xmlns="">
          <p:pic>
            <p:nvPicPr>
              <p:cNvPr id="64" name="Ink 63">
                <a:extLst>
                  <a:ext uri="{FF2B5EF4-FFF2-40B4-BE49-F238E27FC236}">
                    <a16:creationId xmlns:a16="http://schemas.microsoft.com/office/drawing/2014/main" id="{C1EA3260-A9F4-3FBF-C6FD-941C9ABEB694}"/>
                  </a:ext>
                </a:extLst>
              </p:cNvPr>
              <p:cNvPicPr/>
              <p:nvPr/>
            </p:nvPicPr>
            <p:blipFill>
              <a:blip r:embed="rId61"/>
              <a:stretch>
                <a:fillRect/>
              </a:stretch>
            </p:blipFill>
            <p:spPr>
              <a:xfrm>
                <a:off x="2119520" y="4189480"/>
                <a:ext cx="19080" cy="4392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66" name="Ink 65">
                <a:extLst>
                  <a:ext uri="{FF2B5EF4-FFF2-40B4-BE49-F238E27FC236}">
                    <a16:creationId xmlns:a16="http://schemas.microsoft.com/office/drawing/2014/main" id="{363A79EF-2CD2-AF88-6500-89579347C0AB}"/>
                  </a:ext>
                </a:extLst>
              </p14:cNvPr>
              <p14:cNvContentPartPr/>
              <p14:nvPr/>
            </p14:nvContentPartPr>
            <p14:xfrm>
              <a:off x="2745200" y="4524280"/>
              <a:ext cx="360" cy="360"/>
            </p14:xfrm>
          </p:contentPart>
        </mc:Choice>
        <mc:Fallback xmlns="">
          <p:pic>
            <p:nvPicPr>
              <p:cNvPr id="66" name="Ink 65">
                <a:extLst>
                  <a:ext uri="{FF2B5EF4-FFF2-40B4-BE49-F238E27FC236}">
                    <a16:creationId xmlns:a16="http://schemas.microsoft.com/office/drawing/2014/main" id="{4F7052B0-EE1D-50FF-CBB0-7C82F1FFDDF5}"/>
                  </a:ext>
                </a:extLst>
              </p:cNvPr>
              <p:cNvPicPr/>
              <p:nvPr/>
            </p:nvPicPr>
            <p:blipFill>
              <a:blip r:embed="rId39"/>
              <a:stretch>
                <a:fillRect/>
              </a:stretch>
            </p:blipFill>
            <p:spPr>
              <a:xfrm>
                <a:off x="2739080" y="451816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67" name="Ink 66">
                <a:extLst>
                  <a:ext uri="{FF2B5EF4-FFF2-40B4-BE49-F238E27FC236}">
                    <a16:creationId xmlns:a16="http://schemas.microsoft.com/office/drawing/2014/main" id="{59E63D4E-685A-CBC1-D25C-273C0C87220A}"/>
                  </a:ext>
                </a:extLst>
              </p14:cNvPr>
              <p14:cNvContentPartPr/>
              <p14:nvPr/>
            </p14:nvContentPartPr>
            <p14:xfrm>
              <a:off x="2745200" y="4512400"/>
              <a:ext cx="33840" cy="57600"/>
            </p14:xfrm>
          </p:contentPart>
        </mc:Choice>
        <mc:Fallback xmlns="">
          <p:pic>
            <p:nvPicPr>
              <p:cNvPr id="67" name="Ink 66">
                <a:extLst>
                  <a:ext uri="{FF2B5EF4-FFF2-40B4-BE49-F238E27FC236}">
                    <a16:creationId xmlns:a16="http://schemas.microsoft.com/office/drawing/2014/main" id="{3FB57860-AFA7-3E88-A0A0-9F1583FBD402}"/>
                  </a:ext>
                </a:extLst>
              </p:cNvPr>
              <p:cNvPicPr/>
              <p:nvPr/>
            </p:nvPicPr>
            <p:blipFill>
              <a:blip r:embed="rId64"/>
              <a:stretch>
                <a:fillRect/>
              </a:stretch>
            </p:blipFill>
            <p:spPr>
              <a:xfrm>
                <a:off x="2739080" y="4506280"/>
                <a:ext cx="46080" cy="6984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68" name="Ink 67">
                <a:extLst>
                  <a:ext uri="{FF2B5EF4-FFF2-40B4-BE49-F238E27FC236}">
                    <a16:creationId xmlns:a16="http://schemas.microsoft.com/office/drawing/2014/main" id="{5C2FCE88-94DB-41BA-A61D-4721A7AE4712}"/>
                  </a:ext>
                </a:extLst>
              </p14:cNvPr>
              <p14:cNvContentPartPr/>
              <p14:nvPr/>
            </p14:nvContentPartPr>
            <p14:xfrm>
              <a:off x="2786600" y="4419880"/>
              <a:ext cx="4320" cy="43920"/>
            </p14:xfrm>
          </p:contentPart>
        </mc:Choice>
        <mc:Fallback xmlns="">
          <p:pic>
            <p:nvPicPr>
              <p:cNvPr id="68" name="Ink 67">
                <a:extLst>
                  <a:ext uri="{FF2B5EF4-FFF2-40B4-BE49-F238E27FC236}">
                    <a16:creationId xmlns:a16="http://schemas.microsoft.com/office/drawing/2014/main" id="{E1F00494-4C75-ADB2-728D-96442CAD4B18}"/>
                  </a:ext>
                </a:extLst>
              </p:cNvPr>
              <p:cNvPicPr/>
              <p:nvPr/>
            </p:nvPicPr>
            <p:blipFill>
              <a:blip r:embed="rId66"/>
              <a:stretch>
                <a:fillRect/>
              </a:stretch>
            </p:blipFill>
            <p:spPr>
              <a:xfrm>
                <a:off x="2780480" y="4413760"/>
                <a:ext cx="16560" cy="5616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69" name="Ink 68">
                <a:extLst>
                  <a:ext uri="{FF2B5EF4-FFF2-40B4-BE49-F238E27FC236}">
                    <a16:creationId xmlns:a16="http://schemas.microsoft.com/office/drawing/2014/main" id="{A711274D-7FF4-B06D-ED58-ACF82FA16904}"/>
                  </a:ext>
                </a:extLst>
              </p14:cNvPr>
              <p14:cNvContentPartPr/>
              <p14:nvPr/>
            </p14:nvContentPartPr>
            <p14:xfrm>
              <a:off x="2787320" y="4261120"/>
              <a:ext cx="7920" cy="62640"/>
            </p14:xfrm>
          </p:contentPart>
        </mc:Choice>
        <mc:Fallback xmlns="">
          <p:pic>
            <p:nvPicPr>
              <p:cNvPr id="69" name="Ink 68">
                <a:extLst>
                  <a:ext uri="{FF2B5EF4-FFF2-40B4-BE49-F238E27FC236}">
                    <a16:creationId xmlns:a16="http://schemas.microsoft.com/office/drawing/2014/main" id="{36BC4898-D9AC-CC4A-C008-02D20BEDAEB3}"/>
                  </a:ext>
                </a:extLst>
              </p:cNvPr>
              <p:cNvPicPr/>
              <p:nvPr/>
            </p:nvPicPr>
            <p:blipFill>
              <a:blip r:embed="rId68"/>
              <a:stretch>
                <a:fillRect/>
              </a:stretch>
            </p:blipFill>
            <p:spPr>
              <a:xfrm>
                <a:off x="2781200" y="4255000"/>
                <a:ext cx="20160" cy="7488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70" name="Ink 69">
                <a:extLst>
                  <a:ext uri="{FF2B5EF4-FFF2-40B4-BE49-F238E27FC236}">
                    <a16:creationId xmlns:a16="http://schemas.microsoft.com/office/drawing/2014/main" id="{737A32FB-7ED6-F2D3-5898-4F5CED7E5D34}"/>
                  </a:ext>
                </a:extLst>
              </p14:cNvPr>
              <p14:cNvContentPartPr/>
              <p14:nvPr/>
            </p14:nvContentPartPr>
            <p14:xfrm>
              <a:off x="2798480" y="4122160"/>
              <a:ext cx="4320" cy="45000"/>
            </p14:xfrm>
          </p:contentPart>
        </mc:Choice>
        <mc:Fallback xmlns="">
          <p:pic>
            <p:nvPicPr>
              <p:cNvPr id="70" name="Ink 69">
                <a:extLst>
                  <a:ext uri="{FF2B5EF4-FFF2-40B4-BE49-F238E27FC236}">
                    <a16:creationId xmlns:a16="http://schemas.microsoft.com/office/drawing/2014/main" id="{E69E8A41-899D-F29B-0672-F2BCE39C901A}"/>
                  </a:ext>
                </a:extLst>
              </p:cNvPr>
              <p:cNvPicPr/>
              <p:nvPr/>
            </p:nvPicPr>
            <p:blipFill>
              <a:blip r:embed="rId70"/>
              <a:stretch>
                <a:fillRect/>
              </a:stretch>
            </p:blipFill>
            <p:spPr>
              <a:xfrm>
                <a:off x="2792360" y="4116040"/>
                <a:ext cx="16560" cy="5724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71" name="Ink 70">
                <a:extLst>
                  <a:ext uri="{FF2B5EF4-FFF2-40B4-BE49-F238E27FC236}">
                    <a16:creationId xmlns:a16="http://schemas.microsoft.com/office/drawing/2014/main" id="{2D1DEF7D-DF94-EC64-891E-53C2AF536097}"/>
                  </a:ext>
                </a:extLst>
              </p14:cNvPr>
              <p14:cNvContentPartPr/>
              <p14:nvPr/>
            </p14:nvContentPartPr>
            <p14:xfrm>
              <a:off x="2814320" y="3972760"/>
              <a:ext cx="6480" cy="50760"/>
            </p14:xfrm>
          </p:contentPart>
        </mc:Choice>
        <mc:Fallback xmlns="">
          <p:pic>
            <p:nvPicPr>
              <p:cNvPr id="71" name="Ink 70">
                <a:extLst>
                  <a:ext uri="{FF2B5EF4-FFF2-40B4-BE49-F238E27FC236}">
                    <a16:creationId xmlns:a16="http://schemas.microsoft.com/office/drawing/2014/main" id="{BF4962BF-9359-9043-A4A1-B06728ECFFA2}"/>
                  </a:ext>
                </a:extLst>
              </p:cNvPr>
              <p:cNvPicPr/>
              <p:nvPr/>
            </p:nvPicPr>
            <p:blipFill>
              <a:blip r:embed="rId72"/>
              <a:stretch>
                <a:fillRect/>
              </a:stretch>
            </p:blipFill>
            <p:spPr>
              <a:xfrm>
                <a:off x="2808200" y="3966640"/>
                <a:ext cx="18720" cy="6300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72" name="Ink 71">
                <a:extLst>
                  <a:ext uri="{FF2B5EF4-FFF2-40B4-BE49-F238E27FC236}">
                    <a16:creationId xmlns:a16="http://schemas.microsoft.com/office/drawing/2014/main" id="{6E0056B3-4F78-D13A-8FE7-521CA2D39ACE}"/>
                  </a:ext>
                </a:extLst>
              </p14:cNvPr>
              <p14:cNvContentPartPr/>
              <p14:nvPr/>
            </p14:nvContentPartPr>
            <p14:xfrm>
              <a:off x="2816480" y="3812200"/>
              <a:ext cx="8280" cy="59760"/>
            </p14:xfrm>
          </p:contentPart>
        </mc:Choice>
        <mc:Fallback xmlns="">
          <p:pic>
            <p:nvPicPr>
              <p:cNvPr id="72" name="Ink 71">
                <a:extLst>
                  <a:ext uri="{FF2B5EF4-FFF2-40B4-BE49-F238E27FC236}">
                    <a16:creationId xmlns:a16="http://schemas.microsoft.com/office/drawing/2014/main" id="{F2A65BA3-F993-81F8-1F3A-D6A572F29FAB}"/>
                  </a:ext>
                </a:extLst>
              </p:cNvPr>
              <p:cNvPicPr/>
              <p:nvPr/>
            </p:nvPicPr>
            <p:blipFill>
              <a:blip r:embed="rId74"/>
              <a:stretch>
                <a:fillRect/>
              </a:stretch>
            </p:blipFill>
            <p:spPr>
              <a:xfrm>
                <a:off x="2810360" y="3806080"/>
                <a:ext cx="2052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95" name="Ink 94">
                <a:extLst>
                  <a:ext uri="{FF2B5EF4-FFF2-40B4-BE49-F238E27FC236}">
                    <a16:creationId xmlns:a16="http://schemas.microsoft.com/office/drawing/2014/main" id="{EC9E0F98-BA45-CE98-3D4A-F1BAF40E1DB3}"/>
                  </a:ext>
                </a:extLst>
              </p14:cNvPr>
              <p14:cNvContentPartPr/>
              <p14:nvPr/>
            </p14:nvContentPartPr>
            <p14:xfrm>
              <a:off x="2094320" y="4160680"/>
              <a:ext cx="55800" cy="59400"/>
            </p14:xfrm>
          </p:contentPart>
        </mc:Choice>
        <mc:Fallback xmlns="">
          <p:pic>
            <p:nvPicPr>
              <p:cNvPr id="95" name="Ink 94">
                <a:extLst>
                  <a:ext uri="{FF2B5EF4-FFF2-40B4-BE49-F238E27FC236}">
                    <a16:creationId xmlns:a16="http://schemas.microsoft.com/office/drawing/2014/main" id="{975088CE-893A-3219-CDA0-DFD9893CA9C8}"/>
                  </a:ext>
                </a:extLst>
              </p:cNvPr>
              <p:cNvPicPr/>
              <p:nvPr/>
            </p:nvPicPr>
            <p:blipFill>
              <a:blip r:embed="rId76"/>
              <a:stretch>
                <a:fillRect/>
              </a:stretch>
            </p:blipFill>
            <p:spPr>
              <a:xfrm>
                <a:off x="2088200" y="4154560"/>
                <a:ext cx="68040" cy="7164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96" name="Ink 95">
                <a:extLst>
                  <a:ext uri="{FF2B5EF4-FFF2-40B4-BE49-F238E27FC236}">
                    <a16:creationId xmlns:a16="http://schemas.microsoft.com/office/drawing/2014/main" id="{AD216B8F-0F66-CACD-308F-4C51F5E8FD84}"/>
                  </a:ext>
                </a:extLst>
              </p14:cNvPr>
              <p14:cNvContentPartPr/>
              <p14:nvPr/>
            </p14:nvContentPartPr>
            <p14:xfrm>
              <a:off x="2108720" y="3408640"/>
              <a:ext cx="722160" cy="788760"/>
            </p14:xfrm>
          </p:contentPart>
        </mc:Choice>
        <mc:Fallback xmlns="">
          <p:pic>
            <p:nvPicPr>
              <p:cNvPr id="96" name="Ink 95">
                <a:extLst>
                  <a:ext uri="{FF2B5EF4-FFF2-40B4-BE49-F238E27FC236}">
                    <a16:creationId xmlns:a16="http://schemas.microsoft.com/office/drawing/2014/main" id="{44FAEAAD-6F0D-0414-5527-E85B92E98368}"/>
                  </a:ext>
                </a:extLst>
              </p:cNvPr>
              <p:cNvPicPr/>
              <p:nvPr/>
            </p:nvPicPr>
            <p:blipFill>
              <a:blip r:embed="rId78"/>
              <a:stretch>
                <a:fillRect/>
              </a:stretch>
            </p:blipFill>
            <p:spPr>
              <a:xfrm>
                <a:off x="2102600" y="3402520"/>
                <a:ext cx="734400" cy="801000"/>
              </a:xfrm>
              <a:prstGeom prst="rect">
                <a:avLst/>
              </a:prstGeom>
            </p:spPr>
          </p:pic>
        </mc:Fallback>
      </mc:AlternateContent>
      <p:grpSp>
        <p:nvGrpSpPr>
          <p:cNvPr id="121" name="Group 120">
            <a:extLst>
              <a:ext uri="{FF2B5EF4-FFF2-40B4-BE49-F238E27FC236}">
                <a16:creationId xmlns:a16="http://schemas.microsoft.com/office/drawing/2014/main" id="{81432107-2298-7B47-03ED-BF93B2585A41}"/>
              </a:ext>
            </a:extLst>
          </p:cNvPr>
          <p:cNvGrpSpPr/>
          <p:nvPr/>
        </p:nvGrpSpPr>
        <p:grpSpPr>
          <a:xfrm>
            <a:off x="2474120" y="3824800"/>
            <a:ext cx="6480" cy="68760"/>
            <a:chOff x="2474120" y="3824800"/>
            <a:chExt cx="6480" cy="68760"/>
          </a:xfrm>
        </p:grpSpPr>
        <mc:AlternateContent xmlns:mc="http://schemas.openxmlformats.org/markup-compatibility/2006" xmlns:p14="http://schemas.microsoft.com/office/powerpoint/2010/main">
          <mc:Choice Requires="p14">
            <p:contentPart p14:bwMode="auto" r:id="rId79">
              <p14:nvContentPartPr>
                <p14:cNvPr id="118" name="Ink 117">
                  <a:extLst>
                    <a:ext uri="{FF2B5EF4-FFF2-40B4-BE49-F238E27FC236}">
                      <a16:creationId xmlns:a16="http://schemas.microsoft.com/office/drawing/2014/main" id="{4D6E22D8-441F-090B-D0CC-B59E9A8E0347}"/>
                    </a:ext>
                  </a:extLst>
                </p14:cNvPr>
                <p14:cNvContentPartPr/>
                <p14:nvPr/>
              </p14:nvContentPartPr>
              <p14:xfrm>
                <a:off x="2478080" y="3824800"/>
                <a:ext cx="2160" cy="3960"/>
              </p14:xfrm>
            </p:contentPart>
          </mc:Choice>
          <mc:Fallback xmlns="">
            <p:pic>
              <p:nvPicPr>
                <p:cNvPr id="118" name="Ink 117">
                  <a:extLst>
                    <a:ext uri="{FF2B5EF4-FFF2-40B4-BE49-F238E27FC236}">
                      <a16:creationId xmlns:a16="http://schemas.microsoft.com/office/drawing/2014/main" id="{6A5D6502-6298-B488-C4EC-129CE176CF06}"/>
                    </a:ext>
                  </a:extLst>
                </p:cNvPr>
                <p:cNvPicPr/>
                <p:nvPr/>
              </p:nvPicPr>
              <p:blipFill>
                <a:blip r:embed="rId80"/>
                <a:stretch>
                  <a:fillRect/>
                </a:stretch>
              </p:blipFill>
              <p:spPr>
                <a:xfrm>
                  <a:off x="2471960" y="3818680"/>
                  <a:ext cx="1440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119" name="Ink 118">
                  <a:extLst>
                    <a:ext uri="{FF2B5EF4-FFF2-40B4-BE49-F238E27FC236}">
                      <a16:creationId xmlns:a16="http://schemas.microsoft.com/office/drawing/2014/main" id="{AFC7584F-0912-4F0E-6C3D-F31F61EAB77D}"/>
                    </a:ext>
                  </a:extLst>
                </p14:cNvPr>
                <p14:cNvContentPartPr/>
                <p14:nvPr/>
              </p14:nvContentPartPr>
              <p14:xfrm>
                <a:off x="2480240" y="3828400"/>
                <a:ext cx="360" cy="360"/>
              </p14:xfrm>
            </p:contentPart>
          </mc:Choice>
          <mc:Fallback xmlns="">
            <p:pic>
              <p:nvPicPr>
                <p:cNvPr id="119" name="Ink 118">
                  <a:extLst>
                    <a:ext uri="{FF2B5EF4-FFF2-40B4-BE49-F238E27FC236}">
                      <a16:creationId xmlns:a16="http://schemas.microsoft.com/office/drawing/2014/main" id="{92616CEF-BD78-0BFE-B870-B800B1DBFD71}"/>
                    </a:ext>
                  </a:extLst>
                </p:cNvPr>
                <p:cNvPicPr/>
                <p:nvPr/>
              </p:nvPicPr>
              <p:blipFill>
                <a:blip r:embed="rId39"/>
                <a:stretch>
                  <a:fillRect/>
                </a:stretch>
              </p:blipFill>
              <p:spPr>
                <a:xfrm>
                  <a:off x="2474120" y="382228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120" name="Ink 119">
                  <a:extLst>
                    <a:ext uri="{FF2B5EF4-FFF2-40B4-BE49-F238E27FC236}">
                      <a16:creationId xmlns:a16="http://schemas.microsoft.com/office/drawing/2014/main" id="{F8D3AFD7-D48A-D4AD-3F99-FB41BD9EF581}"/>
                    </a:ext>
                  </a:extLst>
                </p14:cNvPr>
                <p14:cNvContentPartPr/>
                <p14:nvPr/>
              </p14:nvContentPartPr>
              <p14:xfrm>
                <a:off x="2474120" y="3828400"/>
                <a:ext cx="6120" cy="65160"/>
              </p14:xfrm>
            </p:contentPart>
          </mc:Choice>
          <mc:Fallback xmlns="">
            <p:pic>
              <p:nvPicPr>
                <p:cNvPr id="120" name="Ink 119">
                  <a:extLst>
                    <a:ext uri="{FF2B5EF4-FFF2-40B4-BE49-F238E27FC236}">
                      <a16:creationId xmlns:a16="http://schemas.microsoft.com/office/drawing/2014/main" id="{2A312F31-1554-F736-DFB5-215846857C54}"/>
                    </a:ext>
                  </a:extLst>
                </p:cNvPr>
                <p:cNvPicPr/>
                <p:nvPr/>
              </p:nvPicPr>
              <p:blipFill>
                <a:blip r:embed="rId83"/>
                <a:stretch>
                  <a:fillRect/>
                </a:stretch>
              </p:blipFill>
              <p:spPr>
                <a:xfrm>
                  <a:off x="2468000" y="3822280"/>
                  <a:ext cx="18360" cy="77400"/>
                </a:xfrm>
                <a:prstGeom prst="rect">
                  <a:avLst/>
                </a:prstGeom>
              </p:spPr>
            </p:pic>
          </mc:Fallback>
        </mc:AlternateContent>
      </p:grpSp>
      <p:grpSp>
        <p:nvGrpSpPr>
          <p:cNvPr id="129" name="Group 128">
            <a:extLst>
              <a:ext uri="{FF2B5EF4-FFF2-40B4-BE49-F238E27FC236}">
                <a16:creationId xmlns:a16="http://schemas.microsoft.com/office/drawing/2014/main" id="{74AB283F-942B-3380-B22E-3AADE2FEE5A9}"/>
              </a:ext>
            </a:extLst>
          </p:cNvPr>
          <p:cNvGrpSpPr/>
          <p:nvPr/>
        </p:nvGrpSpPr>
        <p:grpSpPr>
          <a:xfrm>
            <a:off x="2373320" y="4573600"/>
            <a:ext cx="186120" cy="275040"/>
            <a:chOff x="2373320" y="4573600"/>
            <a:chExt cx="186120" cy="275040"/>
          </a:xfrm>
        </p:grpSpPr>
        <mc:AlternateContent xmlns:mc="http://schemas.openxmlformats.org/markup-compatibility/2006" xmlns:p14="http://schemas.microsoft.com/office/powerpoint/2010/main">
          <mc:Choice Requires="p14">
            <p:contentPart p14:bwMode="auto" r:id="rId84">
              <p14:nvContentPartPr>
                <p14:cNvPr id="122" name="Ink 121">
                  <a:extLst>
                    <a:ext uri="{FF2B5EF4-FFF2-40B4-BE49-F238E27FC236}">
                      <a16:creationId xmlns:a16="http://schemas.microsoft.com/office/drawing/2014/main" id="{40E1BC34-915B-14CB-C8A3-58F1E0BDC859}"/>
                    </a:ext>
                  </a:extLst>
                </p14:cNvPr>
                <p14:cNvContentPartPr/>
                <p14:nvPr/>
              </p14:nvContentPartPr>
              <p14:xfrm>
                <a:off x="2464400" y="4573600"/>
                <a:ext cx="4320" cy="71280"/>
              </p14:xfrm>
            </p:contentPart>
          </mc:Choice>
          <mc:Fallback xmlns="">
            <p:pic>
              <p:nvPicPr>
                <p:cNvPr id="122" name="Ink 121">
                  <a:extLst>
                    <a:ext uri="{FF2B5EF4-FFF2-40B4-BE49-F238E27FC236}">
                      <a16:creationId xmlns:a16="http://schemas.microsoft.com/office/drawing/2014/main" id="{D30A12FB-54BD-1341-DAF4-2D5CC5FD8E97}"/>
                    </a:ext>
                  </a:extLst>
                </p:cNvPr>
                <p:cNvPicPr/>
                <p:nvPr/>
              </p:nvPicPr>
              <p:blipFill>
                <a:blip r:embed="rId85"/>
                <a:stretch>
                  <a:fillRect/>
                </a:stretch>
              </p:blipFill>
              <p:spPr>
                <a:xfrm>
                  <a:off x="2458280" y="4567480"/>
                  <a:ext cx="16560" cy="8352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123" name="Ink 122">
                  <a:extLst>
                    <a:ext uri="{FF2B5EF4-FFF2-40B4-BE49-F238E27FC236}">
                      <a16:creationId xmlns:a16="http://schemas.microsoft.com/office/drawing/2014/main" id="{1529FFFE-FBD7-C9B8-39DE-AEE5DF38B3FA}"/>
                    </a:ext>
                  </a:extLst>
                </p14:cNvPr>
                <p14:cNvContentPartPr/>
                <p14:nvPr/>
              </p14:nvContentPartPr>
              <p14:xfrm>
                <a:off x="2436680" y="4726600"/>
                <a:ext cx="7920" cy="115200"/>
              </p14:xfrm>
            </p:contentPart>
          </mc:Choice>
          <mc:Fallback xmlns="">
            <p:pic>
              <p:nvPicPr>
                <p:cNvPr id="123" name="Ink 122">
                  <a:extLst>
                    <a:ext uri="{FF2B5EF4-FFF2-40B4-BE49-F238E27FC236}">
                      <a16:creationId xmlns:a16="http://schemas.microsoft.com/office/drawing/2014/main" id="{575E09D0-3101-1104-A481-B5B2C227A2E3}"/>
                    </a:ext>
                  </a:extLst>
                </p:cNvPr>
                <p:cNvPicPr/>
                <p:nvPr/>
              </p:nvPicPr>
              <p:blipFill>
                <a:blip r:embed="rId87"/>
                <a:stretch>
                  <a:fillRect/>
                </a:stretch>
              </p:blipFill>
              <p:spPr>
                <a:xfrm>
                  <a:off x="2430560" y="4720480"/>
                  <a:ext cx="20160" cy="12744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124" name="Ink 123">
                  <a:extLst>
                    <a:ext uri="{FF2B5EF4-FFF2-40B4-BE49-F238E27FC236}">
                      <a16:creationId xmlns:a16="http://schemas.microsoft.com/office/drawing/2014/main" id="{B4574BAD-5DD8-9A6E-2ED5-21FB1CF7D55B}"/>
                    </a:ext>
                  </a:extLst>
                </p14:cNvPr>
                <p14:cNvContentPartPr/>
                <p14:nvPr/>
              </p14:nvContentPartPr>
              <p14:xfrm>
                <a:off x="2373320" y="4682680"/>
                <a:ext cx="137880" cy="40680"/>
              </p14:xfrm>
            </p:contentPart>
          </mc:Choice>
          <mc:Fallback xmlns="">
            <p:pic>
              <p:nvPicPr>
                <p:cNvPr id="124" name="Ink 123">
                  <a:extLst>
                    <a:ext uri="{FF2B5EF4-FFF2-40B4-BE49-F238E27FC236}">
                      <a16:creationId xmlns:a16="http://schemas.microsoft.com/office/drawing/2014/main" id="{D6283C72-6D9E-A455-BCD9-6C1DB9DF850C}"/>
                    </a:ext>
                  </a:extLst>
                </p:cNvPr>
                <p:cNvPicPr/>
                <p:nvPr/>
              </p:nvPicPr>
              <p:blipFill>
                <a:blip r:embed="rId89"/>
                <a:stretch>
                  <a:fillRect/>
                </a:stretch>
              </p:blipFill>
              <p:spPr>
                <a:xfrm>
                  <a:off x="2367200" y="4676560"/>
                  <a:ext cx="150120" cy="5292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126" name="Ink 125">
                  <a:extLst>
                    <a:ext uri="{FF2B5EF4-FFF2-40B4-BE49-F238E27FC236}">
                      <a16:creationId xmlns:a16="http://schemas.microsoft.com/office/drawing/2014/main" id="{2C4445F0-E1DD-83C5-A56F-757F4E9DB77F}"/>
                    </a:ext>
                  </a:extLst>
                </p14:cNvPr>
                <p14:cNvContentPartPr/>
                <p14:nvPr/>
              </p14:nvContentPartPr>
              <p14:xfrm>
                <a:off x="2436680" y="4700680"/>
                <a:ext cx="5400" cy="42840"/>
              </p14:xfrm>
            </p:contentPart>
          </mc:Choice>
          <mc:Fallback xmlns="">
            <p:pic>
              <p:nvPicPr>
                <p:cNvPr id="126" name="Ink 125">
                  <a:extLst>
                    <a:ext uri="{FF2B5EF4-FFF2-40B4-BE49-F238E27FC236}">
                      <a16:creationId xmlns:a16="http://schemas.microsoft.com/office/drawing/2014/main" id="{5C626C4E-3C85-205B-4269-E5DD86D4419F}"/>
                    </a:ext>
                  </a:extLst>
                </p:cNvPr>
                <p:cNvPicPr/>
                <p:nvPr/>
              </p:nvPicPr>
              <p:blipFill>
                <a:blip r:embed="rId91"/>
                <a:stretch>
                  <a:fillRect/>
                </a:stretch>
              </p:blipFill>
              <p:spPr>
                <a:xfrm>
                  <a:off x="2430560" y="4694560"/>
                  <a:ext cx="17640" cy="5508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128" name="Ink 127">
                  <a:extLst>
                    <a:ext uri="{FF2B5EF4-FFF2-40B4-BE49-F238E27FC236}">
                      <a16:creationId xmlns:a16="http://schemas.microsoft.com/office/drawing/2014/main" id="{9B6A4F15-805F-1B49-3430-5972AEA971AE}"/>
                    </a:ext>
                  </a:extLst>
                </p14:cNvPr>
                <p14:cNvContentPartPr/>
                <p14:nvPr/>
              </p14:nvContentPartPr>
              <p14:xfrm>
                <a:off x="2479880" y="4754680"/>
                <a:ext cx="79560" cy="93960"/>
              </p14:xfrm>
            </p:contentPart>
          </mc:Choice>
          <mc:Fallback xmlns="">
            <p:pic>
              <p:nvPicPr>
                <p:cNvPr id="128" name="Ink 127">
                  <a:extLst>
                    <a:ext uri="{FF2B5EF4-FFF2-40B4-BE49-F238E27FC236}">
                      <a16:creationId xmlns:a16="http://schemas.microsoft.com/office/drawing/2014/main" id="{ACD0E405-BD61-7CA8-43C9-B629BF592B41}"/>
                    </a:ext>
                  </a:extLst>
                </p:cNvPr>
                <p:cNvPicPr/>
                <p:nvPr/>
              </p:nvPicPr>
              <p:blipFill>
                <a:blip r:embed="rId93"/>
                <a:stretch>
                  <a:fillRect/>
                </a:stretch>
              </p:blipFill>
              <p:spPr>
                <a:xfrm>
                  <a:off x="2473760" y="4748560"/>
                  <a:ext cx="91800" cy="106200"/>
                </a:xfrm>
                <a:prstGeom prst="rect">
                  <a:avLst/>
                </a:prstGeom>
              </p:spPr>
            </p:pic>
          </mc:Fallback>
        </mc:AlternateContent>
      </p:grpSp>
      <p:grpSp>
        <p:nvGrpSpPr>
          <p:cNvPr id="137" name="Group 136">
            <a:extLst>
              <a:ext uri="{FF2B5EF4-FFF2-40B4-BE49-F238E27FC236}">
                <a16:creationId xmlns:a16="http://schemas.microsoft.com/office/drawing/2014/main" id="{18556C87-75EF-30E3-65A3-C67FC7EE217B}"/>
              </a:ext>
            </a:extLst>
          </p:cNvPr>
          <p:cNvGrpSpPr/>
          <p:nvPr/>
        </p:nvGrpSpPr>
        <p:grpSpPr>
          <a:xfrm>
            <a:off x="1685000" y="3336280"/>
            <a:ext cx="1220760" cy="396000"/>
            <a:chOff x="1685000" y="3336280"/>
            <a:chExt cx="1220760" cy="396000"/>
          </a:xfrm>
        </p:grpSpPr>
        <mc:AlternateContent xmlns:mc="http://schemas.openxmlformats.org/markup-compatibility/2006" xmlns:p14="http://schemas.microsoft.com/office/powerpoint/2010/main">
          <mc:Choice Requires="p14">
            <p:contentPart p14:bwMode="auto" r:id="rId94">
              <p14:nvContentPartPr>
                <p14:cNvPr id="73" name="Ink 72">
                  <a:extLst>
                    <a:ext uri="{FF2B5EF4-FFF2-40B4-BE49-F238E27FC236}">
                      <a16:creationId xmlns:a16="http://schemas.microsoft.com/office/drawing/2014/main" id="{529658DC-D370-FF11-21D7-0AC862B08624}"/>
                    </a:ext>
                  </a:extLst>
                </p14:cNvPr>
                <p14:cNvContentPartPr/>
                <p14:nvPr/>
              </p14:nvContentPartPr>
              <p14:xfrm>
                <a:off x="2804240" y="3675400"/>
                <a:ext cx="14760" cy="56880"/>
              </p14:xfrm>
            </p:contentPart>
          </mc:Choice>
          <mc:Fallback xmlns="">
            <p:pic>
              <p:nvPicPr>
                <p:cNvPr id="73" name="Ink 72">
                  <a:extLst>
                    <a:ext uri="{FF2B5EF4-FFF2-40B4-BE49-F238E27FC236}">
                      <a16:creationId xmlns:a16="http://schemas.microsoft.com/office/drawing/2014/main" id="{7E327553-AC77-D47A-293A-81550D6C4E0C}"/>
                    </a:ext>
                  </a:extLst>
                </p:cNvPr>
                <p:cNvPicPr/>
                <p:nvPr/>
              </p:nvPicPr>
              <p:blipFill>
                <a:blip r:embed="rId95"/>
                <a:stretch>
                  <a:fillRect/>
                </a:stretch>
              </p:blipFill>
              <p:spPr>
                <a:xfrm>
                  <a:off x="2798120" y="3669280"/>
                  <a:ext cx="27000" cy="6912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74" name="Ink 73">
                  <a:extLst>
                    <a:ext uri="{FF2B5EF4-FFF2-40B4-BE49-F238E27FC236}">
                      <a16:creationId xmlns:a16="http://schemas.microsoft.com/office/drawing/2014/main" id="{F84D6CFE-5677-795C-5897-417BBF9A12C5}"/>
                    </a:ext>
                  </a:extLst>
                </p14:cNvPr>
                <p14:cNvContentPartPr/>
                <p14:nvPr/>
              </p14:nvContentPartPr>
              <p14:xfrm>
                <a:off x="2774720" y="3583600"/>
                <a:ext cx="4320" cy="25200"/>
              </p14:xfrm>
            </p:contentPart>
          </mc:Choice>
          <mc:Fallback xmlns="">
            <p:pic>
              <p:nvPicPr>
                <p:cNvPr id="74" name="Ink 73">
                  <a:extLst>
                    <a:ext uri="{FF2B5EF4-FFF2-40B4-BE49-F238E27FC236}">
                      <a16:creationId xmlns:a16="http://schemas.microsoft.com/office/drawing/2014/main" id="{6324A08C-45C2-E3ED-A1B1-AC83B2134B0C}"/>
                    </a:ext>
                  </a:extLst>
                </p:cNvPr>
                <p:cNvPicPr/>
                <p:nvPr/>
              </p:nvPicPr>
              <p:blipFill>
                <a:blip r:embed="rId97"/>
                <a:stretch>
                  <a:fillRect/>
                </a:stretch>
              </p:blipFill>
              <p:spPr>
                <a:xfrm>
                  <a:off x="2768600" y="3577480"/>
                  <a:ext cx="16560" cy="3744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75" name="Ink 74">
                  <a:extLst>
                    <a:ext uri="{FF2B5EF4-FFF2-40B4-BE49-F238E27FC236}">
                      <a16:creationId xmlns:a16="http://schemas.microsoft.com/office/drawing/2014/main" id="{0AD5B422-CAAE-B5DE-A1BC-67A5844D1933}"/>
                    </a:ext>
                  </a:extLst>
                </p14:cNvPr>
                <p14:cNvContentPartPr/>
                <p14:nvPr/>
              </p14:nvContentPartPr>
              <p14:xfrm>
                <a:off x="2778680" y="3493600"/>
                <a:ext cx="8640" cy="30960"/>
              </p14:xfrm>
            </p:contentPart>
          </mc:Choice>
          <mc:Fallback xmlns="">
            <p:pic>
              <p:nvPicPr>
                <p:cNvPr id="75" name="Ink 74">
                  <a:extLst>
                    <a:ext uri="{FF2B5EF4-FFF2-40B4-BE49-F238E27FC236}">
                      <a16:creationId xmlns:a16="http://schemas.microsoft.com/office/drawing/2014/main" id="{D45049B4-DAD7-DAD3-2FBB-54A3F7AA5A7C}"/>
                    </a:ext>
                  </a:extLst>
                </p:cNvPr>
                <p:cNvPicPr/>
                <p:nvPr/>
              </p:nvPicPr>
              <p:blipFill>
                <a:blip r:embed="rId99"/>
                <a:stretch>
                  <a:fillRect/>
                </a:stretch>
              </p:blipFill>
              <p:spPr>
                <a:xfrm>
                  <a:off x="2772560" y="3487480"/>
                  <a:ext cx="2088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76" name="Ink 75">
                  <a:extLst>
                    <a:ext uri="{FF2B5EF4-FFF2-40B4-BE49-F238E27FC236}">
                      <a16:creationId xmlns:a16="http://schemas.microsoft.com/office/drawing/2014/main" id="{7A68B71D-1EB3-FB8E-CA9A-EE29EF5E3076}"/>
                    </a:ext>
                  </a:extLst>
                </p14:cNvPr>
                <p14:cNvContentPartPr/>
                <p14:nvPr/>
              </p14:nvContentPartPr>
              <p14:xfrm>
                <a:off x="2781560" y="3432760"/>
                <a:ext cx="9000" cy="25200"/>
              </p14:xfrm>
            </p:contentPart>
          </mc:Choice>
          <mc:Fallback xmlns="">
            <p:pic>
              <p:nvPicPr>
                <p:cNvPr id="76" name="Ink 75">
                  <a:extLst>
                    <a:ext uri="{FF2B5EF4-FFF2-40B4-BE49-F238E27FC236}">
                      <a16:creationId xmlns:a16="http://schemas.microsoft.com/office/drawing/2014/main" id="{EAC17CA1-C19E-7C6B-C850-0EDDF599DDFF}"/>
                    </a:ext>
                  </a:extLst>
                </p:cNvPr>
                <p:cNvPicPr/>
                <p:nvPr/>
              </p:nvPicPr>
              <p:blipFill>
                <a:blip r:embed="rId101"/>
                <a:stretch>
                  <a:fillRect/>
                </a:stretch>
              </p:blipFill>
              <p:spPr>
                <a:xfrm>
                  <a:off x="2775440" y="3426640"/>
                  <a:ext cx="21240" cy="3744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77" name="Ink 76">
                  <a:extLst>
                    <a:ext uri="{FF2B5EF4-FFF2-40B4-BE49-F238E27FC236}">
                      <a16:creationId xmlns:a16="http://schemas.microsoft.com/office/drawing/2014/main" id="{E6FC7F5C-282D-E495-2BCA-F4BAAE3A0DC8}"/>
                    </a:ext>
                  </a:extLst>
                </p14:cNvPr>
                <p14:cNvContentPartPr/>
                <p14:nvPr/>
              </p14:nvContentPartPr>
              <p14:xfrm>
                <a:off x="2801000" y="3364360"/>
                <a:ext cx="2160" cy="28080"/>
              </p14:xfrm>
            </p:contentPart>
          </mc:Choice>
          <mc:Fallback xmlns="">
            <p:pic>
              <p:nvPicPr>
                <p:cNvPr id="77" name="Ink 76">
                  <a:extLst>
                    <a:ext uri="{FF2B5EF4-FFF2-40B4-BE49-F238E27FC236}">
                      <a16:creationId xmlns:a16="http://schemas.microsoft.com/office/drawing/2014/main" id="{D3CF7840-4052-97F7-0DA1-6F5A9C9DFB9F}"/>
                    </a:ext>
                  </a:extLst>
                </p:cNvPr>
                <p:cNvPicPr/>
                <p:nvPr/>
              </p:nvPicPr>
              <p:blipFill>
                <a:blip r:embed="rId103"/>
                <a:stretch>
                  <a:fillRect/>
                </a:stretch>
              </p:blipFill>
              <p:spPr>
                <a:xfrm>
                  <a:off x="2794880" y="3358240"/>
                  <a:ext cx="1440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78" name="Ink 77">
                  <a:extLst>
                    <a:ext uri="{FF2B5EF4-FFF2-40B4-BE49-F238E27FC236}">
                      <a16:creationId xmlns:a16="http://schemas.microsoft.com/office/drawing/2014/main" id="{121F8906-FB91-D674-4F51-6426CD924E39}"/>
                    </a:ext>
                  </a:extLst>
                </p14:cNvPr>
                <p14:cNvContentPartPr/>
                <p14:nvPr/>
              </p14:nvContentPartPr>
              <p14:xfrm>
                <a:off x="2796680" y="3336280"/>
                <a:ext cx="9000" cy="56160"/>
              </p14:xfrm>
            </p:contentPart>
          </mc:Choice>
          <mc:Fallback xmlns="">
            <p:pic>
              <p:nvPicPr>
                <p:cNvPr id="78" name="Ink 77">
                  <a:extLst>
                    <a:ext uri="{FF2B5EF4-FFF2-40B4-BE49-F238E27FC236}">
                      <a16:creationId xmlns:a16="http://schemas.microsoft.com/office/drawing/2014/main" id="{F24387BF-0C6B-11F8-16EA-2B34408A686E}"/>
                    </a:ext>
                  </a:extLst>
                </p:cNvPr>
                <p:cNvPicPr/>
                <p:nvPr/>
              </p:nvPicPr>
              <p:blipFill>
                <a:blip r:embed="rId105"/>
                <a:stretch>
                  <a:fillRect/>
                </a:stretch>
              </p:blipFill>
              <p:spPr>
                <a:xfrm>
                  <a:off x="2790560" y="3330160"/>
                  <a:ext cx="21240" cy="6840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81" name="Ink 80">
                  <a:extLst>
                    <a:ext uri="{FF2B5EF4-FFF2-40B4-BE49-F238E27FC236}">
                      <a16:creationId xmlns:a16="http://schemas.microsoft.com/office/drawing/2014/main" id="{9C28EBB1-E3FF-03B7-0222-508A10B8FD0E}"/>
                    </a:ext>
                  </a:extLst>
                </p14:cNvPr>
                <p14:cNvContentPartPr/>
                <p14:nvPr/>
              </p14:nvContentPartPr>
              <p14:xfrm>
                <a:off x="1685000" y="3408640"/>
                <a:ext cx="360" cy="360"/>
              </p14:xfrm>
            </p:contentPart>
          </mc:Choice>
          <mc:Fallback xmlns="">
            <p:pic>
              <p:nvPicPr>
                <p:cNvPr id="81" name="Ink 80">
                  <a:extLst>
                    <a:ext uri="{FF2B5EF4-FFF2-40B4-BE49-F238E27FC236}">
                      <a16:creationId xmlns:a16="http://schemas.microsoft.com/office/drawing/2014/main" id="{9E8DEEC8-1B15-F8F6-286E-542EBD64079F}"/>
                    </a:ext>
                  </a:extLst>
                </p:cNvPr>
                <p:cNvPicPr/>
                <p:nvPr/>
              </p:nvPicPr>
              <p:blipFill>
                <a:blip r:embed="rId39"/>
                <a:stretch>
                  <a:fillRect/>
                </a:stretch>
              </p:blipFill>
              <p:spPr>
                <a:xfrm>
                  <a:off x="1678880" y="340252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82" name="Ink 81">
                  <a:extLst>
                    <a:ext uri="{FF2B5EF4-FFF2-40B4-BE49-F238E27FC236}">
                      <a16:creationId xmlns:a16="http://schemas.microsoft.com/office/drawing/2014/main" id="{35CD6545-4C17-0062-1D10-6562D6D69EAB}"/>
                    </a:ext>
                  </a:extLst>
                </p14:cNvPr>
                <p14:cNvContentPartPr/>
                <p14:nvPr/>
              </p14:nvContentPartPr>
              <p14:xfrm>
                <a:off x="1748360" y="3427000"/>
                <a:ext cx="55800" cy="3240"/>
              </p14:xfrm>
            </p:contentPart>
          </mc:Choice>
          <mc:Fallback xmlns="">
            <p:pic>
              <p:nvPicPr>
                <p:cNvPr id="82" name="Ink 81">
                  <a:extLst>
                    <a:ext uri="{FF2B5EF4-FFF2-40B4-BE49-F238E27FC236}">
                      <a16:creationId xmlns:a16="http://schemas.microsoft.com/office/drawing/2014/main" id="{02B74779-1B1E-8264-5641-A3C85C7CD08F}"/>
                    </a:ext>
                  </a:extLst>
                </p:cNvPr>
                <p:cNvPicPr/>
                <p:nvPr/>
              </p:nvPicPr>
              <p:blipFill>
                <a:blip r:embed="rId108"/>
                <a:stretch>
                  <a:fillRect/>
                </a:stretch>
              </p:blipFill>
              <p:spPr>
                <a:xfrm>
                  <a:off x="1742240" y="3420880"/>
                  <a:ext cx="68040" cy="1548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83" name="Ink 82">
                  <a:extLst>
                    <a:ext uri="{FF2B5EF4-FFF2-40B4-BE49-F238E27FC236}">
                      <a16:creationId xmlns:a16="http://schemas.microsoft.com/office/drawing/2014/main" id="{C77666B9-B80A-AD9B-AA6B-6EEFEDC0FE83}"/>
                    </a:ext>
                  </a:extLst>
                </p14:cNvPr>
                <p14:cNvContentPartPr/>
                <p14:nvPr/>
              </p14:nvContentPartPr>
              <p14:xfrm>
                <a:off x="1857080" y="3436720"/>
                <a:ext cx="29520" cy="7920"/>
              </p14:xfrm>
            </p:contentPart>
          </mc:Choice>
          <mc:Fallback xmlns="">
            <p:pic>
              <p:nvPicPr>
                <p:cNvPr id="83" name="Ink 82">
                  <a:extLst>
                    <a:ext uri="{FF2B5EF4-FFF2-40B4-BE49-F238E27FC236}">
                      <a16:creationId xmlns:a16="http://schemas.microsoft.com/office/drawing/2014/main" id="{4DFC1FAC-5DB9-BFF0-9E17-4E0A649762D1}"/>
                    </a:ext>
                  </a:extLst>
                </p:cNvPr>
                <p:cNvPicPr/>
                <p:nvPr/>
              </p:nvPicPr>
              <p:blipFill>
                <a:blip r:embed="rId110"/>
                <a:stretch>
                  <a:fillRect/>
                </a:stretch>
              </p:blipFill>
              <p:spPr>
                <a:xfrm>
                  <a:off x="1850960" y="3430600"/>
                  <a:ext cx="41760" cy="2016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84" name="Ink 83">
                  <a:extLst>
                    <a:ext uri="{FF2B5EF4-FFF2-40B4-BE49-F238E27FC236}">
                      <a16:creationId xmlns:a16="http://schemas.microsoft.com/office/drawing/2014/main" id="{56DDA4E5-08D2-38C1-7D4B-E7A65303573F}"/>
                    </a:ext>
                  </a:extLst>
                </p14:cNvPr>
                <p14:cNvContentPartPr/>
                <p14:nvPr/>
              </p14:nvContentPartPr>
              <p14:xfrm>
                <a:off x="1952120" y="3424120"/>
                <a:ext cx="87480" cy="24120"/>
              </p14:xfrm>
            </p:contentPart>
          </mc:Choice>
          <mc:Fallback xmlns="">
            <p:pic>
              <p:nvPicPr>
                <p:cNvPr id="84" name="Ink 83">
                  <a:extLst>
                    <a:ext uri="{FF2B5EF4-FFF2-40B4-BE49-F238E27FC236}">
                      <a16:creationId xmlns:a16="http://schemas.microsoft.com/office/drawing/2014/main" id="{FF79C838-882E-B94C-9E88-834B09FBF523}"/>
                    </a:ext>
                  </a:extLst>
                </p:cNvPr>
                <p:cNvPicPr/>
                <p:nvPr/>
              </p:nvPicPr>
              <p:blipFill>
                <a:blip r:embed="rId112"/>
                <a:stretch>
                  <a:fillRect/>
                </a:stretch>
              </p:blipFill>
              <p:spPr>
                <a:xfrm>
                  <a:off x="1946000" y="3418000"/>
                  <a:ext cx="99720" cy="3636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85" name="Ink 84">
                  <a:extLst>
                    <a:ext uri="{FF2B5EF4-FFF2-40B4-BE49-F238E27FC236}">
                      <a16:creationId xmlns:a16="http://schemas.microsoft.com/office/drawing/2014/main" id="{75745D6B-A1DE-6EA5-5E92-193FB0A30DE5}"/>
                    </a:ext>
                  </a:extLst>
                </p14:cNvPr>
                <p14:cNvContentPartPr/>
                <p14:nvPr/>
              </p14:nvContentPartPr>
              <p14:xfrm>
                <a:off x="2078840" y="3432040"/>
                <a:ext cx="83520" cy="9360"/>
              </p14:xfrm>
            </p:contentPart>
          </mc:Choice>
          <mc:Fallback xmlns="">
            <p:pic>
              <p:nvPicPr>
                <p:cNvPr id="85" name="Ink 84">
                  <a:extLst>
                    <a:ext uri="{FF2B5EF4-FFF2-40B4-BE49-F238E27FC236}">
                      <a16:creationId xmlns:a16="http://schemas.microsoft.com/office/drawing/2014/main" id="{EDF229AE-5DDB-A3C1-E8F6-716ADD5DD23C}"/>
                    </a:ext>
                  </a:extLst>
                </p:cNvPr>
                <p:cNvPicPr/>
                <p:nvPr/>
              </p:nvPicPr>
              <p:blipFill>
                <a:blip r:embed="rId114"/>
                <a:stretch>
                  <a:fillRect/>
                </a:stretch>
              </p:blipFill>
              <p:spPr>
                <a:xfrm>
                  <a:off x="2072720" y="3425920"/>
                  <a:ext cx="95760" cy="2160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86" name="Ink 85">
                  <a:extLst>
                    <a:ext uri="{FF2B5EF4-FFF2-40B4-BE49-F238E27FC236}">
                      <a16:creationId xmlns:a16="http://schemas.microsoft.com/office/drawing/2014/main" id="{F626A821-EF9F-8C19-9158-B693F05D89B2}"/>
                    </a:ext>
                  </a:extLst>
                </p14:cNvPr>
                <p14:cNvContentPartPr/>
                <p14:nvPr/>
              </p14:nvContentPartPr>
              <p14:xfrm>
                <a:off x="2197280" y="3430240"/>
                <a:ext cx="73440" cy="15120"/>
              </p14:xfrm>
            </p:contentPart>
          </mc:Choice>
          <mc:Fallback xmlns="">
            <p:pic>
              <p:nvPicPr>
                <p:cNvPr id="86" name="Ink 85">
                  <a:extLst>
                    <a:ext uri="{FF2B5EF4-FFF2-40B4-BE49-F238E27FC236}">
                      <a16:creationId xmlns:a16="http://schemas.microsoft.com/office/drawing/2014/main" id="{F08EDFD6-BD2C-7954-A828-C64E6B21DD33}"/>
                    </a:ext>
                  </a:extLst>
                </p:cNvPr>
                <p:cNvPicPr/>
                <p:nvPr/>
              </p:nvPicPr>
              <p:blipFill>
                <a:blip r:embed="rId116"/>
                <a:stretch>
                  <a:fillRect/>
                </a:stretch>
              </p:blipFill>
              <p:spPr>
                <a:xfrm>
                  <a:off x="2191160" y="3424120"/>
                  <a:ext cx="85680" cy="2736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87" name="Ink 86">
                  <a:extLst>
                    <a:ext uri="{FF2B5EF4-FFF2-40B4-BE49-F238E27FC236}">
                      <a16:creationId xmlns:a16="http://schemas.microsoft.com/office/drawing/2014/main" id="{5FFEC1A4-4B63-7BD3-E2FC-7F4147232F11}"/>
                    </a:ext>
                  </a:extLst>
                </p14:cNvPr>
                <p14:cNvContentPartPr/>
                <p14:nvPr/>
              </p14:nvContentPartPr>
              <p14:xfrm>
                <a:off x="2343800" y="3436000"/>
                <a:ext cx="45720" cy="10800"/>
              </p14:xfrm>
            </p:contentPart>
          </mc:Choice>
          <mc:Fallback xmlns="">
            <p:pic>
              <p:nvPicPr>
                <p:cNvPr id="87" name="Ink 86">
                  <a:extLst>
                    <a:ext uri="{FF2B5EF4-FFF2-40B4-BE49-F238E27FC236}">
                      <a16:creationId xmlns:a16="http://schemas.microsoft.com/office/drawing/2014/main" id="{0A1553D8-597C-1964-C3A9-2110302C78D8}"/>
                    </a:ext>
                  </a:extLst>
                </p:cNvPr>
                <p:cNvPicPr/>
                <p:nvPr/>
              </p:nvPicPr>
              <p:blipFill>
                <a:blip r:embed="rId118"/>
                <a:stretch>
                  <a:fillRect/>
                </a:stretch>
              </p:blipFill>
              <p:spPr>
                <a:xfrm>
                  <a:off x="2337680" y="3429880"/>
                  <a:ext cx="57960" cy="2304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88" name="Ink 87">
                  <a:extLst>
                    <a:ext uri="{FF2B5EF4-FFF2-40B4-BE49-F238E27FC236}">
                      <a16:creationId xmlns:a16="http://schemas.microsoft.com/office/drawing/2014/main" id="{6EE2033E-E2BD-312D-1C4C-27822620E8A8}"/>
                    </a:ext>
                  </a:extLst>
                </p14:cNvPr>
                <p14:cNvContentPartPr/>
                <p14:nvPr/>
              </p14:nvContentPartPr>
              <p14:xfrm>
                <a:off x="2464400" y="3440320"/>
                <a:ext cx="43920" cy="12960"/>
              </p14:xfrm>
            </p:contentPart>
          </mc:Choice>
          <mc:Fallback xmlns="">
            <p:pic>
              <p:nvPicPr>
                <p:cNvPr id="88" name="Ink 87">
                  <a:extLst>
                    <a:ext uri="{FF2B5EF4-FFF2-40B4-BE49-F238E27FC236}">
                      <a16:creationId xmlns:a16="http://schemas.microsoft.com/office/drawing/2014/main" id="{38C05D83-7750-05EC-8DA5-66555B1C6068}"/>
                    </a:ext>
                  </a:extLst>
                </p:cNvPr>
                <p:cNvPicPr/>
                <p:nvPr/>
              </p:nvPicPr>
              <p:blipFill>
                <a:blip r:embed="rId120"/>
                <a:stretch>
                  <a:fillRect/>
                </a:stretch>
              </p:blipFill>
              <p:spPr>
                <a:xfrm>
                  <a:off x="2458280" y="3434200"/>
                  <a:ext cx="56160" cy="2520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89" name="Ink 88">
                  <a:extLst>
                    <a:ext uri="{FF2B5EF4-FFF2-40B4-BE49-F238E27FC236}">
                      <a16:creationId xmlns:a16="http://schemas.microsoft.com/office/drawing/2014/main" id="{8DAED282-C3AD-8FD2-D53E-72119A67D4E1}"/>
                    </a:ext>
                  </a:extLst>
                </p14:cNvPr>
                <p14:cNvContentPartPr/>
                <p14:nvPr/>
              </p14:nvContentPartPr>
              <p14:xfrm>
                <a:off x="2591120" y="3428800"/>
                <a:ext cx="45720" cy="9000"/>
              </p14:xfrm>
            </p:contentPart>
          </mc:Choice>
          <mc:Fallback xmlns="">
            <p:pic>
              <p:nvPicPr>
                <p:cNvPr id="89" name="Ink 88">
                  <a:extLst>
                    <a:ext uri="{FF2B5EF4-FFF2-40B4-BE49-F238E27FC236}">
                      <a16:creationId xmlns:a16="http://schemas.microsoft.com/office/drawing/2014/main" id="{93A3FA87-106B-BB48-89E8-89C7C800612C}"/>
                    </a:ext>
                  </a:extLst>
                </p:cNvPr>
                <p:cNvPicPr/>
                <p:nvPr/>
              </p:nvPicPr>
              <p:blipFill>
                <a:blip r:embed="rId122"/>
                <a:stretch>
                  <a:fillRect/>
                </a:stretch>
              </p:blipFill>
              <p:spPr>
                <a:xfrm>
                  <a:off x="2585000" y="3422680"/>
                  <a:ext cx="57960" cy="2124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90" name="Ink 89">
                  <a:extLst>
                    <a:ext uri="{FF2B5EF4-FFF2-40B4-BE49-F238E27FC236}">
                      <a16:creationId xmlns:a16="http://schemas.microsoft.com/office/drawing/2014/main" id="{86016527-D5E0-C79C-F454-436387419A1D}"/>
                    </a:ext>
                  </a:extLst>
                </p14:cNvPr>
                <p14:cNvContentPartPr/>
                <p14:nvPr/>
              </p14:nvContentPartPr>
              <p14:xfrm>
                <a:off x="2687960" y="3434560"/>
                <a:ext cx="59760" cy="16560"/>
              </p14:xfrm>
            </p:contentPart>
          </mc:Choice>
          <mc:Fallback xmlns="">
            <p:pic>
              <p:nvPicPr>
                <p:cNvPr id="90" name="Ink 89">
                  <a:extLst>
                    <a:ext uri="{FF2B5EF4-FFF2-40B4-BE49-F238E27FC236}">
                      <a16:creationId xmlns:a16="http://schemas.microsoft.com/office/drawing/2014/main" id="{9BD1E656-BAEC-2D15-6DEC-59BCB587A1ED}"/>
                    </a:ext>
                  </a:extLst>
                </p:cNvPr>
                <p:cNvPicPr/>
                <p:nvPr/>
              </p:nvPicPr>
              <p:blipFill>
                <a:blip r:embed="rId124"/>
                <a:stretch>
                  <a:fillRect/>
                </a:stretch>
              </p:blipFill>
              <p:spPr>
                <a:xfrm>
                  <a:off x="2681840" y="3428440"/>
                  <a:ext cx="7200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91" name="Ink 90">
                  <a:extLst>
                    <a:ext uri="{FF2B5EF4-FFF2-40B4-BE49-F238E27FC236}">
                      <a16:creationId xmlns:a16="http://schemas.microsoft.com/office/drawing/2014/main" id="{AACF3013-CF09-5A2E-D51D-541A500FAC56}"/>
                    </a:ext>
                  </a:extLst>
                </p14:cNvPr>
                <p14:cNvContentPartPr/>
                <p14:nvPr/>
              </p14:nvContentPartPr>
              <p14:xfrm>
                <a:off x="2790560" y="3427360"/>
                <a:ext cx="25920" cy="11520"/>
              </p14:xfrm>
            </p:contentPart>
          </mc:Choice>
          <mc:Fallback xmlns="">
            <p:pic>
              <p:nvPicPr>
                <p:cNvPr id="91" name="Ink 90">
                  <a:extLst>
                    <a:ext uri="{FF2B5EF4-FFF2-40B4-BE49-F238E27FC236}">
                      <a16:creationId xmlns:a16="http://schemas.microsoft.com/office/drawing/2014/main" id="{BC3C9063-7C3C-3903-7505-19385A96DCFB}"/>
                    </a:ext>
                  </a:extLst>
                </p:cNvPr>
                <p:cNvPicPr/>
                <p:nvPr/>
              </p:nvPicPr>
              <p:blipFill>
                <a:blip r:embed="rId126"/>
                <a:stretch>
                  <a:fillRect/>
                </a:stretch>
              </p:blipFill>
              <p:spPr>
                <a:xfrm>
                  <a:off x="2784440" y="3421240"/>
                  <a:ext cx="38160" cy="2376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92" name="Ink 91">
                  <a:extLst>
                    <a:ext uri="{FF2B5EF4-FFF2-40B4-BE49-F238E27FC236}">
                      <a16:creationId xmlns:a16="http://schemas.microsoft.com/office/drawing/2014/main" id="{A5FF9D79-F67F-56B1-4C58-4C1A8D69CFFF}"/>
                    </a:ext>
                  </a:extLst>
                </p14:cNvPr>
                <p14:cNvContentPartPr/>
                <p14:nvPr/>
              </p14:nvContentPartPr>
              <p14:xfrm>
                <a:off x="2860040" y="3425560"/>
                <a:ext cx="32040" cy="1800"/>
              </p14:xfrm>
            </p:contentPart>
          </mc:Choice>
          <mc:Fallback xmlns="">
            <p:pic>
              <p:nvPicPr>
                <p:cNvPr id="92" name="Ink 91">
                  <a:extLst>
                    <a:ext uri="{FF2B5EF4-FFF2-40B4-BE49-F238E27FC236}">
                      <a16:creationId xmlns:a16="http://schemas.microsoft.com/office/drawing/2014/main" id="{1565B49D-9A86-0F88-E7A4-6BCB85C13A27}"/>
                    </a:ext>
                  </a:extLst>
                </p:cNvPr>
                <p:cNvPicPr/>
                <p:nvPr/>
              </p:nvPicPr>
              <p:blipFill>
                <a:blip r:embed="rId128"/>
                <a:stretch>
                  <a:fillRect/>
                </a:stretch>
              </p:blipFill>
              <p:spPr>
                <a:xfrm>
                  <a:off x="2853920" y="3419440"/>
                  <a:ext cx="44280" cy="1404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93" name="Ink 92">
                  <a:extLst>
                    <a:ext uri="{FF2B5EF4-FFF2-40B4-BE49-F238E27FC236}">
                      <a16:creationId xmlns:a16="http://schemas.microsoft.com/office/drawing/2014/main" id="{F74C2EE5-4385-B679-84E8-B8993DB889F3}"/>
                    </a:ext>
                  </a:extLst>
                </p14:cNvPr>
                <p14:cNvContentPartPr/>
                <p14:nvPr/>
              </p14:nvContentPartPr>
              <p14:xfrm>
                <a:off x="2860040" y="3424840"/>
                <a:ext cx="45720" cy="2520"/>
              </p14:xfrm>
            </p:contentPart>
          </mc:Choice>
          <mc:Fallback xmlns="">
            <p:pic>
              <p:nvPicPr>
                <p:cNvPr id="93" name="Ink 92">
                  <a:extLst>
                    <a:ext uri="{FF2B5EF4-FFF2-40B4-BE49-F238E27FC236}">
                      <a16:creationId xmlns:a16="http://schemas.microsoft.com/office/drawing/2014/main" id="{E0DD9BEF-53AE-3625-C94E-6F029136CA1D}"/>
                    </a:ext>
                  </a:extLst>
                </p:cNvPr>
                <p:cNvPicPr/>
                <p:nvPr/>
              </p:nvPicPr>
              <p:blipFill>
                <a:blip r:embed="rId130"/>
                <a:stretch>
                  <a:fillRect/>
                </a:stretch>
              </p:blipFill>
              <p:spPr>
                <a:xfrm>
                  <a:off x="2853920" y="3418720"/>
                  <a:ext cx="57960" cy="1476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135" name="Ink 134">
                  <a:extLst>
                    <a:ext uri="{FF2B5EF4-FFF2-40B4-BE49-F238E27FC236}">
                      <a16:creationId xmlns:a16="http://schemas.microsoft.com/office/drawing/2014/main" id="{CF659B0C-2763-6A3D-4D8C-0E06AD95CD9C}"/>
                    </a:ext>
                  </a:extLst>
                </p14:cNvPr>
                <p14:cNvContentPartPr/>
                <p14:nvPr/>
              </p14:nvContentPartPr>
              <p14:xfrm>
                <a:off x="2677880" y="3587560"/>
                <a:ext cx="4320" cy="6480"/>
              </p14:xfrm>
            </p:contentPart>
          </mc:Choice>
          <mc:Fallback xmlns="">
            <p:pic>
              <p:nvPicPr>
                <p:cNvPr id="135" name="Ink 134">
                  <a:extLst>
                    <a:ext uri="{FF2B5EF4-FFF2-40B4-BE49-F238E27FC236}">
                      <a16:creationId xmlns:a16="http://schemas.microsoft.com/office/drawing/2014/main" id="{75B8875E-8F7E-8B2F-323E-7C351CEBDF6F}"/>
                    </a:ext>
                  </a:extLst>
                </p:cNvPr>
                <p:cNvPicPr/>
                <p:nvPr/>
              </p:nvPicPr>
              <p:blipFill>
                <a:blip r:embed="rId132"/>
                <a:stretch>
                  <a:fillRect/>
                </a:stretch>
              </p:blipFill>
              <p:spPr>
                <a:xfrm>
                  <a:off x="2671760" y="3581440"/>
                  <a:ext cx="16560" cy="187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33">
            <p14:nvContentPartPr>
              <p14:cNvPr id="206" name="Ink 205">
                <a:extLst>
                  <a:ext uri="{FF2B5EF4-FFF2-40B4-BE49-F238E27FC236}">
                    <a16:creationId xmlns:a16="http://schemas.microsoft.com/office/drawing/2014/main" id="{0AC5E1ED-2467-D50D-5991-A9CE97E69F98}"/>
                  </a:ext>
                </a:extLst>
              </p14:cNvPr>
              <p14:cNvContentPartPr/>
              <p14:nvPr/>
            </p14:nvContentPartPr>
            <p14:xfrm>
              <a:off x="2137880" y="4178680"/>
              <a:ext cx="360720" cy="61920"/>
            </p14:xfrm>
          </p:contentPart>
        </mc:Choice>
        <mc:Fallback xmlns="">
          <p:pic>
            <p:nvPicPr>
              <p:cNvPr id="206" name="Ink 205">
                <a:extLst>
                  <a:ext uri="{FF2B5EF4-FFF2-40B4-BE49-F238E27FC236}">
                    <a16:creationId xmlns:a16="http://schemas.microsoft.com/office/drawing/2014/main" id="{BD6D5FB3-0C61-3BB6-1D85-C50308BF6054}"/>
                  </a:ext>
                </a:extLst>
              </p:cNvPr>
              <p:cNvPicPr/>
              <p:nvPr/>
            </p:nvPicPr>
            <p:blipFill>
              <a:blip r:embed="rId134"/>
              <a:stretch>
                <a:fillRect/>
              </a:stretch>
            </p:blipFill>
            <p:spPr>
              <a:xfrm>
                <a:off x="2131760" y="4172560"/>
                <a:ext cx="372960" cy="74160"/>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207" name="Ink 206">
                <a:extLst>
                  <a:ext uri="{FF2B5EF4-FFF2-40B4-BE49-F238E27FC236}">
                    <a16:creationId xmlns:a16="http://schemas.microsoft.com/office/drawing/2014/main" id="{69D4F893-B64B-A781-E6D1-2A22AD1E4AD9}"/>
                  </a:ext>
                </a:extLst>
              </p14:cNvPr>
              <p14:cNvContentPartPr/>
              <p14:nvPr/>
            </p14:nvContentPartPr>
            <p14:xfrm>
              <a:off x="2296280" y="3987520"/>
              <a:ext cx="196200" cy="54720"/>
            </p14:xfrm>
          </p:contentPart>
        </mc:Choice>
        <mc:Fallback xmlns="">
          <p:pic>
            <p:nvPicPr>
              <p:cNvPr id="207" name="Ink 206">
                <a:extLst>
                  <a:ext uri="{FF2B5EF4-FFF2-40B4-BE49-F238E27FC236}">
                    <a16:creationId xmlns:a16="http://schemas.microsoft.com/office/drawing/2014/main" id="{B681D572-C406-BE4F-2856-8A5FF65A8617}"/>
                  </a:ext>
                </a:extLst>
              </p:cNvPr>
              <p:cNvPicPr/>
              <p:nvPr/>
            </p:nvPicPr>
            <p:blipFill>
              <a:blip r:embed="rId136"/>
              <a:stretch>
                <a:fillRect/>
              </a:stretch>
            </p:blipFill>
            <p:spPr>
              <a:xfrm>
                <a:off x="2290160" y="3981400"/>
                <a:ext cx="208440" cy="6696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208" name="Ink 207">
                <a:extLst>
                  <a:ext uri="{FF2B5EF4-FFF2-40B4-BE49-F238E27FC236}">
                    <a16:creationId xmlns:a16="http://schemas.microsoft.com/office/drawing/2014/main" id="{018E86AF-D6B9-95CA-8756-35D32A07DE29}"/>
                  </a:ext>
                </a:extLst>
              </p14:cNvPr>
              <p14:cNvContentPartPr/>
              <p14:nvPr/>
            </p14:nvContentPartPr>
            <p14:xfrm>
              <a:off x="2473760" y="3627880"/>
              <a:ext cx="182880" cy="64440"/>
            </p14:xfrm>
          </p:contentPart>
        </mc:Choice>
        <mc:Fallback xmlns="">
          <p:pic>
            <p:nvPicPr>
              <p:cNvPr id="208" name="Ink 207">
                <a:extLst>
                  <a:ext uri="{FF2B5EF4-FFF2-40B4-BE49-F238E27FC236}">
                    <a16:creationId xmlns:a16="http://schemas.microsoft.com/office/drawing/2014/main" id="{5BBC5CE7-A850-5B3D-62F1-5520398A88AC}"/>
                  </a:ext>
                </a:extLst>
              </p:cNvPr>
              <p:cNvPicPr/>
              <p:nvPr/>
            </p:nvPicPr>
            <p:blipFill>
              <a:blip r:embed="rId138"/>
              <a:stretch>
                <a:fillRect/>
              </a:stretch>
            </p:blipFill>
            <p:spPr>
              <a:xfrm>
                <a:off x="2467640" y="3621760"/>
                <a:ext cx="195120" cy="76680"/>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209" name="Ink 208">
                <a:extLst>
                  <a:ext uri="{FF2B5EF4-FFF2-40B4-BE49-F238E27FC236}">
                    <a16:creationId xmlns:a16="http://schemas.microsoft.com/office/drawing/2014/main" id="{4673F1EA-E115-BD4E-DC34-6CF69503CF1D}"/>
                  </a:ext>
                </a:extLst>
              </p14:cNvPr>
              <p14:cNvContentPartPr/>
              <p14:nvPr/>
            </p14:nvContentPartPr>
            <p14:xfrm>
              <a:off x="2456840" y="3416200"/>
              <a:ext cx="353880" cy="91440"/>
            </p14:xfrm>
          </p:contentPart>
        </mc:Choice>
        <mc:Fallback xmlns="">
          <p:pic>
            <p:nvPicPr>
              <p:cNvPr id="209" name="Ink 208">
                <a:extLst>
                  <a:ext uri="{FF2B5EF4-FFF2-40B4-BE49-F238E27FC236}">
                    <a16:creationId xmlns:a16="http://schemas.microsoft.com/office/drawing/2014/main" id="{B7701A68-B656-B383-64B1-D17213D6FB0D}"/>
                  </a:ext>
                </a:extLst>
              </p:cNvPr>
              <p:cNvPicPr/>
              <p:nvPr/>
            </p:nvPicPr>
            <p:blipFill>
              <a:blip r:embed="rId140"/>
              <a:stretch>
                <a:fillRect/>
              </a:stretch>
            </p:blipFill>
            <p:spPr>
              <a:xfrm>
                <a:off x="2450720" y="3410080"/>
                <a:ext cx="366120" cy="103680"/>
              </a:xfrm>
              <a:prstGeom prst="rect">
                <a:avLst/>
              </a:prstGeom>
            </p:spPr>
          </p:pic>
        </mc:Fallback>
      </mc:AlternateContent>
      <p:grpSp>
        <p:nvGrpSpPr>
          <p:cNvPr id="250" name="Group 249">
            <a:extLst>
              <a:ext uri="{FF2B5EF4-FFF2-40B4-BE49-F238E27FC236}">
                <a16:creationId xmlns:a16="http://schemas.microsoft.com/office/drawing/2014/main" id="{6847C3FE-DC8D-06B0-552F-D007EAAD888F}"/>
              </a:ext>
            </a:extLst>
          </p:cNvPr>
          <p:cNvGrpSpPr/>
          <p:nvPr/>
        </p:nvGrpSpPr>
        <p:grpSpPr>
          <a:xfrm>
            <a:off x="2430920" y="4632280"/>
            <a:ext cx="47520" cy="80640"/>
            <a:chOff x="2430920" y="4632280"/>
            <a:chExt cx="47520" cy="80640"/>
          </a:xfrm>
        </p:grpSpPr>
        <mc:AlternateContent xmlns:mc="http://schemas.openxmlformats.org/markup-compatibility/2006" xmlns:p14="http://schemas.microsoft.com/office/powerpoint/2010/main">
          <mc:Choice Requires="p14">
            <p:contentPart p14:bwMode="auto" r:id="rId141">
              <p14:nvContentPartPr>
                <p14:cNvPr id="247" name="Ink 246">
                  <a:extLst>
                    <a:ext uri="{FF2B5EF4-FFF2-40B4-BE49-F238E27FC236}">
                      <a16:creationId xmlns:a16="http://schemas.microsoft.com/office/drawing/2014/main" id="{EC909B10-EE3E-E85D-67EB-D5F6F3DD777D}"/>
                    </a:ext>
                  </a:extLst>
                </p14:cNvPr>
                <p14:cNvContentPartPr/>
                <p14:nvPr/>
              </p14:nvContentPartPr>
              <p14:xfrm>
                <a:off x="2478080" y="4632280"/>
                <a:ext cx="360" cy="360"/>
              </p14:xfrm>
            </p:contentPart>
          </mc:Choice>
          <mc:Fallback xmlns="">
            <p:pic>
              <p:nvPicPr>
                <p:cNvPr id="247" name="Ink 246">
                  <a:extLst>
                    <a:ext uri="{FF2B5EF4-FFF2-40B4-BE49-F238E27FC236}">
                      <a16:creationId xmlns:a16="http://schemas.microsoft.com/office/drawing/2014/main" id="{5515183A-8D65-4F92-EB67-10A64EDEDD32}"/>
                    </a:ext>
                  </a:extLst>
                </p:cNvPr>
                <p:cNvPicPr/>
                <p:nvPr/>
              </p:nvPicPr>
              <p:blipFill>
                <a:blip r:embed="rId39"/>
                <a:stretch>
                  <a:fillRect/>
                </a:stretch>
              </p:blipFill>
              <p:spPr>
                <a:xfrm>
                  <a:off x="2471960" y="462616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248" name="Ink 247">
                  <a:extLst>
                    <a:ext uri="{FF2B5EF4-FFF2-40B4-BE49-F238E27FC236}">
                      <a16:creationId xmlns:a16="http://schemas.microsoft.com/office/drawing/2014/main" id="{550B9891-62D7-32F0-EC05-4D3A0E030368}"/>
                    </a:ext>
                  </a:extLst>
                </p14:cNvPr>
                <p14:cNvContentPartPr/>
                <p14:nvPr/>
              </p14:nvContentPartPr>
              <p14:xfrm>
                <a:off x="2452520" y="4632280"/>
                <a:ext cx="25920" cy="13680"/>
              </p14:xfrm>
            </p:contentPart>
          </mc:Choice>
          <mc:Fallback xmlns="">
            <p:pic>
              <p:nvPicPr>
                <p:cNvPr id="248" name="Ink 247">
                  <a:extLst>
                    <a:ext uri="{FF2B5EF4-FFF2-40B4-BE49-F238E27FC236}">
                      <a16:creationId xmlns:a16="http://schemas.microsoft.com/office/drawing/2014/main" id="{585416E6-7317-6087-031A-2565DF76D1F3}"/>
                    </a:ext>
                  </a:extLst>
                </p:cNvPr>
                <p:cNvPicPr/>
                <p:nvPr/>
              </p:nvPicPr>
              <p:blipFill>
                <a:blip r:embed="rId143"/>
                <a:stretch>
                  <a:fillRect/>
                </a:stretch>
              </p:blipFill>
              <p:spPr>
                <a:xfrm>
                  <a:off x="2446400" y="4626160"/>
                  <a:ext cx="38160" cy="2592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249" name="Ink 248">
                  <a:extLst>
                    <a:ext uri="{FF2B5EF4-FFF2-40B4-BE49-F238E27FC236}">
                      <a16:creationId xmlns:a16="http://schemas.microsoft.com/office/drawing/2014/main" id="{50D482A5-BB53-33EB-FC40-77A962C691C0}"/>
                    </a:ext>
                  </a:extLst>
                </p14:cNvPr>
                <p14:cNvContentPartPr/>
                <p14:nvPr/>
              </p14:nvContentPartPr>
              <p14:xfrm>
                <a:off x="2430920" y="4633720"/>
                <a:ext cx="10080" cy="79200"/>
              </p14:xfrm>
            </p:contentPart>
          </mc:Choice>
          <mc:Fallback xmlns="">
            <p:pic>
              <p:nvPicPr>
                <p:cNvPr id="249" name="Ink 248">
                  <a:extLst>
                    <a:ext uri="{FF2B5EF4-FFF2-40B4-BE49-F238E27FC236}">
                      <a16:creationId xmlns:a16="http://schemas.microsoft.com/office/drawing/2014/main" id="{4E508D25-9252-C9D6-4526-8DE8EB2DD68D}"/>
                    </a:ext>
                  </a:extLst>
                </p:cNvPr>
                <p:cNvPicPr/>
                <p:nvPr/>
              </p:nvPicPr>
              <p:blipFill>
                <a:blip r:embed="rId145"/>
                <a:stretch>
                  <a:fillRect/>
                </a:stretch>
              </p:blipFill>
              <p:spPr>
                <a:xfrm>
                  <a:off x="2424800" y="4627600"/>
                  <a:ext cx="22320" cy="914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46">
            <p14:nvContentPartPr>
              <p14:cNvPr id="259" name="Ink 258">
                <a:extLst>
                  <a:ext uri="{FF2B5EF4-FFF2-40B4-BE49-F238E27FC236}">
                    <a16:creationId xmlns:a16="http://schemas.microsoft.com/office/drawing/2014/main" id="{763BF747-92A1-76BB-35A1-E29B3C142511}"/>
                  </a:ext>
                </a:extLst>
              </p14:cNvPr>
              <p14:cNvContentPartPr/>
              <p14:nvPr/>
            </p14:nvContentPartPr>
            <p14:xfrm>
              <a:off x="4608920" y="2920480"/>
              <a:ext cx="168120" cy="1914120"/>
            </p14:xfrm>
          </p:contentPart>
        </mc:Choice>
        <mc:Fallback xmlns="">
          <p:pic>
            <p:nvPicPr>
              <p:cNvPr id="259" name="Ink 258">
                <a:extLst>
                  <a:ext uri="{FF2B5EF4-FFF2-40B4-BE49-F238E27FC236}">
                    <a16:creationId xmlns:a16="http://schemas.microsoft.com/office/drawing/2014/main" id="{48EC5B08-7922-0D3B-F403-8B176242E919}"/>
                  </a:ext>
                </a:extLst>
              </p:cNvPr>
              <p:cNvPicPr/>
              <p:nvPr/>
            </p:nvPicPr>
            <p:blipFill>
              <a:blip r:embed="rId147"/>
              <a:stretch>
                <a:fillRect/>
              </a:stretch>
            </p:blipFill>
            <p:spPr>
              <a:xfrm>
                <a:off x="4602800" y="2914360"/>
                <a:ext cx="180360" cy="1926360"/>
              </a:xfrm>
              <a:prstGeom prst="rect">
                <a:avLst/>
              </a:prstGeom>
            </p:spPr>
          </p:pic>
        </mc:Fallback>
      </mc:AlternateContent>
      <p:grpSp>
        <p:nvGrpSpPr>
          <p:cNvPr id="263" name="Group 262">
            <a:extLst>
              <a:ext uri="{FF2B5EF4-FFF2-40B4-BE49-F238E27FC236}">
                <a16:creationId xmlns:a16="http://schemas.microsoft.com/office/drawing/2014/main" id="{3DF1FC99-5CD5-039E-5027-6BEF5FF7F276}"/>
              </a:ext>
            </a:extLst>
          </p:cNvPr>
          <p:cNvGrpSpPr/>
          <p:nvPr/>
        </p:nvGrpSpPr>
        <p:grpSpPr>
          <a:xfrm>
            <a:off x="4471400" y="3082120"/>
            <a:ext cx="2810880" cy="1660320"/>
            <a:chOff x="4471400" y="3082120"/>
            <a:chExt cx="2810880" cy="1660320"/>
          </a:xfrm>
        </p:grpSpPr>
        <mc:AlternateContent xmlns:mc="http://schemas.openxmlformats.org/markup-compatibility/2006" xmlns:p14="http://schemas.microsoft.com/office/powerpoint/2010/main">
          <mc:Choice Requires="p14">
            <p:contentPart p14:bwMode="auto" r:id="rId148">
              <p14:nvContentPartPr>
                <p14:cNvPr id="264" name="Ink 263">
                  <a:extLst>
                    <a:ext uri="{FF2B5EF4-FFF2-40B4-BE49-F238E27FC236}">
                      <a16:creationId xmlns:a16="http://schemas.microsoft.com/office/drawing/2014/main" id="{BA07B37C-4927-52F7-AA3A-B991C21D112C}"/>
                    </a:ext>
                  </a:extLst>
                </p14:cNvPr>
                <p14:cNvContentPartPr/>
                <p14:nvPr/>
              </p14:nvContentPartPr>
              <p14:xfrm>
                <a:off x="4569680" y="4244200"/>
                <a:ext cx="144000" cy="13680"/>
              </p14:xfrm>
            </p:contentPart>
          </mc:Choice>
          <mc:Fallback xmlns="">
            <p:pic>
              <p:nvPicPr>
                <p:cNvPr id="264" name="Ink 263">
                  <a:extLst>
                    <a:ext uri="{FF2B5EF4-FFF2-40B4-BE49-F238E27FC236}">
                      <a16:creationId xmlns:a16="http://schemas.microsoft.com/office/drawing/2014/main" id="{C093093D-DE8A-251A-98EB-F2358E90645B}"/>
                    </a:ext>
                  </a:extLst>
                </p:cNvPr>
                <p:cNvPicPr/>
                <p:nvPr/>
              </p:nvPicPr>
              <p:blipFill>
                <a:blip r:embed="rId149"/>
                <a:stretch>
                  <a:fillRect/>
                </a:stretch>
              </p:blipFill>
              <p:spPr>
                <a:xfrm>
                  <a:off x="4563560" y="4238080"/>
                  <a:ext cx="156240" cy="2592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265" name="Ink 264">
                  <a:extLst>
                    <a:ext uri="{FF2B5EF4-FFF2-40B4-BE49-F238E27FC236}">
                      <a16:creationId xmlns:a16="http://schemas.microsoft.com/office/drawing/2014/main" id="{4A30C480-2D93-7EE2-CD1A-1DDB63E4F1E1}"/>
                    </a:ext>
                  </a:extLst>
                </p14:cNvPr>
                <p14:cNvContentPartPr/>
                <p14:nvPr/>
              </p14:nvContentPartPr>
              <p14:xfrm>
                <a:off x="4613960" y="3347440"/>
                <a:ext cx="193320" cy="30240"/>
              </p14:xfrm>
            </p:contentPart>
          </mc:Choice>
          <mc:Fallback xmlns="">
            <p:pic>
              <p:nvPicPr>
                <p:cNvPr id="265" name="Ink 264">
                  <a:extLst>
                    <a:ext uri="{FF2B5EF4-FFF2-40B4-BE49-F238E27FC236}">
                      <a16:creationId xmlns:a16="http://schemas.microsoft.com/office/drawing/2014/main" id="{CD31C7C8-86DE-AA76-8D87-89826D7D0BE2}"/>
                    </a:ext>
                  </a:extLst>
                </p:cNvPr>
                <p:cNvPicPr/>
                <p:nvPr/>
              </p:nvPicPr>
              <p:blipFill>
                <a:blip r:embed="rId151"/>
                <a:stretch>
                  <a:fillRect/>
                </a:stretch>
              </p:blipFill>
              <p:spPr>
                <a:xfrm>
                  <a:off x="4607840" y="3341320"/>
                  <a:ext cx="205560" cy="4248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266" name="Ink 265">
                  <a:extLst>
                    <a:ext uri="{FF2B5EF4-FFF2-40B4-BE49-F238E27FC236}">
                      <a16:creationId xmlns:a16="http://schemas.microsoft.com/office/drawing/2014/main" id="{EBA5F6A9-0FAB-CC21-FCC2-7437AB7D15AE}"/>
                    </a:ext>
                  </a:extLst>
                </p14:cNvPr>
                <p14:cNvContentPartPr/>
                <p14:nvPr/>
              </p14:nvContentPartPr>
              <p14:xfrm>
                <a:off x="5207600" y="4189120"/>
                <a:ext cx="52200" cy="72360"/>
              </p14:xfrm>
            </p:contentPart>
          </mc:Choice>
          <mc:Fallback xmlns="">
            <p:pic>
              <p:nvPicPr>
                <p:cNvPr id="266" name="Ink 265">
                  <a:extLst>
                    <a:ext uri="{FF2B5EF4-FFF2-40B4-BE49-F238E27FC236}">
                      <a16:creationId xmlns:a16="http://schemas.microsoft.com/office/drawing/2014/main" id="{E1CDEE50-7526-CABC-9CC6-536F45B671FD}"/>
                    </a:ext>
                  </a:extLst>
                </p:cNvPr>
                <p:cNvPicPr/>
                <p:nvPr/>
              </p:nvPicPr>
              <p:blipFill>
                <a:blip r:embed="rId153"/>
                <a:stretch>
                  <a:fillRect/>
                </a:stretch>
              </p:blipFill>
              <p:spPr>
                <a:xfrm>
                  <a:off x="5201480" y="4183000"/>
                  <a:ext cx="64440" cy="8460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267" name="Ink 266">
                  <a:extLst>
                    <a:ext uri="{FF2B5EF4-FFF2-40B4-BE49-F238E27FC236}">
                      <a16:creationId xmlns:a16="http://schemas.microsoft.com/office/drawing/2014/main" id="{AE9E8ED9-7801-2873-26CD-76D987D72939}"/>
                    </a:ext>
                  </a:extLst>
                </p14:cNvPr>
                <p14:cNvContentPartPr/>
                <p14:nvPr/>
              </p14:nvContentPartPr>
              <p14:xfrm>
                <a:off x="6339080" y="4544440"/>
                <a:ext cx="360" cy="360"/>
              </p14:xfrm>
            </p:contentPart>
          </mc:Choice>
          <mc:Fallback xmlns="">
            <p:pic>
              <p:nvPicPr>
                <p:cNvPr id="267" name="Ink 266">
                  <a:extLst>
                    <a:ext uri="{FF2B5EF4-FFF2-40B4-BE49-F238E27FC236}">
                      <a16:creationId xmlns:a16="http://schemas.microsoft.com/office/drawing/2014/main" id="{7D79E6F0-E706-BF3C-F76E-9772FE322840}"/>
                    </a:ext>
                  </a:extLst>
                </p:cNvPr>
                <p:cNvPicPr/>
                <p:nvPr/>
              </p:nvPicPr>
              <p:blipFill>
                <a:blip r:embed="rId39"/>
                <a:stretch>
                  <a:fillRect/>
                </a:stretch>
              </p:blipFill>
              <p:spPr>
                <a:xfrm>
                  <a:off x="6332960" y="453832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55">
              <p14:nvContentPartPr>
                <p14:cNvPr id="268" name="Ink 267">
                  <a:extLst>
                    <a:ext uri="{FF2B5EF4-FFF2-40B4-BE49-F238E27FC236}">
                      <a16:creationId xmlns:a16="http://schemas.microsoft.com/office/drawing/2014/main" id="{456F927A-5267-A77D-CF1C-B44FB9ED95EB}"/>
                    </a:ext>
                  </a:extLst>
                </p14:cNvPr>
                <p14:cNvContentPartPr/>
                <p14:nvPr/>
              </p14:nvContentPartPr>
              <p14:xfrm>
                <a:off x="6261680" y="3357880"/>
                <a:ext cx="24480" cy="33840"/>
              </p14:xfrm>
            </p:contentPart>
          </mc:Choice>
          <mc:Fallback xmlns="">
            <p:pic>
              <p:nvPicPr>
                <p:cNvPr id="268" name="Ink 267">
                  <a:extLst>
                    <a:ext uri="{FF2B5EF4-FFF2-40B4-BE49-F238E27FC236}">
                      <a16:creationId xmlns:a16="http://schemas.microsoft.com/office/drawing/2014/main" id="{6F9234BE-E7C6-8805-96C6-586981B13DFB}"/>
                    </a:ext>
                  </a:extLst>
                </p:cNvPr>
                <p:cNvPicPr/>
                <p:nvPr/>
              </p:nvPicPr>
              <p:blipFill>
                <a:blip r:embed="rId156"/>
                <a:stretch>
                  <a:fillRect/>
                </a:stretch>
              </p:blipFill>
              <p:spPr>
                <a:xfrm>
                  <a:off x="6255560" y="3351760"/>
                  <a:ext cx="36720" cy="46080"/>
                </a:xfrm>
                <a:prstGeom prst="rect">
                  <a:avLst/>
                </a:prstGeom>
              </p:spPr>
            </p:pic>
          </mc:Fallback>
        </mc:AlternateContent>
        <mc:AlternateContent xmlns:mc="http://schemas.openxmlformats.org/markup-compatibility/2006" xmlns:p14="http://schemas.microsoft.com/office/powerpoint/2010/main">
          <mc:Choice Requires="p14">
            <p:contentPart p14:bwMode="auto" r:id="rId157">
              <p14:nvContentPartPr>
                <p14:cNvPr id="269" name="Ink 268">
                  <a:extLst>
                    <a:ext uri="{FF2B5EF4-FFF2-40B4-BE49-F238E27FC236}">
                      <a16:creationId xmlns:a16="http://schemas.microsoft.com/office/drawing/2014/main" id="{DF9E7EF3-7CF1-8DE2-4031-852D56F51C75}"/>
                    </a:ext>
                  </a:extLst>
                </p14:cNvPr>
                <p14:cNvContentPartPr/>
                <p14:nvPr/>
              </p14:nvContentPartPr>
              <p14:xfrm>
                <a:off x="5371760" y="3082120"/>
                <a:ext cx="880200" cy="820800"/>
              </p14:xfrm>
            </p:contentPart>
          </mc:Choice>
          <mc:Fallback xmlns="">
            <p:pic>
              <p:nvPicPr>
                <p:cNvPr id="269" name="Ink 268">
                  <a:extLst>
                    <a:ext uri="{FF2B5EF4-FFF2-40B4-BE49-F238E27FC236}">
                      <a16:creationId xmlns:a16="http://schemas.microsoft.com/office/drawing/2014/main" id="{6D942929-90EC-E38A-E826-276BAF95515F}"/>
                    </a:ext>
                  </a:extLst>
                </p:cNvPr>
                <p:cNvPicPr/>
                <p:nvPr/>
              </p:nvPicPr>
              <p:blipFill>
                <a:blip r:embed="rId158"/>
                <a:stretch>
                  <a:fillRect/>
                </a:stretch>
              </p:blipFill>
              <p:spPr>
                <a:xfrm>
                  <a:off x="5365640" y="3076000"/>
                  <a:ext cx="892440" cy="833040"/>
                </a:xfrm>
                <a:prstGeom prst="rect">
                  <a:avLst/>
                </a:prstGeom>
              </p:spPr>
            </p:pic>
          </mc:Fallback>
        </mc:AlternateContent>
        <mc:AlternateContent xmlns:mc="http://schemas.openxmlformats.org/markup-compatibility/2006" xmlns:p14="http://schemas.microsoft.com/office/powerpoint/2010/main">
          <mc:Choice Requires="p14">
            <p:contentPart p14:bwMode="auto" r:id="rId159">
              <p14:nvContentPartPr>
                <p14:cNvPr id="270" name="Ink 269">
                  <a:extLst>
                    <a:ext uri="{FF2B5EF4-FFF2-40B4-BE49-F238E27FC236}">
                      <a16:creationId xmlns:a16="http://schemas.microsoft.com/office/drawing/2014/main" id="{7F3F7B2A-B3BE-42FD-4887-2C89AA3E7087}"/>
                    </a:ext>
                  </a:extLst>
                </p14:cNvPr>
                <p14:cNvContentPartPr/>
                <p14:nvPr/>
              </p14:nvContentPartPr>
              <p14:xfrm>
                <a:off x="4853720" y="3374440"/>
                <a:ext cx="41760" cy="11520"/>
              </p14:xfrm>
            </p:contentPart>
          </mc:Choice>
          <mc:Fallback xmlns="">
            <p:pic>
              <p:nvPicPr>
                <p:cNvPr id="270" name="Ink 269">
                  <a:extLst>
                    <a:ext uri="{FF2B5EF4-FFF2-40B4-BE49-F238E27FC236}">
                      <a16:creationId xmlns:a16="http://schemas.microsoft.com/office/drawing/2014/main" id="{38A125E7-18A3-A604-9F8D-B31CDA06EFEE}"/>
                    </a:ext>
                  </a:extLst>
                </p:cNvPr>
                <p:cNvPicPr/>
                <p:nvPr/>
              </p:nvPicPr>
              <p:blipFill>
                <a:blip r:embed="rId160"/>
                <a:stretch>
                  <a:fillRect/>
                </a:stretch>
              </p:blipFill>
              <p:spPr>
                <a:xfrm>
                  <a:off x="4847600" y="3368320"/>
                  <a:ext cx="54000" cy="23760"/>
                </a:xfrm>
                <a:prstGeom prst="rect">
                  <a:avLst/>
                </a:prstGeom>
              </p:spPr>
            </p:pic>
          </mc:Fallback>
        </mc:AlternateContent>
        <mc:AlternateContent xmlns:mc="http://schemas.openxmlformats.org/markup-compatibility/2006" xmlns:p14="http://schemas.microsoft.com/office/powerpoint/2010/main">
          <mc:Choice Requires="p14">
            <p:contentPart p14:bwMode="auto" r:id="rId161">
              <p14:nvContentPartPr>
                <p14:cNvPr id="271" name="Ink 270">
                  <a:extLst>
                    <a:ext uri="{FF2B5EF4-FFF2-40B4-BE49-F238E27FC236}">
                      <a16:creationId xmlns:a16="http://schemas.microsoft.com/office/drawing/2014/main" id="{5A3AEC8C-8636-4448-0E15-FF4ECF5DE713}"/>
                    </a:ext>
                  </a:extLst>
                </p14:cNvPr>
                <p14:cNvContentPartPr/>
                <p14:nvPr/>
              </p14:nvContentPartPr>
              <p14:xfrm>
                <a:off x="4922840" y="3369040"/>
                <a:ext cx="28440" cy="17280"/>
              </p14:xfrm>
            </p:contentPart>
          </mc:Choice>
          <mc:Fallback xmlns="">
            <p:pic>
              <p:nvPicPr>
                <p:cNvPr id="271" name="Ink 270">
                  <a:extLst>
                    <a:ext uri="{FF2B5EF4-FFF2-40B4-BE49-F238E27FC236}">
                      <a16:creationId xmlns:a16="http://schemas.microsoft.com/office/drawing/2014/main" id="{7FF73AE8-0E70-0477-8003-045D6CA25430}"/>
                    </a:ext>
                  </a:extLst>
                </p:cNvPr>
                <p:cNvPicPr/>
                <p:nvPr/>
              </p:nvPicPr>
              <p:blipFill>
                <a:blip r:embed="rId162"/>
                <a:stretch>
                  <a:fillRect/>
                </a:stretch>
              </p:blipFill>
              <p:spPr>
                <a:xfrm>
                  <a:off x="4916720" y="3362920"/>
                  <a:ext cx="40680" cy="29520"/>
                </a:xfrm>
                <a:prstGeom prst="rect">
                  <a:avLst/>
                </a:prstGeom>
              </p:spPr>
            </p:pic>
          </mc:Fallback>
        </mc:AlternateContent>
        <mc:AlternateContent xmlns:mc="http://schemas.openxmlformats.org/markup-compatibility/2006" xmlns:p14="http://schemas.microsoft.com/office/powerpoint/2010/main">
          <mc:Choice Requires="p14">
            <p:contentPart p14:bwMode="auto" r:id="rId163">
              <p14:nvContentPartPr>
                <p14:cNvPr id="272" name="Ink 271">
                  <a:extLst>
                    <a:ext uri="{FF2B5EF4-FFF2-40B4-BE49-F238E27FC236}">
                      <a16:creationId xmlns:a16="http://schemas.microsoft.com/office/drawing/2014/main" id="{ECDADDE6-1260-1756-08B1-D05FB2E6084B}"/>
                    </a:ext>
                  </a:extLst>
                </p14:cNvPr>
                <p14:cNvContentPartPr/>
                <p14:nvPr/>
              </p14:nvContentPartPr>
              <p14:xfrm>
                <a:off x="5006000" y="3370480"/>
                <a:ext cx="360" cy="360"/>
              </p14:xfrm>
            </p:contentPart>
          </mc:Choice>
          <mc:Fallback xmlns="">
            <p:pic>
              <p:nvPicPr>
                <p:cNvPr id="272" name="Ink 271">
                  <a:extLst>
                    <a:ext uri="{FF2B5EF4-FFF2-40B4-BE49-F238E27FC236}">
                      <a16:creationId xmlns:a16="http://schemas.microsoft.com/office/drawing/2014/main" id="{D4B5B3E1-152B-5778-9BB1-5EA1F2A10F03}"/>
                    </a:ext>
                  </a:extLst>
                </p:cNvPr>
                <p:cNvPicPr/>
                <p:nvPr/>
              </p:nvPicPr>
              <p:blipFill>
                <a:blip r:embed="rId39"/>
                <a:stretch>
                  <a:fillRect/>
                </a:stretch>
              </p:blipFill>
              <p:spPr>
                <a:xfrm>
                  <a:off x="4999880" y="336436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273" name="Ink 272">
                  <a:extLst>
                    <a:ext uri="{FF2B5EF4-FFF2-40B4-BE49-F238E27FC236}">
                      <a16:creationId xmlns:a16="http://schemas.microsoft.com/office/drawing/2014/main" id="{ABD2304B-F9BF-D82E-9187-624DA8197226}"/>
                    </a:ext>
                  </a:extLst>
                </p14:cNvPr>
                <p14:cNvContentPartPr/>
                <p14:nvPr/>
              </p14:nvContentPartPr>
              <p14:xfrm>
                <a:off x="5092760" y="3349600"/>
                <a:ext cx="65520" cy="14400"/>
              </p14:xfrm>
            </p:contentPart>
          </mc:Choice>
          <mc:Fallback xmlns="">
            <p:pic>
              <p:nvPicPr>
                <p:cNvPr id="273" name="Ink 272">
                  <a:extLst>
                    <a:ext uri="{FF2B5EF4-FFF2-40B4-BE49-F238E27FC236}">
                      <a16:creationId xmlns:a16="http://schemas.microsoft.com/office/drawing/2014/main" id="{D38B5A6B-2D6D-B99A-8191-FE8DA42078EA}"/>
                    </a:ext>
                  </a:extLst>
                </p:cNvPr>
                <p:cNvPicPr/>
                <p:nvPr/>
              </p:nvPicPr>
              <p:blipFill>
                <a:blip r:embed="rId165"/>
                <a:stretch>
                  <a:fillRect/>
                </a:stretch>
              </p:blipFill>
              <p:spPr>
                <a:xfrm>
                  <a:off x="5086640" y="3343480"/>
                  <a:ext cx="77760" cy="2664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274" name="Ink 273">
                  <a:extLst>
                    <a:ext uri="{FF2B5EF4-FFF2-40B4-BE49-F238E27FC236}">
                      <a16:creationId xmlns:a16="http://schemas.microsoft.com/office/drawing/2014/main" id="{EA9E5E17-CB0D-933C-F5EA-F2EDA7BE1B12}"/>
                    </a:ext>
                  </a:extLst>
                </p14:cNvPr>
                <p14:cNvContentPartPr/>
                <p14:nvPr/>
              </p14:nvContentPartPr>
              <p14:xfrm>
                <a:off x="5231360" y="3379120"/>
                <a:ext cx="53640" cy="9000"/>
              </p14:xfrm>
            </p:contentPart>
          </mc:Choice>
          <mc:Fallback xmlns="">
            <p:pic>
              <p:nvPicPr>
                <p:cNvPr id="274" name="Ink 273">
                  <a:extLst>
                    <a:ext uri="{FF2B5EF4-FFF2-40B4-BE49-F238E27FC236}">
                      <a16:creationId xmlns:a16="http://schemas.microsoft.com/office/drawing/2014/main" id="{AE70E457-B64E-BC5E-9D57-70DAB57DAF30}"/>
                    </a:ext>
                  </a:extLst>
                </p:cNvPr>
                <p:cNvPicPr/>
                <p:nvPr/>
              </p:nvPicPr>
              <p:blipFill>
                <a:blip r:embed="rId167"/>
                <a:stretch>
                  <a:fillRect/>
                </a:stretch>
              </p:blipFill>
              <p:spPr>
                <a:xfrm>
                  <a:off x="5225240" y="3373000"/>
                  <a:ext cx="65880" cy="2124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275" name="Ink 274">
                  <a:extLst>
                    <a:ext uri="{FF2B5EF4-FFF2-40B4-BE49-F238E27FC236}">
                      <a16:creationId xmlns:a16="http://schemas.microsoft.com/office/drawing/2014/main" id="{552230A3-8D70-95BD-191F-362FA6642DC5}"/>
                    </a:ext>
                  </a:extLst>
                </p14:cNvPr>
                <p14:cNvContentPartPr/>
                <p14:nvPr/>
              </p14:nvContentPartPr>
              <p14:xfrm>
                <a:off x="5355920" y="3378040"/>
                <a:ext cx="47880" cy="3960"/>
              </p14:xfrm>
            </p:contentPart>
          </mc:Choice>
          <mc:Fallback xmlns="">
            <p:pic>
              <p:nvPicPr>
                <p:cNvPr id="275" name="Ink 274">
                  <a:extLst>
                    <a:ext uri="{FF2B5EF4-FFF2-40B4-BE49-F238E27FC236}">
                      <a16:creationId xmlns:a16="http://schemas.microsoft.com/office/drawing/2014/main" id="{5F9EF4BB-5953-0289-660D-C77B50537FEC}"/>
                    </a:ext>
                  </a:extLst>
                </p:cNvPr>
                <p:cNvPicPr/>
                <p:nvPr/>
              </p:nvPicPr>
              <p:blipFill>
                <a:blip r:embed="rId169"/>
                <a:stretch>
                  <a:fillRect/>
                </a:stretch>
              </p:blipFill>
              <p:spPr>
                <a:xfrm>
                  <a:off x="5349800" y="3371920"/>
                  <a:ext cx="6012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276" name="Ink 275">
                  <a:extLst>
                    <a:ext uri="{FF2B5EF4-FFF2-40B4-BE49-F238E27FC236}">
                      <a16:creationId xmlns:a16="http://schemas.microsoft.com/office/drawing/2014/main" id="{33CA211A-2361-057A-BC2B-4451EF72EA15}"/>
                    </a:ext>
                  </a:extLst>
                </p14:cNvPr>
                <p14:cNvContentPartPr/>
                <p14:nvPr/>
              </p14:nvContentPartPr>
              <p14:xfrm>
                <a:off x="5448800" y="3371200"/>
                <a:ext cx="63720" cy="11520"/>
              </p14:xfrm>
            </p:contentPart>
          </mc:Choice>
          <mc:Fallback xmlns="">
            <p:pic>
              <p:nvPicPr>
                <p:cNvPr id="276" name="Ink 275">
                  <a:extLst>
                    <a:ext uri="{FF2B5EF4-FFF2-40B4-BE49-F238E27FC236}">
                      <a16:creationId xmlns:a16="http://schemas.microsoft.com/office/drawing/2014/main" id="{F42CF7C0-A09F-55D8-A863-9A8DDAB4315C}"/>
                    </a:ext>
                  </a:extLst>
                </p:cNvPr>
                <p:cNvPicPr/>
                <p:nvPr/>
              </p:nvPicPr>
              <p:blipFill>
                <a:blip r:embed="rId171"/>
                <a:stretch>
                  <a:fillRect/>
                </a:stretch>
              </p:blipFill>
              <p:spPr>
                <a:xfrm>
                  <a:off x="5442680" y="3365080"/>
                  <a:ext cx="75960" cy="23760"/>
                </a:xfrm>
                <a:prstGeom prst="rect">
                  <a:avLst/>
                </a:prstGeom>
              </p:spPr>
            </p:pic>
          </mc:Fallback>
        </mc:AlternateContent>
        <mc:AlternateContent xmlns:mc="http://schemas.openxmlformats.org/markup-compatibility/2006" xmlns:p14="http://schemas.microsoft.com/office/powerpoint/2010/main">
          <mc:Choice Requires="p14">
            <p:contentPart p14:bwMode="auto" r:id="rId172">
              <p14:nvContentPartPr>
                <p14:cNvPr id="277" name="Ink 276">
                  <a:extLst>
                    <a:ext uri="{FF2B5EF4-FFF2-40B4-BE49-F238E27FC236}">
                      <a16:creationId xmlns:a16="http://schemas.microsoft.com/office/drawing/2014/main" id="{C4C9D459-1AFA-CCB9-5F8D-F8612A589DD9}"/>
                    </a:ext>
                  </a:extLst>
                </p14:cNvPr>
                <p14:cNvContentPartPr/>
                <p14:nvPr/>
              </p14:nvContentPartPr>
              <p14:xfrm>
                <a:off x="5543840" y="3376240"/>
                <a:ext cx="37800" cy="4680"/>
              </p14:xfrm>
            </p:contentPart>
          </mc:Choice>
          <mc:Fallback xmlns="">
            <p:pic>
              <p:nvPicPr>
                <p:cNvPr id="277" name="Ink 276">
                  <a:extLst>
                    <a:ext uri="{FF2B5EF4-FFF2-40B4-BE49-F238E27FC236}">
                      <a16:creationId xmlns:a16="http://schemas.microsoft.com/office/drawing/2014/main" id="{1D28A273-60DF-1209-6F20-4B0132E6A52F}"/>
                    </a:ext>
                  </a:extLst>
                </p:cNvPr>
                <p:cNvPicPr/>
                <p:nvPr/>
              </p:nvPicPr>
              <p:blipFill>
                <a:blip r:embed="rId173"/>
                <a:stretch>
                  <a:fillRect/>
                </a:stretch>
              </p:blipFill>
              <p:spPr>
                <a:xfrm>
                  <a:off x="5537720" y="3370120"/>
                  <a:ext cx="5004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279" name="Ink 278">
                  <a:extLst>
                    <a:ext uri="{FF2B5EF4-FFF2-40B4-BE49-F238E27FC236}">
                      <a16:creationId xmlns:a16="http://schemas.microsoft.com/office/drawing/2014/main" id="{079EFFE7-85CD-2018-9C99-3A9A6E6A210D}"/>
                    </a:ext>
                  </a:extLst>
                </p14:cNvPr>
                <p14:cNvContentPartPr/>
                <p14:nvPr/>
              </p14:nvContentPartPr>
              <p14:xfrm>
                <a:off x="5722040" y="3367600"/>
                <a:ext cx="59760" cy="20520"/>
              </p14:xfrm>
            </p:contentPart>
          </mc:Choice>
          <mc:Fallback xmlns="">
            <p:pic>
              <p:nvPicPr>
                <p:cNvPr id="279" name="Ink 278">
                  <a:extLst>
                    <a:ext uri="{FF2B5EF4-FFF2-40B4-BE49-F238E27FC236}">
                      <a16:creationId xmlns:a16="http://schemas.microsoft.com/office/drawing/2014/main" id="{2DB45E1C-B54F-23D9-9B77-1D033103B8C9}"/>
                    </a:ext>
                  </a:extLst>
                </p:cNvPr>
                <p:cNvPicPr/>
                <p:nvPr/>
              </p:nvPicPr>
              <p:blipFill>
                <a:blip r:embed="rId175"/>
                <a:stretch>
                  <a:fillRect/>
                </a:stretch>
              </p:blipFill>
              <p:spPr>
                <a:xfrm>
                  <a:off x="5715920" y="3361480"/>
                  <a:ext cx="72000" cy="32760"/>
                </a:xfrm>
                <a:prstGeom prst="rect">
                  <a:avLst/>
                </a:prstGeom>
              </p:spPr>
            </p:pic>
          </mc:Fallback>
        </mc:AlternateContent>
        <mc:AlternateContent xmlns:mc="http://schemas.openxmlformats.org/markup-compatibility/2006" xmlns:p14="http://schemas.microsoft.com/office/powerpoint/2010/main">
          <mc:Choice Requires="p14">
            <p:contentPart p14:bwMode="auto" r:id="rId176">
              <p14:nvContentPartPr>
                <p14:cNvPr id="280" name="Ink 279">
                  <a:extLst>
                    <a:ext uri="{FF2B5EF4-FFF2-40B4-BE49-F238E27FC236}">
                      <a16:creationId xmlns:a16="http://schemas.microsoft.com/office/drawing/2014/main" id="{F479A6F8-A204-4E7B-584B-6C3A01082583}"/>
                    </a:ext>
                  </a:extLst>
                </p14:cNvPr>
                <p14:cNvContentPartPr/>
                <p14:nvPr/>
              </p14:nvContentPartPr>
              <p14:xfrm>
                <a:off x="5807000" y="3343480"/>
                <a:ext cx="57600" cy="21600"/>
              </p14:xfrm>
            </p:contentPart>
          </mc:Choice>
          <mc:Fallback xmlns="">
            <p:pic>
              <p:nvPicPr>
                <p:cNvPr id="280" name="Ink 279">
                  <a:extLst>
                    <a:ext uri="{FF2B5EF4-FFF2-40B4-BE49-F238E27FC236}">
                      <a16:creationId xmlns:a16="http://schemas.microsoft.com/office/drawing/2014/main" id="{9E1FB4C5-84B7-AA76-8C2B-99301A28AA92}"/>
                    </a:ext>
                  </a:extLst>
                </p:cNvPr>
                <p:cNvPicPr/>
                <p:nvPr/>
              </p:nvPicPr>
              <p:blipFill>
                <a:blip r:embed="rId177"/>
                <a:stretch>
                  <a:fillRect/>
                </a:stretch>
              </p:blipFill>
              <p:spPr>
                <a:xfrm>
                  <a:off x="5800880" y="3337360"/>
                  <a:ext cx="69840" cy="33840"/>
                </a:xfrm>
                <a:prstGeom prst="rect">
                  <a:avLst/>
                </a:prstGeom>
              </p:spPr>
            </p:pic>
          </mc:Fallback>
        </mc:AlternateContent>
        <mc:AlternateContent xmlns:mc="http://schemas.openxmlformats.org/markup-compatibility/2006" xmlns:p14="http://schemas.microsoft.com/office/powerpoint/2010/main">
          <mc:Choice Requires="p14">
            <p:contentPart p14:bwMode="auto" r:id="rId178">
              <p14:nvContentPartPr>
                <p14:cNvPr id="281" name="Ink 280">
                  <a:extLst>
                    <a:ext uri="{FF2B5EF4-FFF2-40B4-BE49-F238E27FC236}">
                      <a16:creationId xmlns:a16="http://schemas.microsoft.com/office/drawing/2014/main" id="{4CD17408-4231-556C-7021-3B5E0B69BE66}"/>
                    </a:ext>
                  </a:extLst>
                </p14:cNvPr>
                <p14:cNvContentPartPr/>
                <p14:nvPr/>
              </p14:nvContentPartPr>
              <p14:xfrm>
                <a:off x="5904200" y="3332320"/>
                <a:ext cx="45360" cy="3960"/>
              </p14:xfrm>
            </p:contentPart>
          </mc:Choice>
          <mc:Fallback xmlns="">
            <p:pic>
              <p:nvPicPr>
                <p:cNvPr id="281" name="Ink 280">
                  <a:extLst>
                    <a:ext uri="{FF2B5EF4-FFF2-40B4-BE49-F238E27FC236}">
                      <a16:creationId xmlns:a16="http://schemas.microsoft.com/office/drawing/2014/main" id="{F354052C-7ECE-DB34-C332-8E9F080F001C}"/>
                    </a:ext>
                  </a:extLst>
                </p:cNvPr>
                <p:cNvPicPr/>
                <p:nvPr/>
              </p:nvPicPr>
              <p:blipFill>
                <a:blip r:embed="rId179"/>
                <a:stretch>
                  <a:fillRect/>
                </a:stretch>
              </p:blipFill>
              <p:spPr>
                <a:xfrm>
                  <a:off x="5898080" y="3326200"/>
                  <a:ext cx="5760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180">
              <p14:nvContentPartPr>
                <p14:cNvPr id="282" name="Ink 281">
                  <a:extLst>
                    <a:ext uri="{FF2B5EF4-FFF2-40B4-BE49-F238E27FC236}">
                      <a16:creationId xmlns:a16="http://schemas.microsoft.com/office/drawing/2014/main" id="{BAA67CBE-1C31-E30C-F003-A2202ED307D6}"/>
                    </a:ext>
                  </a:extLst>
                </p14:cNvPr>
                <p14:cNvContentPartPr/>
                <p14:nvPr/>
              </p14:nvContentPartPr>
              <p14:xfrm>
                <a:off x="5963240" y="3337000"/>
                <a:ext cx="61560" cy="3240"/>
              </p14:xfrm>
            </p:contentPart>
          </mc:Choice>
          <mc:Fallback xmlns="">
            <p:pic>
              <p:nvPicPr>
                <p:cNvPr id="282" name="Ink 281">
                  <a:extLst>
                    <a:ext uri="{FF2B5EF4-FFF2-40B4-BE49-F238E27FC236}">
                      <a16:creationId xmlns:a16="http://schemas.microsoft.com/office/drawing/2014/main" id="{A2BA58B0-40D6-5146-CA88-143F2C98B620}"/>
                    </a:ext>
                  </a:extLst>
                </p:cNvPr>
                <p:cNvPicPr/>
                <p:nvPr/>
              </p:nvPicPr>
              <p:blipFill>
                <a:blip r:embed="rId181"/>
                <a:stretch>
                  <a:fillRect/>
                </a:stretch>
              </p:blipFill>
              <p:spPr>
                <a:xfrm>
                  <a:off x="5957120" y="3330880"/>
                  <a:ext cx="73800" cy="15480"/>
                </a:xfrm>
                <a:prstGeom prst="rect">
                  <a:avLst/>
                </a:prstGeom>
              </p:spPr>
            </p:pic>
          </mc:Fallback>
        </mc:AlternateContent>
        <mc:AlternateContent xmlns:mc="http://schemas.openxmlformats.org/markup-compatibility/2006" xmlns:p14="http://schemas.microsoft.com/office/powerpoint/2010/main">
          <mc:Choice Requires="p14">
            <p:contentPart p14:bwMode="auto" r:id="rId182">
              <p14:nvContentPartPr>
                <p14:cNvPr id="283" name="Ink 282">
                  <a:extLst>
                    <a:ext uri="{FF2B5EF4-FFF2-40B4-BE49-F238E27FC236}">
                      <a16:creationId xmlns:a16="http://schemas.microsoft.com/office/drawing/2014/main" id="{D7DA73A8-D8CF-C0FD-159F-AFB240621104}"/>
                    </a:ext>
                  </a:extLst>
                </p14:cNvPr>
                <p14:cNvContentPartPr/>
                <p14:nvPr/>
              </p14:nvContentPartPr>
              <p14:xfrm>
                <a:off x="6054320" y="3340600"/>
                <a:ext cx="48240" cy="2160"/>
              </p14:xfrm>
            </p:contentPart>
          </mc:Choice>
          <mc:Fallback xmlns="">
            <p:pic>
              <p:nvPicPr>
                <p:cNvPr id="283" name="Ink 282">
                  <a:extLst>
                    <a:ext uri="{FF2B5EF4-FFF2-40B4-BE49-F238E27FC236}">
                      <a16:creationId xmlns:a16="http://schemas.microsoft.com/office/drawing/2014/main" id="{6DCAFC83-0D6D-DF9A-4F0A-0D90D57A5C88}"/>
                    </a:ext>
                  </a:extLst>
                </p:cNvPr>
                <p:cNvPicPr/>
                <p:nvPr/>
              </p:nvPicPr>
              <p:blipFill>
                <a:blip r:embed="rId183"/>
                <a:stretch>
                  <a:fillRect/>
                </a:stretch>
              </p:blipFill>
              <p:spPr>
                <a:xfrm>
                  <a:off x="6048200" y="3334480"/>
                  <a:ext cx="60480" cy="14400"/>
                </a:xfrm>
                <a:prstGeom prst="rect">
                  <a:avLst/>
                </a:prstGeom>
              </p:spPr>
            </p:pic>
          </mc:Fallback>
        </mc:AlternateContent>
        <mc:AlternateContent xmlns:mc="http://schemas.openxmlformats.org/markup-compatibility/2006" xmlns:p14="http://schemas.microsoft.com/office/powerpoint/2010/main">
          <mc:Choice Requires="p14">
            <p:contentPart p14:bwMode="auto" r:id="rId184">
              <p14:nvContentPartPr>
                <p14:cNvPr id="284" name="Ink 283">
                  <a:extLst>
                    <a:ext uri="{FF2B5EF4-FFF2-40B4-BE49-F238E27FC236}">
                      <a16:creationId xmlns:a16="http://schemas.microsoft.com/office/drawing/2014/main" id="{B6F70C4E-E000-257C-75D2-3FD4E8D8B194}"/>
                    </a:ext>
                  </a:extLst>
                </p14:cNvPr>
                <p14:cNvContentPartPr/>
                <p14:nvPr/>
              </p14:nvContentPartPr>
              <p14:xfrm>
                <a:off x="6147200" y="3340240"/>
                <a:ext cx="47880" cy="3960"/>
              </p14:xfrm>
            </p:contentPart>
          </mc:Choice>
          <mc:Fallback xmlns="">
            <p:pic>
              <p:nvPicPr>
                <p:cNvPr id="284" name="Ink 283">
                  <a:extLst>
                    <a:ext uri="{FF2B5EF4-FFF2-40B4-BE49-F238E27FC236}">
                      <a16:creationId xmlns:a16="http://schemas.microsoft.com/office/drawing/2014/main" id="{31B6FDCF-2674-68FC-5B5B-9305639CAF3B}"/>
                    </a:ext>
                  </a:extLst>
                </p:cNvPr>
                <p:cNvPicPr/>
                <p:nvPr/>
              </p:nvPicPr>
              <p:blipFill>
                <a:blip r:embed="rId185"/>
                <a:stretch>
                  <a:fillRect/>
                </a:stretch>
              </p:blipFill>
              <p:spPr>
                <a:xfrm>
                  <a:off x="6141080" y="3334120"/>
                  <a:ext cx="6012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186">
              <p14:nvContentPartPr>
                <p14:cNvPr id="285" name="Ink 284">
                  <a:extLst>
                    <a:ext uri="{FF2B5EF4-FFF2-40B4-BE49-F238E27FC236}">
                      <a16:creationId xmlns:a16="http://schemas.microsoft.com/office/drawing/2014/main" id="{BDB84D2D-6973-E1BC-DDCE-8D8739C8C526}"/>
                    </a:ext>
                  </a:extLst>
                </p14:cNvPr>
                <p14:cNvContentPartPr/>
                <p14:nvPr/>
              </p14:nvContentPartPr>
              <p14:xfrm>
                <a:off x="6230360" y="3348880"/>
                <a:ext cx="55800" cy="12240"/>
              </p14:xfrm>
            </p:contentPart>
          </mc:Choice>
          <mc:Fallback xmlns="">
            <p:pic>
              <p:nvPicPr>
                <p:cNvPr id="285" name="Ink 284">
                  <a:extLst>
                    <a:ext uri="{FF2B5EF4-FFF2-40B4-BE49-F238E27FC236}">
                      <a16:creationId xmlns:a16="http://schemas.microsoft.com/office/drawing/2014/main" id="{5D31B4AE-385E-A7F2-87A3-62E428B919E2}"/>
                    </a:ext>
                  </a:extLst>
                </p:cNvPr>
                <p:cNvPicPr/>
                <p:nvPr/>
              </p:nvPicPr>
              <p:blipFill>
                <a:blip r:embed="rId187"/>
                <a:stretch>
                  <a:fillRect/>
                </a:stretch>
              </p:blipFill>
              <p:spPr>
                <a:xfrm>
                  <a:off x="6224240" y="3342760"/>
                  <a:ext cx="68040" cy="24480"/>
                </a:xfrm>
                <a:prstGeom prst="rect">
                  <a:avLst/>
                </a:prstGeom>
              </p:spPr>
            </p:pic>
          </mc:Fallback>
        </mc:AlternateContent>
        <mc:AlternateContent xmlns:mc="http://schemas.openxmlformats.org/markup-compatibility/2006" xmlns:p14="http://schemas.microsoft.com/office/powerpoint/2010/main">
          <mc:Choice Requires="p14">
            <p:contentPart p14:bwMode="auto" r:id="rId188">
              <p14:nvContentPartPr>
                <p14:cNvPr id="286" name="Ink 285">
                  <a:extLst>
                    <a:ext uri="{FF2B5EF4-FFF2-40B4-BE49-F238E27FC236}">
                      <a16:creationId xmlns:a16="http://schemas.microsoft.com/office/drawing/2014/main" id="{00DCD16D-F361-B43F-65FD-1696488F8EA5}"/>
                    </a:ext>
                  </a:extLst>
                </p14:cNvPr>
                <p14:cNvContentPartPr/>
                <p14:nvPr/>
              </p14:nvContentPartPr>
              <p14:xfrm>
                <a:off x="6289400" y="3401080"/>
                <a:ext cx="12240" cy="24840"/>
              </p14:xfrm>
            </p:contentPart>
          </mc:Choice>
          <mc:Fallback xmlns="">
            <p:pic>
              <p:nvPicPr>
                <p:cNvPr id="286" name="Ink 285">
                  <a:extLst>
                    <a:ext uri="{FF2B5EF4-FFF2-40B4-BE49-F238E27FC236}">
                      <a16:creationId xmlns:a16="http://schemas.microsoft.com/office/drawing/2014/main" id="{83BEDF3F-BF6E-50CE-A402-DBAE33E672E9}"/>
                    </a:ext>
                  </a:extLst>
                </p:cNvPr>
                <p:cNvPicPr/>
                <p:nvPr/>
              </p:nvPicPr>
              <p:blipFill>
                <a:blip r:embed="rId189"/>
                <a:stretch>
                  <a:fillRect/>
                </a:stretch>
              </p:blipFill>
              <p:spPr>
                <a:xfrm>
                  <a:off x="6283280" y="3394960"/>
                  <a:ext cx="24480" cy="37080"/>
                </a:xfrm>
                <a:prstGeom prst="rect">
                  <a:avLst/>
                </a:prstGeom>
              </p:spPr>
            </p:pic>
          </mc:Fallback>
        </mc:AlternateContent>
        <mc:AlternateContent xmlns:mc="http://schemas.openxmlformats.org/markup-compatibility/2006" xmlns:p14="http://schemas.microsoft.com/office/powerpoint/2010/main">
          <mc:Choice Requires="p14">
            <p:contentPart p14:bwMode="auto" r:id="rId190">
              <p14:nvContentPartPr>
                <p14:cNvPr id="287" name="Ink 286">
                  <a:extLst>
                    <a:ext uri="{FF2B5EF4-FFF2-40B4-BE49-F238E27FC236}">
                      <a16:creationId xmlns:a16="http://schemas.microsoft.com/office/drawing/2014/main" id="{53F46081-DCEF-DF81-E8A0-6B9C3993DB38}"/>
                    </a:ext>
                  </a:extLst>
                </p14:cNvPr>
                <p14:cNvContentPartPr/>
                <p14:nvPr/>
              </p14:nvContentPartPr>
              <p14:xfrm>
                <a:off x="6277520" y="3503680"/>
                <a:ext cx="16920" cy="38880"/>
              </p14:xfrm>
            </p:contentPart>
          </mc:Choice>
          <mc:Fallback xmlns="">
            <p:pic>
              <p:nvPicPr>
                <p:cNvPr id="287" name="Ink 286">
                  <a:extLst>
                    <a:ext uri="{FF2B5EF4-FFF2-40B4-BE49-F238E27FC236}">
                      <a16:creationId xmlns:a16="http://schemas.microsoft.com/office/drawing/2014/main" id="{7A283696-AAD6-8BF3-A881-709D288F721F}"/>
                    </a:ext>
                  </a:extLst>
                </p:cNvPr>
                <p:cNvPicPr/>
                <p:nvPr/>
              </p:nvPicPr>
              <p:blipFill>
                <a:blip r:embed="rId191"/>
                <a:stretch>
                  <a:fillRect/>
                </a:stretch>
              </p:blipFill>
              <p:spPr>
                <a:xfrm>
                  <a:off x="6271400" y="3497560"/>
                  <a:ext cx="29160" cy="51120"/>
                </a:xfrm>
                <a:prstGeom prst="rect">
                  <a:avLst/>
                </a:prstGeom>
              </p:spPr>
            </p:pic>
          </mc:Fallback>
        </mc:AlternateContent>
        <mc:AlternateContent xmlns:mc="http://schemas.openxmlformats.org/markup-compatibility/2006" xmlns:p14="http://schemas.microsoft.com/office/powerpoint/2010/main">
          <mc:Choice Requires="p14">
            <p:contentPart p14:bwMode="auto" r:id="rId192">
              <p14:nvContentPartPr>
                <p14:cNvPr id="288" name="Ink 287">
                  <a:extLst>
                    <a:ext uri="{FF2B5EF4-FFF2-40B4-BE49-F238E27FC236}">
                      <a16:creationId xmlns:a16="http://schemas.microsoft.com/office/drawing/2014/main" id="{15A7C19A-0C4B-CB20-90B8-FC40FD905284}"/>
                    </a:ext>
                  </a:extLst>
                </p14:cNvPr>
                <p14:cNvContentPartPr/>
                <p14:nvPr/>
              </p14:nvContentPartPr>
              <p14:xfrm>
                <a:off x="6284360" y="3665680"/>
                <a:ext cx="7560" cy="60480"/>
              </p14:xfrm>
            </p:contentPart>
          </mc:Choice>
          <mc:Fallback xmlns="">
            <p:pic>
              <p:nvPicPr>
                <p:cNvPr id="288" name="Ink 287">
                  <a:extLst>
                    <a:ext uri="{FF2B5EF4-FFF2-40B4-BE49-F238E27FC236}">
                      <a16:creationId xmlns:a16="http://schemas.microsoft.com/office/drawing/2014/main" id="{8D61509B-7ABD-3791-A8CA-2B0662CF53F3}"/>
                    </a:ext>
                  </a:extLst>
                </p:cNvPr>
                <p:cNvPicPr/>
                <p:nvPr/>
              </p:nvPicPr>
              <p:blipFill>
                <a:blip r:embed="rId193"/>
                <a:stretch>
                  <a:fillRect/>
                </a:stretch>
              </p:blipFill>
              <p:spPr>
                <a:xfrm>
                  <a:off x="6278240" y="3659560"/>
                  <a:ext cx="19800" cy="72720"/>
                </a:xfrm>
                <a:prstGeom prst="rect">
                  <a:avLst/>
                </a:prstGeom>
              </p:spPr>
            </p:pic>
          </mc:Fallback>
        </mc:AlternateContent>
        <mc:AlternateContent xmlns:mc="http://schemas.openxmlformats.org/markup-compatibility/2006" xmlns:p14="http://schemas.microsoft.com/office/powerpoint/2010/main">
          <mc:Choice Requires="p14">
            <p:contentPart p14:bwMode="auto" r:id="rId194">
              <p14:nvContentPartPr>
                <p14:cNvPr id="289" name="Ink 288">
                  <a:extLst>
                    <a:ext uri="{FF2B5EF4-FFF2-40B4-BE49-F238E27FC236}">
                      <a16:creationId xmlns:a16="http://schemas.microsoft.com/office/drawing/2014/main" id="{3E79ABB2-3EE5-46F3-5342-5CAB0CB4BEBD}"/>
                    </a:ext>
                  </a:extLst>
                </p14:cNvPr>
                <p14:cNvContentPartPr/>
                <p14:nvPr/>
              </p14:nvContentPartPr>
              <p14:xfrm>
                <a:off x="6280040" y="3826240"/>
                <a:ext cx="10080" cy="46800"/>
              </p14:xfrm>
            </p:contentPart>
          </mc:Choice>
          <mc:Fallback xmlns="">
            <p:pic>
              <p:nvPicPr>
                <p:cNvPr id="289" name="Ink 288">
                  <a:extLst>
                    <a:ext uri="{FF2B5EF4-FFF2-40B4-BE49-F238E27FC236}">
                      <a16:creationId xmlns:a16="http://schemas.microsoft.com/office/drawing/2014/main" id="{2F95F3A0-193B-E85A-8030-FCE52897887F}"/>
                    </a:ext>
                  </a:extLst>
                </p:cNvPr>
                <p:cNvPicPr/>
                <p:nvPr/>
              </p:nvPicPr>
              <p:blipFill>
                <a:blip r:embed="rId195"/>
                <a:stretch>
                  <a:fillRect/>
                </a:stretch>
              </p:blipFill>
              <p:spPr>
                <a:xfrm>
                  <a:off x="6273920" y="3820120"/>
                  <a:ext cx="22320" cy="59040"/>
                </a:xfrm>
                <a:prstGeom prst="rect">
                  <a:avLst/>
                </a:prstGeom>
              </p:spPr>
            </p:pic>
          </mc:Fallback>
        </mc:AlternateContent>
        <mc:AlternateContent xmlns:mc="http://schemas.openxmlformats.org/markup-compatibility/2006" xmlns:p14="http://schemas.microsoft.com/office/powerpoint/2010/main">
          <mc:Choice Requires="p14">
            <p:contentPart p14:bwMode="auto" r:id="rId196">
              <p14:nvContentPartPr>
                <p14:cNvPr id="290" name="Ink 289">
                  <a:extLst>
                    <a:ext uri="{FF2B5EF4-FFF2-40B4-BE49-F238E27FC236}">
                      <a16:creationId xmlns:a16="http://schemas.microsoft.com/office/drawing/2014/main" id="{8FD3996C-37EC-FD4A-9FA0-B34109881F84}"/>
                    </a:ext>
                  </a:extLst>
                </p14:cNvPr>
                <p14:cNvContentPartPr/>
                <p14:nvPr/>
              </p14:nvContentPartPr>
              <p14:xfrm>
                <a:off x="6269600" y="3950440"/>
                <a:ext cx="7560" cy="38520"/>
              </p14:xfrm>
            </p:contentPart>
          </mc:Choice>
          <mc:Fallback xmlns="">
            <p:pic>
              <p:nvPicPr>
                <p:cNvPr id="290" name="Ink 289">
                  <a:extLst>
                    <a:ext uri="{FF2B5EF4-FFF2-40B4-BE49-F238E27FC236}">
                      <a16:creationId xmlns:a16="http://schemas.microsoft.com/office/drawing/2014/main" id="{7DBEC0EA-49C8-9483-3637-3FC17F71E026}"/>
                    </a:ext>
                  </a:extLst>
                </p:cNvPr>
                <p:cNvPicPr/>
                <p:nvPr/>
              </p:nvPicPr>
              <p:blipFill>
                <a:blip r:embed="rId197"/>
                <a:stretch>
                  <a:fillRect/>
                </a:stretch>
              </p:blipFill>
              <p:spPr>
                <a:xfrm>
                  <a:off x="6263480" y="3944320"/>
                  <a:ext cx="19800" cy="50760"/>
                </a:xfrm>
                <a:prstGeom prst="rect">
                  <a:avLst/>
                </a:prstGeom>
              </p:spPr>
            </p:pic>
          </mc:Fallback>
        </mc:AlternateContent>
        <mc:AlternateContent xmlns:mc="http://schemas.openxmlformats.org/markup-compatibility/2006" xmlns:p14="http://schemas.microsoft.com/office/powerpoint/2010/main">
          <mc:Choice Requires="p14">
            <p:contentPart p14:bwMode="auto" r:id="rId198">
              <p14:nvContentPartPr>
                <p14:cNvPr id="291" name="Ink 290">
                  <a:extLst>
                    <a:ext uri="{FF2B5EF4-FFF2-40B4-BE49-F238E27FC236}">
                      <a16:creationId xmlns:a16="http://schemas.microsoft.com/office/drawing/2014/main" id="{9DBE4D1F-3CC7-E600-45CC-513F7F3D0FF4}"/>
                    </a:ext>
                  </a:extLst>
                </p14:cNvPr>
                <p14:cNvContentPartPr/>
                <p14:nvPr/>
              </p14:nvContentPartPr>
              <p14:xfrm>
                <a:off x="6266720" y="4063480"/>
                <a:ext cx="13320" cy="71640"/>
              </p14:xfrm>
            </p:contentPart>
          </mc:Choice>
          <mc:Fallback xmlns="">
            <p:pic>
              <p:nvPicPr>
                <p:cNvPr id="291" name="Ink 290">
                  <a:extLst>
                    <a:ext uri="{FF2B5EF4-FFF2-40B4-BE49-F238E27FC236}">
                      <a16:creationId xmlns:a16="http://schemas.microsoft.com/office/drawing/2014/main" id="{DEDEA983-FA32-AF27-BD38-688F233EB305}"/>
                    </a:ext>
                  </a:extLst>
                </p:cNvPr>
                <p:cNvPicPr/>
                <p:nvPr/>
              </p:nvPicPr>
              <p:blipFill>
                <a:blip r:embed="rId199"/>
                <a:stretch>
                  <a:fillRect/>
                </a:stretch>
              </p:blipFill>
              <p:spPr>
                <a:xfrm>
                  <a:off x="6260600" y="4057360"/>
                  <a:ext cx="25560" cy="83880"/>
                </a:xfrm>
                <a:prstGeom prst="rect">
                  <a:avLst/>
                </a:prstGeom>
              </p:spPr>
            </p:pic>
          </mc:Fallback>
        </mc:AlternateContent>
        <mc:AlternateContent xmlns:mc="http://schemas.openxmlformats.org/markup-compatibility/2006" xmlns:p14="http://schemas.microsoft.com/office/powerpoint/2010/main">
          <mc:Choice Requires="p14">
            <p:contentPart p14:bwMode="auto" r:id="rId200">
              <p14:nvContentPartPr>
                <p14:cNvPr id="292" name="Ink 291">
                  <a:extLst>
                    <a:ext uri="{FF2B5EF4-FFF2-40B4-BE49-F238E27FC236}">
                      <a16:creationId xmlns:a16="http://schemas.microsoft.com/office/drawing/2014/main" id="{DE6B4A4D-0C8F-7B36-BA8A-B15957D5178C}"/>
                    </a:ext>
                  </a:extLst>
                </p14:cNvPr>
                <p14:cNvContentPartPr/>
                <p14:nvPr/>
              </p14:nvContentPartPr>
              <p14:xfrm>
                <a:off x="4471400" y="4568200"/>
                <a:ext cx="2810880" cy="99360"/>
              </p14:xfrm>
            </p:contentPart>
          </mc:Choice>
          <mc:Fallback xmlns="">
            <p:pic>
              <p:nvPicPr>
                <p:cNvPr id="292" name="Ink 291">
                  <a:extLst>
                    <a:ext uri="{FF2B5EF4-FFF2-40B4-BE49-F238E27FC236}">
                      <a16:creationId xmlns:a16="http://schemas.microsoft.com/office/drawing/2014/main" id="{947CFE5A-A275-FDFB-74CC-8275D3BEB1AD}"/>
                    </a:ext>
                  </a:extLst>
                </p:cNvPr>
                <p:cNvPicPr/>
                <p:nvPr/>
              </p:nvPicPr>
              <p:blipFill>
                <a:blip r:embed="rId201"/>
                <a:stretch>
                  <a:fillRect/>
                </a:stretch>
              </p:blipFill>
              <p:spPr>
                <a:xfrm>
                  <a:off x="4465280" y="4562080"/>
                  <a:ext cx="2823120" cy="111600"/>
                </a:xfrm>
                <a:prstGeom prst="rect">
                  <a:avLst/>
                </a:prstGeom>
              </p:spPr>
            </p:pic>
          </mc:Fallback>
        </mc:AlternateContent>
        <mc:AlternateContent xmlns:mc="http://schemas.openxmlformats.org/markup-compatibility/2006" xmlns:p14="http://schemas.microsoft.com/office/powerpoint/2010/main">
          <mc:Choice Requires="p14">
            <p:contentPart p14:bwMode="auto" r:id="rId202">
              <p14:nvContentPartPr>
                <p14:cNvPr id="293" name="Ink 292">
                  <a:extLst>
                    <a:ext uri="{FF2B5EF4-FFF2-40B4-BE49-F238E27FC236}">
                      <a16:creationId xmlns:a16="http://schemas.microsoft.com/office/drawing/2014/main" id="{BB74F1FF-47CC-9343-765D-57C8EFB8A1CF}"/>
                    </a:ext>
                  </a:extLst>
                </p14:cNvPr>
                <p14:cNvContentPartPr/>
                <p14:nvPr/>
              </p14:nvContentPartPr>
              <p14:xfrm>
                <a:off x="5203640" y="4555600"/>
                <a:ext cx="29880" cy="135000"/>
              </p14:xfrm>
            </p:contentPart>
          </mc:Choice>
          <mc:Fallback xmlns="">
            <p:pic>
              <p:nvPicPr>
                <p:cNvPr id="293" name="Ink 292">
                  <a:extLst>
                    <a:ext uri="{FF2B5EF4-FFF2-40B4-BE49-F238E27FC236}">
                      <a16:creationId xmlns:a16="http://schemas.microsoft.com/office/drawing/2014/main" id="{F551ACCC-788A-0646-50F3-14D81C589148}"/>
                    </a:ext>
                  </a:extLst>
                </p:cNvPr>
                <p:cNvPicPr/>
                <p:nvPr/>
              </p:nvPicPr>
              <p:blipFill>
                <a:blip r:embed="rId203"/>
                <a:stretch>
                  <a:fillRect/>
                </a:stretch>
              </p:blipFill>
              <p:spPr>
                <a:xfrm>
                  <a:off x="5197520" y="4549480"/>
                  <a:ext cx="42120" cy="147240"/>
                </a:xfrm>
                <a:prstGeom prst="rect">
                  <a:avLst/>
                </a:prstGeom>
              </p:spPr>
            </p:pic>
          </mc:Fallback>
        </mc:AlternateContent>
        <mc:AlternateContent xmlns:mc="http://schemas.openxmlformats.org/markup-compatibility/2006" xmlns:p14="http://schemas.microsoft.com/office/powerpoint/2010/main">
          <mc:Choice Requires="p14">
            <p:contentPart p14:bwMode="auto" r:id="rId204">
              <p14:nvContentPartPr>
                <p14:cNvPr id="294" name="Ink 293">
                  <a:extLst>
                    <a:ext uri="{FF2B5EF4-FFF2-40B4-BE49-F238E27FC236}">
                      <a16:creationId xmlns:a16="http://schemas.microsoft.com/office/drawing/2014/main" id="{B03B7D55-1B39-7E1B-3D20-2E114CBBDF31}"/>
                    </a:ext>
                  </a:extLst>
                </p14:cNvPr>
                <p14:cNvContentPartPr/>
                <p14:nvPr/>
              </p14:nvContentPartPr>
              <p14:xfrm>
                <a:off x="6348800" y="4609240"/>
                <a:ext cx="8280" cy="4680"/>
              </p14:xfrm>
            </p:contentPart>
          </mc:Choice>
          <mc:Fallback xmlns="">
            <p:pic>
              <p:nvPicPr>
                <p:cNvPr id="294" name="Ink 293">
                  <a:extLst>
                    <a:ext uri="{FF2B5EF4-FFF2-40B4-BE49-F238E27FC236}">
                      <a16:creationId xmlns:a16="http://schemas.microsoft.com/office/drawing/2014/main" id="{BD610F2A-5CF9-35F5-A7AB-C4F2FF419CD9}"/>
                    </a:ext>
                  </a:extLst>
                </p:cNvPr>
                <p:cNvPicPr/>
                <p:nvPr/>
              </p:nvPicPr>
              <p:blipFill>
                <a:blip r:embed="rId205"/>
                <a:stretch>
                  <a:fillRect/>
                </a:stretch>
              </p:blipFill>
              <p:spPr>
                <a:xfrm>
                  <a:off x="6342680" y="4603120"/>
                  <a:ext cx="2052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206">
              <p14:nvContentPartPr>
                <p14:cNvPr id="295" name="Ink 294">
                  <a:extLst>
                    <a:ext uri="{FF2B5EF4-FFF2-40B4-BE49-F238E27FC236}">
                      <a16:creationId xmlns:a16="http://schemas.microsoft.com/office/drawing/2014/main" id="{1C84A2F3-4D99-0A6F-2A90-059471C0ED00}"/>
                    </a:ext>
                  </a:extLst>
                </p14:cNvPr>
                <p14:cNvContentPartPr/>
                <p14:nvPr/>
              </p14:nvContentPartPr>
              <p14:xfrm>
                <a:off x="6301280" y="4597720"/>
                <a:ext cx="12960" cy="144720"/>
              </p14:xfrm>
            </p:contentPart>
          </mc:Choice>
          <mc:Fallback xmlns="">
            <p:pic>
              <p:nvPicPr>
                <p:cNvPr id="295" name="Ink 294">
                  <a:extLst>
                    <a:ext uri="{FF2B5EF4-FFF2-40B4-BE49-F238E27FC236}">
                      <a16:creationId xmlns:a16="http://schemas.microsoft.com/office/drawing/2014/main" id="{C7F7E69D-1BBA-A599-DFE1-DB8D295C989A}"/>
                    </a:ext>
                  </a:extLst>
                </p:cNvPr>
                <p:cNvPicPr/>
                <p:nvPr/>
              </p:nvPicPr>
              <p:blipFill>
                <a:blip r:embed="rId207"/>
                <a:stretch>
                  <a:fillRect/>
                </a:stretch>
              </p:blipFill>
              <p:spPr>
                <a:xfrm>
                  <a:off x="6295160" y="4591600"/>
                  <a:ext cx="25200" cy="156960"/>
                </a:xfrm>
                <a:prstGeom prst="rect">
                  <a:avLst/>
                </a:prstGeom>
              </p:spPr>
            </p:pic>
          </mc:Fallback>
        </mc:AlternateContent>
        <mc:AlternateContent xmlns:mc="http://schemas.openxmlformats.org/markup-compatibility/2006" xmlns:p14="http://schemas.microsoft.com/office/powerpoint/2010/main">
          <mc:Choice Requires="p14">
            <p:contentPart p14:bwMode="auto" r:id="rId208">
              <p14:nvContentPartPr>
                <p14:cNvPr id="296" name="Ink 295">
                  <a:extLst>
                    <a:ext uri="{FF2B5EF4-FFF2-40B4-BE49-F238E27FC236}">
                      <a16:creationId xmlns:a16="http://schemas.microsoft.com/office/drawing/2014/main" id="{EB8D47DA-1AA0-F2F6-3759-6BC4CB5F1932}"/>
                    </a:ext>
                  </a:extLst>
                </p14:cNvPr>
                <p14:cNvContentPartPr/>
                <p14:nvPr/>
              </p14:nvContentPartPr>
              <p14:xfrm>
                <a:off x="4673720" y="4273720"/>
                <a:ext cx="24120" cy="18360"/>
              </p14:xfrm>
            </p:contentPart>
          </mc:Choice>
          <mc:Fallback xmlns="">
            <p:pic>
              <p:nvPicPr>
                <p:cNvPr id="296" name="Ink 295">
                  <a:extLst>
                    <a:ext uri="{FF2B5EF4-FFF2-40B4-BE49-F238E27FC236}">
                      <a16:creationId xmlns:a16="http://schemas.microsoft.com/office/drawing/2014/main" id="{20D7B136-7D8F-129F-CE70-DBFA0AA94BC0}"/>
                    </a:ext>
                  </a:extLst>
                </p:cNvPr>
                <p:cNvPicPr/>
                <p:nvPr/>
              </p:nvPicPr>
              <p:blipFill>
                <a:blip r:embed="rId209"/>
                <a:stretch>
                  <a:fillRect/>
                </a:stretch>
              </p:blipFill>
              <p:spPr>
                <a:xfrm>
                  <a:off x="4667600" y="4267600"/>
                  <a:ext cx="36360" cy="30600"/>
                </a:xfrm>
                <a:prstGeom prst="rect">
                  <a:avLst/>
                </a:prstGeom>
              </p:spPr>
            </p:pic>
          </mc:Fallback>
        </mc:AlternateContent>
        <mc:AlternateContent xmlns:mc="http://schemas.openxmlformats.org/markup-compatibility/2006" xmlns:p14="http://schemas.microsoft.com/office/powerpoint/2010/main">
          <mc:Choice Requires="p14">
            <p:contentPart p14:bwMode="auto" r:id="rId210">
              <p14:nvContentPartPr>
                <p14:cNvPr id="297" name="Ink 296">
                  <a:extLst>
                    <a:ext uri="{FF2B5EF4-FFF2-40B4-BE49-F238E27FC236}">
                      <a16:creationId xmlns:a16="http://schemas.microsoft.com/office/drawing/2014/main" id="{0A43EBBF-2BEA-9CB8-40DD-AD3BDA0271DB}"/>
                    </a:ext>
                  </a:extLst>
                </p14:cNvPr>
                <p14:cNvContentPartPr/>
                <p14:nvPr/>
              </p14:nvContentPartPr>
              <p14:xfrm>
                <a:off x="4697480" y="4282000"/>
                <a:ext cx="360" cy="360"/>
              </p14:xfrm>
            </p:contentPart>
          </mc:Choice>
          <mc:Fallback xmlns="">
            <p:pic>
              <p:nvPicPr>
                <p:cNvPr id="297" name="Ink 296">
                  <a:extLst>
                    <a:ext uri="{FF2B5EF4-FFF2-40B4-BE49-F238E27FC236}">
                      <a16:creationId xmlns:a16="http://schemas.microsoft.com/office/drawing/2014/main" id="{FC906EF1-E4EF-5080-4F51-5CD1B05D9FE6}"/>
                    </a:ext>
                  </a:extLst>
                </p:cNvPr>
                <p:cNvPicPr/>
                <p:nvPr/>
              </p:nvPicPr>
              <p:blipFill>
                <a:blip r:embed="rId39"/>
                <a:stretch>
                  <a:fillRect/>
                </a:stretch>
              </p:blipFill>
              <p:spPr>
                <a:xfrm>
                  <a:off x="4691360" y="427588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11">
              <p14:nvContentPartPr>
                <p14:cNvPr id="298" name="Ink 297">
                  <a:extLst>
                    <a:ext uri="{FF2B5EF4-FFF2-40B4-BE49-F238E27FC236}">
                      <a16:creationId xmlns:a16="http://schemas.microsoft.com/office/drawing/2014/main" id="{CF66CDC2-E606-3809-4415-59546501AF62}"/>
                    </a:ext>
                  </a:extLst>
                </p14:cNvPr>
                <p14:cNvContentPartPr/>
                <p14:nvPr/>
              </p14:nvContentPartPr>
              <p14:xfrm>
                <a:off x="4697480" y="4247080"/>
                <a:ext cx="57600" cy="35280"/>
              </p14:xfrm>
            </p:contentPart>
          </mc:Choice>
          <mc:Fallback xmlns="">
            <p:pic>
              <p:nvPicPr>
                <p:cNvPr id="298" name="Ink 297">
                  <a:extLst>
                    <a:ext uri="{FF2B5EF4-FFF2-40B4-BE49-F238E27FC236}">
                      <a16:creationId xmlns:a16="http://schemas.microsoft.com/office/drawing/2014/main" id="{2EAB6043-70DE-A40B-98F5-DAD00872BC49}"/>
                    </a:ext>
                  </a:extLst>
                </p:cNvPr>
                <p:cNvPicPr/>
                <p:nvPr/>
              </p:nvPicPr>
              <p:blipFill>
                <a:blip r:embed="rId212"/>
                <a:stretch>
                  <a:fillRect/>
                </a:stretch>
              </p:blipFill>
              <p:spPr>
                <a:xfrm>
                  <a:off x="4691360" y="4240960"/>
                  <a:ext cx="69840" cy="47520"/>
                </a:xfrm>
                <a:prstGeom prst="rect">
                  <a:avLst/>
                </a:prstGeom>
              </p:spPr>
            </p:pic>
          </mc:Fallback>
        </mc:AlternateContent>
        <mc:AlternateContent xmlns:mc="http://schemas.openxmlformats.org/markup-compatibility/2006" xmlns:p14="http://schemas.microsoft.com/office/powerpoint/2010/main">
          <mc:Choice Requires="p14">
            <p:contentPart p14:bwMode="auto" r:id="rId213">
              <p14:nvContentPartPr>
                <p14:cNvPr id="299" name="Ink 298">
                  <a:extLst>
                    <a:ext uri="{FF2B5EF4-FFF2-40B4-BE49-F238E27FC236}">
                      <a16:creationId xmlns:a16="http://schemas.microsoft.com/office/drawing/2014/main" id="{8F4F3030-AE16-184E-599B-BB1FD601D0E5}"/>
                    </a:ext>
                  </a:extLst>
                </p14:cNvPr>
                <p14:cNvContentPartPr/>
                <p14:nvPr/>
              </p14:nvContentPartPr>
              <p14:xfrm>
                <a:off x="4861640" y="4210720"/>
                <a:ext cx="93240" cy="29520"/>
              </p14:xfrm>
            </p:contentPart>
          </mc:Choice>
          <mc:Fallback xmlns="">
            <p:pic>
              <p:nvPicPr>
                <p:cNvPr id="299" name="Ink 298">
                  <a:extLst>
                    <a:ext uri="{FF2B5EF4-FFF2-40B4-BE49-F238E27FC236}">
                      <a16:creationId xmlns:a16="http://schemas.microsoft.com/office/drawing/2014/main" id="{562090AF-3FB5-C522-A966-2FBB4B6FF222}"/>
                    </a:ext>
                  </a:extLst>
                </p:cNvPr>
                <p:cNvPicPr/>
                <p:nvPr/>
              </p:nvPicPr>
              <p:blipFill>
                <a:blip r:embed="rId214"/>
                <a:stretch>
                  <a:fillRect/>
                </a:stretch>
              </p:blipFill>
              <p:spPr>
                <a:xfrm>
                  <a:off x="4855520" y="4204600"/>
                  <a:ext cx="105480" cy="41760"/>
                </a:xfrm>
                <a:prstGeom prst="rect">
                  <a:avLst/>
                </a:prstGeom>
              </p:spPr>
            </p:pic>
          </mc:Fallback>
        </mc:AlternateContent>
        <mc:AlternateContent xmlns:mc="http://schemas.openxmlformats.org/markup-compatibility/2006" xmlns:p14="http://schemas.microsoft.com/office/powerpoint/2010/main">
          <mc:Choice Requires="p14">
            <p:contentPart p14:bwMode="auto" r:id="rId215">
              <p14:nvContentPartPr>
                <p14:cNvPr id="300" name="Ink 299">
                  <a:extLst>
                    <a:ext uri="{FF2B5EF4-FFF2-40B4-BE49-F238E27FC236}">
                      <a16:creationId xmlns:a16="http://schemas.microsoft.com/office/drawing/2014/main" id="{7D8A9258-54EC-B908-4C72-52A44DEF37C8}"/>
                    </a:ext>
                  </a:extLst>
                </p14:cNvPr>
                <p14:cNvContentPartPr/>
                <p14:nvPr/>
              </p14:nvContentPartPr>
              <p14:xfrm>
                <a:off x="4986200" y="4206760"/>
                <a:ext cx="42480" cy="1440"/>
              </p14:xfrm>
            </p:contentPart>
          </mc:Choice>
          <mc:Fallback xmlns="">
            <p:pic>
              <p:nvPicPr>
                <p:cNvPr id="300" name="Ink 299">
                  <a:extLst>
                    <a:ext uri="{FF2B5EF4-FFF2-40B4-BE49-F238E27FC236}">
                      <a16:creationId xmlns:a16="http://schemas.microsoft.com/office/drawing/2014/main" id="{77593304-5983-647D-CC1B-9207EDFC4279}"/>
                    </a:ext>
                  </a:extLst>
                </p:cNvPr>
                <p:cNvPicPr/>
                <p:nvPr/>
              </p:nvPicPr>
              <p:blipFill>
                <a:blip r:embed="rId216"/>
                <a:stretch>
                  <a:fillRect/>
                </a:stretch>
              </p:blipFill>
              <p:spPr>
                <a:xfrm>
                  <a:off x="4980080" y="4200640"/>
                  <a:ext cx="54720" cy="13680"/>
                </a:xfrm>
                <a:prstGeom prst="rect">
                  <a:avLst/>
                </a:prstGeom>
              </p:spPr>
            </p:pic>
          </mc:Fallback>
        </mc:AlternateContent>
        <mc:AlternateContent xmlns:mc="http://schemas.openxmlformats.org/markup-compatibility/2006" xmlns:p14="http://schemas.microsoft.com/office/powerpoint/2010/main">
          <mc:Choice Requires="p14">
            <p:contentPart p14:bwMode="auto" r:id="rId217">
              <p14:nvContentPartPr>
                <p14:cNvPr id="301" name="Ink 300">
                  <a:extLst>
                    <a:ext uri="{FF2B5EF4-FFF2-40B4-BE49-F238E27FC236}">
                      <a16:creationId xmlns:a16="http://schemas.microsoft.com/office/drawing/2014/main" id="{84288689-87CD-6CDB-B822-C71F7203257C}"/>
                    </a:ext>
                  </a:extLst>
                </p14:cNvPr>
                <p14:cNvContentPartPr/>
                <p14:nvPr/>
              </p14:nvContentPartPr>
              <p14:xfrm>
                <a:off x="5079080" y="4212160"/>
                <a:ext cx="55800" cy="6480"/>
              </p14:xfrm>
            </p:contentPart>
          </mc:Choice>
          <mc:Fallback xmlns="">
            <p:pic>
              <p:nvPicPr>
                <p:cNvPr id="301" name="Ink 300">
                  <a:extLst>
                    <a:ext uri="{FF2B5EF4-FFF2-40B4-BE49-F238E27FC236}">
                      <a16:creationId xmlns:a16="http://schemas.microsoft.com/office/drawing/2014/main" id="{D0693E5B-EA7E-F09F-AAF7-EC1E5FFF91E6}"/>
                    </a:ext>
                  </a:extLst>
                </p:cNvPr>
                <p:cNvPicPr/>
                <p:nvPr/>
              </p:nvPicPr>
              <p:blipFill>
                <a:blip r:embed="rId218"/>
                <a:stretch>
                  <a:fillRect/>
                </a:stretch>
              </p:blipFill>
              <p:spPr>
                <a:xfrm>
                  <a:off x="5072960" y="4206040"/>
                  <a:ext cx="68040" cy="18720"/>
                </a:xfrm>
                <a:prstGeom prst="rect">
                  <a:avLst/>
                </a:prstGeom>
              </p:spPr>
            </p:pic>
          </mc:Fallback>
        </mc:AlternateContent>
        <mc:AlternateContent xmlns:mc="http://schemas.openxmlformats.org/markup-compatibility/2006" xmlns:p14="http://schemas.microsoft.com/office/powerpoint/2010/main">
          <mc:Choice Requires="p14">
            <p:contentPart p14:bwMode="auto" r:id="rId219">
              <p14:nvContentPartPr>
                <p14:cNvPr id="302" name="Ink 301">
                  <a:extLst>
                    <a:ext uri="{FF2B5EF4-FFF2-40B4-BE49-F238E27FC236}">
                      <a16:creationId xmlns:a16="http://schemas.microsoft.com/office/drawing/2014/main" id="{D7C9E4BC-6567-AB28-8C01-938EFC6BA477}"/>
                    </a:ext>
                  </a:extLst>
                </p14:cNvPr>
                <p14:cNvContentPartPr/>
                <p14:nvPr/>
              </p14:nvContentPartPr>
              <p14:xfrm>
                <a:off x="5191760" y="4214320"/>
                <a:ext cx="47880" cy="12240"/>
              </p14:xfrm>
            </p:contentPart>
          </mc:Choice>
          <mc:Fallback xmlns="">
            <p:pic>
              <p:nvPicPr>
                <p:cNvPr id="302" name="Ink 301">
                  <a:extLst>
                    <a:ext uri="{FF2B5EF4-FFF2-40B4-BE49-F238E27FC236}">
                      <a16:creationId xmlns:a16="http://schemas.microsoft.com/office/drawing/2014/main" id="{022A4C84-3A7E-54CE-2601-55A37776E7C9}"/>
                    </a:ext>
                  </a:extLst>
                </p:cNvPr>
                <p:cNvPicPr/>
                <p:nvPr/>
              </p:nvPicPr>
              <p:blipFill>
                <a:blip r:embed="rId220"/>
                <a:stretch>
                  <a:fillRect/>
                </a:stretch>
              </p:blipFill>
              <p:spPr>
                <a:xfrm>
                  <a:off x="5185640" y="4208200"/>
                  <a:ext cx="60120" cy="24480"/>
                </a:xfrm>
                <a:prstGeom prst="rect">
                  <a:avLst/>
                </a:prstGeom>
              </p:spPr>
            </p:pic>
          </mc:Fallback>
        </mc:AlternateContent>
        <mc:AlternateContent xmlns:mc="http://schemas.openxmlformats.org/markup-compatibility/2006" xmlns:p14="http://schemas.microsoft.com/office/powerpoint/2010/main">
          <mc:Choice Requires="p14">
            <p:contentPart p14:bwMode="auto" r:id="rId221">
              <p14:nvContentPartPr>
                <p14:cNvPr id="303" name="Ink 302">
                  <a:extLst>
                    <a:ext uri="{FF2B5EF4-FFF2-40B4-BE49-F238E27FC236}">
                      <a16:creationId xmlns:a16="http://schemas.microsoft.com/office/drawing/2014/main" id="{ED016A34-5966-732A-5A2D-8CE44B74FB4E}"/>
                    </a:ext>
                  </a:extLst>
                </p14:cNvPr>
                <p14:cNvContentPartPr/>
                <p14:nvPr/>
              </p14:nvContentPartPr>
              <p14:xfrm>
                <a:off x="5227400" y="4255360"/>
                <a:ext cx="10080" cy="12240"/>
              </p14:xfrm>
            </p:contentPart>
          </mc:Choice>
          <mc:Fallback xmlns="">
            <p:pic>
              <p:nvPicPr>
                <p:cNvPr id="303" name="Ink 302">
                  <a:extLst>
                    <a:ext uri="{FF2B5EF4-FFF2-40B4-BE49-F238E27FC236}">
                      <a16:creationId xmlns:a16="http://schemas.microsoft.com/office/drawing/2014/main" id="{FEF6300A-4A51-2E28-5478-41E78A1B7531}"/>
                    </a:ext>
                  </a:extLst>
                </p:cNvPr>
                <p:cNvPicPr/>
                <p:nvPr/>
              </p:nvPicPr>
              <p:blipFill>
                <a:blip r:embed="rId222"/>
                <a:stretch>
                  <a:fillRect/>
                </a:stretch>
              </p:blipFill>
              <p:spPr>
                <a:xfrm>
                  <a:off x="5221280" y="4249240"/>
                  <a:ext cx="22320" cy="24480"/>
                </a:xfrm>
                <a:prstGeom prst="rect">
                  <a:avLst/>
                </a:prstGeom>
              </p:spPr>
            </p:pic>
          </mc:Fallback>
        </mc:AlternateContent>
        <mc:AlternateContent xmlns:mc="http://schemas.openxmlformats.org/markup-compatibility/2006" xmlns:p14="http://schemas.microsoft.com/office/powerpoint/2010/main">
          <mc:Choice Requires="p14">
            <p:contentPart p14:bwMode="auto" r:id="rId223">
              <p14:nvContentPartPr>
                <p14:cNvPr id="304" name="Ink 303">
                  <a:extLst>
                    <a:ext uri="{FF2B5EF4-FFF2-40B4-BE49-F238E27FC236}">
                      <a16:creationId xmlns:a16="http://schemas.microsoft.com/office/drawing/2014/main" id="{4AFCE4B3-48A6-0F08-A8CD-2C8CF95150DF}"/>
                    </a:ext>
                  </a:extLst>
                </p14:cNvPr>
                <p14:cNvContentPartPr/>
                <p14:nvPr/>
              </p14:nvContentPartPr>
              <p14:xfrm>
                <a:off x="5213720" y="4311160"/>
                <a:ext cx="8280" cy="10440"/>
              </p14:xfrm>
            </p:contentPart>
          </mc:Choice>
          <mc:Fallback xmlns="">
            <p:pic>
              <p:nvPicPr>
                <p:cNvPr id="304" name="Ink 303">
                  <a:extLst>
                    <a:ext uri="{FF2B5EF4-FFF2-40B4-BE49-F238E27FC236}">
                      <a16:creationId xmlns:a16="http://schemas.microsoft.com/office/drawing/2014/main" id="{A3F012F4-B5D7-D11C-A4ED-6938BC4B3D91}"/>
                    </a:ext>
                  </a:extLst>
                </p:cNvPr>
                <p:cNvPicPr/>
                <p:nvPr/>
              </p:nvPicPr>
              <p:blipFill>
                <a:blip r:embed="rId224"/>
                <a:stretch>
                  <a:fillRect/>
                </a:stretch>
              </p:blipFill>
              <p:spPr>
                <a:xfrm>
                  <a:off x="5207600" y="4305040"/>
                  <a:ext cx="20520" cy="22680"/>
                </a:xfrm>
                <a:prstGeom prst="rect">
                  <a:avLst/>
                </a:prstGeom>
              </p:spPr>
            </p:pic>
          </mc:Fallback>
        </mc:AlternateContent>
        <mc:AlternateContent xmlns:mc="http://schemas.openxmlformats.org/markup-compatibility/2006" xmlns:p14="http://schemas.microsoft.com/office/powerpoint/2010/main">
          <mc:Choice Requires="p14">
            <p:contentPart p14:bwMode="auto" r:id="rId225">
              <p14:nvContentPartPr>
                <p14:cNvPr id="305" name="Ink 304">
                  <a:extLst>
                    <a:ext uri="{FF2B5EF4-FFF2-40B4-BE49-F238E27FC236}">
                      <a16:creationId xmlns:a16="http://schemas.microsoft.com/office/drawing/2014/main" id="{28BEFA6D-7A2B-B1B7-D41C-1B7C8BC522E1}"/>
                    </a:ext>
                  </a:extLst>
                </p14:cNvPr>
                <p14:cNvContentPartPr/>
                <p14:nvPr/>
              </p14:nvContentPartPr>
              <p14:xfrm>
                <a:off x="5202920" y="4369840"/>
                <a:ext cx="9000" cy="22680"/>
              </p14:xfrm>
            </p:contentPart>
          </mc:Choice>
          <mc:Fallback xmlns="">
            <p:pic>
              <p:nvPicPr>
                <p:cNvPr id="305" name="Ink 304">
                  <a:extLst>
                    <a:ext uri="{FF2B5EF4-FFF2-40B4-BE49-F238E27FC236}">
                      <a16:creationId xmlns:a16="http://schemas.microsoft.com/office/drawing/2014/main" id="{448AD62F-58C7-F46A-D2CC-3EF4F89F9D05}"/>
                    </a:ext>
                  </a:extLst>
                </p:cNvPr>
                <p:cNvPicPr/>
                <p:nvPr/>
              </p:nvPicPr>
              <p:blipFill>
                <a:blip r:embed="rId226"/>
                <a:stretch>
                  <a:fillRect/>
                </a:stretch>
              </p:blipFill>
              <p:spPr>
                <a:xfrm>
                  <a:off x="5196800" y="4363720"/>
                  <a:ext cx="21240" cy="34920"/>
                </a:xfrm>
                <a:prstGeom prst="rect">
                  <a:avLst/>
                </a:prstGeom>
              </p:spPr>
            </p:pic>
          </mc:Fallback>
        </mc:AlternateContent>
        <mc:AlternateContent xmlns:mc="http://schemas.openxmlformats.org/markup-compatibility/2006" xmlns:p14="http://schemas.microsoft.com/office/powerpoint/2010/main">
          <mc:Choice Requires="p14">
            <p:contentPart p14:bwMode="auto" r:id="rId227">
              <p14:nvContentPartPr>
                <p14:cNvPr id="306" name="Ink 305">
                  <a:extLst>
                    <a:ext uri="{FF2B5EF4-FFF2-40B4-BE49-F238E27FC236}">
                      <a16:creationId xmlns:a16="http://schemas.microsoft.com/office/drawing/2014/main" id="{31D4A647-3198-0E66-4681-64C488F14B8F}"/>
                    </a:ext>
                  </a:extLst>
                </p14:cNvPr>
                <p14:cNvContentPartPr/>
                <p14:nvPr/>
              </p14:nvContentPartPr>
              <p14:xfrm>
                <a:off x="5198960" y="4369840"/>
                <a:ext cx="17640" cy="103680"/>
              </p14:xfrm>
            </p:contentPart>
          </mc:Choice>
          <mc:Fallback xmlns="">
            <p:pic>
              <p:nvPicPr>
                <p:cNvPr id="306" name="Ink 305">
                  <a:extLst>
                    <a:ext uri="{FF2B5EF4-FFF2-40B4-BE49-F238E27FC236}">
                      <a16:creationId xmlns:a16="http://schemas.microsoft.com/office/drawing/2014/main" id="{8B78A16C-C535-5672-91DE-BC9A46B32FC5}"/>
                    </a:ext>
                  </a:extLst>
                </p:cNvPr>
                <p:cNvPicPr/>
                <p:nvPr/>
              </p:nvPicPr>
              <p:blipFill>
                <a:blip r:embed="rId228"/>
                <a:stretch>
                  <a:fillRect/>
                </a:stretch>
              </p:blipFill>
              <p:spPr>
                <a:xfrm>
                  <a:off x="5192840" y="4363720"/>
                  <a:ext cx="29880" cy="115920"/>
                </a:xfrm>
                <a:prstGeom prst="rect">
                  <a:avLst/>
                </a:prstGeom>
              </p:spPr>
            </p:pic>
          </mc:Fallback>
        </mc:AlternateContent>
        <mc:AlternateContent xmlns:mc="http://schemas.openxmlformats.org/markup-compatibility/2006" xmlns:p14="http://schemas.microsoft.com/office/powerpoint/2010/main">
          <mc:Choice Requires="p14">
            <p:contentPart p14:bwMode="auto" r:id="rId229">
              <p14:nvContentPartPr>
                <p14:cNvPr id="307" name="Ink 306">
                  <a:extLst>
                    <a:ext uri="{FF2B5EF4-FFF2-40B4-BE49-F238E27FC236}">
                      <a16:creationId xmlns:a16="http://schemas.microsoft.com/office/drawing/2014/main" id="{2C2D0D04-9AB0-A1F8-C64F-E1541D80DF12}"/>
                    </a:ext>
                  </a:extLst>
                </p14:cNvPr>
                <p14:cNvContentPartPr/>
                <p14:nvPr/>
              </p14:nvContentPartPr>
              <p14:xfrm>
                <a:off x="5198960" y="4516360"/>
                <a:ext cx="16920" cy="137880"/>
              </p14:xfrm>
            </p:contentPart>
          </mc:Choice>
          <mc:Fallback xmlns="">
            <p:pic>
              <p:nvPicPr>
                <p:cNvPr id="307" name="Ink 306">
                  <a:extLst>
                    <a:ext uri="{FF2B5EF4-FFF2-40B4-BE49-F238E27FC236}">
                      <a16:creationId xmlns:a16="http://schemas.microsoft.com/office/drawing/2014/main" id="{A9A1A3D6-6B2A-421D-DFAD-392AB9100857}"/>
                    </a:ext>
                  </a:extLst>
                </p:cNvPr>
                <p:cNvPicPr/>
                <p:nvPr/>
              </p:nvPicPr>
              <p:blipFill>
                <a:blip r:embed="rId230"/>
                <a:stretch>
                  <a:fillRect/>
                </a:stretch>
              </p:blipFill>
              <p:spPr>
                <a:xfrm>
                  <a:off x="5192840" y="4510240"/>
                  <a:ext cx="29160" cy="150120"/>
                </a:xfrm>
                <a:prstGeom prst="rect">
                  <a:avLst/>
                </a:prstGeom>
              </p:spPr>
            </p:pic>
          </mc:Fallback>
        </mc:AlternateContent>
        <mc:AlternateContent xmlns:mc="http://schemas.openxmlformats.org/markup-compatibility/2006" xmlns:p14="http://schemas.microsoft.com/office/powerpoint/2010/main">
          <mc:Choice Requires="p14">
            <p:contentPart p14:bwMode="auto" r:id="rId231">
              <p14:nvContentPartPr>
                <p14:cNvPr id="308" name="Ink 307">
                  <a:extLst>
                    <a:ext uri="{FF2B5EF4-FFF2-40B4-BE49-F238E27FC236}">
                      <a16:creationId xmlns:a16="http://schemas.microsoft.com/office/drawing/2014/main" id="{4F3AEEAC-003D-17B2-0ECF-6A5B84F7181B}"/>
                    </a:ext>
                  </a:extLst>
                </p14:cNvPr>
                <p14:cNvContentPartPr/>
                <p14:nvPr/>
              </p14:nvContentPartPr>
              <p14:xfrm>
                <a:off x="6260960" y="4212880"/>
                <a:ext cx="9000" cy="70920"/>
              </p14:xfrm>
            </p:contentPart>
          </mc:Choice>
          <mc:Fallback xmlns="">
            <p:pic>
              <p:nvPicPr>
                <p:cNvPr id="308" name="Ink 307">
                  <a:extLst>
                    <a:ext uri="{FF2B5EF4-FFF2-40B4-BE49-F238E27FC236}">
                      <a16:creationId xmlns:a16="http://schemas.microsoft.com/office/drawing/2014/main" id="{F1860CBB-9BA6-39E3-A832-08D24C53AFC6}"/>
                    </a:ext>
                  </a:extLst>
                </p:cNvPr>
                <p:cNvPicPr/>
                <p:nvPr/>
              </p:nvPicPr>
              <p:blipFill>
                <a:blip r:embed="rId232"/>
                <a:stretch>
                  <a:fillRect/>
                </a:stretch>
              </p:blipFill>
              <p:spPr>
                <a:xfrm>
                  <a:off x="6254840" y="4206760"/>
                  <a:ext cx="21240" cy="83160"/>
                </a:xfrm>
                <a:prstGeom prst="rect">
                  <a:avLst/>
                </a:prstGeom>
              </p:spPr>
            </p:pic>
          </mc:Fallback>
        </mc:AlternateContent>
        <mc:AlternateContent xmlns:mc="http://schemas.openxmlformats.org/markup-compatibility/2006" xmlns:p14="http://schemas.microsoft.com/office/powerpoint/2010/main">
          <mc:Choice Requires="p14">
            <p:contentPart p14:bwMode="auto" r:id="rId233">
              <p14:nvContentPartPr>
                <p14:cNvPr id="309" name="Ink 308">
                  <a:extLst>
                    <a:ext uri="{FF2B5EF4-FFF2-40B4-BE49-F238E27FC236}">
                      <a16:creationId xmlns:a16="http://schemas.microsoft.com/office/drawing/2014/main" id="{B3F7CCC3-F65F-A660-6A88-C2BD964900C8}"/>
                    </a:ext>
                  </a:extLst>
                </p14:cNvPr>
                <p14:cNvContentPartPr/>
                <p14:nvPr/>
              </p14:nvContentPartPr>
              <p14:xfrm>
                <a:off x="6249080" y="4331680"/>
                <a:ext cx="25200" cy="80640"/>
              </p14:xfrm>
            </p:contentPart>
          </mc:Choice>
          <mc:Fallback xmlns="">
            <p:pic>
              <p:nvPicPr>
                <p:cNvPr id="309" name="Ink 308">
                  <a:extLst>
                    <a:ext uri="{FF2B5EF4-FFF2-40B4-BE49-F238E27FC236}">
                      <a16:creationId xmlns:a16="http://schemas.microsoft.com/office/drawing/2014/main" id="{004A13C9-A55A-C6CE-1535-7F45F1AAD786}"/>
                    </a:ext>
                  </a:extLst>
                </p:cNvPr>
                <p:cNvPicPr/>
                <p:nvPr/>
              </p:nvPicPr>
              <p:blipFill>
                <a:blip r:embed="rId234"/>
                <a:stretch>
                  <a:fillRect/>
                </a:stretch>
              </p:blipFill>
              <p:spPr>
                <a:xfrm>
                  <a:off x="6242960" y="4325560"/>
                  <a:ext cx="37440" cy="92880"/>
                </a:xfrm>
                <a:prstGeom prst="rect">
                  <a:avLst/>
                </a:prstGeom>
              </p:spPr>
            </p:pic>
          </mc:Fallback>
        </mc:AlternateContent>
        <mc:AlternateContent xmlns:mc="http://schemas.openxmlformats.org/markup-compatibility/2006" xmlns:p14="http://schemas.microsoft.com/office/powerpoint/2010/main">
          <mc:Choice Requires="p14">
            <p:contentPart p14:bwMode="auto" r:id="rId235">
              <p14:nvContentPartPr>
                <p14:cNvPr id="310" name="Ink 309">
                  <a:extLst>
                    <a:ext uri="{FF2B5EF4-FFF2-40B4-BE49-F238E27FC236}">
                      <a16:creationId xmlns:a16="http://schemas.microsoft.com/office/drawing/2014/main" id="{4F8B751A-6DC7-247B-8494-897C62087380}"/>
                    </a:ext>
                  </a:extLst>
                </p14:cNvPr>
                <p14:cNvContentPartPr/>
                <p14:nvPr/>
              </p14:nvContentPartPr>
              <p14:xfrm>
                <a:off x="6233240" y="4455880"/>
                <a:ext cx="16920" cy="30960"/>
              </p14:xfrm>
            </p:contentPart>
          </mc:Choice>
          <mc:Fallback xmlns="">
            <p:pic>
              <p:nvPicPr>
                <p:cNvPr id="310" name="Ink 309">
                  <a:extLst>
                    <a:ext uri="{FF2B5EF4-FFF2-40B4-BE49-F238E27FC236}">
                      <a16:creationId xmlns:a16="http://schemas.microsoft.com/office/drawing/2014/main" id="{823FE64E-27FB-56E9-C7BB-A9F23303B1FA}"/>
                    </a:ext>
                  </a:extLst>
                </p:cNvPr>
                <p:cNvPicPr/>
                <p:nvPr/>
              </p:nvPicPr>
              <p:blipFill>
                <a:blip r:embed="rId236"/>
                <a:stretch>
                  <a:fillRect/>
                </a:stretch>
              </p:blipFill>
              <p:spPr>
                <a:xfrm>
                  <a:off x="6227120" y="4449760"/>
                  <a:ext cx="2916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237">
              <p14:nvContentPartPr>
                <p14:cNvPr id="311" name="Ink 310">
                  <a:extLst>
                    <a:ext uri="{FF2B5EF4-FFF2-40B4-BE49-F238E27FC236}">
                      <a16:creationId xmlns:a16="http://schemas.microsoft.com/office/drawing/2014/main" id="{C522A9AE-9270-625C-467C-52215A00092D}"/>
                    </a:ext>
                  </a:extLst>
                </p14:cNvPr>
                <p14:cNvContentPartPr/>
                <p14:nvPr/>
              </p14:nvContentPartPr>
              <p14:xfrm>
                <a:off x="6261680" y="4541560"/>
                <a:ext cx="14040" cy="54000"/>
              </p14:xfrm>
            </p:contentPart>
          </mc:Choice>
          <mc:Fallback xmlns="">
            <p:pic>
              <p:nvPicPr>
                <p:cNvPr id="311" name="Ink 310">
                  <a:extLst>
                    <a:ext uri="{FF2B5EF4-FFF2-40B4-BE49-F238E27FC236}">
                      <a16:creationId xmlns:a16="http://schemas.microsoft.com/office/drawing/2014/main" id="{C94C6AD8-6BE0-D436-2FBE-6E832F677978}"/>
                    </a:ext>
                  </a:extLst>
                </p:cNvPr>
                <p:cNvPicPr/>
                <p:nvPr/>
              </p:nvPicPr>
              <p:blipFill>
                <a:blip r:embed="rId238"/>
                <a:stretch>
                  <a:fillRect/>
                </a:stretch>
              </p:blipFill>
              <p:spPr>
                <a:xfrm>
                  <a:off x="6255560" y="4535440"/>
                  <a:ext cx="26280" cy="66240"/>
                </a:xfrm>
                <a:prstGeom prst="rect">
                  <a:avLst/>
                </a:prstGeom>
              </p:spPr>
            </p:pic>
          </mc:Fallback>
        </mc:AlternateContent>
        <mc:AlternateContent xmlns:mc="http://schemas.openxmlformats.org/markup-compatibility/2006" xmlns:p14="http://schemas.microsoft.com/office/powerpoint/2010/main">
          <mc:Choice Requires="p14">
            <p:contentPart p14:bwMode="auto" r:id="rId239">
              <p14:nvContentPartPr>
                <p14:cNvPr id="312" name="Ink 311">
                  <a:extLst>
                    <a:ext uri="{FF2B5EF4-FFF2-40B4-BE49-F238E27FC236}">
                      <a16:creationId xmlns:a16="http://schemas.microsoft.com/office/drawing/2014/main" id="{9FF2EBDD-A0F2-5979-0894-3C6E4B1528F5}"/>
                    </a:ext>
                  </a:extLst>
                </p14:cNvPr>
                <p14:cNvContentPartPr/>
                <p14:nvPr/>
              </p14:nvContentPartPr>
              <p14:xfrm>
                <a:off x="6257000" y="4614280"/>
                <a:ext cx="18720" cy="25560"/>
              </p14:xfrm>
            </p:contentPart>
          </mc:Choice>
          <mc:Fallback xmlns="">
            <p:pic>
              <p:nvPicPr>
                <p:cNvPr id="312" name="Ink 311">
                  <a:extLst>
                    <a:ext uri="{FF2B5EF4-FFF2-40B4-BE49-F238E27FC236}">
                      <a16:creationId xmlns:a16="http://schemas.microsoft.com/office/drawing/2014/main" id="{7195830B-A84F-2460-215D-672EDF84B2E2}"/>
                    </a:ext>
                  </a:extLst>
                </p:cNvPr>
                <p:cNvPicPr/>
                <p:nvPr/>
              </p:nvPicPr>
              <p:blipFill>
                <a:blip r:embed="rId240"/>
                <a:stretch>
                  <a:fillRect/>
                </a:stretch>
              </p:blipFill>
              <p:spPr>
                <a:xfrm>
                  <a:off x="6250880" y="4608160"/>
                  <a:ext cx="30960" cy="37800"/>
                </a:xfrm>
                <a:prstGeom prst="rect">
                  <a:avLst/>
                </a:prstGeom>
              </p:spPr>
            </p:pic>
          </mc:Fallback>
        </mc:AlternateContent>
        <mc:AlternateContent xmlns:mc="http://schemas.openxmlformats.org/markup-compatibility/2006" xmlns:p14="http://schemas.microsoft.com/office/powerpoint/2010/main">
          <mc:Choice Requires="p14">
            <p:contentPart p14:bwMode="auto" r:id="rId241">
              <p14:nvContentPartPr>
                <p14:cNvPr id="313" name="Ink 312">
                  <a:extLst>
                    <a:ext uri="{FF2B5EF4-FFF2-40B4-BE49-F238E27FC236}">
                      <a16:creationId xmlns:a16="http://schemas.microsoft.com/office/drawing/2014/main" id="{BF6E7365-82B7-812D-532A-8F02695F4386}"/>
                    </a:ext>
                  </a:extLst>
                </p14:cNvPr>
                <p14:cNvContentPartPr/>
                <p14:nvPr/>
              </p14:nvContentPartPr>
              <p14:xfrm>
                <a:off x="5215520" y="3975640"/>
                <a:ext cx="41040" cy="37440"/>
              </p14:xfrm>
            </p:contentPart>
          </mc:Choice>
          <mc:Fallback xmlns="">
            <p:pic>
              <p:nvPicPr>
                <p:cNvPr id="313" name="Ink 312">
                  <a:extLst>
                    <a:ext uri="{FF2B5EF4-FFF2-40B4-BE49-F238E27FC236}">
                      <a16:creationId xmlns:a16="http://schemas.microsoft.com/office/drawing/2014/main" id="{0EB93DF4-4A60-AA1A-5401-E5C00C46C9ED}"/>
                    </a:ext>
                  </a:extLst>
                </p:cNvPr>
                <p:cNvPicPr/>
                <p:nvPr/>
              </p:nvPicPr>
              <p:blipFill>
                <a:blip r:embed="rId242"/>
                <a:stretch>
                  <a:fillRect/>
                </a:stretch>
              </p:blipFill>
              <p:spPr>
                <a:xfrm>
                  <a:off x="5209400" y="3969520"/>
                  <a:ext cx="53280" cy="49680"/>
                </a:xfrm>
                <a:prstGeom prst="rect">
                  <a:avLst/>
                </a:prstGeom>
              </p:spPr>
            </p:pic>
          </mc:Fallback>
        </mc:AlternateContent>
        <mc:AlternateContent xmlns:mc="http://schemas.openxmlformats.org/markup-compatibility/2006" xmlns:p14="http://schemas.microsoft.com/office/powerpoint/2010/main">
          <mc:Choice Requires="p14">
            <p:contentPart p14:bwMode="auto" r:id="rId243">
              <p14:nvContentPartPr>
                <p14:cNvPr id="314" name="Ink 313">
                  <a:extLst>
                    <a:ext uri="{FF2B5EF4-FFF2-40B4-BE49-F238E27FC236}">
                      <a16:creationId xmlns:a16="http://schemas.microsoft.com/office/drawing/2014/main" id="{63C98A25-65ED-12AB-547B-E5786B0A0E7A}"/>
                    </a:ext>
                  </a:extLst>
                </p14:cNvPr>
                <p14:cNvContentPartPr/>
                <p14:nvPr/>
              </p14:nvContentPartPr>
              <p14:xfrm>
                <a:off x="5246840" y="3817960"/>
                <a:ext cx="252000" cy="174960"/>
              </p14:xfrm>
            </p:contentPart>
          </mc:Choice>
          <mc:Fallback xmlns="">
            <p:pic>
              <p:nvPicPr>
                <p:cNvPr id="314" name="Ink 313">
                  <a:extLst>
                    <a:ext uri="{FF2B5EF4-FFF2-40B4-BE49-F238E27FC236}">
                      <a16:creationId xmlns:a16="http://schemas.microsoft.com/office/drawing/2014/main" id="{2047833B-C5C5-0CE2-7235-82B04BE53A95}"/>
                    </a:ext>
                  </a:extLst>
                </p:cNvPr>
                <p:cNvPicPr/>
                <p:nvPr/>
              </p:nvPicPr>
              <p:blipFill>
                <a:blip r:embed="rId244"/>
                <a:stretch>
                  <a:fillRect/>
                </a:stretch>
              </p:blipFill>
              <p:spPr>
                <a:xfrm>
                  <a:off x="5240720" y="3811840"/>
                  <a:ext cx="264240" cy="187200"/>
                </a:xfrm>
                <a:prstGeom prst="rect">
                  <a:avLst/>
                </a:prstGeom>
              </p:spPr>
            </p:pic>
          </mc:Fallback>
        </mc:AlternateContent>
        <mc:AlternateContent xmlns:mc="http://schemas.openxmlformats.org/markup-compatibility/2006" xmlns:p14="http://schemas.microsoft.com/office/powerpoint/2010/main">
          <mc:Choice Requires="p14">
            <p:contentPart p14:bwMode="auto" r:id="rId245">
              <p14:nvContentPartPr>
                <p14:cNvPr id="315" name="Ink 314">
                  <a:extLst>
                    <a:ext uri="{FF2B5EF4-FFF2-40B4-BE49-F238E27FC236}">
                      <a16:creationId xmlns:a16="http://schemas.microsoft.com/office/drawing/2014/main" id="{268E4464-373A-D7CC-2873-48BDEC3260E4}"/>
                    </a:ext>
                  </a:extLst>
                </p14:cNvPr>
                <p14:cNvContentPartPr/>
                <p14:nvPr/>
              </p14:nvContentPartPr>
              <p14:xfrm>
                <a:off x="5514320" y="3708880"/>
                <a:ext cx="48600" cy="27720"/>
              </p14:xfrm>
            </p:contentPart>
          </mc:Choice>
          <mc:Fallback xmlns="">
            <p:pic>
              <p:nvPicPr>
                <p:cNvPr id="315" name="Ink 314">
                  <a:extLst>
                    <a:ext uri="{FF2B5EF4-FFF2-40B4-BE49-F238E27FC236}">
                      <a16:creationId xmlns:a16="http://schemas.microsoft.com/office/drawing/2014/main" id="{9AEC1E28-AF3F-9C53-88A6-B72743A3EDC4}"/>
                    </a:ext>
                  </a:extLst>
                </p:cNvPr>
                <p:cNvPicPr/>
                <p:nvPr/>
              </p:nvPicPr>
              <p:blipFill>
                <a:blip r:embed="rId246"/>
                <a:stretch>
                  <a:fillRect/>
                </a:stretch>
              </p:blipFill>
              <p:spPr>
                <a:xfrm>
                  <a:off x="5508200" y="3702760"/>
                  <a:ext cx="60840" cy="39960"/>
                </a:xfrm>
                <a:prstGeom prst="rect">
                  <a:avLst/>
                </a:prstGeom>
              </p:spPr>
            </p:pic>
          </mc:Fallback>
        </mc:AlternateContent>
        <mc:AlternateContent xmlns:mc="http://schemas.openxmlformats.org/markup-compatibility/2006" xmlns:p14="http://schemas.microsoft.com/office/powerpoint/2010/main">
          <mc:Choice Requires="p14">
            <p:contentPart p14:bwMode="auto" r:id="rId247">
              <p14:nvContentPartPr>
                <p14:cNvPr id="316" name="Ink 315">
                  <a:extLst>
                    <a:ext uri="{FF2B5EF4-FFF2-40B4-BE49-F238E27FC236}">
                      <a16:creationId xmlns:a16="http://schemas.microsoft.com/office/drawing/2014/main" id="{2C6163D1-820C-4F6E-F0CB-0A56ABC08647}"/>
                    </a:ext>
                  </a:extLst>
                </p14:cNvPr>
                <p14:cNvContentPartPr/>
                <p14:nvPr/>
              </p14:nvContentPartPr>
              <p14:xfrm>
                <a:off x="5751560" y="3557680"/>
                <a:ext cx="6120" cy="8640"/>
              </p14:xfrm>
            </p:contentPart>
          </mc:Choice>
          <mc:Fallback xmlns="">
            <p:pic>
              <p:nvPicPr>
                <p:cNvPr id="316" name="Ink 315">
                  <a:extLst>
                    <a:ext uri="{FF2B5EF4-FFF2-40B4-BE49-F238E27FC236}">
                      <a16:creationId xmlns:a16="http://schemas.microsoft.com/office/drawing/2014/main" id="{BA08B494-4881-32CA-8DF0-ED6474640668}"/>
                    </a:ext>
                  </a:extLst>
                </p:cNvPr>
                <p:cNvPicPr/>
                <p:nvPr/>
              </p:nvPicPr>
              <p:blipFill>
                <a:blip r:embed="rId248"/>
                <a:stretch>
                  <a:fillRect/>
                </a:stretch>
              </p:blipFill>
              <p:spPr>
                <a:xfrm>
                  <a:off x="5745440" y="3551560"/>
                  <a:ext cx="18360" cy="20880"/>
                </a:xfrm>
                <a:prstGeom prst="rect">
                  <a:avLst/>
                </a:prstGeom>
              </p:spPr>
            </p:pic>
          </mc:Fallback>
        </mc:AlternateContent>
        <mc:AlternateContent xmlns:mc="http://schemas.openxmlformats.org/markup-compatibility/2006" xmlns:p14="http://schemas.microsoft.com/office/powerpoint/2010/main">
          <mc:Choice Requires="p14">
            <p:contentPart p14:bwMode="auto" r:id="rId249">
              <p14:nvContentPartPr>
                <p14:cNvPr id="317" name="Ink 316">
                  <a:extLst>
                    <a:ext uri="{FF2B5EF4-FFF2-40B4-BE49-F238E27FC236}">
                      <a16:creationId xmlns:a16="http://schemas.microsoft.com/office/drawing/2014/main" id="{1743FD27-2C3F-7F1D-BC2E-560FC1CAA193}"/>
                    </a:ext>
                  </a:extLst>
                </p14:cNvPr>
                <p14:cNvContentPartPr/>
                <p14:nvPr/>
              </p14:nvContentPartPr>
              <p14:xfrm>
                <a:off x="5751560" y="3561640"/>
                <a:ext cx="360" cy="360"/>
              </p14:xfrm>
            </p:contentPart>
          </mc:Choice>
          <mc:Fallback xmlns="">
            <p:pic>
              <p:nvPicPr>
                <p:cNvPr id="317" name="Ink 316">
                  <a:extLst>
                    <a:ext uri="{FF2B5EF4-FFF2-40B4-BE49-F238E27FC236}">
                      <a16:creationId xmlns:a16="http://schemas.microsoft.com/office/drawing/2014/main" id="{575AB9B6-FB05-6047-7864-C1C5D7113203}"/>
                    </a:ext>
                  </a:extLst>
                </p:cNvPr>
                <p:cNvPicPr/>
                <p:nvPr/>
              </p:nvPicPr>
              <p:blipFill>
                <a:blip r:embed="rId39"/>
                <a:stretch>
                  <a:fillRect/>
                </a:stretch>
              </p:blipFill>
              <p:spPr>
                <a:xfrm>
                  <a:off x="5745440" y="355552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50">
              <p14:nvContentPartPr>
                <p14:cNvPr id="318" name="Ink 317">
                  <a:extLst>
                    <a:ext uri="{FF2B5EF4-FFF2-40B4-BE49-F238E27FC236}">
                      <a16:creationId xmlns:a16="http://schemas.microsoft.com/office/drawing/2014/main" id="{1977A4FF-D5A2-564C-EF18-177E7105980E}"/>
                    </a:ext>
                  </a:extLst>
                </p14:cNvPr>
                <p14:cNvContentPartPr/>
                <p14:nvPr/>
              </p14:nvContentPartPr>
              <p14:xfrm>
                <a:off x="5751560" y="3561640"/>
                <a:ext cx="360" cy="360"/>
              </p14:xfrm>
            </p:contentPart>
          </mc:Choice>
          <mc:Fallback xmlns="">
            <p:pic>
              <p:nvPicPr>
                <p:cNvPr id="318" name="Ink 317">
                  <a:extLst>
                    <a:ext uri="{FF2B5EF4-FFF2-40B4-BE49-F238E27FC236}">
                      <a16:creationId xmlns:a16="http://schemas.microsoft.com/office/drawing/2014/main" id="{AC493FE7-0970-66D0-8D41-6ECBDCEEA11F}"/>
                    </a:ext>
                  </a:extLst>
                </p:cNvPr>
                <p:cNvPicPr/>
                <p:nvPr/>
              </p:nvPicPr>
              <p:blipFill>
                <a:blip r:embed="rId39"/>
                <a:stretch>
                  <a:fillRect/>
                </a:stretch>
              </p:blipFill>
              <p:spPr>
                <a:xfrm>
                  <a:off x="5745440" y="355552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51">
              <p14:nvContentPartPr>
                <p14:cNvPr id="320" name="Ink 319">
                  <a:extLst>
                    <a:ext uri="{FF2B5EF4-FFF2-40B4-BE49-F238E27FC236}">
                      <a16:creationId xmlns:a16="http://schemas.microsoft.com/office/drawing/2014/main" id="{9DE3BE63-D716-7C2F-26AB-17E446FC1C35}"/>
                    </a:ext>
                  </a:extLst>
                </p14:cNvPr>
                <p14:cNvContentPartPr/>
                <p14:nvPr/>
              </p14:nvContentPartPr>
              <p14:xfrm>
                <a:off x="5939120" y="3325840"/>
                <a:ext cx="48600" cy="22680"/>
              </p14:xfrm>
            </p:contentPart>
          </mc:Choice>
          <mc:Fallback xmlns="">
            <p:pic>
              <p:nvPicPr>
                <p:cNvPr id="320" name="Ink 319">
                  <a:extLst>
                    <a:ext uri="{FF2B5EF4-FFF2-40B4-BE49-F238E27FC236}">
                      <a16:creationId xmlns:a16="http://schemas.microsoft.com/office/drawing/2014/main" id="{BC23B7BE-F930-9031-4F16-3438CE8C1BBD}"/>
                    </a:ext>
                  </a:extLst>
                </p:cNvPr>
                <p:cNvPicPr/>
                <p:nvPr/>
              </p:nvPicPr>
              <p:blipFill>
                <a:blip r:embed="rId252"/>
                <a:stretch>
                  <a:fillRect/>
                </a:stretch>
              </p:blipFill>
              <p:spPr>
                <a:xfrm>
                  <a:off x="5933000" y="3319720"/>
                  <a:ext cx="60840" cy="34920"/>
                </a:xfrm>
                <a:prstGeom prst="rect">
                  <a:avLst/>
                </a:prstGeom>
              </p:spPr>
            </p:pic>
          </mc:Fallback>
        </mc:AlternateContent>
        <mc:AlternateContent xmlns:mc="http://schemas.openxmlformats.org/markup-compatibility/2006" xmlns:p14="http://schemas.microsoft.com/office/powerpoint/2010/main">
          <mc:Choice Requires="p14">
            <p:contentPart p14:bwMode="auto" r:id="rId253">
              <p14:nvContentPartPr>
                <p14:cNvPr id="323" name="Ink 322">
                  <a:extLst>
                    <a:ext uri="{FF2B5EF4-FFF2-40B4-BE49-F238E27FC236}">
                      <a16:creationId xmlns:a16="http://schemas.microsoft.com/office/drawing/2014/main" id="{966CB99B-7816-1790-F388-C2BEF46E8116}"/>
                    </a:ext>
                  </a:extLst>
                </p14:cNvPr>
                <p14:cNvContentPartPr/>
                <p14:nvPr/>
              </p14:nvContentPartPr>
              <p14:xfrm>
                <a:off x="5528000" y="3362560"/>
                <a:ext cx="8280" cy="19800"/>
              </p14:xfrm>
            </p:contentPart>
          </mc:Choice>
          <mc:Fallback xmlns="">
            <p:pic>
              <p:nvPicPr>
                <p:cNvPr id="323" name="Ink 322">
                  <a:extLst>
                    <a:ext uri="{FF2B5EF4-FFF2-40B4-BE49-F238E27FC236}">
                      <a16:creationId xmlns:a16="http://schemas.microsoft.com/office/drawing/2014/main" id="{FFC483DC-4558-DC80-45D2-421A7DE81B1B}"/>
                    </a:ext>
                  </a:extLst>
                </p:cNvPr>
                <p:cNvPicPr/>
                <p:nvPr/>
              </p:nvPicPr>
              <p:blipFill>
                <a:blip r:embed="rId254"/>
                <a:stretch>
                  <a:fillRect/>
                </a:stretch>
              </p:blipFill>
              <p:spPr>
                <a:xfrm>
                  <a:off x="5521880" y="3356440"/>
                  <a:ext cx="20520" cy="320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55">
            <p14:nvContentPartPr>
              <p14:cNvPr id="332" name="Ink 331">
                <a:extLst>
                  <a:ext uri="{FF2B5EF4-FFF2-40B4-BE49-F238E27FC236}">
                    <a16:creationId xmlns:a16="http://schemas.microsoft.com/office/drawing/2014/main" id="{9AD29E6D-0528-D224-F97C-BAA69106D522}"/>
                  </a:ext>
                </a:extLst>
              </p14:cNvPr>
              <p14:cNvContentPartPr/>
              <p14:nvPr/>
            </p14:nvContentPartPr>
            <p14:xfrm>
              <a:off x="5795120" y="4594840"/>
              <a:ext cx="3600" cy="6480"/>
            </p14:xfrm>
          </p:contentPart>
        </mc:Choice>
        <mc:Fallback xmlns="">
          <p:pic>
            <p:nvPicPr>
              <p:cNvPr id="332" name="Ink 331">
                <a:extLst>
                  <a:ext uri="{FF2B5EF4-FFF2-40B4-BE49-F238E27FC236}">
                    <a16:creationId xmlns:a16="http://schemas.microsoft.com/office/drawing/2014/main" id="{D7F823BF-9E51-D673-9043-80B43A72AA28}"/>
                  </a:ext>
                </a:extLst>
              </p:cNvPr>
              <p:cNvPicPr/>
              <p:nvPr/>
            </p:nvPicPr>
            <p:blipFill>
              <a:blip r:embed="rId256"/>
              <a:stretch>
                <a:fillRect/>
              </a:stretch>
            </p:blipFill>
            <p:spPr>
              <a:xfrm>
                <a:off x="5789000" y="4588720"/>
                <a:ext cx="15840" cy="18720"/>
              </a:xfrm>
              <a:prstGeom prst="rect">
                <a:avLst/>
              </a:prstGeom>
            </p:spPr>
          </p:pic>
        </mc:Fallback>
      </mc:AlternateContent>
      <mc:AlternateContent xmlns:mc="http://schemas.openxmlformats.org/markup-compatibility/2006" xmlns:p14="http://schemas.microsoft.com/office/powerpoint/2010/main">
        <mc:Choice Requires="p14">
          <p:contentPart p14:bwMode="auto" r:id="rId257">
            <p14:nvContentPartPr>
              <p14:cNvPr id="333" name="Ink 332">
                <a:extLst>
                  <a:ext uri="{FF2B5EF4-FFF2-40B4-BE49-F238E27FC236}">
                    <a16:creationId xmlns:a16="http://schemas.microsoft.com/office/drawing/2014/main" id="{D19D4E79-CCDE-46B8-8DFE-DBF01BA5D691}"/>
                  </a:ext>
                </a:extLst>
              </p14:cNvPr>
              <p14:cNvContentPartPr/>
              <p14:nvPr/>
            </p14:nvContentPartPr>
            <p14:xfrm>
              <a:off x="5799080" y="4593400"/>
              <a:ext cx="8280" cy="101520"/>
            </p14:xfrm>
          </p:contentPart>
        </mc:Choice>
        <mc:Fallback xmlns="">
          <p:pic>
            <p:nvPicPr>
              <p:cNvPr id="333" name="Ink 332">
                <a:extLst>
                  <a:ext uri="{FF2B5EF4-FFF2-40B4-BE49-F238E27FC236}">
                    <a16:creationId xmlns:a16="http://schemas.microsoft.com/office/drawing/2014/main" id="{CEA63F78-7ADA-7154-F39E-18980A1FCFA9}"/>
                  </a:ext>
                </a:extLst>
              </p:cNvPr>
              <p:cNvPicPr/>
              <p:nvPr/>
            </p:nvPicPr>
            <p:blipFill>
              <a:blip r:embed="rId258"/>
              <a:stretch>
                <a:fillRect/>
              </a:stretch>
            </p:blipFill>
            <p:spPr>
              <a:xfrm>
                <a:off x="5792960" y="4587280"/>
                <a:ext cx="20520" cy="113760"/>
              </a:xfrm>
              <a:prstGeom prst="rect">
                <a:avLst/>
              </a:prstGeom>
            </p:spPr>
          </p:pic>
        </mc:Fallback>
      </mc:AlternateContent>
      <p:grpSp>
        <p:nvGrpSpPr>
          <p:cNvPr id="353" name="Group 352">
            <a:extLst>
              <a:ext uri="{FF2B5EF4-FFF2-40B4-BE49-F238E27FC236}">
                <a16:creationId xmlns:a16="http://schemas.microsoft.com/office/drawing/2014/main" id="{EA83D165-47E8-4F11-9CEE-120DACE90073}"/>
              </a:ext>
            </a:extLst>
          </p:cNvPr>
          <p:cNvGrpSpPr/>
          <p:nvPr/>
        </p:nvGrpSpPr>
        <p:grpSpPr>
          <a:xfrm>
            <a:off x="5088080" y="4771240"/>
            <a:ext cx="192240" cy="243720"/>
            <a:chOff x="5088080" y="4771240"/>
            <a:chExt cx="192240" cy="243720"/>
          </a:xfrm>
        </p:grpSpPr>
        <mc:AlternateContent xmlns:mc="http://schemas.openxmlformats.org/markup-compatibility/2006" xmlns:p14="http://schemas.microsoft.com/office/powerpoint/2010/main">
          <mc:Choice Requires="p14">
            <p:contentPart p14:bwMode="auto" r:id="rId259">
              <p14:nvContentPartPr>
                <p14:cNvPr id="342" name="Ink 341">
                  <a:extLst>
                    <a:ext uri="{FF2B5EF4-FFF2-40B4-BE49-F238E27FC236}">
                      <a16:creationId xmlns:a16="http://schemas.microsoft.com/office/drawing/2014/main" id="{26DBF8A5-5FA0-3B5D-91E6-F7EDAB301D51}"/>
                    </a:ext>
                  </a:extLst>
                </p14:cNvPr>
                <p14:cNvContentPartPr/>
                <p14:nvPr/>
              </p14:nvContentPartPr>
              <p14:xfrm>
                <a:off x="5137400" y="4771240"/>
                <a:ext cx="9360" cy="202680"/>
              </p14:xfrm>
            </p:contentPart>
          </mc:Choice>
          <mc:Fallback xmlns="">
            <p:pic>
              <p:nvPicPr>
                <p:cNvPr id="342" name="Ink 341">
                  <a:extLst>
                    <a:ext uri="{FF2B5EF4-FFF2-40B4-BE49-F238E27FC236}">
                      <a16:creationId xmlns:a16="http://schemas.microsoft.com/office/drawing/2014/main" id="{D88C0BA4-337F-0E89-2CB5-CCB1EEF64276}"/>
                    </a:ext>
                  </a:extLst>
                </p:cNvPr>
                <p:cNvPicPr/>
                <p:nvPr/>
              </p:nvPicPr>
              <p:blipFill>
                <a:blip r:embed="rId260"/>
                <a:stretch>
                  <a:fillRect/>
                </a:stretch>
              </p:blipFill>
              <p:spPr>
                <a:xfrm>
                  <a:off x="5131280" y="4765120"/>
                  <a:ext cx="21600" cy="214920"/>
                </a:xfrm>
                <a:prstGeom prst="rect">
                  <a:avLst/>
                </a:prstGeom>
              </p:spPr>
            </p:pic>
          </mc:Fallback>
        </mc:AlternateContent>
        <mc:AlternateContent xmlns:mc="http://schemas.openxmlformats.org/markup-compatibility/2006" xmlns:p14="http://schemas.microsoft.com/office/powerpoint/2010/main">
          <mc:Choice Requires="p14">
            <p:contentPart p14:bwMode="auto" r:id="rId261">
              <p14:nvContentPartPr>
                <p14:cNvPr id="343" name="Ink 342">
                  <a:extLst>
                    <a:ext uri="{FF2B5EF4-FFF2-40B4-BE49-F238E27FC236}">
                      <a16:creationId xmlns:a16="http://schemas.microsoft.com/office/drawing/2014/main" id="{4774643C-D3D2-DE75-6B8E-B8D1DE036B4A}"/>
                    </a:ext>
                  </a:extLst>
                </p14:cNvPr>
                <p14:cNvContentPartPr/>
                <p14:nvPr/>
              </p14:nvContentPartPr>
              <p14:xfrm>
                <a:off x="5088080" y="4879240"/>
                <a:ext cx="123840" cy="12600"/>
              </p14:xfrm>
            </p:contentPart>
          </mc:Choice>
          <mc:Fallback xmlns="">
            <p:pic>
              <p:nvPicPr>
                <p:cNvPr id="343" name="Ink 342">
                  <a:extLst>
                    <a:ext uri="{FF2B5EF4-FFF2-40B4-BE49-F238E27FC236}">
                      <a16:creationId xmlns:a16="http://schemas.microsoft.com/office/drawing/2014/main" id="{09C956B9-2571-8948-5889-A016876A8E4D}"/>
                    </a:ext>
                  </a:extLst>
                </p:cNvPr>
                <p:cNvPicPr/>
                <p:nvPr/>
              </p:nvPicPr>
              <p:blipFill>
                <a:blip r:embed="rId262"/>
                <a:stretch>
                  <a:fillRect/>
                </a:stretch>
              </p:blipFill>
              <p:spPr>
                <a:xfrm>
                  <a:off x="5081960" y="4873120"/>
                  <a:ext cx="136080" cy="24840"/>
                </a:xfrm>
                <a:prstGeom prst="rect">
                  <a:avLst/>
                </a:prstGeom>
              </p:spPr>
            </p:pic>
          </mc:Fallback>
        </mc:AlternateContent>
        <mc:AlternateContent xmlns:mc="http://schemas.openxmlformats.org/markup-compatibility/2006" xmlns:p14="http://schemas.microsoft.com/office/powerpoint/2010/main">
          <mc:Choice Requires="p14">
            <p:contentPart p14:bwMode="auto" r:id="rId263">
              <p14:nvContentPartPr>
                <p14:cNvPr id="344" name="Ink 343">
                  <a:extLst>
                    <a:ext uri="{FF2B5EF4-FFF2-40B4-BE49-F238E27FC236}">
                      <a16:creationId xmlns:a16="http://schemas.microsoft.com/office/drawing/2014/main" id="{6C95C754-2DEB-BD84-CC5E-7B25E8BC82C5}"/>
                    </a:ext>
                  </a:extLst>
                </p14:cNvPr>
                <p14:cNvContentPartPr/>
                <p14:nvPr/>
              </p14:nvContentPartPr>
              <p14:xfrm>
                <a:off x="5207600" y="4930360"/>
                <a:ext cx="72720" cy="84600"/>
              </p14:xfrm>
            </p:contentPart>
          </mc:Choice>
          <mc:Fallback xmlns="">
            <p:pic>
              <p:nvPicPr>
                <p:cNvPr id="344" name="Ink 343">
                  <a:extLst>
                    <a:ext uri="{FF2B5EF4-FFF2-40B4-BE49-F238E27FC236}">
                      <a16:creationId xmlns:a16="http://schemas.microsoft.com/office/drawing/2014/main" id="{8EC6552D-F804-E5BE-5238-43065A166DBC}"/>
                    </a:ext>
                  </a:extLst>
                </p:cNvPr>
                <p:cNvPicPr/>
                <p:nvPr/>
              </p:nvPicPr>
              <p:blipFill>
                <a:blip r:embed="rId264"/>
                <a:stretch>
                  <a:fillRect/>
                </a:stretch>
              </p:blipFill>
              <p:spPr>
                <a:xfrm>
                  <a:off x="5201480" y="4924240"/>
                  <a:ext cx="84960" cy="96840"/>
                </a:xfrm>
                <a:prstGeom prst="rect">
                  <a:avLst/>
                </a:prstGeom>
              </p:spPr>
            </p:pic>
          </mc:Fallback>
        </mc:AlternateContent>
      </p:grpSp>
      <p:grpSp>
        <p:nvGrpSpPr>
          <p:cNvPr id="352" name="Group 351">
            <a:extLst>
              <a:ext uri="{FF2B5EF4-FFF2-40B4-BE49-F238E27FC236}">
                <a16:creationId xmlns:a16="http://schemas.microsoft.com/office/drawing/2014/main" id="{E6EC82BA-6A31-4DDD-42C2-68E8A4A929DA}"/>
              </a:ext>
            </a:extLst>
          </p:cNvPr>
          <p:cNvGrpSpPr/>
          <p:nvPr/>
        </p:nvGrpSpPr>
        <p:grpSpPr>
          <a:xfrm>
            <a:off x="5686400" y="4817320"/>
            <a:ext cx="257400" cy="192960"/>
            <a:chOff x="5686400" y="4817320"/>
            <a:chExt cx="257400" cy="192960"/>
          </a:xfrm>
        </p:grpSpPr>
        <mc:AlternateContent xmlns:mc="http://schemas.openxmlformats.org/markup-compatibility/2006" xmlns:p14="http://schemas.microsoft.com/office/powerpoint/2010/main">
          <mc:Choice Requires="p14">
            <p:contentPart p14:bwMode="auto" r:id="rId265">
              <p14:nvContentPartPr>
                <p14:cNvPr id="345" name="Ink 344">
                  <a:extLst>
                    <a:ext uri="{FF2B5EF4-FFF2-40B4-BE49-F238E27FC236}">
                      <a16:creationId xmlns:a16="http://schemas.microsoft.com/office/drawing/2014/main" id="{D5CB1C7F-D011-E03B-4596-DC6873D8DE5D}"/>
                    </a:ext>
                  </a:extLst>
                </p14:cNvPr>
                <p14:cNvContentPartPr/>
                <p14:nvPr/>
              </p14:nvContentPartPr>
              <p14:xfrm>
                <a:off x="5721680" y="4817320"/>
                <a:ext cx="12600" cy="149040"/>
              </p14:xfrm>
            </p:contentPart>
          </mc:Choice>
          <mc:Fallback xmlns="">
            <p:pic>
              <p:nvPicPr>
                <p:cNvPr id="345" name="Ink 344">
                  <a:extLst>
                    <a:ext uri="{FF2B5EF4-FFF2-40B4-BE49-F238E27FC236}">
                      <a16:creationId xmlns:a16="http://schemas.microsoft.com/office/drawing/2014/main" id="{A876FFA3-1449-862F-56E9-7D92AC5160EB}"/>
                    </a:ext>
                  </a:extLst>
                </p:cNvPr>
                <p:cNvPicPr/>
                <p:nvPr/>
              </p:nvPicPr>
              <p:blipFill>
                <a:blip r:embed="rId266"/>
                <a:stretch>
                  <a:fillRect/>
                </a:stretch>
              </p:blipFill>
              <p:spPr>
                <a:xfrm>
                  <a:off x="5715560" y="4811200"/>
                  <a:ext cx="24840" cy="161280"/>
                </a:xfrm>
                <a:prstGeom prst="rect">
                  <a:avLst/>
                </a:prstGeom>
              </p:spPr>
            </p:pic>
          </mc:Fallback>
        </mc:AlternateContent>
        <mc:AlternateContent xmlns:mc="http://schemas.openxmlformats.org/markup-compatibility/2006" xmlns:p14="http://schemas.microsoft.com/office/powerpoint/2010/main">
          <mc:Choice Requires="p14">
            <p:contentPart p14:bwMode="auto" r:id="rId267">
              <p14:nvContentPartPr>
                <p14:cNvPr id="346" name="Ink 345">
                  <a:extLst>
                    <a:ext uri="{FF2B5EF4-FFF2-40B4-BE49-F238E27FC236}">
                      <a16:creationId xmlns:a16="http://schemas.microsoft.com/office/drawing/2014/main" id="{B39C98DD-8452-EEB1-86B0-3412606B48C6}"/>
                    </a:ext>
                  </a:extLst>
                </p14:cNvPr>
                <p14:cNvContentPartPr/>
                <p14:nvPr/>
              </p14:nvContentPartPr>
              <p14:xfrm>
                <a:off x="5686400" y="4913080"/>
                <a:ext cx="69480" cy="21240"/>
              </p14:xfrm>
            </p:contentPart>
          </mc:Choice>
          <mc:Fallback xmlns="">
            <p:pic>
              <p:nvPicPr>
                <p:cNvPr id="346" name="Ink 345">
                  <a:extLst>
                    <a:ext uri="{FF2B5EF4-FFF2-40B4-BE49-F238E27FC236}">
                      <a16:creationId xmlns:a16="http://schemas.microsoft.com/office/drawing/2014/main" id="{76A9E25F-1D56-2634-C072-1BF7BAB38F04}"/>
                    </a:ext>
                  </a:extLst>
                </p:cNvPr>
                <p:cNvPicPr/>
                <p:nvPr/>
              </p:nvPicPr>
              <p:blipFill>
                <a:blip r:embed="rId268"/>
                <a:stretch>
                  <a:fillRect/>
                </a:stretch>
              </p:blipFill>
              <p:spPr>
                <a:xfrm>
                  <a:off x="5680280" y="4906960"/>
                  <a:ext cx="81720" cy="33480"/>
                </a:xfrm>
                <a:prstGeom prst="rect">
                  <a:avLst/>
                </a:prstGeom>
              </p:spPr>
            </p:pic>
          </mc:Fallback>
        </mc:AlternateContent>
        <mc:AlternateContent xmlns:mc="http://schemas.openxmlformats.org/markup-compatibility/2006" xmlns:p14="http://schemas.microsoft.com/office/powerpoint/2010/main">
          <mc:Choice Requires="p14">
            <p:contentPart p14:bwMode="auto" r:id="rId269">
              <p14:nvContentPartPr>
                <p14:cNvPr id="347" name="Ink 346">
                  <a:extLst>
                    <a:ext uri="{FF2B5EF4-FFF2-40B4-BE49-F238E27FC236}">
                      <a16:creationId xmlns:a16="http://schemas.microsoft.com/office/drawing/2014/main" id="{36ED739F-77A4-E81F-5194-25538B16CC2D}"/>
                    </a:ext>
                  </a:extLst>
                </p14:cNvPr>
                <p14:cNvContentPartPr/>
                <p14:nvPr/>
              </p14:nvContentPartPr>
              <p14:xfrm>
                <a:off x="5833640" y="4872040"/>
                <a:ext cx="110160" cy="138240"/>
              </p14:xfrm>
            </p:contentPart>
          </mc:Choice>
          <mc:Fallback xmlns="">
            <p:pic>
              <p:nvPicPr>
                <p:cNvPr id="347" name="Ink 346">
                  <a:extLst>
                    <a:ext uri="{FF2B5EF4-FFF2-40B4-BE49-F238E27FC236}">
                      <a16:creationId xmlns:a16="http://schemas.microsoft.com/office/drawing/2014/main" id="{237F3030-F11E-0B24-47E0-3AF102DDACF4}"/>
                    </a:ext>
                  </a:extLst>
                </p:cNvPr>
                <p:cNvPicPr/>
                <p:nvPr/>
              </p:nvPicPr>
              <p:blipFill>
                <a:blip r:embed="rId270"/>
                <a:stretch>
                  <a:fillRect/>
                </a:stretch>
              </p:blipFill>
              <p:spPr>
                <a:xfrm>
                  <a:off x="5827520" y="4865920"/>
                  <a:ext cx="122400" cy="150480"/>
                </a:xfrm>
                <a:prstGeom prst="rect">
                  <a:avLst/>
                </a:prstGeom>
              </p:spPr>
            </p:pic>
          </mc:Fallback>
        </mc:AlternateContent>
      </p:grpSp>
      <p:grpSp>
        <p:nvGrpSpPr>
          <p:cNvPr id="351" name="Group 350">
            <a:extLst>
              <a:ext uri="{FF2B5EF4-FFF2-40B4-BE49-F238E27FC236}">
                <a16:creationId xmlns:a16="http://schemas.microsoft.com/office/drawing/2014/main" id="{4BD41660-E5D7-9051-8129-1F5085E912BE}"/>
              </a:ext>
            </a:extLst>
          </p:cNvPr>
          <p:cNvGrpSpPr/>
          <p:nvPr/>
        </p:nvGrpSpPr>
        <p:grpSpPr>
          <a:xfrm>
            <a:off x="6253760" y="4782400"/>
            <a:ext cx="164520" cy="207000"/>
            <a:chOff x="6253760" y="4782400"/>
            <a:chExt cx="164520" cy="207000"/>
          </a:xfrm>
        </p:grpSpPr>
        <mc:AlternateContent xmlns:mc="http://schemas.openxmlformats.org/markup-compatibility/2006" xmlns:p14="http://schemas.microsoft.com/office/powerpoint/2010/main">
          <mc:Choice Requires="p14">
            <p:contentPart p14:bwMode="auto" r:id="rId271">
              <p14:nvContentPartPr>
                <p14:cNvPr id="348" name="Ink 347">
                  <a:extLst>
                    <a:ext uri="{FF2B5EF4-FFF2-40B4-BE49-F238E27FC236}">
                      <a16:creationId xmlns:a16="http://schemas.microsoft.com/office/drawing/2014/main" id="{3597E91D-5259-7A5D-6FDF-4CACDAE735F0}"/>
                    </a:ext>
                  </a:extLst>
                </p14:cNvPr>
                <p14:cNvContentPartPr/>
                <p14:nvPr/>
              </p14:nvContentPartPr>
              <p14:xfrm>
                <a:off x="6300560" y="4782400"/>
                <a:ext cx="22680" cy="169920"/>
              </p14:xfrm>
            </p:contentPart>
          </mc:Choice>
          <mc:Fallback xmlns="">
            <p:pic>
              <p:nvPicPr>
                <p:cNvPr id="348" name="Ink 347">
                  <a:extLst>
                    <a:ext uri="{FF2B5EF4-FFF2-40B4-BE49-F238E27FC236}">
                      <a16:creationId xmlns:a16="http://schemas.microsoft.com/office/drawing/2014/main" id="{F05917DB-917D-0C49-71DD-18E13A6CDAF5}"/>
                    </a:ext>
                  </a:extLst>
                </p:cNvPr>
                <p:cNvPicPr/>
                <p:nvPr/>
              </p:nvPicPr>
              <p:blipFill>
                <a:blip r:embed="rId272"/>
                <a:stretch>
                  <a:fillRect/>
                </a:stretch>
              </p:blipFill>
              <p:spPr>
                <a:xfrm>
                  <a:off x="6294440" y="4776280"/>
                  <a:ext cx="34920" cy="182160"/>
                </a:xfrm>
                <a:prstGeom prst="rect">
                  <a:avLst/>
                </a:prstGeom>
              </p:spPr>
            </p:pic>
          </mc:Fallback>
        </mc:AlternateContent>
        <mc:AlternateContent xmlns:mc="http://schemas.openxmlformats.org/markup-compatibility/2006" xmlns:p14="http://schemas.microsoft.com/office/powerpoint/2010/main">
          <mc:Choice Requires="p14">
            <p:contentPart p14:bwMode="auto" r:id="rId273">
              <p14:nvContentPartPr>
                <p14:cNvPr id="349" name="Ink 348">
                  <a:extLst>
                    <a:ext uri="{FF2B5EF4-FFF2-40B4-BE49-F238E27FC236}">
                      <a16:creationId xmlns:a16="http://schemas.microsoft.com/office/drawing/2014/main" id="{32729240-BEA0-35B6-2B67-981FE421C51D}"/>
                    </a:ext>
                  </a:extLst>
                </p14:cNvPr>
                <p14:cNvContentPartPr/>
                <p14:nvPr/>
              </p14:nvContentPartPr>
              <p14:xfrm>
                <a:off x="6253760" y="4878880"/>
                <a:ext cx="117000" cy="36720"/>
              </p14:xfrm>
            </p:contentPart>
          </mc:Choice>
          <mc:Fallback xmlns="">
            <p:pic>
              <p:nvPicPr>
                <p:cNvPr id="349" name="Ink 348">
                  <a:extLst>
                    <a:ext uri="{FF2B5EF4-FFF2-40B4-BE49-F238E27FC236}">
                      <a16:creationId xmlns:a16="http://schemas.microsoft.com/office/drawing/2014/main" id="{6EFB8E6A-9F92-C9DA-B087-96BB7B289FB5}"/>
                    </a:ext>
                  </a:extLst>
                </p:cNvPr>
                <p:cNvPicPr/>
                <p:nvPr/>
              </p:nvPicPr>
              <p:blipFill>
                <a:blip r:embed="rId274"/>
                <a:stretch>
                  <a:fillRect/>
                </a:stretch>
              </p:blipFill>
              <p:spPr>
                <a:xfrm>
                  <a:off x="6247640" y="4872760"/>
                  <a:ext cx="129240" cy="48960"/>
                </a:xfrm>
                <a:prstGeom prst="rect">
                  <a:avLst/>
                </a:prstGeom>
              </p:spPr>
            </p:pic>
          </mc:Fallback>
        </mc:AlternateContent>
        <mc:AlternateContent xmlns:mc="http://schemas.openxmlformats.org/markup-compatibility/2006" xmlns:p14="http://schemas.microsoft.com/office/powerpoint/2010/main">
          <mc:Choice Requires="p14">
            <p:contentPart p14:bwMode="auto" r:id="rId275">
              <p14:nvContentPartPr>
                <p14:cNvPr id="350" name="Ink 349">
                  <a:extLst>
                    <a:ext uri="{FF2B5EF4-FFF2-40B4-BE49-F238E27FC236}">
                      <a16:creationId xmlns:a16="http://schemas.microsoft.com/office/drawing/2014/main" id="{73DEBD7A-DFAB-0D38-0A7D-42B5A61F0B3B}"/>
                    </a:ext>
                  </a:extLst>
                </p14:cNvPr>
                <p14:cNvContentPartPr/>
                <p14:nvPr/>
              </p14:nvContentPartPr>
              <p14:xfrm>
                <a:off x="6405320" y="4901200"/>
                <a:ext cx="12960" cy="88200"/>
              </p14:xfrm>
            </p:contentPart>
          </mc:Choice>
          <mc:Fallback xmlns="">
            <p:pic>
              <p:nvPicPr>
                <p:cNvPr id="350" name="Ink 349">
                  <a:extLst>
                    <a:ext uri="{FF2B5EF4-FFF2-40B4-BE49-F238E27FC236}">
                      <a16:creationId xmlns:a16="http://schemas.microsoft.com/office/drawing/2014/main" id="{E7FAC198-E668-0BF2-BD70-388264F770C1}"/>
                    </a:ext>
                  </a:extLst>
                </p:cNvPr>
                <p:cNvPicPr/>
                <p:nvPr/>
              </p:nvPicPr>
              <p:blipFill>
                <a:blip r:embed="rId276"/>
                <a:stretch>
                  <a:fillRect/>
                </a:stretch>
              </p:blipFill>
              <p:spPr>
                <a:xfrm>
                  <a:off x="6399200" y="4895080"/>
                  <a:ext cx="25200" cy="100440"/>
                </a:xfrm>
                <a:prstGeom prst="rect">
                  <a:avLst/>
                </a:prstGeom>
              </p:spPr>
            </p:pic>
          </mc:Fallback>
        </mc:AlternateContent>
      </p:grpSp>
      <p:grpSp>
        <p:nvGrpSpPr>
          <p:cNvPr id="357" name="Group 356">
            <a:extLst>
              <a:ext uri="{FF2B5EF4-FFF2-40B4-BE49-F238E27FC236}">
                <a16:creationId xmlns:a16="http://schemas.microsoft.com/office/drawing/2014/main" id="{DE12BFB3-3D05-7E60-5CBF-40059C9ED574}"/>
              </a:ext>
            </a:extLst>
          </p:cNvPr>
          <p:cNvGrpSpPr/>
          <p:nvPr/>
        </p:nvGrpSpPr>
        <p:grpSpPr>
          <a:xfrm>
            <a:off x="4258280" y="4086160"/>
            <a:ext cx="190800" cy="210600"/>
            <a:chOff x="4258280" y="4086160"/>
            <a:chExt cx="190800" cy="210600"/>
          </a:xfrm>
        </p:grpSpPr>
        <mc:AlternateContent xmlns:mc="http://schemas.openxmlformats.org/markup-compatibility/2006" xmlns:p14="http://schemas.microsoft.com/office/powerpoint/2010/main">
          <mc:Choice Requires="p14">
            <p:contentPart p14:bwMode="auto" r:id="rId277">
              <p14:nvContentPartPr>
                <p14:cNvPr id="354" name="Ink 353">
                  <a:extLst>
                    <a:ext uri="{FF2B5EF4-FFF2-40B4-BE49-F238E27FC236}">
                      <a16:creationId xmlns:a16="http://schemas.microsoft.com/office/drawing/2014/main" id="{59405473-0E6D-EE3C-2251-D23C8655B52B}"/>
                    </a:ext>
                  </a:extLst>
                </p14:cNvPr>
                <p14:cNvContentPartPr/>
                <p14:nvPr/>
              </p14:nvContentPartPr>
              <p14:xfrm>
                <a:off x="4285280" y="4086160"/>
                <a:ext cx="105840" cy="191880"/>
              </p14:xfrm>
            </p:contentPart>
          </mc:Choice>
          <mc:Fallback xmlns="">
            <p:pic>
              <p:nvPicPr>
                <p:cNvPr id="354" name="Ink 353">
                  <a:extLst>
                    <a:ext uri="{FF2B5EF4-FFF2-40B4-BE49-F238E27FC236}">
                      <a16:creationId xmlns:a16="http://schemas.microsoft.com/office/drawing/2014/main" id="{E73A8B23-E7BE-40B8-9CEF-5D027F476D22}"/>
                    </a:ext>
                  </a:extLst>
                </p:cNvPr>
                <p:cNvPicPr/>
                <p:nvPr/>
              </p:nvPicPr>
              <p:blipFill>
                <a:blip r:embed="rId278"/>
                <a:stretch>
                  <a:fillRect/>
                </a:stretch>
              </p:blipFill>
              <p:spPr>
                <a:xfrm>
                  <a:off x="4279160" y="4080040"/>
                  <a:ext cx="118080" cy="204120"/>
                </a:xfrm>
                <a:prstGeom prst="rect">
                  <a:avLst/>
                </a:prstGeom>
              </p:spPr>
            </p:pic>
          </mc:Fallback>
        </mc:AlternateContent>
        <mc:AlternateContent xmlns:mc="http://schemas.openxmlformats.org/markup-compatibility/2006" xmlns:p14="http://schemas.microsoft.com/office/powerpoint/2010/main">
          <mc:Choice Requires="p14">
            <p:contentPart p14:bwMode="auto" r:id="rId279">
              <p14:nvContentPartPr>
                <p14:cNvPr id="355" name="Ink 354">
                  <a:extLst>
                    <a:ext uri="{FF2B5EF4-FFF2-40B4-BE49-F238E27FC236}">
                      <a16:creationId xmlns:a16="http://schemas.microsoft.com/office/drawing/2014/main" id="{E4470C27-FB4C-0FEF-2DBA-1E8EC5D131D1}"/>
                    </a:ext>
                  </a:extLst>
                </p14:cNvPr>
                <p14:cNvContentPartPr/>
                <p14:nvPr/>
              </p14:nvContentPartPr>
              <p14:xfrm>
                <a:off x="4258280" y="4181200"/>
                <a:ext cx="111240" cy="69840"/>
              </p14:xfrm>
            </p:contentPart>
          </mc:Choice>
          <mc:Fallback xmlns="">
            <p:pic>
              <p:nvPicPr>
                <p:cNvPr id="355" name="Ink 354">
                  <a:extLst>
                    <a:ext uri="{FF2B5EF4-FFF2-40B4-BE49-F238E27FC236}">
                      <a16:creationId xmlns:a16="http://schemas.microsoft.com/office/drawing/2014/main" id="{E1426F9E-1256-4240-9671-0596D31D2183}"/>
                    </a:ext>
                  </a:extLst>
                </p:cNvPr>
                <p:cNvPicPr/>
                <p:nvPr/>
              </p:nvPicPr>
              <p:blipFill>
                <a:blip r:embed="rId280"/>
                <a:stretch>
                  <a:fillRect/>
                </a:stretch>
              </p:blipFill>
              <p:spPr>
                <a:xfrm>
                  <a:off x="4252160" y="4175080"/>
                  <a:ext cx="123480" cy="82080"/>
                </a:xfrm>
                <a:prstGeom prst="rect">
                  <a:avLst/>
                </a:prstGeom>
              </p:spPr>
            </p:pic>
          </mc:Fallback>
        </mc:AlternateContent>
        <mc:AlternateContent xmlns:mc="http://schemas.openxmlformats.org/markup-compatibility/2006" xmlns:p14="http://schemas.microsoft.com/office/powerpoint/2010/main">
          <mc:Choice Requires="p14">
            <p:contentPart p14:bwMode="auto" r:id="rId281">
              <p14:nvContentPartPr>
                <p14:cNvPr id="356" name="Ink 355">
                  <a:extLst>
                    <a:ext uri="{FF2B5EF4-FFF2-40B4-BE49-F238E27FC236}">
                      <a16:creationId xmlns:a16="http://schemas.microsoft.com/office/drawing/2014/main" id="{67002FAB-3B51-AE72-064D-85F677106358}"/>
                    </a:ext>
                  </a:extLst>
                </p14:cNvPr>
                <p14:cNvContentPartPr/>
                <p14:nvPr/>
              </p14:nvContentPartPr>
              <p14:xfrm>
                <a:off x="4408400" y="4212880"/>
                <a:ext cx="40680" cy="83880"/>
              </p14:xfrm>
            </p:contentPart>
          </mc:Choice>
          <mc:Fallback xmlns="">
            <p:pic>
              <p:nvPicPr>
                <p:cNvPr id="356" name="Ink 355">
                  <a:extLst>
                    <a:ext uri="{FF2B5EF4-FFF2-40B4-BE49-F238E27FC236}">
                      <a16:creationId xmlns:a16="http://schemas.microsoft.com/office/drawing/2014/main" id="{8A7461F2-47BE-4E32-019E-616D2FFF2883}"/>
                    </a:ext>
                  </a:extLst>
                </p:cNvPr>
                <p:cNvPicPr/>
                <p:nvPr/>
              </p:nvPicPr>
              <p:blipFill>
                <a:blip r:embed="rId282"/>
                <a:stretch>
                  <a:fillRect/>
                </a:stretch>
              </p:blipFill>
              <p:spPr>
                <a:xfrm>
                  <a:off x="4402280" y="4206760"/>
                  <a:ext cx="52920" cy="96120"/>
                </a:xfrm>
                <a:prstGeom prst="rect">
                  <a:avLst/>
                </a:prstGeom>
              </p:spPr>
            </p:pic>
          </mc:Fallback>
        </mc:AlternateContent>
      </p:grpSp>
      <p:grpSp>
        <p:nvGrpSpPr>
          <p:cNvPr id="361" name="Group 360">
            <a:extLst>
              <a:ext uri="{FF2B5EF4-FFF2-40B4-BE49-F238E27FC236}">
                <a16:creationId xmlns:a16="http://schemas.microsoft.com/office/drawing/2014/main" id="{5F720578-27CB-C96D-0914-CEFF6B93278D}"/>
              </a:ext>
            </a:extLst>
          </p:cNvPr>
          <p:cNvGrpSpPr/>
          <p:nvPr/>
        </p:nvGrpSpPr>
        <p:grpSpPr>
          <a:xfrm>
            <a:off x="4388960" y="3204880"/>
            <a:ext cx="138240" cy="320760"/>
            <a:chOff x="4388960" y="3204880"/>
            <a:chExt cx="138240" cy="320760"/>
          </a:xfrm>
        </p:grpSpPr>
        <mc:AlternateContent xmlns:mc="http://schemas.openxmlformats.org/markup-compatibility/2006" xmlns:p14="http://schemas.microsoft.com/office/powerpoint/2010/main">
          <mc:Choice Requires="p14">
            <p:contentPart p14:bwMode="auto" r:id="rId283">
              <p14:nvContentPartPr>
                <p14:cNvPr id="358" name="Ink 357">
                  <a:extLst>
                    <a:ext uri="{FF2B5EF4-FFF2-40B4-BE49-F238E27FC236}">
                      <a16:creationId xmlns:a16="http://schemas.microsoft.com/office/drawing/2014/main" id="{24BB4D51-1237-3D02-85C7-4CF6F4214487}"/>
                    </a:ext>
                  </a:extLst>
                </p14:cNvPr>
                <p14:cNvContentPartPr/>
                <p14:nvPr/>
              </p14:nvContentPartPr>
              <p14:xfrm>
                <a:off x="4402640" y="3204880"/>
                <a:ext cx="73440" cy="250920"/>
              </p14:xfrm>
            </p:contentPart>
          </mc:Choice>
          <mc:Fallback xmlns="">
            <p:pic>
              <p:nvPicPr>
                <p:cNvPr id="358" name="Ink 357">
                  <a:extLst>
                    <a:ext uri="{FF2B5EF4-FFF2-40B4-BE49-F238E27FC236}">
                      <a16:creationId xmlns:a16="http://schemas.microsoft.com/office/drawing/2014/main" id="{21714E4E-83F1-FAE0-8064-7C8E833AF452}"/>
                    </a:ext>
                  </a:extLst>
                </p:cNvPr>
                <p:cNvPicPr/>
                <p:nvPr/>
              </p:nvPicPr>
              <p:blipFill>
                <a:blip r:embed="rId284"/>
                <a:stretch>
                  <a:fillRect/>
                </a:stretch>
              </p:blipFill>
              <p:spPr>
                <a:xfrm>
                  <a:off x="4396520" y="3198760"/>
                  <a:ext cx="85680" cy="263160"/>
                </a:xfrm>
                <a:prstGeom prst="rect">
                  <a:avLst/>
                </a:prstGeom>
              </p:spPr>
            </p:pic>
          </mc:Fallback>
        </mc:AlternateContent>
        <mc:AlternateContent xmlns:mc="http://schemas.openxmlformats.org/markup-compatibility/2006" xmlns:p14="http://schemas.microsoft.com/office/powerpoint/2010/main">
          <mc:Choice Requires="p14">
            <p:contentPart p14:bwMode="auto" r:id="rId285">
              <p14:nvContentPartPr>
                <p14:cNvPr id="359" name="Ink 358">
                  <a:extLst>
                    <a:ext uri="{FF2B5EF4-FFF2-40B4-BE49-F238E27FC236}">
                      <a16:creationId xmlns:a16="http://schemas.microsoft.com/office/drawing/2014/main" id="{DED906C1-8656-DE6B-8D96-406EF798D788}"/>
                    </a:ext>
                  </a:extLst>
                </p14:cNvPr>
                <p14:cNvContentPartPr/>
                <p14:nvPr/>
              </p14:nvContentPartPr>
              <p14:xfrm>
                <a:off x="4388960" y="3369400"/>
                <a:ext cx="79920" cy="27720"/>
              </p14:xfrm>
            </p:contentPart>
          </mc:Choice>
          <mc:Fallback xmlns="">
            <p:pic>
              <p:nvPicPr>
                <p:cNvPr id="359" name="Ink 358">
                  <a:extLst>
                    <a:ext uri="{FF2B5EF4-FFF2-40B4-BE49-F238E27FC236}">
                      <a16:creationId xmlns:a16="http://schemas.microsoft.com/office/drawing/2014/main" id="{A3442776-FD9D-3C74-980A-24F617A6EC94}"/>
                    </a:ext>
                  </a:extLst>
                </p:cNvPr>
                <p:cNvPicPr/>
                <p:nvPr/>
              </p:nvPicPr>
              <p:blipFill>
                <a:blip r:embed="rId286"/>
                <a:stretch>
                  <a:fillRect/>
                </a:stretch>
              </p:blipFill>
              <p:spPr>
                <a:xfrm>
                  <a:off x="4382840" y="3363280"/>
                  <a:ext cx="92160" cy="39960"/>
                </a:xfrm>
                <a:prstGeom prst="rect">
                  <a:avLst/>
                </a:prstGeom>
              </p:spPr>
            </p:pic>
          </mc:Fallback>
        </mc:AlternateContent>
        <mc:AlternateContent xmlns:mc="http://schemas.openxmlformats.org/markup-compatibility/2006" xmlns:p14="http://schemas.microsoft.com/office/powerpoint/2010/main">
          <mc:Choice Requires="p14">
            <p:contentPart p14:bwMode="auto" r:id="rId287">
              <p14:nvContentPartPr>
                <p14:cNvPr id="360" name="Ink 359">
                  <a:extLst>
                    <a:ext uri="{FF2B5EF4-FFF2-40B4-BE49-F238E27FC236}">
                      <a16:creationId xmlns:a16="http://schemas.microsoft.com/office/drawing/2014/main" id="{F9D1D138-F6C3-97A1-F858-F8E45352EFDB}"/>
                    </a:ext>
                  </a:extLst>
                </p14:cNvPr>
                <p14:cNvContentPartPr/>
                <p14:nvPr/>
              </p14:nvContentPartPr>
              <p14:xfrm>
                <a:off x="4501280" y="3432400"/>
                <a:ext cx="25920" cy="93240"/>
              </p14:xfrm>
            </p:contentPart>
          </mc:Choice>
          <mc:Fallback xmlns="">
            <p:pic>
              <p:nvPicPr>
                <p:cNvPr id="360" name="Ink 359">
                  <a:extLst>
                    <a:ext uri="{FF2B5EF4-FFF2-40B4-BE49-F238E27FC236}">
                      <a16:creationId xmlns:a16="http://schemas.microsoft.com/office/drawing/2014/main" id="{EAF83C91-CFF6-EA53-2941-8DAC3B35D973}"/>
                    </a:ext>
                  </a:extLst>
                </p:cNvPr>
                <p:cNvPicPr/>
                <p:nvPr/>
              </p:nvPicPr>
              <p:blipFill>
                <a:blip r:embed="rId288"/>
                <a:stretch>
                  <a:fillRect/>
                </a:stretch>
              </p:blipFill>
              <p:spPr>
                <a:xfrm>
                  <a:off x="4495160" y="3426280"/>
                  <a:ext cx="38160" cy="105480"/>
                </a:xfrm>
                <a:prstGeom prst="rect">
                  <a:avLst/>
                </a:prstGeom>
              </p:spPr>
            </p:pic>
          </mc:Fallback>
        </mc:AlternateContent>
      </p:grpSp>
      <p:grpSp>
        <p:nvGrpSpPr>
          <p:cNvPr id="24" name="Group 23">
            <a:extLst>
              <a:ext uri="{FF2B5EF4-FFF2-40B4-BE49-F238E27FC236}">
                <a16:creationId xmlns:a16="http://schemas.microsoft.com/office/drawing/2014/main" id="{ED1037AE-8AF1-8FD3-E0CA-455FAD754E0C}"/>
              </a:ext>
            </a:extLst>
          </p:cNvPr>
          <p:cNvGrpSpPr/>
          <p:nvPr/>
        </p:nvGrpSpPr>
        <p:grpSpPr>
          <a:xfrm>
            <a:off x="3313009" y="4467120"/>
            <a:ext cx="96120" cy="308520"/>
            <a:chOff x="3313009" y="4467120"/>
            <a:chExt cx="96120" cy="308520"/>
          </a:xfrm>
        </p:grpSpPr>
        <mc:AlternateContent xmlns:mc="http://schemas.openxmlformats.org/markup-compatibility/2006" xmlns:p14="http://schemas.microsoft.com/office/powerpoint/2010/main">
          <mc:Choice Requires="p14">
            <p:contentPart p14:bwMode="auto" r:id="rId289">
              <p14:nvContentPartPr>
                <p14:cNvPr id="14" name="Ink 13">
                  <a:extLst>
                    <a:ext uri="{FF2B5EF4-FFF2-40B4-BE49-F238E27FC236}">
                      <a16:creationId xmlns:a16="http://schemas.microsoft.com/office/drawing/2014/main" id="{4BA472E1-48D9-06BD-D8FC-358156A573EE}"/>
                    </a:ext>
                  </a:extLst>
                </p14:cNvPr>
                <p14:cNvContentPartPr/>
                <p14:nvPr/>
              </p14:nvContentPartPr>
              <p14:xfrm>
                <a:off x="3331009" y="4467120"/>
                <a:ext cx="54360" cy="308520"/>
              </p14:xfrm>
            </p:contentPart>
          </mc:Choice>
          <mc:Fallback xmlns="">
            <p:pic>
              <p:nvPicPr>
                <p:cNvPr id="14" name="Ink 13">
                  <a:extLst>
                    <a:ext uri="{FF2B5EF4-FFF2-40B4-BE49-F238E27FC236}">
                      <a16:creationId xmlns:a16="http://schemas.microsoft.com/office/drawing/2014/main" id="{4BA472E1-48D9-06BD-D8FC-358156A573EE}"/>
                    </a:ext>
                  </a:extLst>
                </p:cNvPr>
                <p:cNvPicPr/>
                <p:nvPr/>
              </p:nvPicPr>
              <p:blipFill>
                <a:blip r:embed="rId147"/>
                <a:stretch>
                  <a:fillRect/>
                </a:stretch>
              </p:blipFill>
              <p:spPr>
                <a:xfrm>
                  <a:off x="3324889" y="4461000"/>
                  <a:ext cx="66600" cy="320760"/>
                </a:xfrm>
                <a:prstGeom prst="rect">
                  <a:avLst/>
                </a:prstGeom>
              </p:spPr>
            </p:pic>
          </mc:Fallback>
        </mc:AlternateContent>
        <mc:AlternateContent xmlns:mc="http://schemas.openxmlformats.org/markup-compatibility/2006" xmlns:p14="http://schemas.microsoft.com/office/powerpoint/2010/main">
          <mc:Choice Requires="p14">
            <p:contentPart p14:bwMode="auto" r:id="rId290">
              <p14:nvContentPartPr>
                <p14:cNvPr id="15" name="Ink 14">
                  <a:extLst>
                    <a:ext uri="{FF2B5EF4-FFF2-40B4-BE49-F238E27FC236}">
                      <a16:creationId xmlns:a16="http://schemas.microsoft.com/office/drawing/2014/main" id="{EA8687C8-23EC-DDA2-0566-E4EA8CBE7E8C}"/>
                    </a:ext>
                  </a:extLst>
                </p14:cNvPr>
                <p14:cNvContentPartPr/>
                <p14:nvPr/>
              </p14:nvContentPartPr>
              <p14:xfrm>
                <a:off x="3313009" y="4615800"/>
                <a:ext cx="96120" cy="6840"/>
              </p14:xfrm>
            </p:contentPart>
          </mc:Choice>
          <mc:Fallback xmlns="">
            <p:pic>
              <p:nvPicPr>
                <p:cNvPr id="15" name="Ink 14">
                  <a:extLst>
                    <a:ext uri="{FF2B5EF4-FFF2-40B4-BE49-F238E27FC236}">
                      <a16:creationId xmlns:a16="http://schemas.microsoft.com/office/drawing/2014/main" id="{EA8687C8-23EC-DDA2-0566-E4EA8CBE7E8C}"/>
                    </a:ext>
                  </a:extLst>
                </p:cNvPr>
                <p:cNvPicPr/>
                <p:nvPr/>
              </p:nvPicPr>
              <p:blipFill>
                <a:blip r:embed="rId149"/>
                <a:stretch>
                  <a:fillRect/>
                </a:stretch>
              </p:blipFill>
              <p:spPr>
                <a:xfrm>
                  <a:off x="3306889" y="4609680"/>
                  <a:ext cx="108360" cy="19080"/>
                </a:xfrm>
                <a:prstGeom prst="rect">
                  <a:avLst/>
                </a:prstGeom>
              </p:spPr>
            </p:pic>
          </mc:Fallback>
        </mc:AlternateContent>
      </p:grpSp>
      <p:grpSp>
        <p:nvGrpSpPr>
          <p:cNvPr id="34" name="Group 33">
            <a:extLst>
              <a:ext uri="{FF2B5EF4-FFF2-40B4-BE49-F238E27FC236}">
                <a16:creationId xmlns:a16="http://schemas.microsoft.com/office/drawing/2014/main" id="{EBF7EEF1-3D07-3259-BDD7-E29896D2F872}"/>
              </a:ext>
            </a:extLst>
          </p:cNvPr>
          <p:cNvGrpSpPr/>
          <p:nvPr/>
        </p:nvGrpSpPr>
        <p:grpSpPr>
          <a:xfrm>
            <a:off x="1271449" y="2564880"/>
            <a:ext cx="550440" cy="388440"/>
            <a:chOff x="1271449" y="2564880"/>
            <a:chExt cx="550440" cy="388440"/>
          </a:xfrm>
        </p:grpSpPr>
        <mc:AlternateContent xmlns:mc="http://schemas.openxmlformats.org/markup-compatibility/2006" xmlns:p14="http://schemas.microsoft.com/office/powerpoint/2010/main">
          <mc:Choice Requires="p14">
            <p:contentPart p14:bwMode="auto" r:id="rId291">
              <p14:nvContentPartPr>
                <p14:cNvPr id="28" name="Ink 27">
                  <a:extLst>
                    <a:ext uri="{FF2B5EF4-FFF2-40B4-BE49-F238E27FC236}">
                      <a16:creationId xmlns:a16="http://schemas.microsoft.com/office/drawing/2014/main" id="{D6C39C21-4298-27BE-5F55-2E873F0AFEFF}"/>
                    </a:ext>
                  </a:extLst>
                </p14:cNvPr>
                <p14:cNvContentPartPr/>
                <p14:nvPr/>
              </p14:nvContentPartPr>
              <p14:xfrm>
                <a:off x="1332649" y="2702760"/>
                <a:ext cx="100800" cy="250560"/>
              </p14:xfrm>
            </p:contentPart>
          </mc:Choice>
          <mc:Fallback xmlns="">
            <p:pic>
              <p:nvPicPr>
                <p:cNvPr id="28" name="Ink 27">
                  <a:extLst>
                    <a:ext uri="{FF2B5EF4-FFF2-40B4-BE49-F238E27FC236}">
                      <a16:creationId xmlns:a16="http://schemas.microsoft.com/office/drawing/2014/main" id="{D6C39C21-4298-27BE-5F55-2E873F0AFEFF}"/>
                    </a:ext>
                  </a:extLst>
                </p:cNvPr>
                <p:cNvPicPr/>
                <p:nvPr/>
              </p:nvPicPr>
              <p:blipFill>
                <a:blip r:embed="rId151"/>
                <a:stretch>
                  <a:fillRect/>
                </a:stretch>
              </p:blipFill>
              <p:spPr>
                <a:xfrm>
                  <a:off x="1326529" y="2696640"/>
                  <a:ext cx="113040" cy="262800"/>
                </a:xfrm>
                <a:prstGeom prst="rect">
                  <a:avLst/>
                </a:prstGeom>
              </p:spPr>
            </p:pic>
          </mc:Fallback>
        </mc:AlternateContent>
        <mc:AlternateContent xmlns:mc="http://schemas.openxmlformats.org/markup-compatibility/2006" xmlns:p14="http://schemas.microsoft.com/office/powerpoint/2010/main">
          <mc:Choice Requires="p14">
            <p:contentPart p14:bwMode="auto" r:id="rId292">
              <p14:nvContentPartPr>
                <p14:cNvPr id="29" name="Ink 28">
                  <a:extLst>
                    <a:ext uri="{FF2B5EF4-FFF2-40B4-BE49-F238E27FC236}">
                      <a16:creationId xmlns:a16="http://schemas.microsoft.com/office/drawing/2014/main" id="{4B0659D2-CC40-1153-90C3-F52C32AAE93D}"/>
                    </a:ext>
                  </a:extLst>
                </p14:cNvPr>
                <p14:cNvContentPartPr/>
                <p14:nvPr/>
              </p14:nvContentPartPr>
              <p14:xfrm>
                <a:off x="1271449" y="2868720"/>
                <a:ext cx="165600" cy="24480"/>
              </p14:xfrm>
            </p:contentPart>
          </mc:Choice>
          <mc:Fallback xmlns="">
            <p:pic>
              <p:nvPicPr>
                <p:cNvPr id="29" name="Ink 28">
                  <a:extLst>
                    <a:ext uri="{FF2B5EF4-FFF2-40B4-BE49-F238E27FC236}">
                      <a16:creationId xmlns:a16="http://schemas.microsoft.com/office/drawing/2014/main" id="{4B0659D2-CC40-1153-90C3-F52C32AAE93D}"/>
                    </a:ext>
                  </a:extLst>
                </p:cNvPr>
                <p:cNvPicPr/>
                <p:nvPr/>
              </p:nvPicPr>
              <p:blipFill>
                <a:blip r:embed="rId153"/>
                <a:stretch>
                  <a:fillRect/>
                </a:stretch>
              </p:blipFill>
              <p:spPr>
                <a:xfrm>
                  <a:off x="1265329" y="2862600"/>
                  <a:ext cx="177840" cy="36720"/>
                </a:xfrm>
                <a:prstGeom prst="rect">
                  <a:avLst/>
                </a:prstGeom>
              </p:spPr>
            </p:pic>
          </mc:Fallback>
        </mc:AlternateContent>
        <mc:AlternateContent xmlns:mc="http://schemas.openxmlformats.org/markup-compatibility/2006" xmlns:p14="http://schemas.microsoft.com/office/powerpoint/2010/main">
          <mc:Choice Requires="p14">
            <p:contentPart p14:bwMode="auto" r:id="rId293">
              <p14:nvContentPartPr>
                <p14:cNvPr id="30" name="Ink 29">
                  <a:extLst>
                    <a:ext uri="{FF2B5EF4-FFF2-40B4-BE49-F238E27FC236}">
                      <a16:creationId xmlns:a16="http://schemas.microsoft.com/office/drawing/2014/main" id="{AA975473-6E18-C387-635A-16A538DAC221}"/>
                    </a:ext>
                  </a:extLst>
                </p14:cNvPr>
                <p14:cNvContentPartPr/>
                <p14:nvPr/>
              </p14:nvContentPartPr>
              <p14:xfrm>
                <a:off x="1475929" y="2695920"/>
                <a:ext cx="119160" cy="207360"/>
              </p14:xfrm>
            </p:contentPart>
          </mc:Choice>
          <mc:Fallback xmlns="">
            <p:pic>
              <p:nvPicPr>
                <p:cNvPr id="30" name="Ink 29">
                  <a:extLst>
                    <a:ext uri="{FF2B5EF4-FFF2-40B4-BE49-F238E27FC236}">
                      <a16:creationId xmlns:a16="http://schemas.microsoft.com/office/drawing/2014/main" id="{AA975473-6E18-C387-635A-16A538DAC221}"/>
                    </a:ext>
                  </a:extLst>
                </p:cNvPr>
                <p:cNvPicPr/>
                <p:nvPr/>
              </p:nvPicPr>
              <p:blipFill>
                <a:blip r:embed="rId156"/>
                <a:stretch>
                  <a:fillRect/>
                </a:stretch>
              </p:blipFill>
              <p:spPr>
                <a:xfrm>
                  <a:off x="1469809" y="2689800"/>
                  <a:ext cx="131400" cy="219600"/>
                </a:xfrm>
                <a:prstGeom prst="rect">
                  <a:avLst/>
                </a:prstGeom>
              </p:spPr>
            </p:pic>
          </mc:Fallback>
        </mc:AlternateContent>
        <mc:AlternateContent xmlns:mc="http://schemas.openxmlformats.org/markup-compatibility/2006" xmlns:p14="http://schemas.microsoft.com/office/powerpoint/2010/main">
          <mc:Choice Requires="p14">
            <p:contentPart p14:bwMode="auto" r:id="rId294">
              <p14:nvContentPartPr>
                <p14:cNvPr id="31" name="Ink 30">
                  <a:extLst>
                    <a:ext uri="{FF2B5EF4-FFF2-40B4-BE49-F238E27FC236}">
                      <a16:creationId xmlns:a16="http://schemas.microsoft.com/office/drawing/2014/main" id="{21944C34-5DDC-5E32-BB44-D584B26EE4FA}"/>
                    </a:ext>
                  </a:extLst>
                </p14:cNvPr>
                <p14:cNvContentPartPr/>
                <p14:nvPr/>
              </p14:nvContentPartPr>
              <p14:xfrm>
                <a:off x="1583929" y="2654160"/>
                <a:ext cx="94680" cy="207000"/>
              </p14:xfrm>
            </p:contentPart>
          </mc:Choice>
          <mc:Fallback xmlns="">
            <p:pic>
              <p:nvPicPr>
                <p:cNvPr id="31" name="Ink 30">
                  <a:extLst>
                    <a:ext uri="{FF2B5EF4-FFF2-40B4-BE49-F238E27FC236}">
                      <a16:creationId xmlns:a16="http://schemas.microsoft.com/office/drawing/2014/main" id="{21944C34-5DDC-5E32-BB44-D584B26EE4FA}"/>
                    </a:ext>
                  </a:extLst>
                </p:cNvPr>
                <p:cNvPicPr/>
                <p:nvPr/>
              </p:nvPicPr>
              <p:blipFill>
                <a:blip r:embed="rId158"/>
                <a:stretch>
                  <a:fillRect/>
                </a:stretch>
              </p:blipFill>
              <p:spPr>
                <a:xfrm>
                  <a:off x="1577809" y="2648040"/>
                  <a:ext cx="106920" cy="219240"/>
                </a:xfrm>
                <a:prstGeom prst="rect">
                  <a:avLst/>
                </a:prstGeom>
              </p:spPr>
            </p:pic>
          </mc:Fallback>
        </mc:AlternateContent>
        <mc:AlternateContent xmlns:mc="http://schemas.openxmlformats.org/markup-compatibility/2006" xmlns:p14="http://schemas.microsoft.com/office/powerpoint/2010/main">
          <mc:Choice Requires="p14">
            <p:contentPart p14:bwMode="auto" r:id="rId295">
              <p14:nvContentPartPr>
                <p14:cNvPr id="32" name="Ink 31">
                  <a:extLst>
                    <a:ext uri="{FF2B5EF4-FFF2-40B4-BE49-F238E27FC236}">
                      <a16:creationId xmlns:a16="http://schemas.microsoft.com/office/drawing/2014/main" id="{44879731-A71D-99E4-D0AA-39165D6C5EB8}"/>
                    </a:ext>
                  </a:extLst>
                </p14:cNvPr>
                <p14:cNvContentPartPr/>
                <p14:nvPr/>
              </p14:nvContentPartPr>
              <p14:xfrm>
                <a:off x="1598329" y="2703120"/>
                <a:ext cx="104760" cy="63720"/>
              </p14:xfrm>
            </p:contentPart>
          </mc:Choice>
          <mc:Fallback xmlns="">
            <p:pic>
              <p:nvPicPr>
                <p:cNvPr id="32" name="Ink 31">
                  <a:extLst>
                    <a:ext uri="{FF2B5EF4-FFF2-40B4-BE49-F238E27FC236}">
                      <a16:creationId xmlns:a16="http://schemas.microsoft.com/office/drawing/2014/main" id="{44879731-A71D-99E4-D0AA-39165D6C5EB8}"/>
                    </a:ext>
                  </a:extLst>
                </p:cNvPr>
                <p:cNvPicPr/>
                <p:nvPr/>
              </p:nvPicPr>
              <p:blipFill>
                <a:blip r:embed="rId160"/>
                <a:stretch>
                  <a:fillRect/>
                </a:stretch>
              </p:blipFill>
              <p:spPr>
                <a:xfrm>
                  <a:off x="1592209" y="2697000"/>
                  <a:ext cx="117000" cy="75960"/>
                </a:xfrm>
                <a:prstGeom prst="rect">
                  <a:avLst/>
                </a:prstGeom>
              </p:spPr>
            </p:pic>
          </mc:Fallback>
        </mc:AlternateContent>
        <mc:AlternateContent xmlns:mc="http://schemas.openxmlformats.org/markup-compatibility/2006" xmlns:p14="http://schemas.microsoft.com/office/powerpoint/2010/main">
          <mc:Choice Requires="p14">
            <p:contentPart p14:bwMode="auto" r:id="rId296">
              <p14:nvContentPartPr>
                <p14:cNvPr id="33" name="Ink 32">
                  <a:extLst>
                    <a:ext uri="{FF2B5EF4-FFF2-40B4-BE49-F238E27FC236}">
                      <a16:creationId xmlns:a16="http://schemas.microsoft.com/office/drawing/2014/main" id="{22DE0102-C014-E890-BE1A-0900DC047906}"/>
                    </a:ext>
                  </a:extLst>
                </p14:cNvPr>
                <p14:cNvContentPartPr/>
                <p14:nvPr/>
              </p14:nvContentPartPr>
              <p14:xfrm>
                <a:off x="1641529" y="2564880"/>
                <a:ext cx="180360" cy="294480"/>
              </p14:xfrm>
            </p:contentPart>
          </mc:Choice>
          <mc:Fallback xmlns="">
            <p:pic>
              <p:nvPicPr>
                <p:cNvPr id="33" name="Ink 32">
                  <a:extLst>
                    <a:ext uri="{FF2B5EF4-FFF2-40B4-BE49-F238E27FC236}">
                      <a16:creationId xmlns:a16="http://schemas.microsoft.com/office/drawing/2014/main" id="{22DE0102-C014-E890-BE1A-0900DC047906}"/>
                    </a:ext>
                  </a:extLst>
                </p:cNvPr>
                <p:cNvPicPr/>
                <p:nvPr/>
              </p:nvPicPr>
              <p:blipFill>
                <a:blip r:embed="rId162"/>
                <a:stretch>
                  <a:fillRect/>
                </a:stretch>
              </p:blipFill>
              <p:spPr>
                <a:xfrm>
                  <a:off x="1635409" y="2558760"/>
                  <a:ext cx="192600" cy="3067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97">
            <p14:nvContentPartPr>
              <p14:cNvPr id="35" name="Ink 34">
                <a:extLst>
                  <a:ext uri="{FF2B5EF4-FFF2-40B4-BE49-F238E27FC236}">
                    <a16:creationId xmlns:a16="http://schemas.microsoft.com/office/drawing/2014/main" id="{24CE6811-1D74-5A4E-45C9-F65F08BB0F33}"/>
                  </a:ext>
                </a:extLst>
              </p14:cNvPr>
              <p14:cNvContentPartPr/>
              <p14:nvPr/>
            </p14:nvContentPartPr>
            <p14:xfrm>
              <a:off x="1350289" y="3457680"/>
              <a:ext cx="7560" cy="89640"/>
            </p14:xfrm>
          </p:contentPart>
        </mc:Choice>
        <mc:Fallback xmlns="">
          <p:pic>
            <p:nvPicPr>
              <p:cNvPr id="35" name="Ink 34">
                <a:extLst>
                  <a:ext uri="{FF2B5EF4-FFF2-40B4-BE49-F238E27FC236}">
                    <a16:creationId xmlns:a16="http://schemas.microsoft.com/office/drawing/2014/main" id="{24CE6811-1D74-5A4E-45C9-F65F08BB0F33}"/>
                  </a:ext>
                </a:extLst>
              </p:cNvPr>
              <p:cNvPicPr/>
              <p:nvPr/>
            </p:nvPicPr>
            <p:blipFill>
              <a:blip r:embed="rId165"/>
              <a:stretch>
                <a:fillRect/>
              </a:stretch>
            </p:blipFill>
            <p:spPr>
              <a:xfrm>
                <a:off x="1344169" y="3451560"/>
                <a:ext cx="19800" cy="101880"/>
              </a:xfrm>
              <a:prstGeom prst="rect">
                <a:avLst/>
              </a:prstGeom>
            </p:spPr>
          </p:pic>
        </mc:Fallback>
      </mc:AlternateContent>
    </p:spTree>
    <p:extLst>
      <p:ext uri="{BB962C8B-B14F-4D97-AF65-F5344CB8AC3E}">
        <p14:creationId xmlns:p14="http://schemas.microsoft.com/office/powerpoint/2010/main" val="2267364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6B6516-799A-D6A8-3FB0-C1F90EBBBC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E19FCD-E653-6ED7-8C96-CC8CF3427B8E}"/>
              </a:ext>
            </a:extLst>
          </p:cNvPr>
          <p:cNvSpPr>
            <a:spLocks noGrp="1"/>
          </p:cNvSpPr>
          <p:nvPr>
            <p:ph type="title"/>
          </p:nvPr>
        </p:nvSpPr>
        <p:spPr/>
        <p:txBody>
          <a:bodyPr/>
          <a:lstStyle/>
          <a:p>
            <a:r>
              <a:rPr lang="en-US" dirty="0"/>
              <a:t>CSA Background</a:t>
            </a:r>
          </a:p>
        </p:txBody>
      </p:sp>
      <p:sp>
        <p:nvSpPr>
          <p:cNvPr id="3" name="Content Placeholder 2">
            <a:extLst>
              <a:ext uri="{FF2B5EF4-FFF2-40B4-BE49-F238E27FC236}">
                <a16:creationId xmlns:a16="http://schemas.microsoft.com/office/drawing/2014/main" id="{D3C73D7E-71B1-F1EB-D96F-C4CCE4A739BA}"/>
              </a:ext>
            </a:extLst>
          </p:cNvPr>
          <p:cNvSpPr>
            <a:spLocks noGrp="1"/>
          </p:cNvSpPr>
          <p:nvPr>
            <p:ph idx="1"/>
          </p:nvPr>
        </p:nvSpPr>
        <p:spPr/>
        <p:txBody>
          <a:bodyPr/>
          <a:lstStyle/>
          <a:p>
            <a:r>
              <a:rPr lang="en-US" dirty="0"/>
              <a:t>Now draw the instantaneous frequency plot after pulse compression</a:t>
            </a:r>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A746C823-B83C-E846-F02C-467AE9E673B8}"/>
                  </a:ext>
                </a:extLst>
              </p14:cNvPr>
              <p14:cNvContentPartPr/>
              <p14:nvPr/>
            </p14:nvContentPartPr>
            <p14:xfrm>
              <a:off x="1501400" y="3006160"/>
              <a:ext cx="231480" cy="1744560"/>
            </p14:xfrm>
          </p:contentPart>
        </mc:Choice>
        <mc:Fallback xmlns="">
          <p:pic>
            <p:nvPicPr>
              <p:cNvPr id="4" name="Ink 3">
                <a:extLst>
                  <a:ext uri="{FF2B5EF4-FFF2-40B4-BE49-F238E27FC236}">
                    <a16:creationId xmlns:a16="http://schemas.microsoft.com/office/drawing/2014/main" id="{A746C823-B83C-E846-F02C-467AE9E673B8}"/>
                  </a:ext>
                </a:extLst>
              </p:cNvPr>
              <p:cNvPicPr/>
              <p:nvPr/>
            </p:nvPicPr>
            <p:blipFill>
              <a:blip r:embed="rId3"/>
              <a:stretch>
                <a:fillRect/>
              </a:stretch>
            </p:blipFill>
            <p:spPr>
              <a:xfrm>
                <a:off x="1495280" y="3000040"/>
                <a:ext cx="243720" cy="17568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7" name="Ink 6">
                <a:extLst>
                  <a:ext uri="{FF2B5EF4-FFF2-40B4-BE49-F238E27FC236}">
                    <a16:creationId xmlns:a16="http://schemas.microsoft.com/office/drawing/2014/main" id="{B9988C06-5483-18C3-8713-260953C184CF}"/>
                  </a:ext>
                </a:extLst>
              </p14:cNvPr>
              <p14:cNvContentPartPr/>
              <p14:nvPr/>
            </p14:nvContentPartPr>
            <p14:xfrm>
              <a:off x="2056880" y="4784560"/>
              <a:ext cx="6120" cy="201600"/>
            </p14:xfrm>
          </p:contentPart>
        </mc:Choice>
        <mc:Fallback xmlns="">
          <p:pic>
            <p:nvPicPr>
              <p:cNvPr id="7" name="Ink 6">
                <a:extLst>
                  <a:ext uri="{FF2B5EF4-FFF2-40B4-BE49-F238E27FC236}">
                    <a16:creationId xmlns:a16="http://schemas.microsoft.com/office/drawing/2014/main" id="{B9988C06-5483-18C3-8713-260953C184CF}"/>
                  </a:ext>
                </a:extLst>
              </p:cNvPr>
              <p:cNvPicPr/>
              <p:nvPr/>
            </p:nvPicPr>
            <p:blipFill>
              <a:blip r:embed="rId5"/>
              <a:stretch>
                <a:fillRect/>
              </a:stretch>
            </p:blipFill>
            <p:spPr>
              <a:xfrm>
                <a:off x="2050760" y="4778440"/>
                <a:ext cx="18360" cy="2138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8" name="Ink 7">
                <a:extLst>
                  <a:ext uri="{FF2B5EF4-FFF2-40B4-BE49-F238E27FC236}">
                    <a16:creationId xmlns:a16="http://schemas.microsoft.com/office/drawing/2014/main" id="{E3066939-7A57-E3AE-AC8D-5B9D43A552DE}"/>
                  </a:ext>
                </a:extLst>
              </p14:cNvPr>
              <p14:cNvContentPartPr/>
              <p14:nvPr/>
            </p14:nvContentPartPr>
            <p14:xfrm>
              <a:off x="2026640" y="4903360"/>
              <a:ext cx="83880" cy="14400"/>
            </p14:xfrm>
          </p:contentPart>
        </mc:Choice>
        <mc:Fallback xmlns="">
          <p:pic>
            <p:nvPicPr>
              <p:cNvPr id="8" name="Ink 7">
                <a:extLst>
                  <a:ext uri="{FF2B5EF4-FFF2-40B4-BE49-F238E27FC236}">
                    <a16:creationId xmlns:a16="http://schemas.microsoft.com/office/drawing/2014/main" id="{E3066939-7A57-E3AE-AC8D-5B9D43A552DE}"/>
                  </a:ext>
                </a:extLst>
              </p:cNvPr>
              <p:cNvPicPr/>
              <p:nvPr/>
            </p:nvPicPr>
            <p:blipFill>
              <a:blip r:embed="rId7"/>
              <a:stretch>
                <a:fillRect/>
              </a:stretch>
            </p:blipFill>
            <p:spPr>
              <a:xfrm>
                <a:off x="2020520" y="4897240"/>
                <a:ext cx="96120" cy="266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0" name="Ink 9">
                <a:extLst>
                  <a:ext uri="{FF2B5EF4-FFF2-40B4-BE49-F238E27FC236}">
                    <a16:creationId xmlns:a16="http://schemas.microsoft.com/office/drawing/2014/main" id="{C86AA5EF-557A-D9E6-9F11-A2A3E42ABF1D}"/>
                  </a:ext>
                </a:extLst>
              </p14:cNvPr>
              <p14:cNvContentPartPr/>
              <p14:nvPr/>
            </p14:nvContentPartPr>
            <p14:xfrm>
              <a:off x="2124200" y="4936840"/>
              <a:ext cx="42120" cy="85680"/>
            </p14:xfrm>
          </p:contentPart>
        </mc:Choice>
        <mc:Fallback xmlns="">
          <p:pic>
            <p:nvPicPr>
              <p:cNvPr id="10" name="Ink 9">
                <a:extLst>
                  <a:ext uri="{FF2B5EF4-FFF2-40B4-BE49-F238E27FC236}">
                    <a16:creationId xmlns:a16="http://schemas.microsoft.com/office/drawing/2014/main" id="{C86AA5EF-557A-D9E6-9F11-A2A3E42ABF1D}"/>
                  </a:ext>
                </a:extLst>
              </p:cNvPr>
              <p:cNvPicPr/>
              <p:nvPr/>
            </p:nvPicPr>
            <p:blipFill>
              <a:blip r:embed="rId9"/>
              <a:stretch>
                <a:fillRect/>
              </a:stretch>
            </p:blipFill>
            <p:spPr>
              <a:xfrm>
                <a:off x="2118080" y="4930720"/>
                <a:ext cx="54360" cy="979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2" name="Ink 11">
                <a:extLst>
                  <a:ext uri="{FF2B5EF4-FFF2-40B4-BE49-F238E27FC236}">
                    <a16:creationId xmlns:a16="http://schemas.microsoft.com/office/drawing/2014/main" id="{1BF5EFFD-D052-23B5-EFD1-13F8EACEAD0D}"/>
                  </a:ext>
                </a:extLst>
              </p14:cNvPr>
              <p14:cNvContentPartPr/>
              <p14:nvPr/>
            </p14:nvContentPartPr>
            <p14:xfrm>
              <a:off x="2765720" y="4549120"/>
              <a:ext cx="11520" cy="117360"/>
            </p14:xfrm>
          </p:contentPart>
        </mc:Choice>
        <mc:Fallback xmlns="">
          <p:pic>
            <p:nvPicPr>
              <p:cNvPr id="12" name="Ink 11">
                <a:extLst>
                  <a:ext uri="{FF2B5EF4-FFF2-40B4-BE49-F238E27FC236}">
                    <a16:creationId xmlns:a16="http://schemas.microsoft.com/office/drawing/2014/main" id="{1BF5EFFD-D052-23B5-EFD1-13F8EACEAD0D}"/>
                  </a:ext>
                </a:extLst>
              </p:cNvPr>
              <p:cNvPicPr/>
              <p:nvPr/>
            </p:nvPicPr>
            <p:blipFill>
              <a:blip r:embed="rId11"/>
              <a:stretch>
                <a:fillRect/>
              </a:stretch>
            </p:blipFill>
            <p:spPr>
              <a:xfrm>
                <a:off x="2759600" y="4543000"/>
                <a:ext cx="23760" cy="129600"/>
              </a:xfrm>
              <a:prstGeom prst="rect">
                <a:avLst/>
              </a:prstGeom>
            </p:spPr>
          </p:pic>
        </mc:Fallback>
      </mc:AlternateContent>
      <p:grpSp>
        <p:nvGrpSpPr>
          <p:cNvPr id="19" name="Group 18">
            <a:extLst>
              <a:ext uri="{FF2B5EF4-FFF2-40B4-BE49-F238E27FC236}">
                <a16:creationId xmlns:a16="http://schemas.microsoft.com/office/drawing/2014/main" id="{6BDB3322-C341-3120-CA0F-D193A5E5B5D5}"/>
              </a:ext>
            </a:extLst>
          </p:cNvPr>
          <p:cNvGrpSpPr/>
          <p:nvPr/>
        </p:nvGrpSpPr>
        <p:grpSpPr>
          <a:xfrm>
            <a:off x="2722880" y="4809760"/>
            <a:ext cx="119520" cy="160200"/>
            <a:chOff x="2722880" y="4809760"/>
            <a:chExt cx="119520" cy="160200"/>
          </a:xfrm>
        </p:grpSpPr>
        <mc:AlternateContent xmlns:mc="http://schemas.openxmlformats.org/markup-compatibility/2006" xmlns:p14="http://schemas.microsoft.com/office/powerpoint/2010/main">
          <mc:Choice Requires="p14">
            <p:contentPart p14:bwMode="auto" r:id="rId12">
              <p14:nvContentPartPr>
                <p14:cNvPr id="16" name="Ink 15">
                  <a:extLst>
                    <a:ext uri="{FF2B5EF4-FFF2-40B4-BE49-F238E27FC236}">
                      <a16:creationId xmlns:a16="http://schemas.microsoft.com/office/drawing/2014/main" id="{7C718E1C-97F5-01EB-C9E9-4208F611C341}"/>
                    </a:ext>
                  </a:extLst>
                </p14:cNvPr>
                <p14:cNvContentPartPr/>
                <p14:nvPr/>
              </p14:nvContentPartPr>
              <p14:xfrm>
                <a:off x="2749160" y="4809760"/>
                <a:ext cx="24120" cy="125280"/>
              </p14:xfrm>
            </p:contentPart>
          </mc:Choice>
          <mc:Fallback xmlns="">
            <p:pic>
              <p:nvPicPr>
                <p:cNvPr id="16" name="Ink 15">
                  <a:extLst>
                    <a:ext uri="{FF2B5EF4-FFF2-40B4-BE49-F238E27FC236}">
                      <a16:creationId xmlns:a16="http://schemas.microsoft.com/office/drawing/2014/main" id="{7C718E1C-97F5-01EB-C9E9-4208F611C341}"/>
                    </a:ext>
                  </a:extLst>
                </p:cNvPr>
                <p:cNvPicPr/>
                <p:nvPr/>
              </p:nvPicPr>
              <p:blipFill>
                <a:blip r:embed="rId13"/>
                <a:stretch>
                  <a:fillRect/>
                </a:stretch>
              </p:blipFill>
              <p:spPr>
                <a:xfrm>
                  <a:off x="2743040" y="4803640"/>
                  <a:ext cx="3636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7" name="Ink 16">
                  <a:extLst>
                    <a:ext uri="{FF2B5EF4-FFF2-40B4-BE49-F238E27FC236}">
                      <a16:creationId xmlns:a16="http://schemas.microsoft.com/office/drawing/2014/main" id="{83DBFC5C-F640-5311-300E-9DD128E8CBE8}"/>
                    </a:ext>
                  </a:extLst>
                </p14:cNvPr>
                <p14:cNvContentPartPr/>
                <p14:nvPr/>
              </p14:nvContentPartPr>
              <p14:xfrm>
                <a:off x="2722880" y="4865560"/>
                <a:ext cx="70200" cy="11520"/>
              </p14:xfrm>
            </p:contentPart>
          </mc:Choice>
          <mc:Fallback xmlns="">
            <p:pic>
              <p:nvPicPr>
                <p:cNvPr id="17" name="Ink 16">
                  <a:extLst>
                    <a:ext uri="{FF2B5EF4-FFF2-40B4-BE49-F238E27FC236}">
                      <a16:creationId xmlns:a16="http://schemas.microsoft.com/office/drawing/2014/main" id="{83DBFC5C-F640-5311-300E-9DD128E8CBE8}"/>
                    </a:ext>
                  </a:extLst>
                </p:cNvPr>
                <p:cNvPicPr/>
                <p:nvPr/>
              </p:nvPicPr>
              <p:blipFill>
                <a:blip r:embed="rId15"/>
                <a:stretch>
                  <a:fillRect/>
                </a:stretch>
              </p:blipFill>
              <p:spPr>
                <a:xfrm>
                  <a:off x="2716760" y="4859440"/>
                  <a:ext cx="82440" cy="2376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8" name="Ink 17">
                  <a:extLst>
                    <a:ext uri="{FF2B5EF4-FFF2-40B4-BE49-F238E27FC236}">
                      <a16:creationId xmlns:a16="http://schemas.microsoft.com/office/drawing/2014/main" id="{0F20CBA8-78EF-C9A5-FF7F-40CCA7336763}"/>
                    </a:ext>
                  </a:extLst>
                </p14:cNvPr>
                <p14:cNvContentPartPr/>
                <p14:nvPr/>
              </p14:nvContentPartPr>
              <p14:xfrm>
                <a:off x="2836280" y="4907320"/>
                <a:ext cx="6120" cy="62640"/>
              </p14:xfrm>
            </p:contentPart>
          </mc:Choice>
          <mc:Fallback xmlns="">
            <p:pic>
              <p:nvPicPr>
                <p:cNvPr id="18" name="Ink 17">
                  <a:extLst>
                    <a:ext uri="{FF2B5EF4-FFF2-40B4-BE49-F238E27FC236}">
                      <a16:creationId xmlns:a16="http://schemas.microsoft.com/office/drawing/2014/main" id="{0F20CBA8-78EF-C9A5-FF7F-40CCA7336763}"/>
                    </a:ext>
                  </a:extLst>
                </p:cNvPr>
                <p:cNvPicPr/>
                <p:nvPr/>
              </p:nvPicPr>
              <p:blipFill>
                <a:blip r:embed="rId17"/>
                <a:stretch>
                  <a:fillRect/>
                </a:stretch>
              </p:blipFill>
              <p:spPr>
                <a:xfrm>
                  <a:off x="2830160" y="4901200"/>
                  <a:ext cx="18360" cy="748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8">
            <p14:nvContentPartPr>
              <p14:cNvPr id="25" name="Ink 24">
                <a:extLst>
                  <a:ext uri="{FF2B5EF4-FFF2-40B4-BE49-F238E27FC236}">
                    <a16:creationId xmlns:a16="http://schemas.microsoft.com/office/drawing/2014/main" id="{84EA8E6E-B111-C0F0-3BF9-2B42E381F612}"/>
                  </a:ext>
                </a:extLst>
              </p14:cNvPr>
              <p14:cNvContentPartPr/>
              <p14:nvPr/>
            </p14:nvContentPartPr>
            <p14:xfrm>
              <a:off x="1546760" y="3409720"/>
              <a:ext cx="128160" cy="19080"/>
            </p14:xfrm>
          </p:contentPart>
        </mc:Choice>
        <mc:Fallback xmlns="">
          <p:pic>
            <p:nvPicPr>
              <p:cNvPr id="25" name="Ink 24">
                <a:extLst>
                  <a:ext uri="{FF2B5EF4-FFF2-40B4-BE49-F238E27FC236}">
                    <a16:creationId xmlns:a16="http://schemas.microsoft.com/office/drawing/2014/main" id="{84EA8E6E-B111-C0F0-3BF9-2B42E381F612}"/>
                  </a:ext>
                </a:extLst>
              </p:cNvPr>
              <p:cNvPicPr/>
              <p:nvPr/>
            </p:nvPicPr>
            <p:blipFill>
              <a:blip r:embed="rId19"/>
              <a:stretch>
                <a:fillRect/>
              </a:stretch>
            </p:blipFill>
            <p:spPr>
              <a:xfrm>
                <a:off x="1540640" y="3403600"/>
                <a:ext cx="140400" cy="313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6" name="Ink 25">
                <a:extLst>
                  <a:ext uri="{FF2B5EF4-FFF2-40B4-BE49-F238E27FC236}">
                    <a16:creationId xmlns:a16="http://schemas.microsoft.com/office/drawing/2014/main" id="{150D29DC-A0D3-96DD-4793-3DFAAEFD7250}"/>
                  </a:ext>
                </a:extLst>
              </p14:cNvPr>
              <p14:cNvContentPartPr/>
              <p14:nvPr/>
            </p14:nvContentPartPr>
            <p14:xfrm>
              <a:off x="1249040" y="3303520"/>
              <a:ext cx="88560" cy="176040"/>
            </p14:xfrm>
          </p:contentPart>
        </mc:Choice>
        <mc:Fallback xmlns="">
          <p:pic>
            <p:nvPicPr>
              <p:cNvPr id="26" name="Ink 25">
                <a:extLst>
                  <a:ext uri="{FF2B5EF4-FFF2-40B4-BE49-F238E27FC236}">
                    <a16:creationId xmlns:a16="http://schemas.microsoft.com/office/drawing/2014/main" id="{150D29DC-A0D3-96DD-4793-3DFAAEFD7250}"/>
                  </a:ext>
                </a:extLst>
              </p:cNvPr>
              <p:cNvPicPr/>
              <p:nvPr/>
            </p:nvPicPr>
            <p:blipFill>
              <a:blip r:embed="rId21"/>
              <a:stretch>
                <a:fillRect/>
              </a:stretch>
            </p:blipFill>
            <p:spPr>
              <a:xfrm>
                <a:off x="1242920" y="3297400"/>
                <a:ext cx="100800" cy="18828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7" name="Ink 26">
                <a:extLst>
                  <a:ext uri="{FF2B5EF4-FFF2-40B4-BE49-F238E27FC236}">
                    <a16:creationId xmlns:a16="http://schemas.microsoft.com/office/drawing/2014/main" id="{02A7CCE3-CA91-8F57-6CEE-D864B0371093}"/>
                  </a:ext>
                </a:extLst>
              </p14:cNvPr>
              <p14:cNvContentPartPr/>
              <p14:nvPr/>
            </p14:nvContentPartPr>
            <p14:xfrm>
              <a:off x="1242200" y="3388840"/>
              <a:ext cx="83520" cy="4680"/>
            </p14:xfrm>
          </p:contentPart>
        </mc:Choice>
        <mc:Fallback xmlns="">
          <p:pic>
            <p:nvPicPr>
              <p:cNvPr id="27" name="Ink 26">
                <a:extLst>
                  <a:ext uri="{FF2B5EF4-FFF2-40B4-BE49-F238E27FC236}">
                    <a16:creationId xmlns:a16="http://schemas.microsoft.com/office/drawing/2014/main" id="{02A7CCE3-CA91-8F57-6CEE-D864B0371093}"/>
                  </a:ext>
                </a:extLst>
              </p:cNvPr>
              <p:cNvPicPr/>
              <p:nvPr/>
            </p:nvPicPr>
            <p:blipFill>
              <a:blip r:embed="rId23"/>
              <a:stretch>
                <a:fillRect/>
              </a:stretch>
            </p:blipFill>
            <p:spPr>
              <a:xfrm>
                <a:off x="1236080" y="3382720"/>
                <a:ext cx="9576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5" name="Ink 4">
                <a:extLst>
                  <a:ext uri="{FF2B5EF4-FFF2-40B4-BE49-F238E27FC236}">
                    <a16:creationId xmlns:a16="http://schemas.microsoft.com/office/drawing/2014/main" id="{B785E133-FDB9-98B3-BCCE-EB14E135EA20}"/>
                  </a:ext>
                </a:extLst>
              </p14:cNvPr>
              <p14:cNvContentPartPr/>
              <p14:nvPr/>
            </p14:nvContentPartPr>
            <p14:xfrm>
              <a:off x="1516880" y="4516000"/>
              <a:ext cx="1695240" cy="166320"/>
            </p14:xfrm>
          </p:contentPart>
        </mc:Choice>
        <mc:Fallback xmlns="">
          <p:pic>
            <p:nvPicPr>
              <p:cNvPr id="5" name="Ink 4">
                <a:extLst>
                  <a:ext uri="{FF2B5EF4-FFF2-40B4-BE49-F238E27FC236}">
                    <a16:creationId xmlns:a16="http://schemas.microsoft.com/office/drawing/2014/main" id="{B785E133-FDB9-98B3-BCCE-EB14E135EA20}"/>
                  </a:ext>
                </a:extLst>
              </p:cNvPr>
              <p:cNvPicPr/>
              <p:nvPr/>
            </p:nvPicPr>
            <p:blipFill>
              <a:blip r:embed="rId25"/>
              <a:stretch>
                <a:fillRect/>
              </a:stretch>
            </p:blipFill>
            <p:spPr>
              <a:xfrm>
                <a:off x="1510760" y="4509880"/>
                <a:ext cx="1707480" cy="17856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6" name="Ink 5">
                <a:extLst>
                  <a:ext uri="{FF2B5EF4-FFF2-40B4-BE49-F238E27FC236}">
                    <a16:creationId xmlns:a16="http://schemas.microsoft.com/office/drawing/2014/main" id="{8B76928E-FB0A-6DA2-4682-D2DF52C4F64A}"/>
                  </a:ext>
                </a:extLst>
              </p14:cNvPr>
              <p14:cNvContentPartPr/>
              <p14:nvPr/>
            </p14:nvContentPartPr>
            <p14:xfrm>
              <a:off x="2102600" y="4548040"/>
              <a:ext cx="21960" cy="88920"/>
            </p14:xfrm>
          </p:contentPart>
        </mc:Choice>
        <mc:Fallback xmlns="">
          <p:pic>
            <p:nvPicPr>
              <p:cNvPr id="6" name="Ink 5">
                <a:extLst>
                  <a:ext uri="{FF2B5EF4-FFF2-40B4-BE49-F238E27FC236}">
                    <a16:creationId xmlns:a16="http://schemas.microsoft.com/office/drawing/2014/main" id="{8B76928E-FB0A-6DA2-4682-D2DF52C4F64A}"/>
                  </a:ext>
                </a:extLst>
              </p:cNvPr>
              <p:cNvPicPr/>
              <p:nvPr/>
            </p:nvPicPr>
            <p:blipFill>
              <a:blip r:embed="rId27"/>
              <a:stretch>
                <a:fillRect/>
              </a:stretch>
            </p:blipFill>
            <p:spPr>
              <a:xfrm>
                <a:off x="2096480" y="4541920"/>
                <a:ext cx="34200" cy="10116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0" name="Ink 19">
                <a:extLst>
                  <a:ext uri="{FF2B5EF4-FFF2-40B4-BE49-F238E27FC236}">
                    <a16:creationId xmlns:a16="http://schemas.microsoft.com/office/drawing/2014/main" id="{13253425-5AF9-9BB7-4A6D-F37ACAD919F3}"/>
                  </a:ext>
                </a:extLst>
              </p14:cNvPr>
              <p14:cNvContentPartPr/>
              <p14:nvPr/>
            </p14:nvContentPartPr>
            <p14:xfrm>
              <a:off x="1579880" y="4184440"/>
              <a:ext cx="131040" cy="27360"/>
            </p14:xfrm>
          </p:contentPart>
        </mc:Choice>
        <mc:Fallback xmlns="">
          <p:pic>
            <p:nvPicPr>
              <p:cNvPr id="20" name="Ink 19">
                <a:extLst>
                  <a:ext uri="{FF2B5EF4-FFF2-40B4-BE49-F238E27FC236}">
                    <a16:creationId xmlns:a16="http://schemas.microsoft.com/office/drawing/2014/main" id="{13253425-5AF9-9BB7-4A6D-F37ACAD919F3}"/>
                  </a:ext>
                </a:extLst>
              </p:cNvPr>
              <p:cNvPicPr/>
              <p:nvPr/>
            </p:nvPicPr>
            <p:blipFill>
              <a:blip r:embed="rId29"/>
              <a:stretch>
                <a:fillRect/>
              </a:stretch>
            </p:blipFill>
            <p:spPr>
              <a:xfrm>
                <a:off x="1573760" y="4178320"/>
                <a:ext cx="143280" cy="396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1" name="Ink 20">
                <a:extLst>
                  <a:ext uri="{FF2B5EF4-FFF2-40B4-BE49-F238E27FC236}">
                    <a16:creationId xmlns:a16="http://schemas.microsoft.com/office/drawing/2014/main" id="{D2FC1341-30D9-7087-9D83-4BAA85437F84}"/>
                  </a:ext>
                </a:extLst>
              </p14:cNvPr>
              <p14:cNvContentPartPr/>
              <p14:nvPr/>
            </p14:nvContentPartPr>
            <p14:xfrm>
              <a:off x="1281080" y="4055920"/>
              <a:ext cx="74160" cy="234720"/>
            </p14:xfrm>
          </p:contentPart>
        </mc:Choice>
        <mc:Fallback xmlns="">
          <p:pic>
            <p:nvPicPr>
              <p:cNvPr id="21" name="Ink 20">
                <a:extLst>
                  <a:ext uri="{FF2B5EF4-FFF2-40B4-BE49-F238E27FC236}">
                    <a16:creationId xmlns:a16="http://schemas.microsoft.com/office/drawing/2014/main" id="{D2FC1341-30D9-7087-9D83-4BAA85437F84}"/>
                  </a:ext>
                </a:extLst>
              </p:cNvPr>
              <p:cNvPicPr/>
              <p:nvPr/>
            </p:nvPicPr>
            <p:blipFill>
              <a:blip r:embed="rId31"/>
              <a:stretch>
                <a:fillRect/>
              </a:stretch>
            </p:blipFill>
            <p:spPr>
              <a:xfrm>
                <a:off x="1274960" y="4049800"/>
                <a:ext cx="86400" cy="24696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2" name="Ink 21">
                <a:extLst>
                  <a:ext uri="{FF2B5EF4-FFF2-40B4-BE49-F238E27FC236}">
                    <a16:creationId xmlns:a16="http://schemas.microsoft.com/office/drawing/2014/main" id="{C278DAEA-F3E2-EC7E-8BAC-B0187E5C7622}"/>
                  </a:ext>
                </a:extLst>
              </p14:cNvPr>
              <p14:cNvContentPartPr/>
              <p14:nvPr/>
            </p14:nvContentPartPr>
            <p14:xfrm>
              <a:off x="1283240" y="4187680"/>
              <a:ext cx="75600" cy="14400"/>
            </p14:xfrm>
          </p:contentPart>
        </mc:Choice>
        <mc:Fallback xmlns="">
          <p:pic>
            <p:nvPicPr>
              <p:cNvPr id="22" name="Ink 21">
                <a:extLst>
                  <a:ext uri="{FF2B5EF4-FFF2-40B4-BE49-F238E27FC236}">
                    <a16:creationId xmlns:a16="http://schemas.microsoft.com/office/drawing/2014/main" id="{C278DAEA-F3E2-EC7E-8BAC-B0187E5C7622}"/>
                  </a:ext>
                </a:extLst>
              </p:cNvPr>
              <p:cNvPicPr/>
              <p:nvPr/>
            </p:nvPicPr>
            <p:blipFill>
              <a:blip r:embed="rId33"/>
              <a:stretch>
                <a:fillRect/>
              </a:stretch>
            </p:blipFill>
            <p:spPr>
              <a:xfrm>
                <a:off x="1277120" y="4181560"/>
                <a:ext cx="87840" cy="2664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3" name="Ink 22">
                <a:extLst>
                  <a:ext uri="{FF2B5EF4-FFF2-40B4-BE49-F238E27FC236}">
                    <a16:creationId xmlns:a16="http://schemas.microsoft.com/office/drawing/2014/main" id="{7063CA4B-C6E2-844D-04C2-9B921809CC2B}"/>
                  </a:ext>
                </a:extLst>
              </p14:cNvPr>
              <p14:cNvContentPartPr/>
              <p14:nvPr/>
            </p14:nvContentPartPr>
            <p14:xfrm>
              <a:off x="1376480" y="4236280"/>
              <a:ext cx="32040" cy="55800"/>
            </p14:xfrm>
          </p:contentPart>
        </mc:Choice>
        <mc:Fallback xmlns="">
          <p:pic>
            <p:nvPicPr>
              <p:cNvPr id="23" name="Ink 22">
                <a:extLst>
                  <a:ext uri="{FF2B5EF4-FFF2-40B4-BE49-F238E27FC236}">
                    <a16:creationId xmlns:a16="http://schemas.microsoft.com/office/drawing/2014/main" id="{7063CA4B-C6E2-844D-04C2-9B921809CC2B}"/>
                  </a:ext>
                </a:extLst>
              </p:cNvPr>
              <p:cNvPicPr/>
              <p:nvPr/>
            </p:nvPicPr>
            <p:blipFill>
              <a:blip r:embed="rId35"/>
              <a:stretch>
                <a:fillRect/>
              </a:stretch>
            </p:blipFill>
            <p:spPr>
              <a:xfrm>
                <a:off x="1370360" y="4230160"/>
                <a:ext cx="44280" cy="6804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51" name="Ink 50">
                <a:extLst>
                  <a:ext uri="{FF2B5EF4-FFF2-40B4-BE49-F238E27FC236}">
                    <a16:creationId xmlns:a16="http://schemas.microsoft.com/office/drawing/2014/main" id="{39C7C2D1-3D9F-8F99-7071-6699BB0D83A3}"/>
                  </a:ext>
                </a:extLst>
              </p14:cNvPr>
              <p14:cNvContentPartPr/>
              <p14:nvPr/>
            </p14:nvContentPartPr>
            <p14:xfrm>
              <a:off x="1736120" y="4172560"/>
              <a:ext cx="11520" cy="21960"/>
            </p14:xfrm>
          </p:contentPart>
        </mc:Choice>
        <mc:Fallback xmlns="">
          <p:pic>
            <p:nvPicPr>
              <p:cNvPr id="51" name="Ink 50">
                <a:extLst>
                  <a:ext uri="{FF2B5EF4-FFF2-40B4-BE49-F238E27FC236}">
                    <a16:creationId xmlns:a16="http://schemas.microsoft.com/office/drawing/2014/main" id="{39C7C2D1-3D9F-8F99-7071-6699BB0D83A3}"/>
                  </a:ext>
                </a:extLst>
              </p:cNvPr>
              <p:cNvPicPr/>
              <p:nvPr/>
            </p:nvPicPr>
            <p:blipFill>
              <a:blip r:embed="rId37"/>
              <a:stretch>
                <a:fillRect/>
              </a:stretch>
            </p:blipFill>
            <p:spPr>
              <a:xfrm>
                <a:off x="1730000" y="4166440"/>
                <a:ext cx="23760" cy="3420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52" name="Ink 51">
                <a:extLst>
                  <a:ext uri="{FF2B5EF4-FFF2-40B4-BE49-F238E27FC236}">
                    <a16:creationId xmlns:a16="http://schemas.microsoft.com/office/drawing/2014/main" id="{9C7565C1-C7E0-735A-E8C0-46D32FC8F225}"/>
                  </a:ext>
                </a:extLst>
              </p14:cNvPr>
              <p14:cNvContentPartPr/>
              <p14:nvPr/>
            </p14:nvContentPartPr>
            <p14:xfrm>
              <a:off x="1744400" y="4194160"/>
              <a:ext cx="360" cy="360"/>
            </p14:xfrm>
          </p:contentPart>
        </mc:Choice>
        <mc:Fallback xmlns="">
          <p:pic>
            <p:nvPicPr>
              <p:cNvPr id="52" name="Ink 51">
                <a:extLst>
                  <a:ext uri="{FF2B5EF4-FFF2-40B4-BE49-F238E27FC236}">
                    <a16:creationId xmlns:a16="http://schemas.microsoft.com/office/drawing/2014/main" id="{9C7565C1-C7E0-735A-E8C0-46D32FC8F225}"/>
                  </a:ext>
                </a:extLst>
              </p:cNvPr>
              <p:cNvPicPr/>
              <p:nvPr/>
            </p:nvPicPr>
            <p:blipFill>
              <a:blip r:embed="rId39"/>
              <a:stretch>
                <a:fillRect/>
              </a:stretch>
            </p:blipFill>
            <p:spPr>
              <a:xfrm>
                <a:off x="1738280" y="418804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53" name="Ink 52">
                <a:extLst>
                  <a:ext uri="{FF2B5EF4-FFF2-40B4-BE49-F238E27FC236}">
                    <a16:creationId xmlns:a16="http://schemas.microsoft.com/office/drawing/2014/main" id="{4BE3C795-A8D9-FF0D-D21D-B1E3BC573F92}"/>
                  </a:ext>
                </a:extLst>
              </p14:cNvPr>
              <p14:cNvContentPartPr/>
              <p14:nvPr/>
            </p14:nvContentPartPr>
            <p14:xfrm>
              <a:off x="1740440" y="4190560"/>
              <a:ext cx="27000" cy="8640"/>
            </p14:xfrm>
          </p:contentPart>
        </mc:Choice>
        <mc:Fallback xmlns="">
          <p:pic>
            <p:nvPicPr>
              <p:cNvPr id="53" name="Ink 52">
                <a:extLst>
                  <a:ext uri="{FF2B5EF4-FFF2-40B4-BE49-F238E27FC236}">
                    <a16:creationId xmlns:a16="http://schemas.microsoft.com/office/drawing/2014/main" id="{4BE3C795-A8D9-FF0D-D21D-B1E3BC573F92}"/>
                  </a:ext>
                </a:extLst>
              </p:cNvPr>
              <p:cNvPicPr/>
              <p:nvPr/>
            </p:nvPicPr>
            <p:blipFill>
              <a:blip r:embed="rId41"/>
              <a:stretch>
                <a:fillRect/>
              </a:stretch>
            </p:blipFill>
            <p:spPr>
              <a:xfrm>
                <a:off x="1734320" y="4184440"/>
                <a:ext cx="39240" cy="2088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54" name="Ink 53">
                <a:extLst>
                  <a:ext uri="{FF2B5EF4-FFF2-40B4-BE49-F238E27FC236}">
                    <a16:creationId xmlns:a16="http://schemas.microsoft.com/office/drawing/2014/main" id="{406AFE5C-0DC0-3D2F-5D27-9128DC192AAC}"/>
                  </a:ext>
                </a:extLst>
              </p14:cNvPr>
              <p14:cNvContentPartPr/>
              <p14:nvPr/>
            </p14:nvContentPartPr>
            <p14:xfrm>
              <a:off x="1835480" y="4186240"/>
              <a:ext cx="20160" cy="6480"/>
            </p14:xfrm>
          </p:contentPart>
        </mc:Choice>
        <mc:Fallback xmlns="">
          <p:pic>
            <p:nvPicPr>
              <p:cNvPr id="54" name="Ink 53">
                <a:extLst>
                  <a:ext uri="{FF2B5EF4-FFF2-40B4-BE49-F238E27FC236}">
                    <a16:creationId xmlns:a16="http://schemas.microsoft.com/office/drawing/2014/main" id="{406AFE5C-0DC0-3D2F-5D27-9128DC192AAC}"/>
                  </a:ext>
                </a:extLst>
              </p:cNvPr>
              <p:cNvPicPr/>
              <p:nvPr/>
            </p:nvPicPr>
            <p:blipFill>
              <a:blip r:embed="rId43"/>
              <a:stretch>
                <a:fillRect/>
              </a:stretch>
            </p:blipFill>
            <p:spPr>
              <a:xfrm>
                <a:off x="1829360" y="4180120"/>
                <a:ext cx="32400" cy="1872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55" name="Ink 54">
                <a:extLst>
                  <a:ext uri="{FF2B5EF4-FFF2-40B4-BE49-F238E27FC236}">
                    <a16:creationId xmlns:a16="http://schemas.microsoft.com/office/drawing/2014/main" id="{7797A355-BB8A-E803-4B90-A82FB4AC7E39}"/>
                  </a:ext>
                </a:extLst>
              </p14:cNvPr>
              <p14:cNvContentPartPr/>
              <p14:nvPr/>
            </p14:nvContentPartPr>
            <p14:xfrm>
              <a:off x="1890920" y="4166800"/>
              <a:ext cx="28080" cy="7920"/>
            </p14:xfrm>
          </p:contentPart>
        </mc:Choice>
        <mc:Fallback xmlns="">
          <p:pic>
            <p:nvPicPr>
              <p:cNvPr id="55" name="Ink 54">
                <a:extLst>
                  <a:ext uri="{FF2B5EF4-FFF2-40B4-BE49-F238E27FC236}">
                    <a16:creationId xmlns:a16="http://schemas.microsoft.com/office/drawing/2014/main" id="{7797A355-BB8A-E803-4B90-A82FB4AC7E39}"/>
                  </a:ext>
                </a:extLst>
              </p:cNvPr>
              <p:cNvPicPr/>
              <p:nvPr/>
            </p:nvPicPr>
            <p:blipFill>
              <a:blip r:embed="rId45"/>
              <a:stretch>
                <a:fillRect/>
              </a:stretch>
            </p:blipFill>
            <p:spPr>
              <a:xfrm>
                <a:off x="1884800" y="4160680"/>
                <a:ext cx="40320" cy="2016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56" name="Ink 55">
                <a:extLst>
                  <a:ext uri="{FF2B5EF4-FFF2-40B4-BE49-F238E27FC236}">
                    <a16:creationId xmlns:a16="http://schemas.microsoft.com/office/drawing/2014/main" id="{F9708842-8046-81BD-CAC7-575208804A88}"/>
                  </a:ext>
                </a:extLst>
              </p14:cNvPr>
              <p14:cNvContentPartPr/>
              <p14:nvPr/>
            </p14:nvContentPartPr>
            <p14:xfrm>
              <a:off x="1946360" y="4172200"/>
              <a:ext cx="19440" cy="4680"/>
            </p14:xfrm>
          </p:contentPart>
        </mc:Choice>
        <mc:Fallback xmlns="">
          <p:pic>
            <p:nvPicPr>
              <p:cNvPr id="56" name="Ink 55">
                <a:extLst>
                  <a:ext uri="{FF2B5EF4-FFF2-40B4-BE49-F238E27FC236}">
                    <a16:creationId xmlns:a16="http://schemas.microsoft.com/office/drawing/2014/main" id="{F9708842-8046-81BD-CAC7-575208804A88}"/>
                  </a:ext>
                </a:extLst>
              </p:cNvPr>
              <p:cNvPicPr/>
              <p:nvPr/>
            </p:nvPicPr>
            <p:blipFill>
              <a:blip r:embed="rId47"/>
              <a:stretch>
                <a:fillRect/>
              </a:stretch>
            </p:blipFill>
            <p:spPr>
              <a:xfrm>
                <a:off x="1940240" y="4166080"/>
                <a:ext cx="3168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57" name="Ink 56">
                <a:extLst>
                  <a:ext uri="{FF2B5EF4-FFF2-40B4-BE49-F238E27FC236}">
                    <a16:creationId xmlns:a16="http://schemas.microsoft.com/office/drawing/2014/main" id="{8C5156E6-9CEB-4698-F33E-12658924092B}"/>
                  </a:ext>
                </a:extLst>
              </p14:cNvPr>
              <p14:cNvContentPartPr/>
              <p14:nvPr/>
            </p14:nvContentPartPr>
            <p14:xfrm>
              <a:off x="2021240" y="4192000"/>
              <a:ext cx="41760" cy="3960"/>
            </p14:xfrm>
          </p:contentPart>
        </mc:Choice>
        <mc:Fallback xmlns="">
          <p:pic>
            <p:nvPicPr>
              <p:cNvPr id="57" name="Ink 56">
                <a:extLst>
                  <a:ext uri="{FF2B5EF4-FFF2-40B4-BE49-F238E27FC236}">
                    <a16:creationId xmlns:a16="http://schemas.microsoft.com/office/drawing/2014/main" id="{8C5156E6-9CEB-4698-F33E-12658924092B}"/>
                  </a:ext>
                </a:extLst>
              </p:cNvPr>
              <p:cNvPicPr/>
              <p:nvPr/>
            </p:nvPicPr>
            <p:blipFill>
              <a:blip r:embed="rId49"/>
              <a:stretch>
                <a:fillRect/>
              </a:stretch>
            </p:blipFill>
            <p:spPr>
              <a:xfrm>
                <a:off x="2015120" y="4185880"/>
                <a:ext cx="5400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58" name="Ink 57">
                <a:extLst>
                  <a:ext uri="{FF2B5EF4-FFF2-40B4-BE49-F238E27FC236}">
                    <a16:creationId xmlns:a16="http://schemas.microsoft.com/office/drawing/2014/main" id="{3FAE5D33-6887-32ED-93E2-79436DD60C62}"/>
                  </a:ext>
                </a:extLst>
              </p14:cNvPr>
              <p14:cNvContentPartPr/>
              <p14:nvPr/>
            </p14:nvContentPartPr>
            <p14:xfrm>
              <a:off x="2096480" y="4184800"/>
              <a:ext cx="18360" cy="3960"/>
            </p14:xfrm>
          </p:contentPart>
        </mc:Choice>
        <mc:Fallback xmlns="">
          <p:pic>
            <p:nvPicPr>
              <p:cNvPr id="58" name="Ink 57">
                <a:extLst>
                  <a:ext uri="{FF2B5EF4-FFF2-40B4-BE49-F238E27FC236}">
                    <a16:creationId xmlns:a16="http://schemas.microsoft.com/office/drawing/2014/main" id="{3FAE5D33-6887-32ED-93E2-79436DD60C62}"/>
                  </a:ext>
                </a:extLst>
              </p:cNvPr>
              <p:cNvPicPr/>
              <p:nvPr/>
            </p:nvPicPr>
            <p:blipFill>
              <a:blip r:embed="rId51"/>
              <a:stretch>
                <a:fillRect/>
              </a:stretch>
            </p:blipFill>
            <p:spPr>
              <a:xfrm>
                <a:off x="2090360" y="4178680"/>
                <a:ext cx="3060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60" name="Ink 59">
                <a:extLst>
                  <a:ext uri="{FF2B5EF4-FFF2-40B4-BE49-F238E27FC236}">
                    <a16:creationId xmlns:a16="http://schemas.microsoft.com/office/drawing/2014/main" id="{7686C6A4-D5BD-2017-C6AC-EA0592DD3C6E}"/>
                  </a:ext>
                </a:extLst>
              </p14:cNvPr>
              <p14:cNvContentPartPr/>
              <p14:nvPr/>
            </p14:nvContentPartPr>
            <p14:xfrm>
              <a:off x="2108360" y="4508440"/>
              <a:ext cx="1800" cy="24480"/>
            </p14:xfrm>
          </p:contentPart>
        </mc:Choice>
        <mc:Fallback xmlns="">
          <p:pic>
            <p:nvPicPr>
              <p:cNvPr id="60" name="Ink 59">
                <a:extLst>
                  <a:ext uri="{FF2B5EF4-FFF2-40B4-BE49-F238E27FC236}">
                    <a16:creationId xmlns:a16="http://schemas.microsoft.com/office/drawing/2014/main" id="{7686C6A4-D5BD-2017-C6AC-EA0592DD3C6E}"/>
                  </a:ext>
                </a:extLst>
              </p:cNvPr>
              <p:cNvPicPr/>
              <p:nvPr/>
            </p:nvPicPr>
            <p:blipFill>
              <a:blip r:embed="rId53"/>
              <a:stretch>
                <a:fillRect/>
              </a:stretch>
            </p:blipFill>
            <p:spPr>
              <a:xfrm>
                <a:off x="2102240" y="4502320"/>
                <a:ext cx="14040" cy="3672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61" name="Ink 60">
                <a:extLst>
                  <a:ext uri="{FF2B5EF4-FFF2-40B4-BE49-F238E27FC236}">
                    <a16:creationId xmlns:a16="http://schemas.microsoft.com/office/drawing/2014/main" id="{BD9F0312-1511-86FE-74B0-4A9CAADD3442}"/>
                  </a:ext>
                </a:extLst>
              </p14:cNvPr>
              <p14:cNvContentPartPr/>
              <p14:nvPr/>
            </p14:nvContentPartPr>
            <p14:xfrm>
              <a:off x="2118080" y="4439680"/>
              <a:ext cx="6120" cy="20520"/>
            </p14:xfrm>
          </p:contentPart>
        </mc:Choice>
        <mc:Fallback xmlns="">
          <p:pic>
            <p:nvPicPr>
              <p:cNvPr id="61" name="Ink 60">
                <a:extLst>
                  <a:ext uri="{FF2B5EF4-FFF2-40B4-BE49-F238E27FC236}">
                    <a16:creationId xmlns:a16="http://schemas.microsoft.com/office/drawing/2014/main" id="{BD9F0312-1511-86FE-74B0-4A9CAADD3442}"/>
                  </a:ext>
                </a:extLst>
              </p:cNvPr>
              <p:cNvPicPr/>
              <p:nvPr/>
            </p:nvPicPr>
            <p:blipFill>
              <a:blip r:embed="rId55"/>
              <a:stretch>
                <a:fillRect/>
              </a:stretch>
            </p:blipFill>
            <p:spPr>
              <a:xfrm>
                <a:off x="2111960" y="4433560"/>
                <a:ext cx="18360" cy="3276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62" name="Ink 61">
                <a:extLst>
                  <a:ext uri="{FF2B5EF4-FFF2-40B4-BE49-F238E27FC236}">
                    <a16:creationId xmlns:a16="http://schemas.microsoft.com/office/drawing/2014/main" id="{D8756F77-7CD2-8DD0-8127-183A074468C5}"/>
                  </a:ext>
                </a:extLst>
              </p14:cNvPr>
              <p14:cNvContentPartPr/>
              <p14:nvPr/>
            </p14:nvContentPartPr>
            <p14:xfrm>
              <a:off x="2120240" y="4381720"/>
              <a:ext cx="4320" cy="19080"/>
            </p14:xfrm>
          </p:contentPart>
        </mc:Choice>
        <mc:Fallback xmlns="">
          <p:pic>
            <p:nvPicPr>
              <p:cNvPr id="62" name="Ink 61">
                <a:extLst>
                  <a:ext uri="{FF2B5EF4-FFF2-40B4-BE49-F238E27FC236}">
                    <a16:creationId xmlns:a16="http://schemas.microsoft.com/office/drawing/2014/main" id="{D8756F77-7CD2-8DD0-8127-183A074468C5}"/>
                  </a:ext>
                </a:extLst>
              </p:cNvPr>
              <p:cNvPicPr/>
              <p:nvPr/>
            </p:nvPicPr>
            <p:blipFill>
              <a:blip r:embed="rId57"/>
              <a:stretch>
                <a:fillRect/>
              </a:stretch>
            </p:blipFill>
            <p:spPr>
              <a:xfrm>
                <a:off x="2114120" y="4375600"/>
                <a:ext cx="16560" cy="3132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63" name="Ink 62">
                <a:extLst>
                  <a:ext uri="{FF2B5EF4-FFF2-40B4-BE49-F238E27FC236}">
                    <a16:creationId xmlns:a16="http://schemas.microsoft.com/office/drawing/2014/main" id="{C684A1C5-5E68-77C8-D644-98DB6CB32E3F}"/>
                  </a:ext>
                </a:extLst>
              </p14:cNvPr>
              <p14:cNvContentPartPr/>
              <p14:nvPr/>
            </p14:nvContentPartPr>
            <p14:xfrm>
              <a:off x="2126000" y="4289200"/>
              <a:ext cx="3960" cy="30240"/>
            </p14:xfrm>
          </p:contentPart>
        </mc:Choice>
        <mc:Fallback xmlns="">
          <p:pic>
            <p:nvPicPr>
              <p:cNvPr id="63" name="Ink 62">
                <a:extLst>
                  <a:ext uri="{FF2B5EF4-FFF2-40B4-BE49-F238E27FC236}">
                    <a16:creationId xmlns:a16="http://schemas.microsoft.com/office/drawing/2014/main" id="{C684A1C5-5E68-77C8-D644-98DB6CB32E3F}"/>
                  </a:ext>
                </a:extLst>
              </p:cNvPr>
              <p:cNvPicPr/>
              <p:nvPr/>
            </p:nvPicPr>
            <p:blipFill>
              <a:blip r:embed="rId59"/>
              <a:stretch>
                <a:fillRect/>
              </a:stretch>
            </p:blipFill>
            <p:spPr>
              <a:xfrm>
                <a:off x="2119880" y="4283080"/>
                <a:ext cx="16200" cy="4248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64" name="Ink 63">
                <a:extLst>
                  <a:ext uri="{FF2B5EF4-FFF2-40B4-BE49-F238E27FC236}">
                    <a16:creationId xmlns:a16="http://schemas.microsoft.com/office/drawing/2014/main" id="{DA1ADD08-6011-0DEA-19AB-7C9A8327332A}"/>
                  </a:ext>
                </a:extLst>
              </p14:cNvPr>
              <p14:cNvContentPartPr/>
              <p14:nvPr/>
            </p14:nvContentPartPr>
            <p14:xfrm>
              <a:off x="2125640" y="4195600"/>
              <a:ext cx="6840" cy="31680"/>
            </p14:xfrm>
          </p:contentPart>
        </mc:Choice>
        <mc:Fallback xmlns="">
          <p:pic>
            <p:nvPicPr>
              <p:cNvPr id="64" name="Ink 63">
                <a:extLst>
                  <a:ext uri="{FF2B5EF4-FFF2-40B4-BE49-F238E27FC236}">
                    <a16:creationId xmlns:a16="http://schemas.microsoft.com/office/drawing/2014/main" id="{DA1ADD08-6011-0DEA-19AB-7C9A8327332A}"/>
                  </a:ext>
                </a:extLst>
              </p:cNvPr>
              <p:cNvPicPr/>
              <p:nvPr/>
            </p:nvPicPr>
            <p:blipFill>
              <a:blip r:embed="rId61"/>
              <a:stretch>
                <a:fillRect/>
              </a:stretch>
            </p:blipFill>
            <p:spPr>
              <a:xfrm>
                <a:off x="2119520" y="4189480"/>
                <a:ext cx="19080" cy="4392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66" name="Ink 65">
                <a:extLst>
                  <a:ext uri="{FF2B5EF4-FFF2-40B4-BE49-F238E27FC236}">
                    <a16:creationId xmlns:a16="http://schemas.microsoft.com/office/drawing/2014/main" id="{9A0ECBFE-96B0-3405-0B8F-34B39EE01B6C}"/>
                  </a:ext>
                </a:extLst>
              </p14:cNvPr>
              <p14:cNvContentPartPr/>
              <p14:nvPr/>
            </p14:nvContentPartPr>
            <p14:xfrm>
              <a:off x="2745200" y="4524280"/>
              <a:ext cx="360" cy="360"/>
            </p14:xfrm>
          </p:contentPart>
        </mc:Choice>
        <mc:Fallback xmlns="">
          <p:pic>
            <p:nvPicPr>
              <p:cNvPr id="66" name="Ink 65">
                <a:extLst>
                  <a:ext uri="{FF2B5EF4-FFF2-40B4-BE49-F238E27FC236}">
                    <a16:creationId xmlns:a16="http://schemas.microsoft.com/office/drawing/2014/main" id="{9A0ECBFE-96B0-3405-0B8F-34B39EE01B6C}"/>
                  </a:ext>
                </a:extLst>
              </p:cNvPr>
              <p:cNvPicPr/>
              <p:nvPr/>
            </p:nvPicPr>
            <p:blipFill>
              <a:blip r:embed="rId39"/>
              <a:stretch>
                <a:fillRect/>
              </a:stretch>
            </p:blipFill>
            <p:spPr>
              <a:xfrm>
                <a:off x="2739080" y="451816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67" name="Ink 66">
                <a:extLst>
                  <a:ext uri="{FF2B5EF4-FFF2-40B4-BE49-F238E27FC236}">
                    <a16:creationId xmlns:a16="http://schemas.microsoft.com/office/drawing/2014/main" id="{CC266575-EF71-8436-A633-4CB5B5158EEB}"/>
                  </a:ext>
                </a:extLst>
              </p14:cNvPr>
              <p14:cNvContentPartPr/>
              <p14:nvPr/>
            </p14:nvContentPartPr>
            <p14:xfrm>
              <a:off x="2745200" y="4512400"/>
              <a:ext cx="33840" cy="57600"/>
            </p14:xfrm>
          </p:contentPart>
        </mc:Choice>
        <mc:Fallback xmlns="">
          <p:pic>
            <p:nvPicPr>
              <p:cNvPr id="67" name="Ink 66">
                <a:extLst>
                  <a:ext uri="{FF2B5EF4-FFF2-40B4-BE49-F238E27FC236}">
                    <a16:creationId xmlns:a16="http://schemas.microsoft.com/office/drawing/2014/main" id="{CC266575-EF71-8436-A633-4CB5B5158EEB}"/>
                  </a:ext>
                </a:extLst>
              </p:cNvPr>
              <p:cNvPicPr/>
              <p:nvPr/>
            </p:nvPicPr>
            <p:blipFill>
              <a:blip r:embed="rId64"/>
              <a:stretch>
                <a:fillRect/>
              </a:stretch>
            </p:blipFill>
            <p:spPr>
              <a:xfrm>
                <a:off x="2739080" y="4506280"/>
                <a:ext cx="46080" cy="6984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68" name="Ink 67">
                <a:extLst>
                  <a:ext uri="{FF2B5EF4-FFF2-40B4-BE49-F238E27FC236}">
                    <a16:creationId xmlns:a16="http://schemas.microsoft.com/office/drawing/2014/main" id="{2D1B2F48-1104-9295-EDB7-5CD3853EC11A}"/>
                  </a:ext>
                </a:extLst>
              </p14:cNvPr>
              <p14:cNvContentPartPr/>
              <p14:nvPr/>
            </p14:nvContentPartPr>
            <p14:xfrm>
              <a:off x="2786600" y="4419880"/>
              <a:ext cx="4320" cy="43920"/>
            </p14:xfrm>
          </p:contentPart>
        </mc:Choice>
        <mc:Fallback xmlns="">
          <p:pic>
            <p:nvPicPr>
              <p:cNvPr id="68" name="Ink 67">
                <a:extLst>
                  <a:ext uri="{FF2B5EF4-FFF2-40B4-BE49-F238E27FC236}">
                    <a16:creationId xmlns:a16="http://schemas.microsoft.com/office/drawing/2014/main" id="{2D1B2F48-1104-9295-EDB7-5CD3853EC11A}"/>
                  </a:ext>
                </a:extLst>
              </p:cNvPr>
              <p:cNvPicPr/>
              <p:nvPr/>
            </p:nvPicPr>
            <p:blipFill>
              <a:blip r:embed="rId66"/>
              <a:stretch>
                <a:fillRect/>
              </a:stretch>
            </p:blipFill>
            <p:spPr>
              <a:xfrm>
                <a:off x="2780480" y="4413760"/>
                <a:ext cx="16560" cy="5616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69" name="Ink 68">
                <a:extLst>
                  <a:ext uri="{FF2B5EF4-FFF2-40B4-BE49-F238E27FC236}">
                    <a16:creationId xmlns:a16="http://schemas.microsoft.com/office/drawing/2014/main" id="{1543A361-D890-3038-2D18-4717BDD43873}"/>
                  </a:ext>
                </a:extLst>
              </p14:cNvPr>
              <p14:cNvContentPartPr/>
              <p14:nvPr/>
            </p14:nvContentPartPr>
            <p14:xfrm>
              <a:off x="2787320" y="4261120"/>
              <a:ext cx="7920" cy="62640"/>
            </p14:xfrm>
          </p:contentPart>
        </mc:Choice>
        <mc:Fallback xmlns="">
          <p:pic>
            <p:nvPicPr>
              <p:cNvPr id="69" name="Ink 68">
                <a:extLst>
                  <a:ext uri="{FF2B5EF4-FFF2-40B4-BE49-F238E27FC236}">
                    <a16:creationId xmlns:a16="http://schemas.microsoft.com/office/drawing/2014/main" id="{1543A361-D890-3038-2D18-4717BDD43873}"/>
                  </a:ext>
                </a:extLst>
              </p:cNvPr>
              <p:cNvPicPr/>
              <p:nvPr/>
            </p:nvPicPr>
            <p:blipFill>
              <a:blip r:embed="rId68"/>
              <a:stretch>
                <a:fillRect/>
              </a:stretch>
            </p:blipFill>
            <p:spPr>
              <a:xfrm>
                <a:off x="2781200" y="4255000"/>
                <a:ext cx="20160" cy="7488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70" name="Ink 69">
                <a:extLst>
                  <a:ext uri="{FF2B5EF4-FFF2-40B4-BE49-F238E27FC236}">
                    <a16:creationId xmlns:a16="http://schemas.microsoft.com/office/drawing/2014/main" id="{2B3566E3-4369-5D32-EA21-EB3411DB4701}"/>
                  </a:ext>
                </a:extLst>
              </p14:cNvPr>
              <p14:cNvContentPartPr/>
              <p14:nvPr/>
            </p14:nvContentPartPr>
            <p14:xfrm>
              <a:off x="2798480" y="4122160"/>
              <a:ext cx="4320" cy="45000"/>
            </p14:xfrm>
          </p:contentPart>
        </mc:Choice>
        <mc:Fallback xmlns="">
          <p:pic>
            <p:nvPicPr>
              <p:cNvPr id="70" name="Ink 69">
                <a:extLst>
                  <a:ext uri="{FF2B5EF4-FFF2-40B4-BE49-F238E27FC236}">
                    <a16:creationId xmlns:a16="http://schemas.microsoft.com/office/drawing/2014/main" id="{2B3566E3-4369-5D32-EA21-EB3411DB4701}"/>
                  </a:ext>
                </a:extLst>
              </p:cNvPr>
              <p:cNvPicPr/>
              <p:nvPr/>
            </p:nvPicPr>
            <p:blipFill>
              <a:blip r:embed="rId70"/>
              <a:stretch>
                <a:fillRect/>
              </a:stretch>
            </p:blipFill>
            <p:spPr>
              <a:xfrm>
                <a:off x="2792360" y="4116040"/>
                <a:ext cx="16560" cy="5724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71" name="Ink 70">
                <a:extLst>
                  <a:ext uri="{FF2B5EF4-FFF2-40B4-BE49-F238E27FC236}">
                    <a16:creationId xmlns:a16="http://schemas.microsoft.com/office/drawing/2014/main" id="{FD89A4A3-7E92-3D85-1214-810ADA27CB5E}"/>
                  </a:ext>
                </a:extLst>
              </p14:cNvPr>
              <p14:cNvContentPartPr/>
              <p14:nvPr/>
            </p14:nvContentPartPr>
            <p14:xfrm>
              <a:off x="2814320" y="3972760"/>
              <a:ext cx="6480" cy="50760"/>
            </p14:xfrm>
          </p:contentPart>
        </mc:Choice>
        <mc:Fallback xmlns="">
          <p:pic>
            <p:nvPicPr>
              <p:cNvPr id="71" name="Ink 70">
                <a:extLst>
                  <a:ext uri="{FF2B5EF4-FFF2-40B4-BE49-F238E27FC236}">
                    <a16:creationId xmlns:a16="http://schemas.microsoft.com/office/drawing/2014/main" id="{FD89A4A3-7E92-3D85-1214-810ADA27CB5E}"/>
                  </a:ext>
                </a:extLst>
              </p:cNvPr>
              <p:cNvPicPr/>
              <p:nvPr/>
            </p:nvPicPr>
            <p:blipFill>
              <a:blip r:embed="rId72"/>
              <a:stretch>
                <a:fillRect/>
              </a:stretch>
            </p:blipFill>
            <p:spPr>
              <a:xfrm>
                <a:off x="2808200" y="3966640"/>
                <a:ext cx="18720" cy="6300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72" name="Ink 71">
                <a:extLst>
                  <a:ext uri="{FF2B5EF4-FFF2-40B4-BE49-F238E27FC236}">
                    <a16:creationId xmlns:a16="http://schemas.microsoft.com/office/drawing/2014/main" id="{9ED11C7C-F2F9-7463-B8C3-086054345463}"/>
                  </a:ext>
                </a:extLst>
              </p14:cNvPr>
              <p14:cNvContentPartPr/>
              <p14:nvPr/>
            </p14:nvContentPartPr>
            <p14:xfrm>
              <a:off x="2816480" y="3812200"/>
              <a:ext cx="8280" cy="59760"/>
            </p14:xfrm>
          </p:contentPart>
        </mc:Choice>
        <mc:Fallback xmlns="">
          <p:pic>
            <p:nvPicPr>
              <p:cNvPr id="72" name="Ink 71">
                <a:extLst>
                  <a:ext uri="{FF2B5EF4-FFF2-40B4-BE49-F238E27FC236}">
                    <a16:creationId xmlns:a16="http://schemas.microsoft.com/office/drawing/2014/main" id="{9ED11C7C-F2F9-7463-B8C3-086054345463}"/>
                  </a:ext>
                </a:extLst>
              </p:cNvPr>
              <p:cNvPicPr/>
              <p:nvPr/>
            </p:nvPicPr>
            <p:blipFill>
              <a:blip r:embed="rId74"/>
              <a:stretch>
                <a:fillRect/>
              </a:stretch>
            </p:blipFill>
            <p:spPr>
              <a:xfrm>
                <a:off x="2810360" y="3806080"/>
                <a:ext cx="2052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95" name="Ink 94">
                <a:extLst>
                  <a:ext uri="{FF2B5EF4-FFF2-40B4-BE49-F238E27FC236}">
                    <a16:creationId xmlns:a16="http://schemas.microsoft.com/office/drawing/2014/main" id="{1290CE1E-246B-0B01-149C-C4D46F8CFCC1}"/>
                  </a:ext>
                </a:extLst>
              </p14:cNvPr>
              <p14:cNvContentPartPr/>
              <p14:nvPr/>
            </p14:nvContentPartPr>
            <p14:xfrm>
              <a:off x="2094320" y="4160680"/>
              <a:ext cx="55800" cy="59400"/>
            </p14:xfrm>
          </p:contentPart>
        </mc:Choice>
        <mc:Fallback xmlns="">
          <p:pic>
            <p:nvPicPr>
              <p:cNvPr id="95" name="Ink 94">
                <a:extLst>
                  <a:ext uri="{FF2B5EF4-FFF2-40B4-BE49-F238E27FC236}">
                    <a16:creationId xmlns:a16="http://schemas.microsoft.com/office/drawing/2014/main" id="{1290CE1E-246B-0B01-149C-C4D46F8CFCC1}"/>
                  </a:ext>
                </a:extLst>
              </p:cNvPr>
              <p:cNvPicPr/>
              <p:nvPr/>
            </p:nvPicPr>
            <p:blipFill>
              <a:blip r:embed="rId76"/>
              <a:stretch>
                <a:fillRect/>
              </a:stretch>
            </p:blipFill>
            <p:spPr>
              <a:xfrm>
                <a:off x="2088200" y="4154560"/>
                <a:ext cx="68040" cy="7164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96" name="Ink 95">
                <a:extLst>
                  <a:ext uri="{FF2B5EF4-FFF2-40B4-BE49-F238E27FC236}">
                    <a16:creationId xmlns:a16="http://schemas.microsoft.com/office/drawing/2014/main" id="{70634DAB-2E73-8DAF-55CE-F7F2D51FEBE3}"/>
                  </a:ext>
                </a:extLst>
              </p14:cNvPr>
              <p14:cNvContentPartPr/>
              <p14:nvPr/>
            </p14:nvContentPartPr>
            <p14:xfrm>
              <a:off x="2108720" y="3408640"/>
              <a:ext cx="722160" cy="788760"/>
            </p14:xfrm>
          </p:contentPart>
        </mc:Choice>
        <mc:Fallback xmlns="">
          <p:pic>
            <p:nvPicPr>
              <p:cNvPr id="96" name="Ink 95">
                <a:extLst>
                  <a:ext uri="{FF2B5EF4-FFF2-40B4-BE49-F238E27FC236}">
                    <a16:creationId xmlns:a16="http://schemas.microsoft.com/office/drawing/2014/main" id="{70634DAB-2E73-8DAF-55CE-F7F2D51FEBE3}"/>
                  </a:ext>
                </a:extLst>
              </p:cNvPr>
              <p:cNvPicPr/>
              <p:nvPr/>
            </p:nvPicPr>
            <p:blipFill>
              <a:blip r:embed="rId78"/>
              <a:stretch>
                <a:fillRect/>
              </a:stretch>
            </p:blipFill>
            <p:spPr>
              <a:xfrm>
                <a:off x="2102600" y="3402520"/>
                <a:ext cx="734400" cy="801000"/>
              </a:xfrm>
              <a:prstGeom prst="rect">
                <a:avLst/>
              </a:prstGeom>
            </p:spPr>
          </p:pic>
        </mc:Fallback>
      </mc:AlternateContent>
      <p:grpSp>
        <p:nvGrpSpPr>
          <p:cNvPr id="121" name="Group 120">
            <a:extLst>
              <a:ext uri="{FF2B5EF4-FFF2-40B4-BE49-F238E27FC236}">
                <a16:creationId xmlns:a16="http://schemas.microsoft.com/office/drawing/2014/main" id="{406C1D32-35EB-0E33-091B-7D614C129B3A}"/>
              </a:ext>
            </a:extLst>
          </p:cNvPr>
          <p:cNvGrpSpPr/>
          <p:nvPr/>
        </p:nvGrpSpPr>
        <p:grpSpPr>
          <a:xfrm>
            <a:off x="2474120" y="3824800"/>
            <a:ext cx="6480" cy="68760"/>
            <a:chOff x="2474120" y="3824800"/>
            <a:chExt cx="6480" cy="68760"/>
          </a:xfrm>
        </p:grpSpPr>
        <mc:AlternateContent xmlns:mc="http://schemas.openxmlformats.org/markup-compatibility/2006" xmlns:p14="http://schemas.microsoft.com/office/powerpoint/2010/main">
          <mc:Choice Requires="p14">
            <p:contentPart p14:bwMode="auto" r:id="rId79">
              <p14:nvContentPartPr>
                <p14:cNvPr id="118" name="Ink 117">
                  <a:extLst>
                    <a:ext uri="{FF2B5EF4-FFF2-40B4-BE49-F238E27FC236}">
                      <a16:creationId xmlns:a16="http://schemas.microsoft.com/office/drawing/2014/main" id="{F9CA236E-8388-5DF3-DDDC-F46F2D771520}"/>
                    </a:ext>
                  </a:extLst>
                </p14:cNvPr>
                <p14:cNvContentPartPr/>
                <p14:nvPr/>
              </p14:nvContentPartPr>
              <p14:xfrm>
                <a:off x="2478080" y="3824800"/>
                <a:ext cx="2160" cy="3960"/>
              </p14:xfrm>
            </p:contentPart>
          </mc:Choice>
          <mc:Fallback xmlns="">
            <p:pic>
              <p:nvPicPr>
                <p:cNvPr id="118" name="Ink 117">
                  <a:extLst>
                    <a:ext uri="{FF2B5EF4-FFF2-40B4-BE49-F238E27FC236}">
                      <a16:creationId xmlns:a16="http://schemas.microsoft.com/office/drawing/2014/main" id="{F9CA236E-8388-5DF3-DDDC-F46F2D771520}"/>
                    </a:ext>
                  </a:extLst>
                </p:cNvPr>
                <p:cNvPicPr/>
                <p:nvPr/>
              </p:nvPicPr>
              <p:blipFill>
                <a:blip r:embed="rId80"/>
                <a:stretch>
                  <a:fillRect/>
                </a:stretch>
              </p:blipFill>
              <p:spPr>
                <a:xfrm>
                  <a:off x="2471960" y="3818680"/>
                  <a:ext cx="1440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119" name="Ink 118">
                  <a:extLst>
                    <a:ext uri="{FF2B5EF4-FFF2-40B4-BE49-F238E27FC236}">
                      <a16:creationId xmlns:a16="http://schemas.microsoft.com/office/drawing/2014/main" id="{225FBCDB-AE15-4C8E-712A-3AE902319EEA}"/>
                    </a:ext>
                  </a:extLst>
                </p14:cNvPr>
                <p14:cNvContentPartPr/>
                <p14:nvPr/>
              </p14:nvContentPartPr>
              <p14:xfrm>
                <a:off x="2480240" y="3828400"/>
                <a:ext cx="360" cy="360"/>
              </p14:xfrm>
            </p:contentPart>
          </mc:Choice>
          <mc:Fallback xmlns="">
            <p:pic>
              <p:nvPicPr>
                <p:cNvPr id="119" name="Ink 118">
                  <a:extLst>
                    <a:ext uri="{FF2B5EF4-FFF2-40B4-BE49-F238E27FC236}">
                      <a16:creationId xmlns:a16="http://schemas.microsoft.com/office/drawing/2014/main" id="{225FBCDB-AE15-4C8E-712A-3AE902319EEA}"/>
                    </a:ext>
                  </a:extLst>
                </p:cNvPr>
                <p:cNvPicPr/>
                <p:nvPr/>
              </p:nvPicPr>
              <p:blipFill>
                <a:blip r:embed="rId39"/>
                <a:stretch>
                  <a:fillRect/>
                </a:stretch>
              </p:blipFill>
              <p:spPr>
                <a:xfrm>
                  <a:off x="2474120" y="382228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120" name="Ink 119">
                  <a:extLst>
                    <a:ext uri="{FF2B5EF4-FFF2-40B4-BE49-F238E27FC236}">
                      <a16:creationId xmlns:a16="http://schemas.microsoft.com/office/drawing/2014/main" id="{6510B55A-40B3-DA7E-31E8-6B003E1C6B9C}"/>
                    </a:ext>
                  </a:extLst>
                </p14:cNvPr>
                <p14:cNvContentPartPr/>
                <p14:nvPr/>
              </p14:nvContentPartPr>
              <p14:xfrm>
                <a:off x="2474120" y="3828400"/>
                <a:ext cx="6120" cy="65160"/>
              </p14:xfrm>
            </p:contentPart>
          </mc:Choice>
          <mc:Fallback xmlns="">
            <p:pic>
              <p:nvPicPr>
                <p:cNvPr id="120" name="Ink 119">
                  <a:extLst>
                    <a:ext uri="{FF2B5EF4-FFF2-40B4-BE49-F238E27FC236}">
                      <a16:creationId xmlns:a16="http://schemas.microsoft.com/office/drawing/2014/main" id="{6510B55A-40B3-DA7E-31E8-6B003E1C6B9C}"/>
                    </a:ext>
                  </a:extLst>
                </p:cNvPr>
                <p:cNvPicPr/>
                <p:nvPr/>
              </p:nvPicPr>
              <p:blipFill>
                <a:blip r:embed="rId83"/>
                <a:stretch>
                  <a:fillRect/>
                </a:stretch>
              </p:blipFill>
              <p:spPr>
                <a:xfrm>
                  <a:off x="2468000" y="3822280"/>
                  <a:ext cx="18360" cy="77400"/>
                </a:xfrm>
                <a:prstGeom prst="rect">
                  <a:avLst/>
                </a:prstGeom>
              </p:spPr>
            </p:pic>
          </mc:Fallback>
        </mc:AlternateContent>
      </p:grpSp>
      <p:grpSp>
        <p:nvGrpSpPr>
          <p:cNvPr id="129" name="Group 128">
            <a:extLst>
              <a:ext uri="{FF2B5EF4-FFF2-40B4-BE49-F238E27FC236}">
                <a16:creationId xmlns:a16="http://schemas.microsoft.com/office/drawing/2014/main" id="{2240FCB8-0F04-2DCA-543B-0C64B318EC30}"/>
              </a:ext>
            </a:extLst>
          </p:cNvPr>
          <p:cNvGrpSpPr/>
          <p:nvPr/>
        </p:nvGrpSpPr>
        <p:grpSpPr>
          <a:xfrm>
            <a:off x="2373320" y="4573600"/>
            <a:ext cx="186120" cy="275040"/>
            <a:chOff x="2373320" y="4573600"/>
            <a:chExt cx="186120" cy="275040"/>
          </a:xfrm>
        </p:grpSpPr>
        <mc:AlternateContent xmlns:mc="http://schemas.openxmlformats.org/markup-compatibility/2006" xmlns:p14="http://schemas.microsoft.com/office/powerpoint/2010/main">
          <mc:Choice Requires="p14">
            <p:contentPart p14:bwMode="auto" r:id="rId84">
              <p14:nvContentPartPr>
                <p14:cNvPr id="122" name="Ink 121">
                  <a:extLst>
                    <a:ext uri="{FF2B5EF4-FFF2-40B4-BE49-F238E27FC236}">
                      <a16:creationId xmlns:a16="http://schemas.microsoft.com/office/drawing/2014/main" id="{F5722CC3-FCDF-D81B-8235-47FDC930D6CD}"/>
                    </a:ext>
                  </a:extLst>
                </p14:cNvPr>
                <p14:cNvContentPartPr/>
                <p14:nvPr/>
              </p14:nvContentPartPr>
              <p14:xfrm>
                <a:off x="2464400" y="4573600"/>
                <a:ext cx="4320" cy="71280"/>
              </p14:xfrm>
            </p:contentPart>
          </mc:Choice>
          <mc:Fallback xmlns="">
            <p:pic>
              <p:nvPicPr>
                <p:cNvPr id="122" name="Ink 121">
                  <a:extLst>
                    <a:ext uri="{FF2B5EF4-FFF2-40B4-BE49-F238E27FC236}">
                      <a16:creationId xmlns:a16="http://schemas.microsoft.com/office/drawing/2014/main" id="{F5722CC3-FCDF-D81B-8235-47FDC930D6CD}"/>
                    </a:ext>
                  </a:extLst>
                </p:cNvPr>
                <p:cNvPicPr/>
                <p:nvPr/>
              </p:nvPicPr>
              <p:blipFill>
                <a:blip r:embed="rId85"/>
                <a:stretch>
                  <a:fillRect/>
                </a:stretch>
              </p:blipFill>
              <p:spPr>
                <a:xfrm>
                  <a:off x="2458280" y="4567480"/>
                  <a:ext cx="16560" cy="8352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123" name="Ink 122">
                  <a:extLst>
                    <a:ext uri="{FF2B5EF4-FFF2-40B4-BE49-F238E27FC236}">
                      <a16:creationId xmlns:a16="http://schemas.microsoft.com/office/drawing/2014/main" id="{BA348AC3-FD2C-D0AE-8B13-7AB4B7D64AFF}"/>
                    </a:ext>
                  </a:extLst>
                </p14:cNvPr>
                <p14:cNvContentPartPr/>
                <p14:nvPr/>
              </p14:nvContentPartPr>
              <p14:xfrm>
                <a:off x="2436680" y="4726600"/>
                <a:ext cx="7920" cy="115200"/>
              </p14:xfrm>
            </p:contentPart>
          </mc:Choice>
          <mc:Fallback xmlns="">
            <p:pic>
              <p:nvPicPr>
                <p:cNvPr id="123" name="Ink 122">
                  <a:extLst>
                    <a:ext uri="{FF2B5EF4-FFF2-40B4-BE49-F238E27FC236}">
                      <a16:creationId xmlns:a16="http://schemas.microsoft.com/office/drawing/2014/main" id="{BA348AC3-FD2C-D0AE-8B13-7AB4B7D64AFF}"/>
                    </a:ext>
                  </a:extLst>
                </p:cNvPr>
                <p:cNvPicPr/>
                <p:nvPr/>
              </p:nvPicPr>
              <p:blipFill>
                <a:blip r:embed="rId87"/>
                <a:stretch>
                  <a:fillRect/>
                </a:stretch>
              </p:blipFill>
              <p:spPr>
                <a:xfrm>
                  <a:off x="2430560" y="4720480"/>
                  <a:ext cx="20160" cy="12744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124" name="Ink 123">
                  <a:extLst>
                    <a:ext uri="{FF2B5EF4-FFF2-40B4-BE49-F238E27FC236}">
                      <a16:creationId xmlns:a16="http://schemas.microsoft.com/office/drawing/2014/main" id="{02562094-D8CD-E63C-62FB-766B44E58B4F}"/>
                    </a:ext>
                  </a:extLst>
                </p14:cNvPr>
                <p14:cNvContentPartPr/>
                <p14:nvPr/>
              </p14:nvContentPartPr>
              <p14:xfrm>
                <a:off x="2373320" y="4682680"/>
                <a:ext cx="137880" cy="40680"/>
              </p14:xfrm>
            </p:contentPart>
          </mc:Choice>
          <mc:Fallback xmlns="">
            <p:pic>
              <p:nvPicPr>
                <p:cNvPr id="124" name="Ink 123">
                  <a:extLst>
                    <a:ext uri="{FF2B5EF4-FFF2-40B4-BE49-F238E27FC236}">
                      <a16:creationId xmlns:a16="http://schemas.microsoft.com/office/drawing/2014/main" id="{02562094-D8CD-E63C-62FB-766B44E58B4F}"/>
                    </a:ext>
                  </a:extLst>
                </p:cNvPr>
                <p:cNvPicPr/>
                <p:nvPr/>
              </p:nvPicPr>
              <p:blipFill>
                <a:blip r:embed="rId89"/>
                <a:stretch>
                  <a:fillRect/>
                </a:stretch>
              </p:blipFill>
              <p:spPr>
                <a:xfrm>
                  <a:off x="2367200" y="4676560"/>
                  <a:ext cx="150120" cy="5292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126" name="Ink 125">
                  <a:extLst>
                    <a:ext uri="{FF2B5EF4-FFF2-40B4-BE49-F238E27FC236}">
                      <a16:creationId xmlns:a16="http://schemas.microsoft.com/office/drawing/2014/main" id="{13572C98-C7D1-458B-88B0-78E278C2193C}"/>
                    </a:ext>
                  </a:extLst>
                </p14:cNvPr>
                <p14:cNvContentPartPr/>
                <p14:nvPr/>
              </p14:nvContentPartPr>
              <p14:xfrm>
                <a:off x="2436680" y="4700680"/>
                <a:ext cx="5400" cy="42840"/>
              </p14:xfrm>
            </p:contentPart>
          </mc:Choice>
          <mc:Fallback xmlns="">
            <p:pic>
              <p:nvPicPr>
                <p:cNvPr id="126" name="Ink 125">
                  <a:extLst>
                    <a:ext uri="{FF2B5EF4-FFF2-40B4-BE49-F238E27FC236}">
                      <a16:creationId xmlns:a16="http://schemas.microsoft.com/office/drawing/2014/main" id="{13572C98-C7D1-458B-88B0-78E278C2193C}"/>
                    </a:ext>
                  </a:extLst>
                </p:cNvPr>
                <p:cNvPicPr/>
                <p:nvPr/>
              </p:nvPicPr>
              <p:blipFill>
                <a:blip r:embed="rId91"/>
                <a:stretch>
                  <a:fillRect/>
                </a:stretch>
              </p:blipFill>
              <p:spPr>
                <a:xfrm>
                  <a:off x="2430560" y="4694560"/>
                  <a:ext cx="17640" cy="5508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128" name="Ink 127">
                  <a:extLst>
                    <a:ext uri="{FF2B5EF4-FFF2-40B4-BE49-F238E27FC236}">
                      <a16:creationId xmlns:a16="http://schemas.microsoft.com/office/drawing/2014/main" id="{B56BD1B6-DEE8-14FB-FA64-B87866A6B89F}"/>
                    </a:ext>
                  </a:extLst>
                </p14:cNvPr>
                <p14:cNvContentPartPr/>
                <p14:nvPr/>
              </p14:nvContentPartPr>
              <p14:xfrm>
                <a:off x="2479880" y="4754680"/>
                <a:ext cx="79560" cy="93960"/>
              </p14:xfrm>
            </p:contentPart>
          </mc:Choice>
          <mc:Fallback xmlns="">
            <p:pic>
              <p:nvPicPr>
                <p:cNvPr id="128" name="Ink 127">
                  <a:extLst>
                    <a:ext uri="{FF2B5EF4-FFF2-40B4-BE49-F238E27FC236}">
                      <a16:creationId xmlns:a16="http://schemas.microsoft.com/office/drawing/2014/main" id="{B56BD1B6-DEE8-14FB-FA64-B87866A6B89F}"/>
                    </a:ext>
                  </a:extLst>
                </p:cNvPr>
                <p:cNvPicPr/>
                <p:nvPr/>
              </p:nvPicPr>
              <p:blipFill>
                <a:blip r:embed="rId93"/>
                <a:stretch>
                  <a:fillRect/>
                </a:stretch>
              </p:blipFill>
              <p:spPr>
                <a:xfrm>
                  <a:off x="2473760" y="4748560"/>
                  <a:ext cx="91800" cy="106200"/>
                </a:xfrm>
                <a:prstGeom prst="rect">
                  <a:avLst/>
                </a:prstGeom>
              </p:spPr>
            </p:pic>
          </mc:Fallback>
        </mc:AlternateContent>
      </p:grpSp>
      <p:grpSp>
        <p:nvGrpSpPr>
          <p:cNvPr id="137" name="Group 136">
            <a:extLst>
              <a:ext uri="{FF2B5EF4-FFF2-40B4-BE49-F238E27FC236}">
                <a16:creationId xmlns:a16="http://schemas.microsoft.com/office/drawing/2014/main" id="{670F1C2D-2E7E-1878-E808-37C8FB493BA8}"/>
              </a:ext>
            </a:extLst>
          </p:cNvPr>
          <p:cNvGrpSpPr/>
          <p:nvPr/>
        </p:nvGrpSpPr>
        <p:grpSpPr>
          <a:xfrm>
            <a:off x="1685000" y="3336280"/>
            <a:ext cx="1220760" cy="396000"/>
            <a:chOff x="1685000" y="3336280"/>
            <a:chExt cx="1220760" cy="396000"/>
          </a:xfrm>
        </p:grpSpPr>
        <mc:AlternateContent xmlns:mc="http://schemas.openxmlformats.org/markup-compatibility/2006" xmlns:p14="http://schemas.microsoft.com/office/powerpoint/2010/main">
          <mc:Choice Requires="p14">
            <p:contentPart p14:bwMode="auto" r:id="rId94">
              <p14:nvContentPartPr>
                <p14:cNvPr id="73" name="Ink 72">
                  <a:extLst>
                    <a:ext uri="{FF2B5EF4-FFF2-40B4-BE49-F238E27FC236}">
                      <a16:creationId xmlns:a16="http://schemas.microsoft.com/office/drawing/2014/main" id="{AE0B1C56-9873-0937-784F-65A26B27031B}"/>
                    </a:ext>
                  </a:extLst>
                </p14:cNvPr>
                <p14:cNvContentPartPr/>
                <p14:nvPr/>
              </p14:nvContentPartPr>
              <p14:xfrm>
                <a:off x="2804240" y="3675400"/>
                <a:ext cx="14760" cy="56880"/>
              </p14:xfrm>
            </p:contentPart>
          </mc:Choice>
          <mc:Fallback xmlns="">
            <p:pic>
              <p:nvPicPr>
                <p:cNvPr id="73" name="Ink 72">
                  <a:extLst>
                    <a:ext uri="{FF2B5EF4-FFF2-40B4-BE49-F238E27FC236}">
                      <a16:creationId xmlns:a16="http://schemas.microsoft.com/office/drawing/2014/main" id="{AE0B1C56-9873-0937-784F-65A26B27031B}"/>
                    </a:ext>
                  </a:extLst>
                </p:cNvPr>
                <p:cNvPicPr/>
                <p:nvPr/>
              </p:nvPicPr>
              <p:blipFill>
                <a:blip r:embed="rId95"/>
                <a:stretch>
                  <a:fillRect/>
                </a:stretch>
              </p:blipFill>
              <p:spPr>
                <a:xfrm>
                  <a:off x="2798120" y="3669280"/>
                  <a:ext cx="27000" cy="6912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74" name="Ink 73">
                  <a:extLst>
                    <a:ext uri="{FF2B5EF4-FFF2-40B4-BE49-F238E27FC236}">
                      <a16:creationId xmlns:a16="http://schemas.microsoft.com/office/drawing/2014/main" id="{99E64CDD-C81D-8B96-AB09-5AA64E54EE9B}"/>
                    </a:ext>
                  </a:extLst>
                </p14:cNvPr>
                <p14:cNvContentPartPr/>
                <p14:nvPr/>
              </p14:nvContentPartPr>
              <p14:xfrm>
                <a:off x="2774720" y="3583600"/>
                <a:ext cx="4320" cy="25200"/>
              </p14:xfrm>
            </p:contentPart>
          </mc:Choice>
          <mc:Fallback xmlns="">
            <p:pic>
              <p:nvPicPr>
                <p:cNvPr id="74" name="Ink 73">
                  <a:extLst>
                    <a:ext uri="{FF2B5EF4-FFF2-40B4-BE49-F238E27FC236}">
                      <a16:creationId xmlns:a16="http://schemas.microsoft.com/office/drawing/2014/main" id="{99E64CDD-C81D-8B96-AB09-5AA64E54EE9B}"/>
                    </a:ext>
                  </a:extLst>
                </p:cNvPr>
                <p:cNvPicPr/>
                <p:nvPr/>
              </p:nvPicPr>
              <p:blipFill>
                <a:blip r:embed="rId97"/>
                <a:stretch>
                  <a:fillRect/>
                </a:stretch>
              </p:blipFill>
              <p:spPr>
                <a:xfrm>
                  <a:off x="2768600" y="3577480"/>
                  <a:ext cx="16560" cy="3744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75" name="Ink 74">
                  <a:extLst>
                    <a:ext uri="{FF2B5EF4-FFF2-40B4-BE49-F238E27FC236}">
                      <a16:creationId xmlns:a16="http://schemas.microsoft.com/office/drawing/2014/main" id="{0069D49C-F4FE-C165-ED9A-39E50EF6577A}"/>
                    </a:ext>
                  </a:extLst>
                </p14:cNvPr>
                <p14:cNvContentPartPr/>
                <p14:nvPr/>
              </p14:nvContentPartPr>
              <p14:xfrm>
                <a:off x="2778680" y="3493600"/>
                <a:ext cx="8640" cy="30960"/>
              </p14:xfrm>
            </p:contentPart>
          </mc:Choice>
          <mc:Fallback xmlns="">
            <p:pic>
              <p:nvPicPr>
                <p:cNvPr id="75" name="Ink 74">
                  <a:extLst>
                    <a:ext uri="{FF2B5EF4-FFF2-40B4-BE49-F238E27FC236}">
                      <a16:creationId xmlns:a16="http://schemas.microsoft.com/office/drawing/2014/main" id="{0069D49C-F4FE-C165-ED9A-39E50EF6577A}"/>
                    </a:ext>
                  </a:extLst>
                </p:cNvPr>
                <p:cNvPicPr/>
                <p:nvPr/>
              </p:nvPicPr>
              <p:blipFill>
                <a:blip r:embed="rId99"/>
                <a:stretch>
                  <a:fillRect/>
                </a:stretch>
              </p:blipFill>
              <p:spPr>
                <a:xfrm>
                  <a:off x="2772560" y="3487480"/>
                  <a:ext cx="2088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76" name="Ink 75">
                  <a:extLst>
                    <a:ext uri="{FF2B5EF4-FFF2-40B4-BE49-F238E27FC236}">
                      <a16:creationId xmlns:a16="http://schemas.microsoft.com/office/drawing/2014/main" id="{413EF466-2963-51A2-0E76-0A693705DE5E}"/>
                    </a:ext>
                  </a:extLst>
                </p14:cNvPr>
                <p14:cNvContentPartPr/>
                <p14:nvPr/>
              </p14:nvContentPartPr>
              <p14:xfrm>
                <a:off x="2781560" y="3432760"/>
                <a:ext cx="9000" cy="25200"/>
              </p14:xfrm>
            </p:contentPart>
          </mc:Choice>
          <mc:Fallback xmlns="">
            <p:pic>
              <p:nvPicPr>
                <p:cNvPr id="76" name="Ink 75">
                  <a:extLst>
                    <a:ext uri="{FF2B5EF4-FFF2-40B4-BE49-F238E27FC236}">
                      <a16:creationId xmlns:a16="http://schemas.microsoft.com/office/drawing/2014/main" id="{413EF466-2963-51A2-0E76-0A693705DE5E}"/>
                    </a:ext>
                  </a:extLst>
                </p:cNvPr>
                <p:cNvPicPr/>
                <p:nvPr/>
              </p:nvPicPr>
              <p:blipFill>
                <a:blip r:embed="rId101"/>
                <a:stretch>
                  <a:fillRect/>
                </a:stretch>
              </p:blipFill>
              <p:spPr>
                <a:xfrm>
                  <a:off x="2775440" y="3426640"/>
                  <a:ext cx="21240" cy="3744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77" name="Ink 76">
                  <a:extLst>
                    <a:ext uri="{FF2B5EF4-FFF2-40B4-BE49-F238E27FC236}">
                      <a16:creationId xmlns:a16="http://schemas.microsoft.com/office/drawing/2014/main" id="{BBB4B035-6DFB-795D-AEEC-F5F8EB3C9991}"/>
                    </a:ext>
                  </a:extLst>
                </p14:cNvPr>
                <p14:cNvContentPartPr/>
                <p14:nvPr/>
              </p14:nvContentPartPr>
              <p14:xfrm>
                <a:off x="2801000" y="3364360"/>
                <a:ext cx="2160" cy="28080"/>
              </p14:xfrm>
            </p:contentPart>
          </mc:Choice>
          <mc:Fallback xmlns="">
            <p:pic>
              <p:nvPicPr>
                <p:cNvPr id="77" name="Ink 76">
                  <a:extLst>
                    <a:ext uri="{FF2B5EF4-FFF2-40B4-BE49-F238E27FC236}">
                      <a16:creationId xmlns:a16="http://schemas.microsoft.com/office/drawing/2014/main" id="{BBB4B035-6DFB-795D-AEEC-F5F8EB3C9991}"/>
                    </a:ext>
                  </a:extLst>
                </p:cNvPr>
                <p:cNvPicPr/>
                <p:nvPr/>
              </p:nvPicPr>
              <p:blipFill>
                <a:blip r:embed="rId103"/>
                <a:stretch>
                  <a:fillRect/>
                </a:stretch>
              </p:blipFill>
              <p:spPr>
                <a:xfrm>
                  <a:off x="2794880" y="3358240"/>
                  <a:ext cx="1440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78" name="Ink 77">
                  <a:extLst>
                    <a:ext uri="{FF2B5EF4-FFF2-40B4-BE49-F238E27FC236}">
                      <a16:creationId xmlns:a16="http://schemas.microsoft.com/office/drawing/2014/main" id="{CD2AB156-A11D-6609-611C-66E4F1FBB562}"/>
                    </a:ext>
                  </a:extLst>
                </p14:cNvPr>
                <p14:cNvContentPartPr/>
                <p14:nvPr/>
              </p14:nvContentPartPr>
              <p14:xfrm>
                <a:off x="2796680" y="3336280"/>
                <a:ext cx="9000" cy="56160"/>
              </p14:xfrm>
            </p:contentPart>
          </mc:Choice>
          <mc:Fallback xmlns="">
            <p:pic>
              <p:nvPicPr>
                <p:cNvPr id="78" name="Ink 77">
                  <a:extLst>
                    <a:ext uri="{FF2B5EF4-FFF2-40B4-BE49-F238E27FC236}">
                      <a16:creationId xmlns:a16="http://schemas.microsoft.com/office/drawing/2014/main" id="{CD2AB156-A11D-6609-611C-66E4F1FBB562}"/>
                    </a:ext>
                  </a:extLst>
                </p:cNvPr>
                <p:cNvPicPr/>
                <p:nvPr/>
              </p:nvPicPr>
              <p:blipFill>
                <a:blip r:embed="rId105"/>
                <a:stretch>
                  <a:fillRect/>
                </a:stretch>
              </p:blipFill>
              <p:spPr>
                <a:xfrm>
                  <a:off x="2790560" y="3330160"/>
                  <a:ext cx="21240" cy="6840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81" name="Ink 80">
                  <a:extLst>
                    <a:ext uri="{FF2B5EF4-FFF2-40B4-BE49-F238E27FC236}">
                      <a16:creationId xmlns:a16="http://schemas.microsoft.com/office/drawing/2014/main" id="{F9ACD971-2B4B-50E0-AEC8-65410B18D456}"/>
                    </a:ext>
                  </a:extLst>
                </p14:cNvPr>
                <p14:cNvContentPartPr/>
                <p14:nvPr/>
              </p14:nvContentPartPr>
              <p14:xfrm>
                <a:off x="1685000" y="3408640"/>
                <a:ext cx="360" cy="360"/>
              </p14:xfrm>
            </p:contentPart>
          </mc:Choice>
          <mc:Fallback xmlns="">
            <p:pic>
              <p:nvPicPr>
                <p:cNvPr id="81" name="Ink 80">
                  <a:extLst>
                    <a:ext uri="{FF2B5EF4-FFF2-40B4-BE49-F238E27FC236}">
                      <a16:creationId xmlns:a16="http://schemas.microsoft.com/office/drawing/2014/main" id="{F9ACD971-2B4B-50E0-AEC8-65410B18D456}"/>
                    </a:ext>
                  </a:extLst>
                </p:cNvPr>
                <p:cNvPicPr/>
                <p:nvPr/>
              </p:nvPicPr>
              <p:blipFill>
                <a:blip r:embed="rId39"/>
                <a:stretch>
                  <a:fillRect/>
                </a:stretch>
              </p:blipFill>
              <p:spPr>
                <a:xfrm>
                  <a:off x="1678880" y="340252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82" name="Ink 81">
                  <a:extLst>
                    <a:ext uri="{FF2B5EF4-FFF2-40B4-BE49-F238E27FC236}">
                      <a16:creationId xmlns:a16="http://schemas.microsoft.com/office/drawing/2014/main" id="{9868008E-4782-0781-46E5-5F4A8E655FC5}"/>
                    </a:ext>
                  </a:extLst>
                </p14:cNvPr>
                <p14:cNvContentPartPr/>
                <p14:nvPr/>
              </p14:nvContentPartPr>
              <p14:xfrm>
                <a:off x="1748360" y="3427000"/>
                <a:ext cx="55800" cy="3240"/>
              </p14:xfrm>
            </p:contentPart>
          </mc:Choice>
          <mc:Fallback xmlns="">
            <p:pic>
              <p:nvPicPr>
                <p:cNvPr id="82" name="Ink 81">
                  <a:extLst>
                    <a:ext uri="{FF2B5EF4-FFF2-40B4-BE49-F238E27FC236}">
                      <a16:creationId xmlns:a16="http://schemas.microsoft.com/office/drawing/2014/main" id="{9868008E-4782-0781-46E5-5F4A8E655FC5}"/>
                    </a:ext>
                  </a:extLst>
                </p:cNvPr>
                <p:cNvPicPr/>
                <p:nvPr/>
              </p:nvPicPr>
              <p:blipFill>
                <a:blip r:embed="rId108"/>
                <a:stretch>
                  <a:fillRect/>
                </a:stretch>
              </p:blipFill>
              <p:spPr>
                <a:xfrm>
                  <a:off x="1742240" y="3420880"/>
                  <a:ext cx="68040" cy="1548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83" name="Ink 82">
                  <a:extLst>
                    <a:ext uri="{FF2B5EF4-FFF2-40B4-BE49-F238E27FC236}">
                      <a16:creationId xmlns:a16="http://schemas.microsoft.com/office/drawing/2014/main" id="{760ECFAA-84BE-1918-CFCC-2EEDA6F739BE}"/>
                    </a:ext>
                  </a:extLst>
                </p14:cNvPr>
                <p14:cNvContentPartPr/>
                <p14:nvPr/>
              </p14:nvContentPartPr>
              <p14:xfrm>
                <a:off x="1857080" y="3436720"/>
                <a:ext cx="29520" cy="7920"/>
              </p14:xfrm>
            </p:contentPart>
          </mc:Choice>
          <mc:Fallback xmlns="">
            <p:pic>
              <p:nvPicPr>
                <p:cNvPr id="83" name="Ink 82">
                  <a:extLst>
                    <a:ext uri="{FF2B5EF4-FFF2-40B4-BE49-F238E27FC236}">
                      <a16:creationId xmlns:a16="http://schemas.microsoft.com/office/drawing/2014/main" id="{760ECFAA-84BE-1918-CFCC-2EEDA6F739BE}"/>
                    </a:ext>
                  </a:extLst>
                </p:cNvPr>
                <p:cNvPicPr/>
                <p:nvPr/>
              </p:nvPicPr>
              <p:blipFill>
                <a:blip r:embed="rId110"/>
                <a:stretch>
                  <a:fillRect/>
                </a:stretch>
              </p:blipFill>
              <p:spPr>
                <a:xfrm>
                  <a:off x="1850960" y="3430600"/>
                  <a:ext cx="41760" cy="2016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84" name="Ink 83">
                  <a:extLst>
                    <a:ext uri="{FF2B5EF4-FFF2-40B4-BE49-F238E27FC236}">
                      <a16:creationId xmlns:a16="http://schemas.microsoft.com/office/drawing/2014/main" id="{5C3047DC-EE93-CBDF-C2DC-37F998FC17EA}"/>
                    </a:ext>
                  </a:extLst>
                </p14:cNvPr>
                <p14:cNvContentPartPr/>
                <p14:nvPr/>
              </p14:nvContentPartPr>
              <p14:xfrm>
                <a:off x="1952120" y="3424120"/>
                <a:ext cx="87480" cy="24120"/>
              </p14:xfrm>
            </p:contentPart>
          </mc:Choice>
          <mc:Fallback xmlns="">
            <p:pic>
              <p:nvPicPr>
                <p:cNvPr id="84" name="Ink 83">
                  <a:extLst>
                    <a:ext uri="{FF2B5EF4-FFF2-40B4-BE49-F238E27FC236}">
                      <a16:creationId xmlns:a16="http://schemas.microsoft.com/office/drawing/2014/main" id="{5C3047DC-EE93-CBDF-C2DC-37F998FC17EA}"/>
                    </a:ext>
                  </a:extLst>
                </p:cNvPr>
                <p:cNvPicPr/>
                <p:nvPr/>
              </p:nvPicPr>
              <p:blipFill>
                <a:blip r:embed="rId112"/>
                <a:stretch>
                  <a:fillRect/>
                </a:stretch>
              </p:blipFill>
              <p:spPr>
                <a:xfrm>
                  <a:off x="1946000" y="3418000"/>
                  <a:ext cx="99720" cy="3636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85" name="Ink 84">
                  <a:extLst>
                    <a:ext uri="{FF2B5EF4-FFF2-40B4-BE49-F238E27FC236}">
                      <a16:creationId xmlns:a16="http://schemas.microsoft.com/office/drawing/2014/main" id="{D7610CA3-1DDE-DF99-D3E6-D5B148C76983}"/>
                    </a:ext>
                  </a:extLst>
                </p14:cNvPr>
                <p14:cNvContentPartPr/>
                <p14:nvPr/>
              </p14:nvContentPartPr>
              <p14:xfrm>
                <a:off x="2078840" y="3432040"/>
                <a:ext cx="83520" cy="9360"/>
              </p14:xfrm>
            </p:contentPart>
          </mc:Choice>
          <mc:Fallback xmlns="">
            <p:pic>
              <p:nvPicPr>
                <p:cNvPr id="85" name="Ink 84">
                  <a:extLst>
                    <a:ext uri="{FF2B5EF4-FFF2-40B4-BE49-F238E27FC236}">
                      <a16:creationId xmlns:a16="http://schemas.microsoft.com/office/drawing/2014/main" id="{D7610CA3-1DDE-DF99-D3E6-D5B148C76983}"/>
                    </a:ext>
                  </a:extLst>
                </p:cNvPr>
                <p:cNvPicPr/>
                <p:nvPr/>
              </p:nvPicPr>
              <p:blipFill>
                <a:blip r:embed="rId114"/>
                <a:stretch>
                  <a:fillRect/>
                </a:stretch>
              </p:blipFill>
              <p:spPr>
                <a:xfrm>
                  <a:off x="2072720" y="3425920"/>
                  <a:ext cx="95760" cy="2160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86" name="Ink 85">
                  <a:extLst>
                    <a:ext uri="{FF2B5EF4-FFF2-40B4-BE49-F238E27FC236}">
                      <a16:creationId xmlns:a16="http://schemas.microsoft.com/office/drawing/2014/main" id="{ECBD5698-346F-324F-E888-21214A71563E}"/>
                    </a:ext>
                  </a:extLst>
                </p14:cNvPr>
                <p14:cNvContentPartPr/>
                <p14:nvPr/>
              </p14:nvContentPartPr>
              <p14:xfrm>
                <a:off x="2197280" y="3430240"/>
                <a:ext cx="73440" cy="15120"/>
              </p14:xfrm>
            </p:contentPart>
          </mc:Choice>
          <mc:Fallback xmlns="">
            <p:pic>
              <p:nvPicPr>
                <p:cNvPr id="86" name="Ink 85">
                  <a:extLst>
                    <a:ext uri="{FF2B5EF4-FFF2-40B4-BE49-F238E27FC236}">
                      <a16:creationId xmlns:a16="http://schemas.microsoft.com/office/drawing/2014/main" id="{ECBD5698-346F-324F-E888-21214A71563E}"/>
                    </a:ext>
                  </a:extLst>
                </p:cNvPr>
                <p:cNvPicPr/>
                <p:nvPr/>
              </p:nvPicPr>
              <p:blipFill>
                <a:blip r:embed="rId116"/>
                <a:stretch>
                  <a:fillRect/>
                </a:stretch>
              </p:blipFill>
              <p:spPr>
                <a:xfrm>
                  <a:off x="2191160" y="3424120"/>
                  <a:ext cx="85680" cy="2736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87" name="Ink 86">
                  <a:extLst>
                    <a:ext uri="{FF2B5EF4-FFF2-40B4-BE49-F238E27FC236}">
                      <a16:creationId xmlns:a16="http://schemas.microsoft.com/office/drawing/2014/main" id="{075BEEAF-4978-ABF2-0483-922E58106D06}"/>
                    </a:ext>
                  </a:extLst>
                </p14:cNvPr>
                <p14:cNvContentPartPr/>
                <p14:nvPr/>
              </p14:nvContentPartPr>
              <p14:xfrm>
                <a:off x="2343800" y="3436000"/>
                <a:ext cx="45720" cy="10800"/>
              </p14:xfrm>
            </p:contentPart>
          </mc:Choice>
          <mc:Fallback xmlns="">
            <p:pic>
              <p:nvPicPr>
                <p:cNvPr id="87" name="Ink 86">
                  <a:extLst>
                    <a:ext uri="{FF2B5EF4-FFF2-40B4-BE49-F238E27FC236}">
                      <a16:creationId xmlns:a16="http://schemas.microsoft.com/office/drawing/2014/main" id="{075BEEAF-4978-ABF2-0483-922E58106D06}"/>
                    </a:ext>
                  </a:extLst>
                </p:cNvPr>
                <p:cNvPicPr/>
                <p:nvPr/>
              </p:nvPicPr>
              <p:blipFill>
                <a:blip r:embed="rId118"/>
                <a:stretch>
                  <a:fillRect/>
                </a:stretch>
              </p:blipFill>
              <p:spPr>
                <a:xfrm>
                  <a:off x="2337680" y="3429880"/>
                  <a:ext cx="57960" cy="2304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88" name="Ink 87">
                  <a:extLst>
                    <a:ext uri="{FF2B5EF4-FFF2-40B4-BE49-F238E27FC236}">
                      <a16:creationId xmlns:a16="http://schemas.microsoft.com/office/drawing/2014/main" id="{412E011F-D294-5005-EBF8-38A20CB9B703}"/>
                    </a:ext>
                  </a:extLst>
                </p14:cNvPr>
                <p14:cNvContentPartPr/>
                <p14:nvPr/>
              </p14:nvContentPartPr>
              <p14:xfrm>
                <a:off x="2464400" y="3440320"/>
                <a:ext cx="43920" cy="12960"/>
              </p14:xfrm>
            </p:contentPart>
          </mc:Choice>
          <mc:Fallback xmlns="">
            <p:pic>
              <p:nvPicPr>
                <p:cNvPr id="88" name="Ink 87">
                  <a:extLst>
                    <a:ext uri="{FF2B5EF4-FFF2-40B4-BE49-F238E27FC236}">
                      <a16:creationId xmlns:a16="http://schemas.microsoft.com/office/drawing/2014/main" id="{412E011F-D294-5005-EBF8-38A20CB9B703}"/>
                    </a:ext>
                  </a:extLst>
                </p:cNvPr>
                <p:cNvPicPr/>
                <p:nvPr/>
              </p:nvPicPr>
              <p:blipFill>
                <a:blip r:embed="rId120"/>
                <a:stretch>
                  <a:fillRect/>
                </a:stretch>
              </p:blipFill>
              <p:spPr>
                <a:xfrm>
                  <a:off x="2458280" y="3434200"/>
                  <a:ext cx="56160" cy="2520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89" name="Ink 88">
                  <a:extLst>
                    <a:ext uri="{FF2B5EF4-FFF2-40B4-BE49-F238E27FC236}">
                      <a16:creationId xmlns:a16="http://schemas.microsoft.com/office/drawing/2014/main" id="{346C33EA-A000-43E5-0460-4CDBFF9E5558}"/>
                    </a:ext>
                  </a:extLst>
                </p14:cNvPr>
                <p14:cNvContentPartPr/>
                <p14:nvPr/>
              </p14:nvContentPartPr>
              <p14:xfrm>
                <a:off x="2591120" y="3428800"/>
                <a:ext cx="45720" cy="9000"/>
              </p14:xfrm>
            </p:contentPart>
          </mc:Choice>
          <mc:Fallback xmlns="">
            <p:pic>
              <p:nvPicPr>
                <p:cNvPr id="89" name="Ink 88">
                  <a:extLst>
                    <a:ext uri="{FF2B5EF4-FFF2-40B4-BE49-F238E27FC236}">
                      <a16:creationId xmlns:a16="http://schemas.microsoft.com/office/drawing/2014/main" id="{346C33EA-A000-43E5-0460-4CDBFF9E5558}"/>
                    </a:ext>
                  </a:extLst>
                </p:cNvPr>
                <p:cNvPicPr/>
                <p:nvPr/>
              </p:nvPicPr>
              <p:blipFill>
                <a:blip r:embed="rId122"/>
                <a:stretch>
                  <a:fillRect/>
                </a:stretch>
              </p:blipFill>
              <p:spPr>
                <a:xfrm>
                  <a:off x="2585000" y="3422680"/>
                  <a:ext cx="57960" cy="2124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90" name="Ink 89">
                  <a:extLst>
                    <a:ext uri="{FF2B5EF4-FFF2-40B4-BE49-F238E27FC236}">
                      <a16:creationId xmlns:a16="http://schemas.microsoft.com/office/drawing/2014/main" id="{FAA7ABF4-0934-BAA4-7D8C-48A901405C35}"/>
                    </a:ext>
                  </a:extLst>
                </p14:cNvPr>
                <p14:cNvContentPartPr/>
                <p14:nvPr/>
              </p14:nvContentPartPr>
              <p14:xfrm>
                <a:off x="2687960" y="3434560"/>
                <a:ext cx="59760" cy="16560"/>
              </p14:xfrm>
            </p:contentPart>
          </mc:Choice>
          <mc:Fallback xmlns="">
            <p:pic>
              <p:nvPicPr>
                <p:cNvPr id="90" name="Ink 89">
                  <a:extLst>
                    <a:ext uri="{FF2B5EF4-FFF2-40B4-BE49-F238E27FC236}">
                      <a16:creationId xmlns:a16="http://schemas.microsoft.com/office/drawing/2014/main" id="{FAA7ABF4-0934-BAA4-7D8C-48A901405C35}"/>
                    </a:ext>
                  </a:extLst>
                </p:cNvPr>
                <p:cNvPicPr/>
                <p:nvPr/>
              </p:nvPicPr>
              <p:blipFill>
                <a:blip r:embed="rId124"/>
                <a:stretch>
                  <a:fillRect/>
                </a:stretch>
              </p:blipFill>
              <p:spPr>
                <a:xfrm>
                  <a:off x="2681840" y="3428440"/>
                  <a:ext cx="7200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91" name="Ink 90">
                  <a:extLst>
                    <a:ext uri="{FF2B5EF4-FFF2-40B4-BE49-F238E27FC236}">
                      <a16:creationId xmlns:a16="http://schemas.microsoft.com/office/drawing/2014/main" id="{655480A2-7A12-8EFE-8019-CF1A70551BD0}"/>
                    </a:ext>
                  </a:extLst>
                </p14:cNvPr>
                <p14:cNvContentPartPr/>
                <p14:nvPr/>
              </p14:nvContentPartPr>
              <p14:xfrm>
                <a:off x="2790560" y="3427360"/>
                <a:ext cx="25920" cy="11520"/>
              </p14:xfrm>
            </p:contentPart>
          </mc:Choice>
          <mc:Fallback xmlns="">
            <p:pic>
              <p:nvPicPr>
                <p:cNvPr id="91" name="Ink 90">
                  <a:extLst>
                    <a:ext uri="{FF2B5EF4-FFF2-40B4-BE49-F238E27FC236}">
                      <a16:creationId xmlns:a16="http://schemas.microsoft.com/office/drawing/2014/main" id="{655480A2-7A12-8EFE-8019-CF1A70551BD0}"/>
                    </a:ext>
                  </a:extLst>
                </p:cNvPr>
                <p:cNvPicPr/>
                <p:nvPr/>
              </p:nvPicPr>
              <p:blipFill>
                <a:blip r:embed="rId126"/>
                <a:stretch>
                  <a:fillRect/>
                </a:stretch>
              </p:blipFill>
              <p:spPr>
                <a:xfrm>
                  <a:off x="2784440" y="3421240"/>
                  <a:ext cx="38160" cy="2376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92" name="Ink 91">
                  <a:extLst>
                    <a:ext uri="{FF2B5EF4-FFF2-40B4-BE49-F238E27FC236}">
                      <a16:creationId xmlns:a16="http://schemas.microsoft.com/office/drawing/2014/main" id="{10F2677B-14BF-D733-08DB-9E2120460F28}"/>
                    </a:ext>
                  </a:extLst>
                </p14:cNvPr>
                <p14:cNvContentPartPr/>
                <p14:nvPr/>
              </p14:nvContentPartPr>
              <p14:xfrm>
                <a:off x="2860040" y="3425560"/>
                <a:ext cx="32040" cy="1800"/>
              </p14:xfrm>
            </p:contentPart>
          </mc:Choice>
          <mc:Fallback xmlns="">
            <p:pic>
              <p:nvPicPr>
                <p:cNvPr id="92" name="Ink 91">
                  <a:extLst>
                    <a:ext uri="{FF2B5EF4-FFF2-40B4-BE49-F238E27FC236}">
                      <a16:creationId xmlns:a16="http://schemas.microsoft.com/office/drawing/2014/main" id="{10F2677B-14BF-D733-08DB-9E2120460F28}"/>
                    </a:ext>
                  </a:extLst>
                </p:cNvPr>
                <p:cNvPicPr/>
                <p:nvPr/>
              </p:nvPicPr>
              <p:blipFill>
                <a:blip r:embed="rId128"/>
                <a:stretch>
                  <a:fillRect/>
                </a:stretch>
              </p:blipFill>
              <p:spPr>
                <a:xfrm>
                  <a:off x="2853920" y="3419440"/>
                  <a:ext cx="44280" cy="1404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93" name="Ink 92">
                  <a:extLst>
                    <a:ext uri="{FF2B5EF4-FFF2-40B4-BE49-F238E27FC236}">
                      <a16:creationId xmlns:a16="http://schemas.microsoft.com/office/drawing/2014/main" id="{D6007D6F-39FE-132B-E210-6C430C5F935B}"/>
                    </a:ext>
                  </a:extLst>
                </p14:cNvPr>
                <p14:cNvContentPartPr/>
                <p14:nvPr/>
              </p14:nvContentPartPr>
              <p14:xfrm>
                <a:off x="2860040" y="3424840"/>
                <a:ext cx="45720" cy="2520"/>
              </p14:xfrm>
            </p:contentPart>
          </mc:Choice>
          <mc:Fallback xmlns="">
            <p:pic>
              <p:nvPicPr>
                <p:cNvPr id="93" name="Ink 92">
                  <a:extLst>
                    <a:ext uri="{FF2B5EF4-FFF2-40B4-BE49-F238E27FC236}">
                      <a16:creationId xmlns:a16="http://schemas.microsoft.com/office/drawing/2014/main" id="{D6007D6F-39FE-132B-E210-6C430C5F935B}"/>
                    </a:ext>
                  </a:extLst>
                </p:cNvPr>
                <p:cNvPicPr/>
                <p:nvPr/>
              </p:nvPicPr>
              <p:blipFill>
                <a:blip r:embed="rId130"/>
                <a:stretch>
                  <a:fillRect/>
                </a:stretch>
              </p:blipFill>
              <p:spPr>
                <a:xfrm>
                  <a:off x="2853920" y="3418720"/>
                  <a:ext cx="57960" cy="1476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135" name="Ink 134">
                  <a:extLst>
                    <a:ext uri="{FF2B5EF4-FFF2-40B4-BE49-F238E27FC236}">
                      <a16:creationId xmlns:a16="http://schemas.microsoft.com/office/drawing/2014/main" id="{94836CC1-432C-21F4-5211-3F20366D74CC}"/>
                    </a:ext>
                  </a:extLst>
                </p14:cNvPr>
                <p14:cNvContentPartPr/>
                <p14:nvPr/>
              </p14:nvContentPartPr>
              <p14:xfrm>
                <a:off x="2677880" y="3587560"/>
                <a:ext cx="4320" cy="6480"/>
              </p14:xfrm>
            </p:contentPart>
          </mc:Choice>
          <mc:Fallback xmlns="">
            <p:pic>
              <p:nvPicPr>
                <p:cNvPr id="135" name="Ink 134">
                  <a:extLst>
                    <a:ext uri="{FF2B5EF4-FFF2-40B4-BE49-F238E27FC236}">
                      <a16:creationId xmlns:a16="http://schemas.microsoft.com/office/drawing/2014/main" id="{94836CC1-432C-21F4-5211-3F20366D74CC}"/>
                    </a:ext>
                  </a:extLst>
                </p:cNvPr>
                <p:cNvPicPr/>
                <p:nvPr/>
              </p:nvPicPr>
              <p:blipFill>
                <a:blip r:embed="rId132"/>
                <a:stretch>
                  <a:fillRect/>
                </a:stretch>
              </p:blipFill>
              <p:spPr>
                <a:xfrm>
                  <a:off x="2671760" y="3581440"/>
                  <a:ext cx="16560" cy="187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33">
            <p14:nvContentPartPr>
              <p14:cNvPr id="206" name="Ink 205">
                <a:extLst>
                  <a:ext uri="{FF2B5EF4-FFF2-40B4-BE49-F238E27FC236}">
                    <a16:creationId xmlns:a16="http://schemas.microsoft.com/office/drawing/2014/main" id="{F9BC02BB-E15B-F486-F7C3-1CCB99766846}"/>
                  </a:ext>
                </a:extLst>
              </p14:cNvPr>
              <p14:cNvContentPartPr/>
              <p14:nvPr/>
            </p14:nvContentPartPr>
            <p14:xfrm>
              <a:off x="2137880" y="4178680"/>
              <a:ext cx="360720" cy="61920"/>
            </p14:xfrm>
          </p:contentPart>
        </mc:Choice>
        <mc:Fallback xmlns="">
          <p:pic>
            <p:nvPicPr>
              <p:cNvPr id="206" name="Ink 205">
                <a:extLst>
                  <a:ext uri="{FF2B5EF4-FFF2-40B4-BE49-F238E27FC236}">
                    <a16:creationId xmlns:a16="http://schemas.microsoft.com/office/drawing/2014/main" id="{F9BC02BB-E15B-F486-F7C3-1CCB99766846}"/>
                  </a:ext>
                </a:extLst>
              </p:cNvPr>
              <p:cNvPicPr/>
              <p:nvPr/>
            </p:nvPicPr>
            <p:blipFill>
              <a:blip r:embed="rId134"/>
              <a:stretch>
                <a:fillRect/>
              </a:stretch>
            </p:blipFill>
            <p:spPr>
              <a:xfrm>
                <a:off x="2131760" y="4172560"/>
                <a:ext cx="372960" cy="74160"/>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207" name="Ink 206">
                <a:extLst>
                  <a:ext uri="{FF2B5EF4-FFF2-40B4-BE49-F238E27FC236}">
                    <a16:creationId xmlns:a16="http://schemas.microsoft.com/office/drawing/2014/main" id="{F3BE3859-F819-0970-96A6-F9DA6837468D}"/>
                  </a:ext>
                </a:extLst>
              </p14:cNvPr>
              <p14:cNvContentPartPr/>
              <p14:nvPr/>
            </p14:nvContentPartPr>
            <p14:xfrm>
              <a:off x="2296280" y="3987520"/>
              <a:ext cx="196200" cy="54720"/>
            </p14:xfrm>
          </p:contentPart>
        </mc:Choice>
        <mc:Fallback xmlns="">
          <p:pic>
            <p:nvPicPr>
              <p:cNvPr id="207" name="Ink 206">
                <a:extLst>
                  <a:ext uri="{FF2B5EF4-FFF2-40B4-BE49-F238E27FC236}">
                    <a16:creationId xmlns:a16="http://schemas.microsoft.com/office/drawing/2014/main" id="{F3BE3859-F819-0970-96A6-F9DA6837468D}"/>
                  </a:ext>
                </a:extLst>
              </p:cNvPr>
              <p:cNvPicPr/>
              <p:nvPr/>
            </p:nvPicPr>
            <p:blipFill>
              <a:blip r:embed="rId136"/>
              <a:stretch>
                <a:fillRect/>
              </a:stretch>
            </p:blipFill>
            <p:spPr>
              <a:xfrm>
                <a:off x="2290160" y="3981400"/>
                <a:ext cx="208440" cy="6696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208" name="Ink 207">
                <a:extLst>
                  <a:ext uri="{FF2B5EF4-FFF2-40B4-BE49-F238E27FC236}">
                    <a16:creationId xmlns:a16="http://schemas.microsoft.com/office/drawing/2014/main" id="{E9312F30-6EC2-DE1A-EE7B-A4EECB5EDC95}"/>
                  </a:ext>
                </a:extLst>
              </p14:cNvPr>
              <p14:cNvContentPartPr/>
              <p14:nvPr/>
            </p14:nvContentPartPr>
            <p14:xfrm>
              <a:off x="2473760" y="3627880"/>
              <a:ext cx="182880" cy="64440"/>
            </p14:xfrm>
          </p:contentPart>
        </mc:Choice>
        <mc:Fallback xmlns="">
          <p:pic>
            <p:nvPicPr>
              <p:cNvPr id="208" name="Ink 207">
                <a:extLst>
                  <a:ext uri="{FF2B5EF4-FFF2-40B4-BE49-F238E27FC236}">
                    <a16:creationId xmlns:a16="http://schemas.microsoft.com/office/drawing/2014/main" id="{E9312F30-6EC2-DE1A-EE7B-A4EECB5EDC95}"/>
                  </a:ext>
                </a:extLst>
              </p:cNvPr>
              <p:cNvPicPr/>
              <p:nvPr/>
            </p:nvPicPr>
            <p:blipFill>
              <a:blip r:embed="rId138"/>
              <a:stretch>
                <a:fillRect/>
              </a:stretch>
            </p:blipFill>
            <p:spPr>
              <a:xfrm>
                <a:off x="2467640" y="3621760"/>
                <a:ext cx="195120" cy="76680"/>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209" name="Ink 208">
                <a:extLst>
                  <a:ext uri="{FF2B5EF4-FFF2-40B4-BE49-F238E27FC236}">
                    <a16:creationId xmlns:a16="http://schemas.microsoft.com/office/drawing/2014/main" id="{4005A234-0E44-E964-44BF-9C737B19A3E3}"/>
                  </a:ext>
                </a:extLst>
              </p14:cNvPr>
              <p14:cNvContentPartPr/>
              <p14:nvPr/>
            </p14:nvContentPartPr>
            <p14:xfrm>
              <a:off x="2456840" y="3416200"/>
              <a:ext cx="353880" cy="91440"/>
            </p14:xfrm>
          </p:contentPart>
        </mc:Choice>
        <mc:Fallback xmlns="">
          <p:pic>
            <p:nvPicPr>
              <p:cNvPr id="209" name="Ink 208">
                <a:extLst>
                  <a:ext uri="{FF2B5EF4-FFF2-40B4-BE49-F238E27FC236}">
                    <a16:creationId xmlns:a16="http://schemas.microsoft.com/office/drawing/2014/main" id="{4005A234-0E44-E964-44BF-9C737B19A3E3}"/>
                  </a:ext>
                </a:extLst>
              </p:cNvPr>
              <p:cNvPicPr/>
              <p:nvPr/>
            </p:nvPicPr>
            <p:blipFill>
              <a:blip r:embed="rId140"/>
              <a:stretch>
                <a:fillRect/>
              </a:stretch>
            </p:blipFill>
            <p:spPr>
              <a:xfrm>
                <a:off x="2450720" y="3410080"/>
                <a:ext cx="366120" cy="103680"/>
              </a:xfrm>
              <a:prstGeom prst="rect">
                <a:avLst/>
              </a:prstGeom>
            </p:spPr>
          </p:pic>
        </mc:Fallback>
      </mc:AlternateContent>
      <p:grpSp>
        <p:nvGrpSpPr>
          <p:cNvPr id="250" name="Group 249">
            <a:extLst>
              <a:ext uri="{FF2B5EF4-FFF2-40B4-BE49-F238E27FC236}">
                <a16:creationId xmlns:a16="http://schemas.microsoft.com/office/drawing/2014/main" id="{69EE573A-A89C-1CD4-94E1-06E1F8780E00}"/>
              </a:ext>
            </a:extLst>
          </p:cNvPr>
          <p:cNvGrpSpPr/>
          <p:nvPr/>
        </p:nvGrpSpPr>
        <p:grpSpPr>
          <a:xfrm>
            <a:off x="2430920" y="4632280"/>
            <a:ext cx="47520" cy="80640"/>
            <a:chOff x="2430920" y="4632280"/>
            <a:chExt cx="47520" cy="80640"/>
          </a:xfrm>
        </p:grpSpPr>
        <mc:AlternateContent xmlns:mc="http://schemas.openxmlformats.org/markup-compatibility/2006" xmlns:p14="http://schemas.microsoft.com/office/powerpoint/2010/main">
          <mc:Choice Requires="p14">
            <p:contentPart p14:bwMode="auto" r:id="rId141">
              <p14:nvContentPartPr>
                <p14:cNvPr id="247" name="Ink 246">
                  <a:extLst>
                    <a:ext uri="{FF2B5EF4-FFF2-40B4-BE49-F238E27FC236}">
                      <a16:creationId xmlns:a16="http://schemas.microsoft.com/office/drawing/2014/main" id="{9FCDBA28-E624-1CC9-48C9-4061DAA72F7C}"/>
                    </a:ext>
                  </a:extLst>
                </p14:cNvPr>
                <p14:cNvContentPartPr/>
                <p14:nvPr/>
              </p14:nvContentPartPr>
              <p14:xfrm>
                <a:off x="2478080" y="4632280"/>
                <a:ext cx="360" cy="360"/>
              </p14:xfrm>
            </p:contentPart>
          </mc:Choice>
          <mc:Fallback xmlns="">
            <p:pic>
              <p:nvPicPr>
                <p:cNvPr id="247" name="Ink 246">
                  <a:extLst>
                    <a:ext uri="{FF2B5EF4-FFF2-40B4-BE49-F238E27FC236}">
                      <a16:creationId xmlns:a16="http://schemas.microsoft.com/office/drawing/2014/main" id="{9FCDBA28-E624-1CC9-48C9-4061DAA72F7C}"/>
                    </a:ext>
                  </a:extLst>
                </p:cNvPr>
                <p:cNvPicPr/>
                <p:nvPr/>
              </p:nvPicPr>
              <p:blipFill>
                <a:blip r:embed="rId39"/>
                <a:stretch>
                  <a:fillRect/>
                </a:stretch>
              </p:blipFill>
              <p:spPr>
                <a:xfrm>
                  <a:off x="2471960" y="462616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248" name="Ink 247">
                  <a:extLst>
                    <a:ext uri="{FF2B5EF4-FFF2-40B4-BE49-F238E27FC236}">
                      <a16:creationId xmlns:a16="http://schemas.microsoft.com/office/drawing/2014/main" id="{C250B474-9038-9171-AD65-6BD34F54C5A7}"/>
                    </a:ext>
                  </a:extLst>
                </p14:cNvPr>
                <p14:cNvContentPartPr/>
                <p14:nvPr/>
              </p14:nvContentPartPr>
              <p14:xfrm>
                <a:off x="2452520" y="4632280"/>
                <a:ext cx="25920" cy="13680"/>
              </p14:xfrm>
            </p:contentPart>
          </mc:Choice>
          <mc:Fallback xmlns="">
            <p:pic>
              <p:nvPicPr>
                <p:cNvPr id="248" name="Ink 247">
                  <a:extLst>
                    <a:ext uri="{FF2B5EF4-FFF2-40B4-BE49-F238E27FC236}">
                      <a16:creationId xmlns:a16="http://schemas.microsoft.com/office/drawing/2014/main" id="{C250B474-9038-9171-AD65-6BD34F54C5A7}"/>
                    </a:ext>
                  </a:extLst>
                </p:cNvPr>
                <p:cNvPicPr/>
                <p:nvPr/>
              </p:nvPicPr>
              <p:blipFill>
                <a:blip r:embed="rId143"/>
                <a:stretch>
                  <a:fillRect/>
                </a:stretch>
              </p:blipFill>
              <p:spPr>
                <a:xfrm>
                  <a:off x="2446400" y="4626160"/>
                  <a:ext cx="38160" cy="2592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249" name="Ink 248">
                  <a:extLst>
                    <a:ext uri="{FF2B5EF4-FFF2-40B4-BE49-F238E27FC236}">
                      <a16:creationId xmlns:a16="http://schemas.microsoft.com/office/drawing/2014/main" id="{6731E367-F91C-DF40-4187-9A16DCCEA5E1}"/>
                    </a:ext>
                  </a:extLst>
                </p14:cNvPr>
                <p14:cNvContentPartPr/>
                <p14:nvPr/>
              </p14:nvContentPartPr>
              <p14:xfrm>
                <a:off x="2430920" y="4633720"/>
                <a:ext cx="10080" cy="79200"/>
              </p14:xfrm>
            </p:contentPart>
          </mc:Choice>
          <mc:Fallback xmlns="">
            <p:pic>
              <p:nvPicPr>
                <p:cNvPr id="249" name="Ink 248">
                  <a:extLst>
                    <a:ext uri="{FF2B5EF4-FFF2-40B4-BE49-F238E27FC236}">
                      <a16:creationId xmlns:a16="http://schemas.microsoft.com/office/drawing/2014/main" id="{6731E367-F91C-DF40-4187-9A16DCCEA5E1}"/>
                    </a:ext>
                  </a:extLst>
                </p:cNvPr>
                <p:cNvPicPr/>
                <p:nvPr/>
              </p:nvPicPr>
              <p:blipFill>
                <a:blip r:embed="rId145"/>
                <a:stretch>
                  <a:fillRect/>
                </a:stretch>
              </p:blipFill>
              <p:spPr>
                <a:xfrm>
                  <a:off x="2424800" y="4627600"/>
                  <a:ext cx="22320" cy="914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46">
            <p14:nvContentPartPr>
              <p14:cNvPr id="9" name="Ink 8">
                <a:extLst>
                  <a:ext uri="{FF2B5EF4-FFF2-40B4-BE49-F238E27FC236}">
                    <a16:creationId xmlns:a16="http://schemas.microsoft.com/office/drawing/2014/main" id="{5912D861-557A-1C12-A002-15065139E750}"/>
                  </a:ext>
                </a:extLst>
              </p14:cNvPr>
              <p14:cNvContentPartPr/>
              <p14:nvPr/>
            </p14:nvContentPartPr>
            <p14:xfrm>
              <a:off x="1371889" y="3492240"/>
              <a:ext cx="32760" cy="106200"/>
            </p14:xfrm>
          </p:contentPart>
        </mc:Choice>
        <mc:Fallback xmlns="">
          <p:pic>
            <p:nvPicPr>
              <p:cNvPr id="9" name="Ink 8">
                <a:extLst>
                  <a:ext uri="{FF2B5EF4-FFF2-40B4-BE49-F238E27FC236}">
                    <a16:creationId xmlns:a16="http://schemas.microsoft.com/office/drawing/2014/main" id="{5912D861-557A-1C12-A002-15065139E750}"/>
                  </a:ext>
                </a:extLst>
              </p:cNvPr>
              <p:cNvPicPr/>
              <p:nvPr/>
            </p:nvPicPr>
            <p:blipFill>
              <a:blip r:embed="rId147"/>
              <a:stretch>
                <a:fillRect/>
              </a:stretch>
            </p:blipFill>
            <p:spPr>
              <a:xfrm>
                <a:off x="1365769" y="3486120"/>
                <a:ext cx="45000" cy="118440"/>
              </a:xfrm>
              <a:prstGeom prst="rect">
                <a:avLst/>
              </a:prstGeom>
            </p:spPr>
          </p:pic>
        </mc:Fallback>
      </mc:AlternateContent>
      <p:grpSp>
        <p:nvGrpSpPr>
          <p:cNvPr id="32" name="Group 31">
            <a:extLst>
              <a:ext uri="{FF2B5EF4-FFF2-40B4-BE49-F238E27FC236}">
                <a16:creationId xmlns:a16="http://schemas.microsoft.com/office/drawing/2014/main" id="{A6858219-B293-E618-F73B-929F3A2AC6F8}"/>
              </a:ext>
            </a:extLst>
          </p:cNvPr>
          <p:cNvGrpSpPr/>
          <p:nvPr/>
        </p:nvGrpSpPr>
        <p:grpSpPr>
          <a:xfrm>
            <a:off x="1278649" y="2687280"/>
            <a:ext cx="505080" cy="264960"/>
            <a:chOff x="1278649" y="2687280"/>
            <a:chExt cx="505080" cy="264960"/>
          </a:xfrm>
        </p:grpSpPr>
        <mc:AlternateContent xmlns:mc="http://schemas.openxmlformats.org/markup-compatibility/2006" xmlns:p14="http://schemas.microsoft.com/office/powerpoint/2010/main">
          <mc:Choice Requires="p14">
            <p:contentPart p14:bwMode="auto" r:id="rId148">
              <p14:nvContentPartPr>
                <p14:cNvPr id="11" name="Ink 10">
                  <a:extLst>
                    <a:ext uri="{FF2B5EF4-FFF2-40B4-BE49-F238E27FC236}">
                      <a16:creationId xmlns:a16="http://schemas.microsoft.com/office/drawing/2014/main" id="{1856E73F-2905-5359-2DF0-F679A5671AFD}"/>
                    </a:ext>
                  </a:extLst>
                </p14:cNvPr>
                <p14:cNvContentPartPr/>
                <p14:nvPr/>
              </p14:nvContentPartPr>
              <p14:xfrm>
                <a:off x="1303849" y="2763240"/>
                <a:ext cx="115200" cy="182880"/>
              </p14:xfrm>
            </p:contentPart>
          </mc:Choice>
          <mc:Fallback xmlns="">
            <p:pic>
              <p:nvPicPr>
                <p:cNvPr id="11" name="Ink 10">
                  <a:extLst>
                    <a:ext uri="{FF2B5EF4-FFF2-40B4-BE49-F238E27FC236}">
                      <a16:creationId xmlns:a16="http://schemas.microsoft.com/office/drawing/2014/main" id="{1856E73F-2905-5359-2DF0-F679A5671AFD}"/>
                    </a:ext>
                  </a:extLst>
                </p:cNvPr>
                <p:cNvPicPr/>
                <p:nvPr/>
              </p:nvPicPr>
              <p:blipFill>
                <a:blip r:embed="rId149"/>
                <a:stretch>
                  <a:fillRect/>
                </a:stretch>
              </p:blipFill>
              <p:spPr>
                <a:xfrm>
                  <a:off x="1297729" y="2757120"/>
                  <a:ext cx="127440" cy="19512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13" name="Ink 12">
                  <a:extLst>
                    <a:ext uri="{FF2B5EF4-FFF2-40B4-BE49-F238E27FC236}">
                      <a16:creationId xmlns:a16="http://schemas.microsoft.com/office/drawing/2014/main" id="{13FBA19F-60AD-B8D0-77C4-FA1186081DED}"/>
                    </a:ext>
                  </a:extLst>
                </p14:cNvPr>
                <p14:cNvContentPartPr/>
                <p14:nvPr/>
              </p14:nvContentPartPr>
              <p14:xfrm>
                <a:off x="1278649" y="2850000"/>
                <a:ext cx="122400" cy="19080"/>
              </p14:xfrm>
            </p:contentPart>
          </mc:Choice>
          <mc:Fallback xmlns="">
            <p:pic>
              <p:nvPicPr>
                <p:cNvPr id="13" name="Ink 12">
                  <a:extLst>
                    <a:ext uri="{FF2B5EF4-FFF2-40B4-BE49-F238E27FC236}">
                      <a16:creationId xmlns:a16="http://schemas.microsoft.com/office/drawing/2014/main" id="{13FBA19F-60AD-B8D0-77C4-FA1186081DED}"/>
                    </a:ext>
                  </a:extLst>
                </p:cNvPr>
                <p:cNvPicPr/>
                <p:nvPr/>
              </p:nvPicPr>
              <p:blipFill>
                <a:blip r:embed="rId151"/>
                <a:stretch>
                  <a:fillRect/>
                </a:stretch>
              </p:blipFill>
              <p:spPr>
                <a:xfrm>
                  <a:off x="1272529" y="2843880"/>
                  <a:ext cx="134640" cy="3132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14" name="Ink 13">
                  <a:extLst>
                    <a:ext uri="{FF2B5EF4-FFF2-40B4-BE49-F238E27FC236}">
                      <a16:creationId xmlns:a16="http://schemas.microsoft.com/office/drawing/2014/main" id="{BD111771-80D4-2B1A-3F63-68B684ED0999}"/>
                    </a:ext>
                  </a:extLst>
                </p14:cNvPr>
                <p14:cNvContentPartPr/>
                <p14:nvPr/>
              </p14:nvContentPartPr>
              <p14:xfrm>
                <a:off x="1457929" y="2769000"/>
                <a:ext cx="108720" cy="183240"/>
              </p14:xfrm>
            </p:contentPart>
          </mc:Choice>
          <mc:Fallback xmlns="">
            <p:pic>
              <p:nvPicPr>
                <p:cNvPr id="14" name="Ink 13">
                  <a:extLst>
                    <a:ext uri="{FF2B5EF4-FFF2-40B4-BE49-F238E27FC236}">
                      <a16:creationId xmlns:a16="http://schemas.microsoft.com/office/drawing/2014/main" id="{BD111771-80D4-2B1A-3F63-68B684ED0999}"/>
                    </a:ext>
                  </a:extLst>
                </p:cNvPr>
                <p:cNvPicPr/>
                <p:nvPr/>
              </p:nvPicPr>
              <p:blipFill>
                <a:blip r:embed="rId153"/>
                <a:stretch>
                  <a:fillRect/>
                </a:stretch>
              </p:blipFill>
              <p:spPr>
                <a:xfrm>
                  <a:off x="1451809" y="2762880"/>
                  <a:ext cx="120960" cy="19548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15" name="Ink 14">
                  <a:extLst>
                    <a:ext uri="{FF2B5EF4-FFF2-40B4-BE49-F238E27FC236}">
                      <a16:creationId xmlns:a16="http://schemas.microsoft.com/office/drawing/2014/main" id="{52102489-3CA4-7A80-E7A2-A9B40C3F58FD}"/>
                    </a:ext>
                  </a:extLst>
                </p14:cNvPr>
                <p14:cNvContentPartPr/>
                <p14:nvPr/>
              </p14:nvContentPartPr>
              <p14:xfrm>
                <a:off x="1555129" y="2698800"/>
                <a:ext cx="61560" cy="195840"/>
              </p14:xfrm>
            </p:contentPart>
          </mc:Choice>
          <mc:Fallback xmlns="">
            <p:pic>
              <p:nvPicPr>
                <p:cNvPr id="15" name="Ink 14">
                  <a:extLst>
                    <a:ext uri="{FF2B5EF4-FFF2-40B4-BE49-F238E27FC236}">
                      <a16:creationId xmlns:a16="http://schemas.microsoft.com/office/drawing/2014/main" id="{52102489-3CA4-7A80-E7A2-A9B40C3F58FD}"/>
                    </a:ext>
                  </a:extLst>
                </p:cNvPr>
                <p:cNvPicPr/>
                <p:nvPr/>
              </p:nvPicPr>
              <p:blipFill>
                <a:blip r:embed="rId155"/>
                <a:stretch>
                  <a:fillRect/>
                </a:stretch>
              </p:blipFill>
              <p:spPr>
                <a:xfrm>
                  <a:off x="1549009" y="2692680"/>
                  <a:ext cx="73800" cy="20808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24" name="Ink 23">
                  <a:extLst>
                    <a:ext uri="{FF2B5EF4-FFF2-40B4-BE49-F238E27FC236}">
                      <a16:creationId xmlns:a16="http://schemas.microsoft.com/office/drawing/2014/main" id="{A3A20DFA-6ACA-A372-7943-3CEBFF7A2C6B}"/>
                    </a:ext>
                  </a:extLst>
                </p14:cNvPr>
                <p14:cNvContentPartPr/>
                <p14:nvPr/>
              </p14:nvContentPartPr>
              <p14:xfrm>
                <a:off x="1551529" y="2792040"/>
                <a:ext cx="83160" cy="30600"/>
              </p14:xfrm>
            </p:contentPart>
          </mc:Choice>
          <mc:Fallback xmlns="">
            <p:pic>
              <p:nvPicPr>
                <p:cNvPr id="24" name="Ink 23">
                  <a:extLst>
                    <a:ext uri="{FF2B5EF4-FFF2-40B4-BE49-F238E27FC236}">
                      <a16:creationId xmlns:a16="http://schemas.microsoft.com/office/drawing/2014/main" id="{A3A20DFA-6ACA-A372-7943-3CEBFF7A2C6B}"/>
                    </a:ext>
                  </a:extLst>
                </p:cNvPr>
                <p:cNvPicPr/>
                <p:nvPr/>
              </p:nvPicPr>
              <p:blipFill>
                <a:blip r:embed="rId157"/>
                <a:stretch>
                  <a:fillRect/>
                </a:stretch>
              </p:blipFill>
              <p:spPr>
                <a:xfrm>
                  <a:off x="1545409" y="2785920"/>
                  <a:ext cx="95400" cy="4284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28" name="Ink 27">
                  <a:extLst>
                    <a:ext uri="{FF2B5EF4-FFF2-40B4-BE49-F238E27FC236}">
                      <a16:creationId xmlns:a16="http://schemas.microsoft.com/office/drawing/2014/main" id="{60742A7F-0461-DD05-3732-D89601C93F23}"/>
                    </a:ext>
                  </a:extLst>
                </p14:cNvPr>
                <p14:cNvContentPartPr/>
                <p14:nvPr/>
              </p14:nvContentPartPr>
              <p14:xfrm>
                <a:off x="1609129" y="2687280"/>
                <a:ext cx="174600" cy="223560"/>
              </p14:xfrm>
            </p:contentPart>
          </mc:Choice>
          <mc:Fallback xmlns="">
            <p:pic>
              <p:nvPicPr>
                <p:cNvPr id="28" name="Ink 27">
                  <a:extLst>
                    <a:ext uri="{FF2B5EF4-FFF2-40B4-BE49-F238E27FC236}">
                      <a16:creationId xmlns:a16="http://schemas.microsoft.com/office/drawing/2014/main" id="{60742A7F-0461-DD05-3732-D89601C93F23}"/>
                    </a:ext>
                  </a:extLst>
                </p:cNvPr>
                <p:cNvPicPr/>
                <p:nvPr/>
              </p:nvPicPr>
              <p:blipFill>
                <a:blip r:embed="rId159"/>
                <a:stretch>
                  <a:fillRect/>
                </a:stretch>
              </p:blipFill>
              <p:spPr>
                <a:xfrm>
                  <a:off x="1603009" y="2681160"/>
                  <a:ext cx="186840" cy="235800"/>
                </a:xfrm>
                <a:prstGeom prst="rect">
                  <a:avLst/>
                </a:prstGeom>
              </p:spPr>
            </p:pic>
          </mc:Fallback>
        </mc:AlternateContent>
      </p:grpSp>
      <p:grpSp>
        <p:nvGrpSpPr>
          <p:cNvPr id="31" name="Group 30">
            <a:extLst>
              <a:ext uri="{FF2B5EF4-FFF2-40B4-BE49-F238E27FC236}">
                <a16:creationId xmlns:a16="http://schemas.microsoft.com/office/drawing/2014/main" id="{B544E19D-B31C-9F2F-DAC3-6FDF66D1BBD7}"/>
              </a:ext>
            </a:extLst>
          </p:cNvPr>
          <p:cNvGrpSpPr/>
          <p:nvPr/>
        </p:nvGrpSpPr>
        <p:grpSpPr>
          <a:xfrm>
            <a:off x="3352609" y="4480080"/>
            <a:ext cx="151200" cy="276120"/>
            <a:chOff x="3352609" y="4480080"/>
            <a:chExt cx="151200" cy="276120"/>
          </a:xfrm>
        </p:grpSpPr>
        <mc:AlternateContent xmlns:mc="http://schemas.openxmlformats.org/markup-compatibility/2006" xmlns:p14="http://schemas.microsoft.com/office/powerpoint/2010/main">
          <mc:Choice Requires="p14">
            <p:contentPart p14:bwMode="auto" r:id="rId160">
              <p14:nvContentPartPr>
                <p14:cNvPr id="29" name="Ink 28">
                  <a:extLst>
                    <a:ext uri="{FF2B5EF4-FFF2-40B4-BE49-F238E27FC236}">
                      <a16:creationId xmlns:a16="http://schemas.microsoft.com/office/drawing/2014/main" id="{29BB70FB-253A-2DBC-F00D-57C1EFF5F7B9}"/>
                    </a:ext>
                  </a:extLst>
                </p14:cNvPr>
                <p14:cNvContentPartPr/>
                <p14:nvPr/>
              </p14:nvContentPartPr>
              <p14:xfrm>
                <a:off x="3352609" y="4480080"/>
                <a:ext cx="83160" cy="276120"/>
              </p14:xfrm>
            </p:contentPart>
          </mc:Choice>
          <mc:Fallback xmlns="">
            <p:pic>
              <p:nvPicPr>
                <p:cNvPr id="29" name="Ink 28">
                  <a:extLst>
                    <a:ext uri="{FF2B5EF4-FFF2-40B4-BE49-F238E27FC236}">
                      <a16:creationId xmlns:a16="http://schemas.microsoft.com/office/drawing/2014/main" id="{29BB70FB-253A-2DBC-F00D-57C1EFF5F7B9}"/>
                    </a:ext>
                  </a:extLst>
                </p:cNvPr>
                <p:cNvPicPr/>
                <p:nvPr/>
              </p:nvPicPr>
              <p:blipFill>
                <a:blip r:embed="rId161"/>
                <a:stretch>
                  <a:fillRect/>
                </a:stretch>
              </p:blipFill>
              <p:spPr>
                <a:xfrm>
                  <a:off x="3346489" y="4473960"/>
                  <a:ext cx="95400" cy="28836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30" name="Ink 29">
                  <a:extLst>
                    <a:ext uri="{FF2B5EF4-FFF2-40B4-BE49-F238E27FC236}">
                      <a16:creationId xmlns:a16="http://schemas.microsoft.com/office/drawing/2014/main" id="{56A1D603-311F-DAFA-4824-7EA2E6FC2813}"/>
                    </a:ext>
                  </a:extLst>
                </p14:cNvPr>
                <p14:cNvContentPartPr/>
                <p14:nvPr/>
              </p14:nvContentPartPr>
              <p14:xfrm>
                <a:off x="3359809" y="4580880"/>
                <a:ext cx="144000" cy="53640"/>
              </p14:xfrm>
            </p:contentPart>
          </mc:Choice>
          <mc:Fallback xmlns="">
            <p:pic>
              <p:nvPicPr>
                <p:cNvPr id="30" name="Ink 29">
                  <a:extLst>
                    <a:ext uri="{FF2B5EF4-FFF2-40B4-BE49-F238E27FC236}">
                      <a16:creationId xmlns:a16="http://schemas.microsoft.com/office/drawing/2014/main" id="{56A1D603-311F-DAFA-4824-7EA2E6FC2813}"/>
                    </a:ext>
                  </a:extLst>
                </p:cNvPr>
                <p:cNvPicPr/>
                <p:nvPr/>
              </p:nvPicPr>
              <p:blipFill>
                <a:blip r:embed="rId163"/>
                <a:stretch>
                  <a:fillRect/>
                </a:stretch>
              </p:blipFill>
              <p:spPr>
                <a:xfrm>
                  <a:off x="3353689" y="4574760"/>
                  <a:ext cx="156240" cy="658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64">
            <p14:nvContentPartPr>
              <p14:cNvPr id="33" name="Ink 32">
                <a:extLst>
                  <a:ext uri="{FF2B5EF4-FFF2-40B4-BE49-F238E27FC236}">
                    <a16:creationId xmlns:a16="http://schemas.microsoft.com/office/drawing/2014/main" id="{9BE1051E-BA3D-9244-C4C4-E0D7E8BEE490}"/>
                  </a:ext>
                </a:extLst>
              </p14:cNvPr>
              <p14:cNvContentPartPr/>
              <p14:nvPr/>
            </p14:nvContentPartPr>
            <p14:xfrm>
              <a:off x="4608920" y="2920480"/>
              <a:ext cx="168120" cy="1914120"/>
            </p14:xfrm>
          </p:contentPart>
        </mc:Choice>
        <mc:Fallback xmlns="">
          <p:pic>
            <p:nvPicPr>
              <p:cNvPr id="33" name="Ink 32">
                <a:extLst>
                  <a:ext uri="{FF2B5EF4-FFF2-40B4-BE49-F238E27FC236}">
                    <a16:creationId xmlns:a16="http://schemas.microsoft.com/office/drawing/2014/main" id="{9BE1051E-BA3D-9244-C4C4-E0D7E8BEE490}"/>
                  </a:ext>
                </a:extLst>
              </p:cNvPr>
              <p:cNvPicPr/>
              <p:nvPr/>
            </p:nvPicPr>
            <p:blipFill>
              <a:blip r:embed="rId165"/>
              <a:stretch>
                <a:fillRect/>
              </a:stretch>
            </p:blipFill>
            <p:spPr>
              <a:xfrm>
                <a:off x="4602800" y="2914360"/>
                <a:ext cx="180360" cy="1926360"/>
              </a:xfrm>
              <a:prstGeom prst="rect">
                <a:avLst/>
              </a:prstGeom>
            </p:spPr>
          </p:pic>
        </mc:Fallback>
      </mc:AlternateContent>
      <p:grpSp>
        <p:nvGrpSpPr>
          <p:cNvPr id="34" name="Group 33">
            <a:extLst>
              <a:ext uri="{FF2B5EF4-FFF2-40B4-BE49-F238E27FC236}">
                <a16:creationId xmlns:a16="http://schemas.microsoft.com/office/drawing/2014/main" id="{754FF8F0-9172-541D-2724-673BCD2D6E42}"/>
              </a:ext>
            </a:extLst>
          </p:cNvPr>
          <p:cNvGrpSpPr/>
          <p:nvPr/>
        </p:nvGrpSpPr>
        <p:grpSpPr>
          <a:xfrm>
            <a:off x="4471400" y="3082120"/>
            <a:ext cx="2810880" cy="1660320"/>
            <a:chOff x="4471400" y="3082120"/>
            <a:chExt cx="2810880" cy="1660320"/>
          </a:xfrm>
        </p:grpSpPr>
        <mc:AlternateContent xmlns:mc="http://schemas.openxmlformats.org/markup-compatibility/2006" xmlns:p14="http://schemas.microsoft.com/office/powerpoint/2010/main">
          <mc:Choice Requires="p14">
            <p:contentPart p14:bwMode="auto" r:id="rId166">
              <p14:nvContentPartPr>
                <p14:cNvPr id="35" name="Ink 34">
                  <a:extLst>
                    <a:ext uri="{FF2B5EF4-FFF2-40B4-BE49-F238E27FC236}">
                      <a16:creationId xmlns:a16="http://schemas.microsoft.com/office/drawing/2014/main" id="{25956C9A-42EE-FE9E-3214-EDDACFD90CD9}"/>
                    </a:ext>
                  </a:extLst>
                </p14:cNvPr>
                <p14:cNvContentPartPr/>
                <p14:nvPr/>
              </p14:nvContentPartPr>
              <p14:xfrm>
                <a:off x="4569680" y="4244200"/>
                <a:ext cx="144000" cy="13680"/>
              </p14:xfrm>
            </p:contentPart>
          </mc:Choice>
          <mc:Fallback xmlns="">
            <p:pic>
              <p:nvPicPr>
                <p:cNvPr id="264" name="Ink 263">
                  <a:extLst>
                    <a:ext uri="{FF2B5EF4-FFF2-40B4-BE49-F238E27FC236}">
                      <a16:creationId xmlns:a16="http://schemas.microsoft.com/office/drawing/2014/main" id="{C093093D-DE8A-251A-98EB-F2358E90645B}"/>
                    </a:ext>
                  </a:extLst>
                </p:cNvPr>
                <p:cNvPicPr/>
                <p:nvPr/>
              </p:nvPicPr>
              <p:blipFill>
                <a:blip r:embed="rId167"/>
                <a:stretch>
                  <a:fillRect/>
                </a:stretch>
              </p:blipFill>
              <p:spPr>
                <a:xfrm>
                  <a:off x="4563560" y="4238080"/>
                  <a:ext cx="156240" cy="2592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36" name="Ink 35">
                  <a:extLst>
                    <a:ext uri="{FF2B5EF4-FFF2-40B4-BE49-F238E27FC236}">
                      <a16:creationId xmlns:a16="http://schemas.microsoft.com/office/drawing/2014/main" id="{9964E70E-6124-495D-16ED-1417FB8E934B}"/>
                    </a:ext>
                  </a:extLst>
                </p14:cNvPr>
                <p14:cNvContentPartPr/>
                <p14:nvPr/>
              </p14:nvContentPartPr>
              <p14:xfrm>
                <a:off x="4613960" y="3347440"/>
                <a:ext cx="193320" cy="30240"/>
              </p14:xfrm>
            </p:contentPart>
          </mc:Choice>
          <mc:Fallback xmlns="">
            <p:pic>
              <p:nvPicPr>
                <p:cNvPr id="265" name="Ink 264">
                  <a:extLst>
                    <a:ext uri="{FF2B5EF4-FFF2-40B4-BE49-F238E27FC236}">
                      <a16:creationId xmlns:a16="http://schemas.microsoft.com/office/drawing/2014/main" id="{CD31C7C8-86DE-AA76-8D87-89826D7D0BE2}"/>
                    </a:ext>
                  </a:extLst>
                </p:cNvPr>
                <p:cNvPicPr/>
                <p:nvPr/>
              </p:nvPicPr>
              <p:blipFill>
                <a:blip r:embed="rId169"/>
                <a:stretch>
                  <a:fillRect/>
                </a:stretch>
              </p:blipFill>
              <p:spPr>
                <a:xfrm>
                  <a:off x="4607840" y="3341320"/>
                  <a:ext cx="205560" cy="42480"/>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37" name="Ink 36">
                  <a:extLst>
                    <a:ext uri="{FF2B5EF4-FFF2-40B4-BE49-F238E27FC236}">
                      <a16:creationId xmlns:a16="http://schemas.microsoft.com/office/drawing/2014/main" id="{063E3B96-FDC7-9BEC-84EA-488D0DABE4F3}"/>
                    </a:ext>
                  </a:extLst>
                </p14:cNvPr>
                <p14:cNvContentPartPr/>
                <p14:nvPr/>
              </p14:nvContentPartPr>
              <p14:xfrm>
                <a:off x="5207600" y="4189120"/>
                <a:ext cx="52200" cy="72360"/>
              </p14:xfrm>
            </p:contentPart>
          </mc:Choice>
          <mc:Fallback xmlns="">
            <p:pic>
              <p:nvPicPr>
                <p:cNvPr id="266" name="Ink 265">
                  <a:extLst>
                    <a:ext uri="{FF2B5EF4-FFF2-40B4-BE49-F238E27FC236}">
                      <a16:creationId xmlns:a16="http://schemas.microsoft.com/office/drawing/2014/main" id="{E1CDEE50-7526-CABC-9CC6-536F45B671FD}"/>
                    </a:ext>
                  </a:extLst>
                </p:cNvPr>
                <p:cNvPicPr/>
                <p:nvPr/>
              </p:nvPicPr>
              <p:blipFill>
                <a:blip r:embed="rId171"/>
                <a:stretch>
                  <a:fillRect/>
                </a:stretch>
              </p:blipFill>
              <p:spPr>
                <a:xfrm>
                  <a:off x="5201480" y="4183000"/>
                  <a:ext cx="64440" cy="84600"/>
                </a:xfrm>
                <a:prstGeom prst="rect">
                  <a:avLst/>
                </a:prstGeom>
              </p:spPr>
            </p:pic>
          </mc:Fallback>
        </mc:AlternateContent>
        <mc:AlternateContent xmlns:mc="http://schemas.openxmlformats.org/markup-compatibility/2006" xmlns:p14="http://schemas.microsoft.com/office/powerpoint/2010/main">
          <mc:Choice Requires="p14">
            <p:contentPart p14:bwMode="auto" r:id="rId172">
              <p14:nvContentPartPr>
                <p14:cNvPr id="38" name="Ink 37">
                  <a:extLst>
                    <a:ext uri="{FF2B5EF4-FFF2-40B4-BE49-F238E27FC236}">
                      <a16:creationId xmlns:a16="http://schemas.microsoft.com/office/drawing/2014/main" id="{976BA0C8-1C1F-0ECB-F96A-AC843E9AC72C}"/>
                    </a:ext>
                  </a:extLst>
                </p14:cNvPr>
                <p14:cNvContentPartPr/>
                <p14:nvPr/>
              </p14:nvContentPartPr>
              <p14:xfrm>
                <a:off x="6339080" y="4544440"/>
                <a:ext cx="360" cy="360"/>
              </p14:xfrm>
            </p:contentPart>
          </mc:Choice>
          <mc:Fallback xmlns="">
            <p:pic>
              <p:nvPicPr>
                <p:cNvPr id="267" name="Ink 266">
                  <a:extLst>
                    <a:ext uri="{FF2B5EF4-FFF2-40B4-BE49-F238E27FC236}">
                      <a16:creationId xmlns:a16="http://schemas.microsoft.com/office/drawing/2014/main" id="{7D79E6F0-E706-BF3C-F76E-9772FE322840}"/>
                    </a:ext>
                  </a:extLst>
                </p:cNvPr>
                <p:cNvPicPr/>
                <p:nvPr/>
              </p:nvPicPr>
              <p:blipFill>
                <a:blip r:embed="rId173"/>
                <a:stretch>
                  <a:fillRect/>
                </a:stretch>
              </p:blipFill>
              <p:spPr>
                <a:xfrm>
                  <a:off x="6332960" y="453832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39" name="Ink 38">
                  <a:extLst>
                    <a:ext uri="{FF2B5EF4-FFF2-40B4-BE49-F238E27FC236}">
                      <a16:creationId xmlns:a16="http://schemas.microsoft.com/office/drawing/2014/main" id="{EC0C9DC1-6DB9-272B-9E68-97BFD3B28AB9}"/>
                    </a:ext>
                  </a:extLst>
                </p14:cNvPr>
                <p14:cNvContentPartPr/>
                <p14:nvPr/>
              </p14:nvContentPartPr>
              <p14:xfrm>
                <a:off x="6261680" y="3357880"/>
                <a:ext cx="24480" cy="33840"/>
              </p14:xfrm>
            </p:contentPart>
          </mc:Choice>
          <mc:Fallback xmlns="">
            <p:pic>
              <p:nvPicPr>
                <p:cNvPr id="268" name="Ink 267">
                  <a:extLst>
                    <a:ext uri="{FF2B5EF4-FFF2-40B4-BE49-F238E27FC236}">
                      <a16:creationId xmlns:a16="http://schemas.microsoft.com/office/drawing/2014/main" id="{6F9234BE-E7C6-8805-96C6-586981B13DFB}"/>
                    </a:ext>
                  </a:extLst>
                </p:cNvPr>
                <p:cNvPicPr/>
                <p:nvPr/>
              </p:nvPicPr>
              <p:blipFill>
                <a:blip r:embed="rId175"/>
                <a:stretch>
                  <a:fillRect/>
                </a:stretch>
              </p:blipFill>
              <p:spPr>
                <a:xfrm>
                  <a:off x="6255560" y="3351760"/>
                  <a:ext cx="36720" cy="46080"/>
                </a:xfrm>
                <a:prstGeom prst="rect">
                  <a:avLst/>
                </a:prstGeom>
              </p:spPr>
            </p:pic>
          </mc:Fallback>
        </mc:AlternateContent>
        <mc:AlternateContent xmlns:mc="http://schemas.openxmlformats.org/markup-compatibility/2006" xmlns:p14="http://schemas.microsoft.com/office/powerpoint/2010/main">
          <mc:Choice Requires="p14">
            <p:contentPart p14:bwMode="auto" r:id="rId176">
              <p14:nvContentPartPr>
                <p14:cNvPr id="40" name="Ink 39">
                  <a:extLst>
                    <a:ext uri="{FF2B5EF4-FFF2-40B4-BE49-F238E27FC236}">
                      <a16:creationId xmlns:a16="http://schemas.microsoft.com/office/drawing/2014/main" id="{7A481F1F-4D2E-E9BE-9704-D49D53FBE553}"/>
                    </a:ext>
                  </a:extLst>
                </p14:cNvPr>
                <p14:cNvContentPartPr/>
                <p14:nvPr/>
              </p14:nvContentPartPr>
              <p14:xfrm>
                <a:off x="5371760" y="3082120"/>
                <a:ext cx="880200" cy="820800"/>
              </p14:xfrm>
            </p:contentPart>
          </mc:Choice>
          <mc:Fallback xmlns="">
            <p:pic>
              <p:nvPicPr>
                <p:cNvPr id="269" name="Ink 268">
                  <a:extLst>
                    <a:ext uri="{FF2B5EF4-FFF2-40B4-BE49-F238E27FC236}">
                      <a16:creationId xmlns:a16="http://schemas.microsoft.com/office/drawing/2014/main" id="{6D942929-90EC-E38A-E826-276BAF95515F}"/>
                    </a:ext>
                  </a:extLst>
                </p:cNvPr>
                <p:cNvPicPr/>
                <p:nvPr/>
              </p:nvPicPr>
              <p:blipFill>
                <a:blip r:embed="rId177"/>
                <a:stretch>
                  <a:fillRect/>
                </a:stretch>
              </p:blipFill>
              <p:spPr>
                <a:xfrm>
                  <a:off x="5365640" y="3076000"/>
                  <a:ext cx="892440" cy="833040"/>
                </a:xfrm>
                <a:prstGeom prst="rect">
                  <a:avLst/>
                </a:prstGeom>
              </p:spPr>
            </p:pic>
          </mc:Fallback>
        </mc:AlternateContent>
        <mc:AlternateContent xmlns:mc="http://schemas.openxmlformats.org/markup-compatibility/2006" xmlns:p14="http://schemas.microsoft.com/office/powerpoint/2010/main">
          <mc:Choice Requires="p14">
            <p:contentPart p14:bwMode="auto" r:id="rId178">
              <p14:nvContentPartPr>
                <p14:cNvPr id="41" name="Ink 40">
                  <a:extLst>
                    <a:ext uri="{FF2B5EF4-FFF2-40B4-BE49-F238E27FC236}">
                      <a16:creationId xmlns:a16="http://schemas.microsoft.com/office/drawing/2014/main" id="{C4967F5F-7EAC-F237-91F7-3C384C833B02}"/>
                    </a:ext>
                  </a:extLst>
                </p14:cNvPr>
                <p14:cNvContentPartPr/>
                <p14:nvPr/>
              </p14:nvContentPartPr>
              <p14:xfrm>
                <a:off x="4853720" y="3374440"/>
                <a:ext cx="41760" cy="11520"/>
              </p14:xfrm>
            </p:contentPart>
          </mc:Choice>
          <mc:Fallback xmlns="">
            <p:pic>
              <p:nvPicPr>
                <p:cNvPr id="270" name="Ink 269">
                  <a:extLst>
                    <a:ext uri="{FF2B5EF4-FFF2-40B4-BE49-F238E27FC236}">
                      <a16:creationId xmlns:a16="http://schemas.microsoft.com/office/drawing/2014/main" id="{38A125E7-18A3-A604-9F8D-B31CDA06EFEE}"/>
                    </a:ext>
                  </a:extLst>
                </p:cNvPr>
                <p:cNvPicPr/>
                <p:nvPr/>
              </p:nvPicPr>
              <p:blipFill>
                <a:blip r:embed="rId179"/>
                <a:stretch>
                  <a:fillRect/>
                </a:stretch>
              </p:blipFill>
              <p:spPr>
                <a:xfrm>
                  <a:off x="4847600" y="3368320"/>
                  <a:ext cx="54000" cy="23760"/>
                </a:xfrm>
                <a:prstGeom prst="rect">
                  <a:avLst/>
                </a:prstGeom>
              </p:spPr>
            </p:pic>
          </mc:Fallback>
        </mc:AlternateContent>
        <mc:AlternateContent xmlns:mc="http://schemas.openxmlformats.org/markup-compatibility/2006" xmlns:p14="http://schemas.microsoft.com/office/powerpoint/2010/main">
          <mc:Choice Requires="p14">
            <p:contentPart p14:bwMode="auto" r:id="rId180">
              <p14:nvContentPartPr>
                <p14:cNvPr id="42" name="Ink 41">
                  <a:extLst>
                    <a:ext uri="{FF2B5EF4-FFF2-40B4-BE49-F238E27FC236}">
                      <a16:creationId xmlns:a16="http://schemas.microsoft.com/office/drawing/2014/main" id="{63A2CDDB-DC8A-36FB-3429-06C3511F39B3}"/>
                    </a:ext>
                  </a:extLst>
                </p14:cNvPr>
                <p14:cNvContentPartPr/>
                <p14:nvPr/>
              </p14:nvContentPartPr>
              <p14:xfrm>
                <a:off x="4922840" y="3369040"/>
                <a:ext cx="28440" cy="17280"/>
              </p14:xfrm>
            </p:contentPart>
          </mc:Choice>
          <mc:Fallback xmlns="">
            <p:pic>
              <p:nvPicPr>
                <p:cNvPr id="271" name="Ink 270">
                  <a:extLst>
                    <a:ext uri="{FF2B5EF4-FFF2-40B4-BE49-F238E27FC236}">
                      <a16:creationId xmlns:a16="http://schemas.microsoft.com/office/drawing/2014/main" id="{7FF73AE8-0E70-0477-8003-045D6CA25430}"/>
                    </a:ext>
                  </a:extLst>
                </p:cNvPr>
                <p:cNvPicPr/>
                <p:nvPr/>
              </p:nvPicPr>
              <p:blipFill>
                <a:blip r:embed="rId181"/>
                <a:stretch>
                  <a:fillRect/>
                </a:stretch>
              </p:blipFill>
              <p:spPr>
                <a:xfrm>
                  <a:off x="4916720" y="3362920"/>
                  <a:ext cx="40680" cy="29520"/>
                </a:xfrm>
                <a:prstGeom prst="rect">
                  <a:avLst/>
                </a:prstGeom>
              </p:spPr>
            </p:pic>
          </mc:Fallback>
        </mc:AlternateContent>
        <mc:AlternateContent xmlns:mc="http://schemas.openxmlformats.org/markup-compatibility/2006" xmlns:p14="http://schemas.microsoft.com/office/powerpoint/2010/main">
          <mc:Choice Requires="p14">
            <p:contentPart p14:bwMode="auto" r:id="rId182">
              <p14:nvContentPartPr>
                <p14:cNvPr id="43" name="Ink 42">
                  <a:extLst>
                    <a:ext uri="{FF2B5EF4-FFF2-40B4-BE49-F238E27FC236}">
                      <a16:creationId xmlns:a16="http://schemas.microsoft.com/office/drawing/2014/main" id="{3EB51AE0-0DA6-2A63-4ACF-9322B356500D}"/>
                    </a:ext>
                  </a:extLst>
                </p14:cNvPr>
                <p14:cNvContentPartPr/>
                <p14:nvPr/>
              </p14:nvContentPartPr>
              <p14:xfrm>
                <a:off x="5006000" y="3370480"/>
                <a:ext cx="360" cy="360"/>
              </p14:xfrm>
            </p:contentPart>
          </mc:Choice>
          <mc:Fallback xmlns="">
            <p:pic>
              <p:nvPicPr>
                <p:cNvPr id="272" name="Ink 271">
                  <a:extLst>
                    <a:ext uri="{FF2B5EF4-FFF2-40B4-BE49-F238E27FC236}">
                      <a16:creationId xmlns:a16="http://schemas.microsoft.com/office/drawing/2014/main" id="{D4B5B3E1-152B-5778-9BB1-5EA1F2A10F03}"/>
                    </a:ext>
                  </a:extLst>
                </p:cNvPr>
                <p:cNvPicPr/>
                <p:nvPr/>
              </p:nvPicPr>
              <p:blipFill>
                <a:blip r:embed="rId173"/>
                <a:stretch>
                  <a:fillRect/>
                </a:stretch>
              </p:blipFill>
              <p:spPr>
                <a:xfrm>
                  <a:off x="4999880" y="336436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83">
              <p14:nvContentPartPr>
                <p14:cNvPr id="44" name="Ink 43">
                  <a:extLst>
                    <a:ext uri="{FF2B5EF4-FFF2-40B4-BE49-F238E27FC236}">
                      <a16:creationId xmlns:a16="http://schemas.microsoft.com/office/drawing/2014/main" id="{DACFC0C7-0EBA-5B27-4F25-EA52D579FEAD}"/>
                    </a:ext>
                  </a:extLst>
                </p14:cNvPr>
                <p14:cNvContentPartPr/>
                <p14:nvPr/>
              </p14:nvContentPartPr>
              <p14:xfrm>
                <a:off x="5092760" y="3349600"/>
                <a:ext cx="65520" cy="14400"/>
              </p14:xfrm>
            </p:contentPart>
          </mc:Choice>
          <mc:Fallback xmlns="">
            <p:pic>
              <p:nvPicPr>
                <p:cNvPr id="273" name="Ink 272">
                  <a:extLst>
                    <a:ext uri="{FF2B5EF4-FFF2-40B4-BE49-F238E27FC236}">
                      <a16:creationId xmlns:a16="http://schemas.microsoft.com/office/drawing/2014/main" id="{D38B5A6B-2D6D-B99A-8191-FE8DA42078EA}"/>
                    </a:ext>
                  </a:extLst>
                </p:cNvPr>
                <p:cNvPicPr/>
                <p:nvPr/>
              </p:nvPicPr>
              <p:blipFill>
                <a:blip r:embed="rId184"/>
                <a:stretch>
                  <a:fillRect/>
                </a:stretch>
              </p:blipFill>
              <p:spPr>
                <a:xfrm>
                  <a:off x="5086640" y="3343480"/>
                  <a:ext cx="77760" cy="26640"/>
                </a:xfrm>
                <a:prstGeom prst="rect">
                  <a:avLst/>
                </a:prstGeom>
              </p:spPr>
            </p:pic>
          </mc:Fallback>
        </mc:AlternateContent>
        <mc:AlternateContent xmlns:mc="http://schemas.openxmlformats.org/markup-compatibility/2006" xmlns:p14="http://schemas.microsoft.com/office/powerpoint/2010/main">
          <mc:Choice Requires="p14">
            <p:contentPart p14:bwMode="auto" r:id="rId185">
              <p14:nvContentPartPr>
                <p14:cNvPr id="45" name="Ink 44">
                  <a:extLst>
                    <a:ext uri="{FF2B5EF4-FFF2-40B4-BE49-F238E27FC236}">
                      <a16:creationId xmlns:a16="http://schemas.microsoft.com/office/drawing/2014/main" id="{8EC0BCBB-0D27-EA75-C00F-CA74F33309CF}"/>
                    </a:ext>
                  </a:extLst>
                </p14:cNvPr>
                <p14:cNvContentPartPr/>
                <p14:nvPr/>
              </p14:nvContentPartPr>
              <p14:xfrm>
                <a:off x="5231360" y="3379120"/>
                <a:ext cx="53640" cy="9000"/>
              </p14:xfrm>
            </p:contentPart>
          </mc:Choice>
          <mc:Fallback xmlns="">
            <p:pic>
              <p:nvPicPr>
                <p:cNvPr id="274" name="Ink 273">
                  <a:extLst>
                    <a:ext uri="{FF2B5EF4-FFF2-40B4-BE49-F238E27FC236}">
                      <a16:creationId xmlns:a16="http://schemas.microsoft.com/office/drawing/2014/main" id="{AE70E457-B64E-BC5E-9D57-70DAB57DAF30}"/>
                    </a:ext>
                  </a:extLst>
                </p:cNvPr>
                <p:cNvPicPr/>
                <p:nvPr/>
              </p:nvPicPr>
              <p:blipFill>
                <a:blip r:embed="rId186"/>
                <a:stretch>
                  <a:fillRect/>
                </a:stretch>
              </p:blipFill>
              <p:spPr>
                <a:xfrm>
                  <a:off x="5225240" y="3373000"/>
                  <a:ext cx="65880" cy="21240"/>
                </a:xfrm>
                <a:prstGeom prst="rect">
                  <a:avLst/>
                </a:prstGeom>
              </p:spPr>
            </p:pic>
          </mc:Fallback>
        </mc:AlternateContent>
        <mc:AlternateContent xmlns:mc="http://schemas.openxmlformats.org/markup-compatibility/2006" xmlns:p14="http://schemas.microsoft.com/office/powerpoint/2010/main">
          <mc:Choice Requires="p14">
            <p:contentPart p14:bwMode="auto" r:id="rId187">
              <p14:nvContentPartPr>
                <p14:cNvPr id="46" name="Ink 45">
                  <a:extLst>
                    <a:ext uri="{FF2B5EF4-FFF2-40B4-BE49-F238E27FC236}">
                      <a16:creationId xmlns:a16="http://schemas.microsoft.com/office/drawing/2014/main" id="{436A37E4-65A1-009F-5DC6-5179F1B2864A}"/>
                    </a:ext>
                  </a:extLst>
                </p14:cNvPr>
                <p14:cNvContentPartPr/>
                <p14:nvPr/>
              </p14:nvContentPartPr>
              <p14:xfrm>
                <a:off x="5355920" y="3378040"/>
                <a:ext cx="47880" cy="3960"/>
              </p14:xfrm>
            </p:contentPart>
          </mc:Choice>
          <mc:Fallback xmlns="">
            <p:pic>
              <p:nvPicPr>
                <p:cNvPr id="275" name="Ink 274">
                  <a:extLst>
                    <a:ext uri="{FF2B5EF4-FFF2-40B4-BE49-F238E27FC236}">
                      <a16:creationId xmlns:a16="http://schemas.microsoft.com/office/drawing/2014/main" id="{5F9EF4BB-5953-0289-660D-C77B50537FEC}"/>
                    </a:ext>
                  </a:extLst>
                </p:cNvPr>
                <p:cNvPicPr/>
                <p:nvPr/>
              </p:nvPicPr>
              <p:blipFill>
                <a:blip r:embed="rId188"/>
                <a:stretch>
                  <a:fillRect/>
                </a:stretch>
              </p:blipFill>
              <p:spPr>
                <a:xfrm>
                  <a:off x="5349800" y="3371920"/>
                  <a:ext cx="6012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189">
              <p14:nvContentPartPr>
                <p14:cNvPr id="47" name="Ink 46">
                  <a:extLst>
                    <a:ext uri="{FF2B5EF4-FFF2-40B4-BE49-F238E27FC236}">
                      <a16:creationId xmlns:a16="http://schemas.microsoft.com/office/drawing/2014/main" id="{268514BD-B517-13B3-83CA-18B1CB60808A}"/>
                    </a:ext>
                  </a:extLst>
                </p14:cNvPr>
                <p14:cNvContentPartPr/>
                <p14:nvPr/>
              </p14:nvContentPartPr>
              <p14:xfrm>
                <a:off x="5448800" y="3371200"/>
                <a:ext cx="63720" cy="11520"/>
              </p14:xfrm>
            </p:contentPart>
          </mc:Choice>
          <mc:Fallback xmlns="">
            <p:pic>
              <p:nvPicPr>
                <p:cNvPr id="276" name="Ink 275">
                  <a:extLst>
                    <a:ext uri="{FF2B5EF4-FFF2-40B4-BE49-F238E27FC236}">
                      <a16:creationId xmlns:a16="http://schemas.microsoft.com/office/drawing/2014/main" id="{F42CF7C0-A09F-55D8-A863-9A8DDAB4315C}"/>
                    </a:ext>
                  </a:extLst>
                </p:cNvPr>
                <p:cNvPicPr/>
                <p:nvPr/>
              </p:nvPicPr>
              <p:blipFill>
                <a:blip r:embed="rId190"/>
                <a:stretch>
                  <a:fillRect/>
                </a:stretch>
              </p:blipFill>
              <p:spPr>
                <a:xfrm>
                  <a:off x="5442680" y="3365080"/>
                  <a:ext cx="75960" cy="23760"/>
                </a:xfrm>
                <a:prstGeom prst="rect">
                  <a:avLst/>
                </a:prstGeom>
              </p:spPr>
            </p:pic>
          </mc:Fallback>
        </mc:AlternateContent>
        <mc:AlternateContent xmlns:mc="http://schemas.openxmlformats.org/markup-compatibility/2006" xmlns:p14="http://schemas.microsoft.com/office/powerpoint/2010/main">
          <mc:Choice Requires="p14">
            <p:contentPart p14:bwMode="auto" r:id="rId191">
              <p14:nvContentPartPr>
                <p14:cNvPr id="48" name="Ink 47">
                  <a:extLst>
                    <a:ext uri="{FF2B5EF4-FFF2-40B4-BE49-F238E27FC236}">
                      <a16:creationId xmlns:a16="http://schemas.microsoft.com/office/drawing/2014/main" id="{9868A42F-594E-96C9-5C12-6D0066A0D61F}"/>
                    </a:ext>
                  </a:extLst>
                </p14:cNvPr>
                <p14:cNvContentPartPr/>
                <p14:nvPr/>
              </p14:nvContentPartPr>
              <p14:xfrm>
                <a:off x="5543840" y="3376240"/>
                <a:ext cx="37800" cy="4680"/>
              </p14:xfrm>
            </p:contentPart>
          </mc:Choice>
          <mc:Fallback xmlns="">
            <p:pic>
              <p:nvPicPr>
                <p:cNvPr id="277" name="Ink 276">
                  <a:extLst>
                    <a:ext uri="{FF2B5EF4-FFF2-40B4-BE49-F238E27FC236}">
                      <a16:creationId xmlns:a16="http://schemas.microsoft.com/office/drawing/2014/main" id="{1D28A273-60DF-1209-6F20-4B0132E6A52F}"/>
                    </a:ext>
                  </a:extLst>
                </p:cNvPr>
                <p:cNvPicPr/>
                <p:nvPr/>
              </p:nvPicPr>
              <p:blipFill>
                <a:blip r:embed="rId192"/>
                <a:stretch>
                  <a:fillRect/>
                </a:stretch>
              </p:blipFill>
              <p:spPr>
                <a:xfrm>
                  <a:off x="5537720" y="3370120"/>
                  <a:ext cx="5004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193">
              <p14:nvContentPartPr>
                <p14:cNvPr id="49" name="Ink 48">
                  <a:extLst>
                    <a:ext uri="{FF2B5EF4-FFF2-40B4-BE49-F238E27FC236}">
                      <a16:creationId xmlns:a16="http://schemas.microsoft.com/office/drawing/2014/main" id="{ADF0EE93-D4D9-0376-95AD-962EF62B68E0}"/>
                    </a:ext>
                  </a:extLst>
                </p14:cNvPr>
                <p14:cNvContentPartPr/>
                <p14:nvPr/>
              </p14:nvContentPartPr>
              <p14:xfrm>
                <a:off x="5722040" y="3367600"/>
                <a:ext cx="59760" cy="20520"/>
              </p14:xfrm>
            </p:contentPart>
          </mc:Choice>
          <mc:Fallback xmlns="">
            <p:pic>
              <p:nvPicPr>
                <p:cNvPr id="279" name="Ink 278">
                  <a:extLst>
                    <a:ext uri="{FF2B5EF4-FFF2-40B4-BE49-F238E27FC236}">
                      <a16:creationId xmlns:a16="http://schemas.microsoft.com/office/drawing/2014/main" id="{2DB45E1C-B54F-23D9-9B77-1D033103B8C9}"/>
                    </a:ext>
                  </a:extLst>
                </p:cNvPr>
                <p:cNvPicPr/>
                <p:nvPr/>
              </p:nvPicPr>
              <p:blipFill>
                <a:blip r:embed="rId194"/>
                <a:stretch>
                  <a:fillRect/>
                </a:stretch>
              </p:blipFill>
              <p:spPr>
                <a:xfrm>
                  <a:off x="5715920" y="3361480"/>
                  <a:ext cx="72000" cy="32760"/>
                </a:xfrm>
                <a:prstGeom prst="rect">
                  <a:avLst/>
                </a:prstGeom>
              </p:spPr>
            </p:pic>
          </mc:Fallback>
        </mc:AlternateContent>
        <mc:AlternateContent xmlns:mc="http://schemas.openxmlformats.org/markup-compatibility/2006" xmlns:p14="http://schemas.microsoft.com/office/powerpoint/2010/main">
          <mc:Choice Requires="p14">
            <p:contentPart p14:bwMode="auto" r:id="rId195">
              <p14:nvContentPartPr>
                <p14:cNvPr id="50" name="Ink 49">
                  <a:extLst>
                    <a:ext uri="{FF2B5EF4-FFF2-40B4-BE49-F238E27FC236}">
                      <a16:creationId xmlns:a16="http://schemas.microsoft.com/office/drawing/2014/main" id="{8E129547-CD5A-5F2C-BA38-8AF708FA9B57}"/>
                    </a:ext>
                  </a:extLst>
                </p14:cNvPr>
                <p14:cNvContentPartPr/>
                <p14:nvPr/>
              </p14:nvContentPartPr>
              <p14:xfrm>
                <a:off x="5807000" y="3343480"/>
                <a:ext cx="57600" cy="21600"/>
              </p14:xfrm>
            </p:contentPart>
          </mc:Choice>
          <mc:Fallback xmlns="">
            <p:pic>
              <p:nvPicPr>
                <p:cNvPr id="280" name="Ink 279">
                  <a:extLst>
                    <a:ext uri="{FF2B5EF4-FFF2-40B4-BE49-F238E27FC236}">
                      <a16:creationId xmlns:a16="http://schemas.microsoft.com/office/drawing/2014/main" id="{9E1FB4C5-84B7-AA76-8C2B-99301A28AA92}"/>
                    </a:ext>
                  </a:extLst>
                </p:cNvPr>
                <p:cNvPicPr/>
                <p:nvPr/>
              </p:nvPicPr>
              <p:blipFill>
                <a:blip r:embed="rId196"/>
                <a:stretch>
                  <a:fillRect/>
                </a:stretch>
              </p:blipFill>
              <p:spPr>
                <a:xfrm>
                  <a:off x="5800880" y="3337360"/>
                  <a:ext cx="69840" cy="33840"/>
                </a:xfrm>
                <a:prstGeom prst="rect">
                  <a:avLst/>
                </a:prstGeom>
              </p:spPr>
            </p:pic>
          </mc:Fallback>
        </mc:AlternateContent>
        <mc:AlternateContent xmlns:mc="http://schemas.openxmlformats.org/markup-compatibility/2006" xmlns:p14="http://schemas.microsoft.com/office/powerpoint/2010/main">
          <mc:Choice Requires="p14">
            <p:contentPart p14:bwMode="auto" r:id="rId197">
              <p14:nvContentPartPr>
                <p14:cNvPr id="59" name="Ink 58">
                  <a:extLst>
                    <a:ext uri="{FF2B5EF4-FFF2-40B4-BE49-F238E27FC236}">
                      <a16:creationId xmlns:a16="http://schemas.microsoft.com/office/drawing/2014/main" id="{D7AF166C-D59E-670E-53CD-140C368C314E}"/>
                    </a:ext>
                  </a:extLst>
                </p14:cNvPr>
                <p14:cNvContentPartPr/>
                <p14:nvPr/>
              </p14:nvContentPartPr>
              <p14:xfrm>
                <a:off x="5904200" y="3332320"/>
                <a:ext cx="45360" cy="3960"/>
              </p14:xfrm>
            </p:contentPart>
          </mc:Choice>
          <mc:Fallback xmlns="">
            <p:pic>
              <p:nvPicPr>
                <p:cNvPr id="281" name="Ink 280">
                  <a:extLst>
                    <a:ext uri="{FF2B5EF4-FFF2-40B4-BE49-F238E27FC236}">
                      <a16:creationId xmlns:a16="http://schemas.microsoft.com/office/drawing/2014/main" id="{F354052C-7ECE-DB34-C332-8E9F080F001C}"/>
                    </a:ext>
                  </a:extLst>
                </p:cNvPr>
                <p:cNvPicPr/>
                <p:nvPr/>
              </p:nvPicPr>
              <p:blipFill>
                <a:blip r:embed="rId198"/>
                <a:stretch>
                  <a:fillRect/>
                </a:stretch>
              </p:blipFill>
              <p:spPr>
                <a:xfrm>
                  <a:off x="5898080" y="3326200"/>
                  <a:ext cx="5760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199">
              <p14:nvContentPartPr>
                <p14:cNvPr id="65" name="Ink 64">
                  <a:extLst>
                    <a:ext uri="{FF2B5EF4-FFF2-40B4-BE49-F238E27FC236}">
                      <a16:creationId xmlns:a16="http://schemas.microsoft.com/office/drawing/2014/main" id="{0842BD16-32DC-86E1-0770-851E04915E28}"/>
                    </a:ext>
                  </a:extLst>
                </p14:cNvPr>
                <p14:cNvContentPartPr/>
                <p14:nvPr/>
              </p14:nvContentPartPr>
              <p14:xfrm>
                <a:off x="5963240" y="3337000"/>
                <a:ext cx="61560" cy="3240"/>
              </p14:xfrm>
            </p:contentPart>
          </mc:Choice>
          <mc:Fallback xmlns="">
            <p:pic>
              <p:nvPicPr>
                <p:cNvPr id="282" name="Ink 281">
                  <a:extLst>
                    <a:ext uri="{FF2B5EF4-FFF2-40B4-BE49-F238E27FC236}">
                      <a16:creationId xmlns:a16="http://schemas.microsoft.com/office/drawing/2014/main" id="{A2BA58B0-40D6-5146-CA88-143F2C98B620}"/>
                    </a:ext>
                  </a:extLst>
                </p:cNvPr>
                <p:cNvPicPr/>
                <p:nvPr/>
              </p:nvPicPr>
              <p:blipFill>
                <a:blip r:embed="rId200"/>
                <a:stretch>
                  <a:fillRect/>
                </a:stretch>
              </p:blipFill>
              <p:spPr>
                <a:xfrm>
                  <a:off x="5957120" y="3330880"/>
                  <a:ext cx="73800" cy="15480"/>
                </a:xfrm>
                <a:prstGeom prst="rect">
                  <a:avLst/>
                </a:prstGeom>
              </p:spPr>
            </p:pic>
          </mc:Fallback>
        </mc:AlternateContent>
        <mc:AlternateContent xmlns:mc="http://schemas.openxmlformats.org/markup-compatibility/2006" xmlns:p14="http://schemas.microsoft.com/office/powerpoint/2010/main">
          <mc:Choice Requires="p14">
            <p:contentPart p14:bwMode="auto" r:id="rId201">
              <p14:nvContentPartPr>
                <p14:cNvPr id="79" name="Ink 78">
                  <a:extLst>
                    <a:ext uri="{FF2B5EF4-FFF2-40B4-BE49-F238E27FC236}">
                      <a16:creationId xmlns:a16="http://schemas.microsoft.com/office/drawing/2014/main" id="{D496E33D-C897-477F-5021-39DB70D37192}"/>
                    </a:ext>
                  </a:extLst>
                </p14:cNvPr>
                <p14:cNvContentPartPr/>
                <p14:nvPr/>
              </p14:nvContentPartPr>
              <p14:xfrm>
                <a:off x="6054320" y="3340600"/>
                <a:ext cx="48240" cy="2160"/>
              </p14:xfrm>
            </p:contentPart>
          </mc:Choice>
          <mc:Fallback xmlns="">
            <p:pic>
              <p:nvPicPr>
                <p:cNvPr id="283" name="Ink 282">
                  <a:extLst>
                    <a:ext uri="{FF2B5EF4-FFF2-40B4-BE49-F238E27FC236}">
                      <a16:creationId xmlns:a16="http://schemas.microsoft.com/office/drawing/2014/main" id="{6DCAFC83-0D6D-DF9A-4F0A-0D90D57A5C88}"/>
                    </a:ext>
                  </a:extLst>
                </p:cNvPr>
                <p:cNvPicPr/>
                <p:nvPr/>
              </p:nvPicPr>
              <p:blipFill>
                <a:blip r:embed="rId202"/>
                <a:stretch>
                  <a:fillRect/>
                </a:stretch>
              </p:blipFill>
              <p:spPr>
                <a:xfrm>
                  <a:off x="6048200" y="3334480"/>
                  <a:ext cx="60480" cy="14400"/>
                </a:xfrm>
                <a:prstGeom prst="rect">
                  <a:avLst/>
                </a:prstGeom>
              </p:spPr>
            </p:pic>
          </mc:Fallback>
        </mc:AlternateContent>
        <mc:AlternateContent xmlns:mc="http://schemas.openxmlformats.org/markup-compatibility/2006" xmlns:p14="http://schemas.microsoft.com/office/powerpoint/2010/main">
          <mc:Choice Requires="p14">
            <p:contentPart p14:bwMode="auto" r:id="rId203">
              <p14:nvContentPartPr>
                <p14:cNvPr id="80" name="Ink 79">
                  <a:extLst>
                    <a:ext uri="{FF2B5EF4-FFF2-40B4-BE49-F238E27FC236}">
                      <a16:creationId xmlns:a16="http://schemas.microsoft.com/office/drawing/2014/main" id="{08B4586B-5E0B-293A-C40B-8D79BFA94B83}"/>
                    </a:ext>
                  </a:extLst>
                </p14:cNvPr>
                <p14:cNvContentPartPr/>
                <p14:nvPr/>
              </p14:nvContentPartPr>
              <p14:xfrm>
                <a:off x="6147200" y="3340240"/>
                <a:ext cx="47880" cy="3960"/>
              </p14:xfrm>
            </p:contentPart>
          </mc:Choice>
          <mc:Fallback xmlns="">
            <p:pic>
              <p:nvPicPr>
                <p:cNvPr id="284" name="Ink 283">
                  <a:extLst>
                    <a:ext uri="{FF2B5EF4-FFF2-40B4-BE49-F238E27FC236}">
                      <a16:creationId xmlns:a16="http://schemas.microsoft.com/office/drawing/2014/main" id="{31B6FDCF-2674-68FC-5B5B-9305639CAF3B}"/>
                    </a:ext>
                  </a:extLst>
                </p:cNvPr>
                <p:cNvPicPr/>
                <p:nvPr/>
              </p:nvPicPr>
              <p:blipFill>
                <a:blip r:embed="rId204"/>
                <a:stretch>
                  <a:fillRect/>
                </a:stretch>
              </p:blipFill>
              <p:spPr>
                <a:xfrm>
                  <a:off x="6141080" y="3334120"/>
                  <a:ext cx="6012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205">
              <p14:nvContentPartPr>
                <p14:cNvPr id="94" name="Ink 93">
                  <a:extLst>
                    <a:ext uri="{FF2B5EF4-FFF2-40B4-BE49-F238E27FC236}">
                      <a16:creationId xmlns:a16="http://schemas.microsoft.com/office/drawing/2014/main" id="{06D3FF17-C1EB-8C79-F512-2D362CDAE3B8}"/>
                    </a:ext>
                  </a:extLst>
                </p14:cNvPr>
                <p14:cNvContentPartPr/>
                <p14:nvPr/>
              </p14:nvContentPartPr>
              <p14:xfrm>
                <a:off x="6230360" y="3348880"/>
                <a:ext cx="55800" cy="12240"/>
              </p14:xfrm>
            </p:contentPart>
          </mc:Choice>
          <mc:Fallback xmlns="">
            <p:pic>
              <p:nvPicPr>
                <p:cNvPr id="285" name="Ink 284">
                  <a:extLst>
                    <a:ext uri="{FF2B5EF4-FFF2-40B4-BE49-F238E27FC236}">
                      <a16:creationId xmlns:a16="http://schemas.microsoft.com/office/drawing/2014/main" id="{5D31B4AE-385E-A7F2-87A3-62E428B919E2}"/>
                    </a:ext>
                  </a:extLst>
                </p:cNvPr>
                <p:cNvPicPr/>
                <p:nvPr/>
              </p:nvPicPr>
              <p:blipFill>
                <a:blip r:embed="rId206"/>
                <a:stretch>
                  <a:fillRect/>
                </a:stretch>
              </p:blipFill>
              <p:spPr>
                <a:xfrm>
                  <a:off x="6224240" y="3342760"/>
                  <a:ext cx="68040" cy="24480"/>
                </a:xfrm>
                <a:prstGeom prst="rect">
                  <a:avLst/>
                </a:prstGeom>
              </p:spPr>
            </p:pic>
          </mc:Fallback>
        </mc:AlternateContent>
        <mc:AlternateContent xmlns:mc="http://schemas.openxmlformats.org/markup-compatibility/2006" xmlns:p14="http://schemas.microsoft.com/office/powerpoint/2010/main">
          <mc:Choice Requires="p14">
            <p:contentPart p14:bwMode="auto" r:id="rId207">
              <p14:nvContentPartPr>
                <p14:cNvPr id="97" name="Ink 96">
                  <a:extLst>
                    <a:ext uri="{FF2B5EF4-FFF2-40B4-BE49-F238E27FC236}">
                      <a16:creationId xmlns:a16="http://schemas.microsoft.com/office/drawing/2014/main" id="{2127CB0B-6A0D-E76B-2D9B-C0168E5D944A}"/>
                    </a:ext>
                  </a:extLst>
                </p14:cNvPr>
                <p14:cNvContentPartPr/>
                <p14:nvPr/>
              </p14:nvContentPartPr>
              <p14:xfrm>
                <a:off x="6289400" y="3401080"/>
                <a:ext cx="12240" cy="24840"/>
              </p14:xfrm>
            </p:contentPart>
          </mc:Choice>
          <mc:Fallback xmlns="">
            <p:pic>
              <p:nvPicPr>
                <p:cNvPr id="286" name="Ink 285">
                  <a:extLst>
                    <a:ext uri="{FF2B5EF4-FFF2-40B4-BE49-F238E27FC236}">
                      <a16:creationId xmlns:a16="http://schemas.microsoft.com/office/drawing/2014/main" id="{83BEDF3F-BF6E-50CE-A402-DBAE33E672E9}"/>
                    </a:ext>
                  </a:extLst>
                </p:cNvPr>
                <p:cNvPicPr/>
                <p:nvPr/>
              </p:nvPicPr>
              <p:blipFill>
                <a:blip r:embed="rId208"/>
                <a:stretch>
                  <a:fillRect/>
                </a:stretch>
              </p:blipFill>
              <p:spPr>
                <a:xfrm>
                  <a:off x="6283280" y="3394960"/>
                  <a:ext cx="24480" cy="37080"/>
                </a:xfrm>
                <a:prstGeom prst="rect">
                  <a:avLst/>
                </a:prstGeom>
              </p:spPr>
            </p:pic>
          </mc:Fallback>
        </mc:AlternateContent>
        <mc:AlternateContent xmlns:mc="http://schemas.openxmlformats.org/markup-compatibility/2006" xmlns:p14="http://schemas.microsoft.com/office/powerpoint/2010/main">
          <mc:Choice Requires="p14">
            <p:contentPart p14:bwMode="auto" r:id="rId209">
              <p14:nvContentPartPr>
                <p14:cNvPr id="98" name="Ink 97">
                  <a:extLst>
                    <a:ext uri="{FF2B5EF4-FFF2-40B4-BE49-F238E27FC236}">
                      <a16:creationId xmlns:a16="http://schemas.microsoft.com/office/drawing/2014/main" id="{5FCDEA5A-13F1-8C9C-0128-5D254DDC018F}"/>
                    </a:ext>
                  </a:extLst>
                </p14:cNvPr>
                <p14:cNvContentPartPr/>
                <p14:nvPr/>
              </p14:nvContentPartPr>
              <p14:xfrm>
                <a:off x="6277520" y="3503680"/>
                <a:ext cx="16920" cy="38880"/>
              </p14:xfrm>
            </p:contentPart>
          </mc:Choice>
          <mc:Fallback xmlns="">
            <p:pic>
              <p:nvPicPr>
                <p:cNvPr id="287" name="Ink 286">
                  <a:extLst>
                    <a:ext uri="{FF2B5EF4-FFF2-40B4-BE49-F238E27FC236}">
                      <a16:creationId xmlns:a16="http://schemas.microsoft.com/office/drawing/2014/main" id="{7A283696-AAD6-8BF3-A881-709D288F721F}"/>
                    </a:ext>
                  </a:extLst>
                </p:cNvPr>
                <p:cNvPicPr/>
                <p:nvPr/>
              </p:nvPicPr>
              <p:blipFill>
                <a:blip r:embed="rId210"/>
                <a:stretch>
                  <a:fillRect/>
                </a:stretch>
              </p:blipFill>
              <p:spPr>
                <a:xfrm>
                  <a:off x="6271400" y="3497560"/>
                  <a:ext cx="29160" cy="51120"/>
                </a:xfrm>
                <a:prstGeom prst="rect">
                  <a:avLst/>
                </a:prstGeom>
              </p:spPr>
            </p:pic>
          </mc:Fallback>
        </mc:AlternateContent>
        <mc:AlternateContent xmlns:mc="http://schemas.openxmlformats.org/markup-compatibility/2006" xmlns:p14="http://schemas.microsoft.com/office/powerpoint/2010/main">
          <mc:Choice Requires="p14">
            <p:contentPart p14:bwMode="auto" r:id="rId211">
              <p14:nvContentPartPr>
                <p14:cNvPr id="99" name="Ink 98">
                  <a:extLst>
                    <a:ext uri="{FF2B5EF4-FFF2-40B4-BE49-F238E27FC236}">
                      <a16:creationId xmlns:a16="http://schemas.microsoft.com/office/drawing/2014/main" id="{B0B8A5E1-EE77-C427-1F4E-3476803E1EB3}"/>
                    </a:ext>
                  </a:extLst>
                </p14:cNvPr>
                <p14:cNvContentPartPr/>
                <p14:nvPr/>
              </p14:nvContentPartPr>
              <p14:xfrm>
                <a:off x="6284360" y="3665680"/>
                <a:ext cx="7560" cy="60480"/>
              </p14:xfrm>
            </p:contentPart>
          </mc:Choice>
          <mc:Fallback xmlns="">
            <p:pic>
              <p:nvPicPr>
                <p:cNvPr id="288" name="Ink 287">
                  <a:extLst>
                    <a:ext uri="{FF2B5EF4-FFF2-40B4-BE49-F238E27FC236}">
                      <a16:creationId xmlns:a16="http://schemas.microsoft.com/office/drawing/2014/main" id="{8D61509B-7ABD-3791-A8CA-2B0662CF53F3}"/>
                    </a:ext>
                  </a:extLst>
                </p:cNvPr>
                <p:cNvPicPr/>
                <p:nvPr/>
              </p:nvPicPr>
              <p:blipFill>
                <a:blip r:embed="rId212"/>
                <a:stretch>
                  <a:fillRect/>
                </a:stretch>
              </p:blipFill>
              <p:spPr>
                <a:xfrm>
                  <a:off x="6278240" y="3659560"/>
                  <a:ext cx="19800" cy="72720"/>
                </a:xfrm>
                <a:prstGeom prst="rect">
                  <a:avLst/>
                </a:prstGeom>
              </p:spPr>
            </p:pic>
          </mc:Fallback>
        </mc:AlternateContent>
        <mc:AlternateContent xmlns:mc="http://schemas.openxmlformats.org/markup-compatibility/2006" xmlns:p14="http://schemas.microsoft.com/office/powerpoint/2010/main">
          <mc:Choice Requires="p14">
            <p:contentPart p14:bwMode="auto" r:id="rId213">
              <p14:nvContentPartPr>
                <p14:cNvPr id="100" name="Ink 99">
                  <a:extLst>
                    <a:ext uri="{FF2B5EF4-FFF2-40B4-BE49-F238E27FC236}">
                      <a16:creationId xmlns:a16="http://schemas.microsoft.com/office/drawing/2014/main" id="{A059C951-425A-FFA8-2D95-1AE8C589CECA}"/>
                    </a:ext>
                  </a:extLst>
                </p14:cNvPr>
                <p14:cNvContentPartPr/>
                <p14:nvPr/>
              </p14:nvContentPartPr>
              <p14:xfrm>
                <a:off x="6280040" y="3826240"/>
                <a:ext cx="10080" cy="46800"/>
              </p14:xfrm>
            </p:contentPart>
          </mc:Choice>
          <mc:Fallback xmlns="">
            <p:pic>
              <p:nvPicPr>
                <p:cNvPr id="289" name="Ink 288">
                  <a:extLst>
                    <a:ext uri="{FF2B5EF4-FFF2-40B4-BE49-F238E27FC236}">
                      <a16:creationId xmlns:a16="http://schemas.microsoft.com/office/drawing/2014/main" id="{2F95F3A0-193B-E85A-8030-FCE52897887F}"/>
                    </a:ext>
                  </a:extLst>
                </p:cNvPr>
                <p:cNvPicPr/>
                <p:nvPr/>
              </p:nvPicPr>
              <p:blipFill>
                <a:blip r:embed="rId214"/>
                <a:stretch>
                  <a:fillRect/>
                </a:stretch>
              </p:blipFill>
              <p:spPr>
                <a:xfrm>
                  <a:off x="6273920" y="3820120"/>
                  <a:ext cx="22320" cy="59040"/>
                </a:xfrm>
                <a:prstGeom prst="rect">
                  <a:avLst/>
                </a:prstGeom>
              </p:spPr>
            </p:pic>
          </mc:Fallback>
        </mc:AlternateContent>
        <mc:AlternateContent xmlns:mc="http://schemas.openxmlformats.org/markup-compatibility/2006" xmlns:p14="http://schemas.microsoft.com/office/powerpoint/2010/main">
          <mc:Choice Requires="p14">
            <p:contentPart p14:bwMode="auto" r:id="rId215">
              <p14:nvContentPartPr>
                <p14:cNvPr id="101" name="Ink 100">
                  <a:extLst>
                    <a:ext uri="{FF2B5EF4-FFF2-40B4-BE49-F238E27FC236}">
                      <a16:creationId xmlns:a16="http://schemas.microsoft.com/office/drawing/2014/main" id="{2E6A23DF-FBB5-00D2-A83C-54843FFC09B6}"/>
                    </a:ext>
                  </a:extLst>
                </p14:cNvPr>
                <p14:cNvContentPartPr/>
                <p14:nvPr/>
              </p14:nvContentPartPr>
              <p14:xfrm>
                <a:off x="6269600" y="3950440"/>
                <a:ext cx="7560" cy="38520"/>
              </p14:xfrm>
            </p:contentPart>
          </mc:Choice>
          <mc:Fallback xmlns="">
            <p:pic>
              <p:nvPicPr>
                <p:cNvPr id="290" name="Ink 289">
                  <a:extLst>
                    <a:ext uri="{FF2B5EF4-FFF2-40B4-BE49-F238E27FC236}">
                      <a16:creationId xmlns:a16="http://schemas.microsoft.com/office/drawing/2014/main" id="{7DBEC0EA-49C8-9483-3637-3FC17F71E026}"/>
                    </a:ext>
                  </a:extLst>
                </p:cNvPr>
                <p:cNvPicPr/>
                <p:nvPr/>
              </p:nvPicPr>
              <p:blipFill>
                <a:blip r:embed="rId216"/>
                <a:stretch>
                  <a:fillRect/>
                </a:stretch>
              </p:blipFill>
              <p:spPr>
                <a:xfrm>
                  <a:off x="6263480" y="3944320"/>
                  <a:ext cx="19800" cy="50760"/>
                </a:xfrm>
                <a:prstGeom prst="rect">
                  <a:avLst/>
                </a:prstGeom>
              </p:spPr>
            </p:pic>
          </mc:Fallback>
        </mc:AlternateContent>
        <mc:AlternateContent xmlns:mc="http://schemas.openxmlformats.org/markup-compatibility/2006" xmlns:p14="http://schemas.microsoft.com/office/powerpoint/2010/main">
          <mc:Choice Requires="p14">
            <p:contentPart p14:bwMode="auto" r:id="rId217">
              <p14:nvContentPartPr>
                <p14:cNvPr id="102" name="Ink 101">
                  <a:extLst>
                    <a:ext uri="{FF2B5EF4-FFF2-40B4-BE49-F238E27FC236}">
                      <a16:creationId xmlns:a16="http://schemas.microsoft.com/office/drawing/2014/main" id="{B12FA55B-0C5F-0BA2-6A5F-6328DD23FFA6}"/>
                    </a:ext>
                  </a:extLst>
                </p14:cNvPr>
                <p14:cNvContentPartPr/>
                <p14:nvPr/>
              </p14:nvContentPartPr>
              <p14:xfrm>
                <a:off x="6266720" y="4063480"/>
                <a:ext cx="13320" cy="71640"/>
              </p14:xfrm>
            </p:contentPart>
          </mc:Choice>
          <mc:Fallback xmlns="">
            <p:pic>
              <p:nvPicPr>
                <p:cNvPr id="291" name="Ink 290">
                  <a:extLst>
                    <a:ext uri="{FF2B5EF4-FFF2-40B4-BE49-F238E27FC236}">
                      <a16:creationId xmlns:a16="http://schemas.microsoft.com/office/drawing/2014/main" id="{DEDEA983-FA32-AF27-BD38-688F233EB305}"/>
                    </a:ext>
                  </a:extLst>
                </p:cNvPr>
                <p:cNvPicPr/>
                <p:nvPr/>
              </p:nvPicPr>
              <p:blipFill>
                <a:blip r:embed="rId218"/>
                <a:stretch>
                  <a:fillRect/>
                </a:stretch>
              </p:blipFill>
              <p:spPr>
                <a:xfrm>
                  <a:off x="6260600" y="4057360"/>
                  <a:ext cx="25560" cy="83880"/>
                </a:xfrm>
                <a:prstGeom prst="rect">
                  <a:avLst/>
                </a:prstGeom>
              </p:spPr>
            </p:pic>
          </mc:Fallback>
        </mc:AlternateContent>
        <mc:AlternateContent xmlns:mc="http://schemas.openxmlformats.org/markup-compatibility/2006" xmlns:p14="http://schemas.microsoft.com/office/powerpoint/2010/main">
          <mc:Choice Requires="p14">
            <p:contentPart p14:bwMode="auto" r:id="rId219">
              <p14:nvContentPartPr>
                <p14:cNvPr id="103" name="Ink 102">
                  <a:extLst>
                    <a:ext uri="{FF2B5EF4-FFF2-40B4-BE49-F238E27FC236}">
                      <a16:creationId xmlns:a16="http://schemas.microsoft.com/office/drawing/2014/main" id="{1242EF80-010C-EEFE-F9A2-578C6C2D2FF3}"/>
                    </a:ext>
                  </a:extLst>
                </p14:cNvPr>
                <p14:cNvContentPartPr/>
                <p14:nvPr/>
              </p14:nvContentPartPr>
              <p14:xfrm>
                <a:off x="4471400" y="4568200"/>
                <a:ext cx="2810880" cy="99360"/>
              </p14:xfrm>
            </p:contentPart>
          </mc:Choice>
          <mc:Fallback xmlns="">
            <p:pic>
              <p:nvPicPr>
                <p:cNvPr id="292" name="Ink 291">
                  <a:extLst>
                    <a:ext uri="{FF2B5EF4-FFF2-40B4-BE49-F238E27FC236}">
                      <a16:creationId xmlns:a16="http://schemas.microsoft.com/office/drawing/2014/main" id="{947CFE5A-A275-FDFB-74CC-8275D3BEB1AD}"/>
                    </a:ext>
                  </a:extLst>
                </p:cNvPr>
                <p:cNvPicPr/>
                <p:nvPr/>
              </p:nvPicPr>
              <p:blipFill>
                <a:blip r:embed="rId220"/>
                <a:stretch>
                  <a:fillRect/>
                </a:stretch>
              </p:blipFill>
              <p:spPr>
                <a:xfrm>
                  <a:off x="4465280" y="4562080"/>
                  <a:ext cx="2823120" cy="111600"/>
                </a:xfrm>
                <a:prstGeom prst="rect">
                  <a:avLst/>
                </a:prstGeom>
              </p:spPr>
            </p:pic>
          </mc:Fallback>
        </mc:AlternateContent>
        <mc:AlternateContent xmlns:mc="http://schemas.openxmlformats.org/markup-compatibility/2006" xmlns:p14="http://schemas.microsoft.com/office/powerpoint/2010/main">
          <mc:Choice Requires="p14">
            <p:contentPart p14:bwMode="auto" r:id="rId221">
              <p14:nvContentPartPr>
                <p14:cNvPr id="104" name="Ink 103">
                  <a:extLst>
                    <a:ext uri="{FF2B5EF4-FFF2-40B4-BE49-F238E27FC236}">
                      <a16:creationId xmlns:a16="http://schemas.microsoft.com/office/drawing/2014/main" id="{91E95D7E-C4CC-F2B4-9A62-4FB345EB1682}"/>
                    </a:ext>
                  </a:extLst>
                </p14:cNvPr>
                <p14:cNvContentPartPr/>
                <p14:nvPr/>
              </p14:nvContentPartPr>
              <p14:xfrm>
                <a:off x="5203640" y="4555600"/>
                <a:ext cx="29880" cy="135000"/>
              </p14:xfrm>
            </p:contentPart>
          </mc:Choice>
          <mc:Fallback xmlns="">
            <p:pic>
              <p:nvPicPr>
                <p:cNvPr id="293" name="Ink 292">
                  <a:extLst>
                    <a:ext uri="{FF2B5EF4-FFF2-40B4-BE49-F238E27FC236}">
                      <a16:creationId xmlns:a16="http://schemas.microsoft.com/office/drawing/2014/main" id="{F551ACCC-788A-0646-50F3-14D81C589148}"/>
                    </a:ext>
                  </a:extLst>
                </p:cNvPr>
                <p:cNvPicPr/>
                <p:nvPr/>
              </p:nvPicPr>
              <p:blipFill>
                <a:blip r:embed="rId222"/>
                <a:stretch>
                  <a:fillRect/>
                </a:stretch>
              </p:blipFill>
              <p:spPr>
                <a:xfrm>
                  <a:off x="5197520" y="4549480"/>
                  <a:ext cx="42120" cy="147240"/>
                </a:xfrm>
                <a:prstGeom prst="rect">
                  <a:avLst/>
                </a:prstGeom>
              </p:spPr>
            </p:pic>
          </mc:Fallback>
        </mc:AlternateContent>
        <mc:AlternateContent xmlns:mc="http://schemas.openxmlformats.org/markup-compatibility/2006" xmlns:p14="http://schemas.microsoft.com/office/powerpoint/2010/main">
          <mc:Choice Requires="p14">
            <p:contentPart p14:bwMode="auto" r:id="rId223">
              <p14:nvContentPartPr>
                <p14:cNvPr id="105" name="Ink 104">
                  <a:extLst>
                    <a:ext uri="{FF2B5EF4-FFF2-40B4-BE49-F238E27FC236}">
                      <a16:creationId xmlns:a16="http://schemas.microsoft.com/office/drawing/2014/main" id="{DF30FE9F-57E5-73A9-A5D2-058BD8811F1E}"/>
                    </a:ext>
                  </a:extLst>
                </p14:cNvPr>
                <p14:cNvContentPartPr/>
                <p14:nvPr/>
              </p14:nvContentPartPr>
              <p14:xfrm>
                <a:off x="6348800" y="4609240"/>
                <a:ext cx="8280" cy="4680"/>
              </p14:xfrm>
            </p:contentPart>
          </mc:Choice>
          <mc:Fallback xmlns="">
            <p:pic>
              <p:nvPicPr>
                <p:cNvPr id="294" name="Ink 293">
                  <a:extLst>
                    <a:ext uri="{FF2B5EF4-FFF2-40B4-BE49-F238E27FC236}">
                      <a16:creationId xmlns:a16="http://schemas.microsoft.com/office/drawing/2014/main" id="{BD610F2A-5CF9-35F5-A7AB-C4F2FF419CD9}"/>
                    </a:ext>
                  </a:extLst>
                </p:cNvPr>
                <p:cNvPicPr/>
                <p:nvPr/>
              </p:nvPicPr>
              <p:blipFill>
                <a:blip r:embed="rId224"/>
                <a:stretch>
                  <a:fillRect/>
                </a:stretch>
              </p:blipFill>
              <p:spPr>
                <a:xfrm>
                  <a:off x="6342680" y="4603120"/>
                  <a:ext cx="2052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225">
              <p14:nvContentPartPr>
                <p14:cNvPr id="106" name="Ink 105">
                  <a:extLst>
                    <a:ext uri="{FF2B5EF4-FFF2-40B4-BE49-F238E27FC236}">
                      <a16:creationId xmlns:a16="http://schemas.microsoft.com/office/drawing/2014/main" id="{FC4B46A8-9B06-60AE-5E6E-88EDDA57F018}"/>
                    </a:ext>
                  </a:extLst>
                </p14:cNvPr>
                <p14:cNvContentPartPr/>
                <p14:nvPr/>
              </p14:nvContentPartPr>
              <p14:xfrm>
                <a:off x="6301280" y="4597720"/>
                <a:ext cx="12960" cy="144720"/>
              </p14:xfrm>
            </p:contentPart>
          </mc:Choice>
          <mc:Fallback xmlns="">
            <p:pic>
              <p:nvPicPr>
                <p:cNvPr id="295" name="Ink 294">
                  <a:extLst>
                    <a:ext uri="{FF2B5EF4-FFF2-40B4-BE49-F238E27FC236}">
                      <a16:creationId xmlns:a16="http://schemas.microsoft.com/office/drawing/2014/main" id="{C7F7E69D-1BBA-A599-DFE1-DB8D295C989A}"/>
                    </a:ext>
                  </a:extLst>
                </p:cNvPr>
                <p:cNvPicPr/>
                <p:nvPr/>
              </p:nvPicPr>
              <p:blipFill>
                <a:blip r:embed="rId226"/>
                <a:stretch>
                  <a:fillRect/>
                </a:stretch>
              </p:blipFill>
              <p:spPr>
                <a:xfrm>
                  <a:off x="6295160" y="4591600"/>
                  <a:ext cx="25200" cy="156960"/>
                </a:xfrm>
                <a:prstGeom prst="rect">
                  <a:avLst/>
                </a:prstGeom>
              </p:spPr>
            </p:pic>
          </mc:Fallback>
        </mc:AlternateContent>
        <mc:AlternateContent xmlns:mc="http://schemas.openxmlformats.org/markup-compatibility/2006" xmlns:p14="http://schemas.microsoft.com/office/powerpoint/2010/main">
          <mc:Choice Requires="p14">
            <p:contentPart p14:bwMode="auto" r:id="rId227">
              <p14:nvContentPartPr>
                <p14:cNvPr id="107" name="Ink 106">
                  <a:extLst>
                    <a:ext uri="{FF2B5EF4-FFF2-40B4-BE49-F238E27FC236}">
                      <a16:creationId xmlns:a16="http://schemas.microsoft.com/office/drawing/2014/main" id="{0EDF558D-F8E6-17B1-4E5C-0C8A6E02FD98}"/>
                    </a:ext>
                  </a:extLst>
                </p14:cNvPr>
                <p14:cNvContentPartPr/>
                <p14:nvPr/>
              </p14:nvContentPartPr>
              <p14:xfrm>
                <a:off x="4673720" y="4273720"/>
                <a:ext cx="24120" cy="18360"/>
              </p14:xfrm>
            </p:contentPart>
          </mc:Choice>
          <mc:Fallback xmlns="">
            <p:pic>
              <p:nvPicPr>
                <p:cNvPr id="296" name="Ink 295">
                  <a:extLst>
                    <a:ext uri="{FF2B5EF4-FFF2-40B4-BE49-F238E27FC236}">
                      <a16:creationId xmlns:a16="http://schemas.microsoft.com/office/drawing/2014/main" id="{20D7B136-7D8F-129F-CE70-DBFA0AA94BC0}"/>
                    </a:ext>
                  </a:extLst>
                </p:cNvPr>
                <p:cNvPicPr/>
                <p:nvPr/>
              </p:nvPicPr>
              <p:blipFill>
                <a:blip r:embed="rId228"/>
                <a:stretch>
                  <a:fillRect/>
                </a:stretch>
              </p:blipFill>
              <p:spPr>
                <a:xfrm>
                  <a:off x="4667600" y="4267600"/>
                  <a:ext cx="36360" cy="30600"/>
                </a:xfrm>
                <a:prstGeom prst="rect">
                  <a:avLst/>
                </a:prstGeom>
              </p:spPr>
            </p:pic>
          </mc:Fallback>
        </mc:AlternateContent>
        <mc:AlternateContent xmlns:mc="http://schemas.openxmlformats.org/markup-compatibility/2006" xmlns:p14="http://schemas.microsoft.com/office/powerpoint/2010/main">
          <mc:Choice Requires="p14">
            <p:contentPart p14:bwMode="auto" r:id="rId229">
              <p14:nvContentPartPr>
                <p14:cNvPr id="108" name="Ink 107">
                  <a:extLst>
                    <a:ext uri="{FF2B5EF4-FFF2-40B4-BE49-F238E27FC236}">
                      <a16:creationId xmlns:a16="http://schemas.microsoft.com/office/drawing/2014/main" id="{23293D58-F2E7-F556-AF07-64BDEB61DD93}"/>
                    </a:ext>
                  </a:extLst>
                </p14:cNvPr>
                <p14:cNvContentPartPr/>
                <p14:nvPr/>
              </p14:nvContentPartPr>
              <p14:xfrm>
                <a:off x="4697480" y="4282000"/>
                <a:ext cx="360" cy="360"/>
              </p14:xfrm>
            </p:contentPart>
          </mc:Choice>
          <mc:Fallback xmlns="">
            <p:pic>
              <p:nvPicPr>
                <p:cNvPr id="297" name="Ink 296">
                  <a:extLst>
                    <a:ext uri="{FF2B5EF4-FFF2-40B4-BE49-F238E27FC236}">
                      <a16:creationId xmlns:a16="http://schemas.microsoft.com/office/drawing/2014/main" id="{FC906EF1-E4EF-5080-4F51-5CD1B05D9FE6}"/>
                    </a:ext>
                  </a:extLst>
                </p:cNvPr>
                <p:cNvPicPr/>
                <p:nvPr/>
              </p:nvPicPr>
              <p:blipFill>
                <a:blip r:embed="rId173"/>
                <a:stretch>
                  <a:fillRect/>
                </a:stretch>
              </p:blipFill>
              <p:spPr>
                <a:xfrm>
                  <a:off x="4691360" y="427588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30">
              <p14:nvContentPartPr>
                <p14:cNvPr id="109" name="Ink 108">
                  <a:extLst>
                    <a:ext uri="{FF2B5EF4-FFF2-40B4-BE49-F238E27FC236}">
                      <a16:creationId xmlns:a16="http://schemas.microsoft.com/office/drawing/2014/main" id="{DA7E48DE-28F0-56F0-39D1-0FB241EC0C0D}"/>
                    </a:ext>
                  </a:extLst>
                </p14:cNvPr>
                <p14:cNvContentPartPr/>
                <p14:nvPr/>
              </p14:nvContentPartPr>
              <p14:xfrm>
                <a:off x="4697480" y="4247080"/>
                <a:ext cx="57600" cy="35280"/>
              </p14:xfrm>
            </p:contentPart>
          </mc:Choice>
          <mc:Fallback xmlns="">
            <p:pic>
              <p:nvPicPr>
                <p:cNvPr id="298" name="Ink 297">
                  <a:extLst>
                    <a:ext uri="{FF2B5EF4-FFF2-40B4-BE49-F238E27FC236}">
                      <a16:creationId xmlns:a16="http://schemas.microsoft.com/office/drawing/2014/main" id="{2EAB6043-70DE-A40B-98F5-DAD00872BC49}"/>
                    </a:ext>
                  </a:extLst>
                </p:cNvPr>
                <p:cNvPicPr/>
                <p:nvPr/>
              </p:nvPicPr>
              <p:blipFill>
                <a:blip r:embed="rId231"/>
                <a:stretch>
                  <a:fillRect/>
                </a:stretch>
              </p:blipFill>
              <p:spPr>
                <a:xfrm>
                  <a:off x="4691360" y="4240960"/>
                  <a:ext cx="69840" cy="47520"/>
                </a:xfrm>
                <a:prstGeom prst="rect">
                  <a:avLst/>
                </a:prstGeom>
              </p:spPr>
            </p:pic>
          </mc:Fallback>
        </mc:AlternateContent>
        <mc:AlternateContent xmlns:mc="http://schemas.openxmlformats.org/markup-compatibility/2006" xmlns:p14="http://schemas.microsoft.com/office/powerpoint/2010/main">
          <mc:Choice Requires="p14">
            <p:contentPart p14:bwMode="auto" r:id="rId232">
              <p14:nvContentPartPr>
                <p14:cNvPr id="110" name="Ink 109">
                  <a:extLst>
                    <a:ext uri="{FF2B5EF4-FFF2-40B4-BE49-F238E27FC236}">
                      <a16:creationId xmlns:a16="http://schemas.microsoft.com/office/drawing/2014/main" id="{17D97964-12AA-9A43-F708-9668795BDCC1}"/>
                    </a:ext>
                  </a:extLst>
                </p14:cNvPr>
                <p14:cNvContentPartPr/>
                <p14:nvPr/>
              </p14:nvContentPartPr>
              <p14:xfrm>
                <a:off x="4861640" y="4210720"/>
                <a:ext cx="93240" cy="29520"/>
              </p14:xfrm>
            </p:contentPart>
          </mc:Choice>
          <mc:Fallback xmlns="">
            <p:pic>
              <p:nvPicPr>
                <p:cNvPr id="299" name="Ink 298">
                  <a:extLst>
                    <a:ext uri="{FF2B5EF4-FFF2-40B4-BE49-F238E27FC236}">
                      <a16:creationId xmlns:a16="http://schemas.microsoft.com/office/drawing/2014/main" id="{562090AF-3FB5-C522-A966-2FBB4B6FF222}"/>
                    </a:ext>
                  </a:extLst>
                </p:cNvPr>
                <p:cNvPicPr/>
                <p:nvPr/>
              </p:nvPicPr>
              <p:blipFill>
                <a:blip r:embed="rId233"/>
                <a:stretch>
                  <a:fillRect/>
                </a:stretch>
              </p:blipFill>
              <p:spPr>
                <a:xfrm>
                  <a:off x="4855520" y="4204600"/>
                  <a:ext cx="105480" cy="41760"/>
                </a:xfrm>
                <a:prstGeom prst="rect">
                  <a:avLst/>
                </a:prstGeom>
              </p:spPr>
            </p:pic>
          </mc:Fallback>
        </mc:AlternateContent>
        <mc:AlternateContent xmlns:mc="http://schemas.openxmlformats.org/markup-compatibility/2006" xmlns:p14="http://schemas.microsoft.com/office/powerpoint/2010/main">
          <mc:Choice Requires="p14">
            <p:contentPart p14:bwMode="auto" r:id="rId234">
              <p14:nvContentPartPr>
                <p14:cNvPr id="111" name="Ink 110">
                  <a:extLst>
                    <a:ext uri="{FF2B5EF4-FFF2-40B4-BE49-F238E27FC236}">
                      <a16:creationId xmlns:a16="http://schemas.microsoft.com/office/drawing/2014/main" id="{51251AD0-FE9F-9FBD-6CCC-D2CA4FB1663E}"/>
                    </a:ext>
                  </a:extLst>
                </p14:cNvPr>
                <p14:cNvContentPartPr/>
                <p14:nvPr/>
              </p14:nvContentPartPr>
              <p14:xfrm>
                <a:off x="4986200" y="4206760"/>
                <a:ext cx="42480" cy="1440"/>
              </p14:xfrm>
            </p:contentPart>
          </mc:Choice>
          <mc:Fallback xmlns="">
            <p:pic>
              <p:nvPicPr>
                <p:cNvPr id="300" name="Ink 299">
                  <a:extLst>
                    <a:ext uri="{FF2B5EF4-FFF2-40B4-BE49-F238E27FC236}">
                      <a16:creationId xmlns:a16="http://schemas.microsoft.com/office/drawing/2014/main" id="{77593304-5983-647D-CC1B-9207EDFC4279}"/>
                    </a:ext>
                  </a:extLst>
                </p:cNvPr>
                <p:cNvPicPr/>
                <p:nvPr/>
              </p:nvPicPr>
              <p:blipFill>
                <a:blip r:embed="rId235"/>
                <a:stretch>
                  <a:fillRect/>
                </a:stretch>
              </p:blipFill>
              <p:spPr>
                <a:xfrm>
                  <a:off x="4980080" y="4200640"/>
                  <a:ext cx="54720" cy="13680"/>
                </a:xfrm>
                <a:prstGeom prst="rect">
                  <a:avLst/>
                </a:prstGeom>
              </p:spPr>
            </p:pic>
          </mc:Fallback>
        </mc:AlternateContent>
        <mc:AlternateContent xmlns:mc="http://schemas.openxmlformats.org/markup-compatibility/2006" xmlns:p14="http://schemas.microsoft.com/office/powerpoint/2010/main">
          <mc:Choice Requires="p14">
            <p:contentPart p14:bwMode="auto" r:id="rId236">
              <p14:nvContentPartPr>
                <p14:cNvPr id="112" name="Ink 111">
                  <a:extLst>
                    <a:ext uri="{FF2B5EF4-FFF2-40B4-BE49-F238E27FC236}">
                      <a16:creationId xmlns:a16="http://schemas.microsoft.com/office/drawing/2014/main" id="{5EA2634B-0C0E-858B-46FF-052AD05382B3}"/>
                    </a:ext>
                  </a:extLst>
                </p14:cNvPr>
                <p14:cNvContentPartPr/>
                <p14:nvPr/>
              </p14:nvContentPartPr>
              <p14:xfrm>
                <a:off x="5079080" y="4212160"/>
                <a:ext cx="55800" cy="6480"/>
              </p14:xfrm>
            </p:contentPart>
          </mc:Choice>
          <mc:Fallback xmlns="">
            <p:pic>
              <p:nvPicPr>
                <p:cNvPr id="301" name="Ink 300">
                  <a:extLst>
                    <a:ext uri="{FF2B5EF4-FFF2-40B4-BE49-F238E27FC236}">
                      <a16:creationId xmlns:a16="http://schemas.microsoft.com/office/drawing/2014/main" id="{D0693E5B-EA7E-F09F-AAF7-EC1E5FFF91E6}"/>
                    </a:ext>
                  </a:extLst>
                </p:cNvPr>
                <p:cNvPicPr/>
                <p:nvPr/>
              </p:nvPicPr>
              <p:blipFill>
                <a:blip r:embed="rId237"/>
                <a:stretch>
                  <a:fillRect/>
                </a:stretch>
              </p:blipFill>
              <p:spPr>
                <a:xfrm>
                  <a:off x="5072960" y="4206040"/>
                  <a:ext cx="68040" cy="18720"/>
                </a:xfrm>
                <a:prstGeom prst="rect">
                  <a:avLst/>
                </a:prstGeom>
              </p:spPr>
            </p:pic>
          </mc:Fallback>
        </mc:AlternateContent>
        <mc:AlternateContent xmlns:mc="http://schemas.openxmlformats.org/markup-compatibility/2006" xmlns:p14="http://schemas.microsoft.com/office/powerpoint/2010/main">
          <mc:Choice Requires="p14">
            <p:contentPart p14:bwMode="auto" r:id="rId238">
              <p14:nvContentPartPr>
                <p14:cNvPr id="113" name="Ink 112">
                  <a:extLst>
                    <a:ext uri="{FF2B5EF4-FFF2-40B4-BE49-F238E27FC236}">
                      <a16:creationId xmlns:a16="http://schemas.microsoft.com/office/drawing/2014/main" id="{AC9B1472-F942-81BF-3201-C71E05F3E2F3}"/>
                    </a:ext>
                  </a:extLst>
                </p14:cNvPr>
                <p14:cNvContentPartPr/>
                <p14:nvPr/>
              </p14:nvContentPartPr>
              <p14:xfrm>
                <a:off x="5191760" y="4214320"/>
                <a:ext cx="47880" cy="12240"/>
              </p14:xfrm>
            </p:contentPart>
          </mc:Choice>
          <mc:Fallback xmlns="">
            <p:pic>
              <p:nvPicPr>
                <p:cNvPr id="302" name="Ink 301">
                  <a:extLst>
                    <a:ext uri="{FF2B5EF4-FFF2-40B4-BE49-F238E27FC236}">
                      <a16:creationId xmlns:a16="http://schemas.microsoft.com/office/drawing/2014/main" id="{022A4C84-3A7E-54CE-2601-55A37776E7C9}"/>
                    </a:ext>
                  </a:extLst>
                </p:cNvPr>
                <p:cNvPicPr/>
                <p:nvPr/>
              </p:nvPicPr>
              <p:blipFill>
                <a:blip r:embed="rId239"/>
                <a:stretch>
                  <a:fillRect/>
                </a:stretch>
              </p:blipFill>
              <p:spPr>
                <a:xfrm>
                  <a:off x="5185640" y="4208200"/>
                  <a:ext cx="60120" cy="24480"/>
                </a:xfrm>
                <a:prstGeom prst="rect">
                  <a:avLst/>
                </a:prstGeom>
              </p:spPr>
            </p:pic>
          </mc:Fallback>
        </mc:AlternateContent>
        <mc:AlternateContent xmlns:mc="http://schemas.openxmlformats.org/markup-compatibility/2006" xmlns:p14="http://schemas.microsoft.com/office/powerpoint/2010/main">
          <mc:Choice Requires="p14">
            <p:contentPart p14:bwMode="auto" r:id="rId240">
              <p14:nvContentPartPr>
                <p14:cNvPr id="114" name="Ink 113">
                  <a:extLst>
                    <a:ext uri="{FF2B5EF4-FFF2-40B4-BE49-F238E27FC236}">
                      <a16:creationId xmlns:a16="http://schemas.microsoft.com/office/drawing/2014/main" id="{CBF6E43B-6733-8F60-6469-B09F43C379F9}"/>
                    </a:ext>
                  </a:extLst>
                </p14:cNvPr>
                <p14:cNvContentPartPr/>
                <p14:nvPr/>
              </p14:nvContentPartPr>
              <p14:xfrm>
                <a:off x="5227400" y="4255360"/>
                <a:ext cx="10080" cy="12240"/>
              </p14:xfrm>
            </p:contentPart>
          </mc:Choice>
          <mc:Fallback xmlns="">
            <p:pic>
              <p:nvPicPr>
                <p:cNvPr id="303" name="Ink 302">
                  <a:extLst>
                    <a:ext uri="{FF2B5EF4-FFF2-40B4-BE49-F238E27FC236}">
                      <a16:creationId xmlns:a16="http://schemas.microsoft.com/office/drawing/2014/main" id="{FEF6300A-4A51-2E28-5478-41E78A1B7531}"/>
                    </a:ext>
                  </a:extLst>
                </p:cNvPr>
                <p:cNvPicPr/>
                <p:nvPr/>
              </p:nvPicPr>
              <p:blipFill>
                <a:blip r:embed="rId241"/>
                <a:stretch>
                  <a:fillRect/>
                </a:stretch>
              </p:blipFill>
              <p:spPr>
                <a:xfrm>
                  <a:off x="5221280" y="4249240"/>
                  <a:ext cx="22320" cy="24480"/>
                </a:xfrm>
                <a:prstGeom prst="rect">
                  <a:avLst/>
                </a:prstGeom>
              </p:spPr>
            </p:pic>
          </mc:Fallback>
        </mc:AlternateContent>
        <mc:AlternateContent xmlns:mc="http://schemas.openxmlformats.org/markup-compatibility/2006" xmlns:p14="http://schemas.microsoft.com/office/powerpoint/2010/main">
          <mc:Choice Requires="p14">
            <p:contentPart p14:bwMode="auto" r:id="rId242">
              <p14:nvContentPartPr>
                <p14:cNvPr id="115" name="Ink 114">
                  <a:extLst>
                    <a:ext uri="{FF2B5EF4-FFF2-40B4-BE49-F238E27FC236}">
                      <a16:creationId xmlns:a16="http://schemas.microsoft.com/office/drawing/2014/main" id="{4365608F-123B-D844-6C6B-6459C77C6327}"/>
                    </a:ext>
                  </a:extLst>
                </p14:cNvPr>
                <p14:cNvContentPartPr/>
                <p14:nvPr/>
              </p14:nvContentPartPr>
              <p14:xfrm>
                <a:off x="5213720" y="4311160"/>
                <a:ext cx="8280" cy="10440"/>
              </p14:xfrm>
            </p:contentPart>
          </mc:Choice>
          <mc:Fallback xmlns="">
            <p:pic>
              <p:nvPicPr>
                <p:cNvPr id="304" name="Ink 303">
                  <a:extLst>
                    <a:ext uri="{FF2B5EF4-FFF2-40B4-BE49-F238E27FC236}">
                      <a16:creationId xmlns:a16="http://schemas.microsoft.com/office/drawing/2014/main" id="{A3F012F4-B5D7-D11C-A4ED-6938BC4B3D91}"/>
                    </a:ext>
                  </a:extLst>
                </p:cNvPr>
                <p:cNvPicPr/>
                <p:nvPr/>
              </p:nvPicPr>
              <p:blipFill>
                <a:blip r:embed="rId243"/>
                <a:stretch>
                  <a:fillRect/>
                </a:stretch>
              </p:blipFill>
              <p:spPr>
                <a:xfrm>
                  <a:off x="5207600" y="4305040"/>
                  <a:ext cx="20520" cy="22680"/>
                </a:xfrm>
                <a:prstGeom prst="rect">
                  <a:avLst/>
                </a:prstGeom>
              </p:spPr>
            </p:pic>
          </mc:Fallback>
        </mc:AlternateContent>
        <mc:AlternateContent xmlns:mc="http://schemas.openxmlformats.org/markup-compatibility/2006" xmlns:p14="http://schemas.microsoft.com/office/powerpoint/2010/main">
          <mc:Choice Requires="p14">
            <p:contentPart p14:bwMode="auto" r:id="rId244">
              <p14:nvContentPartPr>
                <p14:cNvPr id="116" name="Ink 115">
                  <a:extLst>
                    <a:ext uri="{FF2B5EF4-FFF2-40B4-BE49-F238E27FC236}">
                      <a16:creationId xmlns:a16="http://schemas.microsoft.com/office/drawing/2014/main" id="{6EE8AA15-53F0-4F71-9C56-F8F5BEE8025C}"/>
                    </a:ext>
                  </a:extLst>
                </p14:cNvPr>
                <p14:cNvContentPartPr/>
                <p14:nvPr/>
              </p14:nvContentPartPr>
              <p14:xfrm>
                <a:off x="5202920" y="4369840"/>
                <a:ext cx="9000" cy="22680"/>
              </p14:xfrm>
            </p:contentPart>
          </mc:Choice>
          <mc:Fallback xmlns="">
            <p:pic>
              <p:nvPicPr>
                <p:cNvPr id="305" name="Ink 304">
                  <a:extLst>
                    <a:ext uri="{FF2B5EF4-FFF2-40B4-BE49-F238E27FC236}">
                      <a16:creationId xmlns:a16="http://schemas.microsoft.com/office/drawing/2014/main" id="{448AD62F-58C7-F46A-D2CC-3EF4F89F9D05}"/>
                    </a:ext>
                  </a:extLst>
                </p:cNvPr>
                <p:cNvPicPr/>
                <p:nvPr/>
              </p:nvPicPr>
              <p:blipFill>
                <a:blip r:embed="rId245"/>
                <a:stretch>
                  <a:fillRect/>
                </a:stretch>
              </p:blipFill>
              <p:spPr>
                <a:xfrm>
                  <a:off x="5196800" y="4363720"/>
                  <a:ext cx="21240" cy="34920"/>
                </a:xfrm>
                <a:prstGeom prst="rect">
                  <a:avLst/>
                </a:prstGeom>
              </p:spPr>
            </p:pic>
          </mc:Fallback>
        </mc:AlternateContent>
        <mc:AlternateContent xmlns:mc="http://schemas.openxmlformats.org/markup-compatibility/2006" xmlns:p14="http://schemas.microsoft.com/office/powerpoint/2010/main">
          <mc:Choice Requires="p14">
            <p:contentPart p14:bwMode="auto" r:id="rId246">
              <p14:nvContentPartPr>
                <p14:cNvPr id="117" name="Ink 116">
                  <a:extLst>
                    <a:ext uri="{FF2B5EF4-FFF2-40B4-BE49-F238E27FC236}">
                      <a16:creationId xmlns:a16="http://schemas.microsoft.com/office/drawing/2014/main" id="{3F913A35-B431-B2D0-F51F-70905E398A35}"/>
                    </a:ext>
                  </a:extLst>
                </p14:cNvPr>
                <p14:cNvContentPartPr/>
                <p14:nvPr/>
              </p14:nvContentPartPr>
              <p14:xfrm>
                <a:off x="5198960" y="4369840"/>
                <a:ext cx="17640" cy="103680"/>
              </p14:xfrm>
            </p:contentPart>
          </mc:Choice>
          <mc:Fallback xmlns="">
            <p:pic>
              <p:nvPicPr>
                <p:cNvPr id="306" name="Ink 305">
                  <a:extLst>
                    <a:ext uri="{FF2B5EF4-FFF2-40B4-BE49-F238E27FC236}">
                      <a16:creationId xmlns:a16="http://schemas.microsoft.com/office/drawing/2014/main" id="{8B78A16C-C535-5672-91DE-BC9A46B32FC5}"/>
                    </a:ext>
                  </a:extLst>
                </p:cNvPr>
                <p:cNvPicPr/>
                <p:nvPr/>
              </p:nvPicPr>
              <p:blipFill>
                <a:blip r:embed="rId247"/>
                <a:stretch>
                  <a:fillRect/>
                </a:stretch>
              </p:blipFill>
              <p:spPr>
                <a:xfrm>
                  <a:off x="5192840" y="4363720"/>
                  <a:ext cx="29880" cy="115920"/>
                </a:xfrm>
                <a:prstGeom prst="rect">
                  <a:avLst/>
                </a:prstGeom>
              </p:spPr>
            </p:pic>
          </mc:Fallback>
        </mc:AlternateContent>
        <mc:AlternateContent xmlns:mc="http://schemas.openxmlformats.org/markup-compatibility/2006" xmlns:p14="http://schemas.microsoft.com/office/powerpoint/2010/main">
          <mc:Choice Requires="p14">
            <p:contentPart p14:bwMode="auto" r:id="rId248">
              <p14:nvContentPartPr>
                <p14:cNvPr id="125" name="Ink 124">
                  <a:extLst>
                    <a:ext uri="{FF2B5EF4-FFF2-40B4-BE49-F238E27FC236}">
                      <a16:creationId xmlns:a16="http://schemas.microsoft.com/office/drawing/2014/main" id="{042A6C28-BD69-DDC1-9FB6-F001AC73DA31}"/>
                    </a:ext>
                  </a:extLst>
                </p14:cNvPr>
                <p14:cNvContentPartPr/>
                <p14:nvPr/>
              </p14:nvContentPartPr>
              <p14:xfrm>
                <a:off x="5198960" y="4516360"/>
                <a:ext cx="16920" cy="137880"/>
              </p14:xfrm>
            </p:contentPart>
          </mc:Choice>
          <mc:Fallback xmlns="">
            <p:pic>
              <p:nvPicPr>
                <p:cNvPr id="307" name="Ink 306">
                  <a:extLst>
                    <a:ext uri="{FF2B5EF4-FFF2-40B4-BE49-F238E27FC236}">
                      <a16:creationId xmlns:a16="http://schemas.microsoft.com/office/drawing/2014/main" id="{A9A1A3D6-6B2A-421D-DFAD-392AB9100857}"/>
                    </a:ext>
                  </a:extLst>
                </p:cNvPr>
                <p:cNvPicPr/>
                <p:nvPr/>
              </p:nvPicPr>
              <p:blipFill>
                <a:blip r:embed="rId249"/>
                <a:stretch>
                  <a:fillRect/>
                </a:stretch>
              </p:blipFill>
              <p:spPr>
                <a:xfrm>
                  <a:off x="5192840" y="4510240"/>
                  <a:ext cx="29160" cy="150120"/>
                </a:xfrm>
                <a:prstGeom prst="rect">
                  <a:avLst/>
                </a:prstGeom>
              </p:spPr>
            </p:pic>
          </mc:Fallback>
        </mc:AlternateContent>
        <mc:AlternateContent xmlns:mc="http://schemas.openxmlformats.org/markup-compatibility/2006" xmlns:p14="http://schemas.microsoft.com/office/powerpoint/2010/main">
          <mc:Choice Requires="p14">
            <p:contentPart p14:bwMode="auto" r:id="rId250">
              <p14:nvContentPartPr>
                <p14:cNvPr id="127" name="Ink 126">
                  <a:extLst>
                    <a:ext uri="{FF2B5EF4-FFF2-40B4-BE49-F238E27FC236}">
                      <a16:creationId xmlns:a16="http://schemas.microsoft.com/office/drawing/2014/main" id="{280BC031-9DD6-B696-C056-FD33DADBFE72}"/>
                    </a:ext>
                  </a:extLst>
                </p14:cNvPr>
                <p14:cNvContentPartPr/>
                <p14:nvPr/>
              </p14:nvContentPartPr>
              <p14:xfrm>
                <a:off x="6260960" y="4212880"/>
                <a:ext cx="9000" cy="70920"/>
              </p14:xfrm>
            </p:contentPart>
          </mc:Choice>
          <mc:Fallback xmlns="">
            <p:pic>
              <p:nvPicPr>
                <p:cNvPr id="308" name="Ink 307">
                  <a:extLst>
                    <a:ext uri="{FF2B5EF4-FFF2-40B4-BE49-F238E27FC236}">
                      <a16:creationId xmlns:a16="http://schemas.microsoft.com/office/drawing/2014/main" id="{F1860CBB-9BA6-39E3-A832-08D24C53AFC6}"/>
                    </a:ext>
                  </a:extLst>
                </p:cNvPr>
                <p:cNvPicPr/>
                <p:nvPr/>
              </p:nvPicPr>
              <p:blipFill>
                <a:blip r:embed="rId251"/>
                <a:stretch>
                  <a:fillRect/>
                </a:stretch>
              </p:blipFill>
              <p:spPr>
                <a:xfrm>
                  <a:off x="6254840" y="4206760"/>
                  <a:ext cx="21240" cy="83160"/>
                </a:xfrm>
                <a:prstGeom prst="rect">
                  <a:avLst/>
                </a:prstGeom>
              </p:spPr>
            </p:pic>
          </mc:Fallback>
        </mc:AlternateContent>
        <mc:AlternateContent xmlns:mc="http://schemas.openxmlformats.org/markup-compatibility/2006" xmlns:p14="http://schemas.microsoft.com/office/powerpoint/2010/main">
          <mc:Choice Requires="p14">
            <p:contentPart p14:bwMode="auto" r:id="rId252">
              <p14:nvContentPartPr>
                <p14:cNvPr id="130" name="Ink 129">
                  <a:extLst>
                    <a:ext uri="{FF2B5EF4-FFF2-40B4-BE49-F238E27FC236}">
                      <a16:creationId xmlns:a16="http://schemas.microsoft.com/office/drawing/2014/main" id="{6F36AE75-E447-926B-E4DF-692D6B98B20F}"/>
                    </a:ext>
                  </a:extLst>
                </p14:cNvPr>
                <p14:cNvContentPartPr/>
                <p14:nvPr/>
              </p14:nvContentPartPr>
              <p14:xfrm>
                <a:off x="6249080" y="4331680"/>
                <a:ext cx="25200" cy="80640"/>
              </p14:xfrm>
            </p:contentPart>
          </mc:Choice>
          <mc:Fallback xmlns="">
            <p:pic>
              <p:nvPicPr>
                <p:cNvPr id="309" name="Ink 308">
                  <a:extLst>
                    <a:ext uri="{FF2B5EF4-FFF2-40B4-BE49-F238E27FC236}">
                      <a16:creationId xmlns:a16="http://schemas.microsoft.com/office/drawing/2014/main" id="{004A13C9-A55A-C6CE-1535-7F45F1AAD786}"/>
                    </a:ext>
                  </a:extLst>
                </p:cNvPr>
                <p:cNvPicPr/>
                <p:nvPr/>
              </p:nvPicPr>
              <p:blipFill>
                <a:blip r:embed="rId253"/>
                <a:stretch>
                  <a:fillRect/>
                </a:stretch>
              </p:blipFill>
              <p:spPr>
                <a:xfrm>
                  <a:off x="6242960" y="4325560"/>
                  <a:ext cx="37440" cy="92880"/>
                </a:xfrm>
                <a:prstGeom prst="rect">
                  <a:avLst/>
                </a:prstGeom>
              </p:spPr>
            </p:pic>
          </mc:Fallback>
        </mc:AlternateContent>
        <mc:AlternateContent xmlns:mc="http://schemas.openxmlformats.org/markup-compatibility/2006" xmlns:p14="http://schemas.microsoft.com/office/powerpoint/2010/main">
          <mc:Choice Requires="p14">
            <p:contentPart p14:bwMode="auto" r:id="rId254">
              <p14:nvContentPartPr>
                <p14:cNvPr id="131" name="Ink 130">
                  <a:extLst>
                    <a:ext uri="{FF2B5EF4-FFF2-40B4-BE49-F238E27FC236}">
                      <a16:creationId xmlns:a16="http://schemas.microsoft.com/office/drawing/2014/main" id="{F3068F05-B52E-75C5-6358-C6A140B5D061}"/>
                    </a:ext>
                  </a:extLst>
                </p14:cNvPr>
                <p14:cNvContentPartPr/>
                <p14:nvPr/>
              </p14:nvContentPartPr>
              <p14:xfrm>
                <a:off x="6233240" y="4455880"/>
                <a:ext cx="16920" cy="30960"/>
              </p14:xfrm>
            </p:contentPart>
          </mc:Choice>
          <mc:Fallback xmlns="">
            <p:pic>
              <p:nvPicPr>
                <p:cNvPr id="310" name="Ink 309">
                  <a:extLst>
                    <a:ext uri="{FF2B5EF4-FFF2-40B4-BE49-F238E27FC236}">
                      <a16:creationId xmlns:a16="http://schemas.microsoft.com/office/drawing/2014/main" id="{823FE64E-27FB-56E9-C7BB-A9F23303B1FA}"/>
                    </a:ext>
                  </a:extLst>
                </p:cNvPr>
                <p:cNvPicPr/>
                <p:nvPr/>
              </p:nvPicPr>
              <p:blipFill>
                <a:blip r:embed="rId255"/>
                <a:stretch>
                  <a:fillRect/>
                </a:stretch>
              </p:blipFill>
              <p:spPr>
                <a:xfrm>
                  <a:off x="6227120" y="4449760"/>
                  <a:ext cx="2916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256">
              <p14:nvContentPartPr>
                <p14:cNvPr id="132" name="Ink 131">
                  <a:extLst>
                    <a:ext uri="{FF2B5EF4-FFF2-40B4-BE49-F238E27FC236}">
                      <a16:creationId xmlns:a16="http://schemas.microsoft.com/office/drawing/2014/main" id="{137B228D-2940-3EA8-9933-BEE044722E39}"/>
                    </a:ext>
                  </a:extLst>
                </p14:cNvPr>
                <p14:cNvContentPartPr/>
                <p14:nvPr/>
              </p14:nvContentPartPr>
              <p14:xfrm>
                <a:off x="6261680" y="4541560"/>
                <a:ext cx="14040" cy="54000"/>
              </p14:xfrm>
            </p:contentPart>
          </mc:Choice>
          <mc:Fallback xmlns="">
            <p:pic>
              <p:nvPicPr>
                <p:cNvPr id="311" name="Ink 310">
                  <a:extLst>
                    <a:ext uri="{FF2B5EF4-FFF2-40B4-BE49-F238E27FC236}">
                      <a16:creationId xmlns:a16="http://schemas.microsoft.com/office/drawing/2014/main" id="{C94C6AD8-6BE0-D436-2FBE-6E832F677978}"/>
                    </a:ext>
                  </a:extLst>
                </p:cNvPr>
                <p:cNvPicPr/>
                <p:nvPr/>
              </p:nvPicPr>
              <p:blipFill>
                <a:blip r:embed="rId257"/>
                <a:stretch>
                  <a:fillRect/>
                </a:stretch>
              </p:blipFill>
              <p:spPr>
                <a:xfrm>
                  <a:off x="6255560" y="4535440"/>
                  <a:ext cx="26280" cy="66240"/>
                </a:xfrm>
                <a:prstGeom prst="rect">
                  <a:avLst/>
                </a:prstGeom>
              </p:spPr>
            </p:pic>
          </mc:Fallback>
        </mc:AlternateContent>
        <mc:AlternateContent xmlns:mc="http://schemas.openxmlformats.org/markup-compatibility/2006" xmlns:p14="http://schemas.microsoft.com/office/powerpoint/2010/main">
          <mc:Choice Requires="p14">
            <p:contentPart p14:bwMode="auto" r:id="rId258">
              <p14:nvContentPartPr>
                <p14:cNvPr id="133" name="Ink 132">
                  <a:extLst>
                    <a:ext uri="{FF2B5EF4-FFF2-40B4-BE49-F238E27FC236}">
                      <a16:creationId xmlns:a16="http://schemas.microsoft.com/office/drawing/2014/main" id="{8B305DF1-B46A-FC64-3509-98AE81A6869F}"/>
                    </a:ext>
                  </a:extLst>
                </p14:cNvPr>
                <p14:cNvContentPartPr/>
                <p14:nvPr/>
              </p14:nvContentPartPr>
              <p14:xfrm>
                <a:off x="6257000" y="4614280"/>
                <a:ext cx="18720" cy="25560"/>
              </p14:xfrm>
            </p:contentPart>
          </mc:Choice>
          <mc:Fallback xmlns="">
            <p:pic>
              <p:nvPicPr>
                <p:cNvPr id="312" name="Ink 311">
                  <a:extLst>
                    <a:ext uri="{FF2B5EF4-FFF2-40B4-BE49-F238E27FC236}">
                      <a16:creationId xmlns:a16="http://schemas.microsoft.com/office/drawing/2014/main" id="{7195830B-A84F-2460-215D-672EDF84B2E2}"/>
                    </a:ext>
                  </a:extLst>
                </p:cNvPr>
                <p:cNvPicPr/>
                <p:nvPr/>
              </p:nvPicPr>
              <p:blipFill>
                <a:blip r:embed="rId259"/>
                <a:stretch>
                  <a:fillRect/>
                </a:stretch>
              </p:blipFill>
              <p:spPr>
                <a:xfrm>
                  <a:off x="6250880" y="4608160"/>
                  <a:ext cx="30960" cy="37800"/>
                </a:xfrm>
                <a:prstGeom prst="rect">
                  <a:avLst/>
                </a:prstGeom>
              </p:spPr>
            </p:pic>
          </mc:Fallback>
        </mc:AlternateContent>
        <mc:AlternateContent xmlns:mc="http://schemas.openxmlformats.org/markup-compatibility/2006" xmlns:p14="http://schemas.microsoft.com/office/powerpoint/2010/main">
          <mc:Choice Requires="p14">
            <p:contentPart p14:bwMode="auto" r:id="rId260">
              <p14:nvContentPartPr>
                <p14:cNvPr id="134" name="Ink 133">
                  <a:extLst>
                    <a:ext uri="{FF2B5EF4-FFF2-40B4-BE49-F238E27FC236}">
                      <a16:creationId xmlns:a16="http://schemas.microsoft.com/office/drawing/2014/main" id="{CD4873AD-E5D9-56CA-828E-EC26D9E8E8E7}"/>
                    </a:ext>
                  </a:extLst>
                </p14:cNvPr>
                <p14:cNvContentPartPr/>
                <p14:nvPr/>
              </p14:nvContentPartPr>
              <p14:xfrm>
                <a:off x="5215520" y="3975640"/>
                <a:ext cx="41040" cy="37440"/>
              </p14:xfrm>
            </p:contentPart>
          </mc:Choice>
          <mc:Fallback xmlns="">
            <p:pic>
              <p:nvPicPr>
                <p:cNvPr id="313" name="Ink 312">
                  <a:extLst>
                    <a:ext uri="{FF2B5EF4-FFF2-40B4-BE49-F238E27FC236}">
                      <a16:creationId xmlns:a16="http://schemas.microsoft.com/office/drawing/2014/main" id="{0EB93DF4-4A60-AA1A-5401-E5C00C46C9ED}"/>
                    </a:ext>
                  </a:extLst>
                </p:cNvPr>
                <p:cNvPicPr/>
                <p:nvPr/>
              </p:nvPicPr>
              <p:blipFill>
                <a:blip r:embed="rId261"/>
                <a:stretch>
                  <a:fillRect/>
                </a:stretch>
              </p:blipFill>
              <p:spPr>
                <a:xfrm>
                  <a:off x="5209400" y="3969520"/>
                  <a:ext cx="53280" cy="49680"/>
                </a:xfrm>
                <a:prstGeom prst="rect">
                  <a:avLst/>
                </a:prstGeom>
              </p:spPr>
            </p:pic>
          </mc:Fallback>
        </mc:AlternateContent>
        <mc:AlternateContent xmlns:mc="http://schemas.openxmlformats.org/markup-compatibility/2006" xmlns:p14="http://schemas.microsoft.com/office/powerpoint/2010/main">
          <mc:Choice Requires="p14">
            <p:contentPart p14:bwMode="auto" r:id="rId262">
              <p14:nvContentPartPr>
                <p14:cNvPr id="136" name="Ink 135">
                  <a:extLst>
                    <a:ext uri="{FF2B5EF4-FFF2-40B4-BE49-F238E27FC236}">
                      <a16:creationId xmlns:a16="http://schemas.microsoft.com/office/drawing/2014/main" id="{C671CFE4-52CC-E204-730A-1A42F625789C}"/>
                    </a:ext>
                  </a:extLst>
                </p14:cNvPr>
                <p14:cNvContentPartPr/>
                <p14:nvPr/>
              </p14:nvContentPartPr>
              <p14:xfrm>
                <a:off x="5246840" y="3817960"/>
                <a:ext cx="252000" cy="174960"/>
              </p14:xfrm>
            </p:contentPart>
          </mc:Choice>
          <mc:Fallback xmlns="">
            <p:pic>
              <p:nvPicPr>
                <p:cNvPr id="314" name="Ink 313">
                  <a:extLst>
                    <a:ext uri="{FF2B5EF4-FFF2-40B4-BE49-F238E27FC236}">
                      <a16:creationId xmlns:a16="http://schemas.microsoft.com/office/drawing/2014/main" id="{2047833B-C5C5-0CE2-7235-82B04BE53A95}"/>
                    </a:ext>
                  </a:extLst>
                </p:cNvPr>
                <p:cNvPicPr/>
                <p:nvPr/>
              </p:nvPicPr>
              <p:blipFill>
                <a:blip r:embed="rId263"/>
                <a:stretch>
                  <a:fillRect/>
                </a:stretch>
              </p:blipFill>
              <p:spPr>
                <a:xfrm>
                  <a:off x="5240720" y="3811840"/>
                  <a:ext cx="264240" cy="187200"/>
                </a:xfrm>
                <a:prstGeom prst="rect">
                  <a:avLst/>
                </a:prstGeom>
              </p:spPr>
            </p:pic>
          </mc:Fallback>
        </mc:AlternateContent>
        <mc:AlternateContent xmlns:mc="http://schemas.openxmlformats.org/markup-compatibility/2006" xmlns:p14="http://schemas.microsoft.com/office/powerpoint/2010/main">
          <mc:Choice Requires="p14">
            <p:contentPart p14:bwMode="auto" r:id="rId264">
              <p14:nvContentPartPr>
                <p14:cNvPr id="138" name="Ink 137">
                  <a:extLst>
                    <a:ext uri="{FF2B5EF4-FFF2-40B4-BE49-F238E27FC236}">
                      <a16:creationId xmlns:a16="http://schemas.microsoft.com/office/drawing/2014/main" id="{FDE49704-A274-AB5A-AE3C-97442C10F9B7}"/>
                    </a:ext>
                  </a:extLst>
                </p14:cNvPr>
                <p14:cNvContentPartPr/>
                <p14:nvPr/>
              </p14:nvContentPartPr>
              <p14:xfrm>
                <a:off x="5514320" y="3708880"/>
                <a:ext cx="48600" cy="27720"/>
              </p14:xfrm>
            </p:contentPart>
          </mc:Choice>
          <mc:Fallback xmlns="">
            <p:pic>
              <p:nvPicPr>
                <p:cNvPr id="315" name="Ink 314">
                  <a:extLst>
                    <a:ext uri="{FF2B5EF4-FFF2-40B4-BE49-F238E27FC236}">
                      <a16:creationId xmlns:a16="http://schemas.microsoft.com/office/drawing/2014/main" id="{9AEC1E28-AF3F-9C53-88A6-B72743A3EDC4}"/>
                    </a:ext>
                  </a:extLst>
                </p:cNvPr>
                <p:cNvPicPr/>
                <p:nvPr/>
              </p:nvPicPr>
              <p:blipFill>
                <a:blip r:embed="rId265"/>
                <a:stretch>
                  <a:fillRect/>
                </a:stretch>
              </p:blipFill>
              <p:spPr>
                <a:xfrm>
                  <a:off x="5508200" y="3702760"/>
                  <a:ext cx="60840" cy="39960"/>
                </a:xfrm>
                <a:prstGeom prst="rect">
                  <a:avLst/>
                </a:prstGeom>
              </p:spPr>
            </p:pic>
          </mc:Fallback>
        </mc:AlternateContent>
        <mc:AlternateContent xmlns:mc="http://schemas.openxmlformats.org/markup-compatibility/2006" xmlns:p14="http://schemas.microsoft.com/office/powerpoint/2010/main">
          <mc:Choice Requires="p14">
            <p:contentPart p14:bwMode="auto" r:id="rId266">
              <p14:nvContentPartPr>
                <p14:cNvPr id="139" name="Ink 138">
                  <a:extLst>
                    <a:ext uri="{FF2B5EF4-FFF2-40B4-BE49-F238E27FC236}">
                      <a16:creationId xmlns:a16="http://schemas.microsoft.com/office/drawing/2014/main" id="{017751C4-AC87-8A28-429F-D2B7B27CA531}"/>
                    </a:ext>
                  </a:extLst>
                </p14:cNvPr>
                <p14:cNvContentPartPr/>
                <p14:nvPr/>
              </p14:nvContentPartPr>
              <p14:xfrm>
                <a:off x="5751560" y="3557680"/>
                <a:ext cx="6120" cy="8640"/>
              </p14:xfrm>
            </p:contentPart>
          </mc:Choice>
          <mc:Fallback xmlns="">
            <p:pic>
              <p:nvPicPr>
                <p:cNvPr id="316" name="Ink 315">
                  <a:extLst>
                    <a:ext uri="{FF2B5EF4-FFF2-40B4-BE49-F238E27FC236}">
                      <a16:creationId xmlns:a16="http://schemas.microsoft.com/office/drawing/2014/main" id="{BA08B494-4881-32CA-8DF0-ED6474640668}"/>
                    </a:ext>
                  </a:extLst>
                </p:cNvPr>
                <p:cNvPicPr/>
                <p:nvPr/>
              </p:nvPicPr>
              <p:blipFill>
                <a:blip r:embed="rId267"/>
                <a:stretch>
                  <a:fillRect/>
                </a:stretch>
              </p:blipFill>
              <p:spPr>
                <a:xfrm>
                  <a:off x="5745440" y="3551560"/>
                  <a:ext cx="18360" cy="20880"/>
                </a:xfrm>
                <a:prstGeom prst="rect">
                  <a:avLst/>
                </a:prstGeom>
              </p:spPr>
            </p:pic>
          </mc:Fallback>
        </mc:AlternateContent>
        <mc:AlternateContent xmlns:mc="http://schemas.openxmlformats.org/markup-compatibility/2006" xmlns:p14="http://schemas.microsoft.com/office/powerpoint/2010/main">
          <mc:Choice Requires="p14">
            <p:contentPart p14:bwMode="auto" r:id="rId268">
              <p14:nvContentPartPr>
                <p14:cNvPr id="140" name="Ink 139">
                  <a:extLst>
                    <a:ext uri="{FF2B5EF4-FFF2-40B4-BE49-F238E27FC236}">
                      <a16:creationId xmlns:a16="http://schemas.microsoft.com/office/drawing/2014/main" id="{F4742228-2FB9-67DA-0BAE-990AE302A55F}"/>
                    </a:ext>
                  </a:extLst>
                </p14:cNvPr>
                <p14:cNvContentPartPr/>
                <p14:nvPr/>
              </p14:nvContentPartPr>
              <p14:xfrm>
                <a:off x="5751560" y="3561640"/>
                <a:ext cx="360" cy="360"/>
              </p14:xfrm>
            </p:contentPart>
          </mc:Choice>
          <mc:Fallback xmlns="">
            <p:pic>
              <p:nvPicPr>
                <p:cNvPr id="317" name="Ink 316">
                  <a:extLst>
                    <a:ext uri="{FF2B5EF4-FFF2-40B4-BE49-F238E27FC236}">
                      <a16:creationId xmlns:a16="http://schemas.microsoft.com/office/drawing/2014/main" id="{575AB9B6-FB05-6047-7864-C1C5D7113203}"/>
                    </a:ext>
                  </a:extLst>
                </p:cNvPr>
                <p:cNvPicPr/>
                <p:nvPr/>
              </p:nvPicPr>
              <p:blipFill>
                <a:blip r:embed="rId173"/>
                <a:stretch>
                  <a:fillRect/>
                </a:stretch>
              </p:blipFill>
              <p:spPr>
                <a:xfrm>
                  <a:off x="5745440" y="355552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69">
              <p14:nvContentPartPr>
                <p14:cNvPr id="141" name="Ink 140">
                  <a:extLst>
                    <a:ext uri="{FF2B5EF4-FFF2-40B4-BE49-F238E27FC236}">
                      <a16:creationId xmlns:a16="http://schemas.microsoft.com/office/drawing/2014/main" id="{2B12ACB1-9338-8159-34C3-27F87C6A9F23}"/>
                    </a:ext>
                  </a:extLst>
                </p14:cNvPr>
                <p14:cNvContentPartPr/>
                <p14:nvPr/>
              </p14:nvContentPartPr>
              <p14:xfrm>
                <a:off x="5751560" y="3561640"/>
                <a:ext cx="360" cy="360"/>
              </p14:xfrm>
            </p:contentPart>
          </mc:Choice>
          <mc:Fallback xmlns="">
            <p:pic>
              <p:nvPicPr>
                <p:cNvPr id="318" name="Ink 317">
                  <a:extLst>
                    <a:ext uri="{FF2B5EF4-FFF2-40B4-BE49-F238E27FC236}">
                      <a16:creationId xmlns:a16="http://schemas.microsoft.com/office/drawing/2014/main" id="{AC493FE7-0970-66D0-8D41-6ECBDCEEA11F}"/>
                    </a:ext>
                  </a:extLst>
                </p:cNvPr>
                <p:cNvPicPr/>
                <p:nvPr/>
              </p:nvPicPr>
              <p:blipFill>
                <a:blip r:embed="rId173"/>
                <a:stretch>
                  <a:fillRect/>
                </a:stretch>
              </p:blipFill>
              <p:spPr>
                <a:xfrm>
                  <a:off x="5745440" y="355552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70">
              <p14:nvContentPartPr>
                <p14:cNvPr id="142" name="Ink 141">
                  <a:extLst>
                    <a:ext uri="{FF2B5EF4-FFF2-40B4-BE49-F238E27FC236}">
                      <a16:creationId xmlns:a16="http://schemas.microsoft.com/office/drawing/2014/main" id="{3F5D9F12-80EB-3729-A2B4-DCC8DF1C5C45}"/>
                    </a:ext>
                  </a:extLst>
                </p14:cNvPr>
                <p14:cNvContentPartPr/>
                <p14:nvPr/>
              </p14:nvContentPartPr>
              <p14:xfrm>
                <a:off x="5939120" y="3325840"/>
                <a:ext cx="48600" cy="22680"/>
              </p14:xfrm>
            </p:contentPart>
          </mc:Choice>
          <mc:Fallback xmlns="">
            <p:pic>
              <p:nvPicPr>
                <p:cNvPr id="320" name="Ink 319">
                  <a:extLst>
                    <a:ext uri="{FF2B5EF4-FFF2-40B4-BE49-F238E27FC236}">
                      <a16:creationId xmlns:a16="http://schemas.microsoft.com/office/drawing/2014/main" id="{BC23B7BE-F930-9031-4F16-3438CE8C1BBD}"/>
                    </a:ext>
                  </a:extLst>
                </p:cNvPr>
                <p:cNvPicPr/>
                <p:nvPr/>
              </p:nvPicPr>
              <p:blipFill>
                <a:blip r:embed="rId271"/>
                <a:stretch>
                  <a:fillRect/>
                </a:stretch>
              </p:blipFill>
              <p:spPr>
                <a:xfrm>
                  <a:off x="5933000" y="3319720"/>
                  <a:ext cx="60840" cy="34920"/>
                </a:xfrm>
                <a:prstGeom prst="rect">
                  <a:avLst/>
                </a:prstGeom>
              </p:spPr>
            </p:pic>
          </mc:Fallback>
        </mc:AlternateContent>
        <mc:AlternateContent xmlns:mc="http://schemas.openxmlformats.org/markup-compatibility/2006" xmlns:p14="http://schemas.microsoft.com/office/powerpoint/2010/main">
          <mc:Choice Requires="p14">
            <p:contentPart p14:bwMode="auto" r:id="rId272">
              <p14:nvContentPartPr>
                <p14:cNvPr id="143" name="Ink 142">
                  <a:extLst>
                    <a:ext uri="{FF2B5EF4-FFF2-40B4-BE49-F238E27FC236}">
                      <a16:creationId xmlns:a16="http://schemas.microsoft.com/office/drawing/2014/main" id="{15250DED-FE6E-1A8A-9E6D-CF5823168703}"/>
                    </a:ext>
                  </a:extLst>
                </p14:cNvPr>
                <p14:cNvContentPartPr/>
                <p14:nvPr/>
              </p14:nvContentPartPr>
              <p14:xfrm>
                <a:off x="5528000" y="3362560"/>
                <a:ext cx="8280" cy="19800"/>
              </p14:xfrm>
            </p:contentPart>
          </mc:Choice>
          <mc:Fallback xmlns="">
            <p:pic>
              <p:nvPicPr>
                <p:cNvPr id="323" name="Ink 322">
                  <a:extLst>
                    <a:ext uri="{FF2B5EF4-FFF2-40B4-BE49-F238E27FC236}">
                      <a16:creationId xmlns:a16="http://schemas.microsoft.com/office/drawing/2014/main" id="{FFC483DC-4558-DC80-45D2-421A7DE81B1B}"/>
                    </a:ext>
                  </a:extLst>
                </p:cNvPr>
                <p:cNvPicPr/>
                <p:nvPr/>
              </p:nvPicPr>
              <p:blipFill>
                <a:blip r:embed="rId273"/>
                <a:stretch>
                  <a:fillRect/>
                </a:stretch>
              </p:blipFill>
              <p:spPr>
                <a:xfrm>
                  <a:off x="5521880" y="3356440"/>
                  <a:ext cx="20520" cy="320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74">
            <p14:nvContentPartPr>
              <p14:cNvPr id="144" name="Ink 143">
                <a:extLst>
                  <a:ext uri="{FF2B5EF4-FFF2-40B4-BE49-F238E27FC236}">
                    <a16:creationId xmlns:a16="http://schemas.microsoft.com/office/drawing/2014/main" id="{B3FD4BA4-890E-B547-5992-78AA8ED931F2}"/>
                  </a:ext>
                </a:extLst>
              </p14:cNvPr>
              <p14:cNvContentPartPr/>
              <p14:nvPr/>
            </p14:nvContentPartPr>
            <p14:xfrm>
              <a:off x="5795120" y="4594840"/>
              <a:ext cx="3600" cy="6480"/>
            </p14:xfrm>
          </p:contentPart>
        </mc:Choice>
        <mc:Fallback xmlns="">
          <p:pic>
            <p:nvPicPr>
              <p:cNvPr id="144" name="Ink 143">
                <a:extLst>
                  <a:ext uri="{FF2B5EF4-FFF2-40B4-BE49-F238E27FC236}">
                    <a16:creationId xmlns:a16="http://schemas.microsoft.com/office/drawing/2014/main" id="{B3FD4BA4-890E-B547-5992-78AA8ED931F2}"/>
                  </a:ext>
                </a:extLst>
              </p:cNvPr>
              <p:cNvPicPr/>
              <p:nvPr/>
            </p:nvPicPr>
            <p:blipFill>
              <a:blip r:embed="rId275"/>
              <a:stretch>
                <a:fillRect/>
              </a:stretch>
            </p:blipFill>
            <p:spPr>
              <a:xfrm>
                <a:off x="5789000" y="4588360"/>
                <a:ext cx="15840" cy="19440"/>
              </a:xfrm>
              <a:prstGeom prst="rect">
                <a:avLst/>
              </a:prstGeom>
            </p:spPr>
          </p:pic>
        </mc:Fallback>
      </mc:AlternateContent>
      <mc:AlternateContent xmlns:mc="http://schemas.openxmlformats.org/markup-compatibility/2006" xmlns:p14="http://schemas.microsoft.com/office/powerpoint/2010/main">
        <mc:Choice Requires="p14">
          <p:contentPart p14:bwMode="auto" r:id="rId276">
            <p14:nvContentPartPr>
              <p14:cNvPr id="145" name="Ink 144">
                <a:extLst>
                  <a:ext uri="{FF2B5EF4-FFF2-40B4-BE49-F238E27FC236}">
                    <a16:creationId xmlns:a16="http://schemas.microsoft.com/office/drawing/2014/main" id="{17392B28-6673-AD81-E42B-2C40B98E1AAA}"/>
                  </a:ext>
                </a:extLst>
              </p14:cNvPr>
              <p14:cNvContentPartPr/>
              <p14:nvPr/>
            </p14:nvContentPartPr>
            <p14:xfrm>
              <a:off x="5799080" y="4593400"/>
              <a:ext cx="8280" cy="101520"/>
            </p14:xfrm>
          </p:contentPart>
        </mc:Choice>
        <mc:Fallback xmlns="">
          <p:pic>
            <p:nvPicPr>
              <p:cNvPr id="145" name="Ink 144">
                <a:extLst>
                  <a:ext uri="{FF2B5EF4-FFF2-40B4-BE49-F238E27FC236}">
                    <a16:creationId xmlns:a16="http://schemas.microsoft.com/office/drawing/2014/main" id="{17392B28-6673-AD81-E42B-2C40B98E1AAA}"/>
                  </a:ext>
                </a:extLst>
              </p:cNvPr>
              <p:cNvPicPr/>
              <p:nvPr/>
            </p:nvPicPr>
            <p:blipFill>
              <a:blip r:embed="rId277"/>
              <a:stretch>
                <a:fillRect/>
              </a:stretch>
            </p:blipFill>
            <p:spPr>
              <a:xfrm>
                <a:off x="5792960" y="4587258"/>
                <a:ext cx="20520" cy="113804"/>
              </a:xfrm>
              <a:prstGeom prst="rect">
                <a:avLst/>
              </a:prstGeom>
            </p:spPr>
          </p:pic>
        </mc:Fallback>
      </mc:AlternateContent>
      <p:grpSp>
        <p:nvGrpSpPr>
          <p:cNvPr id="146" name="Group 145">
            <a:extLst>
              <a:ext uri="{FF2B5EF4-FFF2-40B4-BE49-F238E27FC236}">
                <a16:creationId xmlns:a16="http://schemas.microsoft.com/office/drawing/2014/main" id="{B5B0C1ED-23AA-98AD-E30C-8BF7783B1B24}"/>
              </a:ext>
            </a:extLst>
          </p:cNvPr>
          <p:cNvGrpSpPr/>
          <p:nvPr/>
        </p:nvGrpSpPr>
        <p:grpSpPr>
          <a:xfrm>
            <a:off x="5088080" y="4771240"/>
            <a:ext cx="192240" cy="243720"/>
            <a:chOff x="5088080" y="4771240"/>
            <a:chExt cx="192240" cy="243720"/>
          </a:xfrm>
        </p:grpSpPr>
        <mc:AlternateContent xmlns:mc="http://schemas.openxmlformats.org/markup-compatibility/2006" xmlns:p14="http://schemas.microsoft.com/office/powerpoint/2010/main">
          <mc:Choice Requires="p14">
            <p:contentPart p14:bwMode="auto" r:id="rId278">
              <p14:nvContentPartPr>
                <p14:cNvPr id="147" name="Ink 146">
                  <a:extLst>
                    <a:ext uri="{FF2B5EF4-FFF2-40B4-BE49-F238E27FC236}">
                      <a16:creationId xmlns:a16="http://schemas.microsoft.com/office/drawing/2014/main" id="{53CCD43B-2C91-8BAE-5907-697B8FB5EAE1}"/>
                    </a:ext>
                  </a:extLst>
                </p14:cNvPr>
                <p14:cNvContentPartPr/>
                <p14:nvPr/>
              </p14:nvContentPartPr>
              <p14:xfrm>
                <a:off x="5137400" y="4771240"/>
                <a:ext cx="9360" cy="202680"/>
              </p14:xfrm>
            </p:contentPart>
          </mc:Choice>
          <mc:Fallback xmlns="">
            <p:pic>
              <p:nvPicPr>
                <p:cNvPr id="342" name="Ink 341">
                  <a:extLst>
                    <a:ext uri="{FF2B5EF4-FFF2-40B4-BE49-F238E27FC236}">
                      <a16:creationId xmlns:a16="http://schemas.microsoft.com/office/drawing/2014/main" id="{D88C0BA4-337F-0E89-2CB5-CCB1EEF64276}"/>
                    </a:ext>
                  </a:extLst>
                </p:cNvPr>
                <p:cNvPicPr/>
                <p:nvPr/>
              </p:nvPicPr>
              <p:blipFill>
                <a:blip r:embed="rId279"/>
                <a:stretch>
                  <a:fillRect/>
                </a:stretch>
              </p:blipFill>
              <p:spPr>
                <a:xfrm>
                  <a:off x="5131280" y="4765120"/>
                  <a:ext cx="21600" cy="214920"/>
                </a:xfrm>
                <a:prstGeom prst="rect">
                  <a:avLst/>
                </a:prstGeom>
              </p:spPr>
            </p:pic>
          </mc:Fallback>
        </mc:AlternateContent>
        <mc:AlternateContent xmlns:mc="http://schemas.openxmlformats.org/markup-compatibility/2006" xmlns:p14="http://schemas.microsoft.com/office/powerpoint/2010/main">
          <mc:Choice Requires="p14">
            <p:contentPart p14:bwMode="auto" r:id="rId280">
              <p14:nvContentPartPr>
                <p14:cNvPr id="148" name="Ink 147">
                  <a:extLst>
                    <a:ext uri="{FF2B5EF4-FFF2-40B4-BE49-F238E27FC236}">
                      <a16:creationId xmlns:a16="http://schemas.microsoft.com/office/drawing/2014/main" id="{6EE4FBEB-D3DB-5109-7BD1-4F198B22CC9C}"/>
                    </a:ext>
                  </a:extLst>
                </p14:cNvPr>
                <p14:cNvContentPartPr/>
                <p14:nvPr/>
              </p14:nvContentPartPr>
              <p14:xfrm>
                <a:off x="5088080" y="4879240"/>
                <a:ext cx="123840" cy="12600"/>
              </p14:xfrm>
            </p:contentPart>
          </mc:Choice>
          <mc:Fallback xmlns="">
            <p:pic>
              <p:nvPicPr>
                <p:cNvPr id="343" name="Ink 342">
                  <a:extLst>
                    <a:ext uri="{FF2B5EF4-FFF2-40B4-BE49-F238E27FC236}">
                      <a16:creationId xmlns:a16="http://schemas.microsoft.com/office/drawing/2014/main" id="{09C956B9-2571-8948-5889-A016876A8E4D}"/>
                    </a:ext>
                  </a:extLst>
                </p:cNvPr>
                <p:cNvPicPr/>
                <p:nvPr/>
              </p:nvPicPr>
              <p:blipFill>
                <a:blip r:embed="rId281"/>
                <a:stretch>
                  <a:fillRect/>
                </a:stretch>
              </p:blipFill>
              <p:spPr>
                <a:xfrm>
                  <a:off x="5081960" y="4873120"/>
                  <a:ext cx="136080" cy="24840"/>
                </a:xfrm>
                <a:prstGeom prst="rect">
                  <a:avLst/>
                </a:prstGeom>
              </p:spPr>
            </p:pic>
          </mc:Fallback>
        </mc:AlternateContent>
        <mc:AlternateContent xmlns:mc="http://schemas.openxmlformats.org/markup-compatibility/2006" xmlns:p14="http://schemas.microsoft.com/office/powerpoint/2010/main">
          <mc:Choice Requires="p14">
            <p:contentPart p14:bwMode="auto" r:id="rId282">
              <p14:nvContentPartPr>
                <p14:cNvPr id="149" name="Ink 148">
                  <a:extLst>
                    <a:ext uri="{FF2B5EF4-FFF2-40B4-BE49-F238E27FC236}">
                      <a16:creationId xmlns:a16="http://schemas.microsoft.com/office/drawing/2014/main" id="{BF5F0108-C847-D0D4-E3FB-26EE3381C387}"/>
                    </a:ext>
                  </a:extLst>
                </p14:cNvPr>
                <p14:cNvContentPartPr/>
                <p14:nvPr/>
              </p14:nvContentPartPr>
              <p14:xfrm>
                <a:off x="5207600" y="4930360"/>
                <a:ext cx="72720" cy="84600"/>
              </p14:xfrm>
            </p:contentPart>
          </mc:Choice>
          <mc:Fallback xmlns="">
            <p:pic>
              <p:nvPicPr>
                <p:cNvPr id="344" name="Ink 343">
                  <a:extLst>
                    <a:ext uri="{FF2B5EF4-FFF2-40B4-BE49-F238E27FC236}">
                      <a16:creationId xmlns:a16="http://schemas.microsoft.com/office/drawing/2014/main" id="{8EC6552D-F804-E5BE-5238-43065A166DBC}"/>
                    </a:ext>
                  </a:extLst>
                </p:cNvPr>
                <p:cNvPicPr/>
                <p:nvPr/>
              </p:nvPicPr>
              <p:blipFill>
                <a:blip r:embed="rId283"/>
                <a:stretch>
                  <a:fillRect/>
                </a:stretch>
              </p:blipFill>
              <p:spPr>
                <a:xfrm>
                  <a:off x="5201480" y="4924240"/>
                  <a:ext cx="84960" cy="96840"/>
                </a:xfrm>
                <a:prstGeom prst="rect">
                  <a:avLst/>
                </a:prstGeom>
              </p:spPr>
            </p:pic>
          </mc:Fallback>
        </mc:AlternateContent>
      </p:grpSp>
      <p:grpSp>
        <p:nvGrpSpPr>
          <p:cNvPr id="150" name="Group 149">
            <a:extLst>
              <a:ext uri="{FF2B5EF4-FFF2-40B4-BE49-F238E27FC236}">
                <a16:creationId xmlns:a16="http://schemas.microsoft.com/office/drawing/2014/main" id="{FAEAE80B-53A4-CB79-E061-6CB2114630C5}"/>
              </a:ext>
            </a:extLst>
          </p:cNvPr>
          <p:cNvGrpSpPr/>
          <p:nvPr/>
        </p:nvGrpSpPr>
        <p:grpSpPr>
          <a:xfrm>
            <a:off x="5686400" y="4817320"/>
            <a:ext cx="257400" cy="192960"/>
            <a:chOff x="5686400" y="4817320"/>
            <a:chExt cx="257400" cy="192960"/>
          </a:xfrm>
        </p:grpSpPr>
        <mc:AlternateContent xmlns:mc="http://schemas.openxmlformats.org/markup-compatibility/2006" xmlns:p14="http://schemas.microsoft.com/office/powerpoint/2010/main">
          <mc:Choice Requires="p14">
            <p:contentPart p14:bwMode="auto" r:id="rId284">
              <p14:nvContentPartPr>
                <p14:cNvPr id="151" name="Ink 150">
                  <a:extLst>
                    <a:ext uri="{FF2B5EF4-FFF2-40B4-BE49-F238E27FC236}">
                      <a16:creationId xmlns:a16="http://schemas.microsoft.com/office/drawing/2014/main" id="{21D8ECB3-FB2E-8042-C98B-1CF1C2CFFEAD}"/>
                    </a:ext>
                  </a:extLst>
                </p14:cNvPr>
                <p14:cNvContentPartPr/>
                <p14:nvPr/>
              </p14:nvContentPartPr>
              <p14:xfrm>
                <a:off x="5721680" y="4817320"/>
                <a:ext cx="12600" cy="149040"/>
              </p14:xfrm>
            </p:contentPart>
          </mc:Choice>
          <mc:Fallback xmlns="">
            <p:pic>
              <p:nvPicPr>
                <p:cNvPr id="345" name="Ink 344">
                  <a:extLst>
                    <a:ext uri="{FF2B5EF4-FFF2-40B4-BE49-F238E27FC236}">
                      <a16:creationId xmlns:a16="http://schemas.microsoft.com/office/drawing/2014/main" id="{A876FFA3-1449-862F-56E9-7D92AC5160EB}"/>
                    </a:ext>
                  </a:extLst>
                </p:cNvPr>
                <p:cNvPicPr/>
                <p:nvPr/>
              </p:nvPicPr>
              <p:blipFill>
                <a:blip r:embed="rId285"/>
                <a:stretch>
                  <a:fillRect/>
                </a:stretch>
              </p:blipFill>
              <p:spPr>
                <a:xfrm>
                  <a:off x="5715560" y="4811200"/>
                  <a:ext cx="24840" cy="161280"/>
                </a:xfrm>
                <a:prstGeom prst="rect">
                  <a:avLst/>
                </a:prstGeom>
              </p:spPr>
            </p:pic>
          </mc:Fallback>
        </mc:AlternateContent>
        <mc:AlternateContent xmlns:mc="http://schemas.openxmlformats.org/markup-compatibility/2006" xmlns:p14="http://schemas.microsoft.com/office/powerpoint/2010/main">
          <mc:Choice Requires="p14">
            <p:contentPart p14:bwMode="auto" r:id="rId286">
              <p14:nvContentPartPr>
                <p14:cNvPr id="152" name="Ink 151">
                  <a:extLst>
                    <a:ext uri="{FF2B5EF4-FFF2-40B4-BE49-F238E27FC236}">
                      <a16:creationId xmlns:a16="http://schemas.microsoft.com/office/drawing/2014/main" id="{7100A2D7-2576-19D2-B377-19CD8D118CB7}"/>
                    </a:ext>
                  </a:extLst>
                </p14:cNvPr>
                <p14:cNvContentPartPr/>
                <p14:nvPr/>
              </p14:nvContentPartPr>
              <p14:xfrm>
                <a:off x="5686400" y="4913080"/>
                <a:ext cx="69480" cy="21240"/>
              </p14:xfrm>
            </p:contentPart>
          </mc:Choice>
          <mc:Fallback xmlns="">
            <p:pic>
              <p:nvPicPr>
                <p:cNvPr id="346" name="Ink 345">
                  <a:extLst>
                    <a:ext uri="{FF2B5EF4-FFF2-40B4-BE49-F238E27FC236}">
                      <a16:creationId xmlns:a16="http://schemas.microsoft.com/office/drawing/2014/main" id="{76A9E25F-1D56-2634-C072-1BF7BAB38F04}"/>
                    </a:ext>
                  </a:extLst>
                </p:cNvPr>
                <p:cNvPicPr/>
                <p:nvPr/>
              </p:nvPicPr>
              <p:blipFill>
                <a:blip r:embed="rId287"/>
                <a:stretch>
                  <a:fillRect/>
                </a:stretch>
              </p:blipFill>
              <p:spPr>
                <a:xfrm>
                  <a:off x="5680280" y="4906960"/>
                  <a:ext cx="81720" cy="33480"/>
                </a:xfrm>
                <a:prstGeom prst="rect">
                  <a:avLst/>
                </a:prstGeom>
              </p:spPr>
            </p:pic>
          </mc:Fallback>
        </mc:AlternateContent>
        <mc:AlternateContent xmlns:mc="http://schemas.openxmlformats.org/markup-compatibility/2006" xmlns:p14="http://schemas.microsoft.com/office/powerpoint/2010/main">
          <mc:Choice Requires="p14">
            <p:contentPart p14:bwMode="auto" r:id="rId288">
              <p14:nvContentPartPr>
                <p14:cNvPr id="153" name="Ink 152">
                  <a:extLst>
                    <a:ext uri="{FF2B5EF4-FFF2-40B4-BE49-F238E27FC236}">
                      <a16:creationId xmlns:a16="http://schemas.microsoft.com/office/drawing/2014/main" id="{BDE354B5-2C63-5DB7-E5C2-6DFAFE03F6B4}"/>
                    </a:ext>
                  </a:extLst>
                </p14:cNvPr>
                <p14:cNvContentPartPr/>
                <p14:nvPr/>
              </p14:nvContentPartPr>
              <p14:xfrm>
                <a:off x="5833640" y="4872040"/>
                <a:ext cx="110160" cy="138240"/>
              </p14:xfrm>
            </p:contentPart>
          </mc:Choice>
          <mc:Fallback xmlns="">
            <p:pic>
              <p:nvPicPr>
                <p:cNvPr id="347" name="Ink 346">
                  <a:extLst>
                    <a:ext uri="{FF2B5EF4-FFF2-40B4-BE49-F238E27FC236}">
                      <a16:creationId xmlns:a16="http://schemas.microsoft.com/office/drawing/2014/main" id="{237F3030-F11E-0B24-47E0-3AF102DDACF4}"/>
                    </a:ext>
                  </a:extLst>
                </p:cNvPr>
                <p:cNvPicPr/>
                <p:nvPr/>
              </p:nvPicPr>
              <p:blipFill>
                <a:blip r:embed="rId289"/>
                <a:stretch>
                  <a:fillRect/>
                </a:stretch>
              </p:blipFill>
              <p:spPr>
                <a:xfrm>
                  <a:off x="5827520" y="4865920"/>
                  <a:ext cx="122400" cy="150480"/>
                </a:xfrm>
                <a:prstGeom prst="rect">
                  <a:avLst/>
                </a:prstGeom>
              </p:spPr>
            </p:pic>
          </mc:Fallback>
        </mc:AlternateContent>
      </p:grpSp>
      <p:grpSp>
        <p:nvGrpSpPr>
          <p:cNvPr id="154" name="Group 153">
            <a:extLst>
              <a:ext uri="{FF2B5EF4-FFF2-40B4-BE49-F238E27FC236}">
                <a16:creationId xmlns:a16="http://schemas.microsoft.com/office/drawing/2014/main" id="{B20D51BB-D9F9-3597-B1F4-7D09488208A1}"/>
              </a:ext>
            </a:extLst>
          </p:cNvPr>
          <p:cNvGrpSpPr/>
          <p:nvPr/>
        </p:nvGrpSpPr>
        <p:grpSpPr>
          <a:xfrm>
            <a:off x="6253760" y="4782400"/>
            <a:ext cx="164520" cy="207000"/>
            <a:chOff x="6253760" y="4782400"/>
            <a:chExt cx="164520" cy="207000"/>
          </a:xfrm>
        </p:grpSpPr>
        <mc:AlternateContent xmlns:mc="http://schemas.openxmlformats.org/markup-compatibility/2006" xmlns:p14="http://schemas.microsoft.com/office/powerpoint/2010/main">
          <mc:Choice Requires="p14">
            <p:contentPart p14:bwMode="auto" r:id="rId290">
              <p14:nvContentPartPr>
                <p14:cNvPr id="155" name="Ink 154">
                  <a:extLst>
                    <a:ext uri="{FF2B5EF4-FFF2-40B4-BE49-F238E27FC236}">
                      <a16:creationId xmlns:a16="http://schemas.microsoft.com/office/drawing/2014/main" id="{8C5CF31F-BBF8-1950-3B1B-23A1725E7340}"/>
                    </a:ext>
                  </a:extLst>
                </p14:cNvPr>
                <p14:cNvContentPartPr/>
                <p14:nvPr/>
              </p14:nvContentPartPr>
              <p14:xfrm>
                <a:off x="6300560" y="4782400"/>
                <a:ext cx="22680" cy="169920"/>
              </p14:xfrm>
            </p:contentPart>
          </mc:Choice>
          <mc:Fallback xmlns="">
            <p:pic>
              <p:nvPicPr>
                <p:cNvPr id="348" name="Ink 347">
                  <a:extLst>
                    <a:ext uri="{FF2B5EF4-FFF2-40B4-BE49-F238E27FC236}">
                      <a16:creationId xmlns:a16="http://schemas.microsoft.com/office/drawing/2014/main" id="{F05917DB-917D-0C49-71DD-18E13A6CDAF5}"/>
                    </a:ext>
                  </a:extLst>
                </p:cNvPr>
                <p:cNvPicPr/>
                <p:nvPr/>
              </p:nvPicPr>
              <p:blipFill>
                <a:blip r:embed="rId291"/>
                <a:stretch>
                  <a:fillRect/>
                </a:stretch>
              </p:blipFill>
              <p:spPr>
                <a:xfrm>
                  <a:off x="6294440" y="4776280"/>
                  <a:ext cx="34920" cy="182160"/>
                </a:xfrm>
                <a:prstGeom prst="rect">
                  <a:avLst/>
                </a:prstGeom>
              </p:spPr>
            </p:pic>
          </mc:Fallback>
        </mc:AlternateContent>
        <mc:AlternateContent xmlns:mc="http://schemas.openxmlformats.org/markup-compatibility/2006" xmlns:p14="http://schemas.microsoft.com/office/powerpoint/2010/main">
          <mc:Choice Requires="p14">
            <p:contentPart p14:bwMode="auto" r:id="rId292">
              <p14:nvContentPartPr>
                <p14:cNvPr id="156" name="Ink 155">
                  <a:extLst>
                    <a:ext uri="{FF2B5EF4-FFF2-40B4-BE49-F238E27FC236}">
                      <a16:creationId xmlns:a16="http://schemas.microsoft.com/office/drawing/2014/main" id="{35FBED36-B876-3033-78E9-C1675BFDFBBD}"/>
                    </a:ext>
                  </a:extLst>
                </p14:cNvPr>
                <p14:cNvContentPartPr/>
                <p14:nvPr/>
              </p14:nvContentPartPr>
              <p14:xfrm>
                <a:off x="6253760" y="4878880"/>
                <a:ext cx="117000" cy="36720"/>
              </p14:xfrm>
            </p:contentPart>
          </mc:Choice>
          <mc:Fallback xmlns="">
            <p:pic>
              <p:nvPicPr>
                <p:cNvPr id="349" name="Ink 348">
                  <a:extLst>
                    <a:ext uri="{FF2B5EF4-FFF2-40B4-BE49-F238E27FC236}">
                      <a16:creationId xmlns:a16="http://schemas.microsoft.com/office/drawing/2014/main" id="{6EFB8E6A-9F92-C9DA-B087-96BB7B289FB5}"/>
                    </a:ext>
                  </a:extLst>
                </p:cNvPr>
                <p:cNvPicPr/>
                <p:nvPr/>
              </p:nvPicPr>
              <p:blipFill>
                <a:blip r:embed="rId293"/>
                <a:stretch>
                  <a:fillRect/>
                </a:stretch>
              </p:blipFill>
              <p:spPr>
                <a:xfrm>
                  <a:off x="6247640" y="4872760"/>
                  <a:ext cx="129240" cy="48960"/>
                </a:xfrm>
                <a:prstGeom prst="rect">
                  <a:avLst/>
                </a:prstGeom>
              </p:spPr>
            </p:pic>
          </mc:Fallback>
        </mc:AlternateContent>
        <mc:AlternateContent xmlns:mc="http://schemas.openxmlformats.org/markup-compatibility/2006" xmlns:p14="http://schemas.microsoft.com/office/powerpoint/2010/main">
          <mc:Choice Requires="p14">
            <p:contentPart p14:bwMode="auto" r:id="rId294">
              <p14:nvContentPartPr>
                <p14:cNvPr id="157" name="Ink 156">
                  <a:extLst>
                    <a:ext uri="{FF2B5EF4-FFF2-40B4-BE49-F238E27FC236}">
                      <a16:creationId xmlns:a16="http://schemas.microsoft.com/office/drawing/2014/main" id="{97C67914-8CF9-8645-550A-DE67CE6E55E6}"/>
                    </a:ext>
                  </a:extLst>
                </p14:cNvPr>
                <p14:cNvContentPartPr/>
                <p14:nvPr/>
              </p14:nvContentPartPr>
              <p14:xfrm>
                <a:off x="6405320" y="4901200"/>
                <a:ext cx="12960" cy="88200"/>
              </p14:xfrm>
            </p:contentPart>
          </mc:Choice>
          <mc:Fallback xmlns="">
            <p:pic>
              <p:nvPicPr>
                <p:cNvPr id="350" name="Ink 349">
                  <a:extLst>
                    <a:ext uri="{FF2B5EF4-FFF2-40B4-BE49-F238E27FC236}">
                      <a16:creationId xmlns:a16="http://schemas.microsoft.com/office/drawing/2014/main" id="{E7FAC198-E668-0BF2-BD70-388264F770C1}"/>
                    </a:ext>
                  </a:extLst>
                </p:cNvPr>
                <p:cNvPicPr/>
                <p:nvPr/>
              </p:nvPicPr>
              <p:blipFill>
                <a:blip r:embed="rId295"/>
                <a:stretch>
                  <a:fillRect/>
                </a:stretch>
              </p:blipFill>
              <p:spPr>
                <a:xfrm>
                  <a:off x="6399200" y="4895080"/>
                  <a:ext cx="25200" cy="100440"/>
                </a:xfrm>
                <a:prstGeom prst="rect">
                  <a:avLst/>
                </a:prstGeom>
              </p:spPr>
            </p:pic>
          </mc:Fallback>
        </mc:AlternateContent>
      </p:grpSp>
      <p:grpSp>
        <p:nvGrpSpPr>
          <p:cNvPr id="158" name="Group 157">
            <a:extLst>
              <a:ext uri="{FF2B5EF4-FFF2-40B4-BE49-F238E27FC236}">
                <a16:creationId xmlns:a16="http://schemas.microsoft.com/office/drawing/2014/main" id="{93E9D00F-7726-3C4C-AC35-CEADFC2477DA}"/>
              </a:ext>
            </a:extLst>
          </p:cNvPr>
          <p:cNvGrpSpPr/>
          <p:nvPr/>
        </p:nvGrpSpPr>
        <p:grpSpPr>
          <a:xfrm>
            <a:off x="4258280" y="4086160"/>
            <a:ext cx="190800" cy="210600"/>
            <a:chOff x="4258280" y="4086160"/>
            <a:chExt cx="190800" cy="210600"/>
          </a:xfrm>
        </p:grpSpPr>
        <mc:AlternateContent xmlns:mc="http://schemas.openxmlformats.org/markup-compatibility/2006" xmlns:p14="http://schemas.microsoft.com/office/powerpoint/2010/main">
          <mc:Choice Requires="p14">
            <p:contentPart p14:bwMode="auto" r:id="rId296">
              <p14:nvContentPartPr>
                <p14:cNvPr id="159" name="Ink 158">
                  <a:extLst>
                    <a:ext uri="{FF2B5EF4-FFF2-40B4-BE49-F238E27FC236}">
                      <a16:creationId xmlns:a16="http://schemas.microsoft.com/office/drawing/2014/main" id="{37606717-23E7-B0A5-3651-03E230E58801}"/>
                    </a:ext>
                  </a:extLst>
                </p14:cNvPr>
                <p14:cNvContentPartPr/>
                <p14:nvPr/>
              </p14:nvContentPartPr>
              <p14:xfrm>
                <a:off x="4285280" y="4086160"/>
                <a:ext cx="105840" cy="191880"/>
              </p14:xfrm>
            </p:contentPart>
          </mc:Choice>
          <mc:Fallback xmlns="">
            <p:pic>
              <p:nvPicPr>
                <p:cNvPr id="354" name="Ink 353">
                  <a:extLst>
                    <a:ext uri="{FF2B5EF4-FFF2-40B4-BE49-F238E27FC236}">
                      <a16:creationId xmlns:a16="http://schemas.microsoft.com/office/drawing/2014/main" id="{E73A8B23-E7BE-40B8-9CEF-5D027F476D22}"/>
                    </a:ext>
                  </a:extLst>
                </p:cNvPr>
                <p:cNvPicPr/>
                <p:nvPr/>
              </p:nvPicPr>
              <p:blipFill>
                <a:blip r:embed="rId297"/>
                <a:stretch>
                  <a:fillRect/>
                </a:stretch>
              </p:blipFill>
              <p:spPr>
                <a:xfrm>
                  <a:off x="4279160" y="4080040"/>
                  <a:ext cx="118080" cy="204120"/>
                </a:xfrm>
                <a:prstGeom prst="rect">
                  <a:avLst/>
                </a:prstGeom>
              </p:spPr>
            </p:pic>
          </mc:Fallback>
        </mc:AlternateContent>
        <mc:AlternateContent xmlns:mc="http://schemas.openxmlformats.org/markup-compatibility/2006" xmlns:p14="http://schemas.microsoft.com/office/powerpoint/2010/main">
          <mc:Choice Requires="p14">
            <p:contentPart p14:bwMode="auto" r:id="rId298">
              <p14:nvContentPartPr>
                <p14:cNvPr id="160" name="Ink 159">
                  <a:extLst>
                    <a:ext uri="{FF2B5EF4-FFF2-40B4-BE49-F238E27FC236}">
                      <a16:creationId xmlns:a16="http://schemas.microsoft.com/office/drawing/2014/main" id="{B4AA50A7-8443-6949-DF94-0E23AAF4168F}"/>
                    </a:ext>
                  </a:extLst>
                </p14:cNvPr>
                <p14:cNvContentPartPr/>
                <p14:nvPr/>
              </p14:nvContentPartPr>
              <p14:xfrm>
                <a:off x="4258280" y="4181200"/>
                <a:ext cx="111240" cy="69840"/>
              </p14:xfrm>
            </p:contentPart>
          </mc:Choice>
          <mc:Fallback xmlns="">
            <p:pic>
              <p:nvPicPr>
                <p:cNvPr id="355" name="Ink 354">
                  <a:extLst>
                    <a:ext uri="{FF2B5EF4-FFF2-40B4-BE49-F238E27FC236}">
                      <a16:creationId xmlns:a16="http://schemas.microsoft.com/office/drawing/2014/main" id="{E1426F9E-1256-4240-9671-0596D31D2183}"/>
                    </a:ext>
                  </a:extLst>
                </p:cNvPr>
                <p:cNvPicPr/>
                <p:nvPr/>
              </p:nvPicPr>
              <p:blipFill>
                <a:blip r:embed="rId299"/>
                <a:stretch>
                  <a:fillRect/>
                </a:stretch>
              </p:blipFill>
              <p:spPr>
                <a:xfrm>
                  <a:off x="4252160" y="4175080"/>
                  <a:ext cx="123480" cy="82080"/>
                </a:xfrm>
                <a:prstGeom prst="rect">
                  <a:avLst/>
                </a:prstGeom>
              </p:spPr>
            </p:pic>
          </mc:Fallback>
        </mc:AlternateContent>
        <mc:AlternateContent xmlns:mc="http://schemas.openxmlformats.org/markup-compatibility/2006" xmlns:p14="http://schemas.microsoft.com/office/powerpoint/2010/main">
          <mc:Choice Requires="p14">
            <p:contentPart p14:bwMode="auto" r:id="rId300">
              <p14:nvContentPartPr>
                <p14:cNvPr id="161" name="Ink 160">
                  <a:extLst>
                    <a:ext uri="{FF2B5EF4-FFF2-40B4-BE49-F238E27FC236}">
                      <a16:creationId xmlns:a16="http://schemas.microsoft.com/office/drawing/2014/main" id="{18A22181-02E7-16BE-20B7-5EBA201DB5B7}"/>
                    </a:ext>
                  </a:extLst>
                </p14:cNvPr>
                <p14:cNvContentPartPr/>
                <p14:nvPr/>
              </p14:nvContentPartPr>
              <p14:xfrm>
                <a:off x="4408400" y="4212880"/>
                <a:ext cx="40680" cy="83880"/>
              </p14:xfrm>
            </p:contentPart>
          </mc:Choice>
          <mc:Fallback xmlns="">
            <p:pic>
              <p:nvPicPr>
                <p:cNvPr id="356" name="Ink 355">
                  <a:extLst>
                    <a:ext uri="{FF2B5EF4-FFF2-40B4-BE49-F238E27FC236}">
                      <a16:creationId xmlns:a16="http://schemas.microsoft.com/office/drawing/2014/main" id="{8A7461F2-47BE-4E32-019E-616D2FFF2883}"/>
                    </a:ext>
                  </a:extLst>
                </p:cNvPr>
                <p:cNvPicPr/>
                <p:nvPr/>
              </p:nvPicPr>
              <p:blipFill>
                <a:blip r:embed="rId301"/>
                <a:stretch>
                  <a:fillRect/>
                </a:stretch>
              </p:blipFill>
              <p:spPr>
                <a:xfrm>
                  <a:off x="4402280" y="4206760"/>
                  <a:ext cx="52920" cy="96120"/>
                </a:xfrm>
                <a:prstGeom prst="rect">
                  <a:avLst/>
                </a:prstGeom>
              </p:spPr>
            </p:pic>
          </mc:Fallback>
        </mc:AlternateContent>
      </p:grpSp>
      <p:grpSp>
        <p:nvGrpSpPr>
          <p:cNvPr id="162" name="Group 161">
            <a:extLst>
              <a:ext uri="{FF2B5EF4-FFF2-40B4-BE49-F238E27FC236}">
                <a16:creationId xmlns:a16="http://schemas.microsoft.com/office/drawing/2014/main" id="{0111DA00-5186-295E-5C39-96F3B6BC92DE}"/>
              </a:ext>
            </a:extLst>
          </p:cNvPr>
          <p:cNvGrpSpPr/>
          <p:nvPr/>
        </p:nvGrpSpPr>
        <p:grpSpPr>
          <a:xfrm>
            <a:off x="4388960" y="3204880"/>
            <a:ext cx="138240" cy="320760"/>
            <a:chOff x="4388960" y="3204880"/>
            <a:chExt cx="138240" cy="320760"/>
          </a:xfrm>
        </p:grpSpPr>
        <mc:AlternateContent xmlns:mc="http://schemas.openxmlformats.org/markup-compatibility/2006" xmlns:p14="http://schemas.microsoft.com/office/powerpoint/2010/main">
          <mc:Choice Requires="p14">
            <p:contentPart p14:bwMode="auto" r:id="rId302">
              <p14:nvContentPartPr>
                <p14:cNvPr id="163" name="Ink 162">
                  <a:extLst>
                    <a:ext uri="{FF2B5EF4-FFF2-40B4-BE49-F238E27FC236}">
                      <a16:creationId xmlns:a16="http://schemas.microsoft.com/office/drawing/2014/main" id="{FDCF4CAF-58BF-A4AA-073C-C786B253F8BB}"/>
                    </a:ext>
                  </a:extLst>
                </p14:cNvPr>
                <p14:cNvContentPartPr/>
                <p14:nvPr/>
              </p14:nvContentPartPr>
              <p14:xfrm>
                <a:off x="4402640" y="3204880"/>
                <a:ext cx="73440" cy="250920"/>
              </p14:xfrm>
            </p:contentPart>
          </mc:Choice>
          <mc:Fallback xmlns="">
            <p:pic>
              <p:nvPicPr>
                <p:cNvPr id="358" name="Ink 357">
                  <a:extLst>
                    <a:ext uri="{FF2B5EF4-FFF2-40B4-BE49-F238E27FC236}">
                      <a16:creationId xmlns:a16="http://schemas.microsoft.com/office/drawing/2014/main" id="{21714E4E-83F1-FAE0-8064-7C8E833AF452}"/>
                    </a:ext>
                  </a:extLst>
                </p:cNvPr>
                <p:cNvPicPr/>
                <p:nvPr/>
              </p:nvPicPr>
              <p:blipFill>
                <a:blip r:embed="rId303"/>
                <a:stretch>
                  <a:fillRect/>
                </a:stretch>
              </p:blipFill>
              <p:spPr>
                <a:xfrm>
                  <a:off x="4396520" y="3198760"/>
                  <a:ext cx="85680" cy="263160"/>
                </a:xfrm>
                <a:prstGeom prst="rect">
                  <a:avLst/>
                </a:prstGeom>
              </p:spPr>
            </p:pic>
          </mc:Fallback>
        </mc:AlternateContent>
        <mc:AlternateContent xmlns:mc="http://schemas.openxmlformats.org/markup-compatibility/2006" xmlns:p14="http://schemas.microsoft.com/office/powerpoint/2010/main">
          <mc:Choice Requires="p14">
            <p:contentPart p14:bwMode="auto" r:id="rId304">
              <p14:nvContentPartPr>
                <p14:cNvPr id="164" name="Ink 163">
                  <a:extLst>
                    <a:ext uri="{FF2B5EF4-FFF2-40B4-BE49-F238E27FC236}">
                      <a16:creationId xmlns:a16="http://schemas.microsoft.com/office/drawing/2014/main" id="{96AFBD65-8CE6-4652-B518-8EC07F2D8A45}"/>
                    </a:ext>
                  </a:extLst>
                </p14:cNvPr>
                <p14:cNvContentPartPr/>
                <p14:nvPr/>
              </p14:nvContentPartPr>
              <p14:xfrm>
                <a:off x="4388960" y="3369400"/>
                <a:ext cx="79920" cy="27720"/>
              </p14:xfrm>
            </p:contentPart>
          </mc:Choice>
          <mc:Fallback xmlns="">
            <p:pic>
              <p:nvPicPr>
                <p:cNvPr id="359" name="Ink 358">
                  <a:extLst>
                    <a:ext uri="{FF2B5EF4-FFF2-40B4-BE49-F238E27FC236}">
                      <a16:creationId xmlns:a16="http://schemas.microsoft.com/office/drawing/2014/main" id="{A3442776-FD9D-3C74-980A-24F617A6EC94}"/>
                    </a:ext>
                  </a:extLst>
                </p:cNvPr>
                <p:cNvPicPr/>
                <p:nvPr/>
              </p:nvPicPr>
              <p:blipFill>
                <a:blip r:embed="rId305"/>
                <a:stretch>
                  <a:fillRect/>
                </a:stretch>
              </p:blipFill>
              <p:spPr>
                <a:xfrm>
                  <a:off x="4382840" y="3363280"/>
                  <a:ext cx="92160" cy="39960"/>
                </a:xfrm>
                <a:prstGeom prst="rect">
                  <a:avLst/>
                </a:prstGeom>
              </p:spPr>
            </p:pic>
          </mc:Fallback>
        </mc:AlternateContent>
        <mc:AlternateContent xmlns:mc="http://schemas.openxmlformats.org/markup-compatibility/2006" xmlns:p14="http://schemas.microsoft.com/office/powerpoint/2010/main">
          <mc:Choice Requires="p14">
            <p:contentPart p14:bwMode="auto" r:id="rId306">
              <p14:nvContentPartPr>
                <p14:cNvPr id="165" name="Ink 164">
                  <a:extLst>
                    <a:ext uri="{FF2B5EF4-FFF2-40B4-BE49-F238E27FC236}">
                      <a16:creationId xmlns:a16="http://schemas.microsoft.com/office/drawing/2014/main" id="{B004A85D-FA1F-DC67-3BEF-CD1DB8F658A3}"/>
                    </a:ext>
                  </a:extLst>
                </p14:cNvPr>
                <p14:cNvContentPartPr/>
                <p14:nvPr/>
              </p14:nvContentPartPr>
              <p14:xfrm>
                <a:off x="4501280" y="3432400"/>
                <a:ext cx="25920" cy="93240"/>
              </p14:xfrm>
            </p:contentPart>
          </mc:Choice>
          <mc:Fallback xmlns="">
            <p:pic>
              <p:nvPicPr>
                <p:cNvPr id="360" name="Ink 359">
                  <a:extLst>
                    <a:ext uri="{FF2B5EF4-FFF2-40B4-BE49-F238E27FC236}">
                      <a16:creationId xmlns:a16="http://schemas.microsoft.com/office/drawing/2014/main" id="{EAF83C91-CFF6-EA53-2941-8DAC3B35D973}"/>
                    </a:ext>
                  </a:extLst>
                </p:cNvPr>
                <p:cNvPicPr/>
                <p:nvPr/>
              </p:nvPicPr>
              <p:blipFill>
                <a:blip r:embed="rId307"/>
                <a:stretch>
                  <a:fillRect/>
                </a:stretch>
              </p:blipFill>
              <p:spPr>
                <a:xfrm>
                  <a:off x="4495160" y="3426280"/>
                  <a:ext cx="38160" cy="105480"/>
                </a:xfrm>
                <a:prstGeom prst="rect">
                  <a:avLst/>
                </a:prstGeom>
              </p:spPr>
            </p:pic>
          </mc:Fallback>
        </mc:AlternateContent>
      </p:grpSp>
    </p:spTree>
    <p:extLst>
      <p:ext uri="{BB962C8B-B14F-4D97-AF65-F5344CB8AC3E}">
        <p14:creationId xmlns:p14="http://schemas.microsoft.com/office/powerpoint/2010/main" val="20767081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FD16B9-F3CA-3032-BBD7-DA2775F7D0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701253-2A0C-5ECE-3195-CBC43249FFA3}"/>
              </a:ext>
            </a:extLst>
          </p:cNvPr>
          <p:cNvSpPr>
            <a:spLocks noGrp="1"/>
          </p:cNvSpPr>
          <p:nvPr>
            <p:ph type="title"/>
          </p:nvPr>
        </p:nvSpPr>
        <p:spPr/>
        <p:txBody>
          <a:bodyPr/>
          <a:lstStyle/>
          <a:p>
            <a:r>
              <a:rPr lang="en-US" dirty="0"/>
              <a:t>CSA Background</a:t>
            </a:r>
          </a:p>
        </p:txBody>
      </p:sp>
      <p:sp>
        <p:nvSpPr>
          <p:cNvPr id="3" name="Content Placeholder 2">
            <a:extLst>
              <a:ext uri="{FF2B5EF4-FFF2-40B4-BE49-F238E27FC236}">
                <a16:creationId xmlns:a16="http://schemas.microsoft.com/office/drawing/2014/main" id="{FD833510-CDDD-5D4F-1BA4-47FBE3669388}"/>
              </a:ext>
            </a:extLst>
          </p:cNvPr>
          <p:cNvSpPr>
            <a:spLocks noGrp="1"/>
          </p:cNvSpPr>
          <p:nvPr>
            <p:ph idx="1"/>
          </p:nvPr>
        </p:nvSpPr>
        <p:spPr/>
        <p:txBody>
          <a:bodyPr/>
          <a:lstStyle/>
          <a:p>
            <a:r>
              <a:rPr lang="en-US" dirty="0"/>
              <a:t>Now draw the instantaneous frequency plot after pulse compression</a:t>
            </a:r>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B28877A9-8B17-AF78-7BA4-B665B247E675}"/>
                  </a:ext>
                </a:extLst>
              </p14:cNvPr>
              <p14:cNvContentPartPr/>
              <p14:nvPr/>
            </p14:nvContentPartPr>
            <p14:xfrm>
              <a:off x="1501400" y="3006160"/>
              <a:ext cx="231480" cy="1744560"/>
            </p14:xfrm>
          </p:contentPart>
        </mc:Choice>
        <mc:Fallback xmlns="">
          <p:pic>
            <p:nvPicPr>
              <p:cNvPr id="4" name="Ink 3">
                <a:extLst>
                  <a:ext uri="{FF2B5EF4-FFF2-40B4-BE49-F238E27FC236}">
                    <a16:creationId xmlns:a16="http://schemas.microsoft.com/office/drawing/2014/main" id="{B28877A9-8B17-AF78-7BA4-B665B247E675}"/>
                  </a:ext>
                </a:extLst>
              </p:cNvPr>
              <p:cNvPicPr/>
              <p:nvPr/>
            </p:nvPicPr>
            <p:blipFill>
              <a:blip r:embed="rId3"/>
              <a:stretch>
                <a:fillRect/>
              </a:stretch>
            </p:blipFill>
            <p:spPr>
              <a:xfrm>
                <a:off x="1495280" y="3000040"/>
                <a:ext cx="243720" cy="17568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7" name="Ink 6">
                <a:extLst>
                  <a:ext uri="{FF2B5EF4-FFF2-40B4-BE49-F238E27FC236}">
                    <a16:creationId xmlns:a16="http://schemas.microsoft.com/office/drawing/2014/main" id="{6797A773-D8FE-5633-AD61-58303AE6D836}"/>
                  </a:ext>
                </a:extLst>
              </p14:cNvPr>
              <p14:cNvContentPartPr/>
              <p14:nvPr/>
            </p14:nvContentPartPr>
            <p14:xfrm>
              <a:off x="2056880" y="4784560"/>
              <a:ext cx="6120" cy="201600"/>
            </p14:xfrm>
          </p:contentPart>
        </mc:Choice>
        <mc:Fallback xmlns="">
          <p:pic>
            <p:nvPicPr>
              <p:cNvPr id="7" name="Ink 6">
                <a:extLst>
                  <a:ext uri="{FF2B5EF4-FFF2-40B4-BE49-F238E27FC236}">
                    <a16:creationId xmlns:a16="http://schemas.microsoft.com/office/drawing/2014/main" id="{6797A773-D8FE-5633-AD61-58303AE6D836}"/>
                  </a:ext>
                </a:extLst>
              </p:cNvPr>
              <p:cNvPicPr/>
              <p:nvPr/>
            </p:nvPicPr>
            <p:blipFill>
              <a:blip r:embed="rId5"/>
              <a:stretch>
                <a:fillRect/>
              </a:stretch>
            </p:blipFill>
            <p:spPr>
              <a:xfrm>
                <a:off x="2050760" y="4778440"/>
                <a:ext cx="18360" cy="2138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8" name="Ink 7">
                <a:extLst>
                  <a:ext uri="{FF2B5EF4-FFF2-40B4-BE49-F238E27FC236}">
                    <a16:creationId xmlns:a16="http://schemas.microsoft.com/office/drawing/2014/main" id="{4FB7DA9E-0165-F767-D0F8-95BB1F0E63F2}"/>
                  </a:ext>
                </a:extLst>
              </p14:cNvPr>
              <p14:cNvContentPartPr/>
              <p14:nvPr/>
            </p14:nvContentPartPr>
            <p14:xfrm>
              <a:off x="2026640" y="4903360"/>
              <a:ext cx="83880" cy="14400"/>
            </p14:xfrm>
          </p:contentPart>
        </mc:Choice>
        <mc:Fallback xmlns="">
          <p:pic>
            <p:nvPicPr>
              <p:cNvPr id="8" name="Ink 7">
                <a:extLst>
                  <a:ext uri="{FF2B5EF4-FFF2-40B4-BE49-F238E27FC236}">
                    <a16:creationId xmlns:a16="http://schemas.microsoft.com/office/drawing/2014/main" id="{4FB7DA9E-0165-F767-D0F8-95BB1F0E63F2}"/>
                  </a:ext>
                </a:extLst>
              </p:cNvPr>
              <p:cNvPicPr/>
              <p:nvPr/>
            </p:nvPicPr>
            <p:blipFill>
              <a:blip r:embed="rId7"/>
              <a:stretch>
                <a:fillRect/>
              </a:stretch>
            </p:blipFill>
            <p:spPr>
              <a:xfrm>
                <a:off x="2020520" y="4897240"/>
                <a:ext cx="96120" cy="266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0" name="Ink 9">
                <a:extLst>
                  <a:ext uri="{FF2B5EF4-FFF2-40B4-BE49-F238E27FC236}">
                    <a16:creationId xmlns:a16="http://schemas.microsoft.com/office/drawing/2014/main" id="{821444B3-51C4-711A-C36D-813EF431CEA5}"/>
                  </a:ext>
                </a:extLst>
              </p14:cNvPr>
              <p14:cNvContentPartPr/>
              <p14:nvPr/>
            </p14:nvContentPartPr>
            <p14:xfrm>
              <a:off x="2124200" y="4936840"/>
              <a:ext cx="42120" cy="85680"/>
            </p14:xfrm>
          </p:contentPart>
        </mc:Choice>
        <mc:Fallback xmlns="">
          <p:pic>
            <p:nvPicPr>
              <p:cNvPr id="10" name="Ink 9">
                <a:extLst>
                  <a:ext uri="{FF2B5EF4-FFF2-40B4-BE49-F238E27FC236}">
                    <a16:creationId xmlns:a16="http://schemas.microsoft.com/office/drawing/2014/main" id="{821444B3-51C4-711A-C36D-813EF431CEA5}"/>
                  </a:ext>
                </a:extLst>
              </p:cNvPr>
              <p:cNvPicPr/>
              <p:nvPr/>
            </p:nvPicPr>
            <p:blipFill>
              <a:blip r:embed="rId9"/>
              <a:stretch>
                <a:fillRect/>
              </a:stretch>
            </p:blipFill>
            <p:spPr>
              <a:xfrm>
                <a:off x="2118080" y="4930720"/>
                <a:ext cx="54360" cy="979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2" name="Ink 11">
                <a:extLst>
                  <a:ext uri="{FF2B5EF4-FFF2-40B4-BE49-F238E27FC236}">
                    <a16:creationId xmlns:a16="http://schemas.microsoft.com/office/drawing/2014/main" id="{5C7A9569-28C8-424D-6F30-A6E1A700A110}"/>
                  </a:ext>
                </a:extLst>
              </p14:cNvPr>
              <p14:cNvContentPartPr/>
              <p14:nvPr/>
            </p14:nvContentPartPr>
            <p14:xfrm>
              <a:off x="2765720" y="4549120"/>
              <a:ext cx="11520" cy="117360"/>
            </p14:xfrm>
          </p:contentPart>
        </mc:Choice>
        <mc:Fallback xmlns="">
          <p:pic>
            <p:nvPicPr>
              <p:cNvPr id="12" name="Ink 11">
                <a:extLst>
                  <a:ext uri="{FF2B5EF4-FFF2-40B4-BE49-F238E27FC236}">
                    <a16:creationId xmlns:a16="http://schemas.microsoft.com/office/drawing/2014/main" id="{5C7A9569-28C8-424D-6F30-A6E1A700A110}"/>
                  </a:ext>
                </a:extLst>
              </p:cNvPr>
              <p:cNvPicPr/>
              <p:nvPr/>
            </p:nvPicPr>
            <p:blipFill>
              <a:blip r:embed="rId11"/>
              <a:stretch>
                <a:fillRect/>
              </a:stretch>
            </p:blipFill>
            <p:spPr>
              <a:xfrm>
                <a:off x="2759600" y="4543000"/>
                <a:ext cx="23760" cy="129600"/>
              </a:xfrm>
              <a:prstGeom prst="rect">
                <a:avLst/>
              </a:prstGeom>
            </p:spPr>
          </p:pic>
        </mc:Fallback>
      </mc:AlternateContent>
      <p:grpSp>
        <p:nvGrpSpPr>
          <p:cNvPr id="19" name="Group 18">
            <a:extLst>
              <a:ext uri="{FF2B5EF4-FFF2-40B4-BE49-F238E27FC236}">
                <a16:creationId xmlns:a16="http://schemas.microsoft.com/office/drawing/2014/main" id="{5B1C7E36-34C8-D486-8457-CD757ECF677D}"/>
              </a:ext>
            </a:extLst>
          </p:cNvPr>
          <p:cNvGrpSpPr/>
          <p:nvPr/>
        </p:nvGrpSpPr>
        <p:grpSpPr>
          <a:xfrm>
            <a:off x="2722880" y="4809760"/>
            <a:ext cx="119520" cy="160200"/>
            <a:chOff x="2722880" y="4809760"/>
            <a:chExt cx="119520" cy="160200"/>
          </a:xfrm>
        </p:grpSpPr>
        <mc:AlternateContent xmlns:mc="http://schemas.openxmlformats.org/markup-compatibility/2006" xmlns:p14="http://schemas.microsoft.com/office/powerpoint/2010/main">
          <mc:Choice Requires="p14">
            <p:contentPart p14:bwMode="auto" r:id="rId12">
              <p14:nvContentPartPr>
                <p14:cNvPr id="16" name="Ink 15">
                  <a:extLst>
                    <a:ext uri="{FF2B5EF4-FFF2-40B4-BE49-F238E27FC236}">
                      <a16:creationId xmlns:a16="http://schemas.microsoft.com/office/drawing/2014/main" id="{E6E77900-9C5F-F147-A49A-8AF61071843B}"/>
                    </a:ext>
                  </a:extLst>
                </p14:cNvPr>
                <p14:cNvContentPartPr/>
                <p14:nvPr/>
              </p14:nvContentPartPr>
              <p14:xfrm>
                <a:off x="2749160" y="4809760"/>
                <a:ext cx="24120" cy="125280"/>
              </p14:xfrm>
            </p:contentPart>
          </mc:Choice>
          <mc:Fallback xmlns="">
            <p:pic>
              <p:nvPicPr>
                <p:cNvPr id="16" name="Ink 15">
                  <a:extLst>
                    <a:ext uri="{FF2B5EF4-FFF2-40B4-BE49-F238E27FC236}">
                      <a16:creationId xmlns:a16="http://schemas.microsoft.com/office/drawing/2014/main" id="{E6E77900-9C5F-F147-A49A-8AF61071843B}"/>
                    </a:ext>
                  </a:extLst>
                </p:cNvPr>
                <p:cNvPicPr/>
                <p:nvPr/>
              </p:nvPicPr>
              <p:blipFill>
                <a:blip r:embed="rId13"/>
                <a:stretch>
                  <a:fillRect/>
                </a:stretch>
              </p:blipFill>
              <p:spPr>
                <a:xfrm>
                  <a:off x="2743040" y="4803640"/>
                  <a:ext cx="3636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7" name="Ink 16">
                  <a:extLst>
                    <a:ext uri="{FF2B5EF4-FFF2-40B4-BE49-F238E27FC236}">
                      <a16:creationId xmlns:a16="http://schemas.microsoft.com/office/drawing/2014/main" id="{9504617A-1930-A906-DA6C-14E1DCF956B0}"/>
                    </a:ext>
                  </a:extLst>
                </p14:cNvPr>
                <p14:cNvContentPartPr/>
                <p14:nvPr/>
              </p14:nvContentPartPr>
              <p14:xfrm>
                <a:off x="2722880" y="4865560"/>
                <a:ext cx="70200" cy="11520"/>
              </p14:xfrm>
            </p:contentPart>
          </mc:Choice>
          <mc:Fallback xmlns="">
            <p:pic>
              <p:nvPicPr>
                <p:cNvPr id="17" name="Ink 16">
                  <a:extLst>
                    <a:ext uri="{FF2B5EF4-FFF2-40B4-BE49-F238E27FC236}">
                      <a16:creationId xmlns:a16="http://schemas.microsoft.com/office/drawing/2014/main" id="{9504617A-1930-A906-DA6C-14E1DCF956B0}"/>
                    </a:ext>
                  </a:extLst>
                </p:cNvPr>
                <p:cNvPicPr/>
                <p:nvPr/>
              </p:nvPicPr>
              <p:blipFill>
                <a:blip r:embed="rId15"/>
                <a:stretch>
                  <a:fillRect/>
                </a:stretch>
              </p:blipFill>
              <p:spPr>
                <a:xfrm>
                  <a:off x="2716760" y="4859440"/>
                  <a:ext cx="82440" cy="2376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8" name="Ink 17">
                  <a:extLst>
                    <a:ext uri="{FF2B5EF4-FFF2-40B4-BE49-F238E27FC236}">
                      <a16:creationId xmlns:a16="http://schemas.microsoft.com/office/drawing/2014/main" id="{D1E02EC6-A63A-5AA1-F4D9-A30C2ADF0ABE}"/>
                    </a:ext>
                  </a:extLst>
                </p14:cNvPr>
                <p14:cNvContentPartPr/>
                <p14:nvPr/>
              </p14:nvContentPartPr>
              <p14:xfrm>
                <a:off x="2836280" y="4907320"/>
                <a:ext cx="6120" cy="62640"/>
              </p14:xfrm>
            </p:contentPart>
          </mc:Choice>
          <mc:Fallback xmlns="">
            <p:pic>
              <p:nvPicPr>
                <p:cNvPr id="18" name="Ink 17">
                  <a:extLst>
                    <a:ext uri="{FF2B5EF4-FFF2-40B4-BE49-F238E27FC236}">
                      <a16:creationId xmlns:a16="http://schemas.microsoft.com/office/drawing/2014/main" id="{D1E02EC6-A63A-5AA1-F4D9-A30C2ADF0ABE}"/>
                    </a:ext>
                  </a:extLst>
                </p:cNvPr>
                <p:cNvPicPr/>
                <p:nvPr/>
              </p:nvPicPr>
              <p:blipFill>
                <a:blip r:embed="rId17"/>
                <a:stretch>
                  <a:fillRect/>
                </a:stretch>
              </p:blipFill>
              <p:spPr>
                <a:xfrm>
                  <a:off x="2830160" y="4901200"/>
                  <a:ext cx="18360" cy="748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8">
            <p14:nvContentPartPr>
              <p14:cNvPr id="25" name="Ink 24">
                <a:extLst>
                  <a:ext uri="{FF2B5EF4-FFF2-40B4-BE49-F238E27FC236}">
                    <a16:creationId xmlns:a16="http://schemas.microsoft.com/office/drawing/2014/main" id="{A243EF79-8382-A0E7-2488-04A53C30C149}"/>
                  </a:ext>
                </a:extLst>
              </p14:cNvPr>
              <p14:cNvContentPartPr/>
              <p14:nvPr/>
            </p14:nvContentPartPr>
            <p14:xfrm>
              <a:off x="1546760" y="3409720"/>
              <a:ext cx="128160" cy="19080"/>
            </p14:xfrm>
          </p:contentPart>
        </mc:Choice>
        <mc:Fallback xmlns="">
          <p:pic>
            <p:nvPicPr>
              <p:cNvPr id="25" name="Ink 24">
                <a:extLst>
                  <a:ext uri="{FF2B5EF4-FFF2-40B4-BE49-F238E27FC236}">
                    <a16:creationId xmlns:a16="http://schemas.microsoft.com/office/drawing/2014/main" id="{A243EF79-8382-A0E7-2488-04A53C30C149}"/>
                  </a:ext>
                </a:extLst>
              </p:cNvPr>
              <p:cNvPicPr/>
              <p:nvPr/>
            </p:nvPicPr>
            <p:blipFill>
              <a:blip r:embed="rId19"/>
              <a:stretch>
                <a:fillRect/>
              </a:stretch>
            </p:blipFill>
            <p:spPr>
              <a:xfrm>
                <a:off x="1540640" y="3403600"/>
                <a:ext cx="140400" cy="313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6" name="Ink 25">
                <a:extLst>
                  <a:ext uri="{FF2B5EF4-FFF2-40B4-BE49-F238E27FC236}">
                    <a16:creationId xmlns:a16="http://schemas.microsoft.com/office/drawing/2014/main" id="{1921365E-EC9F-2FB7-5E38-70143E8108BC}"/>
                  </a:ext>
                </a:extLst>
              </p14:cNvPr>
              <p14:cNvContentPartPr/>
              <p14:nvPr/>
            </p14:nvContentPartPr>
            <p14:xfrm>
              <a:off x="1249040" y="3303520"/>
              <a:ext cx="88560" cy="176040"/>
            </p14:xfrm>
          </p:contentPart>
        </mc:Choice>
        <mc:Fallback xmlns="">
          <p:pic>
            <p:nvPicPr>
              <p:cNvPr id="26" name="Ink 25">
                <a:extLst>
                  <a:ext uri="{FF2B5EF4-FFF2-40B4-BE49-F238E27FC236}">
                    <a16:creationId xmlns:a16="http://schemas.microsoft.com/office/drawing/2014/main" id="{1921365E-EC9F-2FB7-5E38-70143E8108BC}"/>
                  </a:ext>
                </a:extLst>
              </p:cNvPr>
              <p:cNvPicPr/>
              <p:nvPr/>
            </p:nvPicPr>
            <p:blipFill>
              <a:blip r:embed="rId21"/>
              <a:stretch>
                <a:fillRect/>
              </a:stretch>
            </p:blipFill>
            <p:spPr>
              <a:xfrm>
                <a:off x="1242920" y="3297400"/>
                <a:ext cx="100800" cy="18828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7" name="Ink 26">
                <a:extLst>
                  <a:ext uri="{FF2B5EF4-FFF2-40B4-BE49-F238E27FC236}">
                    <a16:creationId xmlns:a16="http://schemas.microsoft.com/office/drawing/2014/main" id="{D8AE398A-E8BE-6921-6EAD-E77BDED27607}"/>
                  </a:ext>
                </a:extLst>
              </p14:cNvPr>
              <p14:cNvContentPartPr/>
              <p14:nvPr/>
            </p14:nvContentPartPr>
            <p14:xfrm>
              <a:off x="1242200" y="3388840"/>
              <a:ext cx="83520" cy="4680"/>
            </p14:xfrm>
          </p:contentPart>
        </mc:Choice>
        <mc:Fallback xmlns="">
          <p:pic>
            <p:nvPicPr>
              <p:cNvPr id="27" name="Ink 26">
                <a:extLst>
                  <a:ext uri="{FF2B5EF4-FFF2-40B4-BE49-F238E27FC236}">
                    <a16:creationId xmlns:a16="http://schemas.microsoft.com/office/drawing/2014/main" id="{D8AE398A-E8BE-6921-6EAD-E77BDED27607}"/>
                  </a:ext>
                </a:extLst>
              </p:cNvPr>
              <p:cNvPicPr/>
              <p:nvPr/>
            </p:nvPicPr>
            <p:blipFill>
              <a:blip r:embed="rId23"/>
              <a:stretch>
                <a:fillRect/>
              </a:stretch>
            </p:blipFill>
            <p:spPr>
              <a:xfrm>
                <a:off x="1236080" y="3382720"/>
                <a:ext cx="9576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5" name="Ink 4">
                <a:extLst>
                  <a:ext uri="{FF2B5EF4-FFF2-40B4-BE49-F238E27FC236}">
                    <a16:creationId xmlns:a16="http://schemas.microsoft.com/office/drawing/2014/main" id="{761A56F7-8EB7-0EEE-4A12-8C02BE30A9F4}"/>
                  </a:ext>
                </a:extLst>
              </p14:cNvPr>
              <p14:cNvContentPartPr/>
              <p14:nvPr/>
            </p14:nvContentPartPr>
            <p14:xfrm>
              <a:off x="1516880" y="4516000"/>
              <a:ext cx="1695240" cy="166320"/>
            </p14:xfrm>
          </p:contentPart>
        </mc:Choice>
        <mc:Fallback xmlns="">
          <p:pic>
            <p:nvPicPr>
              <p:cNvPr id="5" name="Ink 4">
                <a:extLst>
                  <a:ext uri="{FF2B5EF4-FFF2-40B4-BE49-F238E27FC236}">
                    <a16:creationId xmlns:a16="http://schemas.microsoft.com/office/drawing/2014/main" id="{761A56F7-8EB7-0EEE-4A12-8C02BE30A9F4}"/>
                  </a:ext>
                </a:extLst>
              </p:cNvPr>
              <p:cNvPicPr/>
              <p:nvPr/>
            </p:nvPicPr>
            <p:blipFill>
              <a:blip r:embed="rId25"/>
              <a:stretch>
                <a:fillRect/>
              </a:stretch>
            </p:blipFill>
            <p:spPr>
              <a:xfrm>
                <a:off x="1510760" y="4509880"/>
                <a:ext cx="1707480" cy="17856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6" name="Ink 5">
                <a:extLst>
                  <a:ext uri="{FF2B5EF4-FFF2-40B4-BE49-F238E27FC236}">
                    <a16:creationId xmlns:a16="http://schemas.microsoft.com/office/drawing/2014/main" id="{EA96D30E-1568-5C93-C7E8-72E86F9B4522}"/>
                  </a:ext>
                </a:extLst>
              </p14:cNvPr>
              <p14:cNvContentPartPr/>
              <p14:nvPr/>
            </p14:nvContentPartPr>
            <p14:xfrm>
              <a:off x="2102600" y="4548040"/>
              <a:ext cx="21960" cy="88920"/>
            </p14:xfrm>
          </p:contentPart>
        </mc:Choice>
        <mc:Fallback xmlns="">
          <p:pic>
            <p:nvPicPr>
              <p:cNvPr id="6" name="Ink 5">
                <a:extLst>
                  <a:ext uri="{FF2B5EF4-FFF2-40B4-BE49-F238E27FC236}">
                    <a16:creationId xmlns:a16="http://schemas.microsoft.com/office/drawing/2014/main" id="{EA96D30E-1568-5C93-C7E8-72E86F9B4522}"/>
                  </a:ext>
                </a:extLst>
              </p:cNvPr>
              <p:cNvPicPr/>
              <p:nvPr/>
            </p:nvPicPr>
            <p:blipFill>
              <a:blip r:embed="rId27"/>
              <a:stretch>
                <a:fillRect/>
              </a:stretch>
            </p:blipFill>
            <p:spPr>
              <a:xfrm>
                <a:off x="2096480" y="4541920"/>
                <a:ext cx="34200" cy="10116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0" name="Ink 19">
                <a:extLst>
                  <a:ext uri="{FF2B5EF4-FFF2-40B4-BE49-F238E27FC236}">
                    <a16:creationId xmlns:a16="http://schemas.microsoft.com/office/drawing/2014/main" id="{1B535DF3-58A7-075D-DDDD-6CAC15C13D79}"/>
                  </a:ext>
                </a:extLst>
              </p14:cNvPr>
              <p14:cNvContentPartPr/>
              <p14:nvPr/>
            </p14:nvContentPartPr>
            <p14:xfrm>
              <a:off x="1579880" y="4184440"/>
              <a:ext cx="131040" cy="27360"/>
            </p14:xfrm>
          </p:contentPart>
        </mc:Choice>
        <mc:Fallback xmlns="">
          <p:pic>
            <p:nvPicPr>
              <p:cNvPr id="20" name="Ink 19">
                <a:extLst>
                  <a:ext uri="{FF2B5EF4-FFF2-40B4-BE49-F238E27FC236}">
                    <a16:creationId xmlns:a16="http://schemas.microsoft.com/office/drawing/2014/main" id="{1B535DF3-58A7-075D-DDDD-6CAC15C13D79}"/>
                  </a:ext>
                </a:extLst>
              </p:cNvPr>
              <p:cNvPicPr/>
              <p:nvPr/>
            </p:nvPicPr>
            <p:blipFill>
              <a:blip r:embed="rId29"/>
              <a:stretch>
                <a:fillRect/>
              </a:stretch>
            </p:blipFill>
            <p:spPr>
              <a:xfrm>
                <a:off x="1573760" y="4178320"/>
                <a:ext cx="143280" cy="396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1" name="Ink 20">
                <a:extLst>
                  <a:ext uri="{FF2B5EF4-FFF2-40B4-BE49-F238E27FC236}">
                    <a16:creationId xmlns:a16="http://schemas.microsoft.com/office/drawing/2014/main" id="{112A92D0-1C17-C01B-8CC5-5046B0A0977C}"/>
                  </a:ext>
                </a:extLst>
              </p14:cNvPr>
              <p14:cNvContentPartPr/>
              <p14:nvPr/>
            </p14:nvContentPartPr>
            <p14:xfrm>
              <a:off x="1281080" y="4055920"/>
              <a:ext cx="74160" cy="234720"/>
            </p14:xfrm>
          </p:contentPart>
        </mc:Choice>
        <mc:Fallback xmlns="">
          <p:pic>
            <p:nvPicPr>
              <p:cNvPr id="21" name="Ink 20">
                <a:extLst>
                  <a:ext uri="{FF2B5EF4-FFF2-40B4-BE49-F238E27FC236}">
                    <a16:creationId xmlns:a16="http://schemas.microsoft.com/office/drawing/2014/main" id="{112A92D0-1C17-C01B-8CC5-5046B0A0977C}"/>
                  </a:ext>
                </a:extLst>
              </p:cNvPr>
              <p:cNvPicPr/>
              <p:nvPr/>
            </p:nvPicPr>
            <p:blipFill>
              <a:blip r:embed="rId31"/>
              <a:stretch>
                <a:fillRect/>
              </a:stretch>
            </p:blipFill>
            <p:spPr>
              <a:xfrm>
                <a:off x="1274960" y="4049800"/>
                <a:ext cx="86400" cy="24696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2" name="Ink 21">
                <a:extLst>
                  <a:ext uri="{FF2B5EF4-FFF2-40B4-BE49-F238E27FC236}">
                    <a16:creationId xmlns:a16="http://schemas.microsoft.com/office/drawing/2014/main" id="{3A888FFB-99C9-3CDC-BBB9-FCE9171BEED5}"/>
                  </a:ext>
                </a:extLst>
              </p14:cNvPr>
              <p14:cNvContentPartPr/>
              <p14:nvPr/>
            </p14:nvContentPartPr>
            <p14:xfrm>
              <a:off x="1283240" y="4187680"/>
              <a:ext cx="75600" cy="14400"/>
            </p14:xfrm>
          </p:contentPart>
        </mc:Choice>
        <mc:Fallback xmlns="">
          <p:pic>
            <p:nvPicPr>
              <p:cNvPr id="22" name="Ink 21">
                <a:extLst>
                  <a:ext uri="{FF2B5EF4-FFF2-40B4-BE49-F238E27FC236}">
                    <a16:creationId xmlns:a16="http://schemas.microsoft.com/office/drawing/2014/main" id="{3A888FFB-99C9-3CDC-BBB9-FCE9171BEED5}"/>
                  </a:ext>
                </a:extLst>
              </p:cNvPr>
              <p:cNvPicPr/>
              <p:nvPr/>
            </p:nvPicPr>
            <p:blipFill>
              <a:blip r:embed="rId33"/>
              <a:stretch>
                <a:fillRect/>
              </a:stretch>
            </p:blipFill>
            <p:spPr>
              <a:xfrm>
                <a:off x="1277120" y="4181560"/>
                <a:ext cx="87840" cy="2664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3" name="Ink 22">
                <a:extLst>
                  <a:ext uri="{FF2B5EF4-FFF2-40B4-BE49-F238E27FC236}">
                    <a16:creationId xmlns:a16="http://schemas.microsoft.com/office/drawing/2014/main" id="{E806B994-F036-B009-106D-53EA0096CEA6}"/>
                  </a:ext>
                </a:extLst>
              </p14:cNvPr>
              <p14:cNvContentPartPr/>
              <p14:nvPr/>
            </p14:nvContentPartPr>
            <p14:xfrm>
              <a:off x="1376480" y="4236280"/>
              <a:ext cx="32040" cy="55800"/>
            </p14:xfrm>
          </p:contentPart>
        </mc:Choice>
        <mc:Fallback xmlns="">
          <p:pic>
            <p:nvPicPr>
              <p:cNvPr id="23" name="Ink 22">
                <a:extLst>
                  <a:ext uri="{FF2B5EF4-FFF2-40B4-BE49-F238E27FC236}">
                    <a16:creationId xmlns:a16="http://schemas.microsoft.com/office/drawing/2014/main" id="{E806B994-F036-B009-106D-53EA0096CEA6}"/>
                  </a:ext>
                </a:extLst>
              </p:cNvPr>
              <p:cNvPicPr/>
              <p:nvPr/>
            </p:nvPicPr>
            <p:blipFill>
              <a:blip r:embed="rId35"/>
              <a:stretch>
                <a:fillRect/>
              </a:stretch>
            </p:blipFill>
            <p:spPr>
              <a:xfrm>
                <a:off x="1370360" y="4230160"/>
                <a:ext cx="44280" cy="6804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51" name="Ink 50">
                <a:extLst>
                  <a:ext uri="{FF2B5EF4-FFF2-40B4-BE49-F238E27FC236}">
                    <a16:creationId xmlns:a16="http://schemas.microsoft.com/office/drawing/2014/main" id="{8CD929AB-B200-B171-5679-B4801D7A89E1}"/>
                  </a:ext>
                </a:extLst>
              </p14:cNvPr>
              <p14:cNvContentPartPr/>
              <p14:nvPr/>
            </p14:nvContentPartPr>
            <p14:xfrm>
              <a:off x="1736120" y="4172560"/>
              <a:ext cx="11520" cy="21960"/>
            </p14:xfrm>
          </p:contentPart>
        </mc:Choice>
        <mc:Fallback xmlns="">
          <p:pic>
            <p:nvPicPr>
              <p:cNvPr id="51" name="Ink 50">
                <a:extLst>
                  <a:ext uri="{FF2B5EF4-FFF2-40B4-BE49-F238E27FC236}">
                    <a16:creationId xmlns:a16="http://schemas.microsoft.com/office/drawing/2014/main" id="{8CD929AB-B200-B171-5679-B4801D7A89E1}"/>
                  </a:ext>
                </a:extLst>
              </p:cNvPr>
              <p:cNvPicPr/>
              <p:nvPr/>
            </p:nvPicPr>
            <p:blipFill>
              <a:blip r:embed="rId37"/>
              <a:stretch>
                <a:fillRect/>
              </a:stretch>
            </p:blipFill>
            <p:spPr>
              <a:xfrm>
                <a:off x="1730000" y="4166440"/>
                <a:ext cx="23760" cy="3420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52" name="Ink 51">
                <a:extLst>
                  <a:ext uri="{FF2B5EF4-FFF2-40B4-BE49-F238E27FC236}">
                    <a16:creationId xmlns:a16="http://schemas.microsoft.com/office/drawing/2014/main" id="{64EF9793-4B97-5725-2A2D-EC5C123046FF}"/>
                  </a:ext>
                </a:extLst>
              </p14:cNvPr>
              <p14:cNvContentPartPr/>
              <p14:nvPr/>
            </p14:nvContentPartPr>
            <p14:xfrm>
              <a:off x="1744400" y="4194160"/>
              <a:ext cx="360" cy="360"/>
            </p14:xfrm>
          </p:contentPart>
        </mc:Choice>
        <mc:Fallback xmlns="">
          <p:pic>
            <p:nvPicPr>
              <p:cNvPr id="52" name="Ink 51">
                <a:extLst>
                  <a:ext uri="{FF2B5EF4-FFF2-40B4-BE49-F238E27FC236}">
                    <a16:creationId xmlns:a16="http://schemas.microsoft.com/office/drawing/2014/main" id="{64EF9793-4B97-5725-2A2D-EC5C123046FF}"/>
                  </a:ext>
                </a:extLst>
              </p:cNvPr>
              <p:cNvPicPr/>
              <p:nvPr/>
            </p:nvPicPr>
            <p:blipFill>
              <a:blip r:embed="rId39"/>
              <a:stretch>
                <a:fillRect/>
              </a:stretch>
            </p:blipFill>
            <p:spPr>
              <a:xfrm>
                <a:off x="1738280" y="418804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53" name="Ink 52">
                <a:extLst>
                  <a:ext uri="{FF2B5EF4-FFF2-40B4-BE49-F238E27FC236}">
                    <a16:creationId xmlns:a16="http://schemas.microsoft.com/office/drawing/2014/main" id="{DD997821-0049-EBE8-0C30-2A10D4A3197C}"/>
                  </a:ext>
                </a:extLst>
              </p14:cNvPr>
              <p14:cNvContentPartPr/>
              <p14:nvPr/>
            </p14:nvContentPartPr>
            <p14:xfrm>
              <a:off x="1740440" y="4190560"/>
              <a:ext cx="27000" cy="8640"/>
            </p14:xfrm>
          </p:contentPart>
        </mc:Choice>
        <mc:Fallback xmlns="">
          <p:pic>
            <p:nvPicPr>
              <p:cNvPr id="53" name="Ink 52">
                <a:extLst>
                  <a:ext uri="{FF2B5EF4-FFF2-40B4-BE49-F238E27FC236}">
                    <a16:creationId xmlns:a16="http://schemas.microsoft.com/office/drawing/2014/main" id="{DD997821-0049-EBE8-0C30-2A10D4A3197C}"/>
                  </a:ext>
                </a:extLst>
              </p:cNvPr>
              <p:cNvPicPr/>
              <p:nvPr/>
            </p:nvPicPr>
            <p:blipFill>
              <a:blip r:embed="rId41"/>
              <a:stretch>
                <a:fillRect/>
              </a:stretch>
            </p:blipFill>
            <p:spPr>
              <a:xfrm>
                <a:off x="1734320" y="4184440"/>
                <a:ext cx="39240" cy="2088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54" name="Ink 53">
                <a:extLst>
                  <a:ext uri="{FF2B5EF4-FFF2-40B4-BE49-F238E27FC236}">
                    <a16:creationId xmlns:a16="http://schemas.microsoft.com/office/drawing/2014/main" id="{5CF70010-EEAA-79F2-A785-6761417BB35C}"/>
                  </a:ext>
                </a:extLst>
              </p14:cNvPr>
              <p14:cNvContentPartPr/>
              <p14:nvPr/>
            </p14:nvContentPartPr>
            <p14:xfrm>
              <a:off x="1835480" y="4186240"/>
              <a:ext cx="20160" cy="6480"/>
            </p14:xfrm>
          </p:contentPart>
        </mc:Choice>
        <mc:Fallback xmlns="">
          <p:pic>
            <p:nvPicPr>
              <p:cNvPr id="54" name="Ink 53">
                <a:extLst>
                  <a:ext uri="{FF2B5EF4-FFF2-40B4-BE49-F238E27FC236}">
                    <a16:creationId xmlns:a16="http://schemas.microsoft.com/office/drawing/2014/main" id="{5CF70010-EEAA-79F2-A785-6761417BB35C}"/>
                  </a:ext>
                </a:extLst>
              </p:cNvPr>
              <p:cNvPicPr/>
              <p:nvPr/>
            </p:nvPicPr>
            <p:blipFill>
              <a:blip r:embed="rId43"/>
              <a:stretch>
                <a:fillRect/>
              </a:stretch>
            </p:blipFill>
            <p:spPr>
              <a:xfrm>
                <a:off x="1829360" y="4180120"/>
                <a:ext cx="32400" cy="1872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55" name="Ink 54">
                <a:extLst>
                  <a:ext uri="{FF2B5EF4-FFF2-40B4-BE49-F238E27FC236}">
                    <a16:creationId xmlns:a16="http://schemas.microsoft.com/office/drawing/2014/main" id="{24064482-DFCB-9839-D253-0CFDB50F8D92}"/>
                  </a:ext>
                </a:extLst>
              </p14:cNvPr>
              <p14:cNvContentPartPr/>
              <p14:nvPr/>
            </p14:nvContentPartPr>
            <p14:xfrm>
              <a:off x="1890920" y="4166800"/>
              <a:ext cx="28080" cy="7920"/>
            </p14:xfrm>
          </p:contentPart>
        </mc:Choice>
        <mc:Fallback xmlns="">
          <p:pic>
            <p:nvPicPr>
              <p:cNvPr id="55" name="Ink 54">
                <a:extLst>
                  <a:ext uri="{FF2B5EF4-FFF2-40B4-BE49-F238E27FC236}">
                    <a16:creationId xmlns:a16="http://schemas.microsoft.com/office/drawing/2014/main" id="{24064482-DFCB-9839-D253-0CFDB50F8D92}"/>
                  </a:ext>
                </a:extLst>
              </p:cNvPr>
              <p:cNvPicPr/>
              <p:nvPr/>
            </p:nvPicPr>
            <p:blipFill>
              <a:blip r:embed="rId45"/>
              <a:stretch>
                <a:fillRect/>
              </a:stretch>
            </p:blipFill>
            <p:spPr>
              <a:xfrm>
                <a:off x="1884800" y="4160680"/>
                <a:ext cx="40320" cy="2016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56" name="Ink 55">
                <a:extLst>
                  <a:ext uri="{FF2B5EF4-FFF2-40B4-BE49-F238E27FC236}">
                    <a16:creationId xmlns:a16="http://schemas.microsoft.com/office/drawing/2014/main" id="{EE560218-71DD-C593-27B2-74AF67C81ACB}"/>
                  </a:ext>
                </a:extLst>
              </p14:cNvPr>
              <p14:cNvContentPartPr/>
              <p14:nvPr/>
            </p14:nvContentPartPr>
            <p14:xfrm>
              <a:off x="1946360" y="4172200"/>
              <a:ext cx="19440" cy="4680"/>
            </p14:xfrm>
          </p:contentPart>
        </mc:Choice>
        <mc:Fallback xmlns="">
          <p:pic>
            <p:nvPicPr>
              <p:cNvPr id="56" name="Ink 55">
                <a:extLst>
                  <a:ext uri="{FF2B5EF4-FFF2-40B4-BE49-F238E27FC236}">
                    <a16:creationId xmlns:a16="http://schemas.microsoft.com/office/drawing/2014/main" id="{EE560218-71DD-C593-27B2-74AF67C81ACB}"/>
                  </a:ext>
                </a:extLst>
              </p:cNvPr>
              <p:cNvPicPr/>
              <p:nvPr/>
            </p:nvPicPr>
            <p:blipFill>
              <a:blip r:embed="rId47"/>
              <a:stretch>
                <a:fillRect/>
              </a:stretch>
            </p:blipFill>
            <p:spPr>
              <a:xfrm>
                <a:off x="1940240" y="4166080"/>
                <a:ext cx="3168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57" name="Ink 56">
                <a:extLst>
                  <a:ext uri="{FF2B5EF4-FFF2-40B4-BE49-F238E27FC236}">
                    <a16:creationId xmlns:a16="http://schemas.microsoft.com/office/drawing/2014/main" id="{BAAD7CF9-8E2E-0736-8820-3DC75E03E6BA}"/>
                  </a:ext>
                </a:extLst>
              </p14:cNvPr>
              <p14:cNvContentPartPr/>
              <p14:nvPr/>
            </p14:nvContentPartPr>
            <p14:xfrm>
              <a:off x="2021240" y="4192000"/>
              <a:ext cx="41760" cy="3960"/>
            </p14:xfrm>
          </p:contentPart>
        </mc:Choice>
        <mc:Fallback xmlns="">
          <p:pic>
            <p:nvPicPr>
              <p:cNvPr id="57" name="Ink 56">
                <a:extLst>
                  <a:ext uri="{FF2B5EF4-FFF2-40B4-BE49-F238E27FC236}">
                    <a16:creationId xmlns:a16="http://schemas.microsoft.com/office/drawing/2014/main" id="{BAAD7CF9-8E2E-0736-8820-3DC75E03E6BA}"/>
                  </a:ext>
                </a:extLst>
              </p:cNvPr>
              <p:cNvPicPr/>
              <p:nvPr/>
            </p:nvPicPr>
            <p:blipFill>
              <a:blip r:embed="rId49"/>
              <a:stretch>
                <a:fillRect/>
              </a:stretch>
            </p:blipFill>
            <p:spPr>
              <a:xfrm>
                <a:off x="2015120" y="4185880"/>
                <a:ext cx="5400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58" name="Ink 57">
                <a:extLst>
                  <a:ext uri="{FF2B5EF4-FFF2-40B4-BE49-F238E27FC236}">
                    <a16:creationId xmlns:a16="http://schemas.microsoft.com/office/drawing/2014/main" id="{A80E5634-E3B9-1514-102C-F820EF976828}"/>
                  </a:ext>
                </a:extLst>
              </p14:cNvPr>
              <p14:cNvContentPartPr/>
              <p14:nvPr/>
            </p14:nvContentPartPr>
            <p14:xfrm>
              <a:off x="2096480" y="4184800"/>
              <a:ext cx="18360" cy="3960"/>
            </p14:xfrm>
          </p:contentPart>
        </mc:Choice>
        <mc:Fallback xmlns="">
          <p:pic>
            <p:nvPicPr>
              <p:cNvPr id="58" name="Ink 57">
                <a:extLst>
                  <a:ext uri="{FF2B5EF4-FFF2-40B4-BE49-F238E27FC236}">
                    <a16:creationId xmlns:a16="http://schemas.microsoft.com/office/drawing/2014/main" id="{A80E5634-E3B9-1514-102C-F820EF976828}"/>
                  </a:ext>
                </a:extLst>
              </p:cNvPr>
              <p:cNvPicPr/>
              <p:nvPr/>
            </p:nvPicPr>
            <p:blipFill>
              <a:blip r:embed="rId51"/>
              <a:stretch>
                <a:fillRect/>
              </a:stretch>
            </p:blipFill>
            <p:spPr>
              <a:xfrm>
                <a:off x="2090360" y="4178680"/>
                <a:ext cx="3060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60" name="Ink 59">
                <a:extLst>
                  <a:ext uri="{FF2B5EF4-FFF2-40B4-BE49-F238E27FC236}">
                    <a16:creationId xmlns:a16="http://schemas.microsoft.com/office/drawing/2014/main" id="{A7B71351-6A04-2D21-A35D-94FD5086872B}"/>
                  </a:ext>
                </a:extLst>
              </p14:cNvPr>
              <p14:cNvContentPartPr/>
              <p14:nvPr/>
            </p14:nvContentPartPr>
            <p14:xfrm>
              <a:off x="2108360" y="4508440"/>
              <a:ext cx="1800" cy="24480"/>
            </p14:xfrm>
          </p:contentPart>
        </mc:Choice>
        <mc:Fallback xmlns="">
          <p:pic>
            <p:nvPicPr>
              <p:cNvPr id="60" name="Ink 59">
                <a:extLst>
                  <a:ext uri="{FF2B5EF4-FFF2-40B4-BE49-F238E27FC236}">
                    <a16:creationId xmlns:a16="http://schemas.microsoft.com/office/drawing/2014/main" id="{A7B71351-6A04-2D21-A35D-94FD5086872B}"/>
                  </a:ext>
                </a:extLst>
              </p:cNvPr>
              <p:cNvPicPr/>
              <p:nvPr/>
            </p:nvPicPr>
            <p:blipFill>
              <a:blip r:embed="rId53"/>
              <a:stretch>
                <a:fillRect/>
              </a:stretch>
            </p:blipFill>
            <p:spPr>
              <a:xfrm>
                <a:off x="2102240" y="4502320"/>
                <a:ext cx="14040" cy="3672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61" name="Ink 60">
                <a:extLst>
                  <a:ext uri="{FF2B5EF4-FFF2-40B4-BE49-F238E27FC236}">
                    <a16:creationId xmlns:a16="http://schemas.microsoft.com/office/drawing/2014/main" id="{C8569556-62D3-AB37-971A-7C24D3114C65}"/>
                  </a:ext>
                </a:extLst>
              </p14:cNvPr>
              <p14:cNvContentPartPr/>
              <p14:nvPr/>
            </p14:nvContentPartPr>
            <p14:xfrm>
              <a:off x="2118080" y="4439680"/>
              <a:ext cx="6120" cy="20520"/>
            </p14:xfrm>
          </p:contentPart>
        </mc:Choice>
        <mc:Fallback xmlns="">
          <p:pic>
            <p:nvPicPr>
              <p:cNvPr id="61" name="Ink 60">
                <a:extLst>
                  <a:ext uri="{FF2B5EF4-FFF2-40B4-BE49-F238E27FC236}">
                    <a16:creationId xmlns:a16="http://schemas.microsoft.com/office/drawing/2014/main" id="{C8569556-62D3-AB37-971A-7C24D3114C65}"/>
                  </a:ext>
                </a:extLst>
              </p:cNvPr>
              <p:cNvPicPr/>
              <p:nvPr/>
            </p:nvPicPr>
            <p:blipFill>
              <a:blip r:embed="rId55"/>
              <a:stretch>
                <a:fillRect/>
              </a:stretch>
            </p:blipFill>
            <p:spPr>
              <a:xfrm>
                <a:off x="2111960" y="4433560"/>
                <a:ext cx="18360" cy="3276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62" name="Ink 61">
                <a:extLst>
                  <a:ext uri="{FF2B5EF4-FFF2-40B4-BE49-F238E27FC236}">
                    <a16:creationId xmlns:a16="http://schemas.microsoft.com/office/drawing/2014/main" id="{9EAF112F-4E89-C85A-218E-50F1EFCBCDC2}"/>
                  </a:ext>
                </a:extLst>
              </p14:cNvPr>
              <p14:cNvContentPartPr/>
              <p14:nvPr/>
            </p14:nvContentPartPr>
            <p14:xfrm>
              <a:off x="2120240" y="4381720"/>
              <a:ext cx="4320" cy="19080"/>
            </p14:xfrm>
          </p:contentPart>
        </mc:Choice>
        <mc:Fallback xmlns="">
          <p:pic>
            <p:nvPicPr>
              <p:cNvPr id="62" name="Ink 61">
                <a:extLst>
                  <a:ext uri="{FF2B5EF4-FFF2-40B4-BE49-F238E27FC236}">
                    <a16:creationId xmlns:a16="http://schemas.microsoft.com/office/drawing/2014/main" id="{9EAF112F-4E89-C85A-218E-50F1EFCBCDC2}"/>
                  </a:ext>
                </a:extLst>
              </p:cNvPr>
              <p:cNvPicPr/>
              <p:nvPr/>
            </p:nvPicPr>
            <p:blipFill>
              <a:blip r:embed="rId57"/>
              <a:stretch>
                <a:fillRect/>
              </a:stretch>
            </p:blipFill>
            <p:spPr>
              <a:xfrm>
                <a:off x="2114120" y="4375600"/>
                <a:ext cx="16560" cy="3132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63" name="Ink 62">
                <a:extLst>
                  <a:ext uri="{FF2B5EF4-FFF2-40B4-BE49-F238E27FC236}">
                    <a16:creationId xmlns:a16="http://schemas.microsoft.com/office/drawing/2014/main" id="{D7DA2742-F765-D930-3C77-BCEAB7FBDCCA}"/>
                  </a:ext>
                </a:extLst>
              </p14:cNvPr>
              <p14:cNvContentPartPr/>
              <p14:nvPr/>
            </p14:nvContentPartPr>
            <p14:xfrm>
              <a:off x="2126000" y="4289200"/>
              <a:ext cx="3960" cy="30240"/>
            </p14:xfrm>
          </p:contentPart>
        </mc:Choice>
        <mc:Fallback xmlns="">
          <p:pic>
            <p:nvPicPr>
              <p:cNvPr id="63" name="Ink 62">
                <a:extLst>
                  <a:ext uri="{FF2B5EF4-FFF2-40B4-BE49-F238E27FC236}">
                    <a16:creationId xmlns:a16="http://schemas.microsoft.com/office/drawing/2014/main" id="{D7DA2742-F765-D930-3C77-BCEAB7FBDCCA}"/>
                  </a:ext>
                </a:extLst>
              </p:cNvPr>
              <p:cNvPicPr/>
              <p:nvPr/>
            </p:nvPicPr>
            <p:blipFill>
              <a:blip r:embed="rId59"/>
              <a:stretch>
                <a:fillRect/>
              </a:stretch>
            </p:blipFill>
            <p:spPr>
              <a:xfrm>
                <a:off x="2119880" y="4283080"/>
                <a:ext cx="16200" cy="4248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64" name="Ink 63">
                <a:extLst>
                  <a:ext uri="{FF2B5EF4-FFF2-40B4-BE49-F238E27FC236}">
                    <a16:creationId xmlns:a16="http://schemas.microsoft.com/office/drawing/2014/main" id="{BE58D80E-1291-FEEF-78ED-C0D6ED7D33B6}"/>
                  </a:ext>
                </a:extLst>
              </p14:cNvPr>
              <p14:cNvContentPartPr/>
              <p14:nvPr/>
            </p14:nvContentPartPr>
            <p14:xfrm>
              <a:off x="2125640" y="4195600"/>
              <a:ext cx="6840" cy="31680"/>
            </p14:xfrm>
          </p:contentPart>
        </mc:Choice>
        <mc:Fallback xmlns="">
          <p:pic>
            <p:nvPicPr>
              <p:cNvPr id="64" name="Ink 63">
                <a:extLst>
                  <a:ext uri="{FF2B5EF4-FFF2-40B4-BE49-F238E27FC236}">
                    <a16:creationId xmlns:a16="http://schemas.microsoft.com/office/drawing/2014/main" id="{BE58D80E-1291-FEEF-78ED-C0D6ED7D33B6}"/>
                  </a:ext>
                </a:extLst>
              </p:cNvPr>
              <p:cNvPicPr/>
              <p:nvPr/>
            </p:nvPicPr>
            <p:blipFill>
              <a:blip r:embed="rId61"/>
              <a:stretch>
                <a:fillRect/>
              </a:stretch>
            </p:blipFill>
            <p:spPr>
              <a:xfrm>
                <a:off x="2119520" y="4189480"/>
                <a:ext cx="19080" cy="4392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66" name="Ink 65">
                <a:extLst>
                  <a:ext uri="{FF2B5EF4-FFF2-40B4-BE49-F238E27FC236}">
                    <a16:creationId xmlns:a16="http://schemas.microsoft.com/office/drawing/2014/main" id="{01D8417B-96C0-CDE1-4913-20D49540DBF0}"/>
                  </a:ext>
                </a:extLst>
              </p14:cNvPr>
              <p14:cNvContentPartPr/>
              <p14:nvPr/>
            </p14:nvContentPartPr>
            <p14:xfrm>
              <a:off x="2745200" y="4524280"/>
              <a:ext cx="360" cy="360"/>
            </p14:xfrm>
          </p:contentPart>
        </mc:Choice>
        <mc:Fallback xmlns="">
          <p:pic>
            <p:nvPicPr>
              <p:cNvPr id="66" name="Ink 65">
                <a:extLst>
                  <a:ext uri="{FF2B5EF4-FFF2-40B4-BE49-F238E27FC236}">
                    <a16:creationId xmlns:a16="http://schemas.microsoft.com/office/drawing/2014/main" id="{01D8417B-96C0-CDE1-4913-20D49540DBF0}"/>
                  </a:ext>
                </a:extLst>
              </p:cNvPr>
              <p:cNvPicPr/>
              <p:nvPr/>
            </p:nvPicPr>
            <p:blipFill>
              <a:blip r:embed="rId39"/>
              <a:stretch>
                <a:fillRect/>
              </a:stretch>
            </p:blipFill>
            <p:spPr>
              <a:xfrm>
                <a:off x="2739080" y="451816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67" name="Ink 66">
                <a:extLst>
                  <a:ext uri="{FF2B5EF4-FFF2-40B4-BE49-F238E27FC236}">
                    <a16:creationId xmlns:a16="http://schemas.microsoft.com/office/drawing/2014/main" id="{B18BE5FA-E898-C134-AB17-0D4810CB5FC9}"/>
                  </a:ext>
                </a:extLst>
              </p14:cNvPr>
              <p14:cNvContentPartPr/>
              <p14:nvPr/>
            </p14:nvContentPartPr>
            <p14:xfrm>
              <a:off x="2745200" y="4512400"/>
              <a:ext cx="33840" cy="57600"/>
            </p14:xfrm>
          </p:contentPart>
        </mc:Choice>
        <mc:Fallback xmlns="">
          <p:pic>
            <p:nvPicPr>
              <p:cNvPr id="67" name="Ink 66">
                <a:extLst>
                  <a:ext uri="{FF2B5EF4-FFF2-40B4-BE49-F238E27FC236}">
                    <a16:creationId xmlns:a16="http://schemas.microsoft.com/office/drawing/2014/main" id="{B18BE5FA-E898-C134-AB17-0D4810CB5FC9}"/>
                  </a:ext>
                </a:extLst>
              </p:cNvPr>
              <p:cNvPicPr/>
              <p:nvPr/>
            </p:nvPicPr>
            <p:blipFill>
              <a:blip r:embed="rId64"/>
              <a:stretch>
                <a:fillRect/>
              </a:stretch>
            </p:blipFill>
            <p:spPr>
              <a:xfrm>
                <a:off x="2739080" y="4506280"/>
                <a:ext cx="46080" cy="6984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68" name="Ink 67">
                <a:extLst>
                  <a:ext uri="{FF2B5EF4-FFF2-40B4-BE49-F238E27FC236}">
                    <a16:creationId xmlns:a16="http://schemas.microsoft.com/office/drawing/2014/main" id="{8FDEF0A7-8E90-0472-90EF-F3772AD2B454}"/>
                  </a:ext>
                </a:extLst>
              </p14:cNvPr>
              <p14:cNvContentPartPr/>
              <p14:nvPr/>
            </p14:nvContentPartPr>
            <p14:xfrm>
              <a:off x="2786600" y="4419880"/>
              <a:ext cx="4320" cy="43920"/>
            </p14:xfrm>
          </p:contentPart>
        </mc:Choice>
        <mc:Fallback xmlns="">
          <p:pic>
            <p:nvPicPr>
              <p:cNvPr id="68" name="Ink 67">
                <a:extLst>
                  <a:ext uri="{FF2B5EF4-FFF2-40B4-BE49-F238E27FC236}">
                    <a16:creationId xmlns:a16="http://schemas.microsoft.com/office/drawing/2014/main" id="{8FDEF0A7-8E90-0472-90EF-F3772AD2B454}"/>
                  </a:ext>
                </a:extLst>
              </p:cNvPr>
              <p:cNvPicPr/>
              <p:nvPr/>
            </p:nvPicPr>
            <p:blipFill>
              <a:blip r:embed="rId66"/>
              <a:stretch>
                <a:fillRect/>
              </a:stretch>
            </p:blipFill>
            <p:spPr>
              <a:xfrm>
                <a:off x="2780480" y="4413760"/>
                <a:ext cx="16560" cy="5616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69" name="Ink 68">
                <a:extLst>
                  <a:ext uri="{FF2B5EF4-FFF2-40B4-BE49-F238E27FC236}">
                    <a16:creationId xmlns:a16="http://schemas.microsoft.com/office/drawing/2014/main" id="{621191F4-686D-B199-9F51-CFE4E8E0B737}"/>
                  </a:ext>
                </a:extLst>
              </p14:cNvPr>
              <p14:cNvContentPartPr/>
              <p14:nvPr/>
            </p14:nvContentPartPr>
            <p14:xfrm>
              <a:off x="2787320" y="4261120"/>
              <a:ext cx="7920" cy="62640"/>
            </p14:xfrm>
          </p:contentPart>
        </mc:Choice>
        <mc:Fallback xmlns="">
          <p:pic>
            <p:nvPicPr>
              <p:cNvPr id="69" name="Ink 68">
                <a:extLst>
                  <a:ext uri="{FF2B5EF4-FFF2-40B4-BE49-F238E27FC236}">
                    <a16:creationId xmlns:a16="http://schemas.microsoft.com/office/drawing/2014/main" id="{621191F4-686D-B199-9F51-CFE4E8E0B737}"/>
                  </a:ext>
                </a:extLst>
              </p:cNvPr>
              <p:cNvPicPr/>
              <p:nvPr/>
            </p:nvPicPr>
            <p:blipFill>
              <a:blip r:embed="rId68"/>
              <a:stretch>
                <a:fillRect/>
              </a:stretch>
            </p:blipFill>
            <p:spPr>
              <a:xfrm>
                <a:off x="2781200" y="4255000"/>
                <a:ext cx="20160" cy="7488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70" name="Ink 69">
                <a:extLst>
                  <a:ext uri="{FF2B5EF4-FFF2-40B4-BE49-F238E27FC236}">
                    <a16:creationId xmlns:a16="http://schemas.microsoft.com/office/drawing/2014/main" id="{ED7B13E3-FCA3-9144-C26F-5B40C71446E7}"/>
                  </a:ext>
                </a:extLst>
              </p14:cNvPr>
              <p14:cNvContentPartPr/>
              <p14:nvPr/>
            </p14:nvContentPartPr>
            <p14:xfrm>
              <a:off x="2798480" y="4122160"/>
              <a:ext cx="4320" cy="45000"/>
            </p14:xfrm>
          </p:contentPart>
        </mc:Choice>
        <mc:Fallback xmlns="">
          <p:pic>
            <p:nvPicPr>
              <p:cNvPr id="70" name="Ink 69">
                <a:extLst>
                  <a:ext uri="{FF2B5EF4-FFF2-40B4-BE49-F238E27FC236}">
                    <a16:creationId xmlns:a16="http://schemas.microsoft.com/office/drawing/2014/main" id="{ED7B13E3-FCA3-9144-C26F-5B40C71446E7}"/>
                  </a:ext>
                </a:extLst>
              </p:cNvPr>
              <p:cNvPicPr/>
              <p:nvPr/>
            </p:nvPicPr>
            <p:blipFill>
              <a:blip r:embed="rId70"/>
              <a:stretch>
                <a:fillRect/>
              </a:stretch>
            </p:blipFill>
            <p:spPr>
              <a:xfrm>
                <a:off x="2792360" y="4116040"/>
                <a:ext cx="16560" cy="5724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71" name="Ink 70">
                <a:extLst>
                  <a:ext uri="{FF2B5EF4-FFF2-40B4-BE49-F238E27FC236}">
                    <a16:creationId xmlns:a16="http://schemas.microsoft.com/office/drawing/2014/main" id="{249C378E-FB31-3CCF-426B-7EA2B11811C3}"/>
                  </a:ext>
                </a:extLst>
              </p14:cNvPr>
              <p14:cNvContentPartPr/>
              <p14:nvPr/>
            </p14:nvContentPartPr>
            <p14:xfrm>
              <a:off x="2814320" y="3972760"/>
              <a:ext cx="6480" cy="50760"/>
            </p14:xfrm>
          </p:contentPart>
        </mc:Choice>
        <mc:Fallback xmlns="">
          <p:pic>
            <p:nvPicPr>
              <p:cNvPr id="71" name="Ink 70">
                <a:extLst>
                  <a:ext uri="{FF2B5EF4-FFF2-40B4-BE49-F238E27FC236}">
                    <a16:creationId xmlns:a16="http://schemas.microsoft.com/office/drawing/2014/main" id="{249C378E-FB31-3CCF-426B-7EA2B11811C3}"/>
                  </a:ext>
                </a:extLst>
              </p:cNvPr>
              <p:cNvPicPr/>
              <p:nvPr/>
            </p:nvPicPr>
            <p:blipFill>
              <a:blip r:embed="rId72"/>
              <a:stretch>
                <a:fillRect/>
              </a:stretch>
            </p:blipFill>
            <p:spPr>
              <a:xfrm>
                <a:off x="2808200" y="3966640"/>
                <a:ext cx="18720" cy="6300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72" name="Ink 71">
                <a:extLst>
                  <a:ext uri="{FF2B5EF4-FFF2-40B4-BE49-F238E27FC236}">
                    <a16:creationId xmlns:a16="http://schemas.microsoft.com/office/drawing/2014/main" id="{A0046F29-759D-CCBA-2D21-2C3E8EAB7D61}"/>
                  </a:ext>
                </a:extLst>
              </p14:cNvPr>
              <p14:cNvContentPartPr/>
              <p14:nvPr/>
            </p14:nvContentPartPr>
            <p14:xfrm>
              <a:off x="2816480" y="3812200"/>
              <a:ext cx="8280" cy="59760"/>
            </p14:xfrm>
          </p:contentPart>
        </mc:Choice>
        <mc:Fallback xmlns="">
          <p:pic>
            <p:nvPicPr>
              <p:cNvPr id="72" name="Ink 71">
                <a:extLst>
                  <a:ext uri="{FF2B5EF4-FFF2-40B4-BE49-F238E27FC236}">
                    <a16:creationId xmlns:a16="http://schemas.microsoft.com/office/drawing/2014/main" id="{A0046F29-759D-CCBA-2D21-2C3E8EAB7D61}"/>
                  </a:ext>
                </a:extLst>
              </p:cNvPr>
              <p:cNvPicPr/>
              <p:nvPr/>
            </p:nvPicPr>
            <p:blipFill>
              <a:blip r:embed="rId74"/>
              <a:stretch>
                <a:fillRect/>
              </a:stretch>
            </p:blipFill>
            <p:spPr>
              <a:xfrm>
                <a:off x="2810360" y="3806080"/>
                <a:ext cx="2052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95" name="Ink 94">
                <a:extLst>
                  <a:ext uri="{FF2B5EF4-FFF2-40B4-BE49-F238E27FC236}">
                    <a16:creationId xmlns:a16="http://schemas.microsoft.com/office/drawing/2014/main" id="{D0EAE3F5-60D6-7A06-152C-C77EF2053FE8}"/>
                  </a:ext>
                </a:extLst>
              </p14:cNvPr>
              <p14:cNvContentPartPr/>
              <p14:nvPr/>
            </p14:nvContentPartPr>
            <p14:xfrm>
              <a:off x="2094320" y="4160680"/>
              <a:ext cx="55800" cy="59400"/>
            </p14:xfrm>
          </p:contentPart>
        </mc:Choice>
        <mc:Fallback xmlns="">
          <p:pic>
            <p:nvPicPr>
              <p:cNvPr id="95" name="Ink 94">
                <a:extLst>
                  <a:ext uri="{FF2B5EF4-FFF2-40B4-BE49-F238E27FC236}">
                    <a16:creationId xmlns:a16="http://schemas.microsoft.com/office/drawing/2014/main" id="{D0EAE3F5-60D6-7A06-152C-C77EF2053FE8}"/>
                  </a:ext>
                </a:extLst>
              </p:cNvPr>
              <p:cNvPicPr/>
              <p:nvPr/>
            </p:nvPicPr>
            <p:blipFill>
              <a:blip r:embed="rId76"/>
              <a:stretch>
                <a:fillRect/>
              </a:stretch>
            </p:blipFill>
            <p:spPr>
              <a:xfrm>
                <a:off x="2088200" y="4154560"/>
                <a:ext cx="68040" cy="7164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96" name="Ink 95">
                <a:extLst>
                  <a:ext uri="{FF2B5EF4-FFF2-40B4-BE49-F238E27FC236}">
                    <a16:creationId xmlns:a16="http://schemas.microsoft.com/office/drawing/2014/main" id="{E98461D4-95D4-C6B2-8139-156C2EDEEE08}"/>
                  </a:ext>
                </a:extLst>
              </p14:cNvPr>
              <p14:cNvContentPartPr/>
              <p14:nvPr/>
            </p14:nvContentPartPr>
            <p14:xfrm>
              <a:off x="2108720" y="3408640"/>
              <a:ext cx="722160" cy="788760"/>
            </p14:xfrm>
          </p:contentPart>
        </mc:Choice>
        <mc:Fallback xmlns="">
          <p:pic>
            <p:nvPicPr>
              <p:cNvPr id="96" name="Ink 95">
                <a:extLst>
                  <a:ext uri="{FF2B5EF4-FFF2-40B4-BE49-F238E27FC236}">
                    <a16:creationId xmlns:a16="http://schemas.microsoft.com/office/drawing/2014/main" id="{E98461D4-95D4-C6B2-8139-156C2EDEEE08}"/>
                  </a:ext>
                </a:extLst>
              </p:cNvPr>
              <p:cNvPicPr/>
              <p:nvPr/>
            </p:nvPicPr>
            <p:blipFill>
              <a:blip r:embed="rId78"/>
              <a:stretch>
                <a:fillRect/>
              </a:stretch>
            </p:blipFill>
            <p:spPr>
              <a:xfrm>
                <a:off x="2102600" y="3402520"/>
                <a:ext cx="734400" cy="801000"/>
              </a:xfrm>
              <a:prstGeom prst="rect">
                <a:avLst/>
              </a:prstGeom>
            </p:spPr>
          </p:pic>
        </mc:Fallback>
      </mc:AlternateContent>
      <p:grpSp>
        <p:nvGrpSpPr>
          <p:cNvPr id="121" name="Group 120">
            <a:extLst>
              <a:ext uri="{FF2B5EF4-FFF2-40B4-BE49-F238E27FC236}">
                <a16:creationId xmlns:a16="http://schemas.microsoft.com/office/drawing/2014/main" id="{CF64943F-7129-24C1-08AF-FBBA1B35223E}"/>
              </a:ext>
            </a:extLst>
          </p:cNvPr>
          <p:cNvGrpSpPr/>
          <p:nvPr/>
        </p:nvGrpSpPr>
        <p:grpSpPr>
          <a:xfrm>
            <a:off x="2474120" y="3824800"/>
            <a:ext cx="6480" cy="68760"/>
            <a:chOff x="2474120" y="3824800"/>
            <a:chExt cx="6480" cy="68760"/>
          </a:xfrm>
        </p:grpSpPr>
        <mc:AlternateContent xmlns:mc="http://schemas.openxmlformats.org/markup-compatibility/2006" xmlns:p14="http://schemas.microsoft.com/office/powerpoint/2010/main">
          <mc:Choice Requires="p14">
            <p:contentPart p14:bwMode="auto" r:id="rId79">
              <p14:nvContentPartPr>
                <p14:cNvPr id="118" name="Ink 117">
                  <a:extLst>
                    <a:ext uri="{FF2B5EF4-FFF2-40B4-BE49-F238E27FC236}">
                      <a16:creationId xmlns:a16="http://schemas.microsoft.com/office/drawing/2014/main" id="{F1A739BA-606A-7CC9-55E5-DF2550758968}"/>
                    </a:ext>
                  </a:extLst>
                </p14:cNvPr>
                <p14:cNvContentPartPr/>
                <p14:nvPr/>
              </p14:nvContentPartPr>
              <p14:xfrm>
                <a:off x="2478080" y="3824800"/>
                <a:ext cx="2160" cy="3960"/>
              </p14:xfrm>
            </p:contentPart>
          </mc:Choice>
          <mc:Fallback xmlns="">
            <p:pic>
              <p:nvPicPr>
                <p:cNvPr id="118" name="Ink 117">
                  <a:extLst>
                    <a:ext uri="{FF2B5EF4-FFF2-40B4-BE49-F238E27FC236}">
                      <a16:creationId xmlns:a16="http://schemas.microsoft.com/office/drawing/2014/main" id="{F1A739BA-606A-7CC9-55E5-DF2550758968}"/>
                    </a:ext>
                  </a:extLst>
                </p:cNvPr>
                <p:cNvPicPr/>
                <p:nvPr/>
              </p:nvPicPr>
              <p:blipFill>
                <a:blip r:embed="rId80"/>
                <a:stretch>
                  <a:fillRect/>
                </a:stretch>
              </p:blipFill>
              <p:spPr>
                <a:xfrm>
                  <a:off x="2471960" y="3818680"/>
                  <a:ext cx="1440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119" name="Ink 118">
                  <a:extLst>
                    <a:ext uri="{FF2B5EF4-FFF2-40B4-BE49-F238E27FC236}">
                      <a16:creationId xmlns:a16="http://schemas.microsoft.com/office/drawing/2014/main" id="{B63756B9-8E65-CCCC-FEBD-34CB839D8030}"/>
                    </a:ext>
                  </a:extLst>
                </p14:cNvPr>
                <p14:cNvContentPartPr/>
                <p14:nvPr/>
              </p14:nvContentPartPr>
              <p14:xfrm>
                <a:off x="2480240" y="3828400"/>
                <a:ext cx="360" cy="360"/>
              </p14:xfrm>
            </p:contentPart>
          </mc:Choice>
          <mc:Fallback xmlns="">
            <p:pic>
              <p:nvPicPr>
                <p:cNvPr id="119" name="Ink 118">
                  <a:extLst>
                    <a:ext uri="{FF2B5EF4-FFF2-40B4-BE49-F238E27FC236}">
                      <a16:creationId xmlns:a16="http://schemas.microsoft.com/office/drawing/2014/main" id="{B63756B9-8E65-CCCC-FEBD-34CB839D8030}"/>
                    </a:ext>
                  </a:extLst>
                </p:cNvPr>
                <p:cNvPicPr/>
                <p:nvPr/>
              </p:nvPicPr>
              <p:blipFill>
                <a:blip r:embed="rId39"/>
                <a:stretch>
                  <a:fillRect/>
                </a:stretch>
              </p:blipFill>
              <p:spPr>
                <a:xfrm>
                  <a:off x="2474120" y="382228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120" name="Ink 119">
                  <a:extLst>
                    <a:ext uri="{FF2B5EF4-FFF2-40B4-BE49-F238E27FC236}">
                      <a16:creationId xmlns:a16="http://schemas.microsoft.com/office/drawing/2014/main" id="{11E22E9E-5A5D-129F-D5AC-0E6483FA93B2}"/>
                    </a:ext>
                  </a:extLst>
                </p14:cNvPr>
                <p14:cNvContentPartPr/>
                <p14:nvPr/>
              </p14:nvContentPartPr>
              <p14:xfrm>
                <a:off x="2474120" y="3828400"/>
                <a:ext cx="6120" cy="65160"/>
              </p14:xfrm>
            </p:contentPart>
          </mc:Choice>
          <mc:Fallback xmlns="">
            <p:pic>
              <p:nvPicPr>
                <p:cNvPr id="120" name="Ink 119">
                  <a:extLst>
                    <a:ext uri="{FF2B5EF4-FFF2-40B4-BE49-F238E27FC236}">
                      <a16:creationId xmlns:a16="http://schemas.microsoft.com/office/drawing/2014/main" id="{11E22E9E-5A5D-129F-D5AC-0E6483FA93B2}"/>
                    </a:ext>
                  </a:extLst>
                </p:cNvPr>
                <p:cNvPicPr/>
                <p:nvPr/>
              </p:nvPicPr>
              <p:blipFill>
                <a:blip r:embed="rId83"/>
                <a:stretch>
                  <a:fillRect/>
                </a:stretch>
              </p:blipFill>
              <p:spPr>
                <a:xfrm>
                  <a:off x="2468000" y="3822280"/>
                  <a:ext cx="18360" cy="77400"/>
                </a:xfrm>
                <a:prstGeom prst="rect">
                  <a:avLst/>
                </a:prstGeom>
              </p:spPr>
            </p:pic>
          </mc:Fallback>
        </mc:AlternateContent>
      </p:grpSp>
      <p:grpSp>
        <p:nvGrpSpPr>
          <p:cNvPr id="129" name="Group 128">
            <a:extLst>
              <a:ext uri="{FF2B5EF4-FFF2-40B4-BE49-F238E27FC236}">
                <a16:creationId xmlns:a16="http://schemas.microsoft.com/office/drawing/2014/main" id="{73907F64-EF97-1EBA-143A-4CAB248F513D}"/>
              </a:ext>
            </a:extLst>
          </p:cNvPr>
          <p:cNvGrpSpPr/>
          <p:nvPr/>
        </p:nvGrpSpPr>
        <p:grpSpPr>
          <a:xfrm>
            <a:off x="2373320" y="4573600"/>
            <a:ext cx="186120" cy="275040"/>
            <a:chOff x="2373320" y="4573600"/>
            <a:chExt cx="186120" cy="275040"/>
          </a:xfrm>
        </p:grpSpPr>
        <mc:AlternateContent xmlns:mc="http://schemas.openxmlformats.org/markup-compatibility/2006" xmlns:p14="http://schemas.microsoft.com/office/powerpoint/2010/main">
          <mc:Choice Requires="p14">
            <p:contentPart p14:bwMode="auto" r:id="rId84">
              <p14:nvContentPartPr>
                <p14:cNvPr id="122" name="Ink 121">
                  <a:extLst>
                    <a:ext uri="{FF2B5EF4-FFF2-40B4-BE49-F238E27FC236}">
                      <a16:creationId xmlns:a16="http://schemas.microsoft.com/office/drawing/2014/main" id="{02B667D0-BD64-FA16-7DFF-E91B7EFD89DB}"/>
                    </a:ext>
                  </a:extLst>
                </p14:cNvPr>
                <p14:cNvContentPartPr/>
                <p14:nvPr/>
              </p14:nvContentPartPr>
              <p14:xfrm>
                <a:off x="2464400" y="4573600"/>
                <a:ext cx="4320" cy="71280"/>
              </p14:xfrm>
            </p:contentPart>
          </mc:Choice>
          <mc:Fallback xmlns="">
            <p:pic>
              <p:nvPicPr>
                <p:cNvPr id="122" name="Ink 121">
                  <a:extLst>
                    <a:ext uri="{FF2B5EF4-FFF2-40B4-BE49-F238E27FC236}">
                      <a16:creationId xmlns:a16="http://schemas.microsoft.com/office/drawing/2014/main" id="{02B667D0-BD64-FA16-7DFF-E91B7EFD89DB}"/>
                    </a:ext>
                  </a:extLst>
                </p:cNvPr>
                <p:cNvPicPr/>
                <p:nvPr/>
              </p:nvPicPr>
              <p:blipFill>
                <a:blip r:embed="rId85"/>
                <a:stretch>
                  <a:fillRect/>
                </a:stretch>
              </p:blipFill>
              <p:spPr>
                <a:xfrm>
                  <a:off x="2458280" y="4567480"/>
                  <a:ext cx="16560" cy="8352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123" name="Ink 122">
                  <a:extLst>
                    <a:ext uri="{FF2B5EF4-FFF2-40B4-BE49-F238E27FC236}">
                      <a16:creationId xmlns:a16="http://schemas.microsoft.com/office/drawing/2014/main" id="{5C4E5460-99FA-D0A4-7CB8-11D7CF2BEBD5}"/>
                    </a:ext>
                  </a:extLst>
                </p14:cNvPr>
                <p14:cNvContentPartPr/>
                <p14:nvPr/>
              </p14:nvContentPartPr>
              <p14:xfrm>
                <a:off x="2436680" y="4726600"/>
                <a:ext cx="7920" cy="115200"/>
              </p14:xfrm>
            </p:contentPart>
          </mc:Choice>
          <mc:Fallback xmlns="">
            <p:pic>
              <p:nvPicPr>
                <p:cNvPr id="123" name="Ink 122">
                  <a:extLst>
                    <a:ext uri="{FF2B5EF4-FFF2-40B4-BE49-F238E27FC236}">
                      <a16:creationId xmlns:a16="http://schemas.microsoft.com/office/drawing/2014/main" id="{5C4E5460-99FA-D0A4-7CB8-11D7CF2BEBD5}"/>
                    </a:ext>
                  </a:extLst>
                </p:cNvPr>
                <p:cNvPicPr/>
                <p:nvPr/>
              </p:nvPicPr>
              <p:blipFill>
                <a:blip r:embed="rId87"/>
                <a:stretch>
                  <a:fillRect/>
                </a:stretch>
              </p:blipFill>
              <p:spPr>
                <a:xfrm>
                  <a:off x="2430560" y="4720480"/>
                  <a:ext cx="20160" cy="12744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124" name="Ink 123">
                  <a:extLst>
                    <a:ext uri="{FF2B5EF4-FFF2-40B4-BE49-F238E27FC236}">
                      <a16:creationId xmlns:a16="http://schemas.microsoft.com/office/drawing/2014/main" id="{37944536-1F3F-672C-A133-60B2ED36053F}"/>
                    </a:ext>
                  </a:extLst>
                </p14:cNvPr>
                <p14:cNvContentPartPr/>
                <p14:nvPr/>
              </p14:nvContentPartPr>
              <p14:xfrm>
                <a:off x="2373320" y="4682680"/>
                <a:ext cx="137880" cy="40680"/>
              </p14:xfrm>
            </p:contentPart>
          </mc:Choice>
          <mc:Fallback xmlns="">
            <p:pic>
              <p:nvPicPr>
                <p:cNvPr id="124" name="Ink 123">
                  <a:extLst>
                    <a:ext uri="{FF2B5EF4-FFF2-40B4-BE49-F238E27FC236}">
                      <a16:creationId xmlns:a16="http://schemas.microsoft.com/office/drawing/2014/main" id="{37944536-1F3F-672C-A133-60B2ED36053F}"/>
                    </a:ext>
                  </a:extLst>
                </p:cNvPr>
                <p:cNvPicPr/>
                <p:nvPr/>
              </p:nvPicPr>
              <p:blipFill>
                <a:blip r:embed="rId89"/>
                <a:stretch>
                  <a:fillRect/>
                </a:stretch>
              </p:blipFill>
              <p:spPr>
                <a:xfrm>
                  <a:off x="2367200" y="4676560"/>
                  <a:ext cx="150120" cy="5292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126" name="Ink 125">
                  <a:extLst>
                    <a:ext uri="{FF2B5EF4-FFF2-40B4-BE49-F238E27FC236}">
                      <a16:creationId xmlns:a16="http://schemas.microsoft.com/office/drawing/2014/main" id="{6D41BECC-17C1-109C-B9F7-0C49E2ACA109}"/>
                    </a:ext>
                  </a:extLst>
                </p14:cNvPr>
                <p14:cNvContentPartPr/>
                <p14:nvPr/>
              </p14:nvContentPartPr>
              <p14:xfrm>
                <a:off x="2436680" y="4700680"/>
                <a:ext cx="5400" cy="42840"/>
              </p14:xfrm>
            </p:contentPart>
          </mc:Choice>
          <mc:Fallback xmlns="">
            <p:pic>
              <p:nvPicPr>
                <p:cNvPr id="126" name="Ink 125">
                  <a:extLst>
                    <a:ext uri="{FF2B5EF4-FFF2-40B4-BE49-F238E27FC236}">
                      <a16:creationId xmlns:a16="http://schemas.microsoft.com/office/drawing/2014/main" id="{6D41BECC-17C1-109C-B9F7-0C49E2ACA109}"/>
                    </a:ext>
                  </a:extLst>
                </p:cNvPr>
                <p:cNvPicPr/>
                <p:nvPr/>
              </p:nvPicPr>
              <p:blipFill>
                <a:blip r:embed="rId91"/>
                <a:stretch>
                  <a:fillRect/>
                </a:stretch>
              </p:blipFill>
              <p:spPr>
                <a:xfrm>
                  <a:off x="2430560" y="4694560"/>
                  <a:ext cx="17640" cy="5508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128" name="Ink 127">
                  <a:extLst>
                    <a:ext uri="{FF2B5EF4-FFF2-40B4-BE49-F238E27FC236}">
                      <a16:creationId xmlns:a16="http://schemas.microsoft.com/office/drawing/2014/main" id="{783624C0-9F77-6E42-11C6-21878B4AEDD6}"/>
                    </a:ext>
                  </a:extLst>
                </p14:cNvPr>
                <p14:cNvContentPartPr/>
                <p14:nvPr/>
              </p14:nvContentPartPr>
              <p14:xfrm>
                <a:off x="2479880" y="4754680"/>
                <a:ext cx="79560" cy="93960"/>
              </p14:xfrm>
            </p:contentPart>
          </mc:Choice>
          <mc:Fallback xmlns="">
            <p:pic>
              <p:nvPicPr>
                <p:cNvPr id="128" name="Ink 127">
                  <a:extLst>
                    <a:ext uri="{FF2B5EF4-FFF2-40B4-BE49-F238E27FC236}">
                      <a16:creationId xmlns:a16="http://schemas.microsoft.com/office/drawing/2014/main" id="{783624C0-9F77-6E42-11C6-21878B4AEDD6}"/>
                    </a:ext>
                  </a:extLst>
                </p:cNvPr>
                <p:cNvPicPr/>
                <p:nvPr/>
              </p:nvPicPr>
              <p:blipFill>
                <a:blip r:embed="rId93"/>
                <a:stretch>
                  <a:fillRect/>
                </a:stretch>
              </p:blipFill>
              <p:spPr>
                <a:xfrm>
                  <a:off x="2473760" y="4748560"/>
                  <a:ext cx="91800" cy="106200"/>
                </a:xfrm>
                <a:prstGeom prst="rect">
                  <a:avLst/>
                </a:prstGeom>
              </p:spPr>
            </p:pic>
          </mc:Fallback>
        </mc:AlternateContent>
      </p:grpSp>
      <p:grpSp>
        <p:nvGrpSpPr>
          <p:cNvPr id="137" name="Group 136">
            <a:extLst>
              <a:ext uri="{FF2B5EF4-FFF2-40B4-BE49-F238E27FC236}">
                <a16:creationId xmlns:a16="http://schemas.microsoft.com/office/drawing/2014/main" id="{C11785ED-76D1-611C-3E96-0BD38A2A32F7}"/>
              </a:ext>
            </a:extLst>
          </p:cNvPr>
          <p:cNvGrpSpPr/>
          <p:nvPr/>
        </p:nvGrpSpPr>
        <p:grpSpPr>
          <a:xfrm>
            <a:off x="1685000" y="3336280"/>
            <a:ext cx="1220760" cy="396000"/>
            <a:chOff x="1685000" y="3336280"/>
            <a:chExt cx="1220760" cy="396000"/>
          </a:xfrm>
        </p:grpSpPr>
        <mc:AlternateContent xmlns:mc="http://schemas.openxmlformats.org/markup-compatibility/2006" xmlns:p14="http://schemas.microsoft.com/office/powerpoint/2010/main">
          <mc:Choice Requires="p14">
            <p:contentPart p14:bwMode="auto" r:id="rId94">
              <p14:nvContentPartPr>
                <p14:cNvPr id="73" name="Ink 72">
                  <a:extLst>
                    <a:ext uri="{FF2B5EF4-FFF2-40B4-BE49-F238E27FC236}">
                      <a16:creationId xmlns:a16="http://schemas.microsoft.com/office/drawing/2014/main" id="{C733CC46-7E40-03E5-3121-0291318C62FE}"/>
                    </a:ext>
                  </a:extLst>
                </p14:cNvPr>
                <p14:cNvContentPartPr/>
                <p14:nvPr/>
              </p14:nvContentPartPr>
              <p14:xfrm>
                <a:off x="2804240" y="3675400"/>
                <a:ext cx="14760" cy="56880"/>
              </p14:xfrm>
            </p:contentPart>
          </mc:Choice>
          <mc:Fallback xmlns="">
            <p:pic>
              <p:nvPicPr>
                <p:cNvPr id="73" name="Ink 72">
                  <a:extLst>
                    <a:ext uri="{FF2B5EF4-FFF2-40B4-BE49-F238E27FC236}">
                      <a16:creationId xmlns:a16="http://schemas.microsoft.com/office/drawing/2014/main" id="{C733CC46-7E40-03E5-3121-0291318C62FE}"/>
                    </a:ext>
                  </a:extLst>
                </p:cNvPr>
                <p:cNvPicPr/>
                <p:nvPr/>
              </p:nvPicPr>
              <p:blipFill>
                <a:blip r:embed="rId95"/>
                <a:stretch>
                  <a:fillRect/>
                </a:stretch>
              </p:blipFill>
              <p:spPr>
                <a:xfrm>
                  <a:off x="2798120" y="3669280"/>
                  <a:ext cx="27000" cy="6912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74" name="Ink 73">
                  <a:extLst>
                    <a:ext uri="{FF2B5EF4-FFF2-40B4-BE49-F238E27FC236}">
                      <a16:creationId xmlns:a16="http://schemas.microsoft.com/office/drawing/2014/main" id="{6EAE37EA-6A81-0420-D4A5-FA56FC383D5E}"/>
                    </a:ext>
                  </a:extLst>
                </p14:cNvPr>
                <p14:cNvContentPartPr/>
                <p14:nvPr/>
              </p14:nvContentPartPr>
              <p14:xfrm>
                <a:off x="2774720" y="3583600"/>
                <a:ext cx="4320" cy="25200"/>
              </p14:xfrm>
            </p:contentPart>
          </mc:Choice>
          <mc:Fallback xmlns="">
            <p:pic>
              <p:nvPicPr>
                <p:cNvPr id="74" name="Ink 73">
                  <a:extLst>
                    <a:ext uri="{FF2B5EF4-FFF2-40B4-BE49-F238E27FC236}">
                      <a16:creationId xmlns:a16="http://schemas.microsoft.com/office/drawing/2014/main" id="{6EAE37EA-6A81-0420-D4A5-FA56FC383D5E}"/>
                    </a:ext>
                  </a:extLst>
                </p:cNvPr>
                <p:cNvPicPr/>
                <p:nvPr/>
              </p:nvPicPr>
              <p:blipFill>
                <a:blip r:embed="rId97"/>
                <a:stretch>
                  <a:fillRect/>
                </a:stretch>
              </p:blipFill>
              <p:spPr>
                <a:xfrm>
                  <a:off x="2768600" y="3577480"/>
                  <a:ext cx="16560" cy="3744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75" name="Ink 74">
                  <a:extLst>
                    <a:ext uri="{FF2B5EF4-FFF2-40B4-BE49-F238E27FC236}">
                      <a16:creationId xmlns:a16="http://schemas.microsoft.com/office/drawing/2014/main" id="{AD8BBF64-AC48-D73B-3587-8C5DECF7DB80}"/>
                    </a:ext>
                  </a:extLst>
                </p14:cNvPr>
                <p14:cNvContentPartPr/>
                <p14:nvPr/>
              </p14:nvContentPartPr>
              <p14:xfrm>
                <a:off x="2778680" y="3493600"/>
                <a:ext cx="8640" cy="30960"/>
              </p14:xfrm>
            </p:contentPart>
          </mc:Choice>
          <mc:Fallback xmlns="">
            <p:pic>
              <p:nvPicPr>
                <p:cNvPr id="75" name="Ink 74">
                  <a:extLst>
                    <a:ext uri="{FF2B5EF4-FFF2-40B4-BE49-F238E27FC236}">
                      <a16:creationId xmlns:a16="http://schemas.microsoft.com/office/drawing/2014/main" id="{AD8BBF64-AC48-D73B-3587-8C5DECF7DB80}"/>
                    </a:ext>
                  </a:extLst>
                </p:cNvPr>
                <p:cNvPicPr/>
                <p:nvPr/>
              </p:nvPicPr>
              <p:blipFill>
                <a:blip r:embed="rId99"/>
                <a:stretch>
                  <a:fillRect/>
                </a:stretch>
              </p:blipFill>
              <p:spPr>
                <a:xfrm>
                  <a:off x="2772560" y="3487480"/>
                  <a:ext cx="2088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76" name="Ink 75">
                  <a:extLst>
                    <a:ext uri="{FF2B5EF4-FFF2-40B4-BE49-F238E27FC236}">
                      <a16:creationId xmlns:a16="http://schemas.microsoft.com/office/drawing/2014/main" id="{87E98238-CBD7-C97F-F3AF-85D20953848E}"/>
                    </a:ext>
                  </a:extLst>
                </p14:cNvPr>
                <p14:cNvContentPartPr/>
                <p14:nvPr/>
              </p14:nvContentPartPr>
              <p14:xfrm>
                <a:off x="2781560" y="3432760"/>
                <a:ext cx="9000" cy="25200"/>
              </p14:xfrm>
            </p:contentPart>
          </mc:Choice>
          <mc:Fallback xmlns="">
            <p:pic>
              <p:nvPicPr>
                <p:cNvPr id="76" name="Ink 75">
                  <a:extLst>
                    <a:ext uri="{FF2B5EF4-FFF2-40B4-BE49-F238E27FC236}">
                      <a16:creationId xmlns:a16="http://schemas.microsoft.com/office/drawing/2014/main" id="{87E98238-CBD7-C97F-F3AF-85D20953848E}"/>
                    </a:ext>
                  </a:extLst>
                </p:cNvPr>
                <p:cNvPicPr/>
                <p:nvPr/>
              </p:nvPicPr>
              <p:blipFill>
                <a:blip r:embed="rId101"/>
                <a:stretch>
                  <a:fillRect/>
                </a:stretch>
              </p:blipFill>
              <p:spPr>
                <a:xfrm>
                  <a:off x="2775440" y="3426640"/>
                  <a:ext cx="21240" cy="3744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77" name="Ink 76">
                  <a:extLst>
                    <a:ext uri="{FF2B5EF4-FFF2-40B4-BE49-F238E27FC236}">
                      <a16:creationId xmlns:a16="http://schemas.microsoft.com/office/drawing/2014/main" id="{2E1CED80-5528-4D4E-F36F-EE92A2FB880A}"/>
                    </a:ext>
                  </a:extLst>
                </p14:cNvPr>
                <p14:cNvContentPartPr/>
                <p14:nvPr/>
              </p14:nvContentPartPr>
              <p14:xfrm>
                <a:off x="2801000" y="3364360"/>
                <a:ext cx="2160" cy="28080"/>
              </p14:xfrm>
            </p:contentPart>
          </mc:Choice>
          <mc:Fallback xmlns="">
            <p:pic>
              <p:nvPicPr>
                <p:cNvPr id="77" name="Ink 76">
                  <a:extLst>
                    <a:ext uri="{FF2B5EF4-FFF2-40B4-BE49-F238E27FC236}">
                      <a16:creationId xmlns:a16="http://schemas.microsoft.com/office/drawing/2014/main" id="{2E1CED80-5528-4D4E-F36F-EE92A2FB880A}"/>
                    </a:ext>
                  </a:extLst>
                </p:cNvPr>
                <p:cNvPicPr/>
                <p:nvPr/>
              </p:nvPicPr>
              <p:blipFill>
                <a:blip r:embed="rId103"/>
                <a:stretch>
                  <a:fillRect/>
                </a:stretch>
              </p:blipFill>
              <p:spPr>
                <a:xfrm>
                  <a:off x="2794880" y="3358240"/>
                  <a:ext cx="1440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78" name="Ink 77">
                  <a:extLst>
                    <a:ext uri="{FF2B5EF4-FFF2-40B4-BE49-F238E27FC236}">
                      <a16:creationId xmlns:a16="http://schemas.microsoft.com/office/drawing/2014/main" id="{6B4E39F1-B420-AC2B-091F-D2F080FBD835}"/>
                    </a:ext>
                  </a:extLst>
                </p14:cNvPr>
                <p14:cNvContentPartPr/>
                <p14:nvPr/>
              </p14:nvContentPartPr>
              <p14:xfrm>
                <a:off x="2796680" y="3336280"/>
                <a:ext cx="9000" cy="56160"/>
              </p14:xfrm>
            </p:contentPart>
          </mc:Choice>
          <mc:Fallback xmlns="">
            <p:pic>
              <p:nvPicPr>
                <p:cNvPr id="78" name="Ink 77">
                  <a:extLst>
                    <a:ext uri="{FF2B5EF4-FFF2-40B4-BE49-F238E27FC236}">
                      <a16:creationId xmlns:a16="http://schemas.microsoft.com/office/drawing/2014/main" id="{6B4E39F1-B420-AC2B-091F-D2F080FBD835}"/>
                    </a:ext>
                  </a:extLst>
                </p:cNvPr>
                <p:cNvPicPr/>
                <p:nvPr/>
              </p:nvPicPr>
              <p:blipFill>
                <a:blip r:embed="rId105"/>
                <a:stretch>
                  <a:fillRect/>
                </a:stretch>
              </p:blipFill>
              <p:spPr>
                <a:xfrm>
                  <a:off x="2790560" y="3330160"/>
                  <a:ext cx="21240" cy="6840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81" name="Ink 80">
                  <a:extLst>
                    <a:ext uri="{FF2B5EF4-FFF2-40B4-BE49-F238E27FC236}">
                      <a16:creationId xmlns:a16="http://schemas.microsoft.com/office/drawing/2014/main" id="{986B71A4-5FED-7A86-ED6F-D34DA6EDEE48}"/>
                    </a:ext>
                  </a:extLst>
                </p14:cNvPr>
                <p14:cNvContentPartPr/>
                <p14:nvPr/>
              </p14:nvContentPartPr>
              <p14:xfrm>
                <a:off x="1685000" y="3408640"/>
                <a:ext cx="360" cy="360"/>
              </p14:xfrm>
            </p:contentPart>
          </mc:Choice>
          <mc:Fallback xmlns="">
            <p:pic>
              <p:nvPicPr>
                <p:cNvPr id="81" name="Ink 80">
                  <a:extLst>
                    <a:ext uri="{FF2B5EF4-FFF2-40B4-BE49-F238E27FC236}">
                      <a16:creationId xmlns:a16="http://schemas.microsoft.com/office/drawing/2014/main" id="{986B71A4-5FED-7A86-ED6F-D34DA6EDEE48}"/>
                    </a:ext>
                  </a:extLst>
                </p:cNvPr>
                <p:cNvPicPr/>
                <p:nvPr/>
              </p:nvPicPr>
              <p:blipFill>
                <a:blip r:embed="rId39"/>
                <a:stretch>
                  <a:fillRect/>
                </a:stretch>
              </p:blipFill>
              <p:spPr>
                <a:xfrm>
                  <a:off x="1678880" y="340252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82" name="Ink 81">
                  <a:extLst>
                    <a:ext uri="{FF2B5EF4-FFF2-40B4-BE49-F238E27FC236}">
                      <a16:creationId xmlns:a16="http://schemas.microsoft.com/office/drawing/2014/main" id="{BAAE7415-1B43-24FA-AB17-EF3A104CB254}"/>
                    </a:ext>
                  </a:extLst>
                </p14:cNvPr>
                <p14:cNvContentPartPr/>
                <p14:nvPr/>
              </p14:nvContentPartPr>
              <p14:xfrm>
                <a:off x="1748360" y="3427000"/>
                <a:ext cx="55800" cy="3240"/>
              </p14:xfrm>
            </p:contentPart>
          </mc:Choice>
          <mc:Fallback xmlns="">
            <p:pic>
              <p:nvPicPr>
                <p:cNvPr id="82" name="Ink 81">
                  <a:extLst>
                    <a:ext uri="{FF2B5EF4-FFF2-40B4-BE49-F238E27FC236}">
                      <a16:creationId xmlns:a16="http://schemas.microsoft.com/office/drawing/2014/main" id="{BAAE7415-1B43-24FA-AB17-EF3A104CB254}"/>
                    </a:ext>
                  </a:extLst>
                </p:cNvPr>
                <p:cNvPicPr/>
                <p:nvPr/>
              </p:nvPicPr>
              <p:blipFill>
                <a:blip r:embed="rId108"/>
                <a:stretch>
                  <a:fillRect/>
                </a:stretch>
              </p:blipFill>
              <p:spPr>
                <a:xfrm>
                  <a:off x="1742240" y="3420880"/>
                  <a:ext cx="68040" cy="1548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83" name="Ink 82">
                  <a:extLst>
                    <a:ext uri="{FF2B5EF4-FFF2-40B4-BE49-F238E27FC236}">
                      <a16:creationId xmlns:a16="http://schemas.microsoft.com/office/drawing/2014/main" id="{B058DCD6-C37B-2C16-8258-9241A66C8DA0}"/>
                    </a:ext>
                  </a:extLst>
                </p14:cNvPr>
                <p14:cNvContentPartPr/>
                <p14:nvPr/>
              </p14:nvContentPartPr>
              <p14:xfrm>
                <a:off x="1857080" y="3436720"/>
                <a:ext cx="29520" cy="7920"/>
              </p14:xfrm>
            </p:contentPart>
          </mc:Choice>
          <mc:Fallback xmlns="">
            <p:pic>
              <p:nvPicPr>
                <p:cNvPr id="83" name="Ink 82">
                  <a:extLst>
                    <a:ext uri="{FF2B5EF4-FFF2-40B4-BE49-F238E27FC236}">
                      <a16:creationId xmlns:a16="http://schemas.microsoft.com/office/drawing/2014/main" id="{B058DCD6-C37B-2C16-8258-9241A66C8DA0}"/>
                    </a:ext>
                  </a:extLst>
                </p:cNvPr>
                <p:cNvPicPr/>
                <p:nvPr/>
              </p:nvPicPr>
              <p:blipFill>
                <a:blip r:embed="rId110"/>
                <a:stretch>
                  <a:fillRect/>
                </a:stretch>
              </p:blipFill>
              <p:spPr>
                <a:xfrm>
                  <a:off x="1850960" y="3430600"/>
                  <a:ext cx="41760" cy="2016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84" name="Ink 83">
                  <a:extLst>
                    <a:ext uri="{FF2B5EF4-FFF2-40B4-BE49-F238E27FC236}">
                      <a16:creationId xmlns:a16="http://schemas.microsoft.com/office/drawing/2014/main" id="{C21619A9-AAF9-9E13-65BB-0E87F0242C9A}"/>
                    </a:ext>
                  </a:extLst>
                </p14:cNvPr>
                <p14:cNvContentPartPr/>
                <p14:nvPr/>
              </p14:nvContentPartPr>
              <p14:xfrm>
                <a:off x="1952120" y="3424120"/>
                <a:ext cx="87480" cy="24120"/>
              </p14:xfrm>
            </p:contentPart>
          </mc:Choice>
          <mc:Fallback xmlns="">
            <p:pic>
              <p:nvPicPr>
                <p:cNvPr id="84" name="Ink 83">
                  <a:extLst>
                    <a:ext uri="{FF2B5EF4-FFF2-40B4-BE49-F238E27FC236}">
                      <a16:creationId xmlns:a16="http://schemas.microsoft.com/office/drawing/2014/main" id="{C21619A9-AAF9-9E13-65BB-0E87F0242C9A}"/>
                    </a:ext>
                  </a:extLst>
                </p:cNvPr>
                <p:cNvPicPr/>
                <p:nvPr/>
              </p:nvPicPr>
              <p:blipFill>
                <a:blip r:embed="rId112"/>
                <a:stretch>
                  <a:fillRect/>
                </a:stretch>
              </p:blipFill>
              <p:spPr>
                <a:xfrm>
                  <a:off x="1946000" y="3418000"/>
                  <a:ext cx="99720" cy="3636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85" name="Ink 84">
                  <a:extLst>
                    <a:ext uri="{FF2B5EF4-FFF2-40B4-BE49-F238E27FC236}">
                      <a16:creationId xmlns:a16="http://schemas.microsoft.com/office/drawing/2014/main" id="{3C7E3606-E950-0BBC-D836-DB059438B47D}"/>
                    </a:ext>
                  </a:extLst>
                </p14:cNvPr>
                <p14:cNvContentPartPr/>
                <p14:nvPr/>
              </p14:nvContentPartPr>
              <p14:xfrm>
                <a:off x="2078840" y="3432040"/>
                <a:ext cx="83520" cy="9360"/>
              </p14:xfrm>
            </p:contentPart>
          </mc:Choice>
          <mc:Fallback xmlns="">
            <p:pic>
              <p:nvPicPr>
                <p:cNvPr id="85" name="Ink 84">
                  <a:extLst>
                    <a:ext uri="{FF2B5EF4-FFF2-40B4-BE49-F238E27FC236}">
                      <a16:creationId xmlns:a16="http://schemas.microsoft.com/office/drawing/2014/main" id="{3C7E3606-E950-0BBC-D836-DB059438B47D}"/>
                    </a:ext>
                  </a:extLst>
                </p:cNvPr>
                <p:cNvPicPr/>
                <p:nvPr/>
              </p:nvPicPr>
              <p:blipFill>
                <a:blip r:embed="rId114"/>
                <a:stretch>
                  <a:fillRect/>
                </a:stretch>
              </p:blipFill>
              <p:spPr>
                <a:xfrm>
                  <a:off x="2072720" y="3425920"/>
                  <a:ext cx="95760" cy="2160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86" name="Ink 85">
                  <a:extLst>
                    <a:ext uri="{FF2B5EF4-FFF2-40B4-BE49-F238E27FC236}">
                      <a16:creationId xmlns:a16="http://schemas.microsoft.com/office/drawing/2014/main" id="{F588F4E9-594C-7D55-6905-176CD46692F9}"/>
                    </a:ext>
                  </a:extLst>
                </p14:cNvPr>
                <p14:cNvContentPartPr/>
                <p14:nvPr/>
              </p14:nvContentPartPr>
              <p14:xfrm>
                <a:off x="2197280" y="3430240"/>
                <a:ext cx="73440" cy="15120"/>
              </p14:xfrm>
            </p:contentPart>
          </mc:Choice>
          <mc:Fallback xmlns="">
            <p:pic>
              <p:nvPicPr>
                <p:cNvPr id="86" name="Ink 85">
                  <a:extLst>
                    <a:ext uri="{FF2B5EF4-FFF2-40B4-BE49-F238E27FC236}">
                      <a16:creationId xmlns:a16="http://schemas.microsoft.com/office/drawing/2014/main" id="{F588F4E9-594C-7D55-6905-176CD46692F9}"/>
                    </a:ext>
                  </a:extLst>
                </p:cNvPr>
                <p:cNvPicPr/>
                <p:nvPr/>
              </p:nvPicPr>
              <p:blipFill>
                <a:blip r:embed="rId116"/>
                <a:stretch>
                  <a:fillRect/>
                </a:stretch>
              </p:blipFill>
              <p:spPr>
                <a:xfrm>
                  <a:off x="2191160" y="3424120"/>
                  <a:ext cx="85680" cy="2736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87" name="Ink 86">
                  <a:extLst>
                    <a:ext uri="{FF2B5EF4-FFF2-40B4-BE49-F238E27FC236}">
                      <a16:creationId xmlns:a16="http://schemas.microsoft.com/office/drawing/2014/main" id="{BD2EF463-3FE0-21FB-BE36-B760AEF86A39}"/>
                    </a:ext>
                  </a:extLst>
                </p14:cNvPr>
                <p14:cNvContentPartPr/>
                <p14:nvPr/>
              </p14:nvContentPartPr>
              <p14:xfrm>
                <a:off x="2343800" y="3436000"/>
                <a:ext cx="45720" cy="10800"/>
              </p14:xfrm>
            </p:contentPart>
          </mc:Choice>
          <mc:Fallback xmlns="">
            <p:pic>
              <p:nvPicPr>
                <p:cNvPr id="87" name="Ink 86">
                  <a:extLst>
                    <a:ext uri="{FF2B5EF4-FFF2-40B4-BE49-F238E27FC236}">
                      <a16:creationId xmlns:a16="http://schemas.microsoft.com/office/drawing/2014/main" id="{BD2EF463-3FE0-21FB-BE36-B760AEF86A39}"/>
                    </a:ext>
                  </a:extLst>
                </p:cNvPr>
                <p:cNvPicPr/>
                <p:nvPr/>
              </p:nvPicPr>
              <p:blipFill>
                <a:blip r:embed="rId118"/>
                <a:stretch>
                  <a:fillRect/>
                </a:stretch>
              </p:blipFill>
              <p:spPr>
                <a:xfrm>
                  <a:off x="2337680" y="3429880"/>
                  <a:ext cx="57960" cy="2304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88" name="Ink 87">
                  <a:extLst>
                    <a:ext uri="{FF2B5EF4-FFF2-40B4-BE49-F238E27FC236}">
                      <a16:creationId xmlns:a16="http://schemas.microsoft.com/office/drawing/2014/main" id="{E1BAC5B1-F4A2-CDD4-E235-2FA63E067814}"/>
                    </a:ext>
                  </a:extLst>
                </p14:cNvPr>
                <p14:cNvContentPartPr/>
                <p14:nvPr/>
              </p14:nvContentPartPr>
              <p14:xfrm>
                <a:off x="2464400" y="3440320"/>
                <a:ext cx="43920" cy="12960"/>
              </p14:xfrm>
            </p:contentPart>
          </mc:Choice>
          <mc:Fallback xmlns="">
            <p:pic>
              <p:nvPicPr>
                <p:cNvPr id="88" name="Ink 87">
                  <a:extLst>
                    <a:ext uri="{FF2B5EF4-FFF2-40B4-BE49-F238E27FC236}">
                      <a16:creationId xmlns:a16="http://schemas.microsoft.com/office/drawing/2014/main" id="{E1BAC5B1-F4A2-CDD4-E235-2FA63E067814}"/>
                    </a:ext>
                  </a:extLst>
                </p:cNvPr>
                <p:cNvPicPr/>
                <p:nvPr/>
              </p:nvPicPr>
              <p:blipFill>
                <a:blip r:embed="rId120"/>
                <a:stretch>
                  <a:fillRect/>
                </a:stretch>
              </p:blipFill>
              <p:spPr>
                <a:xfrm>
                  <a:off x="2458280" y="3434200"/>
                  <a:ext cx="56160" cy="2520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89" name="Ink 88">
                  <a:extLst>
                    <a:ext uri="{FF2B5EF4-FFF2-40B4-BE49-F238E27FC236}">
                      <a16:creationId xmlns:a16="http://schemas.microsoft.com/office/drawing/2014/main" id="{BCF80B31-0D2F-F049-200B-D9C7DDC0E6B1}"/>
                    </a:ext>
                  </a:extLst>
                </p14:cNvPr>
                <p14:cNvContentPartPr/>
                <p14:nvPr/>
              </p14:nvContentPartPr>
              <p14:xfrm>
                <a:off x="2591120" y="3428800"/>
                <a:ext cx="45720" cy="9000"/>
              </p14:xfrm>
            </p:contentPart>
          </mc:Choice>
          <mc:Fallback xmlns="">
            <p:pic>
              <p:nvPicPr>
                <p:cNvPr id="89" name="Ink 88">
                  <a:extLst>
                    <a:ext uri="{FF2B5EF4-FFF2-40B4-BE49-F238E27FC236}">
                      <a16:creationId xmlns:a16="http://schemas.microsoft.com/office/drawing/2014/main" id="{BCF80B31-0D2F-F049-200B-D9C7DDC0E6B1}"/>
                    </a:ext>
                  </a:extLst>
                </p:cNvPr>
                <p:cNvPicPr/>
                <p:nvPr/>
              </p:nvPicPr>
              <p:blipFill>
                <a:blip r:embed="rId122"/>
                <a:stretch>
                  <a:fillRect/>
                </a:stretch>
              </p:blipFill>
              <p:spPr>
                <a:xfrm>
                  <a:off x="2585000" y="3422680"/>
                  <a:ext cx="57960" cy="2124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90" name="Ink 89">
                  <a:extLst>
                    <a:ext uri="{FF2B5EF4-FFF2-40B4-BE49-F238E27FC236}">
                      <a16:creationId xmlns:a16="http://schemas.microsoft.com/office/drawing/2014/main" id="{282DDB43-FA41-F091-C4EC-FC0B8774BD89}"/>
                    </a:ext>
                  </a:extLst>
                </p14:cNvPr>
                <p14:cNvContentPartPr/>
                <p14:nvPr/>
              </p14:nvContentPartPr>
              <p14:xfrm>
                <a:off x="2687960" y="3434560"/>
                <a:ext cx="59760" cy="16560"/>
              </p14:xfrm>
            </p:contentPart>
          </mc:Choice>
          <mc:Fallback xmlns="">
            <p:pic>
              <p:nvPicPr>
                <p:cNvPr id="90" name="Ink 89">
                  <a:extLst>
                    <a:ext uri="{FF2B5EF4-FFF2-40B4-BE49-F238E27FC236}">
                      <a16:creationId xmlns:a16="http://schemas.microsoft.com/office/drawing/2014/main" id="{282DDB43-FA41-F091-C4EC-FC0B8774BD89}"/>
                    </a:ext>
                  </a:extLst>
                </p:cNvPr>
                <p:cNvPicPr/>
                <p:nvPr/>
              </p:nvPicPr>
              <p:blipFill>
                <a:blip r:embed="rId124"/>
                <a:stretch>
                  <a:fillRect/>
                </a:stretch>
              </p:blipFill>
              <p:spPr>
                <a:xfrm>
                  <a:off x="2681840" y="3428440"/>
                  <a:ext cx="7200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91" name="Ink 90">
                  <a:extLst>
                    <a:ext uri="{FF2B5EF4-FFF2-40B4-BE49-F238E27FC236}">
                      <a16:creationId xmlns:a16="http://schemas.microsoft.com/office/drawing/2014/main" id="{500232EA-36AC-0F9B-1F2C-CD29C1FBD49D}"/>
                    </a:ext>
                  </a:extLst>
                </p14:cNvPr>
                <p14:cNvContentPartPr/>
                <p14:nvPr/>
              </p14:nvContentPartPr>
              <p14:xfrm>
                <a:off x="2790560" y="3427360"/>
                <a:ext cx="25920" cy="11520"/>
              </p14:xfrm>
            </p:contentPart>
          </mc:Choice>
          <mc:Fallback xmlns="">
            <p:pic>
              <p:nvPicPr>
                <p:cNvPr id="91" name="Ink 90">
                  <a:extLst>
                    <a:ext uri="{FF2B5EF4-FFF2-40B4-BE49-F238E27FC236}">
                      <a16:creationId xmlns:a16="http://schemas.microsoft.com/office/drawing/2014/main" id="{500232EA-36AC-0F9B-1F2C-CD29C1FBD49D}"/>
                    </a:ext>
                  </a:extLst>
                </p:cNvPr>
                <p:cNvPicPr/>
                <p:nvPr/>
              </p:nvPicPr>
              <p:blipFill>
                <a:blip r:embed="rId126"/>
                <a:stretch>
                  <a:fillRect/>
                </a:stretch>
              </p:blipFill>
              <p:spPr>
                <a:xfrm>
                  <a:off x="2784440" y="3421240"/>
                  <a:ext cx="38160" cy="2376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92" name="Ink 91">
                  <a:extLst>
                    <a:ext uri="{FF2B5EF4-FFF2-40B4-BE49-F238E27FC236}">
                      <a16:creationId xmlns:a16="http://schemas.microsoft.com/office/drawing/2014/main" id="{E96828D4-B5A7-568F-04A4-501D25C7A7FF}"/>
                    </a:ext>
                  </a:extLst>
                </p14:cNvPr>
                <p14:cNvContentPartPr/>
                <p14:nvPr/>
              </p14:nvContentPartPr>
              <p14:xfrm>
                <a:off x="2860040" y="3425560"/>
                <a:ext cx="32040" cy="1800"/>
              </p14:xfrm>
            </p:contentPart>
          </mc:Choice>
          <mc:Fallback xmlns="">
            <p:pic>
              <p:nvPicPr>
                <p:cNvPr id="92" name="Ink 91">
                  <a:extLst>
                    <a:ext uri="{FF2B5EF4-FFF2-40B4-BE49-F238E27FC236}">
                      <a16:creationId xmlns:a16="http://schemas.microsoft.com/office/drawing/2014/main" id="{E96828D4-B5A7-568F-04A4-501D25C7A7FF}"/>
                    </a:ext>
                  </a:extLst>
                </p:cNvPr>
                <p:cNvPicPr/>
                <p:nvPr/>
              </p:nvPicPr>
              <p:blipFill>
                <a:blip r:embed="rId128"/>
                <a:stretch>
                  <a:fillRect/>
                </a:stretch>
              </p:blipFill>
              <p:spPr>
                <a:xfrm>
                  <a:off x="2853920" y="3419440"/>
                  <a:ext cx="44280" cy="1404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93" name="Ink 92">
                  <a:extLst>
                    <a:ext uri="{FF2B5EF4-FFF2-40B4-BE49-F238E27FC236}">
                      <a16:creationId xmlns:a16="http://schemas.microsoft.com/office/drawing/2014/main" id="{4BAC6818-E5EA-74FD-03D3-6FB92CC63AAD}"/>
                    </a:ext>
                  </a:extLst>
                </p14:cNvPr>
                <p14:cNvContentPartPr/>
                <p14:nvPr/>
              </p14:nvContentPartPr>
              <p14:xfrm>
                <a:off x="2860040" y="3424840"/>
                <a:ext cx="45720" cy="2520"/>
              </p14:xfrm>
            </p:contentPart>
          </mc:Choice>
          <mc:Fallback xmlns="">
            <p:pic>
              <p:nvPicPr>
                <p:cNvPr id="93" name="Ink 92">
                  <a:extLst>
                    <a:ext uri="{FF2B5EF4-FFF2-40B4-BE49-F238E27FC236}">
                      <a16:creationId xmlns:a16="http://schemas.microsoft.com/office/drawing/2014/main" id="{4BAC6818-E5EA-74FD-03D3-6FB92CC63AAD}"/>
                    </a:ext>
                  </a:extLst>
                </p:cNvPr>
                <p:cNvPicPr/>
                <p:nvPr/>
              </p:nvPicPr>
              <p:blipFill>
                <a:blip r:embed="rId130"/>
                <a:stretch>
                  <a:fillRect/>
                </a:stretch>
              </p:blipFill>
              <p:spPr>
                <a:xfrm>
                  <a:off x="2853920" y="3418720"/>
                  <a:ext cx="57960" cy="1476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135" name="Ink 134">
                  <a:extLst>
                    <a:ext uri="{FF2B5EF4-FFF2-40B4-BE49-F238E27FC236}">
                      <a16:creationId xmlns:a16="http://schemas.microsoft.com/office/drawing/2014/main" id="{1EB0EC89-79AB-5642-3FEC-3C8BD6FACF3C}"/>
                    </a:ext>
                  </a:extLst>
                </p14:cNvPr>
                <p14:cNvContentPartPr/>
                <p14:nvPr/>
              </p14:nvContentPartPr>
              <p14:xfrm>
                <a:off x="2677880" y="3587560"/>
                <a:ext cx="4320" cy="6480"/>
              </p14:xfrm>
            </p:contentPart>
          </mc:Choice>
          <mc:Fallback xmlns="">
            <p:pic>
              <p:nvPicPr>
                <p:cNvPr id="135" name="Ink 134">
                  <a:extLst>
                    <a:ext uri="{FF2B5EF4-FFF2-40B4-BE49-F238E27FC236}">
                      <a16:creationId xmlns:a16="http://schemas.microsoft.com/office/drawing/2014/main" id="{1EB0EC89-79AB-5642-3FEC-3C8BD6FACF3C}"/>
                    </a:ext>
                  </a:extLst>
                </p:cNvPr>
                <p:cNvPicPr/>
                <p:nvPr/>
              </p:nvPicPr>
              <p:blipFill>
                <a:blip r:embed="rId132"/>
                <a:stretch>
                  <a:fillRect/>
                </a:stretch>
              </p:blipFill>
              <p:spPr>
                <a:xfrm>
                  <a:off x="2671760" y="3581440"/>
                  <a:ext cx="16560" cy="187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33">
            <p14:nvContentPartPr>
              <p14:cNvPr id="9" name="Ink 8">
                <a:extLst>
                  <a:ext uri="{FF2B5EF4-FFF2-40B4-BE49-F238E27FC236}">
                    <a16:creationId xmlns:a16="http://schemas.microsoft.com/office/drawing/2014/main" id="{BAB4D2CD-D187-C9D3-33D1-4BE189BBB56B}"/>
                  </a:ext>
                </a:extLst>
              </p14:cNvPr>
              <p14:cNvContentPartPr/>
              <p14:nvPr/>
            </p14:nvContentPartPr>
            <p14:xfrm>
              <a:off x="4608920" y="2920480"/>
              <a:ext cx="168120" cy="1914120"/>
            </p14:xfrm>
          </p:contentPart>
        </mc:Choice>
        <mc:Fallback xmlns="">
          <p:pic>
            <p:nvPicPr>
              <p:cNvPr id="9" name="Ink 8">
                <a:extLst>
                  <a:ext uri="{FF2B5EF4-FFF2-40B4-BE49-F238E27FC236}">
                    <a16:creationId xmlns:a16="http://schemas.microsoft.com/office/drawing/2014/main" id="{BAB4D2CD-D187-C9D3-33D1-4BE189BBB56B}"/>
                  </a:ext>
                </a:extLst>
              </p:cNvPr>
              <p:cNvPicPr/>
              <p:nvPr/>
            </p:nvPicPr>
            <p:blipFill>
              <a:blip r:embed="rId134"/>
              <a:stretch>
                <a:fillRect/>
              </a:stretch>
            </p:blipFill>
            <p:spPr>
              <a:xfrm>
                <a:off x="4602800" y="2914360"/>
                <a:ext cx="180360" cy="1926360"/>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206" name="Ink 205">
                <a:extLst>
                  <a:ext uri="{FF2B5EF4-FFF2-40B4-BE49-F238E27FC236}">
                    <a16:creationId xmlns:a16="http://schemas.microsoft.com/office/drawing/2014/main" id="{4A0DD501-789A-6F67-7434-1792118EFE67}"/>
                  </a:ext>
                </a:extLst>
              </p14:cNvPr>
              <p14:cNvContentPartPr/>
              <p14:nvPr/>
            </p14:nvContentPartPr>
            <p14:xfrm>
              <a:off x="2137880" y="4178680"/>
              <a:ext cx="360720" cy="61920"/>
            </p14:xfrm>
          </p:contentPart>
        </mc:Choice>
        <mc:Fallback xmlns="">
          <p:pic>
            <p:nvPicPr>
              <p:cNvPr id="206" name="Ink 205">
                <a:extLst>
                  <a:ext uri="{FF2B5EF4-FFF2-40B4-BE49-F238E27FC236}">
                    <a16:creationId xmlns:a16="http://schemas.microsoft.com/office/drawing/2014/main" id="{4A0DD501-789A-6F67-7434-1792118EFE67}"/>
                  </a:ext>
                </a:extLst>
              </p:cNvPr>
              <p:cNvPicPr/>
              <p:nvPr/>
            </p:nvPicPr>
            <p:blipFill>
              <a:blip r:embed="rId136"/>
              <a:stretch>
                <a:fillRect/>
              </a:stretch>
            </p:blipFill>
            <p:spPr>
              <a:xfrm>
                <a:off x="2131760" y="4172560"/>
                <a:ext cx="372960" cy="7416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207" name="Ink 206">
                <a:extLst>
                  <a:ext uri="{FF2B5EF4-FFF2-40B4-BE49-F238E27FC236}">
                    <a16:creationId xmlns:a16="http://schemas.microsoft.com/office/drawing/2014/main" id="{EEE367FA-4B84-DD45-391C-9809AB0A0958}"/>
                  </a:ext>
                </a:extLst>
              </p14:cNvPr>
              <p14:cNvContentPartPr/>
              <p14:nvPr/>
            </p14:nvContentPartPr>
            <p14:xfrm>
              <a:off x="2296280" y="3987520"/>
              <a:ext cx="196200" cy="54720"/>
            </p14:xfrm>
          </p:contentPart>
        </mc:Choice>
        <mc:Fallback xmlns="">
          <p:pic>
            <p:nvPicPr>
              <p:cNvPr id="207" name="Ink 206">
                <a:extLst>
                  <a:ext uri="{FF2B5EF4-FFF2-40B4-BE49-F238E27FC236}">
                    <a16:creationId xmlns:a16="http://schemas.microsoft.com/office/drawing/2014/main" id="{EEE367FA-4B84-DD45-391C-9809AB0A0958}"/>
                  </a:ext>
                </a:extLst>
              </p:cNvPr>
              <p:cNvPicPr/>
              <p:nvPr/>
            </p:nvPicPr>
            <p:blipFill>
              <a:blip r:embed="rId138"/>
              <a:stretch>
                <a:fillRect/>
              </a:stretch>
            </p:blipFill>
            <p:spPr>
              <a:xfrm>
                <a:off x="2290160" y="3981400"/>
                <a:ext cx="208440" cy="66960"/>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208" name="Ink 207">
                <a:extLst>
                  <a:ext uri="{FF2B5EF4-FFF2-40B4-BE49-F238E27FC236}">
                    <a16:creationId xmlns:a16="http://schemas.microsoft.com/office/drawing/2014/main" id="{E8A0BF86-24CA-06DD-BAF0-45B83E537A76}"/>
                  </a:ext>
                </a:extLst>
              </p14:cNvPr>
              <p14:cNvContentPartPr/>
              <p14:nvPr/>
            </p14:nvContentPartPr>
            <p14:xfrm>
              <a:off x="2473760" y="3627880"/>
              <a:ext cx="182880" cy="64440"/>
            </p14:xfrm>
          </p:contentPart>
        </mc:Choice>
        <mc:Fallback xmlns="">
          <p:pic>
            <p:nvPicPr>
              <p:cNvPr id="208" name="Ink 207">
                <a:extLst>
                  <a:ext uri="{FF2B5EF4-FFF2-40B4-BE49-F238E27FC236}">
                    <a16:creationId xmlns:a16="http://schemas.microsoft.com/office/drawing/2014/main" id="{E8A0BF86-24CA-06DD-BAF0-45B83E537A76}"/>
                  </a:ext>
                </a:extLst>
              </p:cNvPr>
              <p:cNvPicPr/>
              <p:nvPr/>
            </p:nvPicPr>
            <p:blipFill>
              <a:blip r:embed="rId140"/>
              <a:stretch>
                <a:fillRect/>
              </a:stretch>
            </p:blipFill>
            <p:spPr>
              <a:xfrm>
                <a:off x="2467640" y="3621760"/>
                <a:ext cx="195120" cy="76680"/>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209" name="Ink 208">
                <a:extLst>
                  <a:ext uri="{FF2B5EF4-FFF2-40B4-BE49-F238E27FC236}">
                    <a16:creationId xmlns:a16="http://schemas.microsoft.com/office/drawing/2014/main" id="{D3AD412F-B50D-62B5-D9BA-D995DBAD2426}"/>
                  </a:ext>
                </a:extLst>
              </p14:cNvPr>
              <p14:cNvContentPartPr/>
              <p14:nvPr/>
            </p14:nvContentPartPr>
            <p14:xfrm>
              <a:off x="2456840" y="3416200"/>
              <a:ext cx="353880" cy="91440"/>
            </p14:xfrm>
          </p:contentPart>
        </mc:Choice>
        <mc:Fallback xmlns="">
          <p:pic>
            <p:nvPicPr>
              <p:cNvPr id="209" name="Ink 208">
                <a:extLst>
                  <a:ext uri="{FF2B5EF4-FFF2-40B4-BE49-F238E27FC236}">
                    <a16:creationId xmlns:a16="http://schemas.microsoft.com/office/drawing/2014/main" id="{D3AD412F-B50D-62B5-D9BA-D995DBAD2426}"/>
                  </a:ext>
                </a:extLst>
              </p:cNvPr>
              <p:cNvPicPr/>
              <p:nvPr/>
            </p:nvPicPr>
            <p:blipFill>
              <a:blip r:embed="rId142"/>
              <a:stretch>
                <a:fillRect/>
              </a:stretch>
            </p:blipFill>
            <p:spPr>
              <a:xfrm>
                <a:off x="2450720" y="3410080"/>
                <a:ext cx="366120" cy="103680"/>
              </a:xfrm>
              <a:prstGeom prst="rect">
                <a:avLst/>
              </a:prstGeom>
            </p:spPr>
          </p:pic>
        </mc:Fallback>
      </mc:AlternateContent>
      <mc:AlternateContent xmlns:mc="http://schemas.openxmlformats.org/markup-compatibility/2006" xmlns:p14="http://schemas.microsoft.com/office/powerpoint/2010/main">
        <mc:Choice Requires="p14">
          <p:contentPart p14:bwMode="auto" r:id="rId143">
            <p14:nvContentPartPr>
              <p14:cNvPr id="214" name="Ink 213">
                <a:extLst>
                  <a:ext uri="{FF2B5EF4-FFF2-40B4-BE49-F238E27FC236}">
                    <a16:creationId xmlns:a16="http://schemas.microsoft.com/office/drawing/2014/main" id="{10206B14-A5A9-9D37-4581-BECC3494CF05}"/>
                  </a:ext>
                </a:extLst>
              </p14:cNvPr>
              <p14:cNvContentPartPr/>
              <p14:nvPr/>
            </p14:nvContentPartPr>
            <p14:xfrm>
              <a:off x="5241080" y="3973480"/>
              <a:ext cx="277920" cy="64800"/>
            </p14:xfrm>
          </p:contentPart>
        </mc:Choice>
        <mc:Fallback xmlns="">
          <p:pic>
            <p:nvPicPr>
              <p:cNvPr id="214" name="Ink 213">
                <a:extLst>
                  <a:ext uri="{FF2B5EF4-FFF2-40B4-BE49-F238E27FC236}">
                    <a16:creationId xmlns:a16="http://schemas.microsoft.com/office/drawing/2014/main" id="{10206B14-A5A9-9D37-4581-BECC3494CF05}"/>
                  </a:ext>
                </a:extLst>
              </p:cNvPr>
              <p:cNvPicPr/>
              <p:nvPr/>
            </p:nvPicPr>
            <p:blipFill>
              <a:blip r:embed="rId144"/>
              <a:stretch>
                <a:fillRect/>
              </a:stretch>
            </p:blipFill>
            <p:spPr>
              <a:xfrm>
                <a:off x="5234960" y="3967360"/>
                <a:ext cx="290160" cy="77040"/>
              </a:xfrm>
              <a:prstGeom prst="rect">
                <a:avLst/>
              </a:prstGeom>
            </p:spPr>
          </p:pic>
        </mc:Fallback>
      </mc:AlternateContent>
      <mc:AlternateContent xmlns:mc="http://schemas.openxmlformats.org/markup-compatibility/2006" xmlns:p14="http://schemas.microsoft.com/office/powerpoint/2010/main">
        <mc:Choice Requires="p14">
          <p:contentPart p14:bwMode="auto" r:id="rId145">
            <p14:nvContentPartPr>
              <p14:cNvPr id="223" name="Ink 222">
                <a:extLst>
                  <a:ext uri="{FF2B5EF4-FFF2-40B4-BE49-F238E27FC236}">
                    <a16:creationId xmlns:a16="http://schemas.microsoft.com/office/drawing/2014/main" id="{4433BC42-E6B2-C023-1E79-344879B2B29A}"/>
                  </a:ext>
                </a:extLst>
              </p14:cNvPr>
              <p14:cNvContentPartPr/>
              <p14:nvPr/>
            </p14:nvContentPartPr>
            <p14:xfrm>
              <a:off x="5546000" y="3343120"/>
              <a:ext cx="457200" cy="55440"/>
            </p14:xfrm>
          </p:contentPart>
        </mc:Choice>
        <mc:Fallback xmlns="">
          <p:pic>
            <p:nvPicPr>
              <p:cNvPr id="223" name="Ink 222">
                <a:extLst>
                  <a:ext uri="{FF2B5EF4-FFF2-40B4-BE49-F238E27FC236}">
                    <a16:creationId xmlns:a16="http://schemas.microsoft.com/office/drawing/2014/main" id="{4433BC42-E6B2-C023-1E79-344879B2B29A}"/>
                  </a:ext>
                </a:extLst>
              </p:cNvPr>
              <p:cNvPicPr/>
              <p:nvPr/>
            </p:nvPicPr>
            <p:blipFill>
              <a:blip r:embed="rId146"/>
              <a:stretch>
                <a:fillRect/>
              </a:stretch>
            </p:blipFill>
            <p:spPr>
              <a:xfrm>
                <a:off x="5539880" y="3337000"/>
                <a:ext cx="469440" cy="67680"/>
              </a:xfrm>
              <a:prstGeom prst="rect">
                <a:avLst/>
              </a:prstGeom>
            </p:spPr>
          </p:pic>
        </mc:Fallback>
      </mc:AlternateContent>
      <mc:AlternateContent xmlns:mc="http://schemas.openxmlformats.org/markup-compatibility/2006" xmlns:p14="http://schemas.microsoft.com/office/powerpoint/2010/main">
        <mc:Choice Requires="p14">
          <p:contentPart p14:bwMode="auto" r:id="rId147">
            <p14:nvContentPartPr>
              <p14:cNvPr id="227" name="Ink 226">
                <a:extLst>
                  <a:ext uri="{FF2B5EF4-FFF2-40B4-BE49-F238E27FC236}">
                    <a16:creationId xmlns:a16="http://schemas.microsoft.com/office/drawing/2014/main" id="{EEE7E212-7236-1B5E-5F38-826BDDD4DC2A}"/>
                  </a:ext>
                </a:extLst>
              </p14:cNvPr>
              <p14:cNvContentPartPr/>
              <p14:nvPr/>
            </p14:nvContentPartPr>
            <p14:xfrm>
              <a:off x="5500280" y="4564600"/>
              <a:ext cx="23040" cy="122040"/>
            </p14:xfrm>
          </p:contentPart>
        </mc:Choice>
        <mc:Fallback xmlns="">
          <p:pic>
            <p:nvPicPr>
              <p:cNvPr id="227" name="Ink 226">
                <a:extLst>
                  <a:ext uri="{FF2B5EF4-FFF2-40B4-BE49-F238E27FC236}">
                    <a16:creationId xmlns:a16="http://schemas.microsoft.com/office/drawing/2014/main" id="{EEE7E212-7236-1B5E-5F38-826BDDD4DC2A}"/>
                  </a:ext>
                </a:extLst>
              </p:cNvPr>
              <p:cNvPicPr/>
              <p:nvPr/>
            </p:nvPicPr>
            <p:blipFill>
              <a:blip r:embed="rId148"/>
              <a:stretch>
                <a:fillRect/>
              </a:stretch>
            </p:blipFill>
            <p:spPr>
              <a:xfrm>
                <a:off x="5494160" y="4558480"/>
                <a:ext cx="35280" cy="134280"/>
              </a:xfrm>
              <a:prstGeom prst="rect">
                <a:avLst/>
              </a:prstGeom>
            </p:spPr>
          </p:pic>
        </mc:Fallback>
      </mc:AlternateContent>
      <p:grpSp>
        <p:nvGrpSpPr>
          <p:cNvPr id="233" name="Group 232">
            <a:extLst>
              <a:ext uri="{FF2B5EF4-FFF2-40B4-BE49-F238E27FC236}">
                <a16:creationId xmlns:a16="http://schemas.microsoft.com/office/drawing/2014/main" id="{4740927B-6590-EFB4-BFE4-7F15DBF3D376}"/>
              </a:ext>
            </a:extLst>
          </p:cNvPr>
          <p:cNvGrpSpPr/>
          <p:nvPr/>
        </p:nvGrpSpPr>
        <p:grpSpPr>
          <a:xfrm>
            <a:off x="4471400" y="3082120"/>
            <a:ext cx="2810880" cy="1660320"/>
            <a:chOff x="4471400" y="3082120"/>
            <a:chExt cx="2810880" cy="1660320"/>
          </a:xfrm>
        </p:grpSpPr>
        <mc:AlternateContent xmlns:mc="http://schemas.openxmlformats.org/markup-compatibility/2006" xmlns:p14="http://schemas.microsoft.com/office/powerpoint/2010/main">
          <mc:Choice Requires="p14">
            <p:contentPart p14:bwMode="auto" r:id="rId149">
              <p14:nvContentPartPr>
                <p14:cNvPr id="11" name="Ink 10">
                  <a:extLst>
                    <a:ext uri="{FF2B5EF4-FFF2-40B4-BE49-F238E27FC236}">
                      <a16:creationId xmlns:a16="http://schemas.microsoft.com/office/drawing/2014/main" id="{93E569BF-739A-CB50-3264-99B9DF12F889}"/>
                    </a:ext>
                  </a:extLst>
                </p14:cNvPr>
                <p14:cNvContentPartPr/>
                <p14:nvPr/>
              </p14:nvContentPartPr>
              <p14:xfrm>
                <a:off x="4569680" y="4244200"/>
                <a:ext cx="144000" cy="13680"/>
              </p14:xfrm>
            </p:contentPart>
          </mc:Choice>
          <mc:Fallback xmlns="">
            <p:pic>
              <p:nvPicPr>
                <p:cNvPr id="11" name="Ink 10">
                  <a:extLst>
                    <a:ext uri="{FF2B5EF4-FFF2-40B4-BE49-F238E27FC236}">
                      <a16:creationId xmlns:a16="http://schemas.microsoft.com/office/drawing/2014/main" id="{93E569BF-739A-CB50-3264-99B9DF12F889}"/>
                    </a:ext>
                  </a:extLst>
                </p:cNvPr>
                <p:cNvPicPr/>
                <p:nvPr/>
              </p:nvPicPr>
              <p:blipFill>
                <a:blip r:embed="rId150"/>
                <a:stretch>
                  <a:fillRect/>
                </a:stretch>
              </p:blipFill>
              <p:spPr>
                <a:xfrm>
                  <a:off x="4563560" y="4238080"/>
                  <a:ext cx="156240" cy="25920"/>
                </a:xfrm>
                <a:prstGeom prst="rect">
                  <a:avLst/>
                </a:prstGeom>
              </p:spPr>
            </p:pic>
          </mc:Fallback>
        </mc:AlternateContent>
        <mc:AlternateContent xmlns:mc="http://schemas.openxmlformats.org/markup-compatibility/2006" xmlns:p14="http://schemas.microsoft.com/office/powerpoint/2010/main">
          <mc:Choice Requires="p14">
            <p:contentPart p14:bwMode="auto" r:id="rId151">
              <p14:nvContentPartPr>
                <p14:cNvPr id="13" name="Ink 12">
                  <a:extLst>
                    <a:ext uri="{FF2B5EF4-FFF2-40B4-BE49-F238E27FC236}">
                      <a16:creationId xmlns:a16="http://schemas.microsoft.com/office/drawing/2014/main" id="{3CFD2C15-AF43-CE95-69D4-BBE059D5A325}"/>
                    </a:ext>
                  </a:extLst>
                </p14:cNvPr>
                <p14:cNvContentPartPr/>
                <p14:nvPr/>
              </p14:nvContentPartPr>
              <p14:xfrm>
                <a:off x="4613960" y="3347440"/>
                <a:ext cx="193320" cy="30240"/>
              </p14:xfrm>
            </p:contentPart>
          </mc:Choice>
          <mc:Fallback xmlns="">
            <p:pic>
              <p:nvPicPr>
                <p:cNvPr id="13" name="Ink 12">
                  <a:extLst>
                    <a:ext uri="{FF2B5EF4-FFF2-40B4-BE49-F238E27FC236}">
                      <a16:creationId xmlns:a16="http://schemas.microsoft.com/office/drawing/2014/main" id="{3CFD2C15-AF43-CE95-69D4-BBE059D5A325}"/>
                    </a:ext>
                  </a:extLst>
                </p:cNvPr>
                <p:cNvPicPr/>
                <p:nvPr/>
              </p:nvPicPr>
              <p:blipFill>
                <a:blip r:embed="rId152"/>
                <a:stretch>
                  <a:fillRect/>
                </a:stretch>
              </p:blipFill>
              <p:spPr>
                <a:xfrm>
                  <a:off x="4607840" y="3341320"/>
                  <a:ext cx="205560" cy="42480"/>
                </a:xfrm>
                <a:prstGeom prst="rect">
                  <a:avLst/>
                </a:prstGeom>
              </p:spPr>
            </p:pic>
          </mc:Fallback>
        </mc:AlternateContent>
        <mc:AlternateContent xmlns:mc="http://schemas.openxmlformats.org/markup-compatibility/2006" xmlns:p14="http://schemas.microsoft.com/office/powerpoint/2010/main">
          <mc:Choice Requires="p14">
            <p:contentPart p14:bwMode="auto" r:id="rId153">
              <p14:nvContentPartPr>
                <p14:cNvPr id="30" name="Ink 29">
                  <a:extLst>
                    <a:ext uri="{FF2B5EF4-FFF2-40B4-BE49-F238E27FC236}">
                      <a16:creationId xmlns:a16="http://schemas.microsoft.com/office/drawing/2014/main" id="{CCDAD858-1E53-5595-81EC-69F57A0CE881}"/>
                    </a:ext>
                  </a:extLst>
                </p14:cNvPr>
                <p14:cNvContentPartPr/>
                <p14:nvPr/>
              </p14:nvContentPartPr>
              <p14:xfrm>
                <a:off x="5207600" y="4189120"/>
                <a:ext cx="52200" cy="72360"/>
              </p14:xfrm>
            </p:contentPart>
          </mc:Choice>
          <mc:Fallback xmlns="">
            <p:pic>
              <p:nvPicPr>
                <p:cNvPr id="30" name="Ink 29">
                  <a:extLst>
                    <a:ext uri="{FF2B5EF4-FFF2-40B4-BE49-F238E27FC236}">
                      <a16:creationId xmlns:a16="http://schemas.microsoft.com/office/drawing/2014/main" id="{CCDAD858-1E53-5595-81EC-69F57A0CE881}"/>
                    </a:ext>
                  </a:extLst>
                </p:cNvPr>
                <p:cNvPicPr/>
                <p:nvPr/>
              </p:nvPicPr>
              <p:blipFill>
                <a:blip r:embed="rId154"/>
                <a:stretch>
                  <a:fillRect/>
                </a:stretch>
              </p:blipFill>
              <p:spPr>
                <a:xfrm>
                  <a:off x="5201480" y="4183000"/>
                  <a:ext cx="64440" cy="84600"/>
                </a:xfrm>
                <a:prstGeom prst="rect">
                  <a:avLst/>
                </a:prstGeom>
              </p:spPr>
            </p:pic>
          </mc:Fallback>
        </mc:AlternateContent>
        <mc:AlternateContent xmlns:mc="http://schemas.openxmlformats.org/markup-compatibility/2006" xmlns:p14="http://schemas.microsoft.com/office/powerpoint/2010/main">
          <mc:Choice Requires="p14">
            <p:contentPart p14:bwMode="auto" r:id="rId155">
              <p14:nvContentPartPr>
                <p14:cNvPr id="34" name="Ink 33">
                  <a:extLst>
                    <a:ext uri="{FF2B5EF4-FFF2-40B4-BE49-F238E27FC236}">
                      <a16:creationId xmlns:a16="http://schemas.microsoft.com/office/drawing/2014/main" id="{F720252F-356D-FFCB-D57F-20B48256EAF5}"/>
                    </a:ext>
                  </a:extLst>
                </p14:cNvPr>
                <p14:cNvContentPartPr/>
                <p14:nvPr/>
              </p14:nvContentPartPr>
              <p14:xfrm>
                <a:off x="6339080" y="4544440"/>
                <a:ext cx="360" cy="360"/>
              </p14:xfrm>
            </p:contentPart>
          </mc:Choice>
          <mc:Fallback xmlns="">
            <p:pic>
              <p:nvPicPr>
                <p:cNvPr id="34" name="Ink 33">
                  <a:extLst>
                    <a:ext uri="{FF2B5EF4-FFF2-40B4-BE49-F238E27FC236}">
                      <a16:creationId xmlns:a16="http://schemas.microsoft.com/office/drawing/2014/main" id="{F720252F-356D-FFCB-D57F-20B48256EAF5}"/>
                    </a:ext>
                  </a:extLst>
                </p:cNvPr>
                <p:cNvPicPr/>
                <p:nvPr/>
              </p:nvPicPr>
              <p:blipFill>
                <a:blip r:embed="rId39"/>
                <a:stretch>
                  <a:fillRect/>
                </a:stretch>
              </p:blipFill>
              <p:spPr>
                <a:xfrm>
                  <a:off x="6332960" y="453832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36" name="Ink 35">
                  <a:extLst>
                    <a:ext uri="{FF2B5EF4-FFF2-40B4-BE49-F238E27FC236}">
                      <a16:creationId xmlns:a16="http://schemas.microsoft.com/office/drawing/2014/main" id="{CD087130-5040-CD26-5D40-BFA514B69BFF}"/>
                    </a:ext>
                  </a:extLst>
                </p14:cNvPr>
                <p14:cNvContentPartPr/>
                <p14:nvPr/>
              </p14:nvContentPartPr>
              <p14:xfrm>
                <a:off x="6261680" y="3357880"/>
                <a:ext cx="24480" cy="33840"/>
              </p14:xfrm>
            </p:contentPart>
          </mc:Choice>
          <mc:Fallback xmlns="">
            <p:pic>
              <p:nvPicPr>
                <p:cNvPr id="36" name="Ink 35">
                  <a:extLst>
                    <a:ext uri="{FF2B5EF4-FFF2-40B4-BE49-F238E27FC236}">
                      <a16:creationId xmlns:a16="http://schemas.microsoft.com/office/drawing/2014/main" id="{CD087130-5040-CD26-5D40-BFA514B69BFF}"/>
                    </a:ext>
                  </a:extLst>
                </p:cNvPr>
                <p:cNvPicPr/>
                <p:nvPr/>
              </p:nvPicPr>
              <p:blipFill>
                <a:blip r:embed="rId157"/>
                <a:stretch>
                  <a:fillRect/>
                </a:stretch>
              </p:blipFill>
              <p:spPr>
                <a:xfrm>
                  <a:off x="6255560" y="3351760"/>
                  <a:ext cx="36720" cy="4608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37" name="Ink 36">
                  <a:extLst>
                    <a:ext uri="{FF2B5EF4-FFF2-40B4-BE49-F238E27FC236}">
                      <a16:creationId xmlns:a16="http://schemas.microsoft.com/office/drawing/2014/main" id="{AE999B31-7F40-B2FF-BBCD-8C7E4AF978A0}"/>
                    </a:ext>
                  </a:extLst>
                </p14:cNvPr>
                <p14:cNvContentPartPr/>
                <p14:nvPr/>
              </p14:nvContentPartPr>
              <p14:xfrm>
                <a:off x="5371760" y="3082120"/>
                <a:ext cx="880200" cy="820800"/>
              </p14:xfrm>
            </p:contentPart>
          </mc:Choice>
          <mc:Fallback xmlns="">
            <p:pic>
              <p:nvPicPr>
                <p:cNvPr id="37" name="Ink 36">
                  <a:extLst>
                    <a:ext uri="{FF2B5EF4-FFF2-40B4-BE49-F238E27FC236}">
                      <a16:creationId xmlns:a16="http://schemas.microsoft.com/office/drawing/2014/main" id="{AE999B31-7F40-B2FF-BBCD-8C7E4AF978A0}"/>
                    </a:ext>
                  </a:extLst>
                </p:cNvPr>
                <p:cNvPicPr/>
                <p:nvPr/>
              </p:nvPicPr>
              <p:blipFill>
                <a:blip r:embed="rId159"/>
                <a:stretch>
                  <a:fillRect/>
                </a:stretch>
              </p:blipFill>
              <p:spPr>
                <a:xfrm>
                  <a:off x="5365640" y="3076000"/>
                  <a:ext cx="892440" cy="83304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39" name="Ink 38">
                  <a:extLst>
                    <a:ext uri="{FF2B5EF4-FFF2-40B4-BE49-F238E27FC236}">
                      <a16:creationId xmlns:a16="http://schemas.microsoft.com/office/drawing/2014/main" id="{08F28411-0005-A25C-EFC5-74649CA01167}"/>
                    </a:ext>
                  </a:extLst>
                </p14:cNvPr>
                <p14:cNvContentPartPr/>
                <p14:nvPr/>
              </p14:nvContentPartPr>
              <p14:xfrm>
                <a:off x="4853720" y="3374440"/>
                <a:ext cx="41760" cy="11520"/>
              </p14:xfrm>
            </p:contentPart>
          </mc:Choice>
          <mc:Fallback xmlns="">
            <p:pic>
              <p:nvPicPr>
                <p:cNvPr id="39" name="Ink 38">
                  <a:extLst>
                    <a:ext uri="{FF2B5EF4-FFF2-40B4-BE49-F238E27FC236}">
                      <a16:creationId xmlns:a16="http://schemas.microsoft.com/office/drawing/2014/main" id="{08F28411-0005-A25C-EFC5-74649CA01167}"/>
                    </a:ext>
                  </a:extLst>
                </p:cNvPr>
                <p:cNvPicPr/>
                <p:nvPr/>
              </p:nvPicPr>
              <p:blipFill>
                <a:blip r:embed="rId161"/>
                <a:stretch>
                  <a:fillRect/>
                </a:stretch>
              </p:blipFill>
              <p:spPr>
                <a:xfrm>
                  <a:off x="4847600" y="3368320"/>
                  <a:ext cx="54000" cy="2376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40" name="Ink 39">
                  <a:extLst>
                    <a:ext uri="{FF2B5EF4-FFF2-40B4-BE49-F238E27FC236}">
                      <a16:creationId xmlns:a16="http://schemas.microsoft.com/office/drawing/2014/main" id="{8DA2CBD6-0206-29B7-98A9-B71B0E8D2EA4}"/>
                    </a:ext>
                  </a:extLst>
                </p14:cNvPr>
                <p14:cNvContentPartPr/>
                <p14:nvPr/>
              </p14:nvContentPartPr>
              <p14:xfrm>
                <a:off x="4922840" y="3369040"/>
                <a:ext cx="28440" cy="17280"/>
              </p14:xfrm>
            </p:contentPart>
          </mc:Choice>
          <mc:Fallback xmlns="">
            <p:pic>
              <p:nvPicPr>
                <p:cNvPr id="40" name="Ink 39">
                  <a:extLst>
                    <a:ext uri="{FF2B5EF4-FFF2-40B4-BE49-F238E27FC236}">
                      <a16:creationId xmlns:a16="http://schemas.microsoft.com/office/drawing/2014/main" id="{8DA2CBD6-0206-29B7-98A9-B71B0E8D2EA4}"/>
                    </a:ext>
                  </a:extLst>
                </p:cNvPr>
                <p:cNvPicPr/>
                <p:nvPr/>
              </p:nvPicPr>
              <p:blipFill>
                <a:blip r:embed="rId163"/>
                <a:stretch>
                  <a:fillRect/>
                </a:stretch>
              </p:blipFill>
              <p:spPr>
                <a:xfrm>
                  <a:off x="4916720" y="3362920"/>
                  <a:ext cx="40680" cy="2952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41" name="Ink 40">
                  <a:extLst>
                    <a:ext uri="{FF2B5EF4-FFF2-40B4-BE49-F238E27FC236}">
                      <a16:creationId xmlns:a16="http://schemas.microsoft.com/office/drawing/2014/main" id="{3ED7E2E8-09F3-C2E7-7224-BB18549F66D7}"/>
                    </a:ext>
                  </a:extLst>
                </p14:cNvPr>
                <p14:cNvContentPartPr/>
                <p14:nvPr/>
              </p14:nvContentPartPr>
              <p14:xfrm>
                <a:off x="5006000" y="3370480"/>
                <a:ext cx="360" cy="360"/>
              </p14:xfrm>
            </p:contentPart>
          </mc:Choice>
          <mc:Fallback xmlns="">
            <p:pic>
              <p:nvPicPr>
                <p:cNvPr id="41" name="Ink 40">
                  <a:extLst>
                    <a:ext uri="{FF2B5EF4-FFF2-40B4-BE49-F238E27FC236}">
                      <a16:creationId xmlns:a16="http://schemas.microsoft.com/office/drawing/2014/main" id="{3ED7E2E8-09F3-C2E7-7224-BB18549F66D7}"/>
                    </a:ext>
                  </a:extLst>
                </p:cNvPr>
                <p:cNvPicPr/>
                <p:nvPr/>
              </p:nvPicPr>
              <p:blipFill>
                <a:blip r:embed="rId39"/>
                <a:stretch>
                  <a:fillRect/>
                </a:stretch>
              </p:blipFill>
              <p:spPr>
                <a:xfrm>
                  <a:off x="4999880" y="336436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65">
              <p14:nvContentPartPr>
                <p14:cNvPr id="42" name="Ink 41">
                  <a:extLst>
                    <a:ext uri="{FF2B5EF4-FFF2-40B4-BE49-F238E27FC236}">
                      <a16:creationId xmlns:a16="http://schemas.microsoft.com/office/drawing/2014/main" id="{DD9CD8A8-FEE7-7B19-E0E0-B3DD9585B826}"/>
                    </a:ext>
                  </a:extLst>
                </p14:cNvPr>
                <p14:cNvContentPartPr/>
                <p14:nvPr/>
              </p14:nvContentPartPr>
              <p14:xfrm>
                <a:off x="5092760" y="3349600"/>
                <a:ext cx="65520" cy="14400"/>
              </p14:xfrm>
            </p:contentPart>
          </mc:Choice>
          <mc:Fallback xmlns="">
            <p:pic>
              <p:nvPicPr>
                <p:cNvPr id="42" name="Ink 41">
                  <a:extLst>
                    <a:ext uri="{FF2B5EF4-FFF2-40B4-BE49-F238E27FC236}">
                      <a16:creationId xmlns:a16="http://schemas.microsoft.com/office/drawing/2014/main" id="{DD9CD8A8-FEE7-7B19-E0E0-B3DD9585B826}"/>
                    </a:ext>
                  </a:extLst>
                </p:cNvPr>
                <p:cNvPicPr/>
                <p:nvPr/>
              </p:nvPicPr>
              <p:blipFill>
                <a:blip r:embed="rId166"/>
                <a:stretch>
                  <a:fillRect/>
                </a:stretch>
              </p:blipFill>
              <p:spPr>
                <a:xfrm>
                  <a:off x="5086640" y="3343480"/>
                  <a:ext cx="77760" cy="26640"/>
                </a:xfrm>
                <a:prstGeom prst="rect">
                  <a:avLst/>
                </a:prstGeom>
              </p:spPr>
            </p:pic>
          </mc:Fallback>
        </mc:AlternateContent>
        <mc:AlternateContent xmlns:mc="http://schemas.openxmlformats.org/markup-compatibility/2006" xmlns:p14="http://schemas.microsoft.com/office/powerpoint/2010/main">
          <mc:Choice Requires="p14">
            <p:contentPart p14:bwMode="auto" r:id="rId167">
              <p14:nvContentPartPr>
                <p14:cNvPr id="43" name="Ink 42">
                  <a:extLst>
                    <a:ext uri="{FF2B5EF4-FFF2-40B4-BE49-F238E27FC236}">
                      <a16:creationId xmlns:a16="http://schemas.microsoft.com/office/drawing/2014/main" id="{82FFFA35-8E97-40B1-FB48-46CDD62450C1}"/>
                    </a:ext>
                  </a:extLst>
                </p14:cNvPr>
                <p14:cNvContentPartPr/>
                <p14:nvPr/>
              </p14:nvContentPartPr>
              <p14:xfrm>
                <a:off x="5231360" y="3379120"/>
                <a:ext cx="53640" cy="9000"/>
              </p14:xfrm>
            </p:contentPart>
          </mc:Choice>
          <mc:Fallback xmlns="">
            <p:pic>
              <p:nvPicPr>
                <p:cNvPr id="43" name="Ink 42">
                  <a:extLst>
                    <a:ext uri="{FF2B5EF4-FFF2-40B4-BE49-F238E27FC236}">
                      <a16:creationId xmlns:a16="http://schemas.microsoft.com/office/drawing/2014/main" id="{82FFFA35-8E97-40B1-FB48-46CDD62450C1}"/>
                    </a:ext>
                  </a:extLst>
                </p:cNvPr>
                <p:cNvPicPr/>
                <p:nvPr/>
              </p:nvPicPr>
              <p:blipFill>
                <a:blip r:embed="rId168"/>
                <a:stretch>
                  <a:fillRect/>
                </a:stretch>
              </p:blipFill>
              <p:spPr>
                <a:xfrm>
                  <a:off x="5225240" y="3373000"/>
                  <a:ext cx="65880" cy="21240"/>
                </a:xfrm>
                <a:prstGeom prst="rect">
                  <a:avLst/>
                </a:prstGeom>
              </p:spPr>
            </p:pic>
          </mc:Fallback>
        </mc:AlternateContent>
        <mc:AlternateContent xmlns:mc="http://schemas.openxmlformats.org/markup-compatibility/2006" xmlns:p14="http://schemas.microsoft.com/office/powerpoint/2010/main">
          <mc:Choice Requires="p14">
            <p:contentPart p14:bwMode="auto" r:id="rId169">
              <p14:nvContentPartPr>
                <p14:cNvPr id="44" name="Ink 43">
                  <a:extLst>
                    <a:ext uri="{FF2B5EF4-FFF2-40B4-BE49-F238E27FC236}">
                      <a16:creationId xmlns:a16="http://schemas.microsoft.com/office/drawing/2014/main" id="{0EAFE728-9F18-C3BA-9607-0B13EF25B55D}"/>
                    </a:ext>
                  </a:extLst>
                </p14:cNvPr>
                <p14:cNvContentPartPr/>
                <p14:nvPr/>
              </p14:nvContentPartPr>
              <p14:xfrm>
                <a:off x="5355920" y="3378040"/>
                <a:ext cx="47880" cy="3960"/>
              </p14:xfrm>
            </p:contentPart>
          </mc:Choice>
          <mc:Fallback xmlns="">
            <p:pic>
              <p:nvPicPr>
                <p:cNvPr id="44" name="Ink 43">
                  <a:extLst>
                    <a:ext uri="{FF2B5EF4-FFF2-40B4-BE49-F238E27FC236}">
                      <a16:creationId xmlns:a16="http://schemas.microsoft.com/office/drawing/2014/main" id="{0EAFE728-9F18-C3BA-9607-0B13EF25B55D}"/>
                    </a:ext>
                  </a:extLst>
                </p:cNvPr>
                <p:cNvPicPr/>
                <p:nvPr/>
              </p:nvPicPr>
              <p:blipFill>
                <a:blip r:embed="rId170"/>
                <a:stretch>
                  <a:fillRect/>
                </a:stretch>
              </p:blipFill>
              <p:spPr>
                <a:xfrm>
                  <a:off x="5349800" y="3371920"/>
                  <a:ext cx="6012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171">
              <p14:nvContentPartPr>
                <p14:cNvPr id="45" name="Ink 44">
                  <a:extLst>
                    <a:ext uri="{FF2B5EF4-FFF2-40B4-BE49-F238E27FC236}">
                      <a16:creationId xmlns:a16="http://schemas.microsoft.com/office/drawing/2014/main" id="{2354EE45-2E56-6F95-1187-2422C64FFA7E}"/>
                    </a:ext>
                  </a:extLst>
                </p14:cNvPr>
                <p14:cNvContentPartPr/>
                <p14:nvPr/>
              </p14:nvContentPartPr>
              <p14:xfrm>
                <a:off x="5448800" y="3371200"/>
                <a:ext cx="63720" cy="11520"/>
              </p14:xfrm>
            </p:contentPart>
          </mc:Choice>
          <mc:Fallback xmlns="">
            <p:pic>
              <p:nvPicPr>
                <p:cNvPr id="45" name="Ink 44">
                  <a:extLst>
                    <a:ext uri="{FF2B5EF4-FFF2-40B4-BE49-F238E27FC236}">
                      <a16:creationId xmlns:a16="http://schemas.microsoft.com/office/drawing/2014/main" id="{2354EE45-2E56-6F95-1187-2422C64FFA7E}"/>
                    </a:ext>
                  </a:extLst>
                </p:cNvPr>
                <p:cNvPicPr/>
                <p:nvPr/>
              </p:nvPicPr>
              <p:blipFill>
                <a:blip r:embed="rId172"/>
                <a:stretch>
                  <a:fillRect/>
                </a:stretch>
              </p:blipFill>
              <p:spPr>
                <a:xfrm>
                  <a:off x="5442680" y="3365080"/>
                  <a:ext cx="75960" cy="23760"/>
                </a:xfrm>
                <a:prstGeom prst="rect">
                  <a:avLst/>
                </a:prstGeom>
              </p:spPr>
            </p:pic>
          </mc:Fallback>
        </mc:AlternateContent>
        <mc:AlternateContent xmlns:mc="http://schemas.openxmlformats.org/markup-compatibility/2006" xmlns:p14="http://schemas.microsoft.com/office/powerpoint/2010/main">
          <mc:Choice Requires="p14">
            <p:contentPart p14:bwMode="auto" r:id="rId173">
              <p14:nvContentPartPr>
                <p14:cNvPr id="46" name="Ink 45">
                  <a:extLst>
                    <a:ext uri="{FF2B5EF4-FFF2-40B4-BE49-F238E27FC236}">
                      <a16:creationId xmlns:a16="http://schemas.microsoft.com/office/drawing/2014/main" id="{792B58C2-F89E-EF28-392E-76649560C14F}"/>
                    </a:ext>
                  </a:extLst>
                </p14:cNvPr>
                <p14:cNvContentPartPr/>
                <p14:nvPr/>
              </p14:nvContentPartPr>
              <p14:xfrm>
                <a:off x="5543840" y="3376240"/>
                <a:ext cx="37800" cy="4680"/>
              </p14:xfrm>
            </p:contentPart>
          </mc:Choice>
          <mc:Fallback xmlns="">
            <p:pic>
              <p:nvPicPr>
                <p:cNvPr id="46" name="Ink 45">
                  <a:extLst>
                    <a:ext uri="{FF2B5EF4-FFF2-40B4-BE49-F238E27FC236}">
                      <a16:creationId xmlns:a16="http://schemas.microsoft.com/office/drawing/2014/main" id="{792B58C2-F89E-EF28-392E-76649560C14F}"/>
                    </a:ext>
                  </a:extLst>
                </p:cNvPr>
                <p:cNvPicPr/>
                <p:nvPr/>
              </p:nvPicPr>
              <p:blipFill>
                <a:blip r:embed="rId174"/>
                <a:stretch>
                  <a:fillRect/>
                </a:stretch>
              </p:blipFill>
              <p:spPr>
                <a:xfrm>
                  <a:off x="5537720" y="3370120"/>
                  <a:ext cx="5004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175">
              <p14:nvContentPartPr>
                <p14:cNvPr id="47" name="Ink 46">
                  <a:extLst>
                    <a:ext uri="{FF2B5EF4-FFF2-40B4-BE49-F238E27FC236}">
                      <a16:creationId xmlns:a16="http://schemas.microsoft.com/office/drawing/2014/main" id="{A850DAE3-E015-9096-8EEA-D9155C33590D}"/>
                    </a:ext>
                  </a:extLst>
                </p14:cNvPr>
                <p14:cNvContentPartPr/>
                <p14:nvPr/>
              </p14:nvContentPartPr>
              <p14:xfrm>
                <a:off x="5628800" y="3380200"/>
                <a:ext cx="57600" cy="16560"/>
              </p14:xfrm>
            </p:contentPart>
          </mc:Choice>
          <mc:Fallback xmlns="">
            <p:pic>
              <p:nvPicPr>
                <p:cNvPr id="47" name="Ink 46">
                  <a:extLst>
                    <a:ext uri="{FF2B5EF4-FFF2-40B4-BE49-F238E27FC236}">
                      <a16:creationId xmlns:a16="http://schemas.microsoft.com/office/drawing/2014/main" id="{A850DAE3-E015-9096-8EEA-D9155C33590D}"/>
                    </a:ext>
                  </a:extLst>
                </p:cNvPr>
                <p:cNvPicPr/>
                <p:nvPr/>
              </p:nvPicPr>
              <p:blipFill>
                <a:blip r:embed="rId176"/>
                <a:stretch>
                  <a:fillRect/>
                </a:stretch>
              </p:blipFill>
              <p:spPr>
                <a:xfrm>
                  <a:off x="5622680" y="3374080"/>
                  <a:ext cx="6984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177">
              <p14:nvContentPartPr>
                <p14:cNvPr id="48" name="Ink 47">
                  <a:extLst>
                    <a:ext uri="{FF2B5EF4-FFF2-40B4-BE49-F238E27FC236}">
                      <a16:creationId xmlns:a16="http://schemas.microsoft.com/office/drawing/2014/main" id="{A894692D-DAB3-3922-5BBC-12415B89CD17}"/>
                    </a:ext>
                  </a:extLst>
                </p14:cNvPr>
                <p14:cNvContentPartPr/>
                <p14:nvPr/>
              </p14:nvContentPartPr>
              <p14:xfrm>
                <a:off x="5722040" y="3367600"/>
                <a:ext cx="59760" cy="20520"/>
              </p14:xfrm>
            </p:contentPart>
          </mc:Choice>
          <mc:Fallback xmlns="">
            <p:pic>
              <p:nvPicPr>
                <p:cNvPr id="48" name="Ink 47">
                  <a:extLst>
                    <a:ext uri="{FF2B5EF4-FFF2-40B4-BE49-F238E27FC236}">
                      <a16:creationId xmlns:a16="http://schemas.microsoft.com/office/drawing/2014/main" id="{A894692D-DAB3-3922-5BBC-12415B89CD17}"/>
                    </a:ext>
                  </a:extLst>
                </p:cNvPr>
                <p:cNvPicPr/>
                <p:nvPr/>
              </p:nvPicPr>
              <p:blipFill>
                <a:blip r:embed="rId178"/>
                <a:stretch>
                  <a:fillRect/>
                </a:stretch>
              </p:blipFill>
              <p:spPr>
                <a:xfrm>
                  <a:off x="5715920" y="3361480"/>
                  <a:ext cx="72000" cy="32760"/>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49" name="Ink 48">
                  <a:extLst>
                    <a:ext uri="{FF2B5EF4-FFF2-40B4-BE49-F238E27FC236}">
                      <a16:creationId xmlns:a16="http://schemas.microsoft.com/office/drawing/2014/main" id="{F3930126-26D6-40C0-72E6-A0BE42ABB477}"/>
                    </a:ext>
                  </a:extLst>
                </p14:cNvPr>
                <p14:cNvContentPartPr/>
                <p14:nvPr/>
              </p14:nvContentPartPr>
              <p14:xfrm>
                <a:off x="5807000" y="3343480"/>
                <a:ext cx="57600" cy="21600"/>
              </p14:xfrm>
            </p:contentPart>
          </mc:Choice>
          <mc:Fallback xmlns="">
            <p:pic>
              <p:nvPicPr>
                <p:cNvPr id="49" name="Ink 48">
                  <a:extLst>
                    <a:ext uri="{FF2B5EF4-FFF2-40B4-BE49-F238E27FC236}">
                      <a16:creationId xmlns:a16="http://schemas.microsoft.com/office/drawing/2014/main" id="{F3930126-26D6-40C0-72E6-A0BE42ABB477}"/>
                    </a:ext>
                  </a:extLst>
                </p:cNvPr>
                <p:cNvPicPr/>
                <p:nvPr/>
              </p:nvPicPr>
              <p:blipFill>
                <a:blip r:embed="rId180"/>
                <a:stretch>
                  <a:fillRect/>
                </a:stretch>
              </p:blipFill>
              <p:spPr>
                <a:xfrm>
                  <a:off x="5800880" y="3337360"/>
                  <a:ext cx="69840" cy="33840"/>
                </a:xfrm>
                <a:prstGeom prst="rect">
                  <a:avLst/>
                </a:prstGeom>
              </p:spPr>
            </p:pic>
          </mc:Fallback>
        </mc:AlternateContent>
        <mc:AlternateContent xmlns:mc="http://schemas.openxmlformats.org/markup-compatibility/2006" xmlns:p14="http://schemas.microsoft.com/office/powerpoint/2010/main">
          <mc:Choice Requires="p14">
            <p:contentPart p14:bwMode="auto" r:id="rId181">
              <p14:nvContentPartPr>
                <p14:cNvPr id="50" name="Ink 49">
                  <a:extLst>
                    <a:ext uri="{FF2B5EF4-FFF2-40B4-BE49-F238E27FC236}">
                      <a16:creationId xmlns:a16="http://schemas.microsoft.com/office/drawing/2014/main" id="{EEBEE86C-1D30-FC26-EFD2-9653D28B0178}"/>
                    </a:ext>
                  </a:extLst>
                </p14:cNvPr>
                <p14:cNvContentPartPr/>
                <p14:nvPr/>
              </p14:nvContentPartPr>
              <p14:xfrm>
                <a:off x="5904200" y="3332320"/>
                <a:ext cx="45360" cy="3960"/>
              </p14:xfrm>
            </p:contentPart>
          </mc:Choice>
          <mc:Fallback xmlns="">
            <p:pic>
              <p:nvPicPr>
                <p:cNvPr id="50" name="Ink 49">
                  <a:extLst>
                    <a:ext uri="{FF2B5EF4-FFF2-40B4-BE49-F238E27FC236}">
                      <a16:creationId xmlns:a16="http://schemas.microsoft.com/office/drawing/2014/main" id="{EEBEE86C-1D30-FC26-EFD2-9653D28B0178}"/>
                    </a:ext>
                  </a:extLst>
                </p:cNvPr>
                <p:cNvPicPr/>
                <p:nvPr/>
              </p:nvPicPr>
              <p:blipFill>
                <a:blip r:embed="rId182"/>
                <a:stretch>
                  <a:fillRect/>
                </a:stretch>
              </p:blipFill>
              <p:spPr>
                <a:xfrm>
                  <a:off x="5898080" y="3326200"/>
                  <a:ext cx="5760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183">
              <p14:nvContentPartPr>
                <p14:cNvPr id="59" name="Ink 58">
                  <a:extLst>
                    <a:ext uri="{FF2B5EF4-FFF2-40B4-BE49-F238E27FC236}">
                      <a16:creationId xmlns:a16="http://schemas.microsoft.com/office/drawing/2014/main" id="{D9A282EA-C1BB-1568-8437-D80F01F39C8A}"/>
                    </a:ext>
                  </a:extLst>
                </p14:cNvPr>
                <p14:cNvContentPartPr/>
                <p14:nvPr/>
              </p14:nvContentPartPr>
              <p14:xfrm>
                <a:off x="5963240" y="3337000"/>
                <a:ext cx="61560" cy="3240"/>
              </p14:xfrm>
            </p:contentPart>
          </mc:Choice>
          <mc:Fallback xmlns="">
            <p:pic>
              <p:nvPicPr>
                <p:cNvPr id="59" name="Ink 58">
                  <a:extLst>
                    <a:ext uri="{FF2B5EF4-FFF2-40B4-BE49-F238E27FC236}">
                      <a16:creationId xmlns:a16="http://schemas.microsoft.com/office/drawing/2014/main" id="{D9A282EA-C1BB-1568-8437-D80F01F39C8A}"/>
                    </a:ext>
                  </a:extLst>
                </p:cNvPr>
                <p:cNvPicPr/>
                <p:nvPr/>
              </p:nvPicPr>
              <p:blipFill>
                <a:blip r:embed="rId184"/>
                <a:stretch>
                  <a:fillRect/>
                </a:stretch>
              </p:blipFill>
              <p:spPr>
                <a:xfrm>
                  <a:off x="5957120" y="3330880"/>
                  <a:ext cx="73800" cy="15480"/>
                </a:xfrm>
                <a:prstGeom prst="rect">
                  <a:avLst/>
                </a:prstGeom>
              </p:spPr>
            </p:pic>
          </mc:Fallback>
        </mc:AlternateContent>
        <mc:AlternateContent xmlns:mc="http://schemas.openxmlformats.org/markup-compatibility/2006" xmlns:p14="http://schemas.microsoft.com/office/powerpoint/2010/main">
          <mc:Choice Requires="p14">
            <p:contentPart p14:bwMode="auto" r:id="rId185">
              <p14:nvContentPartPr>
                <p14:cNvPr id="65" name="Ink 64">
                  <a:extLst>
                    <a:ext uri="{FF2B5EF4-FFF2-40B4-BE49-F238E27FC236}">
                      <a16:creationId xmlns:a16="http://schemas.microsoft.com/office/drawing/2014/main" id="{3B588A32-E301-BC89-57BA-048856616F0F}"/>
                    </a:ext>
                  </a:extLst>
                </p14:cNvPr>
                <p14:cNvContentPartPr/>
                <p14:nvPr/>
              </p14:nvContentPartPr>
              <p14:xfrm>
                <a:off x="6054320" y="3340600"/>
                <a:ext cx="48240" cy="2160"/>
              </p14:xfrm>
            </p:contentPart>
          </mc:Choice>
          <mc:Fallback xmlns="">
            <p:pic>
              <p:nvPicPr>
                <p:cNvPr id="65" name="Ink 64">
                  <a:extLst>
                    <a:ext uri="{FF2B5EF4-FFF2-40B4-BE49-F238E27FC236}">
                      <a16:creationId xmlns:a16="http://schemas.microsoft.com/office/drawing/2014/main" id="{3B588A32-E301-BC89-57BA-048856616F0F}"/>
                    </a:ext>
                  </a:extLst>
                </p:cNvPr>
                <p:cNvPicPr/>
                <p:nvPr/>
              </p:nvPicPr>
              <p:blipFill>
                <a:blip r:embed="rId186"/>
                <a:stretch>
                  <a:fillRect/>
                </a:stretch>
              </p:blipFill>
              <p:spPr>
                <a:xfrm>
                  <a:off x="6048200" y="3334480"/>
                  <a:ext cx="60480" cy="14400"/>
                </a:xfrm>
                <a:prstGeom prst="rect">
                  <a:avLst/>
                </a:prstGeom>
              </p:spPr>
            </p:pic>
          </mc:Fallback>
        </mc:AlternateContent>
        <mc:AlternateContent xmlns:mc="http://schemas.openxmlformats.org/markup-compatibility/2006" xmlns:p14="http://schemas.microsoft.com/office/powerpoint/2010/main">
          <mc:Choice Requires="p14">
            <p:contentPart p14:bwMode="auto" r:id="rId187">
              <p14:nvContentPartPr>
                <p14:cNvPr id="79" name="Ink 78">
                  <a:extLst>
                    <a:ext uri="{FF2B5EF4-FFF2-40B4-BE49-F238E27FC236}">
                      <a16:creationId xmlns:a16="http://schemas.microsoft.com/office/drawing/2014/main" id="{62B1FD4C-BEB0-DFAA-DF6D-F7CAA5C8965B}"/>
                    </a:ext>
                  </a:extLst>
                </p14:cNvPr>
                <p14:cNvContentPartPr/>
                <p14:nvPr/>
              </p14:nvContentPartPr>
              <p14:xfrm>
                <a:off x="6147200" y="3340240"/>
                <a:ext cx="47880" cy="3960"/>
              </p14:xfrm>
            </p:contentPart>
          </mc:Choice>
          <mc:Fallback xmlns="">
            <p:pic>
              <p:nvPicPr>
                <p:cNvPr id="79" name="Ink 78">
                  <a:extLst>
                    <a:ext uri="{FF2B5EF4-FFF2-40B4-BE49-F238E27FC236}">
                      <a16:creationId xmlns:a16="http://schemas.microsoft.com/office/drawing/2014/main" id="{62B1FD4C-BEB0-DFAA-DF6D-F7CAA5C8965B}"/>
                    </a:ext>
                  </a:extLst>
                </p:cNvPr>
                <p:cNvPicPr/>
                <p:nvPr/>
              </p:nvPicPr>
              <p:blipFill>
                <a:blip r:embed="rId188"/>
                <a:stretch>
                  <a:fillRect/>
                </a:stretch>
              </p:blipFill>
              <p:spPr>
                <a:xfrm>
                  <a:off x="6141080" y="3334120"/>
                  <a:ext cx="6012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189">
              <p14:nvContentPartPr>
                <p14:cNvPr id="80" name="Ink 79">
                  <a:extLst>
                    <a:ext uri="{FF2B5EF4-FFF2-40B4-BE49-F238E27FC236}">
                      <a16:creationId xmlns:a16="http://schemas.microsoft.com/office/drawing/2014/main" id="{22ABAB9A-AD33-7C2D-5930-39C85D2770C5}"/>
                    </a:ext>
                  </a:extLst>
                </p14:cNvPr>
                <p14:cNvContentPartPr/>
                <p14:nvPr/>
              </p14:nvContentPartPr>
              <p14:xfrm>
                <a:off x="6230360" y="3348880"/>
                <a:ext cx="55800" cy="12240"/>
              </p14:xfrm>
            </p:contentPart>
          </mc:Choice>
          <mc:Fallback xmlns="">
            <p:pic>
              <p:nvPicPr>
                <p:cNvPr id="80" name="Ink 79">
                  <a:extLst>
                    <a:ext uri="{FF2B5EF4-FFF2-40B4-BE49-F238E27FC236}">
                      <a16:creationId xmlns:a16="http://schemas.microsoft.com/office/drawing/2014/main" id="{22ABAB9A-AD33-7C2D-5930-39C85D2770C5}"/>
                    </a:ext>
                  </a:extLst>
                </p:cNvPr>
                <p:cNvPicPr/>
                <p:nvPr/>
              </p:nvPicPr>
              <p:blipFill>
                <a:blip r:embed="rId190"/>
                <a:stretch>
                  <a:fillRect/>
                </a:stretch>
              </p:blipFill>
              <p:spPr>
                <a:xfrm>
                  <a:off x="6224240" y="3342760"/>
                  <a:ext cx="68040" cy="24480"/>
                </a:xfrm>
                <a:prstGeom prst="rect">
                  <a:avLst/>
                </a:prstGeom>
              </p:spPr>
            </p:pic>
          </mc:Fallback>
        </mc:AlternateContent>
        <mc:AlternateContent xmlns:mc="http://schemas.openxmlformats.org/markup-compatibility/2006" xmlns:p14="http://schemas.microsoft.com/office/powerpoint/2010/main">
          <mc:Choice Requires="p14">
            <p:contentPart p14:bwMode="auto" r:id="rId191">
              <p14:nvContentPartPr>
                <p14:cNvPr id="190" name="Ink 189">
                  <a:extLst>
                    <a:ext uri="{FF2B5EF4-FFF2-40B4-BE49-F238E27FC236}">
                      <a16:creationId xmlns:a16="http://schemas.microsoft.com/office/drawing/2014/main" id="{4DF67E17-CE07-D092-ABA7-F07965918B15}"/>
                    </a:ext>
                  </a:extLst>
                </p14:cNvPr>
                <p14:cNvContentPartPr/>
                <p14:nvPr/>
              </p14:nvContentPartPr>
              <p14:xfrm>
                <a:off x="6289400" y="3401080"/>
                <a:ext cx="12240" cy="24840"/>
              </p14:xfrm>
            </p:contentPart>
          </mc:Choice>
          <mc:Fallback xmlns="">
            <p:pic>
              <p:nvPicPr>
                <p:cNvPr id="190" name="Ink 189">
                  <a:extLst>
                    <a:ext uri="{FF2B5EF4-FFF2-40B4-BE49-F238E27FC236}">
                      <a16:creationId xmlns:a16="http://schemas.microsoft.com/office/drawing/2014/main" id="{4DF67E17-CE07-D092-ABA7-F07965918B15}"/>
                    </a:ext>
                  </a:extLst>
                </p:cNvPr>
                <p:cNvPicPr/>
                <p:nvPr/>
              </p:nvPicPr>
              <p:blipFill>
                <a:blip r:embed="rId192"/>
                <a:stretch>
                  <a:fillRect/>
                </a:stretch>
              </p:blipFill>
              <p:spPr>
                <a:xfrm>
                  <a:off x="6283280" y="3394960"/>
                  <a:ext cx="24480" cy="37080"/>
                </a:xfrm>
                <a:prstGeom prst="rect">
                  <a:avLst/>
                </a:prstGeom>
              </p:spPr>
            </p:pic>
          </mc:Fallback>
        </mc:AlternateContent>
        <mc:AlternateContent xmlns:mc="http://schemas.openxmlformats.org/markup-compatibility/2006" xmlns:p14="http://schemas.microsoft.com/office/powerpoint/2010/main">
          <mc:Choice Requires="p14">
            <p:contentPart p14:bwMode="auto" r:id="rId193">
              <p14:nvContentPartPr>
                <p14:cNvPr id="191" name="Ink 190">
                  <a:extLst>
                    <a:ext uri="{FF2B5EF4-FFF2-40B4-BE49-F238E27FC236}">
                      <a16:creationId xmlns:a16="http://schemas.microsoft.com/office/drawing/2014/main" id="{A4113910-A082-195D-2294-C38758DF07F1}"/>
                    </a:ext>
                  </a:extLst>
                </p14:cNvPr>
                <p14:cNvContentPartPr/>
                <p14:nvPr/>
              </p14:nvContentPartPr>
              <p14:xfrm>
                <a:off x="6277520" y="3503680"/>
                <a:ext cx="16920" cy="38880"/>
              </p14:xfrm>
            </p:contentPart>
          </mc:Choice>
          <mc:Fallback xmlns="">
            <p:pic>
              <p:nvPicPr>
                <p:cNvPr id="191" name="Ink 190">
                  <a:extLst>
                    <a:ext uri="{FF2B5EF4-FFF2-40B4-BE49-F238E27FC236}">
                      <a16:creationId xmlns:a16="http://schemas.microsoft.com/office/drawing/2014/main" id="{A4113910-A082-195D-2294-C38758DF07F1}"/>
                    </a:ext>
                  </a:extLst>
                </p:cNvPr>
                <p:cNvPicPr/>
                <p:nvPr/>
              </p:nvPicPr>
              <p:blipFill>
                <a:blip r:embed="rId194"/>
                <a:stretch>
                  <a:fillRect/>
                </a:stretch>
              </p:blipFill>
              <p:spPr>
                <a:xfrm>
                  <a:off x="6271400" y="3497560"/>
                  <a:ext cx="29160" cy="51120"/>
                </a:xfrm>
                <a:prstGeom prst="rect">
                  <a:avLst/>
                </a:prstGeom>
              </p:spPr>
            </p:pic>
          </mc:Fallback>
        </mc:AlternateContent>
        <mc:AlternateContent xmlns:mc="http://schemas.openxmlformats.org/markup-compatibility/2006" xmlns:p14="http://schemas.microsoft.com/office/powerpoint/2010/main">
          <mc:Choice Requires="p14">
            <p:contentPart p14:bwMode="auto" r:id="rId195">
              <p14:nvContentPartPr>
                <p14:cNvPr id="192" name="Ink 191">
                  <a:extLst>
                    <a:ext uri="{FF2B5EF4-FFF2-40B4-BE49-F238E27FC236}">
                      <a16:creationId xmlns:a16="http://schemas.microsoft.com/office/drawing/2014/main" id="{74C404A8-0429-A38A-352F-EC64D9920C0B}"/>
                    </a:ext>
                  </a:extLst>
                </p14:cNvPr>
                <p14:cNvContentPartPr/>
                <p14:nvPr/>
              </p14:nvContentPartPr>
              <p14:xfrm>
                <a:off x="6284360" y="3665680"/>
                <a:ext cx="7560" cy="60480"/>
              </p14:xfrm>
            </p:contentPart>
          </mc:Choice>
          <mc:Fallback xmlns="">
            <p:pic>
              <p:nvPicPr>
                <p:cNvPr id="192" name="Ink 191">
                  <a:extLst>
                    <a:ext uri="{FF2B5EF4-FFF2-40B4-BE49-F238E27FC236}">
                      <a16:creationId xmlns:a16="http://schemas.microsoft.com/office/drawing/2014/main" id="{74C404A8-0429-A38A-352F-EC64D9920C0B}"/>
                    </a:ext>
                  </a:extLst>
                </p:cNvPr>
                <p:cNvPicPr/>
                <p:nvPr/>
              </p:nvPicPr>
              <p:blipFill>
                <a:blip r:embed="rId196"/>
                <a:stretch>
                  <a:fillRect/>
                </a:stretch>
              </p:blipFill>
              <p:spPr>
                <a:xfrm>
                  <a:off x="6278240" y="3659560"/>
                  <a:ext cx="19800" cy="72720"/>
                </a:xfrm>
                <a:prstGeom prst="rect">
                  <a:avLst/>
                </a:prstGeom>
              </p:spPr>
            </p:pic>
          </mc:Fallback>
        </mc:AlternateContent>
        <mc:AlternateContent xmlns:mc="http://schemas.openxmlformats.org/markup-compatibility/2006" xmlns:p14="http://schemas.microsoft.com/office/powerpoint/2010/main">
          <mc:Choice Requires="p14">
            <p:contentPart p14:bwMode="auto" r:id="rId197">
              <p14:nvContentPartPr>
                <p14:cNvPr id="193" name="Ink 192">
                  <a:extLst>
                    <a:ext uri="{FF2B5EF4-FFF2-40B4-BE49-F238E27FC236}">
                      <a16:creationId xmlns:a16="http://schemas.microsoft.com/office/drawing/2014/main" id="{E9625338-A485-976E-0405-E5B25BBCE2AA}"/>
                    </a:ext>
                  </a:extLst>
                </p14:cNvPr>
                <p14:cNvContentPartPr/>
                <p14:nvPr/>
              </p14:nvContentPartPr>
              <p14:xfrm>
                <a:off x="6280040" y="3826240"/>
                <a:ext cx="10080" cy="46800"/>
              </p14:xfrm>
            </p:contentPart>
          </mc:Choice>
          <mc:Fallback xmlns="">
            <p:pic>
              <p:nvPicPr>
                <p:cNvPr id="193" name="Ink 192">
                  <a:extLst>
                    <a:ext uri="{FF2B5EF4-FFF2-40B4-BE49-F238E27FC236}">
                      <a16:creationId xmlns:a16="http://schemas.microsoft.com/office/drawing/2014/main" id="{E9625338-A485-976E-0405-E5B25BBCE2AA}"/>
                    </a:ext>
                  </a:extLst>
                </p:cNvPr>
                <p:cNvPicPr/>
                <p:nvPr/>
              </p:nvPicPr>
              <p:blipFill>
                <a:blip r:embed="rId198"/>
                <a:stretch>
                  <a:fillRect/>
                </a:stretch>
              </p:blipFill>
              <p:spPr>
                <a:xfrm>
                  <a:off x="6273920" y="3820120"/>
                  <a:ext cx="22320" cy="59040"/>
                </a:xfrm>
                <a:prstGeom prst="rect">
                  <a:avLst/>
                </a:prstGeom>
              </p:spPr>
            </p:pic>
          </mc:Fallback>
        </mc:AlternateContent>
        <mc:AlternateContent xmlns:mc="http://schemas.openxmlformats.org/markup-compatibility/2006" xmlns:p14="http://schemas.microsoft.com/office/powerpoint/2010/main">
          <mc:Choice Requires="p14">
            <p:contentPart p14:bwMode="auto" r:id="rId199">
              <p14:nvContentPartPr>
                <p14:cNvPr id="194" name="Ink 193">
                  <a:extLst>
                    <a:ext uri="{FF2B5EF4-FFF2-40B4-BE49-F238E27FC236}">
                      <a16:creationId xmlns:a16="http://schemas.microsoft.com/office/drawing/2014/main" id="{BC69BD81-9185-439C-1CF3-5EA7E02DD19E}"/>
                    </a:ext>
                  </a:extLst>
                </p14:cNvPr>
                <p14:cNvContentPartPr/>
                <p14:nvPr/>
              </p14:nvContentPartPr>
              <p14:xfrm>
                <a:off x="6269600" y="3950440"/>
                <a:ext cx="7560" cy="38520"/>
              </p14:xfrm>
            </p:contentPart>
          </mc:Choice>
          <mc:Fallback xmlns="">
            <p:pic>
              <p:nvPicPr>
                <p:cNvPr id="194" name="Ink 193">
                  <a:extLst>
                    <a:ext uri="{FF2B5EF4-FFF2-40B4-BE49-F238E27FC236}">
                      <a16:creationId xmlns:a16="http://schemas.microsoft.com/office/drawing/2014/main" id="{BC69BD81-9185-439C-1CF3-5EA7E02DD19E}"/>
                    </a:ext>
                  </a:extLst>
                </p:cNvPr>
                <p:cNvPicPr/>
                <p:nvPr/>
              </p:nvPicPr>
              <p:blipFill>
                <a:blip r:embed="rId200"/>
                <a:stretch>
                  <a:fillRect/>
                </a:stretch>
              </p:blipFill>
              <p:spPr>
                <a:xfrm>
                  <a:off x="6263480" y="3944320"/>
                  <a:ext cx="19800" cy="50760"/>
                </a:xfrm>
                <a:prstGeom prst="rect">
                  <a:avLst/>
                </a:prstGeom>
              </p:spPr>
            </p:pic>
          </mc:Fallback>
        </mc:AlternateContent>
        <mc:AlternateContent xmlns:mc="http://schemas.openxmlformats.org/markup-compatibility/2006" xmlns:p14="http://schemas.microsoft.com/office/powerpoint/2010/main">
          <mc:Choice Requires="p14">
            <p:contentPart p14:bwMode="auto" r:id="rId201">
              <p14:nvContentPartPr>
                <p14:cNvPr id="195" name="Ink 194">
                  <a:extLst>
                    <a:ext uri="{FF2B5EF4-FFF2-40B4-BE49-F238E27FC236}">
                      <a16:creationId xmlns:a16="http://schemas.microsoft.com/office/drawing/2014/main" id="{3EEFEAF3-8C4F-273D-33A1-059E80F32CED}"/>
                    </a:ext>
                  </a:extLst>
                </p14:cNvPr>
                <p14:cNvContentPartPr/>
                <p14:nvPr/>
              </p14:nvContentPartPr>
              <p14:xfrm>
                <a:off x="6266720" y="4063480"/>
                <a:ext cx="13320" cy="71640"/>
              </p14:xfrm>
            </p:contentPart>
          </mc:Choice>
          <mc:Fallback xmlns="">
            <p:pic>
              <p:nvPicPr>
                <p:cNvPr id="195" name="Ink 194">
                  <a:extLst>
                    <a:ext uri="{FF2B5EF4-FFF2-40B4-BE49-F238E27FC236}">
                      <a16:creationId xmlns:a16="http://schemas.microsoft.com/office/drawing/2014/main" id="{3EEFEAF3-8C4F-273D-33A1-059E80F32CED}"/>
                    </a:ext>
                  </a:extLst>
                </p:cNvPr>
                <p:cNvPicPr/>
                <p:nvPr/>
              </p:nvPicPr>
              <p:blipFill>
                <a:blip r:embed="rId202"/>
                <a:stretch>
                  <a:fillRect/>
                </a:stretch>
              </p:blipFill>
              <p:spPr>
                <a:xfrm>
                  <a:off x="6260600" y="4057360"/>
                  <a:ext cx="25560" cy="83880"/>
                </a:xfrm>
                <a:prstGeom prst="rect">
                  <a:avLst/>
                </a:prstGeom>
              </p:spPr>
            </p:pic>
          </mc:Fallback>
        </mc:AlternateContent>
        <mc:AlternateContent xmlns:mc="http://schemas.openxmlformats.org/markup-compatibility/2006" xmlns:p14="http://schemas.microsoft.com/office/powerpoint/2010/main">
          <mc:Choice Requires="p14">
            <p:contentPart p14:bwMode="auto" r:id="rId203">
              <p14:nvContentPartPr>
                <p14:cNvPr id="14" name="Ink 13">
                  <a:extLst>
                    <a:ext uri="{FF2B5EF4-FFF2-40B4-BE49-F238E27FC236}">
                      <a16:creationId xmlns:a16="http://schemas.microsoft.com/office/drawing/2014/main" id="{82B7EF64-48B8-DBB8-C354-2F28BE6E644A}"/>
                    </a:ext>
                  </a:extLst>
                </p14:cNvPr>
                <p14:cNvContentPartPr/>
                <p14:nvPr/>
              </p14:nvContentPartPr>
              <p14:xfrm>
                <a:off x="4471400" y="4568200"/>
                <a:ext cx="2810880" cy="99360"/>
              </p14:xfrm>
            </p:contentPart>
          </mc:Choice>
          <mc:Fallback xmlns="">
            <p:pic>
              <p:nvPicPr>
                <p:cNvPr id="14" name="Ink 13">
                  <a:extLst>
                    <a:ext uri="{FF2B5EF4-FFF2-40B4-BE49-F238E27FC236}">
                      <a16:creationId xmlns:a16="http://schemas.microsoft.com/office/drawing/2014/main" id="{82B7EF64-48B8-DBB8-C354-2F28BE6E644A}"/>
                    </a:ext>
                  </a:extLst>
                </p:cNvPr>
                <p:cNvPicPr/>
                <p:nvPr/>
              </p:nvPicPr>
              <p:blipFill>
                <a:blip r:embed="rId204"/>
                <a:stretch>
                  <a:fillRect/>
                </a:stretch>
              </p:blipFill>
              <p:spPr>
                <a:xfrm>
                  <a:off x="4465280" y="4562080"/>
                  <a:ext cx="2823120" cy="111600"/>
                </a:xfrm>
                <a:prstGeom prst="rect">
                  <a:avLst/>
                </a:prstGeom>
              </p:spPr>
            </p:pic>
          </mc:Fallback>
        </mc:AlternateContent>
        <mc:AlternateContent xmlns:mc="http://schemas.openxmlformats.org/markup-compatibility/2006" xmlns:p14="http://schemas.microsoft.com/office/powerpoint/2010/main">
          <mc:Choice Requires="p14">
            <p:contentPart p14:bwMode="auto" r:id="rId205">
              <p14:nvContentPartPr>
                <p14:cNvPr id="15" name="Ink 14">
                  <a:extLst>
                    <a:ext uri="{FF2B5EF4-FFF2-40B4-BE49-F238E27FC236}">
                      <a16:creationId xmlns:a16="http://schemas.microsoft.com/office/drawing/2014/main" id="{369D72FE-95BA-8B2B-A869-1BE4E764C018}"/>
                    </a:ext>
                  </a:extLst>
                </p14:cNvPr>
                <p14:cNvContentPartPr/>
                <p14:nvPr/>
              </p14:nvContentPartPr>
              <p14:xfrm>
                <a:off x="5203640" y="4555600"/>
                <a:ext cx="29880" cy="135000"/>
              </p14:xfrm>
            </p:contentPart>
          </mc:Choice>
          <mc:Fallback xmlns="">
            <p:pic>
              <p:nvPicPr>
                <p:cNvPr id="15" name="Ink 14">
                  <a:extLst>
                    <a:ext uri="{FF2B5EF4-FFF2-40B4-BE49-F238E27FC236}">
                      <a16:creationId xmlns:a16="http://schemas.microsoft.com/office/drawing/2014/main" id="{369D72FE-95BA-8B2B-A869-1BE4E764C018}"/>
                    </a:ext>
                  </a:extLst>
                </p:cNvPr>
                <p:cNvPicPr/>
                <p:nvPr/>
              </p:nvPicPr>
              <p:blipFill>
                <a:blip r:embed="rId206"/>
                <a:stretch>
                  <a:fillRect/>
                </a:stretch>
              </p:blipFill>
              <p:spPr>
                <a:xfrm>
                  <a:off x="5197520" y="4549480"/>
                  <a:ext cx="42120" cy="147240"/>
                </a:xfrm>
                <a:prstGeom prst="rect">
                  <a:avLst/>
                </a:prstGeom>
              </p:spPr>
            </p:pic>
          </mc:Fallback>
        </mc:AlternateContent>
        <mc:AlternateContent xmlns:mc="http://schemas.openxmlformats.org/markup-compatibility/2006" xmlns:p14="http://schemas.microsoft.com/office/powerpoint/2010/main">
          <mc:Choice Requires="p14">
            <p:contentPart p14:bwMode="auto" r:id="rId207">
              <p14:nvContentPartPr>
                <p14:cNvPr id="24" name="Ink 23">
                  <a:extLst>
                    <a:ext uri="{FF2B5EF4-FFF2-40B4-BE49-F238E27FC236}">
                      <a16:creationId xmlns:a16="http://schemas.microsoft.com/office/drawing/2014/main" id="{9D783BA0-EB86-EFEC-D918-CA1CE2AF2602}"/>
                    </a:ext>
                  </a:extLst>
                </p14:cNvPr>
                <p14:cNvContentPartPr/>
                <p14:nvPr/>
              </p14:nvContentPartPr>
              <p14:xfrm>
                <a:off x="6348800" y="4609240"/>
                <a:ext cx="8280" cy="4680"/>
              </p14:xfrm>
            </p:contentPart>
          </mc:Choice>
          <mc:Fallback xmlns="">
            <p:pic>
              <p:nvPicPr>
                <p:cNvPr id="24" name="Ink 23">
                  <a:extLst>
                    <a:ext uri="{FF2B5EF4-FFF2-40B4-BE49-F238E27FC236}">
                      <a16:creationId xmlns:a16="http://schemas.microsoft.com/office/drawing/2014/main" id="{9D783BA0-EB86-EFEC-D918-CA1CE2AF2602}"/>
                    </a:ext>
                  </a:extLst>
                </p:cNvPr>
                <p:cNvPicPr/>
                <p:nvPr/>
              </p:nvPicPr>
              <p:blipFill>
                <a:blip r:embed="rId208"/>
                <a:stretch>
                  <a:fillRect/>
                </a:stretch>
              </p:blipFill>
              <p:spPr>
                <a:xfrm>
                  <a:off x="6342680" y="4603120"/>
                  <a:ext cx="2052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209">
              <p14:nvContentPartPr>
                <p14:cNvPr id="28" name="Ink 27">
                  <a:extLst>
                    <a:ext uri="{FF2B5EF4-FFF2-40B4-BE49-F238E27FC236}">
                      <a16:creationId xmlns:a16="http://schemas.microsoft.com/office/drawing/2014/main" id="{E7580165-5266-B6A2-A834-B090EA5B3B39}"/>
                    </a:ext>
                  </a:extLst>
                </p14:cNvPr>
                <p14:cNvContentPartPr/>
                <p14:nvPr/>
              </p14:nvContentPartPr>
              <p14:xfrm>
                <a:off x="6301280" y="4597720"/>
                <a:ext cx="12960" cy="144720"/>
              </p14:xfrm>
            </p:contentPart>
          </mc:Choice>
          <mc:Fallback xmlns="">
            <p:pic>
              <p:nvPicPr>
                <p:cNvPr id="28" name="Ink 27">
                  <a:extLst>
                    <a:ext uri="{FF2B5EF4-FFF2-40B4-BE49-F238E27FC236}">
                      <a16:creationId xmlns:a16="http://schemas.microsoft.com/office/drawing/2014/main" id="{E7580165-5266-B6A2-A834-B090EA5B3B39}"/>
                    </a:ext>
                  </a:extLst>
                </p:cNvPr>
                <p:cNvPicPr/>
                <p:nvPr/>
              </p:nvPicPr>
              <p:blipFill>
                <a:blip r:embed="rId210"/>
                <a:stretch>
                  <a:fillRect/>
                </a:stretch>
              </p:blipFill>
              <p:spPr>
                <a:xfrm>
                  <a:off x="6295160" y="4591600"/>
                  <a:ext cx="25200" cy="156960"/>
                </a:xfrm>
                <a:prstGeom prst="rect">
                  <a:avLst/>
                </a:prstGeom>
              </p:spPr>
            </p:pic>
          </mc:Fallback>
        </mc:AlternateContent>
        <mc:AlternateContent xmlns:mc="http://schemas.openxmlformats.org/markup-compatibility/2006" xmlns:p14="http://schemas.microsoft.com/office/powerpoint/2010/main">
          <mc:Choice Requires="p14">
            <p:contentPart p14:bwMode="auto" r:id="rId211">
              <p14:nvContentPartPr>
                <p14:cNvPr id="97" name="Ink 96">
                  <a:extLst>
                    <a:ext uri="{FF2B5EF4-FFF2-40B4-BE49-F238E27FC236}">
                      <a16:creationId xmlns:a16="http://schemas.microsoft.com/office/drawing/2014/main" id="{FAA148A1-B142-FA90-D17E-D08371CF43A3}"/>
                    </a:ext>
                  </a:extLst>
                </p14:cNvPr>
                <p14:cNvContentPartPr/>
                <p14:nvPr/>
              </p14:nvContentPartPr>
              <p14:xfrm>
                <a:off x="4673720" y="4273720"/>
                <a:ext cx="24120" cy="18360"/>
              </p14:xfrm>
            </p:contentPart>
          </mc:Choice>
          <mc:Fallback xmlns="">
            <p:pic>
              <p:nvPicPr>
                <p:cNvPr id="97" name="Ink 96">
                  <a:extLst>
                    <a:ext uri="{FF2B5EF4-FFF2-40B4-BE49-F238E27FC236}">
                      <a16:creationId xmlns:a16="http://schemas.microsoft.com/office/drawing/2014/main" id="{FAA148A1-B142-FA90-D17E-D08371CF43A3}"/>
                    </a:ext>
                  </a:extLst>
                </p:cNvPr>
                <p:cNvPicPr/>
                <p:nvPr/>
              </p:nvPicPr>
              <p:blipFill>
                <a:blip r:embed="rId212"/>
                <a:stretch>
                  <a:fillRect/>
                </a:stretch>
              </p:blipFill>
              <p:spPr>
                <a:xfrm>
                  <a:off x="4667600" y="4267600"/>
                  <a:ext cx="36360" cy="30600"/>
                </a:xfrm>
                <a:prstGeom prst="rect">
                  <a:avLst/>
                </a:prstGeom>
              </p:spPr>
            </p:pic>
          </mc:Fallback>
        </mc:AlternateContent>
        <mc:AlternateContent xmlns:mc="http://schemas.openxmlformats.org/markup-compatibility/2006" xmlns:p14="http://schemas.microsoft.com/office/powerpoint/2010/main">
          <mc:Choice Requires="p14">
            <p:contentPart p14:bwMode="auto" r:id="rId213">
              <p14:nvContentPartPr>
                <p14:cNvPr id="125" name="Ink 124">
                  <a:extLst>
                    <a:ext uri="{FF2B5EF4-FFF2-40B4-BE49-F238E27FC236}">
                      <a16:creationId xmlns:a16="http://schemas.microsoft.com/office/drawing/2014/main" id="{C659C809-AE49-21A8-661A-D61EBBDAA6DA}"/>
                    </a:ext>
                  </a:extLst>
                </p14:cNvPr>
                <p14:cNvContentPartPr/>
                <p14:nvPr/>
              </p14:nvContentPartPr>
              <p14:xfrm>
                <a:off x="4697480" y="4282000"/>
                <a:ext cx="360" cy="360"/>
              </p14:xfrm>
            </p:contentPart>
          </mc:Choice>
          <mc:Fallback xmlns="">
            <p:pic>
              <p:nvPicPr>
                <p:cNvPr id="125" name="Ink 124">
                  <a:extLst>
                    <a:ext uri="{FF2B5EF4-FFF2-40B4-BE49-F238E27FC236}">
                      <a16:creationId xmlns:a16="http://schemas.microsoft.com/office/drawing/2014/main" id="{C659C809-AE49-21A8-661A-D61EBBDAA6DA}"/>
                    </a:ext>
                  </a:extLst>
                </p:cNvPr>
                <p:cNvPicPr/>
                <p:nvPr/>
              </p:nvPicPr>
              <p:blipFill>
                <a:blip r:embed="rId39"/>
                <a:stretch>
                  <a:fillRect/>
                </a:stretch>
              </p:blipFill>
              <p:spPr>
                <a:xfrm>
                  <a:off x="4691360" y="427588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14">
              <p14:nvContentPartPr>
                <p14:cNvPr id="127" name="Ink 126">
                  <a:extLst>
                    <a:ext uri="{FF2B5EF4-FFF2-40B4-BE49-F238E27FC236}">
                      <a16:creationId xmlns:a16="http://schemas.microsoft.com/office/drawing/2014/main" id="{B37CE69E-A783-30E7-4B29-5F0A39428B4F}"/>
                    </a:ext>
                  </a:extLst>
                </p14:cNvPr>
                <p14:cNvContentPartPr/>
                <p14:nvPr/>
              </p14:nvContentPartPr>
              <p14:xfrm>
                <a:off x="4697480" y="4247080"/>
                <a:ext cx="57600" cy="35280"/>
              </p14:xfrm>
            </p:contentPart>
          </mc:Choice>
          <mc:Fallback xmlns="">
            <p:pic>
              <p:nvPicPr>
                <p:cNvPr id="127" name="Ink 126">
                  <a:extLst>
                    <a:ext uri="{FF2B5EF4-FFF2-40B4-BE49-F238E27FC236}">
                      <a16:creationId xmlns:a16="http://schemas.microsoft.com/office/drawing/2014/main" id="{B37CE69E-A783-30E7-4B29-5F0A39428B4F}"/>
                    </a:ext>
                  </a:extLst>
                </p:cNvPr>
                <p:cNvPicPr/>
                <p:nvPr/>
              </p:nvPicPr>
              <p:blipFill>
                <a:blip r:embed="rId215"/>
                <a:stretch>
                  <a:fillRect/>
                </a:stretch>
              </p:blipFill>
              <p:spPr>
                <a:xfrm>
                  <a:off x="4691360" y="4240960"/>
                  <a:ext cx="69840" cy="47520"/>
                </a:xfrm>
                <a:prstGeom prst="rect">
                  <a:avLst/>
                </a:prstGeom>
              </p:spPr>
            </p:pic>
          </mc:Fallback>
        </mc:AlternateContent>
        <mc:AlternateContent xmlns:mc="http://schemas.openxmlformats.org/markup-compatibility/2006" xmlns:p14="http://schemas.microsoft.com/office/powerpoint/2010/main">
          <mc:Choice Requires="p14">
            <p:contentPart p14:bwMode="auto" r:id="rId216">
              <p14:nvContentPartPr>
                <p14:cNvPr id="132" name="Ink 131">
                  <a:extLst>
                    <a:ext uri="{FF2B5EF4-FFF2-40B4-BE49-F238E27FC236}">
                      <a16:creationId xmlns:a16="http://schemas.microsoft.com/office/drawing/2014/main" id="{144D143F-30CD-A837-5C2A-D1901B1F00EF}"/>
                    </a:ext>
                  </a:extLst>
                </p14:cNvPr>
                <p14:cNvContentPartPr/>
                <p14:nvPr/>
              </p14:nvContentPartPr>
              <p14:xfrm>
                <a:off x="4861640" y="4210720"/>
                <a:ext cx="93240" cy="29520"/>
              </p14:xfrm>
            </p:contentPart>
          </mc:Choice>
          <mc:Fallback xmlns="">
            <p:pic>
              <p:nvPicPr>
                <p:cNvPr id="132" name="Ink 131">
                  <a:extLst>
                    <a:ext uri="{FF2B5EF4-FFF2-40B4-BE49-F238E27FC236}">
                      <a16:creationId xmlns:a16="http://schemas.microsoft.com/office/drawing/2014/main" id="{144D143F-30CD-A837-5C2A-D1901B1F00EF}"/>
                    </a:ext>
                  </a:extLst>
                </p:cNvPr>
                <p:cNvPicPr/>
                <p:nvPr/>
              </p:nvPicPr>
              <p:blipFill>
                <a:blip r:embed="rId217"/>
                <a:stretch>
                  <a:fillRect/>
                </a:stretch>
              </p:blipFill>
              <p:spPr>
                <a:xfrm>
                  <a:off x="4855520" y="4204600"/>
                  <a:ext cx="105480" cy="41760"/>
                </a:xfrm>
                <a:prstGeom prst="rect">
                  <a:avLst/>
                </a:prstGeom>
              </p:spPr>
            </p:pic>
          </mc:Fallback>
        </mc:AlternateContent>
        <mc:AlternateContent xmlns:mc="http://schemas.openxmlformats.org/markup-compatibility/2006" xmlns:p14="http://schemas.microsoft.com/office/powerpoint/2010/main">
          <mc:Choice Requires="p14">
            <p:contentPart p14:bwMode="auto" r:id="rId218">
              <p14:nvContentPartPr>
                <p14:cNvPr id="168" name="Ink 167">
                  <a:extLst>
                    <a:ext uri="{FF2B5EF4-FFF2-40B4-BE49-F238E27FC236}">
                      <a16:creationId xmlns:a16="http://schemas.microsoft.com/office/drawing/2014/main" id="{09F108F6-8573-9564-F77E-BA717943769B}"/>
                    </a:ext>
                  </a:extLst>
                </p14:cNvPr>
                <p14:cNvContentPartPr/>
                <p14:nvPr/>
              </p14:nvContentPartPr>
              <p14:xfrm>
                <a:off x="4986200" y="4206760"/>
                <a:ext cx="42480" cy="1440"/>
              </p14:xfrm>
            </p:contentPart>
          </mc:Choice>
          <mc:Fallback xmlns="">
            <p:pic>
              <p:nvPicPr>
                <p:cNvPr id="168" name="Ink 167">
                  <a:extLst>
                    <a:ext uri="{FF2B5EF4-FFF2-40B4-BE49-F238E27FC236}">
                      <a16:creationId xmlns:a16="http://schemas.microsoft.com/office/drawing/2014/main" id="{09F108F6-8573-9564-F77E-BA717943769B}"/>
                    </a:ext>
                  </a:extLst>
                </p:cNvPr>
                <p:cNvPicPr/>
                <p:nvPr/>
              </p:nvPicPr>
              <p:blipFill>
                <a:blip r:embed="rId219"/>
                <a:stretch>
                  <a:fillRect/>
                </a:stretch>
              </p:blipFill>
              <p:spPr>
                <a:xfrm>
                  <a:off x="4980080" y="4200640"/>
                  <a:ext cx="54720" cy="13680"/>
                </a:xfrm>
                <a:prstGeom prst="rect">
                  <a:avLst/>
                </a:prstGeom>
              </p:spPr>
            </p:pic>
          </mc:Fallback>
        </mc:AlternateContent>
        <mc:AlternateContent xmlns:mc="http://schemas.openxmlformats.org/markup-compatibility/2006" xmlns:p14="http://schemas.microsoft.com/office/powerpoint/2010/main">
          <mc:Choice Requires="p14">
            <p:contentPart p14:bwMode="auto" r:id="rId220">
              <p14:nvContentPartPr>
                <p14:cNvPr id="177" name="Ink 176">
                  <a:extLst>
                    <a:ext uri="{FF2B5EF4-FFF2-40B4-BE49-F238E27FC236}">
                      <a16:creationId xmlns:a16="http://schemas.microsoft.com/office/drawing/2014/main" id="{69E28B46-EB63-28A4-DBB4-D3B14D8066AF}"/>
                    </a:ext>
                  </a:extLst>
                </p14:cNvPr>
                <p14:cNvContentPartPr/>
                <p14:nvPr/>
              </p14:nvContentPartPr>
              <p14:xfrm>
                <a:off x="5079080" y="4212160"/>
                <a:ext cx="55800" cy="6480"/>
              </p14:xfrm>
            </p:contentPart>
          </mc:Choice>
          <mc:Fallback xmlns="">
            <p:pic>
              <p:nvPicPr>
                <p:cNvPr id="177" name="Ink 176">
                  <a:extLst>
                    <a:ext uri="{FF2B5EF4-FFF2-40B4-BE49-F238E27FC236}">
                      <a16:creationId xmlns:a16="http://schemas.microsoft.com/office/drawing/2014/main" id="{69E28B46-EB63-28A4-DBB4-D3B14D8066AF}"/>
                    </a:ext>
                  </a:extLst>
                </p:cNvPr>
                <p:cNvPicPr/>
                <p:nvPr/>
              </p:nvPicPr>
              <p:blipFill>
                <a:blip r:embed="rId221"/>
                <a:stretch>
                  <a:fillRect/>
                </a:stretch>
              </p:blipFill>
              <p:spPr>
                <a:xfrm>
                  <a:off x="5072960" y="4206040"/>
                  <a:ext cx="68040" cy="18720"/>
                </a:xfrm>
                <a:prstGeom prst="rect">
                  <a:avLst/>
                </a:prstGeom>
              </p:spPr>
            </p:pic>
          </mc:Fallback>
        </mc:AlternateContent>
        <mc:AlternateContent xmlns:mc="http://schemas.openxmlformats.org/markup-compatibility/2006" xmlns:p14="http://schemas.microsoft.com/office/powerpoint/2010/main">
          <mc:Choice Requires="p14">
            <p:contentPart p14:bwMode="auto" r:id="rId222">
              <p14:nvContentPartPr>
                <p14:cNvPr id="182" name="Ink 181">
                  <a:extLst>
                    <a:ext uri="{FF2B5EF4-FFF2-40B4-BE49-F238E27FC236}">
                      <a16:creationId xmlns:a16="http://schemas.microsoft.com/office/drawing/2014/main" id="{C7FBD4F6-D25B-9D66-4FC3-3FB96AC433D3}"/>
                    </a:ext>
                  </a:extLst>
                </p14:cNvPr>
                <p14:cNvContentPartPr/>
                <p14:nvPr/>
              </p14:nvContentPartPr>
              <p14:xfrm>
                <a:off x="5191760" y="4214320"/>
                <a:ext cx="47880" cy="12240"/>
              </p14:xfrm>
            </p:contentPart>
          </mc:Choice>
          <mc:Fallback xmlns="">
            <p:pic>
              <p:nvPicPr>
                <p:cNvPr id="182" name="Ink 181">
                  <a:extLst>
                    <a:ext uri="{FF2B5EF4-FFF2-40B4-BE49-F238E27FC236}">
                      <a16:creationId xmlns:a16="http://schemas.microsoft.com/office/drawing/2014/main" id="{C7FBD4F6-D25B-9D66-4FC3-3FB96AC433D3}"/>
                    </a:ext>
                  </a:extLst>
                </p:cNvPr>
                <p:cNvPicPr/>
                <p:nvPr/>
              </p:nvPicPr>
              <p:blipFill>
                <a:blip r:embed="rId223"/>
                <a:stretch>
                  <a:fillRect/>
                </a:stretch>
              </p:blipFill>
              <p:spPr>
                <a:xfrm>
                  <a:off x="5185640" y="4208200"/>
                  <a:ext cx="60120" cy="24480"/>
                </a:xfrm>
                <a:prstGeom prst="rect">
                  <a:avLst/>
                </a:prstGeom>
              </p:spPr>
            </p:pic>
          </mc:Fallback>
        </mc:AlternateContent>
        <mc:AlternateContent xmlns:mc="http://schemas.openxmlformats.org/markup-compatibility/2006" xmlns:p14="http://schemas.microsoft.com/office/powerpoint/2010/main">
          <mc:Choice Requires="p14">
            <p:contentPart p14:bwMode="auto" r:id="rId224">
              <p14:nvContentPartPr>
                <p14:cNvPr id="184" name="Ink 183">
                  <a:extLst>
                    <a:ext uri="{FF2B5EF4-FFF2-40B4-BE49-F238E27FC236}">
                      <a16:creationId xmlns:a16="http://schemas.microsoft.com/office/drawing/2014/main" id="{085F6A64-51AD-CD0A-FFC5-E4AC2CA28874}"/>
                    </a:ext>
                  </a:extLst>
                </p14:cNvPr>
                <p14:cNvContentPartPr/>
                <p14:nvPr/>
              </p14:nvContentPartPr>
              <p14:xfrm>
                <a:off x="5227400" y="4255360"/>
                <a:ext cx="10080" cy="12240"/>
              </p14:xfrm>
            </p:contentPart>
          </mc:Choice>
          <mc:Fallback xmlns="">
            <p:pic>
              <p:nvPicPr>
                <p:cNvPr id="184" name="Ink 183">
                  <a:extLst>
                    <a:ext uri="{FF2B5EF4-FFF2-40B4-BE49-F238E27FC236}">
                      <a16:creationId xmlns:a16="http://schemas.microsoft.com/office/drawing/2014/main" id="{085F6A64-51AD-CD0A-FFC5-E4AC2CA28874}"/>
                    </a:ext>
                  </a:extLst>
                </p:cNvPr>
                <p:cNvPicPr/>
                <p:nvPr/>
              </p:nvPicPr>
              <p:blipFill>
                <a:blip r:embed="rId225"/>
                <a:stretch>
                  <a:fillRect/>
                </a:stretch>
              </p:blipFill>
              <p:spPr>
                <a:xfrm>
                  <a:off x="5221280" y="4249240"/>
                  <a:ext cx="22320" cy="24480"/>
                </a:xfrm>
                <a:prstGeom prst="rect">
                  <a:avLst/>
                </a:prstGeom>
              </p:spPr>
            </p:pic>
          </mc:Fallback>
        </mc:AlternateContent>
        <mc:AlternateContent xmlns:mc="http://schemas.openxmlformats.org/markup-compatibility/2006" xmlns:p14="http://schemas.microsoft.com/office/powerpoint/2010/main">
          <mc:Choice Requires="p14">
            <p:contentPart p14:bwMode="auto" r:id="rId226">
              <p14:nvContentPartPr>
                <p14:cNvPr id="185" name="Ink 184">
                  <a:extLst>
                    <a:ext uri="{FF2B5EF4-FFF2-40B4-BE49-F238E27FC236}">
                      <a16:creationId xmlns:a16="http://schemas.microsoft.com/office/drawing/2014/main" id="{A484E072-FA60-1153-DE18-E8F89146725E}"/>
                    </a:ext>
                  </a:extLst>
                </p14:cNvPr>
                <p14:cNvContentPartPr/>
                <p14:nvPr/>
              </p14:nvContentPartPr>
              <p14:xfrm>
                <a:off x="5213720" y="4311160"/>
                <a:ext cx="8280" cy="10440"/>
              </p14:xfrm>
            </p:contentPart>
          </mc:Choice>
          <mc:Fallback xmlns="">
            <p:pic>
              <p:nvPicPr>
                <p:cNvPr id="185" name="Ink 184">
                  <a:extLst>
                    <a:ext uri="{FF2B5EF4-FFF2-40B4-BE49-F238E27FC236}">
                      <a16:creationId xmlns:a16="http://schemas.microsoft.com/office/drawing/2014/main" id="{A484E072-FA60-1153-DE18-E8F89146725E}"/>
                    </a:ext>
                  </a:extLst>
                </p:cNvPr>
                <p:cNvPicPr/>
                <p:nvPr/>
              </p:nvPicPr>
              <p:blipFill>
                <a:blip r:embed="rId227"/>
                <a:stretch>
                  <a:fillRect/>
                </a:stretch>
              </p:blipFill>
              <p:spPr>
                <a:xfrm>
                  <a:off x="5207600" y="4305040"/>
                  <a:ext cx="20520" cy="22680"/>
                </a:xfrm>
                <a:prstGeom prst="rect">
                  <a:avLst/>
                </a:prstGeom>
              </p:spPr>
            </p:pic>
          </mc:Fallback>
        </mc:AlternateContent>
        <mc:AlternateContent xmlns:mc="http://schemas.openxmlformats.org/markup-compatibility/2006" xmlns:p14="http://schemas.microsoft.com/office/powerpoint/2010/main">
          <mc:Choice Requires="p14">
            <p:contentPart p14:bwMode="auto" r:id="rId228">
              <p14:nvContentPartPr>
                <p14:cNvPr id="186" name="Ink 185">
                  <a:extLst>
                    <a:ext uri="{FF2B5EF4-FFF2-40B4-BE49-F238E27FC236}">
                      <a16:creationId xmlns:a16="http://schemas.microsoft.com/office/drawing/2014/main" id="{F5C342EA-41A2-B292-D346-0337B4893670}"/>
                    </a:ext>
                  </a:extLst>
                </p14:cNvPr>
                <p14:cNvContentPartPr/>
                <p14:nvPr/>
              </p14:nvContentPartPr>
              <p14:xfrm>
                <a:off x="5202920" y="4369840"/>
                <a:ext cx="9000" cy="22680"/>
              </p14:xfrm>
            </p:contentPart>
          </mc:Choice>
          <mc:Fallback xmlns="">
            <p:pic>
              <p:nvPicPr>
                <p:cNvPr id="186" name="Ink 185">
                  <a:extLst>
                    <a:ext uri="{FF2B5EF4-FFF2-40B4-BE49-F238E27FC236}">
                      <a16:creationId xmlns:a16="http://schemas.microsoft.com/office/drawing/2014/main" id="{F5C342EA-41A2-B292-D346-0337B4893670}"/>
                    </a:ext>
                  </a:extLst>
                </p:cNvPr>
                <p:cNvPicPr/>
                <p:nvPr/>
              </p:nvPicPr>
              <p:blipFill>
                <a:blip r:embed="rId229"/>
                <a:stretch>
                  <a:fillRect/>
                </a:stretch>
              </p:blipFill>
              <p:spPr>
                <a:xfrm>
                  <a:off x="5196800" y="4363720"/>
                  <a:ext cx="21240" cy="34920"/>
                </a:xfrm>
                <a:prstGeom prst="rect">
                  <a:avLst/>
                </a:prstGeom>
              </p:spPr>
            </p:pic>
          </mc:Fallback>
        </mc:AlternateContent>
        <mc:AlternateContent xmlns:mc="http://schemas.openxmlformats.org/markup-compatibility/2006" xmlns:p14="http://schemas.microsoft.com/office/powerpoint/2010/main">
          <mc:Choice Requires="p14">
            <p:contentPart p14:bwMode="auto" r:id="rId230">
              <p14:nvContentPartPr>
                <p14:cNvPr id="187" name="Ink 186">
                  <a:extLst>
                    <a:ext uri="{FF2B5EF4-FFF2-40B4-BE49-F238E27FC236}">
                      <a16:creationId xmlns:a16="http://schemas.microsoft.com/office/drawing/2014/main" id="{85F00A1E-2A6E-6853-C428-D230E0758C04}"/>
                    </a:ext>
                  </a:extLst>
                </p14:cNvPr>
                <p14:cNvContentPartPr/>
                <p14:nvPr/>
              </p14:nvContentPartPr>
              <p14:xfrm>
                <a:off x="5198960" y="4369840"/>
                <a:ext cx="17640" cy="103680"/>
              </p14:xfrm>
            </p:contentPart>
          </mc:Choice>
          <mc:Fallback xmlns="">
            <p:pic>
              <p:nvPicPr>
                <p:cNvPr id="187" name="Ink 186">
                  <a:extLst>
                    <a:ext uri="{FF2B5EF4-FFF2-40B4-BE49-F238E27FC236}">
                      <a16:creationId xmlns:a16="http://schemas.microsoft.com/office/drawing/2014/main" id="{85F00A1E-2A6E-6853-C428-D230E0758C04}"/>
                    </a:ext>
                  </a:extLst>
                </p:cNvPr>
                <p:cNvPicPr/>
                <p:nvPr/>
              </p:nvPicPr>
              <p:blipFill>
                <a:blip r:embed="rId231"/>
                <a:stretch>
                  <a:fillRect/>
                </a:stretch>
              </p:blipFill>
              <p:spPr>
                <a:xfrm>
                  <a:off x="5192840" y="4363720"/>
                  <a:ext cx="29880" cy="115920"/>
                </a:xfrm>
                <a:prstGeom prst="rect">
                  <a:avLst/>
                </a:prstGeom>
              </p:spPr>
            </p:pic>
          </mc:Fallback>
        </mc:AlternateContent>
        <mc:AlternateContent xmlns:mc="http://schemas.openxmlformats.org/markup-compatibility/2006" xmlns:p14="http://schemas.microsoft.com/office/powerpoint/2010/main">
          <mc:Choice Requires="p14">
            <p:contentPart p14:bwMode="auto" r:id="rId232">
              <p14:nvContentPartPr>
                <p14:cNvPr id="188" name="Ink 187">
                  <a:extLst>
                    <a:ext uri="{FF2B5EF4-FFF2-40B4-BE49-F238E27FC236}">
                      <a16:creationId xmlns:a16="http://schemas.microsoft.com/office/drawing/2014/main" id="{C11E030E-72C2-B1A3-8CF2-D3678E34CB03}"/>
                    </a:ext>
                  </a:extLst>
                </p14:cNvPr>
                <p14:cNvContentPartPr/>
                <p14:nvPr/>
              </p14:nvContentPartPr>
              <p14:xfrm>
                <a:off x="5198960" y="4516360"/>
                <a:ext cx="16920" cy="137880"/>
              </p14:xfrm>
            </p:contentPart>
          </mc:Choice>
          <mc:Fallback xmlns="">
            <p:pic>
              <p:nvPicPr>
                <p:cNvPr id="188" name="Ink 187">
                  <a:extLst>
                    <a:ext uri="{FF2B5EF4-FFF2-40B4-BE49-F238E27FC236}">
                      <a16:creationId xmlns:a16="http://schemas.microsoft.com/office/drawing/2014/main" id="{C11E030E-72C2-B1A3-8CF2-D3678E34CB03}"/>
                    </a:ext>
                  </a:extLst>
                </p:cNvPr>
                <p:cNvPicPr/>
                <p:nvPr/>
              </p:nvPicPr>
              <p:blipFill>
                <a:blip r:embed="rId233"/>
                <a:stretch>
                  <a:fillRect/>
                </a:stretch>
              </p:blipFill>
              <p:spPr>
                <a:xfrm>
                  <a:off x="5192840" y="4510240"/>
                  <a:ext cx="29160" cy="150120"/>
                </a:xfrm>
                <a:prstGeom prst="rect">
                  <a:avLst/>
                </a:prstGeom>
              </p:spPr>
            </p:pic>
          </mc:Fallback>
        </mc:AlternateContent>
        <mc:AlternateContent xmlns:mc="http://schemas.openxmlformats.org/markup-compatibility/2006" xmlns:p14="http://schemas.microsoft.com/office/powerpoint/2010/main">
          <mc:Choice Requires="p14">
            <p:contentPart p14:bwMode="auto" r:id="rId234">
              <p14:nvContentPartPr>
                <p14:cNvPr id="196" name="Ink 195">
                  <a:extLst>
                    <a:ext uri="{FF2B5EF4-FFF2-40B4-BE49-F238E27FC236}">
                      <a16:creationId xmlns:a16="http://schemas.microsoft.com/office/drawing/2014/main" id="{F533277C-2A36-3313-3FB2-096CA6404F47}"/>
                    </a:ext>
                  </a:extLst>
                </p14:cNvPr>
                <p14:cNvContentPartPr/>
                <p14:nvPr/>
              </p14:nvContentPartPr>
              <p14:xfrm>
                <a:off x="6260960" y="4212880"/>
                <a:ext cx="9000" cy="70920"/>
              </p14:xfrm>
            </p:contentPart>
          </mc:Choice>
          <mc:Fallback xmlns="">
            <p:pic>
              <p:nvPicPr>
                <p:cNvPr id="196" name="Ink 195">
                  <a:extLst>
                    <a:ext uri="{FF2B5EF4-FFF2-40B4-BE49-F238E27FC236}">
                      <a16:creationId xmlns:a16="http://schemas.microsoft.com/office/drawing/2014/main" id="{F533277C-2A36-3313-3FB2-096CA6404F47}"/>
                    </a:ext>
                  </a:extLst>
                </p:cNvPr>
                <p:cNvPicPr/>
                <p:nvPr/>
              </p:nvPicPr>
              <p:blipFill>
                <a:blip r:embed="rId235"/>
                <a:stretch>
                  <a:fillRect/>
                </a:stretch>
              </p:blipFill>
              <p:spPr>
                <a:xfrm>
                  <a:off x="6254840" y="4206760"/>
                  <a:ext cx="21240" cy="83160"/>
                </a:xfrm>
                <a:prstGeom prst="rect">
                  <a:avLst/>
                </a:prstGeom>
              </p:spPr>
            </p:pic>
          </mc:Fallback>
        </mc:AlternateContent>
        <mc:AlternateContent xmlns:mc="http://schemas.openxmlformats.org/markup-compatibility/2006" xmlns:p14="http://schemas.microsoft.com/office/powerpoint/2010/main">
          <mc:Choice Requires="p14">
            <p:contentPart p14:bwMode="auto" r:id="rId236">
              <p14:nvContentPartPr>
                <p14:cNvPr id="197" name="Ink 196">
                  <a:extLst>
                    <a:ext uri="{FF2B5EF4-FFF2-40B4-BE49-F238E27FC236}">
                      <a16:creationId xmlns:a16="http://schemas.microsoft.com/office/drawing/2014/main" id="{C50F7063-97D8-44D9-AAF4-1287FC40674D}"/>
                    </a:ext>
                  </a:extLst>
                </p14:cNvPr>
                <p14:cNvContentPartPr/>
                <p14:nvPr/>
              </p14:nvContentPartPr>
              <p14:xfrm>
                <a:off x="6249080" y="4331680"/>
                <a:ext cx="25200" cy="80640"/>
              </p14:xfrm>
            </p:contentPart>
          </mc:Choice>
          <mc:Fallback xmlns="">
            <p:pic>
              <p:nvPicPr>
                <p:cNvPr id="197" name="Ink 196">
                  <a:extLst>
                    <a:ext uri="{FF2B5EF4-FFF2-40B4-BE49-F238E27FC236}">
                      <a16:creationId xmlns:a16="http://schemas.microsoft.com/office/drawing/2014/main" id="{C50F7063-97D8-44D9-AAF4-1287FC40674D}"/>
                    </a:ext>
                  </a:extLst>
                </p:cNvPr>
                <p:cNvPicPr/>
                <p:nvPr/>
              </p:nvPicPr>
              <p:blipFill>
                <a:blip r:embed="rId237"/>
                <a:stretch>
                  <a:fillRect/>
                </a:stretch>
              </p:blipFill>
              <p:spPr>
                <a:xfrm>
                  <a:off x="6242960" y="4325560"/>
                  <a:ext cx="37440" cy="92880"/>
                </a:xfrm>
                <a:prstGeom prst="rect">
                  <a:avLst/>
                </a:prstGeom>
              </p:spPr>
            </p:pic>
          </mc:Fallback>
        </mc:AlternateContent>
        <mc:AlternateContent xmlns:mc="http://schemas.openxmlformats.org/markup-compatibility/2006" xmlns:p14="http://schemas.microsoft.com/office/powerpoint/2010/main">
          <mc:Choice Requires="p14">
            <p:contentPart p14:bwMode="auto" r:id="rId238">
              <p14:nvContentPartPr>
                <p14:cNvPr id="198" name="Ink 197">
                  <a:extLst>
                    <a:ext uri="{FF2B5EF4-FFF2-40B4-BE49-F238E27FC236}">
                      <a16:creationId xmlns:a16="http://schemas.microsoft.com/office/drawing/2014/main" id="{4C2CDFFE-036E-840C-C777-4305DA27BA15}"/>
                    </a:ext>
                  </a:extLst>
                </p14:cNvPr>
                <p14:cNvContentPartPr/>
                <p14:nvPr/>
              </p14:nvContentPartPr>
              <p14:xfrm>
                <a:off x="6233240" y="4455880"/>
                <a:ext cx="16920" cy="30960"/>
              </p14:xfrm>
            </p:contentPart>
          </mc:Choice>
          <mc:Fallback xmlns="">
            <p:pic>
              <p:nvPicPr>
                <p:cNvPr id="198" name="Ink 197">
                  <a:extLst>
                    <a:ext uri="{FF2B5EF4-FFF2-40B4-BE49-F238E27FC236}">
                      <a16:creationId xmlns:a16="http://schemas.microsoft.com/office/drawing/2014/main" id="{4C2CDFFE-036E-840C-C777-4305DA27BA15}"/>
                    </a:ext>
                  </a:extLst>
                </p:cNvPr>
                <p:cNvPicPr/>
                <p:nvPr/>
              </p:nvPicPr>
              <p:blipFill>
                <a:blip r:embed="rId239"/>
                <a:stretch>
                  <a:fillRect/>
                </a:stretch>
              </p:blipFill>
              <p:spPr>
                <a:xfrm>
                  <a:off x="6227120" y="4449760"/>
                  <a:ext cx="2916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240">
              <p14:nvContentPartPr>
                <p14:cNvPr id="199" name="Ink 198">
                  <a:extLst>
                    <a:ext uri="{FF2B5EF4-FFF2-40B4-BE49-F238E27FC236}">
                      <a16:creationId xmlns:a16="http://schemas.microsoft.com/office/drawing/2014/main" id="{3D979BB0-5147-891D-96A3-A9959E0EABF2}"/>
                    </a:ext>
                  </a:extLst>
                </p14:cNvPr>
                <p14:cNvContentPartPr/>
                <p14:nvPr/>
              </p14:nvContentPartPr>
              <p14:xfrm>
                <a:off x="6261680" y="4541560"/>
                <a:ext cx="14040" cy="54000"/>
              </p14:xfrm>
            </p:contentPart>
          </mc:Choice>
          <mc:Fallback xmlns="">
            <p:pic>
              <p:nvPicPr>
                <p:cNvPr id="199" name="Ink 198">
                  <a:extLst>
                    <a:ext uri="{FF2B5EF4-FFF2-40B4-BE49-F238E27FC236}">
                      <a16:creationId xmlns:a16="http://schemas.microsoft.com/office/drawing/2014/main" id="{3D979BB0-5147-891D-96A3-A9959E0EABF2}"/>
                    </a:ext>
                  </a:extLst>
                </p:cNvPr>
                <p:cNvPicPr/>
                <p:nvPr/>
              </p:nvPicPr>
              <p:blipFill>
                <a:blip r:embed="rId241"/>
                <a:stretch>
                  <a:fillRect/>
                </a:stretch>
              </p:blipFill>
              <p:spPr>
                <a:xfrm>
                  <a:off x="6255560" y="4535440"/>
                  <a:ext cx="26280" cy="66240"/>
                </a:xfrm>
                <a:prstGeom prst="rect">
                  <a:avLst/>
                </a:prstGeom>
              </p:spPr>
            </p:pic>
          </mc:Fallback>
        </mc:AlternateContent>
        <mc:AlternateContent xmlns:mc="http://schemas.openxmlformats.org/markup-compatibility/2006" xmlns:p14="http://schemas.microsoft.com/office/powerpoint/2010/main">
          <mc:Choice Requires="p14">
            <p:contentPart p14:bwMode="auto" r:id="rId242">
              <p14:nvContentPartPr>
                <p14:cNvPr id="200" name="Ink 199">
                  <a:extLst>
                    <a:ext uri="{FF2B5EF4-FFF2-40B4-BE49-F238E27FC236}">
                      <a16:creationId xmlns:a16="http://schemas.microsoft.com/office/drawing/2014/main" id="{39AEC5AD-DA29-C942-01E9-12B61612E310}"/>
                    </a:ext>
                  </a:extLst>
                </p14:cNvPr>
                <p14:cNvContentPartPr/>
                <p14:nvPr/>
              </p14:nvContentPartPr>
              <p14:xfrm>
                <a:off x="6257000" y="4614280"/>
                <a:ext cx="18720" cy="25560"/>
              </p14:xfrm>
            </p:contentPart>
          </mc:Choice>
          <mc:Fallback xmlns="">
            <p:pic>
              <p:nvPicPr>
                <p:cNvPr id="200" name="Ink 199">
                  <a:extLst>
                    <a:ext uri="{FF2B5EF4-FFF2-40B4-BE49-F238E27FC236}">
                      <a16:creationId xmlns:a16="http://schemas.microsoft.com/office/drawing/2014/main" id="{39AEC5AD-DA29-C942-01E9-12B61612E310}"/>
                    </a:ext>
                  </a:extLst>
                </p:cNvPr>
                <p:cNvPicPr/>
                <p:nvPr/>
              </p:nvPicPr>
              <p:blipFill>
                <a:blip r:embed="rId243"/>
                <a:stretch>
                  <a:fillRect/>
                </a:stretch>
              </p:blipFill>
              <p:spPr>
                <a:xfrm>
                  <a:off x="6250880" y="4608160"/>
                  <a:ext cx="30960" cy="37800"/>
                </a:xfrm>
                <a:prstGeom prst="rect">
                  <a:avLst/>
                </a:prstGeom>
              </p:spPr>
            </p:pic>
          </mc:Fallback>
        </mc:AlternateContent>
        <mc:AlternateContent xmlns:mc="http://schemas.openxmlformats.org/markup-compatibility/2006" xmlns:p14="http://schemas.microsoft.com/office/powerpoint/2010/main">
          <mc:Choice Requires="p14">
            <p:contentPart p14:bwMode="auto" r:id="rId244">
              <p14:nvContentPartPr>
                <p14:cNvPr id="31" name="Ink 30">
                  <a:extLst>
                    <a:ext uri="{FF2B5EF4-FFF2-40B4-BE49-F238E27FC236}">
                      <a16:creationId xmlns:a16="http://schemas.microsoft.com/office/drawing/2014/main" id="{3060F05C-F6E4-DA61-95BE-CC89E1E8B75F}"/>
                    </a:ext>
                  </a:extLst>
                </p14:cNvPr>
                <p14:cNvContentPartPr/>
                <p14:nvPr/>
              </p14:nvContentPartPr>
              <p14:xfrm>
                <a:off x="5215520" y="3975640"/>
                <a:ext cx="41040" cy="37440"/>
              </p14:xfrm>
            </p:contentPart>
          </mc:Choice>
          <mc:Fallback xmlns="">
            <p:pic>
              <p:nvPicPr>
                <p:cNvPr id="31" name="Ink 30">
                  <a:extLst>
                    <a:ext uri="{FF2B5EF4-FFF2-40B4-BE49-F238E27FC236}">
                      <a16:creationId xmlns:a16="http://schemas.microsoft.com/office/drawing/2014/main" id="{3060F05C-F6E4-DA61-95BE-CC89E1E8B75F}"/>
                    </a:ext>
                  </a:extLst>
                </p:cNvPr>
                <p:cNvPicPr/>
                <p:nvPr/>
              </p:nvPicPr>
              <p:blipFill>
                <a:blip r:embed="rId245"/>
                <a:stretch>
                  <a:fillRect/>
                </a:stretch>
              </p:blipFill>
              <p:spPr>
                <a:xfrm>
                  <a:off x="5209400" y="3969520"/>
                  <a:ext cx="53280" cy="49680"/>
                </a:xfrm>
                <a:prstGeom prst="rect">
                  <a:avLst/>
                </a:prstGeom>
              </p:spPr>
            </p:pic>
          </mc:Fallback>
        </mc:AlternateContent>
        <mc:AlternateContent xmlns:mc="http://schemas.openxmlformats.org/markup-compatibility/2006" xmlns:p14="http://schemas.microsoft.com/office/powerpoint/2010/main">
          <mc:Choice Requires="p14">
            <p:contentPart p14:bwMode="auto" r:id="rId246">
              <p14:nvContentPartPr>
                <p14:cNvPr id="32" name="Ink 31">
                  <a:extLst>
                    <a:ext uri="{FF2B5EF4-FFF2-40B4-BE49-F238E27FC236}">
                      <a16:creationId xmlns:a16="http://schemas.microsoft.com/office/drawing/2014/main" id="{F0E261AA-2EEE-07DD-87CA-8D1E0A602DC7}"/>
                    </a:ext>
                  </a:extLst>
                </p14:cNvPr>
                <p14:cNvContentPartPr/>
                <p14:nvPr/>
              </p14:nvContentPartPr>
              <p14:xfrm>
                <a:off x="5246840" y="3817960"/>
                <a:ext cx="252000" cy="174960"/>
              </p14:xfrm>
            </p:contentPart>
          </mc:Choice>
          <mc:Fallback xmlns="">
            <p:pic>
              <p:nvPicPr>
                <p:cNvPr id="32" name="Ink 31">
                  <a:extLst>
                    <a:ext uri="{FF2B5EF4-FFF2-40B4-BE49-F238E27FC236}">
                      <a16:creationId xmlns:a16="http://schemas.microsoft.com/office/drawing/2014/main" id="{F0E261AA-2EEE-07DD-87CA-8D1E0A602DC7}"/>
                    </a:ext>
                  </a:extLst>
                </p:cNvPr>
                <p:cNvPicPr/>
                <p:nvPr/>
              </p:nvPicPr>
              <p:blipFill>
                <a:blip r:embed="rId247"/>
                <a:stretch>
                  <a:fillRect/>
                </a:stretch>
              </p:blipFill>
              <p:spPr>
                <a:xfrm>
                  <a:off x="5240720" y="3811840"/>
                  <a:ext cx="264240" cy="187200"/>
                </a:xfrm>
                <a:prstGeom prst="rect">
                  <a:avLst/>
                </a:prstGeom>
              </p:spPr>
            </p:pic>
          </mc:Fallback>
        </mc:AlternateContent>
        <mc:AlternateContent xmlns:mc="http://schemas.openxmlformats.org/markup-compatibility/2006" xmlns:p14="http://schemas.microsoft.com/office/powerpoint/2010/main">
          <mc:Choice Requires="p14">
            <p:contentPart p14:bwMode="auto" r:id="rId248">
              <p14:nvContentPartPr>
                <p14:cNvPr id="216" name="Ink 215">
                  <a:extLst>
                    <a:ext uri="{FF2B5EF4-FFF2-40B4-BE49-F238E27FC236}">
                      <a16:creationId xmlns:a16="http://schemas.microsoft.com/office/drawing/2014/main" id="{0CBD007B-51EC-F239-244D-7D26420EACD1}"/>
                    </a:ext>
                  </a:extLst>
                </p14:cNvPr>
                <p14:cNvContentPartPr/>
                <p14:nvPr/>
              </p14:nvContentPartPr>
              <p14:xfrm>
                <a:off x="5514320" y="3708880"/>
                <a:ext cx="48600" cy="27720"/>
              </p14:xfrm>
            </p:contentPart>
          </mc:Choice>
          <mc:Fallback xmlns="">
            <p:pic>
              <p:nvPicPr>
                <p:cNvPr id="216" name="Ink 215">
                  <a:extLst>
                    <a:ext uri="{FF2B5EF4-FFF2-40B4-BE49-F238E27FC236}">
                      <a16:creationId xmlns:a16="http://schemas.microsoft.com/office/drawing/2014/main" id="{0CBD007B-51EC-F239-244D-7D26420EACD1}"/>
                    </a:ext>
                  </a:extLst>
                </p:cNvPr>
                <p:cNvPicPr/>
                <p:nvPr/>
              </p:nvPicPr>
              <p:blipFill>
                <a:blip r:embed="rId249"/>
                <a:stretch>
                  <a:fillRect/>
                </a:stretch>
              </p:blipFill>
              <p:spPr>
                <a:xfrm>
                  <a:off x="5508200" y="3702760"/>
                  <a:ext cx="60840" cy="39960"/>
                </a:xfrm>
                <a:prstGeom prst="rect">
                  <a:avLst/>
                </a:prstGeom>
              </p:spPr>
            </p:pic>
          </mc:Fallback>
        </mc:AlternateContent>
        <mc:AlternateContent xmlns:mc="http://schemas.openxmlformats.org/markup-compatibility/2006" xmlns:p14="http://schemas.microsoft.com/office/powerpoint/2010/main">
          <mc:Choice Requires="p14">
            <p:contentPart p14:bwMode="auto" r:id="rId250">
              <p14:nvContentPartPr>
                <p14:cNvPr id="217" name="Ink 216">
                  <a:extLst>
                    <a:ext uri="{FF2B5EF4-FFF2-40B4-BE49-F238E27FC236}">
                      <a16:creationId xmlns:a16="http://schemas.microsoft.com/office/drawing/2014/main" id="{51DF6AD1-A1AB-3F0B-58F5-B285548D5F9C}"/>
                    </a:ext>
                  </a:extLst>
                </p14:cNvPr>
                <p14:cNvContentPartPr/>
                <p14:nvPr/>
              </p14:nvContentPartPr>
              <p14:xfrm>
                <a:off x="5751560" y="3557680"/>
                <a:ext cx="6120" cy="8640"/>
              </p14:xfrm>
            </p:contentPart>
          </mc:Choice>
          <mc:Fallback xmlns="">
            <p:pic>
              <p:nvPicPr>
                <p:cNvPr id="217" name="Ink 216">
                  <a:extLst>
                    <a:ext uri="{FF2B5EF4-FFF2-40B4-BE49-F238E27FC236}">
                      <a16:creationId xmlns:a16="http://schemas.microsoft.com/office/drawing/2014/main" id="{51DF6AD1-A1AB-3F0B-58F5-B285548D5F9C}"/>
                    </a:ext>
                  </a:extLst>
                </p:cNvPr>
                <p:cNvPicPr/>
                <p:nvPr/>
              </p:nvPicPr>
              <p:blipFill>
                <a:blip r:embed="rId251"/>
                <a:stretch>
                  <a:fillRect/>
                </a:stretch>
              </p:blipFill>
              <p:spPr>
                <a:xfrm>
                  <a:off x="5745440" y="3551560"/>
                  <a:ext cx="18360" cy="20880"/>
                </a:xfrm>
                <a:prstGeom prst="rect">
                  <a:avLst/>
                </a:prstGeom>
              </p:spPr>
            </p:pic>
          </mc:Fallback>
        </mc:AlternateContent>
        <mc:AlternateContent xmlns:mc="http://schemas.openxmlformats.org/markup-compatibility/2006" xmlns:p14="http://schemas.microsoft.com/office/powerpoint/2010/main">
          <mc:Choice Requires="p14">
            <p:contentPart p14:bwMode="auto" r:id="rId252">
              <p14:nvContentPartPr>
                <p14:cNvPr id="218" name="Ink 217">
                  <a:extLst>
                    <a:ext uri="{FF2B5EF4-FFF2-40B4-BE49-F238E27FC236}">
                      <a16:creationId xmlns:a16="http://schemas.microsoft.com/office/drawing/2014/main" id="{720F0028-B8D7-1229-88AB-5B6525F94EED}"/>
                    </a:ext>
                  </a:extLst>
                </p14:cNvPr>
                <p14:cNvContentPartPr/>
                <p14:nvPr/>
              </p14:nvContentPartPr>
              <p14:xfrm>
                <a:off x="5751560" y="3561640"/>
                <a:ext cx="360" cy="360"/>
              </p14:xfrm>
            </p:contentPart>
          </mc:Choice>
          <mc:Fallback xmlns="">
            <p:pic>
              <p:nvPicPr>
                <p:cNvPr id="218" name="Ink 217">
                  <a:extLst>
                    <a:ext uri="{FF2B5EF4-FFF2-40B4-BE49-F238E27FC236}">
                      <a16:creationId xmlns:a16="http://schemas.microsoft.com/office/drawing/2014/main" id="{720F0028-B8D7-1229-88AB-5B6525F94EED}"/>
                    </a:ext>
                  </a:extLst>
                </p:cNvPr>
                <p:cNvPicPr/>
                <p:nvPr/>
              </p:nvPicPr>
              <p:blipFill>
                <a:blip r:embed="rId39"/>
                <a:stretch>
                  <a:fillRect/>
                </a:stretch>
              </p:blipFill>
              <p:spPr>
                <a:xfrm>
                  <a:off x="5745440" y="355552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53">
              <p14:nvContentPartPr>
                <p14:cNvPr id="219" name="Ink 218">
                  <a:extLst>
                    <a:ext uri="{FF2B5EF4-FFF2-40B4-BE49-F238E27FC236}">
                      <a16:creationId xmlns:a16="http://schemas.microsoft.com/office/drawing/2014/main" id="{DFEF45D4-80F9-0BE5-BAA3-50567A8DDADE}"/>
                    </a:ext>
                  </a:extLst>
                </p14:cNvPr>
                <p14:cNvContentPartPr/>
                <p14:nvPr/>
              </p14:nvContentPartPr>
              <p14:xfrm>
                <a:off x="5751560" y="3561640"/>
                <a:ext cx="360" cy="360"/>
              </p14:xfrm>
            </p:contentPart>
          </mc:Choice>
          <mc:Fallback xmlns="">
            <p:pic>
              <p:nvPicPr>
                <p:cNvPr id="219" name="Ink 218">
                  <a:extLst>
                    <a:ext uri="{FF2B5EF4-FFF2-40B4-BE49-F238E27FC236}">
                      <a16:creationId xmlns:a16="http://schemas.microsoft.com/office/drawing/2014/main" id="{DFEF45D4-80F9-0BE5-BAA3-50567A8DDADE}"/>
                    </a:ext>
                  </a:extLst>
                </p:cNvPr>
                <p:cNvPicPr/>
                <p:nvPr/>
              </p:nvPicPr>
              <p:blipFill>
                <a:blip r:embed="rId39"/>
                <a:stretch>
                  <a:fillRect/>
                </a:stretch>
              </p:blipFill>
              <p:spPr>
                <a:xfrm>
                  <a:off x="5745440" y="355552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54">
              <p14:nvContentPartPr>
                <p14:cNvPr id="220" name="Ink 219">
                  <a:extLst>
                    <a:ext uri="{FF2B5EF4-FFF2-40B4-BE49-F238E27FC236}">
                      <a16:creationId xmlns:a16="http://schemas.microsoft.com/office/drawing/2014/main" id="{49E4D6FE-8129-C7B9-4B44-F9FB6C13212F}"/>
                    </a:ext>
                  </a:extLst>
                </p14:cNvPr>
                <p14:cNvContentPartPr/>
                <p14:nvPr/>
              </p14:nvContentPartPr>
              <p14:xfrm>
                <a:off x="5519360" y="3502960"/>
                <a:ext cx="250200" cy="95400"/>
              </p14:xfrm>
            </p:contentPart>
          </mc:Choice>
          <mc:Fallback xmlns="">
            <p:pic>
              <p:nvPicPr>
                <p:cNvPr id="220" name="Ink 219">
                  <a:extLst>
                    <a:ext uri="{FF2B5EF4-FFF2-40B4-BE49-F238E27FC236}">
                      <a16:creationId xmlns:a16="http://schemas.microsoft.com/office/drawing/2014/main" id="{49E4D6FE-8129-C7B9-4B44-F9FB6C13212F}"/>
                    </a:ext>
                  </a:extLst>
                </p:cNvPr>
                <p:cNvPicPr/>
                <p:nvPr/>
              </p:nvPicPr>
              <p:blipFill>
                <a:blip r:embed="rId255"/>
                <a:stretch>
                  <a:fillRect/>
                </a:stretch>
              </p:blipFill>
              <p:spPr>
                <a:xfrm>
                  <a:off x="5513240" y="3496840"/>
                  <a:ext cx="262440" cy="107640"/>
                </a:xfrm>
                <a:prstGeom prst="rect">
                  <a:avLst/>
                </a:prstGeom>
              </p:spPr>
            </p:pic>
          </mc:Fallback>
        </mc:AlternateContent>
        <mc:AlternateContent xmlns:mc="http://schemas.openxmlformats.org/markup-compatibility/2006" xmlns:p14="http://schemas.microsoft.com/office/powerpoint/2010/main">
          <mc:Choice Requires="p14">
            <p:contentPart p14:bwMode="auto" r:id="rId256">
              <p14:nvContentPartPr>
                <p14:cNvPr id="221" name="Ink 220">
                  <a:extLst>
                    <a:ext uri="{FF2B5EF4-FFF2-40B4-BE49-F238E27FC236}">
                      <a16:creationId xmlns:a16="http://schemas.microsoft.com/office/drawing/2014/main" id="{C4461A06-1337-CFB6-3D73-190EE11E8612}"/>
                    </a:ext>
                  </a:extLst>
                </p14:cNvPr>
                <p14:cNvContentPartPr/>
                <p14:nvPr/>
              </p14:nvContentPartPr>
              <p14:xfrm>
                <a:off x="5939120" y="3325840"/>
                <a:ext cx="48600" cy="22680"/>
              </p14:xfrm>
            </p:contentPart>
          </mc:Choice>
          <mc:Fallback xmlns="">
            <p:pic>
              <p:nvPicPr>
                <p:cNvPr id="221" name="Ink 220">
                  <a:extLst>
                    <a:ext uri="{FF2B5EF4-FFF2-40B4-BE49-F238E27FC236}">
                      <a16:creationId xmlns:a16="http://schemas.microsoft.com/office/drawing/2014/main" id="{C4461A06-1337-CFB6-3D73-190EE11E8612}"/>
                    </a:ext>
                  </a:extLst>
                </p:cNvPr>
                <p:cNvPicPr/>
                <p:nvPr/>
              </p:nvPicPr>
              <p:blipFill>
                <a:blip r:embed="rId257"/>
                <a:stretch>
                  <a:fillRect/>
                </a:stretch>
              </p:blipFill>
              <p:spPr>
                <a:xfrm>
                  <a:off x="5933000" y="3319720"/>
                  <a:ext cx="60840" cy="34920"/>
                </a:xfrm>
                <a:prstGeom prst="rect">
                  <a:avLst/>
                </a:prstGeom>
              </p:spPr>
            </p:pic>
          </mc:Fallback>
        </mc:AlternateContent>
        <mc:AlternateContent xmlns:mc="http://schemas.openxmlformats.org/markup-compatibility/2006" xmlns:p14="http://schemas.microsoft.com/office/powerpoint/2010/main">
          <mc:Choice Requires="p14">
            <p:contentPart p14:bwMode="auto" r:id="rId258">
              <p14:nvContentPartPr>
                <p14:cNvPr id="224" name="Ink 223">
                  <a:extLst>
                    <a:ext uri="{FF2B5EF4-FFF2-40B4-BE49-F238E27FC236}">
                      <a16:creationId xmlns:a16="http://schemas.microsoft.com/office/drawing/2014/main" id="{384B9BE1-6853-D900-9895-9411F6FFD45D}"/>
                    </a:ext>
                  </a:extLst>
                </p14:cNvPr>
                <p14:cNvContentPartPr/>
                <p14:nvPr/>
              </p14:nvContentPartPr>
              <p14:xfrm>
                <a:off x="5535920" y="3390640"/>
                <a:ext cx="43920" cy="57600"/>
              </p14:xfrm>
            </p:contentPart>
          </mc:Choice>
          <mc:Fallback xmlns="">
            <p:pic>
              <p:nvPicPr>
                <p:cNvPr id="224" name="Ink 223">
                  <a:extLst>
                    <a:ext uri="{FF2B5EF4-FFF2-40B4-BE49-F238E27FC236}">
                      <a16:creationId xmlns:a16="http://schemas.microsoft.com/office/drawing/2014/main" id="{384B9BE1-6853-D900-9895-9411F6FFD45D}"/>
                    </a:ext>
                  </a:extLst>
                </p:cNvPr>
                <p:cNvPicPr/>
                <p:nvPr/>
              </p:nvPicPr>
              <p:blipFill>
                <a:blip r:embed="rId259"/>
                <a:stretch>
                  <a:fillRect/>
                </a:stretch>
              </p:blipFill>
              <p:spPr>
                <a:xfrm>
                  <a:off x="5529800" y="3384520"/>
                  <a:ext cx="56160" cy="69840"/>
                </a:xfrm>
                <a:prstGeom prst="rect">
                  <a:avLst/>
                </a:prstGeom>
              </p:spPr>
            </p:pic>
          </mc:Fallback>
        </mc:AlternateContent>
        <mc:AlternateContent xmlns:mc="http://schemas.openxmlformats.org/markup-compatibility/2006" xmlns:p14="http://schemas.microsoft.com/office/powerpoint/2010/main">
          <mc:Choice Requires="p14">
            <p:contentPart p14:bwMode="auto" r:id="rId260">
              <p14:nvContentPartPr>
                <p14:cNvPr id="225" name="Ink 224">
                  <a:extLst>
                    <a:ext uri="{FF2B5EF4-FFF2-40B4-BE49-F238E27FC236}">
                      <a16:creationId xmlns:a16="http://schemas.microsoft.com/office/drawing/2014/main" id="{BD975090-0B2B-A1EB-98E4-5B01E0FC01A0}"/>
                    </a:ext>
                  </a:extLst>
                </p14:cNvPr>
                <p14:cNvContentPartPr/>
                <p14:nvPr/>
              </p14:nvContentPartPr>
              <p14:xfrm>
                <a:off x="5534480" y="3309640"/>
                <a:ext cx="76680" cy="84240"/>
              </p14:xfrm>
            </p:contentPart>
          </mc:Choice>
          <mc:Fallback xmlns="">
            <p:pic>
              <p:nvPicPr>
                <p:cNvPr id="225" name="Ink 224">
                  <a:extLst>
                    <a:ext uri="{FF2B5EF4-FFF2-40B4-BE49-F238E27FC236}">
                      <a16:creationId xmlns:a16="http://schemas.microsoft.com/office/drawing/2014/main" id="{BD975090-0B2B-A1EB-98E4-5B01E0FC01A0}"/>
                    </a:ext>
                  </a:extLst>
                </p:cNvPr>
                <p:cNvPicPr/>
                <p:nvPr/>
              </p:nvPicPr>
              <p:blipFill>
                <a:blip r:embed="rId261"/>
                <a:stretch>
                  <a:fillRect/>
                </a:stretch>
              </p:blipFill>
              <p:spPr>
                <a:xfrm>
                  <a:off x="5528360" y="3303520"/>
                  <a:ext cx="88920" cy="96480"/>
                </a:xfrm>
                <a:prstGeom prst="rect">
                  <a:avLst/>
                </a:prstGeom>
              </p:spPr>
            </p:pic>
          </mc:Fallback>
        </mc:AlternateContent>
        <mc:AlternateContent xmlns:mc="http://schemas.openxmlformats.org/markup-compatibility/2006" xmlns:p14="http://schemas.microsoft.com/office/powerpoint/2010/main">
          <mc:Choice Requires="p14">
            <p:contentPart p14:bwMode="auto" r:id="rId262">
              <p14:nvContentPartPr>
                <p14:cNvPr id="232" name="Ink 231">
                  <a:extLst>
                    <a:ext uri="{FF2B5EF4-FFF2-40B4-BE49-F238E27FC236}">
                      <a16:creationId xmlns:a16="http://schemas.microsoft.com/office/drawing/2014/main" id="{943812A6-2136-844D-B922-15653F2CB2D1}"/>
                    </a:ext>
                  </a:extLst>
                </p14:cNvPr>
                <p14:cNvContentPartPr/>
                <p14:nvPr/>
              </p14:nvContentPartPr>
              <p14:xfrm>
                <a:off x="5528000" y="3362560"/>
                <a:ext cx="8280" cy="19800"/>
              </p14:xfrm>
            </p:contentPart>
          </mc:Choice>
          <mc:Fallback xmlns="">
            <p:pic>
              <p:nvPicPr>
                <p:cNvPr id="232" name="Ink 231">
                  <a:extLst>
                    <a:ext uri="{FF2B5EF4-FFF2-40B4-BE49-F238E27FC236}">
                      <a16:creationId xmlns:a16="http://schemas.microsoft.com/office/drawing/2014/main" id="{943812A6-2136-844D-B922-15653F2CB2D1}"/>
                    </a:ext>
                  </a:extLst>
                </p:cNvPr>
                <p:cNvPicPr/>
                <p:nvPr/>
              </p:nvPicPr>
              <p:blipFill>
                <a:blip r:embed="rId263"/>
                <a:stretch>
                  <a:fillRect/>
                </a:stretch>
              </p:blipFill>
              <p:spPr>
                <a:xfrm>
                  <a:off x="5521880" y="3356440"/>
                  <a:ext cx="20520" cy="320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64">
            <p14:nvContentPartPr>
              <p14:cNvPr id="246" name="Ink 245">
                <a:extLst>
                  <a:ext uri="{FF2B5EF4-FFF2-40B4-BE49-F238E27FC236}">
                    <a16:creationId xmlns:a16="http://schemas.microsoft.com/office/drawing/2014/main" id="{AB915B83-F231-A2B9-C24E-32895C1FBD43}"/>
                  </a:ext>
                </a:extLst>
              </p14:cNvPr>
              <p14:cNvContentPartPr/>
              <p14:nvPr/>
            </p14:nvContentPartPr>
            <p14:xfrm>
              <a:off x="5795120" y="4594840"/>
              <a:ext cx="3600" cy="6480"/>
            </p14:xfrm>
          </p:contentPart>
        </mc:Choice>
        <mc:Fallback xmlns="">
          <p:pic>
            <p:nvPicPr>
              <p:cNvPr id="246" name="Ink 245">
                <a:extLst>
                  <a:ext uri="{FF2B5EF4-FFF2-40B4-BE49-F238E27FC236}">
                    <a16:creationId xmlns:a16="http://schemas.microsoft.com/office/drawing/2014/main" id="{AB915B83-F231-A2B9-C24E-32895C1FBD43}"/>
                  </a:ext>
                </a:extLst>
              </p:cNvPr>
              <p:cNvPicPr/>
              <p:nvPr/>
            </p:nvPicPr>
            <p:blipFill>
              <a:blip r:embed="rId265"/>
              <a:stretch>
                <a:fillRect/>
              </a:stretch>
            </p:blipFill>
            <p:spPr>
              <a:xfrm>
                <a:off x="5789000" y="4588720"/>
                <a:ext cx="15840" cy="18720"/>
              </a:xfrm>
              <a:prstGeom prst="rect">
                <a:avLst/>
              </a:prstGeom>
            </p:spPr>
          </p:pic>
        </mc:Fallback>
      </mc:AlternateContent>
      <p:grpSp>
        <p:nvGrpSpPr>
          <p:cNvPr id="250" name="Group 249">
            <a:extLst>
              <a:ext uri="{FF2B5EF4-FFF2-40B4-BE49-F238E27FC236}">
                <a16:creationId xmlns:a16="http://schemas.microsoft.com/office/drawing/2014/main" id="{37D3CDD3-4032-10EC-6A46-0662E014495C}"/>
              </a:ext>
            </a:extLst>
          </p:cNvPr>
          <p:cNvGrpSpPr/>
          <p:nvPr/>
        </p:nvGrpSpPr>
        <p:grpSpPr>
          <a:xfrm>
            <a:off x="2430920" y="4632280"/>
            <a:ext cx="47520" cy="80640"/>
            <a:chOff x="2430920" y="4632280"/>
            <a:chExt cx="47520" cy="80640"/>
          </a:xfrm>
        </p:grpSpPr>
        <mc:AlternateContent xmlns:mc="http://schemas.openxmlformats.org/markup-compatibility/2006" xmlns:p14="http://schemas.microsoft.com/office/powerpoint/2010/main">
          <mc:Choice Requires="p14">
            <p:contentPart p14:bwMode="auto" r:id="rId266">
              <p14:nvContentPartPr>
                <p14:cNvPr id="247" name="Ink 246">
                  <a:extLst>
                    <a:ext uri="{FF2B5EF4-FFF2-40B4-BE49-F238E27FC236}">
                      <a16:creationId xmlns:a16="http://schemas.microsoft.com/office/drawing/2014/main" id="{10A0A0FC-A592-9823-7539-94915511EC12}"/>
                    </a:ext>
                  </a:extLst>
                </p14:cNvPr>
                <p14:cNvContentPartPr/>
                <p14:nvPr/>
              </p14:nvContentPartPr>
              <p14:xfrm>
                <a:off x="2478080" y="4632280"/>
                <a:ext cx="360" cy="360"/>
              </p14:xfrm>
            </p:contentPart>
          </mc:Choice>
          <mc:Fallback xmlns="">
            <p:pic>
              <p:nvPicPr>
                <p:cNvPr id="247" name="Ink 246">
                  <a:extLst>
                    <a:ext uri="{FF2B5EF4-FFF2-40B4-BE49-F238E27FC236}">
                      <a16:creationId xmlns:a16="http://schemas.microsoft.com/office/drawing/2014/main" id="{10A0A0FC-A592-9823-7539-94915511EC12}"/>
                    </a:ext>
                  </a:extLst>
                </p:cNvPr>
                <p:cNvPicPr/>
                <p:nvPr/>
              </p:nvPicPr>
              <p:blipFill>
                <a:blip r:embed="rId39"/>
                <a:stretch>
                  <a:fillRect/>
                </a:stretch>
              </p:blipFill>
              <p:spPr>
                <a:xfrm>
                  <a:off x="2471960" y="462616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67">
              <p14:nvContentPartPr>
                <p14:cNvPr id="248" name="Ink 247">
                  <a:extLst>
                    <a:ext uri="{FF2B5EF4-FFF2-40B4-BE49-F238E27FC236}">
                      <a16:creationId xmlns:a16="http://schemas.microsoft.com/office/drawing/2014/main" id="{A4E00809-6AB4-C0BD-4E80-DC7E742595A2}"/>
                    </a:ext>
                  </a:extLst>
                </p14:cNvPr>
                <p14:cNvContentPartPr/>
                <p14:nvPr/>
              </p14:nvContentPartPr>
              <p14:xfrm>
                <a:off x="2452520" y="4632280"/>
                <a:ext cx="25920" cy="13680"/>
              </p14:xfrm>
            </p:contentPart>
          </mc:Choice>
          <mc:Fallback xmlns="">
            <p:pic>
              <p:nvPicPr>
                <p:cNvPr id="248" name="Ink 247">
                  <a:extLst>
                    <a:ext uri="{FF2B5EF4-FFF2-40B4-BE49-F238E27FC236}">
                      <a16:creationId xmlns:a16="http://schemas.microsoft.com/office/drawing/2014/main" id="{A4E00809-6AB4-C0BD-4E80-DC7E742595A2}"/>
                    </a:ext>
                  </a:extLst>
                </p:cNvPr>
                <p:cNvPicPr/>
                <p:nvPr/>
              </p:nvPicPr>
              <p:blipFill>
                <a:blip r:embed="rId268"/>
                <a:stretch>
                  <a:fillRect/>
                </a:stretch>
              </p:blipFill>
              <p:spPr>
                <a:xfrm>
                  <a:off x="2446400" y="4626160"/>
                  <a:ext cx="38160" cy="25920"/>
                </a:xfrm>
                <a:prstGeom prst="rect">
                  <a:avLst/>
                </a:prstGeom>
              </p:spPr>
            </p:pic>
          </mc:Fallback>
        </mc:AlternateContent>
        <mc:AlternateContent xmlns:mc="http://schemas.openxmlformats.org/markup-compatibility/2006" xmlns:p14="http://schemas.microsoft.com/office/powerpoint/2010/main">
          <mc:Choice Requires="p14">
            <p:contentPart p14:bwMode="auto" r:id="rId269">
              <p14:nvContentPartPr>
                <p14:cNvPr id="249" name="Ink 248">
                  <a:extLst>
                    <a:ext uri="{FF2B5EF4-FFF2-40B4-BE49-F238E27FC236}">
                      <a16:creationId xmlns:a16="http://schemas.microsoft.com/office/drawing/2014/main" id="{D53B505B-6635-738E-332C-2B490F204FB1}"/>
                    </a:ext>
                  </a:extLst>
                </p14:cNvPr>
                <p14:cNvContentPartPr/>
                <p14:nvPr/>
              </p14:nvContentPartPr>
              <p14:xfrm>
                <a:off x="2430920" y="4633720"/>
                <a:ext cx="10080" cy="79200"/>
              </p14:xfrm>
            </p:contentPart>
          </mc:Choice>
          <mc:Fallback xmlns="">
            <p:pic>
              <p:nvPicPr>
                <p:cNvPr id="249" name="Ink 248">
                  <a:extLst>
                    <a:ext uri="{FF2B5EF4-FFF2-40B4-BE49-F238E27FC236}">
                      <a16:creationId xmlns:a16="http://schemas.microsoft.com/office/drawing/2014/main" id="{D53B505B-6635-738E-332C-2B490F204FB1}"/>
                    </a:ext>
                  </a:extLst>
                </p:cNvPr>
                <p:cNvPicPr/>
                <p:nvPr/>
              </p:nvPicPr>
              <p:blipFill>
                <a:blip r:embed="rId270"/>
                <a:stretch>
                  <a:fillRect/>
                </a:stretch>
              </p:blipFill>
              <p:spPr>
                <a:xfrm>
                  <a:off x="2424800" y="4627600"/>
                  <a:ext cx="22320" cy="914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71">
            <p14:nvContentPartPr>
              <p14:cNvPr id="251" name="Ink 250">
                <a:extLst>
                  <a:ext uri="{FF2B5EF4-FFF2-40B4-BE49-F238E27FC236}">
                    <a16:creationId xmlns:a16="http://schemas.microsoft.com/office/drawing/2014/main" id="{9624BBBC-84A9-9A57-C8E9-1E02AA114274}"/>
                  </a:ext>
                </a:extLst>
              </p14:cNvPr>
              <p14:cNvContentPartPr/>
              <p14:nvPr/>
            </p14:nvContentPartPr>
            <p14:xfrm>
              <a:off x="5799080" y="4593400"/>
              <a:ext cx="8280" cy="101520"/>
            </p14:xfrm>
          </p:contentPart>
        </mc:Choice>
        <mc:Fallback xmlns="">
          <p:pic>
            <p:nvPicPr>
              <p:cNvPr id="251" name="Ink 250">
                <a:extLst>
                  <a:ext uri="{FF2B5EF4-FFF2-40B4-BE49-F238E27FC236}">
                    <a16:creationId xmlns:a16="http://schemas.microsoft.com/office/drawing/2014/main" id="{9624BBBC-84A9-9A57-C8E9-1E02AA114274}"/>
                  </a:ext>
                </a:extLst>
              </p:cNvPr>
              <p:cNvPicPr/>
              <p:nvPr/>
            </p:nvPicPr>
            <p:blipFill>
              <a:blip r:embed="rId272"/>
              <a:stretch>
                <a:fillRect/>
              </a:stretch>
            </p:blipFill>
            <p:spPr>
              <a:xfrm>
                <a:off x="5792960" y="4587280"/>
                <a:ext cx="20520" cy="113760"/>
              </a:xfrm>
              <a:prstGeom prst="rect">
                <a:avLst/>
              </a:prstGeom>
            </p:spPr>
          </p:pic>
        </mc:Fallback>
      </mc:AlternateContent>
      <p:grpSp>
        <p:nvGrpSpPr>
          <p:cNvPr id="99" name="Group 98">
            <a:extLst>
              <a:ext uri="{FF2B5EF4-FFF2-40B4-BE49-F238E27FC236}">
                <a16:creationId xmlns:a16="http://schemas.microsoft.com/office/drawing/2014/main" id="{458688C5-319D-CB19-6A46-4F07CAC44FBB}"/>
              </a:ext>
            </a:extLst>
          </p:cNvPr>
          <p:cNvGrpSpPr/>
          <p:nvPr/>
        </p:nvGrpSpPr>
        <p:grpSpPr>
          <a:xfrm>
            <a:off x="5710160" y="4795720"/>
            <a:ext cx="194760" cy="243000"/>
            <a:chOff x="5710160" y="4795720"/>
            <a:chExt cx="194760" cy="243000"/>
          </a:xfrm>
        </p:grpSpPr>
        <mc:AlternateContent xmlns:mc="http://schemas.openxmlformats.org/markup-compatibility/2006" xmlns:p14="http://schemas.microsoft.com/office/powerpoint/2010/main">
          <mc:Choice Requires="p14">
            <p:contentPart p14:bwMode="auto" r:id="rId273">
              <p14:nvContentPartPr>
                <p14:cNvPr id="38" name="Ink 37">
                  <a:extLst>
                    <a:ext uri="{FF2B5EF4-FFF2-40B4-BE49-F238E27FC236}">
                      <a16:creationId xmlns:a16="http://schemas.microsoft.com/office/drawing/2014/main" id="{E361AB32-5BFE-DA5E-EF64-64ACEFF26AC0}"/>
                    </a:ext>
                  </a:extLst>
                </p14:cNvPr>
                <p14:cNvContentPartPr/>
                <p14:nvPr/>
              </p14:nvContentPartPr>
              <p14:xfrm>
                <a:off x="5737880" y="4795720"/>
                <a:ext cx="39960" cy="177840"/>
              </p14:xfrm>
            </p:contentPart>
          </mc:Choice>
          <mc:Fallback xmlns="">
            <p:pic>
              <p:nvPicPr>
                <p:cNvPr id="38" name="Ink 37">
                  <a:extLst>
                    <a:ext uri="{FF2B5EF4-FFF2-40B4-BE49-F238E27FC236}">
                      <a16:creationId xmlns:a16="http://schemas.microsoft.com/office/drawing/2014/main" id="{E361AB32-5BFE-DA5E-EF64-64ACEFF26AC0}"/>
                    </a:ext>
                  </a:extLst>
                </p:cNvPr>
                <p:cNvPicPr/>
                <p:nvPr/>
              </p:nvPicPr>
              <p:blipFill>
                <a:blip r:embed="rId274"/>
                <a:stretch>
                  <a:fillRect/>
                </a:stretch>
              </p:blipFill>
              <p:spPr>
                <a:xfrm>
                  <a:off x="5731760" y="4789600"/>
                  <a:ext cx="52200" cy="190080"/>
                </a:xfrm>
                <a:prstGeom prst="rect">
                  <a:avLst/>
                </a:prstGeom>
              </p:spPr>
            </p:pic>
          </mc:Fallback>
        </mc:AlternateContent>
        <mc:AlternateContent xmlns:mc="http://schemas.openxmlformats.org/markup-compatibility/2006" xmlns:p14="http://schemas.microsoft.com/office/powerpoint/2010/main">
          <mc:Choice Requires="p14">
            <p:contentPart p14:bwMode="auto" r:id="rId275">
              <p14:nvContentPartPr>
                <p14:cNvPr id="94" name="Ink 93">
                  <a:extLst>
                    <a:ext uri="{FF2B5EF4-FFF2-40B4-BE49-F238E27FC236}">
                      <a16:creationId xmlns:a16="http://schemas.microsoft.com/office/drawing/2014/main" id="{DF0FC3BE-F42D-B3AA-5FE1-FE2F958BF326}"/>
                    </a:ext>
                  </a:extLst>
                </p14:cNvPr>
                <p14:cNvContentPartPr/>
                <p14:nvPr/>
              </p14:nvContentPartPr>
              <p14:xfrm>
                <a:off x="5710160" y="4884280"/>
                <a:ext cx="91800" cy="15840"/>
              </p14:xfrm>
            </p:contentPart>
          </mc:Choice>
          <mc:Fallback xmlns="">
            <p:pic>
              <p:nvPicPr>
                <p:cNvPr id="94" name="Ink 93">
                  <a:extLst>
                    <a:ext uri="{FF2B5EF4-FFF2-40B4-BE49-F238E27FC236}">
                      <a16:creationId xmlns:a16="http://schemas.microsoft.com/office/drawing/2014/main" id="{DF0FC3BE-F42D-B3AA-5FE1-FE2F958BF326}"/>
                    </a:ext>
                  </a:extLst>
                </p:cNvPr>
                <p:cNvPicPr/>
                <p:nvPr/>
              </p:nvPicPr>
              <p:blipFill>
                <a:blip r:embed="rId276"/>
                <a:stretch>
                  <a:fillRect/>
                </a:stretch>
              </p:blipFill>
              <p:spPr>
                <a:xfrm>
                  <a:off x="5704040" y="4878160"/>
                  <a:ext cx="104040" cy="28080"/>
                </a:xfrm>
                <a:prstGeom prst="rect">
                  <a:avLst/>
                </a:prstGeom>
              </p:spPr>
            </p:pic>
          </mc:Fallback>
        </mc:AlternateContent>
        <mc:AlternateContent xmlns:mc="http://schemas.openxmlformats.org/markup-compatibility/2006" xmlns:p14="http://schemas.microsoft.com/office/powerpoint/2010/main">
          <mc:Choice Requires="p14">
            <p:contentPart p14:bwMode="auto" r:id="rId277">
              <p14:nvContentPartPr>
                <p14:cNvPr id="98" name="Ink 97">
                  <a:extLst>
                    <a:ext uri="{FF2B5EF4-FFF2-40B4-BE49-F238E27FC236}">
                      <a16:creationId xmlns:a16="http://schemas.microsoft.com/office/drawing/2014/main" id="{594BBA88-2B16-B1ED-14D3-960C078B1E10}"/>
                    </a:ext>
                  </a:extLst>
                </p14:cNvPr>
                <p14:cNvContentPartPr/>
                <p14:nvPr/>
              </p14:nvContentPartPr>
              <p14:xfrm>
                <a:off x="5826800" y="4897240"/>
                <a:ext cx="78120" cy="141480"/>
              </p14:xfrm>
            </p:contentPart>
          </mc:Choice>
          <mc:Fallback xmlns="">
            <p:pic>
              <p:nvPicPr>
                <p:cNvPr id="98" name="Ink 97">
                  <a:extLst>
                    <a:ext uri="{FF2B5EF4-FFF2-40B4-BE49-F238E27FC236}">
                      <a16:creationId xmlns:a16="http://schemas.microsoft.com/office/drawing/2014/main" id="{594BBA88-2B16-B1ED-14D3-960C078B1E10}"/>
                    </a:ext>
                  </a:extLst>
                </p:cNvPr>
                <p:cNvPicPr/>
                <p:nvPr/>
              </p:nvPicPr>
              <p:blipFill>
                <a:blip r:embed="rId278"/>
                <a:stretch>
                  <a:fillRect/>
                </a:stretch>
              </p:blipFill>
              <p:spPr>
                <a:xfrm>
                  <a:off x="5820680" y="4891120"/>
                  <a:ext cx="90360" cy="153720"/>
                </a:xfrm>
                <a:prstGeom prst="rect">
                  <a:avLst/>
                </a:prstGeom>
              </p:spPr>
            </p:pic>
          </mc:Fallback>
        </mc:AlternateContent>
      </p:grpSp>
    </p:spTree>
    <p:extLst>
      <p:ext uri="{BB962C8B-B14F-4D97-AF65-F5344CB8AC3E}">
        <p14:creationId xmlns:p14="http://schemas.microsoft.com/office/powerpoint/2010/main" val="36133823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B8262-0A65-22DE-D7F4-9E57DDFFC7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F66F3B-FC14-A4C0-EACF-D1D202A6EEED}"/>
              </a:ext>
            </a:extLst>
          </p:cNvPr>
          <p:cNvSpPr>
            <a:spLocks noGrp="1"/>
          </p:cNvSpPr>
          <p:nvPr>
            <p:ph type="title"/>
          </p:nvPr>
        </p:nvSpPr>
        <p:spPr/>
        <p:txBody>
          <a:bodyPr/>
          <a:lstStyle/>
          <a:p>
            <a:r>
              <a:rPr lang="en-US" dirty="0"/>
              <a:t>CSA Background</a:t>
            </a:r>
          </a:p>
        </p:txBody>
      </p:sp>
      <p:sp>
        <p:nvSpPr>
          <p:cNvPr id="3" name="Content Placeholder 2">
            <a:extLst>
              <a:ext uri="{FF2B5EF4-FFF2-40B4-BE49-F238E27FC236}">
                <a16:creationId xmlns:a16="http://schemas.microsoft.com/office/drawing/2014/main" id="{BC55880D-178F-0943-05E4-887F8CA9806C}"/>
              </a:ext>
            </a:extLst>
          </p:cNvPr>
          <p:cNvSpPr>
            <a:spLocks noGrp="1"/>
          </p:cNvSpPr>
          <p:nvPr>
            <p:ph idx="1"/>
          </p:nvPr>
        </p:nvSpPr>
        <p:spPr/>
        <p:txBody>
          <a:bodyPr/>
          <a:lstStyle/>
          <a:p>
            <a:r>
              <a:rPr lang="en-US" dirty="0"/>
              <a:t>Now draw the instantaneous frequency plot after pulse compression and note it is not quite a perfect time shift</a:t>
            </a:r>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2CAF92EF-8E4F-9D0A-AF95-F28355E86C84}"/>
                  </a:ext>
                </a:extLst>
              </p14:cNvPr>
              <p14:cNvContentPartPr/>
              <p14:nvPr/>
            </p14:nvContentPartPr>
            <p14:xfrm>
              <a:off x="1501400" y="3006160"/>
              <a:ext cx="231480" cy="1744560"/>
            </p14:xfrm>
          </p:contentPart>
        </mc:Choice>
        <mc:Fallback xmlns="">
          <p:pic>
            <p:nvPicPr>
              <p:cNvPr id="4" name="Ink 3">
                <a:extLst>
                  <a:ext uri="{FF2B5EF4-FFF2-40B4-BE49-F238E27FC236}">
                    <a16:creationId xmlns:a16="http://schemas.microsoft.com/office/drawing/2014/main" id="{2CAF92EF-8E4F-9D0A-AF95-F28355E86C84}"/>
                  </a:ext>
                </a:extLst>
              </p:cNvPr>
              <p:cNvPicPr/>
              <p:nvPr/>
            </p:nvPicPr>
            <p:blipFill>
              <a:blip r:embed="rId3"/>
              <a:stretch>
                <a:fillRect/>
              </a:stretch>
            </p:blipFill>
            <p:spPr>
              <a:xfrm>
                <a:off x="1495280" y="3000040"/>
                <a:ext cx="243720" cy="17568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7" name="Ink 6">
                <a:extLst>
                  <a:ext uri="{FF2B5EF4-FFF2-40B4-BE49-F238E27FC236}">
                    <a16:creationId xmlns:a16="http://schemas.microsoft.com/office/drawing/2014/main" id="{E59CF086-836C-1805-3A83-90A235883DFD}"/>
                  </a:ext>
                </a:extLst>
              </p14:cNvPr>
              <p14:cNvContentPartPr/>
              <p14:nvPr/>
            </p14:nvContentPartPr>
            <p14:xfrm>
              <a:off x="2056880" y="4784560"/>
              <a:ext cx="6120" cy="201600"/>
            </p14:xfrm>
          </p:contentPart>
        </mc:Choice>
        <mc:Fallback xmlns="">
          <p:pic>
            <p:nvPicPr>
              <p:cNvPr id="7" name="Ink 6">
                <a:extLst>
                  <a:ext uri="{FF2B5EF4-FFF2-40B4-BE49-F238E27FC236}">
                    <a16:creationId xmlns:a16="http://schemas.microsoft.com/office/drawing/2014/main" id="{E59CF086-836C-1805-3A83-90A235883DFD}"/>
                  </a:ext>
                </a:extLst>
              </p:cNvPr>
              <p:cNvPicPr/>
              <p:nvPr/>
            </p:nvPicPr>
            <p:blipFill>
              <a:blip r:embed="rId5"/>
              <a:stretch>
                <a:fillRect/>
              </a:stretch>
            </p:blipFill>
            <p:spPr>
              <a:xfrm>
                <a:off x="2050760" y="4778440"/>
                <a:ext cx="18360" cy="2138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8" name="Ink 7">
                <a:extLst>
                  <a:ext uri="{FF2B5EF4-FFF2-40B4-BE49-F238E27FC236}">
                    <a16:creationId xmlns:a16="http://schemas.microsoft.com/office/drawing/2014/main" id="{CD5A551A-D346-67E3-5AC7-CA5FAAA684D9}"/>
                  </a:ext>
                </a:extLst>
              </p14:cNvPr>
              <p14:cNvContentPartPr/>
              <p14:nvPr/>
            </p14:nvContentPartPr>
            <p14:xfrm>
              <a:off x="2026640" y="4903360"/>
              <a:ext cx="83880" cy="14400"/>
            </p14:xfrm>
          </p:contentPart>
        </mc:Choice>
        <mc:Fallback xmlns="">
          <p:pic>
            <p:nvPicPr>
              <p:cNvPr id="8" name="Ink 7">
                <a:extLst>
                  <a:ext uri="{FF2B5EF4-FFF2-40B4-BE49-F238E27FC236}">
                    <a16:creationId xmlns:a16="http://schemas.microsoft.com/office/drawing/2014/main" id="{CD5A551A-D346-67E3-5AC7-CA5FAAA684D9}"/>
                  </a:ext>
                </a:extLst>
              </p:cNvPr>
              <p:cNvPicPr/>
              <p:nvPr/>
            </p:nvPicPr>
            <p:blipFill>
              <a:blip r:embed="rId7"/>
              <a:stretch>
                <a:fillRect/>
              </a:stretch>
            </p:blipFill>
            <p:spPr>
              <a:xfrm>
                <a:off x="2020520" y="4897240"/>
                <a:ext cx="96120" cy="266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0" name="Ink 9">
                <a:extLst>
                  <a:ext uri="{FF2B5EF4-FFF2-40B4-BE49-F238E27FC236}">
                    <a16:creationId xmlns:a16="http://schemas.microsoft.com/office/drawing/2014/main" id="{636A4663-16EE-FE76-A1E2-8A30702BC763}"/>
                  </a:ext>
                </a:extLst>
              </p14:cNvPr>
              <p14:cNvContentPartPr/>
              <p14:nvPr/>
            </p14:nvContentPartPr>
            <p14:xfrm>
              <a:off x="2124200" y="4936840"/>
              <a:ext cx="42120" cy="85680"/>
            </p14:xfrm>
          </p:contentPart>
        </mc:Choice>
        <mc:Fallback xmlns="">
          <p:pic>
            <p:nvPicPr>
              <p:cNvPr id="10" name="Ink 9">
                <a:extLst>
                  <a:ext uri="{FF2B5EF4-FFF2-40B4-BE49-F238E27FC236}">
                    <a16:creationId xmlns:a16="http://schemas.microsoft.com/office/drawing/2014/main" id="{636A4663-16EE-FE76-A1E2-8A30702BC763}"/>
                  </a:ext>
                </a:extLst>
              </p:cNvPr>
              <p:cNvPicPr/>
              <p:nvPr/>
            </p:nvPicPr>
            <p:blipFill>
              <a:blip r:embed="rId9"/>
              <a:stretch>
                <a:fillRect/>
              </a:stretch>
            </p:blipFill>
            <p:spPr>
              <a:xfrm>
                <a:off x="2118080" y="4930720"/>
                <a:ext cx="54360" cy="979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2" name="Ink 11">
                <a:extLst>
                  <a:ext uri="{FF2B5EF4-FFF2-40B4-BE49-F238E27FC236}">
                    <a16:creationId xmlns:a16="http://schemas.microsoft.com/office/drawing/2014/main" id="{40A4E2F3-2732-948E-700F-73EC122E3E7A}"/>
                  </a:ext>
                </a:extLst>
              </p14:cNvPr>
              <p14:cNvContentPartPr/>
              <p14:nvPr/>
            </p14:nvContentPartPr>
            <p14:xfrm>
              <a:off x="2765720" y="4549120"/>
              <a:ext cx="11520" cy="117360"/>
            </p14:xfrm>
          </p:contentPart>
        </mc:Choice>
        <mc:Fallback xmlns="">
          <p:pic>
            <p:nvPicPr>
              <p:cNvPr id="12" name="Ink 11">
                <a:extLst>
                  <a:ext uri="{FF2B5EF4-FFF2-40B4-BE49-F238E27FC236}">
                    <a16:creationId xmlns:a16="http://schemas.microsoft.com/office/drawing/2014/main" id="{40A4E2F3-2732-948E-700F-73EC122E3E7A}"/>
                  </a:ext>
                </a:extLst>
              </p:cNvPr>
              <p:cNvPicPr/>
              <p:nvPr/>
            </p:nvPicPr>
            <p:blipFill>
              <a:blip r:embed="rId11"/>
              <a:stretch>
                <a:fillRect/>
              </a:stretch>
            </p:blipFill>
            <p:spPr>
              <a:xfrm>
                <a:off x="2759600" y="4543000"/>
                <a:ext cx="23760" cy="129600"/>
              </a:xfrm>
              <a:prstGeom prst="rect">
                <a:avLst/>
              </a:prstGeom>
            </p:spPr>
          </p:pic>
        </mc:Fallback>
      </mc:AlternateContent>
      <p:grpSp>
        <p:nvGrpSpPr>
          <p:cNvPr id="19" name="Group 18">
            <a:extLst>
              <a:ext uri="{FF2B5EF4-FFF2-40B4-BE49-F238E27FC236}">
                <a16:creationId xmlns:a16="http://schemas.microsoft.com/office/drawing/2014/main" id="{4758FF99-F50D-9443-66EF-77AC5BB09E79}"/>
              </a:ext>
            </a:extLst>
          </p:cNvPr>
          <p:cNvGrpSpPr/>
          <p:nvPr/>
        </p:nvGrpSpPr>
        <p:grpSpPr>
          <a:xfrm>
            <a:off x="2722880" y="4809760"/>
            <a:ext cx="119520" cy="160200"/>
            <a:chOff x="2722880" y="4809760"/>
            <a:chExt cx="119520" cy="160200"/>
          </a:xfrm>
        </p:grpSpPr>
        <mc:AlternateContent xmlns:mc="http://schemas.openxmlformats.org/markup-compatibility/2006" xmlns:p14="http://schemas.microsoft.com/office/powerpoint/2010/main">
          <mc:Choice Requires="p14">
            <p:contentPart p14:bwMode="auto" r:id="rId12">
              <p14:nvContentPartPr>
                <p14:cNvPr id="16" name="Ink 15">
                  <a:extLst>
                    <a:ext uri="{FF2B5EF4-FFF2-40B4-BE49-F238E27FC236}">
                      <a16:creationId xmlns:a16="http://schemas.microsoft.com/office/drawing/2014/main" id="{10738567-391C-F1D5-B986-B0A497C1AF63}"/>
                    </a:ext>
                  </a:extLst>
                </p14:cNvPr>
                <p14:cNvContentPartPr/>
                <p14:nvPr/>
              </p14:nvContentPartPr>
              <p14:xfrm>
                <a:off x="2749160" y="4809760"/>
                <a:ext cx="24120" cy="125280"/>
              </p14:xfrm>
            </p:contentPart>
          </mc:Choice>
          <mc:Fallback xmlns="">
            <p:pic>
              <p:nvPicPr>
                <p:cNvPr id="16" name="Ink 15">
                  <a:extLst>
                    <a:ext uri="{FF2B5EF4-FFF2-40B4-BE49-F238E27FC236}">
                      <a16:creationId xmlns:a16="http://schemas.microsoft.com/office/drawing/2014/main" id="{10738567-391C-F1D5-B986-B0A497C1AF63}"/>
                    </a:ext>
                  </a:extLst>
                </p:cNvPr>
                <p:cNvPicPr/>
                <p:nvPr/>
              </p:nvPicPr>
              <p:blipFill>
                <a:blip r:embed="rId13"/>
                <a:stretch>
                  <a:fillRect/>
                </a:stretch>
              </p:blipFill>
              <p:spPr>
                <a:xfrm>
                  <a:off x="2743040" y="4803640"/>
                  <a:ext cx="3636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7" name="Ink 16">
                  <a:extLst>
                    <a:ext uri="{FF2B5EF4-FFF2-40B4-BE49-F238E27FC236}">
                      <a16:creationId xmlns:a16="http://schemas.microsoft.com/office/drawing/2014/main" id="{A6D07951-C36C-1B02-5560-434EF28B7167}"/>
                    </a:ext>
                  </a:extLst>
                </p14:cNvPr>
                <p14:cNvContentPartPr/>
                <p14:nvPr/>
              </p14:nvContentPartPr>
              <p14:xfrm>
                <a:off x="2722880" y="4865560"/>
                <a:ext cx="70200" cy="11520"/>
              </p14:xfrm>
            </p:contentPart>
          </mc:Choice>
          <mc:Fallback xmlns="">
            <p:pic>
              <p:nvPicPr>
                <p:cNvPr id="17" name="Ink 16">
                  <a:extLst>
                    <a:ext uri="{FF2B5EF4-FFF2-40B4-BE49-F238E27FC236}">
                      <a16:creationId xmlns:a16="http://schemas.microsoft.com/office/drawing/2014/main" id="{A6D07951-C36C-1B02-5560-434EF28B7167}"/>
                    </a:ext>
                  </a:extLst>
                </p:cNvPr>
                <p:cNvPicPr/>
                <p:nvPr/>
              </p:nvPicPr>
              <p:blipFill>
                <a:blip r:embed="rId15"/>
                <a:stretch>
                  <a:fillRect/>
                </a:stretch>
              </p:blipFill>
              <p:spPr>
                <a:xfrm>
                  <a:off x="2716760" y="4859440"/>
                  <a:ext cx="82440" cy="2376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8" name="Ink 17">
                  <a:extLst>
                    <a:ext uri="{FF2B5EF4-FFF2-40B4-BE49-F238E27FC236}">
                      <a16:creationId xmlns:a16="http://schemas.microsoft.com/office/drawing/2014/main" id="{CEC61445-130F-BFD7-0A35-788456DCADB3}"/>
                    </a:ext>
                  </a:extLst>
                </p14:cNvPr>
                <p14:cNvContentPartPr/>
                <p14:nvPr/>
              </p14:nvContentPartPr>
              <p14:xfrm>
                <a:off x="2836280" y="4907320"/>
                <a:ext cx="6120" cy="62640"/>
              </p14:xfrm>
            </p:contentPart>
          </mc:Choice>
          <mc:Fallback xmlns="">
            <p:pic>
              <p:nvPicPr>
                <p:cNvPr id="18" name="Ink 17">
                  <a:extLst>
                    <a:ext uri="{FF2B5EF4-FFF2-40B4-BE49-F238E27FC236}">
                      <a16:creationId xmlns:a16="http://schemas.microsoft.com/office/drawing/2014/main" id="{CEC61445-130F-BFD7-0A35-788456DCADB3}"/>
                    </a:ext>
                  </a:extLst>
                </p:cNvPr>
                <p:cNvPicPr/>
                <p:nvPr/>
              </p:nvPicPr>
              <p:blipFill>
                <a:blip r:embed="rId17"/>
                <a:stretch>
                  <a:fillRect/>
                </a:stretch>
              </p:blipFill>
              <p:spPr>
                <a:xfrm>
                  <a:off x="2830160" y="4901200"/>
                  <a:ext cx="18360" cy="748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8">
            <p14:nvContentPartPr>
              <p14:cNvPr id="25" name="Ink 24">
                <a:extLst>
                  <a:ext uri="{FF2B5EF4-FFF2-40B4-BE49-F238E27FC236}">
                    <a16:creationId xmlns:a16="http://schemas.microsoft.com/office/drawing/2014/main" id="{1218C205-7603-D52E-0092-7A6A4D69909C}"/>
                  </a:ext>
                </a:extLst>
              </p14:cNvPr>
              <p14:cNvContentPartPr/>
              <p14:nvPr/>
            </p14:nvContentPartPr>
            <p14:xfrm>
              <a:off x="1546760" y="3409720"/>
              <a:ext cx="128160" cy="19080"/>
            </p14:xfrm>
          </p:contentPart>
        </mc:Choice>
        <mc:Fallback xmlns="">
          <p:pic>
            <p:nvPicPr>
              <p:cNvPr id="25" name="Ink 24">
                <a:extLst>
                  <a:ext uri="{FF2B5EF4-FFF2-40B4-BE49-F238E27FC236}">
                    <a16:creationId xmlns:a16="http://schemas.microsoft.com/office/drawing/2014/main" id="{1218C205-7603-D52E-0092-7A6A4D69909C}"/>
                  </a:ext>
                </a:extLst>
              </p:cNvPr>
              <p:cNvPicPr/>
              <p:nvPr/>
            </p:nvPicPr>
            <p:blipFill>
              <a:blip r:embed="rId19"/>
              <a:stretch>
                <a:fillRect/>
              </a:stretch>
            </p:blipFill>
            <p:spPr>
              <a:xfrm>
                <a:off x="1540640" y="3403600"/>
                <a:ext cx="140400" cy="313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6" name="Ink 25">
                <a:extLst>
                  <a:ext uri="{FF2B5EF4-FFF2-40B4-BE49-F238E27FC236}">
                    <a16:creationId xmlns:a16="http://schemas.microsoft.com/office/drawing/2014/main" id="{CCC6D148-B04D-26F1-B1EA-4E567EFAD0B1}"/>
                  </a:ext>
                </a:extLst>
              </p14:cNvPr>
              <p14:cNvContentPartPr/>
              <p14:nvPr/>
            </p14:nvContentPartPr>
            <p14:xfrm>
              <a:off x="1249040" y="3303520"/>
              <a:ext cx="88560" cy="176040"/>
            </p14:xfrm>
          </p:contentPart>
        </mc:Choice>
        <mc:Fallback xmlns="">
          <p:pic>
            <p:nvPicPr>
              <p:cNvPr id="26" name="Ink 25">
                <a:extLst>
                  <a:ext uri="{FF2B5EF4-FFF2-40B4-BE49-F238E27FC236}">
                    <a16:creationId xmlns:a16="http://schemas.microsoft.com/office/drawing/2014/main" id="{CCC6D148-B04D-26F1-B1EA-4E567EFAD0B1}"/>
                  </a:ext>
                </a:extLst>
              </p:cNvPr>
              <p:cNvPicPr/>
              <p:nvPr/>
            </p:nvPicPr>
            <p:blipFill>
              <a:blip r:embed="rId21"/>
              <a:stretch>
                <a:fillRect/>
              </a:stretch>
            </p:blipFill>
            <p:spPr>
              <a:xfrm>
                <a:off x="1242920" y="3297400"/>
                <a:ext cx="100800" cy="18828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7" name="Ink 26">
                <a:extLst>
                  <a:ext uri="{FF2B5EF4-FFF2-40B4-BE49-F238E27FC236}">
                    <a16:creationId xmlns:a16="http://schemas.microsoft.com/office/drawing/2014/main" id="{F91381B6-CA45-0108-1D8F-6899A266F468}"/>
                  </a:ext>
                </a:extLst>
              </p14:cNvPr>
              <p14:cNvContentPartPr/>
              <p14:nvPr/>
            </p14:nvContentPartPr>
            <p14:xfrm>
              <a:off x="1242200" y="3388840"/>
              <a:ext cx="83520" cy="4680"/>
            </p14:xfrm>
          </p:contentPart>
        </mc:Choice>
        <mc:Fallback xmlns="">
          <p:pic>
            <p:nvPicPr>
              <p:cNvPr id="27" name="Ink 26">
                <a:extLst>
                  <a:ext uri="{FF2B5EF4-FFF2-40B4-BE49-F238E27FC236}">
                    <a16:creationId xmlns:a16="http://schemas.microsoft.com/office/drawing/2014/main" id="{F91381B6-CA45-0108-1D8F-6899A266F468}"/>
                  </a:ext>
                </a:extLst>
              </p:cNvPr>
              <p:cNvPicPr/>
              <p:nvPr/>
            </p:nvPicPr>
            <p:blipFill>
              <a:blip r:embed="rId23"/>
              <a:stretch>
                <a:fillRect/>
              </a:stretch>
            </p:blipFill>
            <p:spPr>
              <a:xfrm>
                <a:off x="1236080" y="3382720"/>
                <a:ext cx="9576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5" name="Ink 4">
                <a:extLst>
                  <a:ext uri="{FF2B5EF4-FFF2-40B4-BE49-F238E27FC236}">
                    <a16:creationId xmlns:a16="http://schemas.microsoft.com/office/drawing/2014/main" id="{8E0682A7-04A2-CEC8-352E-FCB66A16BAA0}"/>
                  </a:ext>
                </a:extLst>
              </p14:cNvPr>
              <p14:cNvContentPartPr/>
              <p14:nvPr/>
            </p14:nvContentPartPr>
            <p14:xfrm>
              <a:off x="1516880" y="4516000"/>
              <a:ext cx="1695240" cy="166320"/>
            </p14:xfrm>
          </p:contentPart>
        </mc:Choice>
        <mc:Fallback xmlns="">
          <p:pic>
            <p:nvPicPr>
              <p:cNvPr id="5" name="Ink 4">
                <a:extLst>
                  <a:ext uri="{FF2B5EF4-FFF2-40B4-BE49-F238E27FC236}">
                    <a16:creationId xmlns:a16="http://schemas.microsoft.com/office/drawing/2014/main" id="{8E0682A7-04A2-CEC8-352E-FCB66A16BAA0}"/>
                  </a:ext>
                </a:extLst>
              </p:cNvPr>
              <p:cNvPicPr/>
              <p:nvPr/>
            </p:nvPicPr>
            <p:blipFill>
              <a:blip r:embed="rId25"/>
              <a:stretch>
                <a:fillRect/>
              </a:stretch>
            </p:blipFill>
            <p:spPr>
              <a:xfrm>
                <a:off x="1510760" y="4509880"/>
                <a:ext cx="1707480" cy="17856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6" name="Ink 5">
                <a:extLst>
                  <a:ext uri="{FF2B5EF4-FFF2-40B4-BE49-F238E27FC236}">
                    <a16:creationId xmlns:a16="http://schemas.microsoft.com/office/drawing/2014/main" id="{27E52E52-0CFC-C9DB-2CBB-5E12C34E7348}"/>
                  </a:ext>
                </a:extLst>
              </p14:cNvPr>
              <p14:cNvContentPartPr/>
              <p14:nvPr/>
            </p14:nvContentPartPr>
            <p14:xfrm>
              <a:off x="2102600" y="4548040"/>
              <a:ext cx="21960" cy="88920"/>
            </p14:xfrm>
          </p:contentPart>
        </mc:Choice>
        <mc:Fallback xmlns="">
          <p:pic>
            <p:nvPicPr>
              <p:cNvPr id="6" name="Ink 5">
                <a:extLst>
                  <a:ext uri="{FF2B5EF4-FFF2-40B4-BE49-F238E27FC236}">
                    <a16:creationId xmlns:a16="http://schemas.microsoft.com/office/drawing/2014/main" id="{27E52E52-0CFC-C9DB-2CBB-5E12C34E7348}"/>
                  </a:ext>
                </a:extLst>
              </p:cNvPr>
              <p:cNvPicPr/>
              <p:nvPr/>
            </p:nvPicPr>
            <p:blipFill>
              <a:blip r:embed="rId27"/>
              <a:stretch>
                <a:fillRect/>
              </a:stretch>
            </p:blipFill>
            <p:spPr>
              <a:xfrm>
                <a:off x="2096480" y="4541920"/>
                <a:ext cx="34200" cy="10116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0" name="Ink 19">
                <a:extLst>
                  <a:ext uri="{FF2B5EF4-FFF2-40B4-BE49-F238E27FC236}">
                    <a16:creationId xmlns:a16="http://schemas.microsoft.com/office/drawing/2014/main" id="{09A128D5-B53E-2B08-B161-6AE33E05E541}"/>
                  </a:ext>
                </a:extLst>
              </p14:cNvPr>
              <p14:cNvContentPartPr/>
              <p14:nvPr/>
            </p14:nvContentPartPr>
            <p14:xfrm>
              <a:off x="1579880" y="4184440"/>
              <a:ext cx="131040" cy="27360"/>
            </p14:xfrm>
          </p:contentPart>
        </mc:Choice>
        <mc:Fallback xmlns="">
          <p:pic>
            <p:nvPicPr>
              <p:cNvPr id="20" name="Ink 19">
                <a:extLst>
                  <a:ext uri="{FF2B5EF4-FFF2-40B4-BE49-F238E27FC236}">
                    <a16:creationId xmlns:a16="http://schemas.microsoft.com/office/drawing/2014/main" id="{09A128D5-B53E-2B08-B161-6AE33E05E541}"/>
                  </a:ext>
                </a:extLst>
              </p:cNvPr>
              <p:cNvPicPr/>
              <p:nvPr/>
            </p:nvPicPr>
            <p:blipFill>
              <a:blip r:embed="rId29"/>
              <a:stretch>
                <a:fillRect/>
              </a:stretch>
            </p:blipFill>
            <p:spPr>
              <a:xfrm>
                <a:off x="1573760" y="4178320"/>
                <a:ext cx="143280" cy="396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1" name="Ink 20">
                <a:extLst>
                  <a:ext uri="{FF2B5EF4-FFF2-40B4-BE49-F238E27FC236}">
                    <a16:creationId xmlns:a16="http://schemas.microsoft.com/office/drawing/2014/main" id="{1FB78617-5394-F2A7-A545-7E83DC7F5270}"/>
                  </a:ext>
                </a:extLst>
              </p14:cNvPr>
              <p14:cNvContentPartPr/>
              <p14:nvPr/>
            </p14:nvContentPartPr>
            <p14:xfrm>
              <a:off x="1281080" y="4055920"/>
              <a:ext cx="74160" cy="234720"/>
            </p14:xfrm>
          </p:contentPart>
        </mc:Choice>
        <mc:Fallback xmlns="">
          <p:pic>
            <p:nvPicPr>
              <p:cNvPr id="21" name="Ink 20">
                <a:extLst>
                  <a:ext uri="{FF2B5EF4-FFF2-40B4-BE49-F238E27FC236}">
                    <a16:creationId xmlns:a16="http://schemas.microsoft.com/office/drawing/2014/main" id="{1FB78617-5394-F2A7-A545-7E83DC7F5270}"/>
                  </a:ext>
                </a:extLst>
              </p:cNvPr>
              <p:cNvPicPr/>
              <p:nvPr/>
            </p:nvPicPr>
            <p:blipFill>
              <a:blip r:embed="rId31"/>
              <a:stretch>
                <a:fillRect/>
              </a:stretch>
            </p:blipFill>
            <p:spPr>
              <a:xfrm>
                <a:off x="1274960" y="4049800"/>
                <a:ext cx="86400" cy="24696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2" name="Ink 21">
                <a:extLst>
                  <a:ext uri="{FF2B5EF4-FFF2-40B4-BE49-F238E27FC236}">
                    <a16:creationId xmlns:a16="http://schemas.microsoft.com/office/drawing/2014/main" id="{842F3B1A-2BBC-015C-3D8E-A899C6154DEC}"/>
                  </a:ext>
                </a:extLst>
              </p14:cNvPr>
              <p14:cNvContentPartPr/>
              <p14:nvPr/>
            </p14:nvContentPartPr>
            <p14:xfrm>
              <a:off x="1283240" y="4187680"/>
              <a:ext cx="75600" cy="14400"/>
            </p14:xfrm>
          </p:contentPart>
        </mc:Choice>
        <mc:Fallback xmlns="">
          <p:pic>
            <p:nvPicPr>
              <p:cNvPr id="22" name="Ink 21">
                <a:extLst>
                  <a:ext uri="{FF2B5EF4-FFF2-40B4-BE49-F238E27FC236}">
                    <a16:creationId xmlns:a16="http://schemas.microsoft.com/office/drawing/2014/main" id="{842F3B1A-2BBC-015C-3D8E-A899C6154DEC}"/>
                  </a:ext>
                </a:extLst>
              </p:cNvPr>
              <p:cNvPicPr/>
              <p:nvPr/>
            </p:nvPicPr>
            <p:blipFill>
              <a:blip r:embed="rId33"/>
              <a:stretch>
                <a:fillRect/>
              </a:stretch>
            </p:blipFill>
            <p:spPr>
              <a:xfrm>
                <a:off x="1277120" y="4181560"/>
                <a:ext cx="87840" cy="2664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3" name="Ink 22">
                <a:extLst>
                  <a:ext uri="{FF2B5EF4-FFF2-40B4-BE49-F238E27FC236}">
                    <a16:creationId xmlns:a16="http://schemas.microsoft.com/office/drawing/2014/main" id="{7AD53CC9-A70B-D1FD-1066-AC339DE2CE51}"/>
                  </a:ext>
                </a:extLst>
              </p14:cNvPr>
              <p14:cNvContentPartPr/>
              <p14:nvPr/>
            </p14:nvContentPartPr>
            <p14:xfrm>
              <a:off x="1376480" y="4236280"/>
              <a:ext cx="32040" cy="55800"/>
            </p14:xfrm>
          </p:contentPart>
        </mc:Choice>
        <mc:Fallback xmlns="">
          <p:pic>
            <p:nvPicPr>
              <p:cNvPr id="23" name="Ink 22">
                <a:extLst>
                  <a:ext uri="{FF2B5EF4-FFF2-40B4-BE49-F238E27FC236}">
                    <a16:creationId xmlns:a16="http://schemas.microsoft.com/office/drawing/2014/main" id="{7AD53CC9-A70B-D1FD-1066-AC339DE2CE51}"/>
                  </a:ext>
                </a:extLst>
              </p:cNvPr>
              <p:cNvPicPr/>
              <p:nvPr/>
            </p:nvPicPr>
            <p:blipFill>
              <a:blip r:embed="rId35"/>
              <a:stretch>
                <a:fillRect/>
              </a:stretch>
            </p:blipFill>
            <p:spPr>
              <a:xfrm>
                <a:off x="1370360" y="4230160"/>
                <a:ext cx="44280" cy="6804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51" name="Ink 50">
                <a:extLst>
                  <a:ext uri="{FF2B5EF4-FFF2-40B4-BE49-F238E27FC236}">
                    <a16:creationId xmlns:a16="http://schemas.microsoft.com/office/drawing/2014/main" id="{CC53618C-FA1F-B502-83E8-0E600125E60E}"/>
                  </a:ext>
                </a:extLst>
              </p14:cNvPr>
              <p14:cNvContentPartPr/>
              <p14:nvPr/>
            </p14:nvContentPartPr>
            <p14:xfrm>
              <a:off x="1736120" y="4172560"/>
              <a:ext cx="11520" cy="21960"/>
            </p14:xfrm>
          </p:contentPart>
        </mc:Choice>
        <mc:Fallback xmlns="">
          <p:pic>
            <p:nvPicPr>
              <p:cNvPr id="51" name="Ink 50">
                <a:extLst>
                  <a:ext uri="{FF2B5EF4-FFF2-40B4-BE49-F238E27FC236}">
                    <a16:creationId xmlns:a16="http://schemas.microsoft.com/office/drawing/2014/main" id="{CC53618C-FA1F-B502-83E8-0E600125E60E}"/>
                  </a:ext>
                </a:extLst>
              </p:cNvPr>
              <p:cNvPicPr/>
              <p:nvPr/>
            </p:nvPicPr>
            <p:blipFill>
              <a:blip r:embed="rId37"/>
              <a:stretch>
                <a:fillRect/>
              </a:stretch>
            </p:blipFill>
            <p:spPr>
              <a:xfrm>
                <a:off x="1730000" y="4166440"/>
                <a:ext cx="23760" cy="3420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52" name="Ink 51">
                <a:extLst>
                  <a:ext uri="{FF2B5EF4-FFF2-40B4-BE49-F238E27FC236}">
                    <a16:creationId xmlns:a16="http://schemas.microsoft.com/office/drawing/2014/main" id="{89CC07C0-5682-ED3C-3321-23D09AB99E47}"/>
                  </a:ext>
                </a:extLst>
              </p14:cNvPr>
              <p14:cNvContentPartPr/>
              <p14:nvPr/>
            </p14:nvContentPartPr>
            <p14:xfrm>
              <a:off x="1744400" y="4194160"/>
              <a:ext cx="360" cy="360"/>
            </p14:xfrm>
          </p:contentPart>
        </mc:Choice>
        <mc:Fallback xmlns="">
          <p:pic>
            <p:nvPicPr>
              <p:cNvPr id="52" name="Ink 51">
                <a:extLst>
                  <a:ext uri="{FF2B5EF4-FFF2-40B4-BE49-F238E27FC236}">
                    <a16:creationId xmlns:a16="http://schemas.microsoft.com/office/drawing/2014/main" id="{89CC07C0-5682-ED3C-3321-23D09AB99E47}"/>
                  </a:ext>
                </a:extLst>
              </p:cNvPr>
              <p:cNvPicPr/>
              <p:nvPr/>
            </p:nvPicPr>
            <p:blipFill>
              <a:blip r:embed="rId39"/>
              <a:stretch>
                <a:fillRect/>
              </a:stretch>
            </p:blipFill>
            <p:spPr>
              <a:xfrm>
                <a:off x="1738280" y="418804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53" name="Ink 52">
                <a:extLst>
                  <a:ext uri="{FF2B5EF4-FFF2-40B4-BE49-F238E27FC236}">
                    <a16:creationId xmlns:a16="http://schemas.microsoft.com/office/drawing/2014/main" id="{BC6A5A05-E3F1-FDB0-46A3-C4C83DC77245}"/>
                  </a:ext>
                </a:extLst>
              </p14:cNvPr>
              <p14:cNvContentPartPr/>
              <p14:nvPr/>
            </p14:nvContentPartPr>
            <p14:xfrm>
              <a:off x="1740440" y="4190560"/>
              <a:ext cx="27000" cy="8640"/>
            </p14:xfrm>
          </p:contentPart>
        </mc:Choice>
        <mc:Fallback xmlns="">
          <p:pic>
            <p:nvPicPr>
              <p:cNvPr id="53" name="Ink 52">
                <a:extLst>
                  <a:ext uri="{FF2B5EF4-FFF2-40B4-BE49-F238E27FC236}">
                    <a16:creationId xmlns:a16="http://schemas.microsoft.com/office/drawing/2014/main" id="{BC6A5A05-E3F1-FDB0-46A3-C4C83DC77245}"/>
                  </a:ext>
                </a:extLst>
              </p:cNvPr>
              <p:cNvPicPr/>
              <p:nvPr/>
            </p:nvPicPr>
            <p:blipFill>
              <a:blip r:embed="rId41"/>
              <a:stretch>
                <a:fillRect/>
              </a:stretch>
            </p:blipFill>
            <p:spPr>
              <a:xfrm>
                <a:off x="1734320" y="4184440"/>
                <a:ext cx="39240" cy="2088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54" name="Ink 53">
                <a:extLst>
                  <a:ext uri="{FF2B5EF4-FFF2-40B4-BE49-F238E27FC236}">
                    <a16:creationId xmlns:a16="http://schemas.microsoft.com/office/drawing/2014/main" id="{51D7E879-597C-3AFB-B0F6-ED946B9D4376}"/>
                  </a:ext>
                </a:extLst>
              </p14:cNvPr>
              <p14:cNvContentPartPr/>
              <p14:nvPr/>
            </p14:nvContentPartPr>
            <p14:xfrm>
              <a:off x="1835480" y="4186240"/>
              <a:ext cx="20160" cy="6480"/>
            </p14:xfrm>
          </p:contentPart>
        </mc:Choice>
        <mc:Fallback xmlns="">
          <p:pic>
            <p:nvPicPr>
              <p:cNvPr id="54" name="Ink 53">
                <a:extLst>
                  <a:ext uri="{FF2B5EF4-FFF2-40B4-BE49-F238E27FC236}">
                    <a16:creationId xmlns:a16="http://schemas.microsoft.com/office/drawing/2014/main" id="{51D7E879-597C-3AFB-B0F6-ED946B9D4376}"/>
                  </a:ext>
                </a:extLst>
              </p:cNvPr>
              <p:cNvPicPr/>
              <p:nvPr/>
            </p:nvPicPr>
            <p:blipFill>
              <a:blip r:embed="rId43"/>
              <a:stretch>
                <a:fillRect/>
              </a:stretch>
            </p:blipFill>
            <p:spPr>
              <a:xfrm>
                <a:off x="1829360" y="4180120"/>
                <a:ext cx="32400" cy="1872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55" name="Ink 54">
                <a:extLst>
                  <a:ext uri="{FF2B5EF4-FFF2-40B4-BE49-F238E27FC236}">
                    <a16:creationId xmlns:a16="http://schemas.microsoft.com/office/drawing/2014/main" id="{635CCE3D-419C-964D-D569-C5023B6DB495}"/>
                  </a:ext>
                </a:extLst>
              </p14:cNvPr>
              <p14:cNvContentPartPr/>
              <p14:nvPr/>
            </p14:nvContentPartPr>
            <p14:xfrm>
              <a:off x="1890920" y="4166800"/>
              <a:ext cx="28080" cy="7920"/>
            </p14:xfrm>
          </p:contentPart>
        </mc:Choice>
        <mc:Fallback xmlns="">
          <p:pic>
            <p:nvPicPr>
              <p:cNvPr id="55" name="Ink 54">
                <a:extLst>
                  <a:ext uri="{FF2B5EF4-FFF2-40B4-BE49-F238E27FC236}">
                    <a16:creationId xmlns:a16="http://schemas.microsoft.com/office/drawing/2014/main" id="{635CCE3D-419C-964D-D569-C5023B6DB495}"/>
                  </a:ext>
                </a:extLst>
              </p:cNvPr>
              <p:cNvPicPr/>
              <p:nvPr/>
            </p:nvPicPr>
            <p:blipFill>
              <a:blip r:embed="rId45"/>
              <a:stretch>
                <a:fillRect/>
              </a:stretch>
            </p:blipFill>
            <p:spPr>
              <a:xfrm>
                <a:off x="1884800" y="4160680"/>
                <a:ext cx="40320" cy="2016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56" name="Ink 55">
                <a:extLst>
                  <a:ext uri="{FF2B5EF4-FFF2-40B4-BE49-F238E27FC236}">
                    <a16:creationId xmlns:a16="http://schemas.microsoft.com/office/drawing/2014/main" id="{0D85A3E5-E0A0-A0B1-644D-FDFB867BDA7F}"/>
                  </a:ext>
                </a:extLst>
              </p14:cNvPr>
              <p14:cNvContentPartPr/>
              <p14:nvPr/>
            </p14:nvContentPartPr>
            <p14:xfrm>
              <a:off x="1946360" y="4172200"/>
              <a:ext cx="19440" cy="4680"/>
            </p14:xfrm>
          </p:contentPart>
        </mc:Choice>
        <mc:Fallback xmlns="">
          <p:pic>
            <p:nvPicPr>
              <p:cNvPr id="56" name="Ink 55">
                <a:extLst>
                  <a:ext uri="{FF2B5EF4-FFF2-40B4-BE49-F238E27FC236}">
                    <a16:creationId xmlns:a16="http://schemas.microsoft.com/office/drawing/2014/main" id="{0D85A3E5-E0A0-A0B1-644D-FDFB867BDA7F}"/>
                  </a:ext>
                </a:extLst>
              </p:cNvPr>
              <p:cNvPicPr/>
              <p:nvPr/>
            </p:nvPicPr>
            <p:blipFill>
              <a:blip r:embed="rId47"/>
              <a:stretch>
                <a:fillRect/>
              </a:stretch>
            </p:blipFill>
            <p:spPr>
              <a:xfrm>
                <a:off x="1940240" y="4166080"/>
                <a:ext cx="3168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57" name="Ink 56">
                <a:extLst>
                  <a:ext uri="{FF2B5EF4-FFF2-40B4-BE49-F238E27FC236}">
                    <a16:creationId xmlns:a16="http://schemas.microsoft.com/office/drawing/2014/main" id="{7803BE75-BE83-F508-BA9A-B0A933AA6926}"/>
                  </a:ext>
                </a:extLst>
              </p14:cNvPr>
              <p14:cNvContentPartPr/>
              <p14:nvPr/>
            </p14:nvContentPartPr>
            <p14:xfrm>
              <a:off x="2021240" y="4192000"/>
              <a:ext cx="41760" cy="3960"/>
            </p14:xfrm>
          </p:contentPart>
        </mc:Choice>
        <mc:Fallback xmlns="">
          <p:pic>
            <p:nvPicPr>
              <p:cNvPr id="57" name="Ink 56">
                <a:extLst>
                  <a:ext uri="{FF2B5EF4-FFF2-40B4-BE49-F238E27FC236}">
                    <a16:creationId xmlns:a16="http://schemas.microsoft.com/office/drawing/2014/main" id="{7803BE75-BE83-F508-BA9A-B0A933AA6926}"/>
                  </a:ext>
                </a:extLst>
              </p:cNvPr>
              <p:cNvPicPr/>
              <p:nvPr/>
            </p:nvPicPr>
            <p:blipFill>
              <a:blip r:embed="rId49"/>
              <a:stretch>
                <a:fillRect/>
              </a:stretch>
            </p:blipFill>
            <p:spPr>
              <a:xfrm>
                <a:off x="2015120" y="4185880"/>
                <a:ext cx="5400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58" name="Ink 57">
                <a:extLst>
                  <a:ext uri="{FF2B5EF4-FFF2-40B4-BE49-F238E27FC236}">
                    <a16:creationId xmlns:a16="http://schemas.microsoft.com/office/drawing/2014/main" id="{72F65FA7-5158-FB6B-08AF-769F30F7E9D1}"/>
                  </a:ext>
                </a:extLst>
              </p14:cNvPr>
              <p14:cNvContentPartPr/>
              <p14:nvPr/>
            </p14:nvContentPartPr>
            <p14:xfrm>
              <a:off x="2096480" y="4184800"/>
              <a:ext cx="18360" cy="3960"/>
            </p14:xfrm>
          </p:contentPart>
        </mc:Choice>
        <mc:Fallback xmlns="">
          <p:pic>
            <p:nvPicPr>
              <p:cNvPr id="58" name="Ink 57">
                <a:extLst>
                  <a:ext uri="{FF2B5EF4-FFF2-40B4-BE49-F238E27FC236}">
                    <a16:creationId xmlns:a16="http://schemas.microsoft.com/office/drawing/2014/main" id="{72F65FA7-5158-FB6B-08AF-769F30F7E9D1}"/>
                  </a:ext>
                </a:extLst>
              </p:cNvPr>
              <p:cNvPicPr/>
              <p:nvPr/>
            </p:nvPicPr>
            <p:blipFill>
              <a:blip r:embed="rId51"/>
              <a:stretch>
                <a:fillRect/>
              </a:stretch>
            </p:blipFill>
            <p:spPr>
              <a:xfrm>
                <a:off x="2090360" y="4178680"/>
                <a:ext cx="3060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60" name="Ink 59">
                <a:extLst>
                  <a:ext uri="{FF2B5EF4-FFF2-40B4-BE49-F238E27FC236}">
                    <a16:creationId xmlns:a16="http://schemas.microsoft.com/office/drawing/2014/main" id="{7B7CAE62-5AD0-DD2A-2125-A3446695C7BC}"/>
                  </a:ext>
                </a:extLst>
              </p14:cNvPr>
              <p14:cNvContentPartPr/>
              <p14:nvPr/>
            </p14:nvContentPartPr>
            <p14:xfrm>
              <a:off x="2108360" y="4508440"/>
              <a:ext cx="1800" cy="24480"/>
            </p14:xfrm>
          </p:contentPart>
        </mc:Choice>
        <mc:Fallback xmlns="">
          <p:pic>
            <p:nvPicPr>
              <p:cNvPr id="60" name="Ink 59">
                <a:extLst>
                  <a:ext uri="{FF2B5EF4-FFF2-40B4-BE49-F238E27FC236}">
                    <a16:creationId xmlns:a16="http://schemas.microsoft.com/office/drawing/2014/main" id="{7B7CAE62-5AD0-DD2A-2125-A3446695C7BC}"/>
                  </a:ext>
                </a:extLst>
              </p:cNvPr>
              <p:cNvPicPr/>
              <p:nvPr/>
            </p:nvPicPr>
            <p:blipFill>
              <a:blip r:embed="rId53"/>
              <a:stretch>
                <a:fillRect/>
              </a:stretch>
            </p:blipFill>
            <p:spPr>
              <a:xfrm>
                <a:off x="2102240" y="4502320"/>
                <a:ext cx="14040" cy="3672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61" name="Ink 60">
                <a:extLst>
                  <a:ext uri="{FF2B5EF4-FFF2-40B4-BE49-F238E27FC236}">
                    <a16:creationId xmlns:a16="http://schemas.microsoft.com/office/drawing/2014/main" id="{2D3A7C9C-ACA0-8677-D774-8D13932E53B8}"/>
                  </a:ext>
                </a:extLst>
              </p14:cNvPr>
              <p14:cNvContentPartPr/>
              <p14:nvPr/>
            </p14:nvContentPartPr>
            <p14:xfrm>
              <a:off x="2118080" y="4439680"/>
              <a:ext cx="6120" cy="20520"/>
            </p14:xfrm>
          </p:contentPart>
        </mc:Choice>
        <mc:Fallback xmlns="">
          <p:pic>
            <p:nvPicPr>
              <p:cNvPr id="61" name="Ink 60">
                <a:extLst>
                  <a:ext uri="{FF2B5EF4-FFF2-40B4-BE49-F238E27FC236}">
                    <a16:creationId xmlns:a16="http://schemas.microsoft.com/office/drawing/2014/main" id="{2D3A7C9C-ACA0-8677-D774-8D13932E53B8}"/>
                  </a:ext>
                </a:extLst>
              </p:cNvPr>
              <p:cNvPicPr/>
              <p:nvPr/>
            </p:nvPicPr>
            <p:blipFill>
              <a:blip r:embed="rId55"/>
              <a:stretch>
                <a:fillRect/>
              </a:stretch>
            </p:blipFill>
            <p:spPr>
              <a:xfrm>
                <a:off x="2111960" y="4433560"/>
                <a:ext cx="18360" cy="3276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62" name="Ink 61">
                <a:extLst>
                  <a:ext uri="{FF2B5EF4-FFF2-40B4-BE49-F238E27FC236}">
                    <a16:creationId xmlns:a16="http://schemas.microsoft.com/office/drawing/2014/main" id="{E012953E-A433-8F78-8B54-19CE88988140}"/>
                  </a:ext>
                </a:extLst>
              </p14:cNvPr>
              <p14:cNvContentPartPr/>
              <p14:nvPr/>
            </p14:nvContentPartPr>
            <p14:xfrm>
              <a:off x="2120240" y="4381720"/>
              <a:ext cx="4320" cy="19080"/>
            </p14:xfrm>
          </p:contentPart>
        </mc:Choice>
        <mc:Fallback xmlns="">
          <p:pic>
            <p:nvPicPr>
              <p:cNvPr id="62" name="Ink 61">
                <a:extLst>
                  <a:ext uri="{FF2B5EF4-FFF2-40B4-BE49-F238E27FC236}">
                    <a16:creationId xmlns:a16="http://schemas.microsoft.com/office/drawing/2014/main" id="{E012953E-A433-8F78-8B54-19CE88988140}"/>
                  </a:ext>
                </a:extLst>
              </p:cNvPr>
              <p:cNvPicPr/>
              <p:nvPr/>
            </p:nvPicPr>
            <p:blipFill>
              <a:blip r:embed="rId57"/>
              <a:stretch>
                <a:fillRect/>
              </a:stretch>
            </p:blipFill>
            <p:spPr>
              <a:xfrm>
                <a:off x="2114120" y="4375600"/>
                <a:ext cx="16560" cy="3132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63" name="Ink 62">
                <a:extLst>
                  <a:ext uri="{FF2B5EF4-FFF2-40B4-BE49-F238E27FC236}">
                    <a16:creationId xmlns:a16="http://schemas.microsoft.com/office/drawing/2014/main" id="{470AEDAF-844A-6297-FC1A-FAFB6188D588}"/>
                  </a:ext>
                </a:extLst>
              </p14:cNvPr>
              <p14:cNvContentPartPr/>
              <p14:nvPr/>
            </p14:nvContentPartPr>
            <p14:xfrm>
              <a:off x="2126000" y="4289200"/>
              <a:ext cx="3960" cy="30240"/>
            </p14:xfrm>
          </p:contentPart>
        </mc:Choice>
        <mc:Fallback xmlns="">
          <p:pic>
            <p:nvPicPr>
              <p:cNvPr id="63" name="Ink 62">
                <a:extLst>
                  <a:ext uri="{FF2B5EF4-FFF2-40B4-BE49-F238E27FC236}">
                    <a16:creationId xmlns:a16="http://schemas.microsoft.com/office/drawing/2014/main" id="{470AEDAF-844A-6297-FC1A-FAFB6188D588}"/>
                  </a:ext>
                </a:extLst>
              </p:cNvPr>
              <p:cNvPicPr/>
              <p:nvPr/>
            </p:nvPicPr>
            <p:blipFill>
              <a:blip r:embed="rId59"/>
              <a:stretch>
                <a:fillRect/>
              </a:stretch>
            </p:blipFill>
            <p:spPr>
              <a:xfrm>
                <a:off x="2119880" y="4283080"/>
                <a:ext cx="16200" cy="4248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64" name="Ink 63">
                <a:extLst>
                  <a:ext uri="{FF2B5EF4-FFF2-40B4-BE49-F238E27FC236}">
                    <a16:creationId xmlns:a16="http://schemas.microsoft.com/office/drawing/2014/main" id="{77AC4B0F-EA9B-F1B9-8D23-33E6742A7477}"/>
                  </a:ext>
                </a:extLst>
              </p14:cNvPr>
              <p14:cNvContentPartPr/>
              <p14:nvPr/>
            </p14:nvContentPartPr>
            <p14:xfrm>
              <a:off x="2125640" y="4195600"/>
              <a:ext cx="6840" cy="31680"/>
            </p14:xfrm>
          </p:contentPart>
        </mc:Choice>
        <mc:Fallback xmlns="">
          <p:pic>
            <p:nvPicPr>
              <p:cNvPr id="64" name="Ink 63">
                <a:extLst>
                  <a:ext uri="{FF2B5EF4-FFF2-40B4-BE49-F238E27FC236}">
                    <a16:creationId xmlns:a16="http://schemas.microsoft.com/office/drawing/2014/main" id="{77AC4B0F-EA9B-F1B9-8D23-33E6742A7477}"/>
                  </a:ext>
                </a:extLst>
              </p:cNvPr>
              <p:cNvPicPr/>
              <p:nvPr/>
            </p:nvPicPr>
            <p:blipFill>
              <a:blip r:embed="rId61"/>
              <a:stretch>
                <a:fillRect/>
              </a:stretch>
            </p:blipFill>
            <p:spPr>
              <a:xfrm>
                <a:off x="2119520" y="4189480"/>
                <a:ext cx="19080" cy="4392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66" name="Ink 65">
                <a:extLst>
                  <a:ext uri="{FF2B5EF4-FFF2-40B4-BE49-F238E27FC236}">
                    <a16:creationId xmlns:a16="http://schemas.microsoft.com/office/drawing/2014/main" id="{ADB7EECA-2DA1-96A4-27E0-90BA74E7FD43}"/>
                  </a:ext>
                </a:extLst>
              </p14:cNvPr>
              <p14:cNvContentPartPr/>
              <p14:nvPr/>
            </p14:nvContentPartPr>
            <p14:xfrm>
              <a:off x="2745200" y="4524280"/>
              <a:ext cx="360" cy="360"/>
            </p14:xfrm>
          </p:contentPart>
        </mc:Choice>
        <mc:Fallback xmlns="">
          <p:pic>
            <p:nvPicPr>
              <p:cNvPr id="66" name="Ink 65">
                <a:extLst>
                  <a:ext uri="{FF2B5EF4-FFF2-40B4-BE49-F238E27FC236}">
                    <a16:creationId xmlns:a16="http://schemas.microsoft.com/office/drawing/2014/main" id="{ADB7EECA-2DA1-96A4-27E0-90BA74E7FD43}"/>
                  </a:ext>
                </a:extLst>
              </p:cNvPr>
              <p:cNvPicPr/>
              <p:nvPr/>
            </p:nvPicPr>
            <p:blipFill>
              <a:blip r:embed="rId39"/>
              <a:stretch>
                <a:fillRect/>
              </a:stretch>
            </p:blipFill>
            <p:spPr>
              <a:xfrm>
                <a:off x="2739080" y="451816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67" name="Ink 66">
                <a:extLst>
                  <a:ext uri="{FF2B5EF4-FFF2-40B4-BE49-F238E27FC236}">
                    <a16:creationId xmlns:a16="http://schemas.microsoft.com/office/drawing/2014/main" id="{4BFD6E84-AA87-1EE1-57CD-D2F218031052}"/>
                  </a:ext>
                </a:extLst>
              </p14:cNvPr>
              <p14:cNvContentPartPr/>
              <p14:nvPr/>
            </p14:nvContentPartPr>
            <p14:xfrm>
              <a:off x="2745200" y="4512400"/>
              <a:ext cx="33840" cy="57600"/>
            </p14:xfrm>
          </p:contentPart>
        </mc:Choice>
        <mc:Fallback xmlns="">
          <p:pic>
            <p:nvPicPr>
              <p:cNvPr id="67" name="Ink 66">
                <a:extLst>
                  <a:ext uri="{FF2B5EF4-FFF2-40B4-BE49-F238E27FC236}">
                    <a16:creationId xmlns:a16="http://schemas.microsoft.com/office/drawing/2014/main" id="{4BFD6E84-AA87-1EE1-57CD-D2F218031052}"/>
                  </a:ext>
                </a:extLst>
              </p:cNvPr>
              <p:cNvPicPr/>
              <p:nvPr/>
            </p:nvPicPr>
            <p:blipFill>
              <a:blip r:embed="rId64"/>
              <a:stretch>
                <a:fillRect/>
              </a:stretch>
            </p:blipFill>
            <p:spPr>
              <a:xfrm>
                <a:off x="2739080" y="4506280"/>
                <a:ext cx="46080" cy="6984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68" name="Ink 67">
                <a:extLst>
                  <a:ext uri="{FF2B5EF4-FFF2-40B4-BE49-F238E27FC236}">
                    <a16:creationId xmlns:a16="http://schemas.microsoft.com/office/drawing/2014/main" id="{1A858F9E-D588-E8BD-CA56-F18D13EB6484}"/>
                  </a:ext>
                </a:extLst>
              </p14:cNvPr>
              <p14:cNvContentPartPr/>
              <p14:nvPr/>
            </p14:nvContentPartPr>
            <p14:xfrm>
              <a:off x="2786600" y="4419880"/>
              <a:ext cx="4320" cy="43920"/>
            </p14:xfrm>
          </p:contentPart>
        </mc:Choice>
        <mc:Fallback xmlns="">
          <p:pic>
            <p:nvPicPr>
              <p:cNvPr id="68" name="Ink 67">
                <a:extLst>
                  <a:ext uri="{FF2B5EF4-FFF2-40B4-BE49-F238E27FC236}">
                    <a16:creationId xmlns:a16="http://schemas.microsoft.com/office/drawing/2014/main" id="{1A858F9E-D588-E8BD-CA56-F18D13EB6484}"/>
                  </a:ext>
                </a:extLst>
              </p:cNvPr>
              <p:cNvPicPr/>
              <p:nvPr/>
            </p:nvPicPr>
            <p:blipFill>
              <a:blip r:embed="rId66"/>
              <a:stretch>
                <a:fillRect/>
              </a:stretch>
            </p:blipFill>
            <p:spPr>
              <a:xfrm>
                <a:off x="2780480" y="4413760"/>
                <a:ext cx="16560" cy="5616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69" name="Ink 68">
                <a:extLst>
                  <a:ext uri="{FF2B5EF4-FFF2-40B4-BE49-F238E27FC236}">
                    <a16:creationId xmlns:a16="http://schemas.microsoft.com/office/drawing/2014/main" id="{8C16D79A-4374-A0E2-C512-208F0F451CDD}"/>
                  </a:ext>
                </a:extLst>
              </p14:cNvPr>
              <p14:cNvContentPartPr/>
              <p14:nvPr/>
            </p14:nvContentPartPr>
            <p14:xfrm>
              <a:off x="2787320" y="4261120"/>
              <a:ext cx="7920" cy="62640"/>
            </p14:xfrm>
          </p:contentPart>
        </mc:Choice>
        <mc:Fallback xmlns="">
          <p:pic>
            <p:nvPicPr>
              <p:cNvPr id="69" name="Ink 68">
                <a:extLst>
                  <a:ext uri="{FF2B5EF4-FFF2-40B4-BE49-F238E27FC236}">
                    <a16:creationId xmlns:a16="http://schemas.microsoft.com/office/drawing/2014/main" id="{8C16D79A-4374-A0E2-C512-208F0F451CDD}"/>
                  </a:ext>
                </a:extLst>
              </p:cNvPr>
              <p:cNvPicPr/>
              <p:nvPr/>
            </p:nvPicPr>
            <p:blipFill>
              <a:blip r:embed="rId68"/>
              <a:stretch>
                <a:fillRect/>
              </a:stretch>
            </p:blipFill>
            <p:spPr>
              <a:xfrm>
                <a:off x="2781200" y="4255000"/>
                <a:ext cx="20160" cy="7488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70" name="Ink 69">
                <a:extLst>
                  <a:ext uri="{FF2B5EF4-FFF2-40B4-BE49-F238E27FC236}">
                    <a16:creationId xmlns:a16="http://schemas.microsoft.com/office/drawing/2014/main" id="{47D09C24-756A-0F5C-A3AF-68F119179ECF}"/>
                  </a:ext>
                </a:extLst>
              </p14:cNvPr>
              <p14:cNvContentPartPr/>
              <p14:nvPr/>
            </p14:nvContentPartPr>
            <p14:xfrm>
              <a:off x="2798480" y="4122160"/>
              <a:ext cx="4320" cy="45000"/>
            </p14:xfrm>
          </p:contentPart>
        </mc:Choice>
        <mc:Fallback xmlns="">
          <p:pic>
            <p:nvPicPr>
              <p:cNvPr id="70" name="Ink 69">
                <a:extLst>
                  <a:ext uri="{FF2B5EF4-FFF2-40B4-BE49-F238E27FC236}">
                    <a16:creationId xmlns:a16="http://schemas.microsoft.com/office/drawing/2014/main" id="{47D09C24-756A-0F5C-A3AF-68F119179ECF}"/>
                  </a:ext>
                </a:extLst>
              </p:cNvPr>
              <p:cNvPicPr/>
              <p:nvPr/>
            </p:nvPicPr>
            <p:blipFill>
              <a:blip r:embed="rId70"/>
              <a:stretch>
                <a:fillRect/>
              </a:stretch>
            </p:blipFill>
            <p:spPr>
              <a:xfrm>
                <a:off x="2792360" y="4116040"/>
                <a:ext cx="16560" cy="5724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71" name="Ink 70">
                <a:extLst>
                  <a:ext uri="{FF2B5EF4-FFF2-40B4-BE49-F238E27FC236}">
                    <a16:creationId xmlns:a16="http://schemas.microsoft.com/office/drawing/2014/main" id="{4CB24947-0CF8-EA96-DD5E-7B1DFC55AE5D}"/>
                  </a:ext>
                </a:extLst>
              </p14:cNvPr>
              <p14:cNvContentPartPr/>
              <p14:nvPr/>
            </p14:nvContentPartPr>
            <p14:xfrm>
              <a:off x="2814320" y="3972760"/>
              <a:ext cx="6480" cy="50760"/>
            </p14:xfrm>
          </p:contentPart>
        </mc:Choice>
        <mc:Fallback xmlns="">
          <p:pic>
            <p:nvPicPr>
              <p:cNvPr id="71" name="Ink 70">
                <a:extLst>
                  <a:ext uri="{FF2B5EF4-FFF2-40B4-BE49-F238E27FC236}">
                    <a16:creationId xmlns:a16="http://schemas.microsoft.com/office/drawing/2014/main" id="{4CB24947-0CF8-EA96-DD5E-7B1DFC55AE5D}"/>
                  </a:ext>
                </a:extLst>
              </p:cNvPr>
              <p:cNvPicPr/>
              <p:nvPr/>
            </p:nvPicPr>
            <p:blipFill>
              <a:blip r:embed="rId72"/>
              <a:stretch>
                <a:fillRect/>
              </a:stretch>
            </p:blipFill>
            <p:spPr>
              <a:xfrm>
                <a:off x="2808200" y="3966640"/>
                <a:ext cx="18720" cy="6300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72" name="Ink 71">
                <a:extLst>
                  <a:ext uri="{FF2B5EF4-FFF2-40B4-BE49-F238E27FC236}">
                    <a16:creationId xmlns:a16="http://schemas.microsoft.com/office/drawing/2014/main" id="{E973503A-8C6A-876F-F810-1AEBEC3F505F}"/>
                  </a:ext>
                </a:extLst>
              </p14:cNvPr>
              <p14:cNvContentPartPr/>
              <p14:nvPr/>
            </p14:nvContentPartPr>
            <p14:xfrm>
              <a:off x="2816480" y="3812200"/>
              <a:ext cx="8280" cy="59760"/>
            </p14:xfrm>
          </p:contentPart>
        </mc:Choice>
        <mc:Fallback xmlns="">
          <p:pic>
            <p:nvPicPr>
              <p:cNvPr id="72" name="Ink 71">
                <a:extLst>
                  <a:ext uri="{FF2B5EF4-FFF2-40B4-BE49-F238E27FC236}">
                    <a16:creationId xmlns:a16="http://schemas.microsoft.com/office/drawing/2014/main" id="{E973503A-8C6A-876F-F810-1AEBEC3F505F}"/>
                  </a:ext>
                </a:extLst>
              </p:cNvPr>
              <p:cNvPicPr/>
              <p:nvPr/>
            </p:nvPicPr>
            <p:blipFill>
              <a:blip r:embed="rId74"/>
              <a:stretch>
                <a:fillRect/>
              </a:stretch>
            </p:blipFill>
            <p:spPr>
              <a:xfrm>
                <a:off x="2810360" y="3806080"/>
                <a:ext cx="2052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95" name="Ink 94">
                <a:extLst>
                  <a:ext uri="{FF2B5EF4-FFF2-40B4-BE49-F238E27FC236}">
                    <a16:creationId xmlns:a16="http://schemas.microsoft.com/office/drawing/2014/main" id="{BD7C899D-1205-9E29-08A9-7B57DC322E0B}"/>
                  </a:ext>
                </a:extLst>
              </p14:cNvPr>
              <p14:cNvContentPartPr/>
              <p14:nvPr/>
            </p14:nvContentPartPr>
            <p14:xfrm>
              <a:off x="2094320" y="4160680"/>
              <a:ext cx="55800" cy="59400"/>
            </p14:xfrm>
          </p:contentPart>
        </mc:Choice>
        <mc:Fallback xmlns="">
          <p:pic>
            <p:nvPicPr>
              <p:cNvPr id="95" name="Ink 94">
                <a:extLst>
                  <a:ext uri="{FF2B5EF4-FFF2-40B4-BE49-F238E27FC236}">
                    <a16:creationId xmlns:a16="http://schemas.microsoft.com/office/drawing/2014/main" id="{BD7C899D-1205-9E29-08A9-7B57DC322E0B}"/>
                  </a:ext>
                </a:extLst>
              </p:cNvPr>
              <p:cNvPicPr/>
              <p:nvPr/>
            </p:nvPicPr>
            <p:blipFill>
              <a:blip r:embed="rId76"/>
              <a:stretch>
                <a:fillRect/>
              </a:stretch>
            </p:blipFill>
            <p:spPr>
              <a:xfrm>
                <a:off x="2088200" y="4154560"/>
                <a:ext cx="68040" cy="7164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96" name="Ink 95">
                <a:extLst>
                  <a:ext uri="{FF2B5EF4-FFF2-40B4-BE49-F238E27FC236}">
                    <a16:creationId xmlns:a16="http://schemas.microsoft.com/office/drawing/2014/main" id="{EF96CE2D-54F2-78C1-A697-49B7C7915D63}"/>
                  </a:ext>
                </a:extLst>
              </p14:cNvPr>
              <p14:cNvContentPartPr/>
              <p14:nvPr/>
            </p14:nvContentPartPr>
            <p14:xfrm>
              <a:off x="2108720" y="3408640"/>
              <a:ext cx="722160" cy="788760"/>
            </p14:xfrm>
          </p:contentPart>
        </mc:Choice>
        <mc:Fallback xmlns="">
          <p:pic>
            <p:nvPicPr>
              <p:cNvPr id="96" name="Ink 95">
                <a:extLst>
                  <a:ext uri="{FF2B5EF4-FFF2-40B4-BE49-F238E27FC236}">
                    <a16:creationId xmlns:a16="http://schemas.microsoft.com/office/drawing/2014/main" id="{EF96CE2D-54F2-78C1-A697-49B7C7915D63}"/>
                  </a:ext>
                </a:extLst>
              </p:cNvPr>
              <p:cNvPicPr/>
              <p:nvPr/>
            </p:nvPicPr>
            <p:blipFill>
              <a:blip r:embed="rId78"/>
              <a:stretch>
                <a:fillRect/>
              </a:stretch>
            </p:blipFill>
            <p:spPr>
              <a:xfrm>
                <a:off x="2102600" y="3402520"/>
                <a:ext cx="734400" cy="801000"/>
              </a:xfrm>
              <a:prstGeom prst="rect">
                <a:avLst/>
              </a:prstGeom>
            </p:spPr>
          </p:pic>
        </mc:Fallback>
      </mc:AlternateContent>
      <p:grpSp>
        <p:nvGrpSpPr>
          <p:cNvPr id="121" name="Group 120">
            <a:extLst>
              <a:ext uri="{FF2B5EF4-FFF2-40B4-BE49-F238E27FC236}">
                <a16:creationId xmlns:a16="http://schemas.microsoft.com/office/drawing/2014/main" id="{D77854F5-4E21-98A1-79C5-004C442E4D86}"/>
              </a:ext>
            </a:extLst>
          </p:cNvPr>
          <p:cNvGrpSpPr/>
          <p:nvPr/>
        </p:nvGrpSpPr>
        <p:grpSpPr>
          <a:xfrm>
            <a:off x="2474120" y="3824800"/>
            <a:ext cx="6480" cy="68760"/>
            <a:chOff x="2474120" y="3824800"/>
            <a:chExt cx="6480" cy="68760"/>
          </a:xfrm>
        </p:grpSpPr>
        <mc:AlternateContent xmlns:mc="http://schemas.openxmlformats.org/markup-compatibility/2006" xmlns:p14="http://schemas.microsoft.com/office/powerpoint/2010/main">
          <mc:Choice Requires="p14">
            <p:contentPart p14:bwMode="auto" r:id="rId79">
              <p14:nvContentPartPr>
                <p14:cNvPr id="118" name="Ink 117">
                  <a:extLst>
                    <a:ext uri="{FF2B5EF4-FFF2-40B4-BE49-F238E27FC236}">
                      <a16:creationId xmlns:a16="http://schemas.microsoft.com/office/drawing/2014/main" id="{77305ED6-EE7F-536E-81A4-4263EF09D0EB}"/>
                    </a:ext>
                  </a:extLst>
                </p14:cNvPr>
                <p14:cNvContentPartPr/>
                <p14:nvPr/>
              </p14:nvContentPartPr>
              <p14:xfrm>
                <a:off x="2478080" y="3824800"/>
                <a:ext cx="2160" cy="3960"/>
              </p14:xfrm>
            </p:contentPart>
          </mc:Choice>
          <mc:Fallback xmlns="">
            <p:pic>
              <p:nvPicPr>
                <p:cNvPr id="118" name="Ink 117">
                  <a:extLst>
                    <a:ext uri="{FF2B5EF4-FFF2-40B4-BE49-F238E27FC236}">
                      <a16:creationId xmlns:a16="http://schemas.microsoft.com/office/drawing/2014/main" id="{77305ED6-EE7F-536E-81A4-4263EF09D0EB}"/>
                    </a:ext>
                  </a:extLst>
                </p:cNvPr>
                <p:cNvPicPr/>
                <p:nvPr/>
              </p:nvPicPr>
              <p:blipFill>
                <a:blip r:embed="rId80"/>
                <a:stretch>
                  <a:fillRect/>
                </a:stretch>
              </p:blipFill>
              <p:spPr>
                <a:xfrm>
                  <a:off x="2471960" y="3818680"/>
                  <a:ext cx="1440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119" name="Ink 118">
                  <a:extLst>
                    <a:ext uri="{FF2B5EF4-FFF2-40B4-BE49-F238E27FC236}">
                      <a16:creationId xmlns:a16="http://schemas.microsoft.com/office/drawing/2014/main" id="{44AFCEC0-C649-4B21-A02C-F76DAE93C1CD}"/>
                    </a:ext>
                  </a:extLst>
                </p14:cNvPr>
                <p14:cNvContentPartPr/>
                <p14:nvPr/>
              </p14:nvContentPartPr>
              <p14:xfrm>
                <a:off x="2480240" y="3828400"/>
                <a:ext cx="360" cy="360"/>
              </p14:xfrm>
            </p:contentPart>
          </mc:Choice>
          <mc:Fallback xmlns="">
            <p:pic>
              <p:nvPicPr>
                <p:cNvPr id="119" name="Ink 118">
                  <a:extLst>
                    <a:ext uri="{FF2B5EF4-FFF2-40B4-BE49-F238E27FC236}">
                      <a16:creationId xmlns:a16="http://schemas.microsoft.com/office/drawing/2014/main" id="{44AFCEC0-C649-4B21-A02C-F76DAE93C1CD}"/>
                    </a:ext>
                  </a:extLst>
                </p:cNvPr>
                <p:cNvPicPr/>
                <p:nvPr/>
              </p:nvPicPr>
              <p:blipFill>
                <a:blip r:embed="rId39"/>
                <a:stretch>
                  <a:fillRect/>
                </a:stretch>
              </p:blipFill>
              <p:spPr>
                <a:xfrm>
                  <a:off x="2474120" y="382228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120" name="Ink 119">
                  <a:extLst>
                    <a:ext uri="{FF2B5EF4-FFF2-40B4-BE49-F238E27FC236}">
                      <a16:creationId xmlns:a16="http://schemas.microsoft.com/office/drawing/2014/main" id="{B082AFE1-317F-CC8B-3396-DAAC8DFAEE6A}"/>
                    </a:ext>
                  </a:extLst>
                </p14:cNvPr>
                <p14:cNvContentPartPr/>
                <p14:nvPr/>
              </p14:nvContentPartPr>
              <p14:xfrm>
                <a:off x="2474120" y="3828400"/>
                <a:ext cx="6120" cy="65160"/>
              </p14:xfrm>
            </p:contentPart>
          </mc:Choice>
          <mc:Fallback xmlns="">
            <p:pic>
              <p:nvPicPr>
                <p:cNvPr id="120" name="Ink 119">
                  <a:extLst>
                    <a:ext uri="{FF2B5EF4-FFF2-40B4-BE49-F238E27FC236}">
                      <a16:creationId xmlns:a16="http://schemas.microsoft.com/office/drawing/2014/main" id="{B082AFE1-317F-CC8B-3396-DAAC8DFAEE6A}"/>
                    </a:ext>
                  </a:extLst>
                </p:cNvPr>
                <p:cNvPicPr/>
                <p:nvPr/>
              </p:nvPicPr>
              <p:blipFill>
                <a:blip r:embed="rId83"/>
                <a:stretch>
                  <a:fillRect/>
                </a:stretch>
              </p:blipFill>
              <p:spPr>
                <a:xfrm>
                  <a:off x="2468000" y="3822280"/>
                  <a:ext cx="18360" cy="77400"/>
                </a:xfrm>
                <a:prstGeom prst="rect">
                  <a:avLst/>
                </a:prstGeom>
              </p:spPr>
            </p:pic>
          </mc:Fallback>
        </mc:AlternateContent>
      </p:grpSp>
      <p:grpSp>
        <p:nvGrpSpPr>
          <p:cNvPr id="129" name="Group 128">
            <a:extLst>
              <a:ext uri="{FF2B5EF4-FFF2-40B4-BE49-F238E27FC236}">
                <a16:creationId xmlns:a16="http://schemas.microsoft.com/office/drawing/2014/main" id="{51362ECE-F56E-F904-7F6C-5185D034C417}"/>
              </a:ext>
            </a:extLst>
          </p:cNvPr>
          <p:cNvGrpSpPr/>
          <p:nvPr/>
        </p:nvGrpSpPr>
        <p:grpSpPr>
          <a:xfrm>
            <a:off x="2373320" y="4573600"/>
            <a:ext cx="186120" cy="275040"/>
            <a:chOff x="2373320" y="4573600"/>
            <a:chExt cx="186120" cy="275040"/>
          </a:xfrm>
        </p:grpSpPr>
        <mc:AlternateContent xmlns:mc="http://schemas.openxmlformats.org/markup-compatibility/2006" xmlns:p14="http://schemas.microsoft.com/office/powerpoint/2010/main">
          <mc:Choice Requires="p14">
            <p:contentPart p14:bwMode="auto" r:id="rId84">
              <p14:nvContentPartPr>
                <p14:cNvPr id="122" name="Ink 121">
                  <a:extLst>
                    <a:ext uri="{FF2B5EF4-FFF2-40B4-BE49-F238E27FC236}">
                      <a16:creationId xmlns:a16="http://schemas.microsoft.com/office/drawing/2014/main" id="{014A92D1-2A99-C73B-A7C6-C822269FE2A9}"/>
                    </a:ext>
                  </a:extLst>
                </p14:cNvPr>
                <p14:cNvContentPartPr/>
                <p14:nvPr/>
              </p14:nvContentPartPr>
              <p14:xfrm>
                <a:off x="2464400" y="4573600"/>
                <a:ext cx="4320" cy="71280"/>
              </p14:xfrm>
            </p:contentPart>
          </mc:Choice>
          <mc:Fallback xmlns="">
            <p:pic>
              <p:nvPicPr>
                <p:cNvPr id="122" name="Ink 121">
                  <a:extLst>
                    <a:ext uri="{FF2B5EF4-FFF2-40B4-BE49-F238E27FC236}">
                      <a16:creationId xmlns:a16="http://schemas.microsoft.com/office/drawing/2014/main" id="{014A92D1-2A99-C73B-A7C6-C822269FE2A9}"/>
                    </a:ext>
                  </a:extLst>
                </p:cNvPr>
                <p:cNvPicPr/>
                <p:nvPr/>
              </p:nvPicPr>
              <p:blipFill>
                <a:blip r:embed="rId85"/>
                <a:stretch>
                  <a:fillRect/>
                </a:stretch>
              </p:blipFill>
              <p:spPr>
                <a:xfrm>
                  <a:off x="2458280" y="4567480"/>
                  <a:ext cx="16560" cy="8352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123" name="Ink 122">
                  <a:extLst>
                    <a:ext uri="{FF2B5EF4-FFF2-40B4-BE49-F238E27FC236}">
                      <a16:creationId xmlns:a16="http://schemas.microsoft.com/office/drawing/2014/main" id="{A0A234EC-0FE9-D9A4-CA40-9122B5DE8349}"/>
                    </a:ext>
                  </a:extLst>
                </p14:cNvPr>
                <p14:cNvContentPartPr/>
                <p14:nvPr/>
              </p14:nvContentPartPr>
              <p14:xfrm>
                <a:off x="2436680" y="4726600"/>
                <a:ext cx="7920" cy="115200"/>
              </p14:xfrm>
            </p:contentPart>
          </mc:Choice>
          <mc:Fallback xmlns="">
            <p:pic>
              <p:nvPicPr>
                <p:cNvPr id="123" name="Ink 122">
                  <a:extLst>
                    <a:ext uri="{FF2B5EF4-FFF2-40B4-BE49-F238E27FC236}">
                      <a16:creationId xmlns:a16="http://schemas.microsoft.com/office/drawing/2014/main" id="{A0A234EC-0FE9-D9A4-CA40-9122B5DE8349}"/>
                    </a:ext>
                  </a:extLst>
                </p:cNvPr>
                <p:cNvPicPr/>
                <p:nvPr/>
              </p:nvPicPr>
              <p:blipFill>
                <a:blip r:embed="rId87"/>
                <a:stretch>
                  <a:fillRect/>
                </a:stretch>
              </p:blipFill>
              <p:spPr>
                <a:xfrm>
                  <a:off x="2430560" y="4720480"/>
                  <a:ext cx="20160" cy="12744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124" name="Ink 123">
                  <a:extLst>
                    <a:ext uri="{FF2B5EF4-FFF2-40B4-BE49-F238E27FC236}">
                      <a16:creationId xmlns:a16="http://schemas.microsoft.com/office/drawing/2014/main" id="{D7C11FDA-B594-A088-5505-FA4A3AC61DED}"/>
                    </a:ext>
                  </a:extLst>
                </p14:cNvPr>
                <p14:cNvContentPartPr/>
                <p14:nvPr/>
              </p14:nvContentPartPr>
              <p14:xfrm>
                <a:off x="2373320" y="4682680"/>
                <a:ext cx="137880" cy="40680"/>
              </p14:xfrm>
            </p:contentPart>
          </mc:Choice>
          <mc:Fallback xmlns="">
            <p:pic>
              <p:nvPicPr>
                <p:cNvPr id="124" name="Ink 123">
                  <a:extLst>
                    <a:ext uri="{FF2B5EF4-FFF2-40B4-BE49-F238E27FC236}">
                      <a16:creationId xmlns:a16="http://schemas.microsoft.com/office/drawing/2014/main" id="{D7C11FDA-B594-A088-5505-FA4A3AC61DED}"/>
                    </a:ext>
                  </a:extLst>
                </p:cNvPr>
                <p:cNvPicPr/>
                <p:nvPr/>
              </p:nvPicPr>
              <p:blipFill>
                <a:blip r:embed="rId89"/>
                <a:stretch>
                  <a:fillRect/>
                </a:stretch>
              </p:blipFill>
              <p:spPr>
                <a:xfrm>
                  <a:off x="2367200" y="4676560"/>
                  <a:ext cx="150120" cy="5292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126" name="Ink 125">
                  <a:extLst>
                    <a:ext uri="{FF2B5EF4-FFF2-40B4-BE49-F238E27FC236}">
                      <a16:creationId xmlns:a16="http://schemas.microsoft.com/office/drawing/2014/main" id="{1B66344C-DBC9-8314-96C5-FFBA2ACB5A94}"/>
                    </a:ext>
                  </a:extLst>
                </p14:cNvPr>
                <p14:cNvContentPartPr/>
                <p14:nvPr/>
              </p14:nvContentPartPr>
              <p14:xfrm>
                <a:off x="2436680" y="4700680"/>
                <a:ext cx="5400" cy="42840"/>
              </p14:xfrm>
            </p:contentPart>
          </mc:Choice>
          <mc:Fallback xmlns="">
            <p:pic>
              <p:nvPicPr>
                <p:cNvPr id="126" name="Ink 125">
                  <a:extLst>
                    <a:ext uri="{FF2B5EF4-FFF2-40B4-BE49-F238E27FC236}">
                      <a16:creationId xmlns:a16="http://schemas.microsoft.com/office/drawing/2014/main" id="{1B66344C-DBC9-8314-96C5-FFBA2ACB5A94}"/>
                    </a:ext>
                  </a:extLst>
                </p:cNvPr>
                <p:cNvPicPr/>
                <p:nvPr/>
              </p:nvPicPr>
              <p:blipFill>
                <a:blip r:embed="rId91"/>
                <a:stretch>
                  <a:fillRect/>
                </a:stretch>
              </p:blipFill>
              <p:spPr>
                <a:xfrm>
                  <a:off x="2430560" y="4694560"/>
                  <a:ext cx="17640" cy="5508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128" name="Ink 127">
                  <a:extLst>
                    <a:ext uri="{FF2B5EF4-FFF2-40B4-BE49-F238E27FC236}">
                      <a16:creationId xmlns:a16="http://schemas.microsoft.com/office/drawing/2014/main" id="{E9921D99-FEDA-40F9-664B-887A4E116C2D}"/>
                    </a:ext>
                  </a:extLst>
                </p14:cNvPr>
                <p14:cNvContentPartPr/>
                <p14:nvPr/>
              </p14:nvContentPartPr>
              <p14:xfrm>
                <a:off x="2479880" y="4754680"/>
                <a:ext cx="79560" cy="93960"/>
              </p14:xfrm>
            </p:contentPart>
          </mc:Choice>
          <mc:Fallback xmlns="">
            <p:pic>
              <p:nvPicPr>
                <p:cNvPr id="128" name="Ink 127">
                  <a:extLst>
                    <a:ext uri="{FF2B5EF4-FFF2-40B4-BE49-F238E27FC236}">
                      <a16:creationId xmlns:a16="http://schemas.microsoft.com/office/drawing/2014/main" id="{E9921D99-FEDA-40F9-664B-887A4E116C2D}"/>
                    </a:ext>
                  </a:extLst>
                </p:cNvPr>
                <p:cNvPicPr/>
                <p:nvPr/>
              </p:nvPicPr>
              <p:blipFill>
                <a:blip r:embed="rId93"/>
                <a:stretch>
                  <a:fillRect/>
                </a:stretch>
              </p:blipFill>
              <p:spPr>
                <a:xfrm>
                  <a:off x="2473760" y="4748560"/>
                  <a:ext cx="91800" cy="106200"/>
                </a:xfrm>
                <a:prstGeom prst="rect">
                  <a:avLst/>
                </a:prstGeom>
              </p:spPr>
            </p:pic>
          </mc:Fallback>
        </mc:AlternateContent>
      </p:grpSp>
      <p:grpSp>
        <p:nvGrpSpPr>
          <p:cNvPr id="137" name="Group 136">
            <a:extLst>
              <a:ext uri="{FF2B5EF4-FFF2-40B4-BE49-F238E27FC236}">
                <a16:creationId xmlns:a16="http://schemas.microsoft.com/office/drawing/2014/main" id="{A6A4DE23-1E7D-7B3A-18B3-C317D1645DEE}"/>
              </a:ext>
            </a:extLst>
          </p:cNvPr>
          <p:cNvGrpSpPr/>
          <p:nvPr/>
        </p:nvGrpSpPr>
        <p:grpSpPr>
          <a:xfrm>
            <a:off x="1685000" y="3336280"/>
            <a:ext cx="1220760" cy="396000"/>
            <a:chOff x="1685000" y="3336280"/>
            <a:chExt cx="1220760" cy="396000"/>
          </a:xfrm>
        </p:grpSpPr>
        <mc:AlternateContent xmlns:mc="http://schemas.openxmlformats.org/markup-compatibility/2006" xmlns:p14="http://schemas.microsoft.com/office/powerpoint/2010/main">
          <mc:Choice Requires="p14">
            <p:contentPart p14:bwMode="auto" r:id="rId94">
              <p14:nvContentPartPr>
                <p14:cNvPr id="73" name="Ink 72">
                  <a:extLst>
                    <a:ext uri="{FF2B5EF4-FFF2-40B4-BE49-F238E27FC236}">
                      <a16:creationId xmlns:a16="http://schemas.microsoft.com/office/drawing/2014/main" id="{68A56E28-07F2-F76E-1614-921B496BA4F2}"/>
                    </a:ext>
                  </a:extLst>
                </p14:cNvPr>
                <p14:cNvContentPartPr/>
                <p14:nvPr/>
              </p14:nvContentPartPr>
              <p14:xfrm>
                <a:off x="2804240" y="3675400"/>
                <a:ext cx="14760" cy="56880"/>
              </p14:xfrm>
            </p:contentPart>
          </mc:Choice>
          <mc:Fallback xmlns="">
            <p:pic>
              <p:nvPicPr>
                <p:cNvPr id="73" name="Ink 72">
                  <a:extLst>
                    <a:ext uri="{FF2B5EF4-FFF2-40B4-BE49-F238E27FC236}">
                      <a16:creationId xmlns:a16="http://schemas.microsoft.com/office/drawing/2014/main" id="{68A56E28-07F2-F76E-1614-921B496BA4F2}"/>
                    </a:ext>
                  </a:extLst>
                </p:cNvPr>
                <p:cNvPicPr/>
                <p:nvPr/>
              </p:nvPicPr>
              <p:blipFill>
                <a:blip r:embed="rId95"/>
                <a:stretch>
                  <a:fillRect/>
                </a:stretch>
              </p:blipFill>
              <p:spPr>
                <a:xfrm>
                  <a:off x="2798120" y="3669280"/>
                  <a:ext cx="27000" cy="6912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74" name="Ink 73">
                  <a:extLst>
                    <a:ext uri="{FF2B5EF4-FFF2-40B4-BE49-F238E27FC236}">
                      <a16:creationId xmlns:a16="http://schemas.microsoft.com/office/drawing/2014/main" id="{2EC297F2-7DE9-00D7-7CFA-9C25AB8E131D}"/>
                    </a:ext>
                  </a:extLst>
                </p14:cNvPr>
                <p14:cNvContentPartPr/>
                <p14:nvPr/>
              </p14:nvContentPartPr>
              <p14:xfrm>
                <a:off x="2774720" y="3583600"/>
                <a:ext cx="4320" cy="25200"/>
              </p14:xfrm>
            </p:contentPart>
          </mc:Choice>
          <mc:Fallback xmlns="">
            <p:pic>
              <p:nvPicPr>
                <p:cNvPr id="74" name="Ink 73">
                  <a:extLst>
                    <a:ext uri="{FF2B5EF4-FFF2-40B4-BE49-F238E27FC236}">
                      <a16:creationId xmlns:a16="http://schemas.microsoft.com/office/drawing/2014/main" id="{2EC297F2-7DE9-00D7-7CFA-9C25AB8E131D}"/>
                    </a:ext>
                  </a:extLst>
                </p:cNvPr>
                <p:cNvPicPr/>
                <p:nvPr/>
              </p:nvPicPr>
              <p:blipFill>
                <a:blip r:embed="rId97"/>
                <a:stretch>
                  <a:fillRect/>
                </a:stretch>
              </p:blipFill>
              <p:spPr>
                <a:xfrm>
                  <a:off x="2768600" y="3577480"/>
                  <a:ext cx="16560" cy="3744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75" name="Ink 74">
                  <a:extLst>
                    <a:ext uri="{FF2B5EF4-FFF2-40B4-BE49-F238E27FC236}">
                      <a16:creationId xmlns:a16="http://schemas.microsoft.com/office/drawing/2014/main" id="{387E9DFB-EC5D-DFC4-BA6A-F6FCA378ABAD}"/>
                    </a:ext>
                  </a:extLst>
                </p14:cNvPr>
                <p14:cNvContentPartPr/>
                <p14:nvPr/>
              </p14:nvContentPartPr>
              <p14:xfrm>
                <a:off x="2778680" y="3493600"/>
                <a:ext cx="8640" cy="30960"/>
              </p14:xfrm>
            </p:contentPart>
          </mc:Choice>
          <mc:Fallback xmlns="">
            <p:pic>
              <p:nvPicPr>
                <p:cNvPr id="75" name="Ink 74">
                  <a:extLst>
                    <a:ext uri="{FF2B5EF4-FFF2-40B4-BE49-F238E27FC236}">
                      <a16:creationId xmlns:a16="http://schemas.microsoft.com/office/drawing/2014/main" id="{387E9DFB-EC5D-DFC4-BA6A-F6FCA378ABAD}"/>
                    </a:ext>
                  </a:extLst>
                </p:cNvPr>
                <p:cNvPicPr/>
                <p:nvPr/>
              </p:nvPicPr>
              <p:blipFill>
                <a:blip r:embed="rId99"/>
                <a:stretch>
                  <a:fillRect/>
                </a:stretch>
              </p:blipFill>
              <p:spPr>
                <a:xfrm>
                  <a:off x="2772560" y="3487480"/>
                  <a:ext cx="2088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76" name="Ink 75">
                  <a:extLst>
                    <a:ext uri="{FF2B5EF4-FFF2-40B4-BE49-F238E27FC236}">
                      <a16:creationId xmlns:a16="http://schemas.microsoft.com/office/drawing/2014/main" id="{D9CC97BF-070A-44F8-604B-980ED6CE1ED9}"/>
                    </a:ext>
                  </a:extLst>
                </p14:cNvPr>
                <p14:cNvContentPartPr/>
                <p14:nvPr/>
              </p14:nvContentPartPr>
              <p14:xfrm>
                <a:off x="2781560" y="3432760"/>
                <a:ext cx="9000" cy="25200"/>
              </p14:xfrm>
            </p:contentPart>
          </mc:Choice>
          <mc:Fallback xmlns="">
            <p:pic>
              <p:nvPicPr>
                <p:cNvPr id="76" name="Ink 75">
                  <a:extLst>
                    <a:ext uri="{FF2B5EF4-FFF2-40B4-BE49-F238E27FC236}">
                      <a16:creationId xmlns:a16="http://schemas.microsoft.com/office/drawing/2014/main" id="{D9CC97BF-070A-44F8-604B-980ED6CE1ED9}"/>
                    </a:ext>
                  </a:extLst>
                </p:cNvPr>
                <p:cNvPicPr/>
                <p:nvPr/>
              </p:nvPicPr>
              <p:blipFill>
                <a:blip r:embed="rId101"/>
                <a:stretch>
                  <a:fillRect/>
                </a:stretch>
              </p:blipFill>
              <p:spPr>
                <a:xfrm>
                  <a:off x="2775440" y="3426640"/>
                  <a:ext cx="21240" cy="3744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77" name="Ink 76">
                  <a:extLst>
                    <a:ext uri="{FF2B5EF4-FFF2-40B4-BE49-F238E27FC236}">
                      <a16:creationId xmlns:a16="http://schemas.microsoft.com/office/drawing/2014/main" id="{9555D917-68B4-9232-E190-022C8C848C7A}"/>
                    </a:ext>
                  </a:extLst>
                </p14:cNvPr>
                <p14:cNvContentPartPr/>
                <p14:nvPr/>
              </p14:nvContentPartPr>
              <p14:xfrm>
                <a:off x="2801000" y="3364360"/>
                <a:ext cx="2160" cy="28080"/>
              </p14:xfrm>
            </p:contentPart>
          </mc:Choice>
          <mc:Fallback xmlns="">
            <p:pic>
              <p:nvPicPr>
                <p:cNvPr id="77" name="Ink 76">
                  <a:extLst>
                    <a:ext uri="{FF2B5EF4-FFF2-40B4-BE49-F238E27FC236}">
                      <a16:creationId xmlns:a16="http://schemas.microsoft.com/office/drawing/2014/main" id="{9555D917-68B4-9232-E190-022C8C848C7A}"/>
                    </a:ext>
                  </a:extLst>
                </p:cNvPr>
                <p:cNvPicPr/>
                <p:nvPr/>
              </p:nvPicPr>
              <p:blipFill>
                <a:blip r:embed="rId103"/>
                <a:stretch>
                  <a:fillRect/>
                </a:stretch>
              </p:blipFill>
              <p:spPr>
                <a:xfrm>
                  <a:off x="2794880" y="3358240"/>
                  <a:ext cx="1440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78" name="Ink 77">
                  <a:extLst>
                    <a:ext uri="{FF2B5EF4-FFF2-40B4-BE49-F238E27FC236}">
                      <a16:creationId xmlns:a16="http://schemas.microsoft.com/office/drawing/2014/main" id="{3FF4550C-6382-3B6E-FC3F-F6AE165ECC12}"/>
                    </a:ext>
                  </a:extLst>
                </p14:cNvPr>
                <p14:cNvContentPartPr/>
                <p14:nvPr/>
              </p14:nvContentPartPr>
              <p14:xfrm>
                <a:off x="2796680" y="3336280"/>
                <a:ext cx="9000" cy="56160"/>
              </p14:xfrm>
            </p:contentPart>
          </mc:Choice>
          <mc:Fallback xmlns="">
            <p:pic>
              <p:nvPicPr>
                <p:cNvPr id="78" name="Ink 77">
                  <a:extLst>
                    <a:ext uri="{FF2B5EF4-FFF2-40B4-BE49-F238E27FC236}">
                      <a16:creationId xmlns:a16="http://schemas.microsoft.com/office/drawing/2014/main" id="{3FF4550C-6382-3B6E-FC3F-F6AE165ECC12}"/>
                    </a:ext>
                  </a:extLst>
                </p:cNvPr>
                <p:cNvPicPr/>
                <p:nvPr/>
              </p:nvPicPr>
              <p:blipFill>
                <a:blip r:embed="rId105"/>
                <a:stretch>
                  <a:fillRect/>
                </a:stretch>
              </p:blipFill>
              <p:spPr>
                <a:xfrm>
                  <a:off x="2790560" y="3330160"/>
                  <a:ext cx="21240" cy="6840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81" name="Ink 80">
                  <a:extLst>
                    <a:ext uri="{FF2B5EF4-FFF2-40B4-BE49-F238E27FC236}">
                      <a16:creationId xmlns:a16="http://schemas.microsoft.com/office/drawing/2014/main" id="{38BC041C-668F-EE32-398F-DED7DFBDC286}"/>
                    </a:ext>
                  </a:extLst>
                </p14:cNvPr>
                <p14:cNvContentPartPr/>
                <p14:nvPr/>
              </p14:nvContentPartPr>
              <p14:xfrm>
                <a:off x="1685000" y="3408640"/>
                <a:ext cx="360" cy="360"/>
              </p14:xfrm>
            </p:contentPart>
          </mc:Choice>
          <mc:Fallback xmlns="">
            <p:pic>
              <p:nvPicPr>
                <p:cNvPr id="81" name="Ink 80">
                  <a:extLst>
                    <a:ext uri="{FF2B5EF4-FFF2-40B4-BE49-F238E27FC236}">
                      <a16:creationId xmlns:a16="http://schemas.microsoft.com/office/drawing/2014/main" id="{38BC041C-668F-EE32-398F-DED7DFBDC286}"/>
                    </a:ext>
                  </a:extLst>
                </p:cNvPr>
                <p:cNvPicPr/>
                <p:nvPr/>
              </p:nvPicPr>
              <p:blipFill>
                <a:blip r:embed="rId39"/>
                <a:stretch>
                  <a:fillRect/>
                </a:stretch>
              </p:blipFill>
              <p:spPr>
                <a:xfrm>
                  <a:off x="1678880" y="340252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82" name="Ink 81">
                  <a:extLst>
                    <a:ext uri="{FF2B5EF4-FFF2-40B4-BE49-F238E27FC236}">
                      <a16:creationId xmlns:a16="http://schemas.microsoft.com/office/drawing/2014/main" id="{110E9CD3-087C-36C3-6DC5-60E7B4534966}"/>
                    </a:ext>
                  </a:extLst>
                </p14:cNvPr>
                <p14:cNvContentPartPr/>
                <p14:nvPr/>
              </p14:nvContentPartPr>
              <p14:xfrm>
                <a:off x="1748360" y="3427000"/>
                <a:ext cx="55800" cy="3240"/>
              </p14:xfrm>
            </p:contentPart>
          </mc:Choice>
          <mc:Fallback xmlns="">
            <p:pic>
              <p:nvPicPr>
                <p:cNvPr id="82" name="Ink 81">
                  <a:extLst>
                    <a:ext uri="{FF2B5EF4-FFF2-40B4-BE49-F238E27FC236}">
                      <a16:creationId xmlns:a16="http://schemas.microsoft.com/office/drawing/2014/main" id="{110E9CD3-087C-36C3-6DC5-60E7B4534966}"/>
                    </a:ext>
                  </a:extLst>
                </p:cNvPr>
                <p:cNvPicPr/>
                <p:nvPr/>
              </p:nvPicPr>
              <p:blipFill>
                <a:blip r:embed="rId108"/>
                <a:stretch>
                  <a:fillRect/>
                </a:stretch>
              </p:blipFill>
              <p:spPr>
                <a:xfrm>
                  <a:off x="1742240" y="3420880"/>
                  <a:ext cx="68040" cy="1548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83" name="Ink 82">
                  <a:extLst>
                    <a:ext uri="{FF2B5EF4-FFF2-40B4-BE49-F238E27FC236}">
                      <a16:creationId xmlns:a16="http://schemas.microsoft.com/office/drawing/2014/main" id="{13E32917-D2E4-D7B8-E64D-A14471D61327}"/>
                    </a:ext>
                  </a:extLst>
                </p14:cNvPr>
                <p14:cNvContentPartPr/>
                <p14:nvPr/>
              </p14:nvContentPartPr>
              <p14:xfrm>
                <a:off x="1857080" y="3436720"/>
                <a:ext cx="29520" cy="7920"/>
              </p14:xfrm>
            </p:contentPart>
          </mc:Choice>
          <mc:Fallback xmlns="">
            <p:pic>
              <p:nvPicPr>
                <p:cNvPr id="83" name="Ink 82">
                  <a:extLst>
                    <a:ext uri="{FF2B5EF4-FFF2-40B4-BE49-F238E27FC236}">
                      <a16:creationId xmlns:a16="http://schemas.microsoft.com/office/drawing/2014/main" id="{13E32917-D2E4-D7B8-E64D-A14471D61327}"/>
                    </a:ext>
                  </a:extLst>
                </p:cNvPr>
                <p:cNvPicPr/>
                <p:nvPr/>
              </p:nvPicPr>
              <p:blipFill>
                <a:blip r:embed="rId110"/>
                <a:stretch>
                  <a:fillRect/>
                </a:stretch>
              </p:blipFill>
              <p:spPr>
                <a:xfrm>
                  <a:off x="1850960" y="3430600"/>
                  <a:ext cx="41760" cy="2016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84" name="Ink 83">
                  <a:extLst>
                    <a:ext uri="{FF2B5EF4-FFF2-40B4-BE49-F238E27FC236}">
                      <a16:creationId xmlns:a16="http://schemas.microsoft.com/office/drawing/2014/main" id="{5BA7B54E-1F75-B9F9-49AF-DB1FD65C3B2F}"/>
                    </a:ext>
                  </a:extLst>
                </p14:cNvPr>
                <p14:cNvContentPartPr/>
                <p14:nvPr/>
              </p14:nvContentPartPr>
              <p14:xfrm>
                <a:off x="1952120" y="3424120"/>
                <a:ext cx="87480" cy="24120"/>
              </p14:xfrm>
            </p:contentPart>
          </mc:Choice>
          <mc:Fallback xmlns="">
            <p:pic>
              <p:nvPicPr>
                <p:cNvPr id="84" name="Ink 83">
                  <a:extLst>
                    <a:ext uri="{FF2B5EF4-FFF2-40B4-BE49-F238E27FC236}">
                      <a16:creationId xmlns:a16="http://schemas.microsoft.com/office/drawing/2014/main" id="{5BA7B54E-1F75-B9F9-49AF-DB1FD65C3B2F}"/>
                    </a:ext>
                  </a:extLst>
                </p:cNvPr>
                <p:cNvPicPr/>
                <p:nvPr/>
              </p:nvPicPr>
              <p:blipFill>
                <a:blip r:embed="rId112"/>
                <a:stretch>
                  <a:fillRect/>
                </a:stretch>
              </p:blipFill>
              <p:spPr>
                <a:xfrm>
                  <a:off x="1946000" y="3418000"/>
                  <a:ext cx="99720" cy="3636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85" name="Ink 84">
                  <a:extLst>
                    <a:ext uri="{FF2B5EF4-FFF2-40B4-BE49-F238E27FC236}">
                      <a16:creationId xmlns:a16="http://schemas.microsoft.com/office/drawing/2014/main" id="{41B72EA6-4E5C-BFA8-FE39-1F49E6E5441A}"/>
                    </a:ext>
                  </a:extLst>
                </p14:cNvPr>
                <p14:cNvContentPartPr/>
                <p14:nvPr/>
              </p14:nvContentPartPr>
              <p14:xfrm>
                <a:off x="2078840" y="3432040"/>
                <a:ext cx="83520" cy="9360"/>
              </p14:xfrm>
            </p:contentPart>
          </mc:Choice>
          <mc:Fallback xmlns="">
            <p:pic>
              <p:nvPicPr>
                <p:cNvPr id="85" name="Ink 84">
                  <a:extLst>
                    <a:ext uri="{FF2B5EF4-FFF2-40B4-BE49-F238E27FC236}">
                      <a16:creationId xmlns:a16="http://schemas.microsoft.com/office/drawing/2014/main" id="{41B72EA6-4E5C-BFA8-FE39-1F49E6E5441A}"/>
                    </a:ext>
                  </a:extLst>
                </p:cNvPr>
                <p:cNvPicPr/>
                <p:nvPr/>
              </p:nvPicPr>
              <p:blipFill>
                <a:blip r:embed="rId114"/>
                <a:stretch>
                  <a:fillRect/>
                </a:stretch>
              </p:blipFill>
              <p:spPr>
                <a:xfrm>
                  <a:off x="2072720" y="3425920"/>
                  <a:ext cx="95760" cy="2160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86" name="Ink 85">
                  <a:extLst>
                    <a:ext uri="{FF2B5EF4-FFF2-40B4-BE49-F238E27FC236}">
                      <a16:creationId xmlns:a16="http://schemas.microsoft.com/office/drawing/2014/main" id="{13DFAD21-9D7A-15FC-A72B-0F73DB3E463B}"/>
                    </a:ext>
                  </a:extLst>
                </p14:cNvPr>
                <p14:cNvContentPartPr/>
                <p14:nvPr/>
              </p14:nvContentPartPr>
              <p14:xfrm>
                <a:off x="2197280" y="3430240"/>
                <a:ext cx="73440" cy="15120"/>
              </p14:xfrm>
            </p:contentPart>
          </mc:Choice>
          <mc:Fallback xmlns="">
            <p:pic>
              <p:nvPicPr>
                <p:cNvPr id="86" name="Ink 85">
                  <a:extLst>
                    <a:ext uri="{FF2B5EF4-FFF2-40B4-BE49-F238E27FC236}">
                      <a16:creationId xmlns:a16="http://schemas.microsoft.com/office/drawing/2014/main" id="{13DFAD21-9D7A-15FC-A72B-0F73DB3E463B}"/>
                    </a:ext>
                  </a:extLst>
                </p:cNvPr>
                <p:cNvPicPr/>
                <p:nvPr/>
              </p:nvPicPr>
              <p:blipFill>
                <a:blip r:embed="rId116"/>
                <a:stretch>
                  <a:fillRect/>
                </a:stretch>
              </p:blipFill>
              <p:spPr>
                <a:xfrm>
                  <a:off x="2191160" y="3424120"/>
                  <a:ext cx="85680" cy="2736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87" name="Ink 86">
                  <a:extLst>
                    <a:ext uri="{FF2B5EF4-FFF2-40B4-BE49-F238E27FC236}">
                      <a16:creationId xmlns:a16="http://schemas.microsoft.com/office/drawing/2014/main" id="{284B94E1-8F80-F534-2FE5-2F791249DDD7}"/>
                    </a:ext>
                  </a:extLst>
                </p14:cNvPr>
                <p14:cNvContentPartPr/>
                <p14:nvPr/>
              </p14:nvContentPartPr>
              <p14:xfrm>
                <a:off x="2343800" y="3436000"/>
                <a:ext cx="45720" cy="10800"/>
              </p14:xfrm>
            </p:contentPart>
          </mc:Choice>
          <mc:Fallback xmlns="">
            <p:pic>
              <p:nvPicPr>
                <p:cNvPr id="87" name="Ink 86">
                  <a:extLst>
                    <a:ext uri="{FF2B5EF4-FFF2-40B4-BE49-F238E27FC236}">
                      <a16:creationId xmlns:a16="http://schemas.microsoft.com/office/drawing/2014/main" id="{284B94E1-8F80-F534-2FE5-2F791249DDD7}"/>
                    </a:ext>
                  </a:extLst>
                </p:cNvPr>
                <p:cNvPicPr/>
                <p:nvPr/>
              </p:nvPicPr>
              <p:blipFill>
                <a:blip r:embed="rId118"/>
                <a:stretch>
                  <a:fillRect/>
                </a:stretch>
              </p:blipFill>
              <p:spPr>
                <a:xfrm>
                  <a:off x="2337680" y="3429880"/>
                  <a:ext cx="57960" cy="2304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88" name="Ink 87">
                  <a:extLst>
                    <a:ext uri="{FF2B5EF4-FFF2-40B4-BE49-F238E27FC236}">
                      <a16:creationId xmlns:a16="http://schemas.microsoft.com/office/drawing/2014/main" id="{99A50992-6A4E-2E00-34D0-B9DFD24DFAFA}"/>
                    </a:ext>
                  </a:extLst>
                </p14:cNvPr>
                <p14:cNvContentPartPr/>
                <p14:nvPr/>
              </p14:nvContentPartPr>
              <p14:xfrm>
                <a:off x="2464400" y="3440320"/>
                <a:ext cx="43920" cy="12960"/>
              </p14:xfrm>
            </p:contentPart>
          </mc:Choice>
          <mc:Fallback xmlns="">
            <p:pic>
              <p:nvPicPr>
                <p:cNvPr id="88" name="Ink 87">
                  <a:extLst>
                    <a:ext uri="{FF2B5EF4-FFF2-40B4-BE49-F238E27FC236}">
                      <a16:creationId xmlns:a16="http://schemas.microsoft.com/office/drawing/2014/main" id="{99A50992-6A4E-2E00-34D0-B9DFD24DFAFA}"/>
                    </a:ext>
                  </a:extLst>
                </p:cNvPr>
                <p:cNvPicPr/>
                <p:nvPr/>
              </p:nvPicPr>
              <p:blipFill>
                <a:blip r:embed="rId120"/>
                <a:stretch>
                  <a:fillRect/>
                </a:stretch>
              </p:blipFill>
              <p:spPr>
                <a:xfrm>
                  <a:off x="2458280" y="3434200"/>
                  <a:ext cx="56160" cy="2520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89" name="Ink 88">
                  <a:extLst>
                    <a:ext uri="{FF2B5EF4-FFF2-40B4-BE49-F238E27FC236}">
                      <a16:creationId xmlns:a16="http://schemas.microsoft.com/office/drawing/2014/main" id="{F59349A7-1C61-7037-E970-57984A795AF2}"/>
                    </a:ext>
                  </a:extLst>
                </p14:cNvPr>
                <p14:cNvContentPartPr/>
                <p14:nvPr/>
              </p14:nvContentPartPr>
              <p14:xfrm>
                <a:off x="2591120" y="3428800"/>
                <a:ext cx="45720" cy="9000"/>
              </p14:xfrm>
            </p:contentPart>
          </mc:Choice>
          <mc:Fallback xmlns="">
            <p:pic>
              <p:nvPicPr>
                <p:cNvPr id="89" name="Ink 88">
                  <a:extLst>
                    <a:ext uri="{FF2B5EF4-FFF2-40B4-BE49-F238E27FC236}">
                      <a16:creationId xmlns:a16="http://schemas.microsoft.com/office/drawing/2014/main" id="{F59349A7-1C61-7037-E970-57984A795AF2}"/>
                    </a:ext>
                  </a:extLst>
                </p:cNvPr>
                <p:cNvPicPr/>
                <p:nvPr/>
              </p:nvPicPr>
              <p:blipFill>
                <a:blip r:embed="rId122"/>
                <a:stretch>
                  <a:fillRect/>
                </a:stretch>
              </p:blipFill>
              <p:spPr>
                <a:xfrm>
                  <a:off x="2585000" y="3422680"/>
                  <a:ext cx="57960" cy="2124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90" name="Ink 89">
                  <a:extLst>
                    <a:ext uri="{FF2B5EF4-FFF2-40B4-BE49-F238E27FC236}">
                      <a16:creationId xmlns:a16="http://schemas.microsoft.com/office/drawing/2014/main" id="{84F270F3-72E2-968A-E498-0FD54497E5E0}"/>
                    </a:ext>
                  </a:extLst>
                </p14:cNvPr>
                <p14:cNvContentPartPr/>
                <p14:nvPr/>
              </p14:nvContentPartPr>
              <p14:xfrm>
                <a:off x="2687960" y="3434560"/>
                <a:ext cx="59760" cy="16560"/>
              </p14:xfrm>
            </p:contentPart>
          </mc:Choice>
          <mc:Fallback xmlns="">
            <p:pic>
              <p:nvPicPr>
                <p:cNvPr id="90" name="Ink 89">
                  <a:extLst>
                    <a:ext uri="{FF2B5EF4-FFF2-40B4-BE49-F238E27FC236}">
                      <a16:creationId xmlns:a16="http://schemas.microsoft.com/office/drawing/2014/main" id="{84F270F3-72E2-968A-E498-0FD54497E5E0}"/>
                    </a:ext>
                  </a:extLst>
                </p:cNvPr>
                <p:cNvPicPr/>
                <p:nvPr/>
              </p:nvPicPr>
              <p:blipFill>
                <a:blip r:embed="rId124"/>
                <a:stretch>
                  <a:fillRect/>
                </a:stretch>
              </p:blipFill>
              <p:spPr>
                <a:xfrm>
                  <a:off x="2681840" y="3428440"/>
                  <a:ext cx="7200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91" name="Ink 90">
                  <a:extLst>
                    <a:ext uri="{FF2B5EF4-FFF2-40B4-BE49-F238E27FC236}">
                      <a16:creationId xmlns:a16="http://schemas.microsoft.com/office/drawing/2014/main" id="{A8DC1488-85F5-5DCC-080F-91155AFC354A}"/>
                    </a:ext>
                  </a:extLst>
                </p14:cNvPr>
                <p14:cNvContentPartPr/>
                <p14:nvPr/>
              </p14:nvContentPartPr>
              <p14:xfrm>
                <a:off x="2790560" y="3427360"/>
                <a:ext cx="25920" cy="11520"/>
              </p14:xfrm>
            </p:contentPart>
          </mc:Choice>
          <mc:Fallback xmlns="">
            <p:pic>
              <p:nvPicPr>
                <p:cNvPr id="91" name="Ink 90">
                  <a:extLst>
                    <a:ext uri="{FF2B5EF4-FFF2-40B4-BE49-F238E27FC236}">
                      <a16:creationId xmlns:a16="http://schemas.microsoft.com/office/drawing/2014/main" id="{A8DC1488-85F5-5DCC-080F-91155AFC354A}"/>
                    </a:ext>
                  </a:extLst>
                </p:cNvPr>
                <p:cNvPicPr/>
                <p:nvPr/>
              </p:nvPicPr>
              <p:blipFill>
                <a:blip r:embed="rId126"/>
                <a:stretch>
                  <a:fillRect/>
                </a:stretch>
              </p:blipFill>
              <p:spPr>
                <a:xfrm>
                  <a:off x="2784440" y="3421240"/>
                  <a:ext cx="38160" cy="2376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92" name="Ink 91">
                  <a:extLst>
                    <a:ext uri="{FF2B5EF4-FFF2-40B4-BE49-F238E27FC236}">
                      <a16:creationId xmlns:a16="http://schemas.microsoft.com/office/drawing/2014/main" id="{AECC13D3-9022-4F46-DA40-9CA0AEEEF7CE}"/>
                    </a:ext>
                  </a:extLst>
                </p14:cNvPr>
                <p14:cNvContentPartPr/>
                <p14:nvPr/>
              </p14:nvContentPartPr>
              <p14:xfrm>
                <a:off x="2860040" y="3425560"/>
                <a:ext cx="32040" cy="1800"/>
              </p14:xfrm>
            </p:contentPart>
          </mc:Choice>
          <mc:Fallback xmlns="">
            <p:pic>
              <p:nvPicPr>
                <p:cNvPr id="92" name="Ink 91">
                  <a:extLst>
                    <a:ext uri="{FF2B5EF4-FFF2-40B4-BE49-F238E27FC236}">
                      <a16:creationId xmlns:a16="http://schemas.microsoft.com/office/drawing/2014/main" id="{AECC13D3-9022-4F46-DA40-9CA0AEEEF7CE}"/>
                    </a:ext>
                  </a:extLst>
                </p:cNvPr>
                <p:cNvPicPr/>
                <p:nvPr/>
              </p:nvPicPr>
              <p:blipFill>
                <a:blip r:embed="rId128"/>
                <a:stretch>
                  <a:fillRect/>
                </a:stretch>
              </p:blipFill>
              <p:spPr>
                <a:xfrm>
                  <a:off x="2853920" y="3419440"/>
                  <a:ext cx="44280" cy="1404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93" name="Ink 92">
                  <a:extLst>
                    <a:ext uri="{FF2B5EF4-FFF2-40B4-BE49-F238E27FC236}">
                      <a16:creationId xmlns:a16="http://schemas.microsoft.com/office/drawing/2014/main" id="{A6D5C2B0-D9B1-6AC5-7383-005D25C03CEB}"/>
                    </a:ext>
                  </a:extLst>
                </p14:cNvPr>
                <p14:cNvContentPartPr/>
                <p14:nvPr/>
              </p14:nvContentPartPr>
              <p14:xfrm>
                <a:off x="2860040" y="3424840"/>
                <a:ext cx="45720" cy="2520"/>
              </p14:xfrm>
            </p:contentPart>
          </mc:Choice>
          <mc:Fallback xmlns="">
            <p:pic>
              <p:nvPicPr>
                <p:cNvPr id="93" name="Ink 92">
                  <a:extLst>
                    <a:ext uri="{FF2B5EF4-FFF2-40B4-BE49-F238E27FC236}">
                      <a16:creationId xmlns:a16="http://schemas.microsoft.com/office/drawing/2014/main" id="{A6D5C2B0-D9B1-6AC5-7383-005D25C03CEB}"/>
                    </a:ext>
                  </a:extLst>
                </p:cNvPr>
                <p:cNvPicPr/>
                <p:nvPr/>
              </p:nvPicPr>
              <p:blipFill>
                <a:blip r:embed="rId130"/>
                <a:stretch>
                  <a:fillRect/>
                </a:stretch>
              </p:blipFill>
              <p:spPr>
                <a:xfrm>
                  <a:off x="2853920" y="3418720"/>
                  <a:ext cx="57960" cy="1476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135" name="Ink 134">
                  <a:extLst>
                    <a:ext uri="{FF2B5EF4-FFF2-40B4-BE49-F238E27FC236}">
                      <a16:creationId xmlns:a16="http://schemas.microsoft.com/office/drawing/2014/main" id="{BFD4C42B-E96B-423B-C65F-B51BFCDA806B}"/>
                    </a:ext>
                  </a:extLst>
                </p14:cNvPr>
                <p14:cNvContentPartPr/>
                <p14:nvPr/>
              </p14:nvContentPartPr>
              <p14:xfrm>
                <a:off x="2677880" y="3587560"/>
                <a:ext cx="4320" cy="6480"/>
              </p14:xfrm>
            </p:contentPart>
          </mc:Choice>
          <mc:Fallback xmlns="">
            <p:pic>
              <p:nvPicPr>
                <p:cNvPr id="135" name="Ink 134">
                  <a:extLst>
                    <a:ext uri="{FF2B5EF4-FFF2-40B4-BE49-F238E27FC236}">
                      <a16:creationId xmlns:a16="http://schemas.microsoft.com/office/drawing/2014/main" id="{BFD4C42B-E96B-423B-C65F-B51BFCDA806B}"/>
                    </a:ext>
                  </a:extLst>
                </p:cNvPr>
                <p:cNvPicPr/>
                <p:nvPr/>
              </p:nvPicPr>
              <p:blipFill>
                <a:blip r:embed="rId132"/>
                <a:stretch>
                  <a:fillRect/>
                </a:stretch>
              </p:blipFill>
              <p:spPr>
                <a:xfrm>
                  <a:off x="2671760" y="3581440"/>
                  <a:ext cx="16560" cy="187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33">
            <p14:nvContentPartPr>
              <p14:cNvPr id="9" name="Ink 8">
                <a:extLst>
                  <a:ext uri="{FF2B5EF4-FFF2-40B4-BE49-F238E27FC236}">
                    <a16:creationId xmlns:a16="http://schemas.microsoft.com/office/drawing/2014/main" id="{F5EF2501-09A2-5363-508C-C33947807939}"/>
                  </a:ext>
                </a:extLst>
              </p14:cNvPr>
              <p14:cNvContentPartPr/>
              <p14:nvPr/>
            </p14:nvContentPartPr>
            <p14:xfrm>
              <a:off x="4608920" y="2920480"/>
              <a:ext cx="168120" cy="1914120"/>
            </p14:xfrm>
          </p:contentPart>
        </mc:Choice>
        <mc:Fallback xmlns="">
          <p:pic>
            <p:nvPicPr>
              <p:cNvPr id="9" name="Ink 8">
                <a:extLst>
                  <a:ext uri="{FF2B5EF4-FFF2-40B4-BE49-F238E27FC236}">
                    <a16:creationId xmlns:a16="http://schemas.microsoft.com/office/drawing/2014/main" id="{F5EF2501-09A2-5363-508C-C33947807939}"/>
                  </a:ext>
                </a:extLst>
              </p:cNvPr>
              <p:cNvPicPr/>
              <p:nvPr/>
            </p:nvPicPr>
            <p:blipFill>
              <a:blip r:embed="rId134"/>
              <a:stretch>
                <a:fillRect/>
              </a:stretch>
            </p:blipFill>
            <p:spPr>
              <a:xfrm>
                <a:off x="4602800" y="2914360"/>
                <a:ext cx="180360" cy="1926360"/>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206" name="Ink 205">
                <a:extLst>
                  <a:ext uri="{FF2B5EF4-FFF2-40B4-BE49-F238E27FC236}">
                    <a16:creationId xmlns:a16="http://schemas.microsoft.com/office/drawing/2014/main" id="{DAD7E4AB-C368-86AE-3BDB-8881C85DBAF2}"/>
                  </a:ext>
                </a:extLst>
              </p14:cNvPr>
              <p14:cNvContentPartPr/>
              <p14:nvPr/>
            </p14:nvContentPartPr>
            <p14:xfrm>
              <a:off x="2137880" y="4178680"/>
              <a:ext cx="360720" cy="61920"/>
            </p14:xfrm>
          </p:contentPart>
        </mc:Choice>
        <mc:Fallback xmlns="">
          <p:pic>
            <p:nvPicPr>
              <p:cNvPr id="206" name="Ink 205">
                <a:extLst>
                  <a:ext uri="{FF2B5EF4-FFF2-40B4-BE49-F238E27FC236}">
                    <a16:creationId xmlns:a16="http://schemas.microsoft.com/office/drawing/2014/main" id="{DAD7E4AB-C368-86AE-3BDB-8881C85DBAF2}"/>
                  </a:ext>
                </a:extLst>
              </p:cNvPr>
              <p:cNvPicPr/>
              <p:nvPr/>
            </p:nvPicPr>
            <p:blipFill>
              <a:blip r:embed="rId136"/>
              <a:stretch>
                <a:fillRect/>
              </a:stretch>
            </p:blipFill>
            <p:spPr>
              <a:xfrm>
                <a:off x="2131760" y="4172560"/>
                <a:ext cx="372960" cy="7416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207" name="Ink 206">
                <a:extLst>
                  <a:ext uri="{FF2B5EF4-FFF2-40B4-BE49-F238E27FC236}">
                    <a16:creationId xmlns:a16="http://schemas.microsoft.com/office/drawing/2014/main" id="{753863A3-1365-E952-B9F8-A89384216BBE}"/>
                  </a:ext>
                </a:extLst>
              </p14:cNvPr>
              <p14:cNvContentPartPr/>
              <p14:nvPr/>
            </p14:nvContentPartPr>
            <p14:xfrm>
              <a:off x="2296280" y="3987520"/>
              <a:ext cx="196200" cy="54720"/>
            </p14:xfrm>
          </p:contentPart>
        </mc:Choice>
        <mc:Fallback xmlns="">
          <p:pic>
            <p:nvPicPr>
              <p:cNvPr id="207" name="Ink 206">
                <a:extLst>
                  <a:ext uri="{FF2B5EF4-FFF2-40B4-BE49-F238E27FC236}">
                    <a16:creationId xmlns:a16="http://schemas.microsoft.com/office/drawing/2014/main" id="{753863A3-1365-E952-B9F8-A89384216BBE}"/>
                  </a:ext>
                </a:extLst>
              </p:cNvPr>
              <p:cNvPicPr/>
              <p:nvPr/>
            </p:nvPicPr>
            <p:blipFill>
              <a:blip r:embed="rId138"/>
              <a:stretch>
                <a:fillRect/>
              </a:stretch>
            </p:blipFill>
            <p:spPr>
              <a:xfrm>
                <a:off x="2290160" y="3981400"/>
                <a:ext cx="208440" cy="66960"/>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208" name="Ink 207">
                <a:extLst>
                  <a:ext uri="{FF2B5EF4-FFF2-40B4-BE49-F238E27FC236}">
                    <a16:creationId xmlns:a16="http://schemas.microsoft.com/office/drawing/2014/main" id="{0DA62D68-8160-CCE7-52A0-58AB9B062442}"/>
                  </a:ext>
                </a:extLst>
              </p14:cNvPr>
              <p14:cNvContentPartPr/>
              <p14:nvPr/>
            </p14:nvContentPartPr>
            <p14:xfrm>
              <a:off x="2473760" y="3627880"/>
              <a:ext cx="182880" cy="64440"/>
            </p14:xfrm>
          </p:contentPart>
        </mc:Choice>
        <mc:Fallback xmlns="">
          <p:pic>
            <p:nvPicPr>
              <p:cNvPr id="208" name="Ink 207">
                <a:extLst>
                  <a:ext uri="{FF2B5EF4-FFF2-40B4-BE49-F238E27FC236}">
                    <a16:creationId xmlns:a16="http://schemas.microsoft.com/office/drawing/2014/main" id="{0DA62D68-8160-CCE7-52A0-58AB9B062442}"/>
                  </a:ext>
                </a:extLst>
              </p:cNvPr>
              <p:cNvPicPr/>
              <p:nvPr/>
            </p:nvPicPr>
            <p:blipFill>
              <a:blip r:embed="rId140"/>
              <a:stretch>
                <a:fillRect/>
              </a:stretch>
            </p:blipFill>
            <p:spPr>
              <a:xfrm>
                <a:off x="2467640" y="3621760"/>
                <a:ext cx="195120" cy="76680"/>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209" name="Ink 208">
                <a:extLst>
                  <a:ext uri="{FF2B5EF4-FFF2-40B4-BE49-F238E27FC236}">
                    <a16:creationId xmlns:a16="http://schemas.microsoft.com/office/drawing/2014/main" id="{4050D3AB-8C9E-3F69-B025-F18D0D945D60}"/>
                  </a:ext>
                </a:extLst>
              </p14:cNvPr>
              <p14:cNvContentPartPr/>
              <p14:nvPr/>
            </p14:nvContentPartPr>
            <p14:xfrm>
              <a:off x="2456840" y="3416200"/>
              <a:ext cx="353880" cy="91440"/>
            </p14:xfrm>
          </p:contentPart>
        </mc:Choice>
        <mc:Fallback xmlns="">
          <p:pic>
            <p:nvPicPr>
              <p:cNvPr id="209" name="Ink 208">
                <a:extLst>
                  <a:ext uri="{FF2B5EF4-FFF2-40B4-BE49-F238E27FC236}">
                    <a16:creationId xmlns:a16="http://schemas.microsoft.com/office/drawing/2014/main" id="{4050D3AB-8C9E-3F69-B025-F18D0D945D60}"/>
                  </a:ext>
                </a:extLst>
              </p:cNvPr>
              <p:cNvPicPr/>
              <p:nvPr/>
            </p:nvPicPr>
            <p:blipFill>
              <a:blip r:embed="rId142"/>
              <a:stretch>
                <a:fillRect/>
              </a:stretch>
            </p:blipFill>
            <p:spPr>
              <a:xfrm>
                <a:off x="2450720" y="3410080"/>
                <a:ext cx="366120" cy="103680"/>
              </a:xfrm>
              <a:prstGeom prst="rect">
                <a:avLst/>
              </a:prstGeom>
            </p:spPr>
          </p:pic>
        </mc:Fallback>
      </mc:AlternateContent>
      <mc:AlternateContent xmlns:mc="http://schemas.openxmlformats.org/markup-compatibility/2006" xmlns:p14="http://schemas.microsoft.com/office/powerpoint/2010/main">
        <mc:Choice Requires="p14">
          <p:contentPart p14:bwMode="auto" r:id="rId143">
            <p14:nvContentPartPr>
              <p14:cNvPr id="214" name="Ink 213">
                <a:extLst>
                  <a:ext uri="{FF2B5EF4-FFF2-40B4-BE49-F238E27FC236}">
                    <a16:creationId xmlns:a16="http://schemas.microsoft.com/office/drawing/2014/main" id="{8BF1810E-3F59-7E8A-6E21-15C27C9AF436}"/>
                  </a:ext>
                </a:extLst>
              </p14:cNvPr>
              <p14:cNvContentPartPr/>
              <p14:nvPr/>
            </p14:nvContentPartPr>
            <p14:xfrm>
              <a:off x="5241080" y="3973480"/>
              <a:ext cx="277920" cy="64800"/>
            </p14:xfrm>
          </p:contentPart>
        </mc:Choice>
        <mc:Fallback xmlns="">
          <p:pic>
            <p:nvPicPr>
              <p:cNvPr id="214" name="Ink 213">
                <a:extLst>
                  <a:ext uri="{FF2B5EF4-FFF2-40B4-BE49-F238E27FC236}">
                    <a16:creationId xmlns:a16="http://schemas.microsoft.com/office/drawing/2014/main" id="{8BF1810E-3F59-7E8A-6E21-15C27C9AF436}"/>
                  </a:ext>
                </a:extLst>
              </p:cNvPr>
              <p:cNvPicPr/>
              <p:nvPr/>
            </p:nvPicPr>
            <p:blipFill>
              <a:blip r:embed="rId144"/>
              <a:stretch>
                <a:fillRect/>
              </a:stretch>
            </p:blipFill>
            <p:spPr>
              <a:xfrm>
                <a:off x="5234960" y="3967360"/>
                <a:ext cx="290160" cy="77040"/>
              </a:xfrm>
              <a:prstGeom prst="rect">
                <a:avLst/>
              </a:prstGeom>
            </p:spPr>
          </p:pic>
        </mc:Fallback>
      </mc:AlternateContent>
      <mc:AlternateContent xmlns:mc="http://schemas.openxmlformats.org/markup-compatibility/2006" xmlns:p14="http://schemas.microsoft.com/office/powerpoint/2010/main">
        <mc:Choice Requires="p14">
          <p:contentPart p14:bwMode="auto" r:id="rId145">
            <p14:nvContentPartPr>
              <p14:cNvPr id="223" name="Ink 222">
                <a:extLst>
                  <a:ext uri="{FF2B5EF4-FFF2-40B4-BE49-F238E27FC236}">
                    <a16:creationId xmlns:a16="http://schemas.microsoft.com/office/drawing/2014/main" id="{8EE71AB4-733D-D91B-0E29-B53C354FFA71}"/>
                  </a:ext>
                </a:extLst>
              </p14:cNvPr>
              <p14:cNvContentPartPr/>
              <p14:nvPr/>
            </p14:nvContentPartPr>
            <p14:xfrm>
              <a:off x="5546000" y="3343120"/>
              <a:ext cx="457200" cy="55440"/>
            </p14:xfrm>
          </p:contentPart>
        </mc:Choice>
        <mc:Fallback xmlns="">
          <p:pic>
            <p:nvPicPr>
              <p:cNvPr id="223" name="Ink 222">
                <a:extLst>
                  <a:ext uri="{FF2B5EF4-FFF2-40B4-BE49-F238E27FC236}">
                    <a16:creationId xmlns:a16="http://schemas.microsoft.com/office/drawing/2014/main" id="{8EE71AB4-733D-D91B-0E29-B53C354FFA71}"/>
                  </a:ext>
                </a:extLst>
              </p:cNvPr>
              <p:cNvPicPr/>
              <p:nvPr/>
            </p:nvPicPr>
            <p:blipFill>
              <a:blip r:embed="rId146"/>
              <a:stretch>
                <a:fillRect/>
              </a:stretch>
            </p:blipFill>
            <p:spPr>
              <a:xfrm>
                <a:off x="5539880" y="3337000"/>
                <a:ext cx="469440" cy="67680"/>
              </a:xfrm>
              <a:prstGeom prst="rect">
                <a:avLst/>
              </a:prstGeom>
            </p:spPr>
          </p:pic>
        </mc:Fallback>
      </mc:AlternateContent>
      <mc:AlternateContent xmlns:mc="http://schemas.openxmlformats.org/markup-compatibility/2006" xmlns:p14="http://schemas.microsoft.com/office/powerpoint/2010/main">
        <mc:Choice Requires="p14">
          <p:contentPart p14:bwMode="auto" r:id="rId147">
            <p14:nvContentPartPr>
              <p14:cNvPr id="227" name="Ink 226">
                <a:extLst>
                  <a:ext uri="{FF2B5EF4-FFF2-40B4-BE49-F238E27FC236}">
                    <a16:creationId xmlns:a16="http://schemas.microsoft.com/office/drawing/2014/main" id="{D337F55D-FF5D-CC69-019E-82338F6A095D}"/>
                  </a:ext>
                </a:extLst>
              </p14:cNvPr>
              <p14:cNvContentPartPr/>
              <p14:nvPr/>
            </p14:nvContentPartPr>
            <p14:xfrm>
              <a:off x="5500280" y="4564600"/>
              <a:ext cx="23040" cy="122040"/>
            </p14:xfrm>
          </p:contentPart>
        </mc:Choice>
        <mc:Fallback xmlns="">
          <p:pic>
            <p:nvPicPr>
              <p:cNvPr id="227" name="Ink 226">
                <a:extLst>
                  <a:ext uri="{FF2B5EF4-FFF2-40B4-BE49-F238E27FC236}">
                    <a16:creationId xmlns:a16="http://schemas.microsoft.com/office/drawing/2014/main" id="{D337F55D-FF5D-CC69-019E-82338F6A095D}"/>
                  </a:ext>
                </a:extLst>
              </p:cNvPr>
              <p:cNvPicPr/>
              <p:nvPr/>
            </p:nvPicPr>
            <p:blipFill>
              <a:blip r:embed="rId148"/>
              <a:stretch>
                <a:fillRect/>
              </a:stretch>
            </p:blipFill>
            <p:spPr>
              <a:xfrm>
                <a:off x="5494160" y="4558480"/>
                <a:ext cx="35280" cy="134280"/>
              </a:xfrm>
              <a:prstGeom prst="rect">
                <a:avLst/>
              </a:prstGeom>
            </p:spPr>
          </p:pic>
        </mc:Fallback>
      </mc:AlternateContent>
      <p:grpSp>
        <p:nvGrpSpPr>
          <p:cNvPr id="233" name="Group 232">
            <a:extLst>
              <a:ext uri="{FF2B5EF4-FFF2-40B4-BE49-F238E27FC236}">
                <a16:creationId xmlns:a16="http://schemas.microsoft.com/office/drawing/2014/main" id="{1485985F-2005-67EC-724C-BC9B53163809}"/>
              </a:ext>
            </a:extLst>
          </p:cNvPr>
          <p:cNvGrpSpPr/>
          <p:nvPr/>
        </p:nvGrpSpPr>
        <p:grpSpPr>
          <a:xfrm>
            <a:off x="4471400" y="3082120"/>
            <a:ext cx="2810880" cy="1660320"/>
            <a:chOff x="4471400" y="3082120"/>
            <a:chExt cx="2810880" cy="1660320"/>
          </a:xfrm>
        </p:grpSpPr>
        <mc:AlternateContent xmlns:mc="http://schemas.openxmlformats.org/markup-compatibility/2006" xmlns:p14="http://schemas.microsoft.com/office/powerpoint/2010/main">
          <mc:Choice Requires="p14">
            <p:contentPart p14:bwMode="auto" r:id="rId149">
              <p14:nvContentPartPr>
                <p14:cNvPr id="11" name="Ink 10">
                  <a:extLst>
                    <a:ext uri="{FF2B5EF4-FFF2-40B4-BE49-F238E27FC236}">
                      <a16:creationId xmlns:a16="http://schemas.microsoft.com/office/drawing/2014/main" id="{43B1A8FA-C32F-1180-64D3-A80065B2507C}"/>
                    </a:ext>
                  </a:extLst>
                </p14:cNvPr>
                <p14:cNvContentPartPr/>
                <p14:nvPr/>
              </p14:nvContentPartPr>
              <p14:xfrm>
                <a:off x="4569680" y="4244200"/>
                <a:ext cx="144000" cy="13680"/>
              </p14:xfrm>
            </p:contentPart>
          </mc:Choice>
          <mc:Fallback xmlns="">
            <p:pic>
              <p:nvPicPr>
                <p:cNvPr id="11" name="Ink 10">
                  <a:extLst>
                    <a:ext uri="{FF2B5EF4-FFF2-40B4-BE49-F238E27FC236}">
                      <a16:creationId xmlns:a16="http://schemas.microsoft.com/office/drawing/2014/main" id="{43B1A8FA-C32F-1180-64D3-A80065B2507C}"/>
                    </a:ext>
                  </a:extLst>
                </p:cNvPr>
                <p:cNvPicPr/>
                <p:nvPr/>
              </p:nvPicPr>
              <p:blipFill>
                <a:blip r:embed="rId150"/>
                <a:stretch>
                  <a:fillRect/>
                </a:stretch>
              </p:blipFill>
              <p:spPr>
                <a:xfrm>
                  <a:off x="4563560" y="4238080"/>
                  <a:ext cx="156240" cy="25920"/>
                </a:xfrm>
                <a:prstGeom prst="rect">
                  <a:avLst/>
                </a:prstGeom>
              </p:spPr>
            </p:pic>
          </mc:Fallback>
        </mc:AlternateContent>
        <mc:AlternateContent xmlns:mc="http://schemas.openxmlformats.org/markup-compatibility/2006" xmlns:p14="http://schemas.microsoft.com/office/powerpoint/2010/main">
          <mc:Choice Requires="p14">
            <p:contentPart p14:bwMode="auto" r:id="rId151">
              <p14:nvContentPartPr>
                <p14:cNvPr id="13" name="Ink 12">
                  <a:extLst>
                    <a:ext uri="{FF2B5EF4-FFF2-40B4-BE49-F238E27FC236}">
                      <a16:creationId xmlns:a16="http://schemas.microsoft.com/office/drawing/2014/main" id="{9C9B753B-9314-2714-86BE-8CFE85ED4789}"/>
                    </a:ext>
                  </a:extLst>
                </p14:cNvPr>
                <p14:cNvContentPartPr/>
                <p14:nvPr/>
              </p14:nvContentPartPr>
              <p14:xfrm>
                <a:off x="4613960" y="3347440"/>
                <a:ext cx="193320" cy="30240"/>
              </p14:xfrm>
            </p:contentPart>
          </mc:Choice>
          <mc:Fallback xmlns="">
            <p:pic>
              <p:nvPicPr>
                <p:cNvPr id="13" name="Ink 12">
                  <a:extLst>
                    <a:ext uri="{FF2B5EF4-FFF2-40B4-BE49-F238E27FC236}">
                      <a16:creationId xmlns:a16="http://schemas.microsoft.com/office/drawing/2014/main" id="{9C9B753B-9314-2714-86BE-8CFE85ED4789}"/>
                    </a:ext>
                  </a:extLst>
                </p:cNvPr>
                <p:cNvPicPr/>
                <p:nvPr/>
              </p:nvPicPr>
              <p:blipFill>
                <a:blip r:embed="rId152"/>
                <a:stretch>
                  <a:fillRect/>
                </a:stretch>
              </p:blipFill>
              <p:spPr>
                <a:xfrm>
                  <a:off x="4607840" y="3341320"/>
                  <a:ext cx="205560" cy="42480"/>
                </a:xfrm>
                <a:prstGeom prst="rect">
                  <a:avLst/>
                </a:prstGeom>
              </p:spPr>
            </p:pic>
          </mc:Fallback>
        </mc:AlternateContent>
        <mc:AlternateContent xmlns:mc="http://schemas.openxmlformats.org/markup-compatibility/2006" xmlns:p14="http://schemas.microsoft.com/office/powerpoint/2010/main">
          <mc:Choice Requires="p14">
            <p:contentPart p14:bwMode="auto" r:id="rId153">
              <p14:nvContentPartPr>
                <p14:cNvPr id="30" name="Ink 29">
                  <a:extLst>
                    <a:ext uri="{FF2B5EF4-FFF2-40B4-BE49-F238E27FC236}">
                      <a16:creationId xmlns:a16="http://schemas.microsoft.com/office/drawing/2014/main" id="{A07452AB-0EC8-CF9E-601D-7D9FD3846EA5}"/>
                    </a:ext>
                  </a:extLst>
                </p14:cNvPr>
                <p14:cNvContentPartPr/>
                <p14:nvPr/>
              </p14:nvContentPartPr>
              <p14:xfrm>
                <a:off x="5207600" y="4189120"/>
                <a:ext cx="52200" cy="72360"/>
              </p14:xfrm>
            </p:contentPart>
          </mc:Choice>
          <mc:Fallback xmlns="">
            <p:pic>
              <p:nvPicPr>
                <p:cNvPr id="30" name="Ink 29">
                  <a:extLst>
                    <a:ext uri="{FF2B5EF4-FFF2-40B4-BE49-F238E27FC236}">
                      <a16:creationId xmlns:a16="http://schemas.microsoft.com/office/drawing/2014/main" id="{A07452AB-0EC8-CF9E-601D-7D9FD3846EA5}"/>
                    </a:ext>
                  </a:extLst>
                </p:cNvPr>
                <p:cNvPicPr/>
                <p:nvPr/>
              </p:nvPicPr>
              <p:blipFill>
                <a:blip r:embed="rId154"/>
                <a:stretch>
                  <a:fillRect/>
                </a:stretch>
              </p:blipFill>
              <p:spPr>
                <a:xfrm>
                  <a:off x="5201480" y="4183000"/>
                  <a:ext cx="64440" cy="84600"/>
                </a:xfrm>
                <a:prstGeom prst="rect">
                  <a:avLst/>
                </a:prstGeom>
              </p:spPr>
            </p:pic>
          </mc:Fallback>
        </mc:AlternateContent>
        <mc:AlternateContent xmlns:mc="http://schemas.openxmlformats.org/markup-compatibility/2006" xmlns:p14="http://schemas.microsoft.com/office/powerpoint/2010/main">
          <mc:Choice Requires="p14">
            <p:contentPart p14:bwMode="auto" r:id="rId155">
              <p14:nvContentPartPr>
                <p14:cNvPr id="34" name="Ink 33">
                  <a:extLst>
                    <a:ext uri="{FF2B5EF4-FFF2-40B4-BE49-F238E27FC236}">
                      <a16:creationId xmlns:a16="http://schemas.microsoft.com/office/drawing/2014/main" id="{56089BD2-61F9-BFF8-4873-0C09718E1330}"/>
                    </a:ext>
                  </a:extLst>
                </p14:cNvPr>
                <p14:cNvContentPartPr/>
                <p14:nvPr/>
              </p14:nvContentPartPr>
              <p14:xfrm>
                <a:off x="6339080" y="4544440"/>
                <a:ext cx="360" cy="360"/>
              </p14:xfrm>
            </p:contentPart>
          </mc:Choice>
          <mc:Fallback xmlns="">
            <p:pic>
              <p:nvPicPr>
                <p:cNvPr id="34" name="Ink 33">
                  <a:extLst>
                    <a:ext uri="{FF2B5EF4-FFF2-40B4-BE49-F238E27FC236}">
                      <a16:creationId xmlns:a16="http://schemas.microsoft.com/office/drawing/2014/main" id="{56089BD2-61F9-BFF8-4873-0C09718E1330}"/>
                    </a:ext>
                  </a:extLst>
                </p:cNvPr>
                <p:cNvPicPr/>
                <p:nvPr/>
              </p:nvPicPr>
              <p:blipFill>
                <a:blip r:embed="rId39"/>
                <a:stretch>
                  <a:fillRect/>
                </a:stretch>
              </p:blipFill>
              <p:spPr>
                <a:xfrm>
                  <a:off x="6332960" y="453832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36" name="Ink 35">
                  <a:extLst>
                    <a:ext uri="{FF2B5EF4-FFF2-40B4-BE49-F238E27FC236}">
                      <a16:creationId xmlns:a16="http://schemas.microsoft.com/office/drawing/2014/main" id="{C5E73A3A-2AB1-C35C-C4ED-C4D041A29D3B}"/>
                    </a:ext>
                  </a:extLst>
                </p14:cNvPr>
                <p14:cNvContentPartPr/>
                <p14:nvPr/>
              </p14:nvContentPartPr>
              <p14:xfrm>
                <a:off x="6261680" y="3357880"/>
                <a:ext cx="24480" cy="33840"/>
              </p14:xfrm>
            </p:contentPart>
          </mc:Choice>
          <mc:Fallback xmlns="">
            <p:pic>
              <p:nvPicPr>
                <p:cNvPr id="36" name="Ink 35">
                  <a:extLst>
                    <a:ext uri="{FF2B5EF4-FFF2-40B4-BE49-F238E27FC236}">
                      <a16:creationId xmlns:a16="http://schemas.microsoft.com/office/drawing/2014/main" id="{C5E73A3A-2AB1-C35C-C4ED-C4D041A29D3B}"/>
                    </a:ext>
                  </a:extLst>
                </p:cNvPr>
                <p:cNvPicPr/>
                <p:nvPr/>
              </p:nvPicPr>
              <p:blipFill>
                <a:blip r:embed="rId157"/>
                <a:stretch>
                  <a:fillRect/>
                </a:stretch>
              </p:blipFill>
              <p:spPr>
                <a:xfrm>
                  <a:off x="6255560" y="3351760"/>
                  <a:ext cx="36720" cy="4608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37" name="Ink 36">
                  <a:extLst>
                    <a:ext uri="{FF2B5EF4-FFF2-40B4-BE49-F238E27FC236}">
                      <a16:creationId xmlns:a16="http://schemas.microsoft.com/office/drawing/2014/main" id="{B1982EBC-089B-BF6F-F2CA-23A48C5E9C74}"/>
                    </a:ext>
                  </a:extLst>
                </p14:cNvPr>
                <p14:cNvContentPartPr/>
                <p14:nvPr/>
              </p14:nvContentPartPr>
              <p14:xfrm>
                <a:off x="5371760" y="3082120"/>
                <a:ext cx="880200" cy="820800"/>
              </p14:xfrm>
            </p:contentPart>
          </mc:Choice>
          <mc:Fallback xmlns="">
            <p:pic>
              <p:nvPicPr>
                <p:cNvPr id="37" name="Ink 36">
                  <a:extLst>
                    <a:ext uri="{FF2B5EF4-FFF2-40B4-BE49-F238E27FC236}">
                      <a16:creationId xmlns:a16="http://schemas.microsoft.com/office/drawing/2014/main" id="{B1982EBC-089B-BF6F-F2CA-23A48C5E9C74}"/>
                    </a:ext>
                  </a:extLst>
                </p:cNvPr>
                <p:cNvPicPr/>
                <p:nvPr/>
              </p:nvPicPr>
              <p:blipFill>
                <a:blip r:embed="rId159"/>
                <a:stretch>
                  <a:fillRect/>
                </a:stretch>
              </p:blipFill>
              <p:spPr>
                <a:xfrm>
                  <a:off x="5365640" y="3076000"/>
                  <a:ext cx="892440" cy="83304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39" name="Ink 38">
                  <a:extLst>
                    <a:ext uri="{FF2B5EF4-FFF2-40B4-BE49-F238E27FC236}">
                      <a16:creationId xmlns:a16="http://schemas.microsoft.com/office/drawing/2014/main" id="{38C6254A-7247-F0B9-A915-1C0394B30451}"/>
                    </a:ext>
                  </a:extLst>
                </p14:cNvPr>
                <p14:cNvContentPartPr/>
                <p14:nvPr/>
              </p14:nvContentPartPr>
              <p14:xfrm>
                <a:off x="4853720" y="3374440"/>
                <a:ext cx="41760" cy="11520"/>
              </p14:xfrm>
            </p:contentPart>
          </mc:Choice>
          <mc:Fallback xmlns="">
            <p:pic>
              <p:nvPicPr>
                <p:cNvPr id="39" name="Ink 38">
                  <a:extLst>
                    <a:ext uri="{FF2B5EF4-FFF2-40B4-BE49-F238E27FC236}">
                      <a16:creationId xmlns:a16="http://schemas.microsoft.com/office/drawing/2014/main" id="{38C6254A-7247-F0B9-A915-1C0394B30451}"/>
                    </a:ext>
                  </a:extLst>
                </p:cNvPr>
                <p:cNvPicPr/>
                <p:nvPr/>
              </p:nvPicPr>
              <p:blipFill>
                <a:blip r:embed="rId161"/>
                <a:stretch>
                  <a:fillRect/>
                </a:stretch>
              </p:blipFill>
              <p:spPr>
                <a:xfrm>
                  <a:off x="4847600" y="3368320"/>
                  <a:ext cx="54000" cy="2376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40" name="Ink 39">
                  <a:extLst>
                    <a:ext uri="{FF2B5EF4-FFF2-40B4-BE49-F238E27FC236}">
                      <a16:creationId xmlns:a16="http://schemas.microsoft.com/office/drawing/2014/main" id="{2FC2CA1B-C569-BE40-6729-C61F41F36993}"/>
                    </a:ext>
                  </a:extLst>
                </p14:cNvPr>
                <p14:cNvContentPartPr/>
                <p14:nvPr/>
              </p14:nvContentPartPr>
              <p14:xfrm>
                <a:off x="4922840" y="3369040"/>
                <a:ext cx="28440" cy="17280"/>
              </p14:xfrm>
            </p:contentPart>
          </mc:Choice>
          <mc:Fallback xmlns="">
            <p:pic>
              <p:nvPicPr>
                <p:cNvPr id="40" name="Ink 39">
                  <a:extLst>
                    <a:ext uri="{FF2B5EF4-FFF2-40B4-BE49-F238E27FC236}">
                      <a16:creationId xmlns:a16="http://schemas.microsoft.com/office/drawing/2014/main" id="{2FC2CA1B-C569-BE40-6729-C61F41F36993}"/>
                    </a:ext>
                  </a:extLst>
                </p:cNvPr>
                <p:cNvPicPr/>
                <p:nvPr/>
              </p:nvPicPr>
              <p:blipFill>
                <a:blip r:embed="rId163"/>
                <a:stretch>
                  <a:fillRect/>
                </a:stretch>
              </p:blipFill>
              <p:spPr>
                <a:xfrm>
                  <a:off x="4916720" y="3362920"/>
                  <a:ext cx="40680" cy="2952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41" name="Ink 40">
                  <a:extLst>
                    <a:ext uri="{FF2B5EF4-FFF2-40B4-BE49-F238E27FC236}">
                      <a16:creationId xmlns:a16="http://schemas.microsoft.com/office/drawing/2014/main" id="{1245EAD2-AD26-0861-1B86-4C84B3E839B4}"/>
                    </a:ext>
                  </a:extLst>
                </p14:cNvPr>
                <p14:cNvContentPartPr/>
                <p14:nvPr/>
              </p14:nvContentPartPr>
              <p14:xfrm>
                <a:off x="5006000" y="3370480"/>
                <a:ext cx="360" cy="360"/>
              </p14:xfrm>
            </p:contentPart>
          </mc:Choice>
          <mc:Fallback xmlns="">
            <p:pic>
              <p:nvPicPr>
                <p:cNvPr id="41" name="Ink 40">
                  <a:extLst>
                    <a:ext uri="{FF2B5EF4-FFF2-40B4-BE49-F238E27FC236}">
                      <a16:creationId xmlns:a16="http://schemas.microsoft.com/office/drawing/2014/main" id="{1245EAD2-AD26-0861-1B86-4C84B3E839B4}"/>
                    </a:ext>
                  </a:extLst>
                </p:cNvPr>
                <p:cNvPicPr/>
                <p:nvPr/>
              </p:nvPicPr>
              <p:blipFill>
                <a:blip r:embed="rId39"/>
                <a:stretch>
                  <a:fillRect/>
                </a:stretch>
              </p:blipFill>
              <p:spPr>
                <a:xfrm>
                  <a:off x="4999880" y="336436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65">
              <p14:nvContentPartPr>
                <p14:cNvPr id="42" name="Ink 41">
                  <a:extLst>
                    <a:ext uri="{FF2B5EF4-FFF2-40B4-BE49-F238E27FC236}">
                      <a16:creationId xmlns:a16="http://schemas.microsoft.com/office/drawing/2014/main" id="{D3192017-CDE0-84DC-8056-8FB1645D3842}"/>
                    </a:ext>
                  </a:extLst>
                </p14:cNvPr>
                <p14:cNvContentPartPr/>
                <p14:nvPr/>
              </p14:nvContentPartPr>
              <p14:xfrm>
                <a:off x="5092760" y="3349600"/>
                <a:ext cx="65520" cy="14400"/>
              </p14:xfrm>
            </p:contentPart>
          </mc:Choice>
          <mc:Fallback xmlns="">
            <p:pic>
              <p:nvPicPr>
                <p:cNvPr id="42" name="Ink 41">
                  <a:extLst>
                    <a:ext uri="{FF2B5EF4-FFF2-40B4-BE49-F238E27FC236}">
                      <a16:creationId xmlns:a16="http://schemas.microsoft.com/office/drawing/2014/main" id="{D3192017-CDE0-84DC-8056-8FB1645D3842}"/>
                    </a:ext>
                  </a:extLst>
                </p:cNvPr>
                <p:cNvPicPr/>
                <p:nvPr/>
              </p:nvPicPr>
              <p:blipFill>
                <a:blip r:embed="rId166"/>
                <a:stretch>
                  <a:fillRect/>
                </a:stretch>
              </p:blipFill>
              <p:spPr>
                <a:xfrm>
                  <a:off x="5086640" y="3343480"/>
                  <a:ext cx="77760" cy="26640"/>
                </a:xfrm>
                <a:prstGeom prst="rect">
                  <a:avLst/>
                </a:prstGeom>
              </p:spPr>
            </p:pic>
          </mc:Fallback>
        </mc:AlternateContent>
        <mc:AlternateContent xmlns:mc="http://schemas.openxmlformats.org/markup-compatibility/2006" xmlns:p14="http://schemas.microsoft.com/office/powerpoint/2010/main">
          <mc:Choice Requires="p14">
            <p:contentPart p14:bwMode="auto" r:id="rId167">
              <p14:nvContentPartPr>
                <p14:cNvPr id="43" name="Ink 42">
                  <a:extLst>
                    <a:ext uri="{FF2B5EF4-FFF2-40B4-BE49-F238E27FC236}">
                      <a16:creationId xmlns:a16="http://schemas.microsoft.com/office/drawing/2014/main" id="{01B18B4D-026E-3BC5-F868-1B0DDB4E66C2}"/>
                    </a:ext>
                  </a:extLst>
                </p14:cNvPr>
                <p14:cNvContentPartPr/>
                <p14:nvPr/>
              </p14:nvContentPartPr>
              <p14:xfrm>
                <a:off x="5231360" y="3379120"/>
                <a:ext cx="53640" cy="9000"/>
              </p14:xfrm>
            </p:contentPart>
          </mc:Choice>
          <mc:Fallback xmlns="">
            <p:pic>
              <p:nvPicPr>
                <p:cNvPr id="43" name="Ink 42">
                  <a:extLst>
                    <a:ext uri="{FF2B5EF4-FFF2-40B4-BE49-F238E27FC236}">
                      <a16:creationId xmlns:a16="http://schemas.microsoft.com/office/drawing/2014/main" id="{01B18B4D-026E-3BC5-F868-1B0DDB4E66C2}"/>
                    </a:ext>
                  </a:extLst>
                </p:cNvPr>
                <p:cNvPicPr/>
                <p:nvPr/>
              </p:nvPicPr>
              <p:blipFill>
                <a:blip r:embed="rId168"/>
                <a:stretch>
                  <a:fillRect/>
                </a:stretch>
              </p:blipFill>
              <p:spPr>
                <a:xfrm>
                  <a:off x="5225240" y="3373000"/>
                  <a:ext cx="65880" cy="21240"/>
                </a:xfrm>
                <a:prstGeom prst="rect">
                  <a:avLst/>
                </a:prstGeom>
              </p:spPr>
            </p:pic>
          </mc:Fallback>
        </mc:AlternateContent>
        <mc:AlternateContent xmlns:mc="http://schemas.openxmlformats.org/markup-compatibility/2006" xmlns:p14="http://schemas.microsoft.com/office/powerpoint/2010/main">
          <mc:Choice Requires="p14">
            <p:contentPart p14:bwMode="auto" r:id="rId169">
              <p14:nvContentPartPr>
                <p14:cNvPr id="44" name="Ink 43">
                  <a:extLst>
                    <a:ext uri="{FF2B5EF4-FFF2-40B4-BE49-F238E27FC236}">
                      <a16:creationId xmlns:a16="http://schemas.microsoft.com/office/drawing/2014/main" id="{34D30174-5532-79DB-615C-BCBD99292974}"/>
                    </a:ext>
                  </a:extLst>
                </p14:cNvPr>
                <p14:cNvContentPartPr/>
                <p14:nvPr/>
              </p14:nvContentPartPr>
              <p14:xfrm>
                <a:off x="5355920" y="3378040"/>
                <a:ext cx="47880" cy="3960"/>
              </p14:xfrm>
            </p:contentPart>
          </mc:Choice>
          <mc:Fallback xmlns="">
            <p:pic>
              <p:nvPicPr>
                <p:cNvPr id="44" name="Ink 43">
                  <a:extLst>
                    <a:ext uri="{FF2B5EF4-FFF2-40B4-BE49-F238E27FC236}">
                      <a16:creationId xmlns:a16="http://schemas.microsoft.com/office/drawing/2014/main" id="{34D30174-5532-79DB-615C-BCBD99292974}"/>
                    </a:ext>
                  </a:extLst>
                </p:cNvPr>
                <p:cNvPicPr/>
                <p:nvPr/>
              </p:nvPicPr>
              <p:blipFill>
                <a:blip r:embed="rId170"/>
                <a:stretch>
                  <a:fillRect/>
                </a:stretch>
              </p:blipFill>
              <p:spPr>
                <a:xfrm>
                  <a:off x="5349800" y="3371920"/>
                  <a:ext cx="6012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171">
              <p14:nvContentPartPr>
                <p14:cNvPr id="45" name="Ink 44">
                  <a:extLst>
                    <a:ext uri="{FF2B5EF4-FFF2-40B4-BE49-F238E27FC236}">
                      <a16:creationId xmlns:a16="http://schemas.microsoft.com/office/drawing/2014/main" id="{47D406FB-8353-3911-35CE-D20B9556E559}"/>
                    </a:ext>
                  </a:extLst>
                </p14:cNvPr>
                <p14:cNvContentPartPr/>
                <p14:nvPr/>
              </p14:nvContentPartPr>
              <p14:xfrm>
                <a:off x="5448800" y="3371200"/>
                <a:ext cx="63720" cy="11520"/>
              </p14:xfrm>
            </p:contentPart>
          </mc:Choice>
          <mc:Fallback xmlns="">
            <p:pic>
              <p:nvPicPr>
                <p:cNvPr id="45" name="Ink 44">
                  <a:extLst>
                    <a:ext uri="{FF2B5EF4-FFF2-40B4-BE49-F238E27FC236}">
                      <a16:creationId xmlns:a16="http://schemas.microsoft.com/office/drawing/2014/main" id="{47D406FB-8353-3911-35CE-D20B9556E559}"/>
                    </a:ext>
                  </a:extLst>
                </p:cNvPr>
                <p:cNvPicPr/>
                <p:nvPr/>
              </p:nvPicPr>
              <p:blipFill>
                <a:blip r:embed="rId172"/>
                <a:stretch>
                  <a:fillRect/>
                </a:stretch>
              </p:blipFill>
              <p:spPr>
                <a:xfrm>
                  <a:off x="5442680" y="3365080"/>
                  <a:ext cx="75960" cy="23760"/>
                </a:xfrm>
                <a:prstGeom prst="rect">
                  <a:avLst/>
                </a:prstGeom>
              </p:spPr>
            </p:pic>
          </mc:Fallback>
        </mc:AlternateContent>
        <mc:AlternateContent xmlns:mc="http://schemas.openxmlformats.org/markup-compatibility/2006" xmlns:p14="http://schemas.microsoft.com/office/powerpoint/2010/main">
          <mc:Choice Requires="p14">
            <p:contentPart p14:bwMode="auto" r:id="rId173">
              <p14:nvContentPartPr>
                <p14:cNvPr id="46" name="Ink 45">
                  <a:extLst>
                    <a:ext uri="{FF2B5EF4-FFF2-40B4-BE49-F238E27FC236}">
                      <a16:creationId xmlns:a16="http://schemas.microsoft.com/office/drawing/2014/main" id="{4F419281-E611-E180-C762-08C78763C636}"/>
                    </a:ext>
                  </a:extLst>
                </p14:cNvPr>
                <p14:cNvContentPartPr/>
                <p14:nvPr/>
              </p14:nvContentPartPr>
              <p14:xfrm>
                <a:off x="5543840" y="3376240"/>
                <a:ext cx="37800" cy="4680"/>
              </p14:xfrm>
            </p:contentPart>
          </mc:Choice>
          <mc:Fallback xmlns="">
            <p:pic>
              <p:nvPicPr>
                <p:cNvPr id="46" name="Ink 45">
                  <a:extLst>
                    <a:ext uri="{FF2B5EF4-FFF2-40B4-BE49-F238E27FC236}">
                      <a16:creationId xmlns:a16="http://schemas.microsoft.com/office/drawing/2014/main" id="{4F419281-E611-E180-C762-08C78763C636}"/>
                    </a:ext>
                  </a:extLst>
                </p:cNvPr>
                <p:cNvPicPr/>
                <p:nvPr/>
              </p:nvPicPr>
              <p:blipFill>
                <a:blip r:embed="rId174"/>
                <a:stretch>
                  <a:fillRect/>
                </a:stretch>
              </p:blipFill>
              <p:spPr>
                <a:xfrm>
                  <a:off x="5537720" y="3370120"/>
                  <a:ext cx="5004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175">
              <p14:nvContentPartPr>
                <p14:cNvPr id="47" name="Ink 46">
                  <a:extLst>
                    <a:ext uri="{FF2B5EF4-FFF2-40B4-BE49-F238E27FC236}">
                      <a16:creationId xmlns:a16="http://schemas.microsoft.com/office/drawing/2014/main" id="{5044CCC9-5E24-AACA-5430-889E54C419C7}"/>
                    </a:ext>
                  </a:extLst>
                </p14:cNvPr>
                <p14:cNvContentPartPr/>
                <p14:nvPr/>
              </p14:nvContentPartPr>
              <p14:xfrm>
                <a:off x="5628800" y="3380200"/>
                <a:ext cx="57600" cy="16560"/>
              </p14:xfrm>
            </p:contentPart>
          </mc:Choice>
          <mc:Fallback xmlns="">
            <p:pic>
              <p:nvPicPr>
                <p:cNvPr id="47" name="Ink 46">
                  <a:extLst>
                    <a:ext uri="{FF2B5EF4-FFF2-40B4-BE49-F238E27FC236}">
                      <a16:creationId xmlns:a16="http://schemas.microsoft.com/office/drawing/2014/main" id="{5044CCC9-5E24-AACA-5430-889E54C419C7}"/>
                    </a:ext>
                  </a:extLst>
                </p:cNvPr>
                <p:cNvPicPr/>
                <p:nvPr/>
              </p:nvPicPr>
              <p:blipFill>
                <a:blip r:embed="rId176"/>
                <a:stretch>
                  <a:fillRect/>
                </a:stretch>
              </p:blipFill>
              <p:spPr>
                <a:xfrm>
                  <a:off x="5622680" y="3374080"/>
                  <a:ext cx="6984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177">
              <p14:nvContentPartPr>
                <p14:cNvPr id="48" name="Ink 47">
                  <a:extLst>
                    <a:ext uri="{FF2B5EF4-FFF2-40B4-BE49-F238E27FC236}">
                      <a16:creationId xmlns:a16="http://schemas.microsoft.com/office/drawing/2014/main" id="{982907EC-4874-A7D2-CC2E-84BB5EA7442E}"/>
                    </a:ext>
                  </a:extLst>
                </p14:cNvPr>
                <p14:cNvContentPartPr/>
                <p14:nvPr/>
              </p14:nvContentPartPr>
              <p14:xfrm>
                <a:off x="5722040" y="3367600"/>
                <a:ext cx="59760" cy="20520"/>
              </p14:xfrm>
            </p:contentPart>
          </mc:Choice>
          <mc:Fallback xmlns="">
            <p:pic>
              <p:nvPicPr>
                <p:cNvPr id="48" name="Ink 47">
                  <a:extLst>
                    <a:ext uri="{FF2B5EF4-FFF2-40B4-BE49-F238E27FC236}">
                      <a16:creationId xmlns:a16="http://schemas.microsoft.com/office/drawing/2014/main" id="{982907EC-4874-A7D2-CC2E-84BB5EA7442E}"/>
                    </a:ext>
                  </a:extLst>
                </p:cNvPr>
                <p:cNvPicPr/>
                <p:nvPr/>
              </p:nvPicPr>
              <p:blipFill>
                <a:blip r:embed="rId178"/>
                <a:stretch>
                  <a:fillRect/>
                </a:stretch>
              </p:blipFill>
              <p:spPr>
                <a:xfrm>
                  <a:off x="5715920" y="3361480"/>
                  <a:ext cx="72000" cy="32760"/>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49" name="Ink 48">
                  <a:extLst>
                    <a:ext uri="{FF2B5EF4-FFF2-40B4-BE49-F238E27FC236}">
                      <a16:creationId xmlns:a16="http://schemas.microsoft.com/office/drawing/2014/main" id="{C704F2A3-C1F0-41A7-CE5E-8BB1E77F3B41}"/>
                    </a:ext>
                  </a:extLst>
                </p14:cNvPr>
                <p14:cNvContentPartPr/>
                <p14:nvPr/>
              </p14:nvContentPartPr>
              <p14:xfrm>
                <a:off x="5807000" y="3343480"/>
                <a:ext cx="57600" cy="21600"/>
              </p14:xfrm>
            </p:contentPart>
          </mc:Choice>
          <mc:Fallback xmlns="">
            <p:pic>
              <p:nvPicPr>
                <p:cNvPr id="49" name="Ink 48">
                  <a:extLst>
                    <a:ext uri="{FF2B5EF4-FFF2-40B4-BE49-F238E27FC236}">
                      <a16:creationId xmlns:a16="http://schemas.microsoft.com/office/drawing/2014/main" id="{C704F2A3-C1F0-41A7-CE5E-8BB1E77F3B41}"/>
                    </a:ext>
                  </a:extLst>
                </p:cNvPr>
                <p:cNvPicPr/>
                <p:nvPr/>
              </p:nvPicPr>
              <p:blipFill>
                <a:blip r:embed="rId180"/>
                <a:stretch>
                  <a:fillRect/>
                </a:stretch>
              </p:blipFill>
              <p:spPr>
                <a:xfrm>
                  <a:off x="5800880" y="3337360"/>
                  <a:ext cx="69840" cy="33840"/>
                </a:xfrm>
                <a:prstGeom prst="rect">
                  <a:avLst/>
                </a:prstGeom>
              </p:spPr>
            </p:pic>
          </mc:Fallback>
        </mc:AlternateContent>
        <mc:AlternateContent xmlns:mc="http://schemas.openxmlformats.org/markup-compatibility/2006" xmlns:p14="http://schemas.microsoft.com/office/powerpoint/2010/main">
          <mc:Choice Requires="p14">
            <p:contentPart p14:bwMode="auto" r:id="rId181">
              <p14:nvContentPartPr>
                <p14:cNvPr id="50" name="Ink 49">
                  <a:extLst>
                    <a:ext uri="{FF2B5EF4-FFF2-40B4-BE49-F238E27FC236}">
                      <a16:creationId xmlns:a16="http://schemas.microsoft.com/office/drawing/2014/main" id="{39051D04-3C8E-7C5A-9A30-50E4AC583E04}"/>
                    </a:ext>
                  </a:extLst>
                </p14:cNvPr>
                <p14:cNvContentPartPr/>
                <p14:nvPr/>
              </p14:nvContentPartPr>
              <p14:xfrm>
                <a:off x="5904200" y="3332320"/>
                <a:ext cx="45360" cy="3960"/>
              </p14:xfrm>
            </p:contentPart>
          </mc:Choice>
          <mc:Fallback xmlns="">
            <p:pic>
              <p:nvPicPr>
                <p:cNvPr id="50" name="Ink 49">
                  <a:extLst>
                    <a:ext uri="{FF2B5EF4-FFF2-40B4-BE49-F238E27FC236}">
                      <a16:creationId xmlns:a16="http://schemas.microsoft.com/office/drawing/2014/main" id="{39051D04-3C8E-7C5A-9A30-50E4AC583E04}"/>
                    </a:ext>
                  </a:extLst>
                </p:cNvPr>
                <p:cNvPicPr/>
                <p:nvPr/>
              </p:nvPicPr>
              <p:blipFill>
                <a:blip r:embed="rId182"/>
                <a:stretch>
                  <a:fillRect/>
                </a:stretch>
              </p:blipFill>
              <p:spPr>
                <a:xfrm>
                  <a:off x="5898080" y="3326200"/>
                  <a:ext cx="5760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183">
              <p14:nvContentPartPr>
                <p14:cNvPr id="59" name="Ink 58">
                  <a:extLst>
                    <a:ext uri="{FF2B5EF4-FFF2-40B4-BE49-F238E27FC236}">
                      <a16:creationId xmlns:a16="http://schemas.microsoft.com/office/drawing/2014/main" id="{C73F78B8-35BF-AF50-1443-E249850331DD}"/>
                    </a:ext>
                  </a:extLst>
                </p14:cNvPr>
                <p14:cNvContentPartPr/>
                <p14:nvPr/>
              </p14:nvContentPartPr>
              <p14:xfrm>
                <a:off x="5963240" y="3337000"/>
                <a:ext cx="61560" cy="3240"/>
              </p14:xfrm>
            </p:contentPart>
          </mc:Choice>
          <mc:Fallback xmlns="">
            <p:pic>
              <p:nvPicPr>
                <p:cNvPr id="59" name="Ink 58">
                  <a:extLst>
                    <a:ext uri="{FF2B5EF4-FFF2-40B4-BE49-F238E27FC236}">
                      <a16:creationId xmlns:a16="http://schemas.microsoft.com/office/drawing/2014/main" id="{C73F78B8-35BF-AF50-1443-E249850331DD}"/>
                    </a:ext>
                  </a:extLst>
                </p:cNvPr>
                <p:cNvPicPr/>
                <p:nvPr/>
              </p:nvPicPr>
              <p:blipFill>
                <a:blip r:embed="rId184"/>
                <a:stretch>
                  <a:fillRect/>
                </a:stretch>
              </p:blipFill>
              <p:spPr>
                <a:xfrm>
                  <a:off x="5957120" y="3330880"/>
                  <a:ext cx="73800" cy="15480"/>
                </a:xfrm>
                <a:prstGeom prst="rect">
                  <a:avLst/>
                </a:prstGeom>
              </p:spPr>
            </p:pic>
          </mc:Fallback>
        </mc:AlternateContent>
        <mc:AlternateContent xmlns:mc="http://schemas.openxmlformats.org/markup-compatibility/2006" xmlns:p14="http://schemas.microsoft.com/office/powerpoint/2010/main">
          <mc:Choice Requires="p14">
            <p:contentPart p14:bwMode="auto" r:id="rId185">
              <p14:nvContentPartPr>
                <p14:cNvPr id="65" name="Ink 64">
                  <a:extLst>
                    <a:ext uri="{FF2B5EF4-FFF2-40B4-BE49-F238E27FC236}">
                      <a16:creationId xmlns:a16="http://schemas.microsoft.com/office/drawing/2014/main" id="{32AE0CE6-05E1-430B-4FA1-174CF963D6EE}"/>
                    </a:ext>
                  </a:extLst>
                </p14:cNvPr>
                <p14:cNvContentPartPr/>
                <p14:nvPr/>
              </p14:nvContentPartPr>
              <p14:xfrm>
                <a:off x="6054320" y="3340600"/>
                <a:ext cx="48240" cy="2160"/>
              </p14:xfrm>
            </p:contentPart>
          </mc:Choice>
          <mc:Fallback xmlns="">
            <p:pic>
              <p:nvPicPr>
                <p:cNvPr id="65" name="Ink 64">
                  <a:extLst>
                    <a:ext uri="{FF2B5EF4-FFF2-40B4-BE49-F238E27FC236}">
                      <a16:creationId xmlns:a16="http://schemas.microsoft.com/office/drawing/2014/main" id="{32AE0CE6-05E1-430B-4FA1-174CF963D6EE}"/>
                    </a:ext>
                  </a:extLst>
                </p:cNvPr>
                <p:cNvPicPr/>
                <p:nvPr/>
              </p:nvPicPr>
              <p:blipFill>
                <a:blip r:embed="rId186"/>
                <a:stretch>
                  <a:fillRect/>
                </a:stretch>
              </p:blipFill>
              <p:spPr>
                <a:xfrm>
                  <a:off x="6048200" y="3334480"/>
                  <a:ext cx="60480" cy="14400"/>
                </a:xfrm>
                <a:prstGeom prst="rect">
                  <a:avLst/>
                </a:prstGeom>
              </p:spPr>
            </p:pic>
          </mc:Fallback>
        </mc:AlternateContent>
        <mc:AlternateContent xmlns:mc="http://schemas.openxmlformats.org/markup-compatibility/2006" xmlns:p14="http://schemas.microsoft.com/office/powerpoint/2010/main">
          <mc:Choice Requires="p14">
            <p:contentPart p14:bwMode="auto" r:id="rId187">
              <p14:nvContentPartPr>
                <p14:cNvPr id="79" name="Ink 78">
                  <a:extLst>
                    <a:ext uri="{FF2B5EF4-FFF2-40B4-BE49-F238E27FC236}">
                      <a16:creationId xmlns:a16="http://schemas.microsoft.com/office/drawing/2014/main" id="{F5896942-0BD5-DDFC-9020-4B87816CB990}"/>
                    </a:ext>
                  </a:extLst>
                </p14:cNvPr>
                <p14:cNvContentPartPr/>
                <p14:nvPr/>
              </p14:nvContentPartPr>
              <p14:xfrm>
                <a:off x="6147200" y="3340240"/>
                <a:ext cx="47880" cy="3960"/>
              </p14:xfrm>
            </p:contentPart>
          </mc:Choice>
          <mc:Fallback xmlns="">
            <p:pic>
              <p:nvPicPr>
                <p:cNvPr id="79" name="Ink 78">
                  <a:extLst>
                    <a:ext uri="{FF2B5EF4-FFF2-40B4-BE49-F238E27FC236}">
                      <a16:creationId xmlns:a16="http://schemas.microsoft.com/office/drawing/2014/main" id="{F5896942-0BD5-DDFC-9020-4B87816CB990}"/>
                    </a:ext>
                  </a:extLst>
                </p:cNvPr>
                <p:cNvPicPr/>
                <p:nvPr/>
              </p:nvPicPr>
              <p:blipFill>
                <a:blip r:embed="rId188"/>
                <a:stretch>
                  <a:fillRect/>
                </a:stretch>
              </p:blipFill>
              <p:spPr>
                <a:xfrm>
                  <a:off x="6141080" y="3334120"/>
                  <a:ext cx="6012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189">
              <p14:nvContentPartPr>
                <p14:cNvPr id="80" name="Ink 79">
                  <a:extLst>
                    <a:ext uri="{FF2B5EF4-FFF2-40B4-BE49-F238E27FC236}">
                      <a16:creationId xmlns:a16="http://schemas.microsoft.com/office/drawing/2014/main" id="{6DC86580-5477-1916-5CB3-A2755D9C4B1C}"/>
                    </a:ext>
                  </a:extLst>
                </p14:cNvPr>
                <p14:cNvContentPartPr/>
                <p14:nvPr/>
              </p14:nvContentPartPr>
              <p14:xfrm>
                <a:off x="6230360" y="3348880"/>
                <a:ext cx="55800" cy="12240"/>
              </p14:xfrm>
            </p:contentPart>
          </mc:Choice>
          <mc:Fallback xmlns="">
            <p:pic>
              <p:nvPicPr>
                <p:cNvPr id="80" name="Ink 79">
                  <a:extLst>
                    <a:ext uri="{FF2B5EF4-FFF2-40B4-BE49-F238E27FC236}">
                      <a16:creationId xmlns:a16="http://schemas.microsoft.com/office/drawing/2014/main" id="{6DC86580-5477-1916-5CB3-A2755D9C4B1C}"/>
                    </a:ext>
                  </a:extLst>
                </p:cNvPr>
                <p:cNvPicPr/>
                <p:nvPr/>
              </p:nvPicPr>
              <p:blipFill>
                <a:blip r:embed="rId190"/>
                <a:stretch>
                  <a:fillRect/>
                </a:stretch>
              </p:blipFill>
              <p:spPr>
                <a:xfrm>
                  <a:off x="6224240" y="3342760"/>
                  <a:ext cx="68040" cy="24480"/>
                </a:xfrm>
                <a:prstGeom prst="rect">
                  <a:avLst/>
                </a:prstGeom>
              </p:spPr>
            </p:pic>
          </mc:Fallback>
        </mc:AlternateContent>
        <mc:AlternateContent xmlns:mc="http://schemas.openxmlformats.org/markup-compatibility/2006" xmlns:p14="http://schemas.microsoft.com/office/powerpoint/2010/main">
          <mc:Choice Requires="p14">
            <p:contentPart p14:bwMode="auto" r:id="rId191">
              <p14:nvContentPartPr>
                <p14:cNvPr id="190" name="Ink 189">
                  <a:extLst>
                    <a:ext uri="{FF2B5EF4-FFF2-40B4-BE49-F238E27FC236}">
                      <a16:creationId xmlns:a16="http://schemas.microsoft.com/office/drawing/2014/main" id="{04B8ABE5-6BFC-1E68-CD2C-36A798E1AE2E}"/>
                    </a:ext>
                  </a:extLst>
                </p14:cNvPr>
                <p14:cNvContentPartPr/>
                <p14:nvPr/>
              </p14:nvContentPartPr>
              <p14:xfrm>
                <a:off x="6289400" y="3401080"/>
                <a:ext cx="12240" cy="24840"/>
              </p14:xfrm>
            </p:contentPart>
          </mc:Choice>
          <mc:Fallback xmlns="">
            <p:pic>
              <p:nvPicPr>
                <p:cNvPr id="190" name="Ink 189">
                  <a:extLst>
                    <a:ext uri="{FF2B5EF4-FFF2-40B4-BE49-F238E27FC236}">
                      <a16:creationId xmlns:a16="http://schemas.microsoft.com/office/drawing/2014/main" id="{04B8ABE5-6BFC-1E68-CD2C-36A798E1AE2E}"/>
                    </a:ext>
                  </a:extLst>
                </p:cNvPr>
                <p:cNvPicPr/>
                <p:nvPr/>
              </p:nvPicPr>
              <p:blipFill>
                <a:blip r:embed="rId192"/>
                <a:stretch>
                  <a:fillRect/>
                </a:stretch>
              </p:blipFill>
              <p:spPr>
                <a:xfrm>
                  <a:off x="6283280" y="3394960"/>
                  <a:ext cx="24480" cy="37080"/>
                </a:xfrm>
                <a:prstGeom prst="rect">
                  <a:avLst/>
                </a:prstGeom>
              </p:spPr>
            </p:pic>
          </mc:Fallback>
        </mc:AlternateContent>
        <mc:AlternateContent xmlns:mc="http://schemas.openxmlformats.org/markup-compatibility/2006" xmlns:p14="http://schemas.microsoft.com/office/powerpoint/2010/main">
          <mc:Choice Requires="p14">
            <p:contentPart p14:bwMode="auto" r:id="rId193">
              <p14:nvContentPartPr>
                <p14:cNvPr id="191" name="Ink 190">
                  <a:extLst>
                    <a:ext uri="{FF2B5EF4-FFF2-40B4-BE49-F238E27FC236}">
                      <a16:creationId xmlns:a16="http://schemas.microsoft.com/office/drawing/2014/main" id="{84CFC6D0-8938-78AF-6735-75E9344205D7}"/>
                    </a:ext>
                  </a:extLst>
                </p14:cNvPr>
                <p14:cNvContentPartPr/>
                <p14:nvPr/>
              </p14:nvContentPartPr>
              <p14:xfrm>
                <a:off x="6277520" y="3503680"/>
                <a:ext cx="16920" cy="38880"/>
              </p14:xfrm>
            </p:contentPart>
          </mc:Choice>
          <mc:Fallback xmlns="">
            <p:pic>
              <p:nvPicPr>
                <p:cNvPr id="191" name="Ink 190">
                  <a:extLst>
                    <a:ext uri="{FF2B5EF4-FFF2-40B4-BE49-F238E27FC236}">
                      <a16:creationId xmlns:a16="http://schemas.microsoft.com/office/drawing/2014/main" id="{84CFC6D0-8938-78AF-6735-75E9344205D7}"/>
                    </a:ext>
                  </a:extLst>
                </p:cNvPr>
                <p:cNvPicPr/>
                <p:nvPr/>
              </p:nvPicPr>
              <p:blipFill>
                <a:blip r:embed="rId194"/>
                <a:stretch>
                  <a:fillRect/>
                </a:stretch>
              </p:blipFill>
              <p:spPr>
                <a:xfrm>
                  <a:off x="6271400" y="3497560"/>
                  <a:ext cx="29160" cy="51120"/>
                </a:xfrm>
                <a:prstGeom prst="rect">
                  <a:avLst/>
                </a:prstGeom>
              </p:spPr>
            </p:pic>
          </mc:Fallback>
        </mc:AlternateContent>
        <mc:AlternateContent xmlns:mc="http://schemas.openxmlformats.org/markup-compatibility/2006" xmlns:p14="http://schemas.microsoft.com/office/powerpoint/2010/main">
          <mc:Choice Requires="p14">
            <p:contentPart p14:bwMode="auto" r:id="rId195">
              <p14:nvContentPartPr>
                <p14:cNvPr id="192" name="Ink 191">
                  <a:extLst>
                    <a:ext uri="{FF2B5EF4-FFF2-40B4-BE49-F238E27FC236}">
                      <a16:creationId xmlns:a16="http://schemas.microsoft.com/office/drawing/2014/main" id="{2B6EFB73-E1C4-3B9C-B4EF-B84D079A4D27}"/>
                    </a:ext>
                  </a:extLst>
                </p14:cNvPr>
                <p14:cNvContentPartPr/>
                <p14:nvPr/>
              </p14:nvContentPartPr>
              <p14:xfrm>
                <a:off x="6284360" y="3665680"/>
                <a:ext cx="7560" cy="60480"/>
              </p14:xfrm>
            </p:contentPart>
          </mc:Choice>
          <mc:Fallback xmlns="">
            <p:pic>
              <p:nvPicPr>
                <p:cNvPr id="192" name="Ink 191">
                  <a:extLst>
                    <a:ext uri="{FF2B5EF4-FFF2-40B4-BE49-F238E27FC236}">
                      <a16:creationId xmlns:a16="http://schemas.microsoft.com/office/drawing/2014/main" id="{2B6EFB73-E1C4-3B9C-B4EF-B84D079A4D27}"/>
                    </a:ext>
                  </a:extLst>
                </p:cNvPr>
                <p:cNvPicPr/>
                <p:nvPr/>
              </p:nvPicPr>
              <p:blipFill>
                <a:blip r:embed="rId196"/>
                <a:stretch>
                  <a:fillRect/>
                </a:stretch>
              </p:blipFill>
              <p:spPr>
                <a:xfrm>
                  <a:off x="6278240" y="3659560"/>
                  <a:ext cx="19800" cy="72720"/>
                </a:xfrm>
                <a:prstGeom prst="rect">
                  <a:avLst/>
                </a:prstGeom>
              </p:spPr>
            </p:pic>
          </mc:Fallback>
        </mc:AlternateContent>
        <mc:AlternateContent xmlns:mc="http://schemas.openxmlformats.org/markup-compatibility/2006" xmlns:p14="http://schemas.microsoft.com/office/powerpoint/2010/main">
          <mc:Choice Requires="p14">
            <p:contentPart p14:bwMode="auto" r:id="rId197">
              <p14:nvContentPartPr>
                <p14:cNvPr id="193" name="Ink 192">
                  <a:extLst>
                    <a:ext uri="{FF2B5EF4-FFF2-40B4-BE49-F238E27FC236}">
                      <a16:creationId xmlns:a16="http://schemas.microsoft.com/office/drawing/2014/main" id="{9660449F-7ECA-D37A-FA91-3103BD9C9BE5}"/>
                    </a:ext>
                  </a:extLst>
                </p14:cNvPr>
                <p14:cNvContentPartPr/>
                <p14:nvPr/>
              </p14:nvContentPartPr>
              <p14:xfrm>
                <a:off x="6280040" y="3826240"/>
                <a:ext cx="10080" cy="46800"/>
              </p14:xfrm>
            </p:contentPart>
          </mc:Choice>
          <mc:Fallback xmlns="">
            <p:pic>
              <p:nvPicPr>
                <p:cNvPr id="193" name="Ink 192">
                  <a:extLst>
                    <a:ext uri="{FF2B5EF4-FFF2-40B4-BE49-F238E27FC236}">
                      <a16:creationId xmlns:a16="http://schemas.microsoft.com/office/drawing/2014/main" id="{9660449F-7ECA-D37A-FA91-3103BD9C9BE5}"/>
                    </a:ext>
                  </a:extLst>
                </p:cNvPr>
                <p:cNvPicPr/>
                <p:nvPr/>
              </p:nvPicPr>
              <p:blipFill>
                <a:blip r:embed="rId198"/>
                <a:stretch>
                  <a:fillRect/>
                </a:stretch>
              </p:blipFill>
              <p:spPr>
                <a:xfrm>
                  <a:off x="6273920" y="3820120"/>
                  <a:ext cx="22320" cy="59040"/>
                </a:xfrm>
                <a:prstGeom prst="rect">
                  <a:avLst/>
                </a:prstGeom>
              </p:spPr>
            </p:pic>
          </mc:Fallback>
        </mc:AlternateContent>
        <mc:AlternateContent xmlns:mc="http://schemas.openxmlformats.org/markup-compatibility/2006" xmlns:p14="http://schemas.microsoft.com/office/powerpoint/2010/main">
          <mc:Choice Requires="p14">
            <p:contentPart p14:bwMode="auto" r:id="rId199">
              <p14:nvContentPartPr>
                <p14:cNvPr id="194" name="Ink 193">
                  <a:extLst>
                    <a:ext uri="{FF2B5EF4-FFF2-40B4-BE49-F238E27FC236}">
                      <a16:creationId xmlns:a16="http://schemas.microsoft.com/office/drawing/2014/main" id="{490AA6FF-C11A-A251-59B8-F8A1E2815609}"/>
                    </a:ext>
                  </a:extLst>
                </p14:cNvPr>
                <p14:cNvContentPartPr/>
                <p14:nvPr/>
              </p14:nvContentPartPr>
              <p14:xfrm>
                <a:off x="6269600" y="3950440"/>
                <a:ext cx="7560" cy="38520"/>
              </p14:xfrm>
            </p:contentPart>
          </mc:Choice>
          <mc:Fallback xmlns="">
            <p:pic>
              <p:nvPicPr>
                <p:cNvPr id="194" name="Ink 193">
                  <a:extLst>
                    <a:ext uri="{FF2B5EF4-FFF2-40B4-BE49-F238E27FC236}">
                      <a16:creationId xmlns:a16="http://schemas.microsoft.com/office/drawing/2014/main" id="{490AA6FF-C11A-A251-59B8-F8A1E2815609}"/>
                    </a:ext>
                  </a:extLst>
                </p:cNvPr>
                <p:cNvPicPr/>
                <p:nvPr/>
              </p:nvPicPr>
              <p:blipFill>
                <a:blip r:embed="rId200"/>
                <a:stretch>
                  <a:fillRect/>
                </a:stretch>
              </p:blipFill>
              <p:spPr>
                <a:xfrm>
                  <a:off x="6263480" y="3944320"/>
                  <a:ext cx="19800" cy="50760"/>
                </a:xfrm>
                <a:prstGeom prst="rect">
                  <a:avLst/>
                </a:prstGeom>
              </p:spPr>
            </p:pic>
          </mc:Fallback>
        </mc:AlternateContent>
        <mc:AlternateContent xmlns:mc="http://schemas.openxmlformats.org/markup-compatibility/2006" xmlns:p14="http://schemas.microsoft.com/office/powerpoint/2010/main">
          <mc:Choice Requires="p14">
            <p:contentPart p14:bwMode="auto" r:id="rId201">
              <p14:nvContentPartPr>
                <p14:cNvPr id="195" name="Ink 194">
                  <a:extLst>
                    <a:ext uri="{FF2B5EF4-FFF2-40B4-BE49-F238E27FC236}">
                      <a16:creationId xmlns:a16="http://schemas.microsoft.com/office/drawing/2014/main" id="{32B7A549-96E0-E429-4B4D-AEDCA57F27BB}"/>
                    </a:ext>
                  </a:extLst>
                </p14:cNvPr>
                <p14:cNvContentPartPr/>
                <p14:nvPr/>
              </p14:nvContentPartPr>
              <p14:xfrm>
                <a:off x="6266720" y="4063480"/>
                <a:ext cx="13320" cy="71640"/>
              </p14:xfrm>
            </p:contentPart>
          </mc:Choice>
          <mc:Fallback xmlns="">
            <p:pic>
              <p:nvPicPr>
                <p:cNvPr id="195" name="Ink 194">
                  <a:extLst>
                    <a:ext uri="{FF2B5EF4-FFF2-40B4-BE49-F238E27FC236}">
                      <a16:creationId xmlns:a16="http://schemas.microsoft.com/office/drawing/2014/main" id="{32B7A549-96E0-E429-4B4D-AEDCA57F27BB}"/>
                    </a:ext>
                  </a:extLst>
                </p:cNvPr>
                <p:cNvPicPr/>
                <p:nvPr/>
              </p:nvPicPr>
              <p:blipFill>
                <a:blip r:embed="rId202"/>
                <a:stretch>
                  <a:fillRect/>
                </a:stretch>
              </p:blipFill>
              <p:spPr>
                <a:xfrm>
                  <a:off x="6260600" y="4057360"/>
                  <a:ext cx="25560" cy="83880"/>
                </a:xfrm>
                <a:prstGeom prst="rect">
                  <a:avLst/>
                </a:prstGeom>
              </p:spPr>
            </p:pic>
          </mc:Fallback>
        </mc:AlternateContent>
        <mc:AlternateContent xmlns:mc="http://schemas.openxmlformats.org/markup-compatibility/2006" xmlns:p14="http://schemas.microsoft.com/office/powerpoint/2010/main">
          <mc:Choice Requires="p14">
            <p:contentPart p14:bwMode="auto" r:id="rId203">
              <p14:nvContentPartPr>
                <p14:cNvPr id="14" name="Ink 13">
                  <a:extLst>
                    <a:ext uri="{FF2B5EF4-FFF2-40B4-BE49-F238E27FC236}">
                      <a16:creationId xmlns:a16="http://schemas.microsoft.com/office/drawing/2014/main" id="{B8BF4086-8E79-2A2A-1184-8509AC068CBC}"/>
                    </a:ext>
                  </a:extLst>
                </p14:cNvPr>
                <p14:cNvContentPartPr/>
                <p14:nvPr/>
              </p14:nvContentPartPr>
              <p14:xfrm>
                <a:off x="4471400" y="4568200"/>
                <a:ext cx="2810880" cy="99360"/>
              </p14:xfrm>
            </p:contentPart>
          </mc:Choice>
          <mc:Fallback xmlns="">
            <p:pic>
              <p:nvPicPr>
                <p:cNvPr id="14" name="Ink 13">
                  <a:extLst>
                    <a:ext uri="{FF2B5EF4-FFF2-40B4-BE49-F238E27FC236}">
                      <a16:creationId xmlns:a16="http://schemas.microsoft.com/office/drawing/2014/main" id="{B8BF4086-8E79-2A2A-1184-8509AC068CBC}"/>
                    </a:ext>
                  </a:extLst>
                </p:cNvPr>
                <p:cNvPicPr/>
                <p:nvPr/>
              </p:nvPicPr>
              <p:blipFill>
                <a:blip r:embed="rId204"/>
                <a:stretch>
                  <a:fillRect/>
                </a:stretch>
              </p:blipFill>
              <p:spPr>
                <a:xfrm>
                  <a:off x="4465280" y="4562080"/>
                  <a:ext cx="2823120" cy="111600"/>
                </a:xfrm>
                <a:prstGeom prst="rect">
                  <a:avLst/>
                </a:prstGeom>
              </p:spPr>
            </p:pic>
          </mc:Fallback>
        </mc:AlternateContent>
        <mc:AlternateContent xmlns:mc="http://schemas.openxmlformats.org/markup-compatibility/2006" xmlns:p14="http://schemas.microsoft.com/office/powerpoint/2010/main">
          <mc:Choice Requires="p14">
            <p:contentPart p14:bwMode="auto" r:id="rId205">
              <p14:nvContentPartPr>
                <p14:cNvPr id="15" name="Ink 14">
                  <a:extLst>
                    <a:ext uri="{FF2B5EF4-FFF2-40B4-BE49-F238E27FC236}">
                      <a16:creationId xmlns:a16="http://schemas.microsoft.com/office/drawing/2014/main" id="{694C84AD-8DA0-B65E-1A26-E8ABAAC9D777}"/>
                    </a:ext>
                  </a:extLst>
                </p14:cNvPr>
                <p14:cNvContentPartPr/>
                <p14:nvPr/>
              </p14:nvContentPartPr>
              <p14:xfrm>
                <a:off x="5203640" y="4555600"/>
                <a:ext cx="29880" cy="135000"/>
              </p14:xfrm>
            </p:contentPart>
          </mc:Choice>
          <mc:Fallback xmlns="">
            <p:pic>
              <p:nvPicPr>
                <p:cNvPr id="15" name="Ink 14">
                  <a:extLst>
                    <a:ext uri="{FF2B5EF4-FFF2-40B4-BE49-F238E27FC236}">
                      <a16:creationId xmlns:a16="http://schemas.microsoft.com/office/drawing/2014/main" id="{694C84AD-8DA0-B65E-1A26-E8ABAAC9D777}"/>
                    </a:ext>
                  </a:extLst>
                </p:cNvPr>
                <p:cNvPicPr/>
                <p:nvPr/>
              </p:nvPicPr>
              <p:blipFill>
                <a:blip r:embed="rId206"/>
                <a:stretch>
                  <a:fillRect/>
                </a:stretch>
              </p:blipFill>
              <p:spPr>
                <a:xfrm>
                  <a:off x="5197520" y="4549480"/>
                  <a:ext cx="42120" cy="147240"/>
                </a:xfrm>
                <a:prstGeom prst="rect">
                  <a:avLst/>
                </a:prstGeom>
              </p:spPr>
            </p:pic>
          </mc:Fallback>
        </mc:AlternateContent>
        <mc:AlternateContent xmlns:mc="http://schemas.openxmlformats.org/markup-compatibility/2006" xmlns:p14="http://schemas.microsoft.com/office/powerpoint/2010/main">
          <mc:Choice Requires="p14">
            <p:contentPart p14:bwMode="auto" r:id="rId207">
              <p14:nvContentPartPr>
                <p14:cNvPr id="24" name="Ink 23">
                  <a:extLst>
                    <a:ext uri="{FF2B5EF4-FFF2-40B4-BE49-F238E27FC236}">
                      <a16:creationId xmlns:a16="http://schemas.microsoft.com/office/drawing/2014/main" id="{CB4B722B-AED3-0AD4-416F-4C585ECAC591}"/>
                    </a:ext>
                  </a:extLst>
                </p14:cNvPr>
                <p14:cNvContentPartPr/>
                <p14:nvPr/>
              </p14:nvContentPartPr>
              <p14:xfrm>
                <a:off x="6348800" y="4609240"/>
                <a:ext cx="8280" cy="4680"/>
              </p14:xfrm>
            </p:contentPart>
          </mc:Choice>
          <mc:Fallback xmlns="">
            <p:pic>
              <p:nvPicPr>
                <p:cNvPr id="24" name="Ink 23">
                  <a:extLst>
                    <a:ext uri="{FF2B5EF4-FFF2-40B4-BE49-F238E27FC236}">
                      <a16:creationId xmlns:a16="http://schemas.microsoft.com/office/drawing/2014/main" id="{CB4B722B-AED3-0AD4-416F-4C585ECAC591}"/>
                    </a:ext>
                  </a:extLst>
                </p:cNvPr>
                <p:cNvPicPr/>
                <p:nvPr/>
              </p:nvPicPr>
              <p:blipFill>
                <a:blip r:embed="rId208"/>
                <a:stretch>
                  <a:fillRect/>
                </a:stretch>
              </p:blipFill>
              <p:spPr>
                <a:xfrm>
                  <a:off x="6342680" y="4603120"/>
                  <a:ext cx="2052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209">
              <p14:nvContentPartPr>
                <p14:cNvPr id="28" name="Ink 27">
                  <a:extLst>
                    <a:ext uri="{FF2B5EF4-FFF2-40B4-BE49-F238E27FC236}">
                      <a16:creationId xmlns:a16="http://schemas.microsoft.com/office/drawing/2014/main" id="{E321E23C-88C5-5F0F-FD10-91A8D13E4950}"/>
                    </a:ext>
                  </a:extLst>
                </p14:cNvPr>
                <p14:cNvContentPartPr/>
                <p14:nvPr/>
              </p14:nvContentPartPr>
              <p14:xfrm>
                <a:off x="6301280" y="4597720"/>
                <a:ext cx="12960" cy="144720"/>
              </p14:xfrm>
            </p:contentPart>
          </mc:Choice>
          <mc:Fallback xmlns="">
            <p:pic>
              <p:nvPicPr>
                <p:cNvPr id="28" name="Ink 27">
                  <a:extLst>
                    <a:ext uri="{FF2B5EF4-FFF2-40B4-BE49-F238E27FC236}">
                      <a16:creationId xmlns:a16="http://schemas.microsoft.com/office/drawing/2014/main" id="{E321E23C-88C5-5F0F-FD10-91A8D13E4950}"/>
                    </a:ext>
                  </a:extLst>
                </p:cNvPr>
                <p:cNvPicPr/>
                <p:nvPr/>
              </p:nvPicPr>
              <p:blipFill>
                <a:blip r:embed="rId210"/>
                <a:stretch>
                  <a:fillRect/>
                </a:stretch>
              </p:blipFill>
              <p:spPr>
                <a:xfrm>
                  <a:off x="6295160" y="4591600"/>
                  <a:ext cx="25200" cy="156960"/>
                </a:xfrm>
                <a:prstGeom prst="rect">
                  <a:avLst/>
                </a:prstGeom>
              </p:spPr>
            </p:pic>
          </mc:Fallback>
        </mc:AlternateContent>
        <mc:AlternateContent xmlns:mc="http://schemas.openxmlformats.org/markup-compatibility/2006" xmlns:p14="http://schemas.microsoft.com/office/powerpoint/2010/main">
          <mc:Choice Requires="p14">
            <p:contentPart p14:bwMode="auto" r:id="rId211">
              <p14:nvContentPartPr>
                <p14:cNvPr id="97" name="Ink 96">
                  <a:extLst>
                    <a:ext uri="{FF2B5EF4-FFF2-40B4-BE49-F238E27FC236}">
                      <a16:creationId xmlns:a16="http://schemas.microsoft.com/office/drawing/2014/main" id="{0E191D6A-FFE4-7343-FF1E-C3A56ACC85F1}"/>
                    </a:ext>
                  </a:extLst>
                </p14:cNvPr>
                <p14:cNvContentPartPr/>
                <p14:nvPr/>
              </p14:nvContentPartPr>
              <p14:xfrm>
                <a:off x="4673720" y="4273720"/>
                <a:ext cx="24120" cy="18360"/>
              </p14:xfrm>
            </p:contentPart>
          </mc:Choice>
          <mc:Fallback xmlns="">
            <p:pic>
              <p:nvPicPr>
                <p:cNvPr id="97" name="Ink 96">
                  <a:extLst>
                    <a:ext uri="{FF2B5EF4-FFF2-40B4-BE49-F238E27FC236}">
                      <a16:creationId xmlns:a16="http://schemas.microsoft.com/office/drawing/2014/main" id="{0E191D6A-FFE4-7343-FF1E-C3A56ACC85F1}"/>
                    </a:ext>
                  </a:extLst>
                </p:cNvPr>
                <p:cNvPicPr/>
                <p:nvPr/>
              </p:nvPicPr>
              <p:blipFill>
                <a:blip r:embed="rId212"/>
                <a:stretch>
                  <a:fillRect/>
                </a:stretch>
              </p:blipFill>
              <p:spPr>
                <a:xfrm>
                  <a:off x="4667600" y="4267600"/>
                  <a:ext cx="36360" cy="30600"/>
                </a:xfrm>
                <a:prstGeom prst="rect">
                  <a:avLst/>
                </a:prstGeom>
              </p:spPr>
            </p:pic>
          </mc:Fallback>
        </mc:AlternateContent>
        <mc:AlternateContent xmlns:mc="http://schemas.openxmlformats.org/markup-compatibility/2006" xmlns:p14="http://schemas.microsoft.com/office/powerpoint/2010/main">
          <mc:Choice Requires="p14">
            <p:contentPart p14:bwMode="auto" r:id="rId213">
              <p14:nvContentPartPr>
                <p14:cNvPr id="125" name="Ink 124">
                  <a:extLst>
                    <a:ext uri="{FF2B5EF4-FFF2-40B4-BE49-F238E27FC236}">
                      <a16:creationId xmlns:a16="http://schemas.microsoft.com/office/drawing/2014/main" id="{9461E97B-1D26-A626-8298-21CDAE074741}"/>
                    </a:ext>
                  </a:extLst>
                </p14:cNvPr>
                <p14:cNvContentPartPr/>
                <p14:nvPr/>
              </p14:nvContentPartPr>
              <p14:xfrm>
                <a:off x="4697480" y="4282000"/>
                <a:ext cx="360" cy="360"/>
              </p14:xfrm>
            </p:contentPart>
          </mc:Choice>
          <mc:Fallback xmlns="">
            <p:pic>
              <p:nvPicPr>
                <p:cNvPr id="125" name="Ink 124">
                  <a:extLst>
                    <a:ext uri="{FF2B5EF4-FFF2-40B4-BE49-F238E27FC236}">
                      <a16:creationId xmlns:a16="http://schemas.microsoft.com/office/drawing/2014/main" id="{9461E97B-1D26-A626-8298-21CDAE074741}"/>
                    </a:ext>
                  </a:extLst>
                </p:cNvPr>
                <p:cNvPicPr/>
                <p:nvPr/>
              </p:nvPicPr>
              <p:blipFill>
                <a:blip r:embed="rId39"/>
                <a:stretch>
                  <a:fillRect/>
                </a:stretch>
              </p:blipFill>
              <p:spPr>
                <a:xfrm>
                  <a:off x="4691360" y="427588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14">
              <p14:nvContentPartPr>
                <p14:cNvPr id="127" name="Ink 126">
                  <a:extLst>
                    <a:ext uri="{FF2B5EF4-FFF2-40B4-BE49-F238E27FC236}">
                      <a16:creationId xmlns:a16="http://schemas.microsoft.com/office/drawing/2014/main" id="{D7AE97B3-02B2-67F3-588C-20C7A9259634}"/>
                    </a:ext>
                  </a:extLst>
                </p14:cNvPr>
                <p14:cNvContentPartPr/>
                <p14:nvPr/>
              </p14:nvContentPartPr>
              <p14:xfrm>
                <a:off x="4697480" y="4247080"/>
                <a:ext cx="57600" cy="35280"/>
              </p14:xfrm>
            </p:contentPart>
          </mc:Choice>
          <mc:Fallback xmlns="">
            <p:pic>
              <p:nvPicPr>
                <p:cNvPr id="127" name="Ink 126">
                  <a:extLst>
                    <a:ext uri="{FF2B5EF4-FFF2-40B4-BE49-F238E27FC236}">
                      <a16:creationId xmlns:a16="http://schemas.microsoft.com/office/drawing/2014/main" id="{D7AE97B3-02B2-67F3-588C-20C7A9259634}"/>
                    </a:ext>
                  </a:extLst>
                </p:cNvPr>
                <p:cNvPicPr/>
                <p:nvPr/>
              </p:nvPicPr>
              <p:blipFill>
                <a:blip r:embed="rId215"/>
                <a:stretch>
                  <a:fillRect/>
                </a:stretch>
              </p:blipFill>
              <p:spPr>
                <a:xfrm>
                  <a:off x="4691360" y="4240960"/>
                  <a:ext cx="69840" cy="47520"/>
                </a:xfrm>
                <a:prstGeom prst="rect">
                  <a:avLst/>
                </a:prstGeom>
              </p:spPr>
            </p:pic>
          </mc:Fallback>
        </mc:AlternateContent>
        <mc:AlternateContent xmlns:mc="http://schemas.openxmlformats.org/markup-compatibility/2006" xmlns:p14="http://schemas.microsoft.com/office/powerpoint/2010/main">
          <mc:Choice Requires="p14">
            <p:contentPart p14:bwMode="auto" r:id="rId216">
              <p14:nvContentPartPr>
                <p14:cNvPr id="132" name="Ink 131">
                  <a:extLst>
                    <a:ext uri="{FF2B5EF4-FFF2-40B4-BE49-F238E27FC236}">
                      <a16:creationId xmlns:a16="http://schemas.microsoft.com/office/drawing/2014/main" id="{4624F4F6-F9BF-8DE3-6A61-055544E8A9ED}"/>
                    </a:ext>
                  </a:extLst>
                </p14:cNvPr>
                <p14:cNvContentPartPr/>
                <p14:nvPr/>
              </p14:nvContentPartPr>
              <p14:xfrm>
                <a:off x="4861640" y="4210720"/>
                <a:ext cx="93240" cy="29520"/>
              </p14:xfrm>
            </p:contentPart>
          </mc:Choice>
          <mc:Fallback xmlns="">
            <p:pic>
              <p:nvPicPr>
                <p:cNvPr id="132" name="Ink 131">
                  <a:extLst>
                    <a:ext uri="{FF2B5EF4-FFF2-40B4-BE49-F238E27FC236}">
                      <a16:creationId xmlns:a16="http://schemas.microsoft.com/office/drawing/2014/main" id="{4624F4F6-F9BF-8DE3-6A61-055544E8A9ED}"/>
                    </a:ext>
                  </a:extLst>
                </p:cNvPr>
                <p:cNvPicPr/>
                <p:nvPr/>
              </p:nvPicPr>
              <p:blipFill>
                <a:blip r:embed="rId217"/>
                <a:stretch>
                  <a:fillRect/>
                </a:stretch>
              </p:blipFill>
              <p:spPr>
                <a:xfrm>
                  <a:off x="4855520" y="4204600"/>
                  <a:ext cx="105480" cy="41760"/>
                </a:xfrm>
                <a:prstGeom prst="rect">
                  <a:avLst/>
                </a:prstGeom>
              </p:spPr>
            </p:pic>
          </mc:Fallback>
        </mc:AlternateContent>
        <mc:AlternateContent xmlns:mc="http://schemas.openxmlformats.org/markup-compatibility/2006" xmlns:p14="http://schemas.microsoft.com/office/powerpoint/2010/main">
          <mc:Choice Requires="p14">
            <p:contentPart p14:bwMode="auto" r:id="rId218">
              <p14:nvContentPartPr>
                <p14:cNvPr id="168" name="Ink 167">
                  <a:extLst>
                    <a:ext uri="{FF2B5EF4-FFF2-40B4-BE49-F238E27FC236}">
                      <a16:creationId xmlns:a16="http://schemas.microsoft.com/office/drawing/2014/main" id="{EF2CE310-7E74-508A-203B-B7261F753ADD}"/>
                    </a:ext>
                  </a:extLst>
                </p14:cNvPr>
                <p14:cNvContentPartPr/>
                <p14:nvPr/>
              </p14:nvContentPartPr>
              <p14:xfrm>
                <a:off x="4986200" y="4206760"/>
                <a:ext cx="42480" cy="1440"/>
              </p14:xfrm>
            </p:contentPart>
          </mc:Choice>
          <mc:Fallback xmlns="">
            <p:pic>
              <p:nvPicPr>
                <p:cNvPr id="168" name="Ink 167">
                  <a:extLst>
                    <a:ext uri="{FF2B5EF4-FFF2-40B4-BE49-F238E27FC236}">
                      <a16:creationId xmlns:a16="http://schemas.microsoft.com/office/drawing/2014/main" id="{EF2CE310-7E74-508A-203B-B7261F753ADD}"/>
                    </a:ext>
                  </a:extLst>
                </p:cNvPr>
                <p:cNvPicPr/>
                <p:nvPr/>
              </p:nvPicPr>
              <p:blipFill>
                <a:blip r:embed="rId219"/>
                <a:stretch>
                  <a:fillRect/>
                </a:stretch>
              </p:blipFill>
              <p:spPr>
                <a:xfrm>
                  <a:off x="4980080" y="4200640"/>
                  <a:ext cx="54720" cy="13680"/>
                </a:xfrm>
                <a:prstGeom prst="rect">
                  <a:avLst/>
                </a:prstGeom>
              </p:spPr>
            </p:pic>
          </mc:Fallback>
        </mc:AlternateContent>
        <mc:AlternateContent xmlns:mc="http://schemas.openxmlformats.org/markup-compatibility/2006" xmlns:p14="http://schemas.microsoft.com/office/powerpoint/2010/main">
          <mc:Choice Requires="p14">
            <p:contentPart p14:bwMode="auto" r:id="rId220">
              <p14:nvContentPartPr>
                <p14:cNvPr id="177" name="Ink 176">
                  <a:extLst>
                    <a:ext uri="{FF2B5EF4-FFF2-40B4-BE49-F238E27FC236}">
                      <a16:creationId xmlns:a16="http://schemas.microsoft.com/office/drawing/2014/main" id="{1F40E116-795F-1B83-8BA6-314C5AF670C8}"/>
                    </a:ext>
                  </a:extLst>
                </p14:cNvPr>
                <p14:cNvContentPartPr/>
                <p14:nvPr/>
              </p14:nvContentPartPr>
              <p14:xfrm>
                <a:off x="5079080" y="4212160"/>
                <a:ext cx="55800" cy="6480"/>
              </p14:xfrm>
            </p:contentPart>
          </mc:Choice>
          <mc:Fallback xmlns="">
            <p:pic>
              <p:nvPicPr>
                <p:cNvPr id="177" name="Ink 176">
                  <a:extLst>
                    <a:ext uri="{FF2B5EF4-FFF2-40B4-BE49-F238E27FC236}">
                      <a16:creationId xmlns:a16="http://schemas.microsoft.com/office/drawing/2014/main" id="{1F40E116-795F-1B83-8BA6-314C5AF670C8}"/>
                    </a:ext>
                  </a:extLst>
                </p:cNvPr>
                <p:cNvPicPr/>
                <p:nvPr/>
              </p:nvPicPr>
              <p:blipFill>
                <a:blip r:embed="rId221"/>
                <a:stretch>
                  <a:fillRect/>
                </a:stretch>
              </p:blipFill>
              <p:spPr>
                <a:xfrm>
                  <a:off x="5072960" y="4206040"/>
                  <a:ext cx="68040" cy="18720"/>
                </a:xfrm>
                <a:prstGeom prst="rect">
                  <a:avLst/>
                </a:prstGeom>
              </p:spPr>
            </p:pic>
          </mc:Fallback>
        </mc:AlternateContent>
        <mc:AlternateContent xmlns:mc="http://schemas.openxmlformats.org/markup-compatibility/2006" xmlns:p14="http://schemas.microsoft.com/office/powerpoint/2010/main">
          <mc:Choice Requires="p14">
            <p:contentPart p14:bwMode="auto" r:id="rId222">
              <p14:nvContentPartPr>
                <p14:cNvPr id="182" name="Ink 181">
                  <a:extLst>
                    <a:ext uri="{FF2B5EF4-FFF2-40B4-BE49-F238E27FC236}">
                      <a16:creationId xmlns:a16="http://schemas.microsoft.com/office/drawing/2014/main" id="{3B87F172-8D8F-0135-BA16-E8D3E482B07E}"/>
                    </a:ext>
                  </a:extLst>
                </p14:cNvPr>
                <p14:cNvContentPartPr/>
                <p14:nvPr/>
              </p14:nvContentPartPr>
              <p14:xfrm>
                <a:off x="5191760" y="4214320"/>
                <a:ext cx="47880" cy="12240"/>
              </p14:xfrm>
            </p:contentPart>
          </mc:Choice>
          <mc:Fallback xmlns="">
            <p:pic>
              <p:nvPicPr>
                <p:cNvPr id="182" name="Ink 181">
                  <a:extLst>
                    <a:ext uri="{FF2B5EF4-FFF2-40B4-BE49-F238E27FC236}">
                      <a16:creationId xmlns:a16="http://schemas.microsoft.com/office/drawing/2014/main" id="{3B87F172-8D8F-0135-BA16-E8D3E482B07E}"/>
                    </a:ext>
                  </a:extLst>
                </p:cNvPr>
                <p:cNvPicPr/>
                <p:nvPr/>
              </p:nvPicPr>
              <p:blipFill>
                <a:blip r:embed="rId223"/>
                <a:stretch>
                  <a:fillRect/>
                </a:stretch>
              </p:blipFill>
              <p:spPr>
                <a:xfrm>
                  <a:off x="5185640" y="4208200"/>
                  <a:ext cx="60120" cy="24480"/>
                </a:xfrm>
                <a:prstGeom prst="rect">
                  <a:avLst/>
                </a:prstGeom>
              </p:spPr>
            </p:pic>
          </mc:Fallback>
        </mc:AlternateContent>
        <mc:AlternateContent xmlns:mc="http://schemas.openxmlformats.org/markup-compatibility/2006" xmlns:p14="http://schemas.microsoft.com/office/powerpoint/2010/main">
          <mc:Choice Requires="p14">
            <p:contentPart p14:bwMode="auto" r:id="rId224">
              <p14:nvContentPartPr>
                <p14:cNvPr id="184" name="Ink 183">
                  <a:extLst>
                    <a:ext uri="{FF2B5EF4-FFF2-40B4-BE49-F238E27FC236}">
                      <a16:creationId xmlns:a16="http://schemas.microsoft.com/office/drawing/2014/main" id="{653545E9-4CCE-C219-72C8-E49452B9F749}"/>
                    </a:ext>
                  </a:extLst>
                </p14:cNvPr>
                <p14:cNvContentPartPr/>
                <p14:nvPr/>
              </p14:nvContentPartPr>
              <p14:xfrm>
                <a:off x="5227400" y="4255360"/>
                <a:ext cx="10080" cy="12240"/>
              </p14:xfrm>
            </p:contentPart>
          </mc:Choice>
          <mc:Fallback xmlns="">
            <p:pic>
              <p:nvPicPr>
                <p:cNvPr id="184" name="Ink 183">
                  <a:extLst>
                    <a:ext uri="{FF2B5EF4-FFF2-40B4-BE49-F238E27FC236}">
                      <a16:creationId xmlns:a16="http://schemas.microsoft.com/office/drawing/2014/main" id="{653545E9-4CCE-C219-72C8-E49452B9F749}"/>
                    </a:ext>
                  </a:extLst>
                </p:cNvPr>
                <p:cNvPicPr/>
                <p:nvPr/>
              </p:nvPicPr>
              <p:blipFill>
                <a:blip r:embed="rId225"/>
                <a:stretch>
                  <a:fillRect/>
                </a:stretch>
              </p:blipFill>
              <p:spPr>
                <a:xfrm>
                  <a:off x="5221280" y="4249240"/>
                  <a:ext cx="22320" cy="24480"/>
                </a:xfrm>
                <a:prstGeom prst="rect">
                  <a:avLst/>
                </a:prstGeom>
              </p:spPr>
            </p:pic>
          </mc:Fallback>
        </mc:AlternateContent>
        <mc:AlternateContent xmlns:mc="http://schemas.openxmlformats.org/markup-compatibility/2006" xmlns:p14="http://schemas.microsoft.com/office/powerpoint/2010/main">
          <mc:Choice Requires="p14">
            <p:contentPart p14:bwMode="auto" r:id="rId226">
              <p14:nvContentPartPr>
                <p14:cNvPr id="185" name="Ink 184">
                  <a:extLst>
                    <a:ext uri="{FF2B5EF4-FFF2-40B4-BE49-F238E27FC236}">
                      <a16:creationId xmlns:a16="http://schemas.microsoft.com/office/drawing/2014/main" id="{E5821D0F-4E2B-9635-6710-FBBD39639B44}"/>
                    </a:ext>
                  </a:extLst>
                </p14:cNvPr>
                <p14:cNvContentPartPr/>
                <p14:nvPr/>
              </p14:nvContentPartPr>
              <p14:xfrm>
                <a:off x="5213720" y="4311160"/>
                <a:ext cx="8280" cy="10440"/>
              </p14:xfrm>
            </p:contentPart>
          </mc:Choice>
          <mc:Fallback xmlns="">
            <p:pic>
              <p:nvPicPr>
                <p:cNvPr id="185" name="Ink 184">
                  <a:extLst>
                    <a:ext uri="{FF2B5EF4-FFF2-40B4-BE49-F238E27FC236}">
                      <a16:creationId xmlns:a16="http://schemas.microsoft.com/office/drawing/2014/main" id="{E5821D0F-4E2B-9635-6710-FBBD39639B44}"/>
                    </a:ext>
                  </a:extLst>
                </p:cNvPr>
                <p:cNvPicPr/>
                <p:nvPr/>
              </p:nvPicPr>
              <p:blipFill>
                <a:blip r:embed="rId227"/>
                <a:stretch>
                  <a:fillRect/>
                </a:stretch>
              </p:blipFill>
              <p:spPr>
                <a:xfrm>
                  <a:off x="5207600" y="4305040"/>
                  <a:ext cx="20520" cy="22680"/>
                </a:xfrm>
                <a:prstGeom prst="rect">
                  <a:avLst/>
                </a:prstGeom>
              </p:spPr>
            </p:pic>
          </mc:Fallback>
        </mc:AlternateContent>
        <mc:AlternateContent xmlns:mc="http://schemas.openxmlformats.org/markup-compatibility/2006" xmlns:p14="http://schemas.microsoft.com/office/powerpoint/2010/main">
          <mc:Choice Requires="p14">
            <p:contentPart p14:bwMode="auto" r:id="rId228">
              <p14:nvContentPartPr>
                <p14:cNvPr id="186" name="Ink 185">
                  <a:extLst>
                    <a:ext uri="{FF2B5EF4-FFF2-40B4-BE49-F238E27FC236}">
                      <a16:creationId xmlns:a16="http://schemas.microsoft.com/office/drawing/2014/main" id="{29C404A4-543D-3169-3CD9-2ACC99FD4119}"/>
                    </a:ext>
                  </a:extLst>
                </p14:cNvPr>
                <p14:cNvContentPartPr/>
                <p14:nvPr/>
              </p14:nvContentPartPr>
              <p14:xfrm>
                <a:off x="5202920" y="4369840"/>
                <a:ext cx="9000" cy="22680"/>
              </p14:xfrm>
            </p:contentPart>
          </mc:Choice>
          <mc:Fallback xmlns="">
            <p:pic>
              <p:nvPicPr>
                <p:cNvPr id="186" name="Ink 185">
                  <a:extLst>
                    <a:ext uri="{FF2B5EF4-FFF2-40B4-BE49-F238E27FC236}">
                      <a16:creationId xmlns:a16="http://schemas.microsoft.com/office/drawing/2014/main" id="{29C404A4-543D-3169-3CD9-2ACC99FD4119}"/>
                    </a:ext>
                  </a:extLst>
                </p:cNvPr>
                <p:cNvPicPr/>
                <p:nvPr/>
              </p:nvPicPr>
              <p:blipFill>
                <a:blip r:embed="rId229"/>
                <a:stretch>
                  <a:fillRect/>
                </a:stretch>
              </p:blipFill>
              <p:spPr>
                <a:xfrm>
                  <a:off x="5196800" y="4363720"/>
                  <a:ext cx="21240" cy="34920"/>
                </a:xfrm>
                <a:prstGeom prst="rect">
                  <a:avLst/>
                </a:prstGeom>
              </p:spPr>
            </p:pic>
          </mc:Fallback>
        </mc:AlternateContent>
        <mc:AlternateContent xmlns:mc="http://schemas.openxmlformats.org/markup-compatibility/2006" xmlns:p14="http://schemas.microsoft.com/office/powerpoint/2010/main">
          <mc:Choice Requires="p14">
            <p:contentPart p14:bwMode="auto" r:id="rId230">
              <p14:nvContentPartPr>
                <p14:cNvPr id="187" name="Ink 186">
                  <a:extLst>
                    <a:ext uri="{FF2B5EF4-FFF2-40B4-BE49-F238E27FC236}">
                      <a16:creationId xmlns:a16="http://schemas.microsoft.com/office/drawing/2014/main" id="{7470551E-C524-2564-92DA-DB583CDB4A93}"/>
                    </a:ext>
                  </a:extLst>
                </p14:cNvPr>
                <p14:cNvContentPartPr/>
                <p14:nvPr/>
              </p14:nvContentPartPr>
              <p14:xfrm>
                <a:off x="5198960" y="4369840"/>
                <a:ext cx="17640" cy="103680"/>
              </p14:xfrm>
            </p:contentPart>
          </mc:Choice>
          <mc:Fallback xmlns="">
            <p:pic>
              <p:nvPicPr>
                <p:cNvPr id="187" name="Ink 186">
                  <a:extLst>
                    <a:ext uri="{FF2B5EF4-FFF2-40B4-BE49-F238E27FC236}">
                      <a16:creationId xmlns:a16="http://schemas.microsoft.com/office/drawing/2014/main" id="{7470551E-C524-2564-92DA-DB583CDB4A93}"/>
                    </a:ext>
                  </a:extLst>
                </p:cNvPr>
                <p:cNvPicPr/>
                <p:nvPr/>
              </p:nvPicPr>
              <p:blipFill>
                <a:blip r:embed="rId231"/>
                <a:stretch>
                  <a:fillRect/>
                </a:stretch>
              </p:blipFill>
              <p:spPr>
                <a:xfrm>
                  <a:off x="5192840" y="4363720"/>
                  <a:ext cx="29880" cy="115920"/>
                </a:xfrm>
                <a:prstGeom prst="rect">
                  <a:avLst/>
                </a:prstGeom>
              </p:spPr>
            </p:pic>
          </mc:Fallback>
        </mc:AlternateContent>
        <mc:AlternateContent xmlns:mc="http://schemas.openxmlformats.org/markup-compatibility/2006" xmlns:p14="http://schemas.microsoft.com/office/powerpoint/2010/main">
          <mc:Choice Requires="p14">
            <p:contentPart p14:bwMode="auto" r:id="rId232">
              <p14:nvContentPartPr>
                <p14:cNvPr id="188" name="Ink 187">
                  <a:extLst>
                    <a:ext uri="{FF2B5EF4-FFF2-40B4-BE49-F238E27FC236}">
                      <a16:creationId xmlns:a16="http://schemas.microsoft.com/office/drawing/2014/main" id="{C4803D35-3340-2494-BA7B-B0C9A31F4909}"/>
                    </a:ext>
                  </a:extLst>
                </p14:cNvPr>
                <p14:cNvContentPartPr/>
                <p14:nvPr/>
              </p14:nvContentPartPr>
              <p14:xfrm>
                <a:off x="5198960" y="4516360"/>
                <a:ext cx="16920" cy="137880"/>
              </p14:xfrm>
            </p:contentPart>
          </mc:Choice>
          <mc:Fallback xmlns="">
            <p:pic>
              <p:nvPicPr>
                <p:cNvPr id="188" name="Ink 187">
                  <a:extLst>
                    <a:ext uri="{FF2B5EF4-FFF2-40B4-BE49-F238E27FC236}">
                      <a16:creationId xmlns:a16="http://schemas.microsoft.com/office/drawing/2014/main" id="{C4803D35-3340-2494-BA7B-B0C9A31F4909}"/>
                    </a:ext>
                  </a:extLst>
                </p:cNvPr>
                <p:cNvPicPr/>
                <p:nvPr/>
              </p:nvPicPr>
              <p:blipFill>
                <a:blip r:embed="rId233"/>
                <a:stretch>
                  <a:fillRect/>
                </a:stretch>
              </p:blipFill>
              <p:spPr>
                <a:xfrm>
                  <a:off x="5192840" y="4510240"/>
                  <a:ext cx="29160" cy="150120"/>
                </a:xfrm>
                <a:prstGeom prst="rect">
                  <a:avLst/>
                </a:prstGeom>
              </p:spPr>
            </p:pic>
          </mc:Fallback>
        </mc:AlternateContent>
        <mc:AlternateContent xmlns:mc="http://schemas.openxmlformats.org/markup-compatibility/2006" xmlns:p14="http://schemas.microsoft.com/office/powerpoint/2010/main">
          <mc:Choice Requires="p14">
            <p:contentPart p14:bwMode="auto" r:id="rId234">
              <p14:nvContentPartPr>
                <p14:cNvPr id="196" name="Ink 195">
                  <a:extLst>
                    <a:ext uri="{FF2B5EF4-FFF2-40B4-BE49-F238E27FC236}">
                      <a16:creationId xmlns:a16="http://schemas.microsoft.com/office/drawing/2014/main" id="{A9476F78-DDE2-5A1D-58B2-7E85E7995942}"/>
                    </a:ext>
                  </a:extLst>
                </p14:cNvPr>
                <p14:cNvContentPartPr/>
                <p14:nvPr/>
              </p14:nvContentPartPr>
              <p14:xfrm>
                <a:off x="6260960" y="4212880"/>
                <a:ext cx="9000" cy="70920"/>
              </p14:xfrm>
            </p:contentPart>
          </mc:Choice>
          <mc:Fallback xmlns="">
            <p:pic>
              <p:nvPicPr>
                <p:cNvPr id="196" name="Ink 195">
                  <a:extLst>
                    <a:ext uri="{FF2B5EF4-FFF2-40B4-BE49-F238E27FC236}">
                      <a16:creationId xmlns:a16="http://schemas.microsoft.com/office/drawing/2014/main" id="{A9476F78-DDE2-5A1D-58B2-7E85E7995942}"/>
                    </a:ext>
                  </a:extLst>
                </p:cNvPr>
                <p:cNvPicPr/>
                <p:nvPr/>
              </p:nvPicPr>
              <p:blipFill>
                <a:blip r:embed="rId235"/>
                <a:stretch>
                  <a:fillRect/>
                </a:stretch>
              </p:blipFill>
              <p:spPr>
                <a:xfrm>
                  <a:off x="6254840" y="4206760"/>
                  <a:ext cx="21240" cy="83160"/>
                </a:xfrm>
                <a:prstGeom prst="rect">
                  <a:avLst/>
                </a:prstGeom>
              </p:spPr>
            </p:pic>
          </mc:Fallback>
        </mc:AlternateContent>
        <mc:AlternateContent xmlns:mc="http://schemas.openxmlformats.org/markup-compatibility/2006" xmlns:p14="http://schemas.microsoft.com/office/powerpoint/2010/main">
          <mc:Choice Requires="p14">
            <p:contentPart p14:bwMode="auto" r:id="rId236">
              <p14:nvContentPartPr>
                <p14:cNvPr id="197" name="Ink 196">
                  <a:extLst>
                    <a:ext uri="{FF2B5EF4-FFF2-40B4-BE49-F238E27FC236}">
                      <a16:creationId xmlns:a16="http://schemas.microsoft.com/office/drawing/2014/main" id="{40ECED01-410A-3F99-FF37-15024B986339}"/>
                    </a:ext>
                  </a:extLst>
                </p14:cNvPr>
                <p14:cNvContentPartPr/>
                <p14:nvPr/>
              </p14:nvContentPartPr>
              <p14:xfrm>
                <a:off x="6249080" y="4331680"/>
                <a:ext cx="25200" cy="80640"/>
              </p14:xfrm>
            </p:contentPart>
          </mc:Choice>
          <mc:Fallback xmlns="">
            <p:pic>
              <p:nvPicPr>
                <p:cNvPr id="197" name="Ink 196">
                  <a:extLst>
                    <a:ext uri="{FF2B5EF4-FFF2-40B4-BE49-F238E27FC236}">
                      <a16:creationId xmlns:a16="http://schemas.microsoft.com/office/drawing/2014/main" id="{40ECED01-410A-3F99-FF37-15024B986339}"/>
                    </a:ext>
                  </a:extLst>
                </p:cNvPr>
                <p:cNvPicPr/>
                <p:nvPr/>
              </p:nvPicPr>
              <p:blipFill>
                <a:blip r:embed="rId237"/>
                <a:stretch>
                  <a:fillRect/>
                </a:stretch>
              </p:blipFill>
              <p:spPr>
                <a:xfrm>
                  <a:off x="6242960" y="4325560"/>
                  <a:ext cx="37440" cy="92880"/>
                </a:xfrm>
                <a:prstGeom prst="rect">
                  <a:avLst/>
                </a:prstGeom>
              </p:spPr>
            </p:pic>
          </mc:Fallback>
        </mc:AlternateContent>
        <mc:AlternateContent xmlns:mc="http://schemas.openxmlformats.org/markup-compatibility/2006" xmlns:p14="http://schemas.microsoft.com/office/powerpoint/2010/main">
          <mc:Choice Requires="p14">
            <p:contentPart p14:bwMode="auto" r:id="rId238">
              <p14:nvContentPartPr>
                <p14:cNvPr id="198" name="Ink 197">
                  <a:extLst>
                    <a:ext uri="{FF2B5EF4-FFF2-40B4-BE49-F238E27FC236}">
                      <a16:creationId xmlns:a16="http://schemas.microsoft.com/office/drawing/2014/main" id="{6F586BA1-BE8B-66F6-2F5E-8B95E01613F7}"/>
                    </a:ext>
                  </a:extLst>
                </p14:cNvPr>
                <p14:cNvContentPartPr/>
                <p14:nvPr/>
              </p14:nvContentPartPr>
              <p14:xfrm>
                <a:off x="6233240" y="4455880"/>
                <a:ext cx="16920" cy="30960"/>
              </p14:xfrm>
            </p:contentPart>
          </mc:Choice>
          <mc:Fallback xmlns="">
            <p:pic>
              <p:nvPicPr>
                <p:cNvPr id="198" name="Ink 197">
                  <a:extLst>
                    <a:ext uri="{FF2B5EF4-FFF2-40B4-BE49-F238E27FC236}">
                      <a16:creationId xmlns:a16="http://schemas.microsoft.com/office/drawing/2014/main" id="{6F586BA1-BE8B-66F6-2F5E-8B95E01613F7}"/>
                    </a:ext>
                  </a:extLst>
                </p:cNvPr>
                <p:cNvPicPr/>
                <p:nvPr/>
              </p:nvPicPr>
              <p:blipFill>
                <a:blip r:embed="rId239"/>
                <a:stretch>
                  <a:fillRect/>
                </a:stretch>
              </p:blipFill>
              <p:spPr>
                <a:xfrm>
                  <a:off x="6227120" y="4449760"/>
                  <a:ext cx="2916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240">
              <p14:nvContentPartPr>
                <p14:cNvPr id="199" name="Ink 198">
                  <a:extLst>
                    <a:ext uri="{FF2B5EF4-FFF2-40B4-BE49-F238E27FC236}">
                      <a16:creationId xmlns:a16="http://schemas.microsoft.com/office/drawing/2014/main" id="{1042BF22-1BE7-22FB-950E-D9F852616294}"/>
                    </a:ext>
                  </a:extLst>
                </p14:cNvPr>
                <p14:cNvContentPartPr/>
                <p14:nvPr/>
              </p14:nvContentPartPr>
              <p14:xfrm>
                <a:off x="6261680" y="4541560"/>
                <a:ext cx="14040" cy="54000"/>
              </p14:xfrm>
            </p:contentPart>
          </mc:Choice>
          <mc:Fallback xmlns="">
            <p:pic>
              <p:nvPicPr>
                <p:cNvPr id="199" name="Ink 198">
                  <a:extLst>
                    <a:ext uri="{FF2B5EF4-FFF2-40B4-BE49-F238E27FC236}">
                      <a16:creationId xmlns:a16="http://schemas.microsoft.com/office/drawing/2014/main" id="{1042BF22-1BE7-22FB-950E-D9F852616294}"/>
                    </a:ext>
                  </a:extLst>
                </p:cNvPr>
                <p:cNvPicPr/>
                <p:nvPr/>
              </p:nvPicPr>
              <p:blipFill>
                <a:blip r:embed="rId241"/>
                <a:stretch>
                  <a:fillRect/>
                </a:stretch>
              </p:blipFill>
              <p:spPr>
                <a:xfrm>
                  <a:off x="6255560" y="4535440"/>
                  <a:ext cx="26280" cy="66240"/>
                </a:xfrm>
                <a:prstGeom prst="rect">
                  <a:avLst/>
                </a:prstGeom>
              </p:spPr>
            </p:pic>
          </mc:Fallback>
        </mc:AlternateContent>
        <mc:AlternateContent xmlns:mc="http://schemas.openxmlformats.org/markup-compatibility/2006" xmlns:p14="http://schemas.microsoft.com/office/powerpoint/2010/main">
          <mc:Choice Requires="p14">
            <p:contentPart p14:bwMode="auto" r:id="rId242">
              <p14:nvContentPartPr>
                <p14:cNvPr id="200" name="Ink 199">
                  <a:extLst>
                    <a:ext uri="{FF2B5EF4-FFF2-40B4-BE49-F238E27FC236}">
                      <a16:creationId xmlns:a16="http://schemas.microsoft.com/office/drawing/2014/main" id="{E723D65F-5F37-5FC2-DADC-82347BE1C96A}"/>
                    </a:ext>
                  </a:extLst>
                </p14:cNvPr>
                <p14:cNvContentPartPr/>
                <p14:nvPr/>
              </p14:nvContentPartPr>
              <p14:xfrm>
                <a:off x="6257000" y="4614280"/>
                <a:ext cx="18720" cy="25560"/>
              </p14:xfrm>
            </p:contentPart>
          </mc:Choice>
          <mc:Fallback xmlns="">
            <p:pic>
              <p:nvPicPr>
                <p:cNvPr id="200" name="Ink 199">
                  <a:extLst>
                    <a:ext uri="{FF2B5EF4-FFF2-40B4-BE49-F238E27FC236}">
                      <a16:creationId xmlns:a16="http://schemas.microsoft.com/office/drawing/2014/main" id="{E723D65F-5F37-5FC2-DADC-82347BE1C96A}"/>
                    </a:ext>
                  </a:extLst>
                </p:cNvPr>
                <p:cNvPicPr/>
                <p:nvPr/>
              </p:nvPicPr>
              <p:blipFill>
                <a:blip r:embed="rId243"/>
                <a:stretch>
                  <a:fillRect/>
                </a:stretch>
              </p:blipFill>
              <p:spPr>
                <a:xfrm>
                  <a:off x="6250880" y="4608160"/>
                  <a:ext cx="30960" cy="37800"/>
                </a:xfrm>
                <a:prstGeom prst="rect">
                  <a:avLst/>
                </a:prstGeom>
              </p:spPr>
            </p:pic>
          </mc:Fallback>
        </mc:AlternateContent>
        <mc:AlternateContent xmlns:mc="http://schemas.openxmlformats.org/markup-compatibility/2006" xmlns:p14="http://schemas.microsoft.com/office/powerpoint/2010/main">
          <mc:Choice Requires="p14">
            <p:contentPart p14:bwMode="auto" r:id="rId244">
              <p14:nvContentPartPr>
                <p14:cNvPr id="31" name="Ink 30">
                  <a:extLst>
                    <a:ext uri="{FF2B5EF4-FFF2-40B4-BE49-F238E27FC236}">
                      <a16:creationId xmlns:a16="http://schemas.microsoft.com/office/drawing/2014/main" id="{3C49068F-6853-5DD5-275D-C35E8700FB2D}"/>
                    </a:ext>
                  </a:extLst>
                </p14:cNvPr>
                <p14:cNvContentPartPr/>
                <p14:nvPr/>
              </p14:nvContentPartPr>
              <p14:xfrm>
                <a:off x="5215520" y="3975640"/>
                <a:ext cx="41040" cy="37440"/>
              </p14:xfrm>
            </p:contentPart>
          </mc:Choice>
          <mc:Fallback xmlns="">
            <p:pic>
              <p:nvPicPr>
                <p:cNvPr id="31" name="Ink 30">
                  <a:extLst>
                    <a:ext uri="{FF2B5EF4-FFF2-40B4-BE49-F238E27FC236}">
                      <a16:creationId xmlns:a16="http://schemas.microsoft.com/office/drawing/2014/main" id="{3C49068F-6853-5DD5-275D-C35E8700FB2D}"/>
                    </a:ext>
                  </a:extLst>
                </p:cNvPr>
                <p:cNvPicPr/>
                <p:nvPr/>
              </p:nvPicPr>
              <p:blipFill>
                <a:blip r:embed="rId245"/>
                <a:stretch>
                  <a:fillRect/>
                </a:stretch>
              </p:blipFill>
              <p:spPr>
                <a:xfrm>
                  <a:off x="5209400" y="3969520"/>
                  <a:ext cx="53280" cy="49680"/>
                </a:xfrm>
                <a:prstGeom prst="rect">
                  <a:avLst/>
                </a:prstGeom>
              </p:spPr>
            </p:pic>
          </mc:Fallback>
        </mc:AlternateContent>
        <mc:AlternateContent xmlns:mc="http://schemas.openxmlformats.org/markup-compatibility/2006" xmlns:p14="http://schemas.microsoft.com/office/powerpoint/2010/main">
          <mc:Choice Requires="p14">
            <p:contentPart p14:bwMode="auto" r:id="rId246">
              <p14:nvContentPartPr>
                <p14:cNvPr id="32" name="Ink 31">
                  <a:extLst>
                    <a:ext uri="{FF2B5EF4-FFF2-40B4-BE49-F238E27FC236}">
                      <a16:creationId xmlns:a16="http://schemas.microsoft.com/office/drawing/2014/main" id="{61E58713-C616-C0F1-A780-112E51A3B1FD}"/>
                    </a:ext>
                  </a:extLst>
                </p14:cNvPr>
                <p14:cNvContentPartPr/>
                <p14:nvPr/>
              </p14:nvContentPartPr>
              <p14:xfrm>
                <a:off x="5246840" y="3817960"/>
                <a:ext cx="252000" cy="174960"/>
              </p14:xfrm>
            </p:contentPart>
          </mc:Choice>
          <mc:Fallback xmlns="">
            <p:pic>
              <p:nvPicPr>
                <p:cNvPr id="32" name="Ink 31">
                  <a:extLst>
                    <a:ext uri="{FF2B5EF4-FFF2-40B4-BE49-F238E27FC236}">
                      <a16:creationId xmlns:a16="http://schemas.microsoft.com/office/drawing/2014/main" id="{61E58713-C616-C0F1-A780-112E51A3B1FD}"/>
                    </a:ext>
                  </a:extLst>
                </p:cNvPr>
                <p:cNvPicPr/>
                <p:nvPr/>
              </p:nvPicPr>
              <p:blipFill>
                <a:blip r:embed="rId247"/>
                <a:stretch>
                  <a:fillRect/>
                </a:stretch>
              </p:blipFill>
              <p:spPr>
                <a:xfrm>
                  <a:off x="5240720" y="3811840"/>
                  <a:ext cx="264240" cy="187200"/>
                </a:xfrm>
                <a:prstGeom prst="rect">
                  <a:avLst/>
                </a:prstGeom>
              </p:spPr>
            </p:pic>
          </mc:Fallback>
        </mc:AlternateContent>
        <mc:AlternateContent xmlns:mc="http://schemas.openxmlformats.org/markup-compatibility/2006" xmlns:p14="http://schemas.microsoft.com/office/powerpoint/2010/main">
          <mc:Choice Requires="p14">
            <p:contentPart p14:bwMode="auto" r:id="rId248">
              <p14:nvContentPartPr>
                <p14:cNvPr id="216" name="Ink 215">
                  <a:extLst>
                    <a:ext uri="{FF2B5EF4-FFF2-40B4-BE49-F238E27FC236}">
                      <a16:creationId xmlns:a16="http://schemas.microsoft.com/office/drawing/2014/main" id="{2937758C-6511-7EBC-67B4-B86001D1B5C2}"/>
                    </a:ext>
                  </a:extLst>
                </p14:cNvPr>
                <p14:cNvContentPartPr/>
                <p14:nvPr/>
              </p14:nvContentPartPr>
              <p14:xfrm>
                <a:off x="5514320" y="3708880"/>
                <a:ext cx="48600" cy="27720"/>
              </p14:xfrm>
            </p:contentPart>
          </mc:Choice>
          <mc:Fallback xmlns="">
            <p:pic>
              <p:nvPicPr>
                <p:cNvPr id="216" name="Ink 215">
                  <a:extLst>
                    <a:ext uri="{FF2B5EF4-FFF2-40B4-BE49-F238E27FC236}">
                      <a16:creationId xmlns:a16="http://schemas.microsoft.com/office/drawing/2014/main" id="{2937758C-6511-7EBC-67B4-B86001D1B5C2}"/>
                    </a:ext>
                  </a:extLst>
                </p:cNvPr>
                <p:cNvPicPr/>
                <p:nvPr/>
              </p:nvPicPr>
              <p:blipFill>
                <a:blip r:embed="rId249"/>
                <a:stretch>
                  <a:fillRect/>
                </a:stretch>
              </p:blipFill>
              <p:spPr>
                <a:xfrm>
                  <a:off x="5508200" y="3702760"/>
                  <a:ext cx="60840" cy="39960"/>
                </a:xfrm>
                <a:prstGeom prst="rect">
                  <a:avLst/>
                </a:prstGeom>
              </p:spPr>
            </p:pic>
          </mc:Fallback>
        </mc:AlternateContent>
        <mc:AlternateContent xmlns:mc="http://schemas.openxmlformats.org/markup-compatibility/2006" xmlns:p14="http://schemas.microsoft.com/office/powerpoint/2010/main">
          <mc:Choice Requires="p14">
            <p:contentPart p14:bwMode="auto" r:id="rId250">
              <p14:nvContentPartPr>
                <p14:cNvPr id="217" name="Ink 216">
                  <a:extLst>
                    <a:ext uri="{FF2B5EF4-FFF2-40B4-BE49-F238E27FC236}">
                      <a16:creationId xmlns:a16="http://schemas.microsoft.com/office/drawing/2014/main" id="{81AA8967-FEA8-623A-38D6-BD77CBCD7D22}"/>
                    </a:ext>
                  </a:extLst>
                </p14:cNvPr>
                <p14:cNvContentPartPr/>
                <p14:nvPr/>
              </p14:nvContentPartPr>
              <p14:xfrm>
                <a:off x="5751560" y="3557680"/>
                <a:ext cx="6120" cy="8640"/>
              </p14:xfrm>
            </p:contentPart>
          </mc:Choice>
          <mc:Fallback xmlns="">
            <p:pic>
              <p:nvPicPr>
                <p:cNvPr id="217" name="Ink 216">
                  <a:extLst>
                    <a:ext uri="{FF2B5EF4-FFF2-40B4-BE49-F238E27FC236}">
                      <a16:creationId xmlns:a16="http://schemas.microsoft.com/office/drawing/2014/main" id="{81AA8967-FEA8-623A-38D6-BD77CBCD7D22}"/>
                    </a:ext>
                  </a:extLst>
                </p:cNvPr>
                <p:cNvPicPr/>
                <p:nvPr/>
              </p:nvPicPr>
              <p:blipFill>
                <a:blip r:embed="rId251"/>
                <a:stretch>
                  <a:fillRect/>
                </a:stretch>
              </p:blipFill>
              <p:spPr>
                <a:xfrm>
                  <a:off x="5745440" y="3551560"/>
                  <a:ext cx="18360" cy="20880"/>
                </a:xfrm>
                <a:prstGeom prst="rect">
                  <a:avLst/>
                </a:prstGeom>
              </p:spPr>
            </p:pic>
          </mc:Fallback>
        </mc:AlternateContent>
        <mc:AlternateContent xmlns:mc="http://schemas.openxmlformats.org/markup-compatibility/2006" xmlns:p14="http://schemas.microsoft.com/office/powerpoint/2010/main">
          <mc:Choice Requires="p14">
            <p:contentPart p14:bwMode="auto" r:id="rId252">
              <p14:nvContentPartPr>
                <p14:cNvPr id="218" name="Ink 217">
                  <a:extLst>
                    <a:ext uri="{FF2B5EF4-FFF2-40B4-BE49-F238E27FC236}">
                      <a16:creationId xmlns:a16="http://schemas.microsoft.com/office/drawing/2014/main" id="{D28FB464-8289-E6E9-F6E1-FCEA7074FEA7}"/>
                    </a:ext>
                  </a:extLst>
                </p14:cNvPr>
                <p14:cNvContentPartPr/>
                <p14:nvPr/>
              </p14:nvContentPartPr>
              <p14:xfrm>
                <a:off x="5751560" y="3561640"/>
                <a:ext cx="360" cy="360"/>
              </p14:xfrm>
            </p:contentPart>
          </mc:Choice>
          <mc:Fallback xmlns="">
            <p:pic>
              <p:nvPicPr>
                <p:cNvPr id="218" name="Ink 217">
                  <a:extLst>
                    <a:ext uri="{FF2B5EF4-FFF2-40B4-BE49-F238E27FC236}">
                      <a16:creationId xmlns:a16="http://schemas.microsoft.com/office/drawing/2014/main" id="{D28FB464-8289-E6E9-F6E1-FCEA7074FEA7}"/>
                    </a:ext>
                  </a:extLst>
                </p:cNvPr>
                <p:cNvPicPr/>
                <p:nvPr/>
              </p:nvPicPr>
              <p:blipFill>
                <a:blip r:embed="rId39"/>
                <a:stretch>
                  <a:fillRect/>
                </a:stretch>
              </p:blipFill>
              <p:spPr>
                <a:xfrm>
                  <a:off x="5745440" y="355552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53">
              <p14:nvContentPartPr>
                <p14:cNvPr id="219" name="Ink 218">
                  <a:extLst>
                    <a:ext uri="{FF2B5EF4-FFF2-40B4-BE49-F238E27FC236}">
                      <a16:creationId xmlns:a16="http://schemas.microsoft.com/office/drawing/2014/main" id="{E04AE143-C50C-D6EC-9319-D35C8BAF2D6C}"/>
                    </a:ext>
                  </a:extLst>
                </p14:cNvPr>
                <p14:cNvContentPartPr/>
                <p14:nvPr/>
              </p14:nvContentPartPr>
              <p14:xfrm>
                <a:off x="5751560" y="3561640"/>
                <a:ext cx="360" cy="360"/>
              </p14:xfrm>
            </p:contentPart>
          </mc:Choice>
          <mc:Fallback xmlns="">
            <p:pic>
              <p:nvPicPr>
                <p:cNvPr id="219" name="Ink 218">
                  <a:extLst>
                    <a:ext uri="{FF2B5EF4-FFF2-40B4-BE49-F238E27FC236}">
                      <a16:creationId xmlns:a16="http://schemas.microsoft.com/office/drawing/2014/main" id="{E04AE143-C50C-D6EC-9319-D35C8BAF2D6C}"/>
                    </a:ext>
                  </a:extLst>
                </p:cNvPr>
                <p:cNvPicPr/>
                <p:nvPr/>
              </p:nvPicPr>
              <p:blipFill>
                <a:blip r:embed="rId39"/>
                <a:stretch>
                  <a:fillRect/>
                </a:stretch>
              </p:blipFill>
              <p:spPr>
                <a:xfrm>
                  <a:off x="5745440" y="355552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54">
              <p14:nvContentPartPr>
                <p14:cNvPr id="220" name="Ink 219">
                  <a:extLst>
                    <a:ext uri="{FF2B5EF4-FFF2-40B4-BE49-F238E27FC236}">
                      <a16:creationId xmlns:a16="http://schemas.microsoft.com/office/drawing/2014/main" id="{12488847-964A-147E-7AC5-090464A29768}"/>
                    </a:ext>
                  </a:extLst>
                </p14:cNvPr>
                <p14:cNvContentPartPr/>
                <p14:nvPr/>
              </p14:nvContentPartPr>
              <p14:xfrm>
                <a:off x="5519360" y="3502960"/>
                <a:ext cx="250200" cy="95400"/>
              </p14:xfrm>
            </p:contentPart>
          </mc:Choice>
          <mc:Fallback xmlns="">
            <p:pic>
              <p:nvPicPr>
                <p:cNvPr id="220" name="Ink 219">
                  <a:extLst>
                    <a:ext uri="{FF2B5EF4-FFF2-40B4-BE49-F238E27FC236}">
                      <a16:creationId xmlns:a16="http://schemas.microsoft.com/office/drawing/2014/main" id="{12488847-964A-147E-7AC5-090464A29768}"/>
                    </a:ext>
                  </a:extLst>
                </p:cNvPr>
                <p:cNvPicPr/>
                <p:nvPr/>
              </p:nvPicPr>
              <p:blipFill>
                <a:blip r:embed="rId255"/>
                <a:stretch>
                  <a:fillRect/>
                </a:stretch>
              </p:blipFill>
              <p:spPr>
                <a:xfrm>
                  <a:off x="5513240" y="3496840"/>
                  <a:ext cx="262440" cy="107640"/>
                </a:xfrm>
                <a:prstGeom prst="rect">
                  <a:avLst/>
                </a:prstGeom>
              </p:spPr>
            </p:pic>
          </mc:Fallback>
        </mc:AlternateContent>
        <mc:AlternateContent xmlns:mc="http://schemas.openxmlformats.org/markup-compatibility/2006" xmlns:p14="http://schemas.microsoft.com/office/powerpoint/2010/main">
          <mc:Choice Requires="p14">
            <p:contentPart p14:bwMode="auto" r:id="rId256">
              <p14:nvContentPartPr>
                <p14:cNvPr id="221" name="Ink 220">
                  <a:extLst>
                    <a:ext uri="{FF2B5EF4-FFF2-40B4-BE49-F238E27FC236}">
                      <a16:creationId xmlns:a16="http://schemas.microsoft.com/office/drawing/2014/main" id="{418F8283-5C6F-55BF-A5CE-76A3EC67EF31}"/>
                    </a:ext>
                  </a:extLst>
                </p14:cNvPr>
                <p14:cNvContentPartPr/>
                <p14:nvPr/>
              </p14:nvContentPartPr>
              <p14:xfrm>
                <a:off x="5939120" y="3325840"/>
                <a:ext cx="48600" cy="22680"/>
              </p14:xfrm>
            </p:contentPart>
          </mc:Choice>
          <mc:Fallback xmlns="">
            <p:pic>
              <p:nvPicPr>
                <p:cNvPr id="221" name="Ink 220">
                  <a:extLst>
                    <a:ext uri="{FF2B5EF4-FFF2-40B4-BE49-F238E27FC236}">
                      <a16:creationId xmlns:a16="http://schemas.microsoft.com/office/drawing/2014/main" id="{418F8283-5C6F-55BF-A5CE-76A3EC67EF31}"/>
                    </a:ext>
                  </a:extLst>
                </p:cNvPr>
                <p:cNvPicPr/>
                <p:nvPr/>
              </p:nvPicPr>
              <p:blipFill>
                <a:blip r:embed="rId257"/>
                <a:stretch>
                  <a:fillRect/>
                </a:stretch>
              </p:blipFill>
              <p:spPr>
                <a:xfrm>
                  <a:off x="5933000" y="3319720"/>
                  <a:ext cx="60840" cy="34920"/>
                </a:xfrm>
                <a:prstGeom prst="rect">
                  <a:avLst/>
                </a:prstGeom>
              </p:spPr>
            </p:pic>
          </mc:Fallback>
        </mc:AlternateContent>
        <mc:AlternateContent xmlns:mc="http://schemas.openxmlformats.org/markup-compatibility/2006" xmlns:p14="http://schemas.microsoft.com/office/powerpoint/2010/main">
          <mc:Choice Requires="p14">
            <p:contentPart p14:bwMode="auto" r:id="rId258">
              <p14:nvContentPartPr>
                <p14:cNvPr id="224" name="Ink 223">
                  <a:extLst>
                    <a:ext uri="{FF2B5EF4-FFF2-40B4-BE49-F238E27FC236}">
                      <a16:creationId xmlns:a16="http://schemas.microsoft.com/office/drawing/2014/main" id="{01191CDE-8246-99D4-52E3-16238231F0E6}"/>
                    </a:ext>
                  </a:extLst>
                </p14:cNvPr>
                <p14:cNvContentPartPr/>
                <p14:nvPr/>
              </p14:nvContentPartPr>
              <p14:xfrm>
                <a:off x="5535920" y="3390640"/>
                <a:ext cx="43920" cy="57600"/>
              </p14:xfrm>
            </p:contentPart>
          </mc:Choice>
          <mc:Fallback xmlns="">
            <p:pic>
              <p:nvPicPr>
                <p:cNvPr id="224" name="Ink 223">
                  <a:extLst>
                    <a:ext uri="{FF2B5EF4-FFF2-40B4-BE49-F238E27FC236}">
                      <a16:creationId xmlns:a16="http://schemas.microsoft.com/office/drawing/2014/main" id="{01191CDE-8246-99D4-52E3-16238231F0E6}"/>
                    </a:ext>
                  </a:extLst>
                </p:cNvPr>
                <p:cNvPicPr/>
                <p:nvPr/>
              </p:nvPicPr>
              <p:blipFill>
                <a:blip r:embed="rId259"/>
                <a:stretch>
                  <a:fillRect/>
                </a:stretch>
              </p:blipFill>
              <p:spPr>
                <a:xfrm>
                  <a:off x="5529800" y="3384520"/>
                  <a:ext cx="56160" cy="69840"/>
                </a:xfrm>
                <a:prstGeom prst="rect">
                  <a:avLst/>
                </a:prstGeom>
              </p:spPr>
            </p:pic>
          </mc:Fallback>
        </mc:AlternateContent>
        <mc:AlternateContent xmlns:mc="http://schemas.openxmlformats.org/markup-compatibility/2006" xmlns:p14="http://schemas.microsoft.com/office/powerpoint/2010/main">
          <mc:Choice Requires="p14">
            <p:contentPart p14:bwMode="auto" r:id="rId260">
              <p14:nvContentPartPr>
                <p14:cNvPr id="225" name="Ink 224">
                  <a:extLst>
                    <a:ext uri="{FF2B5EF4-FFF2-40B4-BE49-F238E27FC236}">
                      <a16:creationId xmlns:a16="http://schemas.microsoft.com/office/drawing/2014/main" id="{88EE8068-56BF-68D1-510F-144D9C2883B3}"/>
                    </a:ext>
                  </a:extLst>
                </p14:cNvPr>
                <p14:cNvContentPartPr/>
                <p14:nvPr/>
              </p14:nvContentPartPr>
              <p14:xfrm>
                <a:off x="5534480" y="3309640"/>
                <a:ext cx="76680" cy="84240"/>
              </p14:xfrm>
            </p:contentPart>
          </mc:Choice>
          <mc:Fallback xmlns="">
            <p:pic>
              <p:nvPicPr>
                <p:cNvPr id="225" name="Ink 224">
                  <a:extLst>
                    <a:ext uri="{FF2B5EF4-FFF2-40B4-BE49-F238E27FC236}">
                      <a16:creationId xmlns:a16="http://schemas.microsoft.com/office/drawing/2014/main" id="{88EE8068-56BF-68D1-510F-144D9C2883B3}"/>
                    </a:ext>
                  </a:extLst>
                </p:cNvPr>
                <p:cNvPicPr/>
                <p:nvPr/>
              </p:nvPicPr>
              <p:blipFill>
                <a:blip r:embed="rId261"/>
                <a:stretch>
                  <a:fillRect/>
                </a:stretch>
              </p:blipFill>
              <p:spPr>
                <a:xfrm>
                  <a:off x="5528360" y="3303520"/>
                  <a:ext cx="88920" cy="96480"/>
                </a:xfrm>
                <a:prstGeom prst="rect">
                  <a:avLst/>
                </a:prstGeom>
              </p:spPr>
            </p:pic>
          </mc:Fallback>
        </mc:AlternateContent>
        <mc:AlternateContent xmlns:mc="http://schemas.openxmlformats.org/markup-compatibility/2006" xmlns:p14="http://schemas.microsoft.com/office/powerpoint/2010/main">
          <mc:Choice Requires="p14">
            <p:contentPart p14:bwMode="auto" r:id="rId262">
              <p14:nvContentPartPr>
                <p14:cNvPr id="232" name="Ink 231">
                  <a:extLst>
                    <a:ext uri="{FF2B5EF4-FFF2-40B4-BE49-F238E27FC236}">
                      <a16:creationId xmlns:a16="http://schemas.microsoft.com/office/drawing/2014/main" id="{926BE247-820A-9066-BE8E-4F4833833842}"/>
                    </a:ext>
                  </a:extLst>
                </p14:cNvPr>
                <p14:cNvContentPartPr/>
                <p14:nvPr/>
              </p14:nvContentPartPr>
              <p14:xfrm>
                <a:off x="5528000" y="3362560"/>
                <a:ext cx="8280" cy="19800"/>
              </p14:xfrm>
            </p:contentPart>
          </mc:Choice>
          <mc:Fallback xmlns="">
            <p:pic>
              <p:nvPicPr>
                <p:cNvPr id="232" name="Ink 231">
                  <a:extLst>
                    <a:ext uri="{FF2B5EF4-FFF2-40B4-BE49-F238E27FC236}">
                      <a16:creationId xmlns:a16="http://schemas.microsoft.com/office/drawing/2014/main" id="{926BE247-820A-9066-BE8E-4F4833833842}"/>
                    </a:ext>
                  </a:extLst>
                </p:cNvPr>
                <p:cNvPicPr/>
                <p:nvPr/>
              </p:nvPicPr>
              <p:blipFill>
                <a:blip r:embed="rId263"/>
                <a:stretch>
                  <a:fillRect/>
                </a:stretch>
              </p:blipFill>
              <p:spPr>
                <a:xfrm>
                  <a:off x="5521880" y="3356440"/>
                  <a:ext cx="20520" cy="320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64">
            <p14:nvContentPartPr>
              <p14:cNvPr id="235" name="Ink 234">
                <a:extLst>
                  <a:ext uri="{FF2B5EF4-FFF2-40B4-BE49-F238E27FC236}">
                    <a16:creationId xmlns:a16="http://schemas.microsoft.com/office/drawing/2014/main" id="{DB69E1EF-9F7A-E31F-2602-FAC019517908}"/>
                  </a:ext>
                </a:extLst>
              </p14:cNvPr>
              <p14:cNvContentPartPr/>
              <p14:nvPr/>
            </p14:nvContentPartPr>
            <p14:xfrm>
              <a:off x="5533760" y="3375880"/>
              <a:ext cx="12240" cy="633600"/>
            </p14:xfrm>
          </p:contentPart>
        </mc:Choice>
        <mc:Fallback xmlns="">
          <p:pic>
            <p:nvPicPr>
              <p:cNvPr id="235" name="Ink 234">
                <a:extLst>
                  <a:ext uri="{FF2B5EF4-FFF2-40B4-BE49-F238E27FC236}">
                    <a16:creationId xmlns:a16="http://schemas.microsoft.com/office/drawing/2014/main" id="{DB69E1EF-9F7A-E31F-2602-FAC019517908}"/>
                  </a:ext>
                </a:extLst>
              </p:cNvPr>
              <p:cNvPicPr/>
              <p:nvPr/>
            </p:nvPicPr>
            <p:blipFill>
              <a:blip r:embed="rId265"/>
              <a:stretch>
                <a:fillRect/>
              </a:stretch>
            </p:blipFill>
            <p:spPr>
              <a:xfrm>
                <a:off x="5527640" y="3369760"/>
                <a:ext cx="24480" cy="645840"/>
              </a:xfrm>
              <a:prstGeom prst="rect">
                <a:avLst/>
              </a:prstGeom>
            </p:spPr>
          </p:pic>
        </mc:Fallback>
      </mc:AlternateContent>
      <p:grpSp>
        <p:nvGrpSpPr>
          <p:cNvPr id="244" name="Group 243">
            <a:extLst>
              <a:ext uri="{FF2B5EF4-FFF2-40B4-BE49-F238E27FC236}">
                <a16:creationId xmlns:a16="http://schemas.microsoft.com/office/drawing/2014/main" id="{35AB6D2E-3D02-2DAA-3BF7-0BBBEA659849}"/>
              </a:ext>
            </a:extLst>
          </p:cNvPr>
          <p:cNvGrpSpPr/>
          <p:nvPr/>
        </p:nvGrpSpPr>
        <p:grpSpPr>
          <a:xfrm>
            <a:off x="5403080" y="4848640"/>
            <a:ext cx="479880" cy="378720"/>
            <a:chOff x="5403080" y="4848640"/>
            <a:chExt cx="479880" cy="378720"/>
          </a:xfrm>
        </p:grpSpPr>
        <mc:AlternateContent xmlns:mc="http://schemas.openxmlformats.org/markup-compatibility/2006" xmlns:p14="http://schemas.microsoft.com/office/powerpoint/2010/main">
          <mc:Choice Requires="p14">
            <p:contentPart p14:bwMode="auto" r:id="rId266">
              <p14:nvContentPartPr>
                <p14:cNvPr id="236" name="Ink 235">
                  <a:extLst>
                    <a:ext uri="{FF2B5EF4-FFF2-40B4-BE49-F238E27FC236}">
                      <a16:creationId xmlns:a16="http://schemas.microsoft.com/office/drawing/2014/main" id="{91ABED33-E32D-E512-B012-CFBF9C420CBD}"/>
                    </a:ext>
                  </a:extLst>
                </p14:cNvPr>
                <p14:cNvContentPartPr/>
                <p14:nvPr/>
              </p14:nvContentPartPr>
              <p14:xfrm>
                <a:off x="5463560" y="4916320"/>
                <a:ext cx="15480" cy="255960"/>
              </p14:xfrm>
            </p:contentPart>
          </mc:Choice>
          <mc:Fallback xmlns="">
            <p:pic>
              <p:nvPicPr>
                <p:cNvPr id="236" name="Ink 235">
                  <a:extLst>
                    <a:ext uri="{FF2B5EF4-FFF2-40B4-BE49-F238E27FC236}">
                      <a16:creationId xmlns:a16="http://schemas.microsoft.com/office/drawing/2014/main" id="{91ABED33-E32D-E512-B012-CFBF9C420CBD}"/>
                    </a:ext>
                  </a:extLst>
                </p:cNvPr>
                <p:cNvPicPr/>
                <p:nvPr/>
              </p:nvPicPr>
              <p:blipFill>
                <a:blip r:embed="rId267"/>
                <a:stretch>
                  <a:fillRect/>
                </a:stretch>
              </p:blipFill>
              <p:spPr>
                <a:xfrm>
                  <a:off x="5457440" y="4910200"/>
                  <a:ext cx="27720" cy="268200"/>
                </a:xfrm>
                <a:prstGeom prst="rect">
                  <a:avLst/>
                </a:prstGeom>
              </p:spPr>
            </p:pic>
          </mc:Fallback>
        </mc:AlternateContent>
        <mc:AlternateContent xmlns:mc="http://schemas.openxmlformats.org/markup-compatibility/2006" xmlns:p14="http://schemas.microsoft.com/office/powerpoint/2010/main">
          <mc:Choice Requires="p14">
            <p:contentPart p14:bwMode="auto" r:id="rId268">
              <p14:nvContentPartPr>
                <p14:cNvPr id="237" name="Ink 236">
                  <a:extLst>
                    <a:ext uri="{FF2B5EF4-FFF2-40B4-BE49-F238E27FC236}">
                      <a16:creationId xmlns:a16="http://schemas.microsoft.com/office/drawing/2014/main" id="{D4303303-2772-CF1E-DE84-0CEB4C834205}"/>
                    </a:ext>
                  </a:extLst>
                </p14:cNvPr>
                <p14:cNvContentPartPr/>
                <p14:nvPr/>
              </p14:nvContentPartPr>
              <p14:xfrm>
                <a:off x="5403080" y="5026840"/>
                <a:ext cx="121680" cy="57600"/>
              </p14:xfrm>
            </p:contentPart>
          </mc:Choice>
          <mc:Fallback xmlns="">
            <p:pic>
              <p:nvPicPr>
                <p:cNvPr id="237" name="Ink 236">
                  <a:extLst>
                    <a:ext uri="{FF2B5EF4-FFF2-40B4-BE49-F238E27FC236}">
                      <a16:creationId xmlns:a16="http://schemas.microsoft.com/office/drawing/2014/main" id="{D4303303-2772-CF1E-DE84-0CEB4C834205}"/>
                    </a:ext>
                  </a:extLst>
                </p:cNvPr>
                <p:cNvPicPr/>
                <p:nvPr/>
              </p:nvPicPr>
              <p:blipFill>
                <a:blip r:embed="rId269"/>
                <a:stretch>
                  <a:fillRect/>
                </a:stretch>
              </p:blipFill>
              <p:spPr>
                <a:xfrm>
                  <a:off x="5396960" y="5020720"/>
                  <a:ext cx="133920" cy="69840"/>
                </a:xfrm>
                <a:prstGeom prst="rect">
                  <a:avLst/>
                </a:prstGeom>
              </p:spPr>
            </p:pic>
          </mc:Fallback>
        </mc:AlternateContent>
        <mc:AlternateContent xmlns:mc="http://schemas.openxmlformats.org/markup-compatibility/2006" xmlns:p14="http://schemas.microsoft.com/office/powerpoint/2010/main">
          <mc:Choice Requires="p14">
            <p:contentPart p14:bwMode="auto" r:id="rId270">
              <p14:nvContentPartPr>
                <p14:cNvPr id="240" name="Ink 239">
                  <a:extLst>
                    <a:ext uri="{FF2B5EF4-FFF2-40B4-BE49-F238E27FC236}">
                      <a16:creationId xmlns:a16="http://schemas.microsoft.com/office/drawing/2014/main" id="{9ECF89C4-56F6-E7E2-1D0C-4A180DF5F36C}"/>
                    </a:ext>
                  </a:extLst>
                </p14:cNvPr>
                <p14:cNvContentPartPr/>
                <p14:nvPr/>
              </p14:nvContentPartPr>
              <p14:xfrm>
                <a:off x="5541680" y="5113960"/>
                <a:ext cx="91080" cy="113400"/>
              </p14:xfrm>
            </p:contentPart>
          </mc:Choice>
          <mc:Fallback xmlns="">
            <p:pic>
              <p:nvPicPr>
                <p:cNvPr id="240" name="Ink 239">
                  <a:extLst>
                    <a:ext uri="{FF2B5EF4-FFF2-40B4-BE49-F238E27FC236}">
                      <a16:creationId xmlns:a16="http://schemas.microsoft.com/office/drawing/2014/main" id="{9ECF89C4-56F6-E7E2-1D0C-4A180DF5F36C}"/>
                    </a:ext>
                  </a:extLst>
                </p:cNvPr>
                <p:cNvPicPr/>
                <p:nvPr/>
              </p:nvPicPr>
              <p:blipFill>
                <a:blip r:embed="rId271"/>
                <a:stretch>
                  <a:fillRect/>
                </a:stretch>
              </p:blipFill>
              <p:spPr>
                <a:xfrm>
                  <a:off x="5535560" y="5107840"/>
                  <a:ext cx="103320" cy="125640"/>
                </a:xfrm>
                <a:prstGeom prst="rect">
                  <a:avLst/>
                </a:prstGeom>
              </p:spPr>
            </p:pic>
          </mc:Fallback>
        </mc:AlternateContent>
        <mc:AlternateContent xmlns:mc="http://schemas.openxmlformats.org/markup-compatibility/2006" xmlns:p14="http://schemas.microsoft.com/office/powerpoint/2010/main">
          <mc:Choice Requires="p14">
            <p:contentPart p14:bwMode="auto" r:id="rId272">
              <p14:nvContentPartPr>
                <p14:cNvPr id="241" name="Ink 240">
                  <a:extLst>
                    <a:ext uri="{FF2B5EF4-FFF2-40B4-BE49-F238E27FC236}">
                      <a16:creationId xmlns:a16="http://schemas.microsoft.com/office/drawing/2014/main" id="{D45AF319-C42B-F2BD-4E55-FAE5B1BD3E93}"/>
                    </a:ext>
                  </a:extLst>
                </p14:cNvPr>
                <p14:cNvContentPartPr/>
                <p14:nvPr/>
              </p14:nvContentPartPr>
              <p14:xfrm>
                <a:off x="5557880" y="4848640"/>
                <a:ext cx="49680" cy="97200"/>
              </p14:xfrm>
            </p:contentPart>
          </mc:Choice>
          <mc:Fallback xmlns="">
            <p:pic>
              <p:nvPicPr>
                <p:cNvPr id="241" name="Ink 240">
                  <a:extLst>
                    <a:ext uri="{FF2B5EF4-FFF2-40B4-BE49-F238E27FC236}">
                      <a16:creationId xmlns:a16="http://schemas.microsoft.com/office/drawing/2014/main" id="{D45AF319-C42B-F2BD-4E55-FAE5B1BD3E93}"/>
                    </a:ext>
                  </a:extLst>
                </p:cNvPr>
                <p:cNvPicPr/>
                <p:nvPr/>
              </p:nvPicPr>
              <p:blipFill>
                <a:blip r:embed="rId273"/>
                <a:stretch>
                  <a:fillRect/>
                </a:stretch>
              </p:blipFill>
              <p:spPr>
                <a:xfrm>
                  <a:off x="5551760" y="4842520"/>
                  <a:ext cx="61920" cy="109440"/>
                </a:xfrm>
                <a:prstGeom prst="rect">
                  <a:avLst/>
                </a:prstGeom>
              </p:spPr>
            </p:pic>
          </mc:Fallback>
        </mc:AlternateContent>
        <mc:AlternateContent xmlns:mc="http://schemas.openxmlformats.org/markup-compatibility/2006" xmlns:p14="http://schemas.microsoft.com/office/powerpoint/2010/main">
          <mc:Choice Requires="p14">
            <p:contentPart p14:bwMode="auto" r:id="rId274">
              <p14:nvContentPartPr>
                <p14:cNvPr id="243" name="Ink 242">
                  <a:extLst>
                    <a:ext uri="{FF2B5EF4-FFF2-40B4-BE49-F238E27FC236}">
                      <a16:creationId xmlns:a16="http://schemas.microsoft.com/office/drawing/2014/main" id="{BD2F81C7-3CE6-3FF9-2590-AAD863C83588}"/>
                    </a:ext>
                  </a:extLst>
                </p14:cNvPr>
                <p14:cNvContentPartPr/>
                <p14:nvPr/>
              </p14:nvContentPartPr>
              <p14:xfrm>
                <a:off x="5736800" y="4933960"/>
                <a:ext cx="146160" cy="225000"/>
              </p14:xfrm>
            </p:contentPart>
          </mc:Choice>
          <mc:Fallback xmlns="">
            <p:pic>
              <p:nvPicPr>
                <p:cNvPr id="243" name="Ink 242">
                  <a:extLst>
                    <a:ext uri="{FF2B5EF4-FFF2-40B4-BE49-F238E27FC236}">
                      <a16:creationId xmlns:a16="http://schemas.microsoft.com/office/drawing/2014/main" id="{BD2F81C7-3CE6-3FF9-2590-AAD863C83588}"/>
                    </a:ext>
                  </a:extLst>
                </p:cNvPr>
                <p:cNvPicPr/>
                <p:nvPr/>
              </p:nvPicPr>
              <p:blipFill>
                <a:blip r:embed="rId275"/>
                <a:stretch>
                  <a:fillRect/>
                </a:stretch>
              </p:blipFill>
              <p:spPr>
                <a:xfrm>
                  <a:off x="5730680" y="4927840"/>
                  <a:ext cx="158400" cy="2372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76">
            <p14:nvContentPartPr>
              <p14:cNvPr id="245" name="Ink 244">
                <a:extLst>
                  <a:ext uri="{FF2B5EF4-FFF2-40B4-BE49-F238E27FC236}">
                    <a16:creationId xmlns:a16="http://schemas.microsoft.com/office/drawing/2014/main" id="{AC44511F-53DF-91A4-1B72-EEFEAD0F1F67}"/>
                  </a:ext>
                </a:extLst>
              </p14:cNvPr>
              <p14:cNvContentPartPr/>
              <p14:nvPr/>
            </p14:nvContentPartPr>
            <p14:xfrm>
              <a:off x="5478320" y="4722280"/>
              <a:ext cx="73800" cy="127440"/>
            </p14:xfrm>
          </p:contentPart>
        </mc:Choice>
        <mc:Fallback xmlns="">
          <p:pic>
            <p:nvPicPr>
              <p:cNvPr id="245" name="Ink 244">
                <a:extLst>
                  <a:ext uri="{FF2B5EF4-FFF2-40B4-BE49-F238E27FC236}">
                    <a16:creationId xmlns:a16="http://schemas.microsoft.com/office/drawing/2014/main" id="{AC44511F-53DF-91A4-1B72-EEFEAD0F1F67}"/>
                  </a:ext>
                </a:extLst>
              </p:cNvPr>
              <p:cNvPicPr/>
              <p:nvPr/>
            </p:nvPicPr>
            <p:blipFill>
              <a:blip r:embed="rId277"/>
              <a:stretch>
                <a:fillRect/>
              </a:stretch>
            </p:blipFill>
            <p:spPr>
              <a:xfrm>
                <a:off x="5472200" y="4716160"/>
                <a:ext cx="86040" cy="139680"/>
              </a:xfrm>
              <a:prstGeom prst="rect">
                <a:avLst/>
              </a:prstGeom>
            </p:spPr>
          </p:pic>
        </mc:Fallback>
      </mc:AlternateContent>
      <mc:AlternateContent xmlns:mc="http://schemas.openxmlformats.org/markup-compatibility/2006" xmlns:p14="http://schemas.microsoft.com/office/powerpoint/2010/main">
        <mc:Choice Requires="p14">
          <p:contentPart p14:bwMode="auto" r:id="rId278">
            <p14:nvContentPartPr>
              <p14:cNvPr id="246" name="Ink 245">
                <a:extLst>
                  <a:ext uri="{FF2B5EF4-FFF2-40B4-BE49-F238E27FC236}">
                    <a16:creationId xmlns:a16="http://schemas.microsoft.com/office/drawing/2014/main" id="{3A69473B-27A4-F56C-E047-DE11E16ACF8E}"/>
                  </a:ext>
                </a:extLst>
              </p14:cNvPr>
              <p14:cNvContentPartPr/>
              <p14:nvPr/>
            </p14:nvContentPartPr>
            <p14:xfrm>
              <a:off x="5795120" y="4594840"/>
              <a:ext cx="3600" cy="6480"/>
            </p14:xfrm>
          </p:contentPart>
        </mc:Choice>
        <mc:Fallback xmlns="">
          <p:pic>
            <p:nvPicPr>
              <p:cNvPr id="246" name="Ink 245">
                <a:extLst>
                  <a:ext uri="{FF2B5EF4-FFF2-40B4-BE49-F238E27FC236}">
                    <a16:creationId xmlns:a16="http://schemas.microsoft.com/office/drawing/2014/main" id="{3A69473B-27A4-F56C-E047-DE11E16ACF8E}"/>
                  </a:ext>
                </a:extLst>
              </p:cNvPr>
              <p:cNvPicPr/>
              <p:nvPr/>
            </p:nvPicPr>
            <p:blipFill>
              <a:blip r:embed="rId279"/>
              <a:stretch>
                <a:fillRect/>
              </a:stretch>
            </p:blipFill>
            <p:spPr>
              <a:xfrm>
                <a:off x="5789000" y="4588720"/>
                <a:ext cx="15840" cy="18720"/>
              </a:xfrm>
              <a:prstGeom prst="rect">
                <a:avLst/>
              </a:prstGeom>
            </p:spPr>
          </p:pic>
        </mc:Fallback>
      </mc:AlternateContent>
      <p:grpSp>
        <p:nvGrpSpPr>
          <p:cNvPr id="250" name="Group 249">
            <a:extLst>
              <a:ext uri="{FF2B5EF4-FFF2-40B4-BE49-F238E27FC236}">
                <a16:creationId xmlns:a16="http://schemas.microsoft.com/office/drawing/2014/main" id="{ADCF7B21-8CF5-2A51-70CF-085F029A43CE}"/>
              </a:ext>
            </a:extLst>
          </p:cNvPr>
          <p:cNvGrpSpPr/>
          <p:nvPr/>
        </p:nvGrpSpPr>
        <p:grpSpPr>
          <a:xfrm>
            <a:off x="2430920" y="4632280"/>
            <a:ext cx="47520" cy="80640"/>
            <a:chOff x="2430920" y="4632280"/>
            <a:chExt cx="47520" cy="80640"/>
          </a:xfrm>
        </p:grpSpPr>
        <mc:AlternateContent xmlns:mc="http://schemas.openxmlformats.org/markup-compatibility/2006" xmlns:p14="http://schemas.microsoft.com/office/powerpoint/2010/main">
          <mc:Choice Requires="p14">
            <p:contentPart p14:bwMode="auto" r:id="rId280">
              <p14:nvContentPartPr>
                <p14:cNvPr id="247" name="Ink 246">
                  <a:extLst>
                    <a:ext uri="{FF2B5EF4-FFF2-40B4-BE49-F238E27FC236}">
                      <a16:creationId xmlns:a16="http://schemas.microsoft.com/office/drawing/2014/main" id="{2A21DCB1-FE32-C0DE-9636-71570E8A761A}"/>
                    </a:ext>
                  </a:extLst>
                </p14:cNvPr>
                <p14:cNvContentPartPr/>
                <p14:nvPr/>
              </p14:nvContentPartPr>
              <p14:xfrm>
                <a:off x="2478080" y="4632280"/>
                <a:ext cx="360" cy="360"/>
              </p14:xfrm>
            </p:contentPart>
          </mc:Choice>
          <mc:Fallback xmlns="">
            <p:pic>
              <p:nvPicPr>
                <p:cNvPr id="247" name="Ink 246">
                  <a:extLst>
                    <a:ext uri="{FF2B5EF4-FFF2-40B4-BE49-F238E27FC236}">
                      <a16:creationId xmlns:a16="http://schemas.microsoft.com/office/drawing/2014/main" id="{2A21DCB1-FE32-C0DE-9636-71570E8A761A}"/>
                    </a:ext>
                  </a:extLst>
                </p:cNvPr>
                <p:cNvPicPr/>
                <p:nvPr/>
              </p:nvPicPr>
              <p:blipFill>
                <a:blip r:embed="rId39"/>
                <a:stretch>
                  <a:fillRect/>
                </a:stretch>
              </p:blipFill>
              <p:spPr>
                <a:xfrm>
                  <a:off x="2471960" y="462616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81">
              <p14:nvContentPartPr>
                <p14:cNvPr id="248" name="Ink 247">
                  <a:extLst>
                    <a:ext uri="{FF2B5EF4-FFF2-40B4-BE49-F238E27FC236}">
                      <a16:creationId xmlns:a16="http://schemas.microsoft.com/office/drawing/2014/main" id="{87C7BFCF-D4A0-4473-91EB-498BE4C0D6AC}"/>
                    </a:ext>
                  </a:extLst>
                </p14:cNvPr>
                <p14:cNvContentPartPr/>
                <p14:nvPr/>
              </p14:nvContentPartPr>
              <p14:xfrm>
                <a:off x="2452520" y="4632280"/>
                <a:ext cx="25920" cy="13680"/>
              </p14:xfrm>
            </p:contentPart>
          </mc:Choice>
          <mc:Fallback xmlns="">
            <p:pic>
              <p:nvPicPr>
                <p:cNvPr id="248" name="Ink 247">
                  <a:extLst>
                    <a:ext uri="{FF2B5EF4-FFF2-40B4-BE49-F238E27FC236}">
                      <a16:creationId xmlns:a16="http://schemas.microsoft.com/office/drawing/2014/main" id="{87C7BFCF-D4A0-4473-91EB-498BE4C0D6AC}"/>
                    </a:ext>
                  </a:extLst>
                </p:cNvPr>
                <p:cNvPicPr/>
                <p:nvPr/>
              </p:nvPicPr>
              <p:blipFill>
                <a:blip r:embed="rId282"/>
                <a:stretch>
                  <a:fillRect/>
                </a:stretch>
              </p:blipFill>
              <p:spPr>
                <a:xfrm>
                  <a:off x="2446400" y="4626160"/>
                  <a:ext cx="38160" cy="25920"/>
                </a:xfrm>
                <a:prstGeom prst="rect">
                  <a:avLst/>
                </a:prstGeom>
              </p:spPr>
            </p:pic>
          </mc:Fallback>
        </mc:AlternateContent>
        <mc:AlternateContent xmlns:mc="http://schemas.openxmlformats.org/markup-compatibility/2006" xmlns:p14="http://schemas.microsoft.com/office/powerpoint/2010/main">
          <mc:Choice Requires="p14">
            <p:contentPart p14:bwMode="auto" r:id="rId283">
              <p14:nvContentPartPr>
                <p14:cNvPr id="249" name="Ink 248">
                  <a:extLst>
                    <a:ext uri="{FF2B5EF4-FFF2-40B4-BE49-F238E27FC236}">
                      <a16:creationId xmlns:a16="http://schemas.microsoft.com/office/drawing/2014/main" id="{4B1406D9-E29F-3C84-0949-4567C7E3464C}"/>
                    </a:ext>
                  </a:extLst>
                </p14:cNvPr>
                <p14:cNvContentPartPr/>
                <p14:nvPr/>
              </p14:nvContentPartPr>
              <p14:xfrm>
                <a:off x="2430920" y="4633720"/>
                <a:ext cx="10080" cy="79200"/>
              </p14:xfrm>
            </p:contentPart>
          </mc:Choice>
          <mc:Fallback xmlns="">
            <p:pic>
              <p:nvPicPr>
                <p:cNvPr id="249" name="Ink 248">
                  <a:extLst>
                    <a:ext uri="{FF2B5EF4-FFF2-40B4-BE49-F238E27FC236}">
                      <a16:creationId xmlns:a16="http://schemas.microsoft.com/office/drawing/2014/main" id="{4B1406D9-E29F-3C84-0949-4567C7E3464C}"/>
                    </a:ext>
                  </a:extLst>
                </p:cNvPr>
                <p:cNvPicPr/>
                <p:nvPr/>
              </p:nvPicPr>
              <p:blipFill>
                <a:blip r:embed="rId284"/>
                <a:stretch>
                  <a:fillRect/>
                </a:stretch>
              </p:blipFill>
              <p:spPr>
                <a:xfrm>
                  <a:off x="2424800" y="4627600"/>
                  <a:ext cx="22320" cy="914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85">
            <p14:nvContentPartPr>
              <p14:cNvPr id="251" name="Ink 250">
                <a:extLst>
                  <a:ext uri="{FF2B5EF4-FFF2-40B4-BE49-F238E27FC236}">
                    <a16:creationId xmlns:a16="http://schemas.microsoft.com/office/drawing/2014/main" id="{0B9EC04D-1B5F-EDD6-A139-088892A42DCC}"/>
                  </a:ext>
                </a:extLst>
              </p14:cNvPr>
              <p14:cNvContentPartPr/>
              <p14:nvPr/>
            </p14:nvContentPartPr>
            <p14:xfrm>
              <a:off x="5799080" y="4593400"/>
              <a:ext cx="8280" cy="101520"/>
            </p14:xfrm>
          </p:contentPart>
        </mc:Choice>
        <mc:Fallback xmlns="">
          <p:pic>
            <p:nvPicPr>
              <p:cNvPr id="251" name="Ink 250">
                <a:extLst>
                  <a:ext uri="{FF2B5EF4-FFF2-40B4-BE49-F238E27FC236}">
                    <a16:creationId xmlns:a16="http://schemas.microsoft.com/office/drawing/2014/main" id="{0B9EC04D-1B5F-EDD6-A139-088892A42DCC}"/>
                  </a:ext>
                </a:extLst>
              </p:cNvPr>
              <p:cNvPicPr/>
              <p:nvPr/>
            </p:nvPicPr>
            <p:blipFill>
              <a:blip r:embed="rId286"/>
              <a:stretch>
                <a:fillRect/>
              </a:stretch>
            </p:blipFill>
            <p:spPr>
              <a:xfrm>
                <a:off x="5792960" y="4587280"/>
                <a:ext cx="20520" cy="113760"/>
              </a:xfrm>
              <a:prstGeom prst="rect">
                <a:avLst/>
              </a:prstGeom>
            </p:spPr>
          </p:pic>
        </mc:Fallback>
      </mc:AlternateContent>
      <p:grpSp>
        <p:nvGrpSpPr>
          <p:cNvPr id="258" name="Group 257">
            <a:extLst>
              <a:ext uri="{FF2B5EF4-FFF2-40B4-BE49-F238E27FC236}">
                <a16:creationId xmlns:a16="http://schemas.microsoft.com/office/drawing/2014/main" id="{CE5C0A72-14AC-BA79-AB56-55B3C4FEBEEB}"/>
              </a:ext>
            </a:extLst>
          </p:cNvPr>
          <p:cNvGrpSpPr/>
          <p:nvPr/>
        </p:nvGrpSpPr>
        <p:grpSpPr>
          <a:xfrm>
            <a:off x="5832200" y="4730920"/>
            <a:ext cx="399960" cy="452520"/>
            <a:chOff x="5832200" y="4730920"/>
            <a:chExt cx="399960" cy="452520"/>
          </a:xfrm>
        </p:grpSpPr>
        <mc:AlternateContent xmlns:mc="http://schemas.openxmlformats.org/markup-compatibility/2006" xmlns:p14="http://schemas.microsoft.com/office/powerpoint/2010/main">
          <mc:Choice Requires="p14">
            <p:contentPart p14:bwMode="auto" r:id="rId287">
              <p14:nvContentPartPr>
                <p14:cNvPr id="252" name="Ink 251">
                  <a:extLst>
                    <a:ext uri="{FF2B5EF4-FFF2-40B4-BE49-F238E27FC236}">
                      <a16:creationId xmlns:a16="http://schemas.microsoft.com/office/drawing/2014/main" id="{9BAEA776-C0CF-976B-91B8-86BD7EC89855}"/>
                    </a:ext>
                  </a:extLst>
                </p14:cNvPr>
                <p14:cNvContentPartPr/>
                <p14:nvPr/>
              </p14:nvContentPartPr>
              <p14:xfrm>
                <a:off x="6035960" y="4935400"/>
                <a:ext cx="16560" cy="226800"/>
              </p14:xfrm>
            </p:contentPart>
          </mc:Choice>
          <mc:Fallback xmlns="">
            <p:pic>
              <p:nvPicPr>
                <p:cNvPr id="252" name="Ink 251">
                  <a:extLst>
                    <a:ext uri="{FF2B5EF4-FFF2-40B4-BE49-F238E27FC236}">
                      <a16:creationId xmlns:a16="http://schemas.microsoft.com/office/drawing/2014/main" id="{9BAEA776-C0CF-976B-91B8-86BD7EC89855}"/>
                    </a:ext>
                  </a:extLst>
                </p:cNvPr>
                <p:cNvPicPr/>
                <p:nvPr/>
              </p:nvPicPr>
              <p:blipFill>
                <a:blip r:embed="rId288"/>
                <a:stretch>
                  <a:fillRect/>
                </a:stretch>
              </p:blipFill>
              <p:spPr>
                <a:xfrm>
                  <a:off x="6029840" y="4929280"/>
                  <a:ext cx="28800" cy="239040"/>
                </a:xfrm>
                <a:prstGeom prst="rect">
                  <a:avLst/>
                </a:prstGeom>
              </p:spPr>
            </p:pic>
          </mc:Fallback>
        </mc:AlternateContent>
        <mc:AlternateContent xmlns:mc="http://schemas.openxmlformats.org/markup-compatibility/2006" xmlns:p14="http://schemas.microsoft.com/office/powerpoint/2010/main">
          <mc:Choice Requires="p14">
            <p:contentPart p14:bwMode="auto" r:id="rId289">
              <p14:nvContentPartPr>
                <p14:cNvPr id="253" name="Ink 252">
                  <a:extLst>
                    <a:ext uri="{FF2B5EF4-FFF2-40B4-BE49-F238E27FC236}">
                      <a16:creationId xmlns:a16="http://schemas.microsoft.com/office/drawing/2014/main" id="{94EB7467-5F5A-EEC0-CC14-835870ECA7F1}"/>
                    </a:ext>
                  </a:extLst>
                </p14:cNvPr>
                <p14:cNvContentPartPr/>
                <p14:nvPr/>
              </p14:nvContentPartPr>
              <p14:xfrm>
                <a:off x="5979080" y="5058160"/>
                <a:ext cx="105120" cy="30960"/>
              </p14:xfrm>
            </p:contentPart>
          </mc:Choice>
          <mc:Fallback xmlns="">
            <p:pic>
              <p:nvPicPr>
                <p:cNvPr id="253" name="Ink 252">
                  <a:extLst>
                    <a:ext uri="{FF2B5EF4-FFF2-40B4-BE49-F238E27FC236}">
                      <a16:creationId xmlns:a16="http://schemas.microsoft.com/office/drawing/2014/main" id="{94EB7467-5F5A-EEC0-CC14-835870ECA7F1}"/>
                    </a:ext>
                  </a:extLst>
                </p:cNvPr>
                <p:cNvPicPr/>
                <p:nvPr/>
              </p:nvPicPr>
              <p:blipFill>
                <a:blip r:embed="rId290"/>
                <a:stretch>
                  <a:fillRect/>
                </a:stretch>
              </p:blipFill>
              <p:spPr>
                <a:xfrm>
                  <a:off x="5972960" y="5052040"/>
                  <a:ext cx="11736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291">
              <p14:nvContentPartPr>
                <p14:cNvPr id="254" name="Ink 253">
                  <a:extLst>
                    <a:ext uri="{FF2B5EF4-FFF2-40B4-BE49-F238E27FC236}">
                      <a16:creationId xmlns:a16="http://schemas.microsoft.com/office/drawing/2014/main" id="{CB687970-B93C-D771-7148-AF402F1357AD}"/>
                    </a:ext>
                  </a:extLst>
                </p14:cNvPr>
                <p14:cNvContentPartPr/>
                <p14:nvPr/>
              </p14:nvContentPartPr>
              <p14:xfrm>
                <a:off x="6127040" y="5020360"/>
                <a:ext cx="105120" cy="163080"/>
              </p14:xfrm>
            </p:contentPart>
          </mc:Choice>
          <mc:Fallback xmlns="">
            <p:pic>
              <p:nvPicPr>
                <p:cNvPr id="254" name="Ink 253">
                  <a:extLst>
                    <a:ext uri="{FF2B5EF4-FFF2-40B4-BE49-F238E27FC236}">
                      <a16:creationId xmlns:a16="http://schemas.microsoft.com/office/drawing/2014/main" id="{CB687970-B93C-D771-7148-AF402F1357AD}"/>
                    </a:ext>
                  </a:extLst>
                </p:cNvPr>
                <p:cNvPicPr/>
                <p:nvPr/>
              </p:nvPicPr>
              <p:blipFill>
                <a:blip r:embed="rId292"/>
                <a:stretch>
                  <a:fillRect/>
                </a:stretch>
              </p:blipFill>
              <p:spPr>
                <a:xfrm>
                  <a:off x="6120920" y="5014240"/>
                  <a:ext cx="117360" cy="175320"/>
                </a:xfrm>
                <a:prstGeom prst="rect">
                  <a:avLst/>
                </a:prstGeom>
              </p:spPr>
            </p:pic>
          </mc:Fallback>
        </mc:AlternateContent>
        <mc:AlternateContent xmlns:mc="http://schemas.openxmlformats.org/markup-compatibility/2006" xmlns:p14="http://schemas.microsoft.com/office/powerpoint/2010/main">
          <mc:Choice Requires="p14">
            <p:contentPart p14:bwMode="auto" r:id="rId293">
              <p14:nvContentPartPr>
                <p14:cNvPr id="256" name="Ink 255">
                  <a:extLst>
                    <a:ext uri="{FF2B5EF4-FFF2-40B4-BE49-F238E27FC236}">
                      <a16:creationId xmlns:a16="http://schemas.microsoft.com/office/drawing/2014/main" id="{892C2C65-3E58-4931-37F6-8C9046893EEC}"/>
                    </a:ext>
                  </a:extLst>
                </p14:cNvPr>
                <p14:cNvContentPartPr/>
                <p14:nvPr/>
              </p14:nvContentPartPr>
              <p14:xfrm>
                <a:off x="5832200" y="4730920"/>
                <a:ext cx="83520" cy="62280"/>
              </p14:xfrm>
            </p:contentPart>
          </mc:Choice>
          <mc:Fallback xmlns="">
            <p:pic>
              <p:nvPicPr>
                <p:cNvPr id="256" name="Ink 255">
                  <a:extLst>
                    <a:ext uri="{FF2B5EF4-FFF2-40B4-BE49-F238E27FC236}">
                      <a16:creationId xmlns:a16="http://schemas.microsoft.com/office/drawing/2014/main" id="{892C2C65-3E58-4931-37F6-8C9046893EEC}"/>
                    </a:ext>
                  </a:extLst>
                </p:cNvPr>
                <p:cNvPicPr/>
                <p:nvPr/>
              </p:nvPicPr>
              <p:blipFill>
                <a:blip r:embed="rId294"/>
                <a:stretch>
                  <a:fillRect/>
                </a:stretch>
              </p:blipFill>
              <p:spPr>
                <a:xfrm>
                  <a:off x="5826080" y="4724800"/>
                  <a:ext cx="95760" cy="74520"/>
                </a:xfrm>
                <a:prstGeom prst="rect">
                  <a:avLst/>
                </a:prstGeom>
              </p:spPr>
            </p:pic>
          </mc:Fallback>
        </mc:AlternateContent>
        <mc:AlternateContent xmlns:mc="http://schemas.openxmlformats.org/markup-compatibility/2006" xmlns:p14="http://schemas.microsoft.com/office/powerpoint/2010/main">
          <mc:Choice Requires="p14">
            <p:contentPart p14:bwMode="auto" r:id="rId295">
              <p14:nvContentPartPr>
                <p14:cNvPr id="257" name="Ink 256">
                  <a:extLst>
                    <a:ext uri="{FF2B5EF4-FFF2-40B4-BE49-F238E27FC236}">
                      <a16:creationId xmlns:a16="http://schemas.microsoft.com/office/drawing/2014/main" id="{7929E7D0-A36E-98FD-79EE-EB34F1FB27E2}"/>
                    </a:ext>
                  </a:extLst>
                </p14:cNvPr>
                <p14:cNvContentPartPr/>
                <p14:nvPr/>
              </p14:nvContentPartPr>
              <p14:xfrm>
                <a:off x="5854520" y="4749640"/>
                <a:ext cx="127080" cy="167040"/>
              </p14:xfrm>
            </p:contentPart>
          </mc:Choice>
          <mc:Fallback xmlns="">
            <p:pic>
              <p:nvPicPr>
                <p:cNvPr id="257" name="Ink 256">
                  <a:extLst>
                    <a:ext uri="{FF2B5EF4-FFF2-40B4-BE49-F238E27FC236}">
                      <a16:creationId xmlns:a16="http://schemas.microsoft.com/office/drawing/2014/main" id="{7929E7D0-A36E-98FD-79EE-EB34F1FB27E2}"/>
                    </a:ext>
                  </a:extLst>
                </p:cNvPr>
                <p:cNvPicPr/>
                <p:nvPr/>
              </p:nvPicPr>
              <p:blipFill>
                <a:blip r:embed="rId296"/>
                <a:stretch>
                  <a:fillRect/>
                </a:stretch>
              </p:blipFill>
              <p:spPr>
                <a:xfrm>
                  <a:off x="5848400" y="4743520"/>
                  <a:ext cx="139320" cy="179280"/>
                </a:xfrm>
                <a:prstGeom prst="rect">
                  <a:avLst/>
                </a:prstGeom>
              </p:spPr>
            </p:pic>
          </mc:Fallback>
        </mc:AlternateContent>
      </p:grpSp>
    </p:spTree>
    <p:extLst>
      <p:ext uri="{BB962C8B-B14F-4D97-AF65-F5344CB8AC3E}">
        <p14:creationId xmlns:p14="http://schemas.microsoft.com/office/powerpoint/2010/main" val="40160681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Chirp Scaling Algorithm (CSA)</a:t>
            </a:r>
          </a:p>
        </p:txBody>
      </p:sp>
      <p:sp>
        <p:nvSpPr>
          <p:cNvPr id="3" name="Content Placeholder 2"/>
          <p:cNvSpPr>
            <a:spLocks noGrp="1"/>
          </p:cNvSpPr>
          <p:nvPr>
            <p:ph idx="1"/>
          </p:nvPr>
        </p:nvSpPr>
        <p:spPr/>
        <p:txBody>
          <a:bodyPr/>
          <a:lstStyle/>
          <a:p>
            <a:r>
              <a:rPr lang="en-US" dirty="0"/>
              <a:t>The problem with RDA is that the RCMC interpolation is slow and requires SRC which is usually approximated with a fixed range.</a:t>
            </a:r>
          </a:p>
          <a:p>
            <a:r>
              <a:rPr lang="en-US" dirty="0"/>
              <a:t>Chirp scaling does the same thing as RDA (1D contour </a:t>
            </a:r>
            <a:r>
              <a:rPr lang="en-US" dirty="0">
                <a:sym typeface="Wingdings" panose="05000000000000000000" pitchFamily="2" charset="2"/>
              </a:rPr>
              <a:t> 1D filter)</a:t>
            </a:r>
            <a:r>
              <a:rPr lang="en-US" dirty="0"/>
              <a:t>, but does the RCMC with chirp scaling which also makes the blurring from the Doppler Fourier transform smaller.</a:t>
            </a:r>
          </a:p>
          <a:p>
            <a:pPr lvl="1"/>
            <a:r>
              <a:rPr lang="en-US" dirty="0"/>
              <a:t>Greater efficiency </a:t>
            </a:r>
          </a:p>
          <a:p>
            <a:pPr lvl="1"/>
            <a:r>
              <a:rPr lang="en-US" dirty="0"/>
              <a:t>Better focusing</a:t>
            </a:r>
          </a:p>
          <a:p>
            <a:pPr lvl="2"/>
            <a:r>
              <a:rPr lang="en-US" dirty="0"/>
              <a:t>Range/azimuth decoupling built into range compression (analogous to range Doppler algorithms secondary range compression)</a:t>
            </a:r>
          </a:p>
        </p:txBody>
      </p:sp>
    </p:spTree>
    <p:extLst>
      <p:ext uri="{BB962C8B-B14F-4D97-AF65-F5344CB8AC3E}">
        <p14:creationId xmlns:p14="http://schemas.microsoft.com/office/powerpoint/2010/main" val="14362232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Chirp Scaling</a:t>
            </a:r>
          </a:p>
        </p:txBody>
      </p:sp>
      <p:sp>
        <p:nvSpPr>
          <p:cNvPr id="3" name="Content Placeholder 2"/>
          <p:cNvSpPr>
            <a:spLocks noGrp="1"/>
          </p:cNvSpPr>
          <p:nvPr>
            <p:ph idx="1"/>
          </p:nvPr>
        </p:nvSpPr>
        <p:spPr>
          <a:xfrm>
            <a:off x="838200" y="1825625"/>
            <a:ext cx="11353800" cy="4351338"/>
          </a:xfrm>
        </p:spPr>
        <p:txBody>
          <a:bodyPr>
            <a:normAutofit lnSpcReduction="10000"/>
          </a:bodyPr>
          <a:lstStyle/>
          <a:p>
            <a:r>
              <a:rPr lang="en-US" dirty="0"/>
              <a:t>Chirp scaling provides a way to create an arbitrary time shift </a:t>
            </a:r>
            <a:r>
              <a:rPr lang="en-US" b="1" i="1" dirty="0"/>
              <a:t>in the time domain with a simple component-wise multiply</a:t>
            </a:r>
            <a:endParaRPr lang="en-US" dirty="0"/>
          </a:p>
          <a:p>
            <a:pPr lvl="1"/>
            <a:r>
              <a:rPr lang="en-US" dirty="0"/>
              <a:t>Normally to do an arbitrary time shift we would need to do this in the frequency domain. The problem with the frequency domain is that the filter is time invariant and all bins get shifted the same amount.</a:t>
            </a:r>
          </a:p>
          <a:p>
            <a:r>
              <a:rPr lang="en-US" dirty="0"/>
              <a:t>By applying a chirp in the time domain we can create </a:t>
            </a:r>
            <a:r>
              <a:rPr lang="en-US" b="1" i="1" dirty="0"/>
              <a:t>a range varying time shift</a:t>
            </a:r>
          </a:p>
          <a:p>
            <a:r>
              <a:rPr lang="en-US" dirty="0"/>
              <a:t>Chirp scaling has its limits though as noted earlier, so it is best to do as little time shifting as possible with this method and use frequency domain shifting for the rest.</a:t>
            </a:r>
          </a:p>
          <a:p>
            <a:pPr lvl="1"/>
            <a:r>
              <a:rPr lang="en-US" dirty="0"/>
              <a:t>So we’ll apply a “bulk” time shift with frequency domain shifting and a range dependent time shifting with chirp scaling</a:t>
            </a:r>
          </a:p>
        </p:txBody>
      </p:sp>
    </p:spTree>
    <p:extLst>
      <p:ext uri="{BB962C8B-B14F-4D97-AF65-F5344CB8AC3E}">
        <p14:creationId xmlns:p14="http://schemas.microsoft.com/office/powerpoint/2010/main" val="5195853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Chirp Scaling</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825625"/>
                <a:ext cx="11353800" cy="4351338"/>
              </a:xfrm>
            </p:spPr>
            <p:txBody>
              <a:bodyPr>
                <a:normAutofit fontScale="62500" lnSpcReduction="20000"/>
              </a:bodyPr>
              <a:lstStyle/>
              <a:p>
                <a:r>
                  <a:rPr lang="en-US" dirty="0"/>
                  <a:t>Why do we want to do time shifting?</a:t>
                </a:r>
              </a:p>
              <a:p>
                <a:pPr lvl="1"/>
                <a:r>
                  <a:rPr lang="en-US" b="1" dirty="0"/>
                  <a:t>Range Cell Migration Correction!</a:t>
                </a:r>
              </a:p>
              <a:p>
                <a:r>
                  <a:rPr lang="en-US" dirty="0"/>
                  <a:t>The range to the target is:</a:t>
                </a:r>
              </a:p>
              <a:p>
                <a:pPr lvl="1"/>
                <a14:m>
                  <m:oMath xmlns:m="http://schemas.openxmlformats.org/officeDocument/2006/math">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𝑅</m:t>
                            </m:r>
                          </m:e>
                          <m:sub>
                            <m:r>
                              <a:rPr lang="en-US" b="0" i="1" smtClean="0">
                                <a:latin typeface="Cambria Math" panose="02040503050406030204" pitchFamily="18" charset="0"/>
                              </a:rPr>
                              <m:t>0</m:t>
                            </m:r>
                          </m:sub>
                        </m:sSub>
                      </m:num>
                      <m:den>
                        <m:r>
                          <a:rPr lang="en-US" b="0" i="1" smtClean="0">
                            <a:latin typeface="Cambria Math" panose="02040503050406030204" pitchFamily="18" charset="0"/>
                          </a:rPr>
                          <m:t>𝐷</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𝜂</m:t>
                                </m:r>
                              </m:sub>
                            </m:sSub>
                            <m:r>
                              <a:rPr lang="en-US" b="0" i="1" smtClean="0">
                                <a:latin typeface="Cambria Math" panose="02040503050406030204" pitchFamily="18" charset="0"/>
                              </a:rPr>
                              <m:t>,</m:t>
                            </m:r>
                            <m:r>
                              <a:rPr lang="en-US" b="0" i="1" smtClean="0">
                                <a:latin typeface="Cambria Math" panose="02040503050406030204" pitchFamily="18" charset="0"/>
                              </a:rPr>
                              <m:t>𝑉</m:t>
                            </m:r>
                          </m:e>
                        </m:d>
                      </m:den>
                    </m:f>
                  </m:oMath>
                </a14:m>
                <a:r>
                  <a:rPr lang="en-US" dirty="0"/>
                  <a:t> or </a:t>
                </a:r>
                <a14:m>
                  <m:oMath xmlns:m="http://schemas.openxmlformats.org/officeDocument/2006/math">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m:rPr>
                            <m:sty m:val="p"/>
                          </m:rPr>
                          <a:rPr lang="en-US" b="0" i="0" smtClean="0">
                            <a:latin typeface="Cambria Math" panose="02040503050406030204" pitchFamily="18" charset="0"/>
                          </a:rPr>
                          <m:t>cos</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𝜃</m:t>
                            </m:r>
                          </m:e>
                          <m:sub>
                            <m:r>
                              <a:rPr lang="en-US" b="0" i="1" smtClean="0">
                                <a:latin typeface="Cambria Math" panose="02040503050406030204" pitchFamily="18" charset="0"/>
                              </a:rPr>
                              <m:t>𝑠</m:t>
                            </m:r>
                          </m:sub>
                        </m:sSub>
                        <m:r>
                          <a:rPr lang="en-US" b="0" i="1" smtClean="0">
                            <a:latin typeface="Cambria Math" panose="02040503050406030204" pitchFamily="18" charset="0"/>
                          </a:rPr>
                          <m:t>)</m:t>
                        </m:r>
                      </m:den>
                    </m:f>
                  </m:oMath>
                </a14:m>
                <a:r>
                  <a:rPr lang="en-US" dirty="0"/>
                  <a:t> </a:t>
                </a:r>
              </a:p>
              <a:p>
                <a:r>
                  <a:rPr lang="en-US" dirty="0"/>
                  <a:t>If we define a reference trajectory at the middle of beam pattern,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sSub>
                          <m:sSubPr>
                            <m:ctrlPr>
                              <a:rPr lang="en-US" b="0" i="1" smtClean="0">
                                <a:latin typeface="Cambria Math" panose="02040503050406030204" pitchFamily="18" charset="0"/>
                              </a:rPr>
                            </m:ctrlPr>
                          </m:sSubPr>
                          <m:e>
                            <m:r>
                              <a:rPr lang="en-US" b="0" i="1" smtClean="0">
                                <a:latin typeface="Cambria Math" panose="02040503050406030204" pitchFamily="18" charset="0"/>
                              </a:rPr>
                              <m:t>𝜂</m:t>
                            </m:r>
                          </m:e>
                          <m:sub>
                            <m:r>
                              <a:rPr lang="en-US" b="0" i="1" smtClean="0">
                                <a:latin typeface="Cambria Math" panose="02040503050406030204" pitchFamily="18" charset="0"/>
                              </a:rPr>
                              <m:t>𝑟</m:t>
                            </m:r>
                          </m:sub>
                        </m:sSub>
                      </m:sub>
                    </m:sSub>
                  </m:oMath>
                </a14:m>
                <a:r>
                  <a:rPr lang="en-US" dirty="0"/>
                  <a:t>, and correct to that, the relative RCM is:</a:t>
                </a:r>
              </a:p>
              <a:p>
                <a14:m>
                  <m:oMath xmlns:m="http://schemas.openxmlformats.org/officeDocument/2006/math">
                    <m:r>
                      <a:rPr lang="en-US" b="0" i="1" smtClean="0">
                        <a:latin typeface="Cambria Math" panose="02040503050406030204" pitchFamily="18" charset="0"/>
                      </a:rPr>
                      <m:t>𝑅𝐶𝑀</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𝑅</m:t>
                            </m:r>
                          </m:e>
                          <m:sub>
                            <m:r>
                              <a:rPr lang="en-US" b="0" i="1" smtClean="0">
                                <a:latin typeface="Cambria Math" panose="02040503050406030204" pitchFamily="18" charset="0"/>
                              </a:rPr>
                              <m:t>0</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𝜂</m:t>
                            </m:r>
                          </m:sub>
                        </m:sSub>
                      </m:e>
                    </m:d>
                    <m:r>
                      <a:rPr lang="en-US" b="0" i="1" smtClean="0">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i="1">
                                <a:latin typeface="Cambria Math" panose="02040503050406030204" pitchFamily="18" charset="0"/>
                              </a:rPr>
                              <m:t>𝑉</m:t>
                            </m:r>
                          </m:e>
                        </m:d>
                      </m:den>
                    </m:f>
                    <m:r>
                      <a:rPr lang="en-US" b="0" i="1" smtClean="0">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sSub>
                                  <m:sSubPr>
                                    <m:ctrlPr>
                                      <a:rPr lang="en-US" i="1">
                                        <a:latin typeface="Cambria Math" panose="02040503050406030204" pitchFamily="18" charset="0"/>
                                      </a:rPr>
                                    </m:ctrlPr>
                                  </m:sSubPr>
                                  <m:e>
                                    <m:r>
                                      <a:rPr lang="en-US" i="1">
                                        <a:latin typeface="Cambria Math" panose="02040503050406030204" pitchFamily="18" charset="0"/>
                                      </a:rPr>
                                      <m:t>𝜂</m:t>
                                    </m:r>
                                  </m:e>
                                  <m:sub>
                                    <m:r>
                                      <a:rPr lang="en-US" b="0" i="1" smtClean="0">
                                        <a:latin typeface="Cambria Math" panose="02040503050406030204" pitchFamily="18" charset="0"/>
                                      </a:rPr>
                                      <m:t>𝑟</m:t>
                                    </m:r>
                                  </m:sub>
                                </m:sSub>
                              </m:sub>
                            </m:sSub>
                            <m:r>
                              <a:rPr lang="en-US" i="1">
                                <a:latin typeface="Cambria Math" panose="02040503050406030204" pitchFamily="18" charset="0"/>
                              </a:rPr>
                              <m:t>,</m:t>
                            </m:r>
                            <m:r>
                              <a:rPr lang="en-US" i="1">
                                <a:latin typeface="Cambria Math" panose="02040503050406030204" pitchFamily="18" charset="0"/>
                              </a:rPr>
                              <m:t>𝑉</m:t>
                            </m:r>
                          </m:e>
                        </m:d>
                      </m:den>
                    </m:f>
                  </m:oMath>
                </a14:m>
                <a:endParaRPr lang="en-US" dirty="0"/>
              </a:p>
              <a:p>
                <a:r>
                  <a:rPr lang="en-US" dirty="0"/>
                  <a:t>The correction is range dependent, but changes slowly with range. We will use chirp scaling to correct the range variant part of RCM (called differential RCM) and a frequency domain time shift to do the range invariant part of RCM (called bulk RCM). The bulk RCM is typically taken to be the RCM at the center of the swath with range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𝑟</m:t>
                        </m:r>
                      </m:sub>
                    </m:sSub>
                  </m:oMath>
                </a14:m>
                <a:r>
                  <a:rPr lang="en-US" dirty="0"/>
                  <a:t>. Manipulating the RCM equation into differential (first term) and bulk (second term) parts:</a:t>
                </a:r>
              </a:p>
              <a:p>
                <a14:m>
                  <m:oMath xmlns:m="http://schemas.openxmlformats.org/officeDocument/2006/math">
                    <m:r>
                      <a:rPr lang="en-US" i="1">
                        <a:latin typeface="Cambria Math" panose="02040503050406030204" pitchFamily="18" charset="0"/>
                      </a:rPr>
                      <m:t>𝑅𝐶𝑀</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e>
                    </m:d>
                    <m:r>
                      <a:rPr lang="en-US" b="0" i="1" smtClean="0">
                        <a:latin typeface="Cambria Math" panose="02040503050406030204" pitchFamily="18" charset="0"/>
                      </a:rPr>
                      <m:t>=</m:t>
                    </m:r>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i="1">
                                    <a:latin typeface="Cambria Math" panose="02040503050406030204" pitchFamily="18" charset="0"/>
                                  </a:rPr>
                                  <m:t>𝑉</m:t>
                                </m:r>
                              </m:e>
                            </m:d>
                          </m:den>
                        </m:f>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sSub>
                                      <m:sSubPr>
                                        <m:ctrlPr>
                                          <a:rPr lang="en-US" i="1">
                                            <a:latin typeface="Cambria Math" panose="02040503050406030204" pitchFamily="18" charset="0"/>
                                          </a:rPr>
                                        </m:ctrlPr>
                                      </m:sSubPr>
                                      <m:e>
                                        <m:r>
                                          <a:rPr lang="en-US" i="1">
                                            <a:latin typeface="Cambria Math" panose="02040503050406030204" pitchFamily="18" charset="0"/>
                                          </a:rPr>
                                          <m:t>𝜂</m:t>
                                        </m:r>
                                      </m:e>
                                      <m:sub>
                                        <m:r>
                                          <a:rPr lang="en-US" i="1">
                                            <a:latin typeface="Cambria Math" panose="02040503050406030204" pitchFamily="18" charset="0"/>
                                          </a:rPr>
                                          <m:t>𝑟</m:t>
                                        </m:r>
                                      </m:sub>
                                    </m:sSub>
                                  </m:sub>
                                </m:sSub>
                                <m:r>
                                  <a:rPr lang="en-US" i="1">
                                    <a:latin typeface="Cambria Math" panose="02040503050406030204" pitchFamily="18" charset="0"/>
                                  </a:rPr>
                                  <m:t>,</m:t>
                                </m:r>
                                <m:r>
                                  <a:rPr lang="en-US" i="1">
                                    <a:latin typeface="Cambria Math" panose="02040503050406030204" pitchFamily="18" charset="0"/>
                                  </a:rPr>
                                  <m:t>𝑉</m:t>
                                </m:r>
                              </m:e>
                            </m:d>
                          </m:den>
                        </m:f>
                        <m:r>
                          <a:rPr lang="en-US" i="1">
                            <a:latin typeface="Cambria Math" panose="02040503050406030204" pitchFamily="18" charset="0"/>
                          </a:rPr>
                          <m:t>−</m:t>
                        </m:r>
                        <m:d>
                          <m:dPr>
                            <m:ctrlPr>
                              <a:rPr lang="en-US" i="1">
                                <a:latin typeface="Cambria Math" panose="02040503050406030204" pitchFamily="18" charset="0"/>
                              </a:rPr>
                            </m:ctrlPr>
                          </m:dPr>
                          <m:e>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𝑟</m:t>
                                    </m:r>
                                  </m:sub>
                                </m:sSub>
                              </m:num>
                              <m:den>
                                <m:r>
                                  <a:rPr lang="en-US" i="1">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i="1">
                                        <a:latin typeface="Cambria Math" panose="02040503050406030204" pitchFamily="18" charset="0"/>
                                      </a:rPr>
                                      <m:t>𝑉</m:t>
                                    </m:r>
                                  </m:e>
                                </m:d>
                              </m:den>
                            </m:f>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𝑟</m:t>
                                    </m:r>
                                  </m:sub>
                                </m:sSub>
                              </m:num>
                              <m:den>
                                <m:r>
                                  <a:rPr lang="en-US" i="1">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sSub>
                                          <m:sSubPr>
                                            <m:ctrlPr>
                                              <a:rPr lang="en-US" i="1">
                                                <a:latin typeface="Cambria Math" panose="02040503050406030204" pitchFamily="18" charset="0"/>
                                              </a:rPr>
                                            </m:ctrlPr>
                                          </m:sSubPr>
                                          <m:e>
                                            <m:r>
                                              <a:rPr lang="en-US" i="1">
                                                <a:latin typeface="Cambria Math" panose="02040503050406030204" pitchFamily="18" charset="0"/>
                                              </a:rPr>
                                              <m:t>𝜂</m:t>
                                            </m:r>
                                          </m:e>
                                          <m:sub>
                                            <m:r>
                                              <a:rPr lang="en-US" i="1">
                                                <a:latin typeface="Cambria Math" panose="02040503050406030204" pitchFamily="18" charset="0"/>
                                              </a:rPr>
                                              <m:t>𝑟</m:t>
                                            </m:r>
                                          </m:sub>
                                        </m:sSub>
                                      </m:sub>
                                    </m:sSub>
                                    <m:r>
                                      <a:rPr lang="en-US" i="1">
                                        <a:latin typeface="Cambria Math" panose="02040503050406030204" pitchFamily="18" charset="0"/>
                                      </a:rPr>
                                      <m:t>,</m:t>
                                    </m:r>
                                    <m:r>
                                      <a:rPr lang="en-US" i="1">
                                        <a:latin typeface="Cambria Math" panose="02040503050406030204" pitchFamily="18" charset="0"/>
                                      </a:rPr>
                                      <m:t>𝑉</m:t>
                                    </m:r>
                                  </m:e>
                                </m:d>
                              </m:den>
                            </m:f>
                          </m:e>
                        </m:d>
                      </m:e>
                    </m:d>
                    <m:r>
                      <a:rPr lang="en-US" b="0" i="1" smtClean="0">
                        <a:latin typeface="Cambria Math" panose="02040503050406030204" pitchFamily="18" charset="0"/>
                      </a:rPr>
                      <m:t>+</m:t>
                    </m:r>
                    <m:d>
                      <m:dPr>
                        <m:begChr m:val="["/>
                        <m:endChr m:val="]"/>
                        <m:ctrlPr>
                          <a:rPr lang="en-US" i="1">
                            <a:latin typeface="Cambria Math" panose="02040503050406030204" pitchFamily="18" charset="0"/>
                          </a:rPr>
                        </m:ctrlPr>
                      </m:dPr>
                      <m:e>
                        <m:d>
                          <m:dPr>
                            <m:ctrlPr>
                              <a:rPr lang="en-US" i="1">
                                <a:latin typeface="Cambria Math" panose="02040503050406030204" pitchFamily="18" charset="0"/>
                              </a:rPr>
                            </m:ctrlPr>
                          </m:dPr>
                          <m:e>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𝑟</m:t>
                                    </m:r>
                                  </m:sub>
                                </m:sSub>
                              </m:num>
                              <m:den>
                                <m:r>
                                  <a:rPr lang="en-US" i="1">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i="1">
                                        <a:latin typeface="Cambria Math" panose="02040503050406030204" pitchFamily="18" charset="0"/>
                                      </a:rPr>
                                      <m:t>𝑉</m:t>
                                    </m:r>
                                  </m:e>
                                </m:d>
                              </m:den>
                            </m:f>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𝑟</m:t>
                                    </m:r>
                                  </m:sub>
                                </m:sSub>
                              </m:num>
                              <m:den>
                                <m:r>
                                  <a:rPr lang="en-US" i="1">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sSub>
                                          <m:sSubPr>
                                            <m:ctrlPr>
                                              <a:rPr lang="en-US" i="1">
                                                <a:latin typeface="Cambria Math" panose="02040503050406030204" pitchFamily="18" charset="0"/>
                                              </a:rPr>
                                            </m:ctrlPr>
                                          </m:sSubPr>
                                          <m:e>
                                            <m:r>
                                              <a:rPr lang="en-US" i="1">
                                                <a:latin typeface="Cambria Math" panose="02040503050406030204" pitchFamily="18" charset="0"/>
                                              </a:rPr>
                                              <m:t>𝜂</m:t>
                                            </m:r>
                                          </m:e>
                                          <m:sub>
                                            <m:r>
                                              <a:rPr lang="en-US" i="1">
                                                <a:latin typeface="Cambria Math" panose="02040503050406030204" pitchFamily="18" charset="0"/>
                                              </a:rPr>
                                              <m:t>𝑟</m:t>
                                            </m:r>
                                          </m:sub>
                                        </m:sSub>
                                      </m:sub>
                                    </m:sSub>
                                    <m:r>
                                      <a:rPr lang="en-US" i="1">
                                        <a:latin typeface="Cambria Math" panose="02040503050406030204" pitchFamily="18" charset="0"/>
                                      </a:rPr>
                                      <m:t>,</m:t>
                                    </m:r>
                                    <m:r>
                                      <a:rPr lang="en-US" i="1">
                                        <a:latin typeface="Cambria Math" panose="02040503050406030204" pitchFamily="18" charset="0"/>
                                      </a:rPr>
                                      <m:t>𝑉</m:t>
                                    </m:r>
                                  </m:e>
                                </m:d>
                              </m:den>
                            </m:f>
                          </m:e>
                        </m:d>
                      </m:e>
                    </m:d>
                  </m:oMath>
                </a14:m>
                <a:endParaRPr lang="en-US" dirty="0"/>
              </a:p>
              <a:p>
                <a:r>
                  <a:rPr lang="en-US" dirty="0"/>
                  <a:t>Note that both terms are Doppler dependent so should be applied in the Doppler domain. The first term is range dependent and should be applied as chirp scaling in the range-Doppler domain. The second term is range invariant and should be applied in the frequency/Doppler domain.</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825625"/>
                <a:ext cx="11353800" cy="4351338"/>
              </a:xfrm>
              <a:blipFill>
                <a:blip r:embed="rId2"/>
                <a:stretch>
                  <a:fillRect l="-376" t="-2101" r="-483"/>
                </a:stretch>
              </a:blipFill>
            </p:spPr>
            <p:txBody>
              <a:bodyPr/>
              <a:lstStyle/>
              <a:p>
                <a:r>
                  <a:rPr lang="en-US">
                    <a:noFill/>
                  </a:rPr>
                  <a:t> </a:t>
                </a:r>
              </a:p>
            </p:txBody>
          </p:sp>
        </mc:Fallback>
      </mc:AlternateContent>
    </p:spTree>
    <p:extLst>
      <p:ext uri="{BB962C8B-B14F-4D97-AF65-F5344CB8AC3E}">
        <p14:creationId xmlns:p14="http://schemas.microsoft.com/office/powerpoint/2010/main" val="7652820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Chirp Scaling Algorithm (CSA): Step 1</a:t>
            </a:r>
          </a:p>
        </p:txBody>
      </p:sp>
      <p:sp>
        <p:nvSpPr>
          <p:cNvPr id="3" name="Content Placeholder 2"/>
          <p:cNvSpPr>
            <a:spLocks noGrp="1"/>
          </p:cNvSpPr>
          <p:nvPr>
            <p:ph idx="1"/>
          </p:nvPr>
        </p:nvSpPr>
        <p:spPr/>
        <p:txBody>
          <a:bodyPr/>
          <a:lstStyle/>
          <a:p>
            <a:r>
              <a:rPr lang="en-US" dirty="0"/>
              <a:t>Azimuth FFT</a:t>
            </a:r>
          </a:p>
          <a:p>
            <a:pPr lvl="1"/>
            <a:r>
              <a:rPr lang="en-US" dirty="0"/>
              <a:t>Transform to range / Doppler domain</a:t>
            </a:r>
          </a:p>
        </p:txBody>
      </p:sp>
      <p:pic>
        <p:nvPicPr>
          <p:cNvPr id="4" name="Picture 3"/>
          <p:cNvPicPr>
            <a:picLocks noChangeAspect="1"/>
          </p:cNvPicPr>
          <p:nvPr/>
        </p:nvPicPr>
        <p:blipFill>
          <a:blip r:embed="rId3"/>
          <a:stretch>
            <a:fillRect/>
          </a:stretch>
        </p:blipFill>
        <p:spPr>
          <a:xfrm>
            <a:off x="838200" y="2752725"/>
            <a:ext cx="5147623" cy="3861870"/>
          </a:xfrm>
          <a:prstGeom prst="rect">
            <a:avLst/>
          </a:prstGeom>
        </p:spPr>
      </p:pic>
      <p:pic>
        <p:nvPicPr>
          <p:cNvPr id="5" name="Picture 4"/>
          <p:cNvPicPr>
            <a:picLocks noChangeAspect="1"/>
          </p:cNvPicPr>
          <p:nvPr/>
        </p:nvPicPr>
        <p:blipFill>
          <a:blip r:embed="rId4"/>
          <a:stretch>
            <a:fillRect/>
          </a:stretch>
        </p:blipFill>
        <p:spPr>
          <a:xfrm>
            <a:off x="6299742" y="2667000"/>
            <a:ext cx="5376155" cy="4033320"/>
          </a:xfrm>
          <a:prstGeom prst="rect">
            <a:avLst/>
          </a:prstGeom>
        </p:spPr>
      </p:pic>
    </p:spTree>
    <p:extLst>
      <p:ext uri="{BB962C8B-B14F-4D97-AF65-F5344CB8AC3E}">
        <p14:creationId xmlns:p14="http://schemas.microsoft.com/office/powerpoint/2010/main" val="11018092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64714"/>
          </a:xfrm>
        </p:spPr>
        <p:txBody>
          <a:bodyPr>
            <a:normAutofit fontScale="90000"/>
          </a:bodyPr>
          <a:lstStyle/>
          <a:p>
            <a:r>
              <a:rPr lang="en-US" dirty="0"/>
              <a:t>Chirp Scaling Algorithm (CSA): Step 2</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653754"/>
                <a:ext cx="10515600" cy="6204246"/>
              </a:xfrm>
            </p:spPr>
            <p:txBody>
              <a:bodyPr>
                <a:normAutofit fontScale="92500" lnSpcReduction="10000"/>
              </a:bodyPr>
              <a:lstStyle/>
              <a:p>
                <a:r>
                  <a:rPr lang="en-US" dirty="0"/>
                  <a:t>Apply chirp scaling… multiply by:</a:t>
                </a:r>
              </a:p>
              <a:p>
                <a:pPr lvl="1"/>
                <a14:m>
                  <m:oMath xmlns:m="http://schemas.openxmlformats.org/officeDocument/2006/math">
                    <m:r>
                      <a:rPr lang="en-US" i="1">
                        <a:latin typeface="Cambria Math" panose="02040503050406030204" pitchFamily="18" charset="0"/>
                      </a:rPr>
                      <m:t>𝑒𝑥𝑝</m:t>
                    </m:r>
                    <m:d>
                      <m:dPr>
                        <m:begChr m:val="{"/>
                        <m:endChr m:val="}"/>
                        <m:ctrlPr>
                          <a:rPr lang="en-US" i="1">
                            <a:latin typeface="Cambria Math" panose="02040503050406030204" pitchFamily="18" charset="0"/>
                          </a:rPr>
                        </m:ctrlPr>
                      </m:dPr>
                      <m:e>
                        <m:r>
                          <a:rPr lang="en-US" i="1">
                            <a:latin typeface="Cambria Math" panose="02040503050406030204" pitchFamily="18" charset="0"/>
                          </a:rPr>
                          <m:t>𝑗</m:t>
                        </m:r>
                        <m:r>
                          <a:rPr lang="en-US" i="1">
                            <a:latin typeface="Cambria Math" panose="02040503050406030204" pitchFamily="18" charset="0"/>
                            <a:ea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𝑚</m:t>
                            </m:r>
                          </m:sub>
                        </m:sSub>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sSub>
                                          <m:sSubPr>
                                            <m:ctrlPr>
                                              <a:rPr lang="en-US" b="0" i="1" smtClean="0">
                                                <a:latin typeface="Cambria Math" panose="02040503050406030204" pitchFamily="18" charset="0"/>
                                              </a:rPr>
                                            </m:ctrlPr>
                                          </m:sSubPr>
                                          <m:e>
                                            <m:r>
                                              <a:rPr lang="en-US" b="0" i="1" smtClean="0">
                                                <a:latin typeface="Cambria Math" panose="02040503050406030204" pitchFamily="18" charset="0"/>
                                              </a:rPr>
                                              <m:t>𝜂</m:t>
                                            </m:r>
                                          </m:e>
                                          <m:sub>
                                            <m:r>
                                              <a:rPr lang="en-US" b="0" i="1" smtClean="0">
                                                <a:latin typeface="Cambria Math" panose="02040503050406030204" pitchFamily="18" charset="0"/>
                                              </a:rPr>
                                              <m:t>𝑟</m:t>
                                            </m:r>
                                          </m:sub>
                                        </m:sSub>
                                      </m:sub>
                                    </m:sSub>
                                    <m:r>
                                      <a:rPr lang="en-US" i="1">
                                        <a:latin typeface="Cambria Math" panose="02040503050406030204" pitchFamily="18" charset="0"/>
                                      </a:rPr>
                                      <m:t>,</m:t>
                                    </m:r>
                                    <m:r>
                                      <a:rPr lang="en-US" b="0" i="1" smtClean="0">
                                        <a:latin typeface="Cambria Math" panose="02040503050406030204" pitchFamily="18" charset="0"/>
                                      </a:rPr>
                                      <m:t>𝑉</m:t>
                                    </m:r>
                                  </m:e>
                                </m:d>
                              </m:num>
                              <m:den>
                                <m:r>
                                  <a:rPr lang="en-US" i="1">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b="0" i="1" smtClean="0">
                                        <a:latin typeface="Cambria Math" panose="02040503050406030204" pitchFamily="18" charset="0"/>
                                      </a:rPr>
                                      <m:t>𝑉</m:t>
                                    </m:r>
                                  </m:e>
                                </m:d>
                              </m:den>
                            </m:f>
                            <m:r>
                              <a:rPr lang="en-US" b="0" i="1" smtClean="0">
                                <a:latin typeface="Cambria Math" panose="02040503050406030204" pitchFamily="18" charset="0"/>
                              </a:rPr>
                              <m:t>−1</m:t>
                            </m:r>
                          </m:e>
                        </m:d>
                        <m:sSup>
                          <m:sSupPr>
                            <m:ctrlPr>
                              <a:rPr lang="en-US" b="0" i="1" smtClean="0">
                                <a:latin typeface="Cambria Math" panose="02040503050406030204" pitchFamily="18" charset="0"/>
                                <a:ea typeface="Cambria Math" panose="02040503050406030204" pitchFamily="18" charset="0"/>
                              </a:rPr>
                            </m:ctrlPr>
                          </m:sSupPr>
                          <m:e>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𝑡</m:t>
                                </m:r>
                                <m:r>
                                  <a:rPr lang="en-US" i="1">
                                    <a:latin typeface="Cambria Math" panose="02040503050406030204" pitchFamily="18" charset="0"/>
                                    <a:ea typeface="Cambria Math" panose="02040503050406030204" pitchFamily="18" charset="0"/>
                                  </a:rPr>
                                  <m:t>−</m:t>
                                </m:r>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2</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𝑟</m:t>
                                        </m:r>
                                      </m:sub>
                                    </m:sSub>
                                  </m:num>
                                  <m:den>
                                    <m:r>
                                      <a:rPr lang="en-US" i="1">
                                        <a:latin typeface="Cambria Math" panose="02040503050406030204" pitchFamily="18" charset="0"/>
                                        <a:ea typeface="Cambria Math" panose="02040503050406030204" pitchFamily="18" charset="0"/>
                                      </a:rPr>
                                      <m:t>𝑐</m:t>
                                    </m:r>
                                    <m:r>
                                      <a:rPr lang="en-US" i="1">
                                        <a:latin typeface="Cambria Math" panose="02040503050406030204" pitchFamily="18" charset="0"/>
                                      </a:rPr>
                                      <m:t>𝐷</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𝜂</m:t>
                                            </m:r>
                                          </m:sub>
                                        </m:sSub>
                                        <m:r>
                                          <a:rPr lang="en-US" i="1">
                                            <a:latin typeface="Cambria Math" panose="02040503050406030204" pitchFamily="18" charset="0"/>
                                          </a:rPr>
                                          <m:t>,</m:t>
                                        </m:r>
                                        <m:r>
                                          <a:rPr lang="en-US" b="0" i="1" smtClean="0">
                                            <a:latin typeface="Cambria Math" panose="02040503050406030204" pitchFamily="18" charset="0"/>
                                          </a:rPr>
                                          <m:t>𝑉</m:t>
                                        </m:r>
                                      </m:e>
                                    </m:d>
                                  </m:den>
                                </m:f>
                              </m:e>
                            </m:d>
                          </m:e>
                          <m:sup>
                            <m:r>
                              <a:rPr lang="en-US" b="0" i="1" smtClean="0">
                                <a:latin typeface="Cambria Math" panose="02040503050406030204" pitchFamily="18" charset="0"/>
                              </a:rPr>
                              <m:t>2</m:t>
                            </m:r>
                          </m:sup>
                        </m:sSup>
                      </m:e>
                    </m:d>
                  </m:oMath>
                </a14:m>
                <a:endParaRPr lang="en-US" i="1" dirty="0">
                  <a:latin typeface="Cambria Math" panose="02040503050406030204" pitchFamily="18" charset="0"/>
                </a:endParaRPr>
              </a:p>
              <a:p>
                <a:pPr lvl="1"/>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b="0" i="1" smtClean="0">
                            <a:latin typeface="Cambria Math" panose="02040503050406030204" pitchFamily="18" charset="0"/>
                          </a:rPr>
                          <m:t>𝑟</m:t>
                        </m:r>
                      </m:sub>
                    </m:sSub>
                    <m:r>
                      <a:rPr lang="en-US">
                        <a:latin typeface="Cambria Math" panose="02040503050406030204" pitchFamily="18" charset="0"/>
                      </a:rPr>
                      <m:t>:</m:t>
                    </m:r>
                    <m:r>
                      <m:rPr>
                        <m:sty m:val="p"/>
                      </m:rPr>
                      <a:rPr lang="en-US">
                        <a:latin typeface="Cambria Math" panose="02040503050406030204" pitchFamily="18" charset="0"/>
                      </a:rPr>
                      <m:t>Range</m:t>
                    </m:r>
                    <m:r>
                      <a:rPr lang="en-US">
                        <a:latin typeface="Cambria Math" panose="02040503050406030204" pitchFamily="18" charset="0"/>
                      </a:rPr>
                      <m:t> </m:t>
                    </m:r>
                    <m:r>
                      <m:rPr>
                        <m:sty m:val="p"/>
                      </m:rPr>
                      <a:rPr lang="en-US">
                        <a:latin typeface="Cambria Math" panose="02040503050406030204" pitchFamily="18" charset="0"/>
                      </a:rPr>
                      <m:t>of</m:t>
                    </m:r>
                    <m:r>
                      <a:rPr lang="en-US">
                        <a:latin typeface="Cambria Math" panose="02040503050406030204" pitchFamily="18" charset="0"/>
                      </a:rPr>
                      <m:t> </m:t>
                    </m:r>
                    <m:r>
                      <m:rPr>
                        <m:sty m:val="p"/>
                      </m:rPr>
                      <a:rPr lang="en-US">
                        <a:latin typeface="Cambria Math" panose="02040503050406030204" pitchFamily="18" charset="0"/>
                      </a:rPr>
                      <m:t>closest</m:t>
                    </m:r>
                    <m:r>
                      <a:rPr lang="en-US">
                        <a:latin typeface="Cambria Math" panose="02040503050406030204" pitchFamily="18" charset="0"/>
                      </a:rPr>
                      <m:t> </m:t>
                    </m:r>
                    <m:r>
                      <m:rPr>
                        <m:sty m:val="p"/>
                      </m:rPr>
                      <a:rPr lang="en-US">
                        <a:latin typeface="Cambria Math" panose="02040503050406030204" pitchFamily="18" charset="0"/>
                      </a:rPr>
                      <m:t>approach</m:t>
                    </m:r>
                    <m:r>
                      <a:rPr lang="en-US" b="0" i="0" smtClean="0">
                        <a:latin typeface="Cambria Math" panose="02040503050406030204" pitchFamily="18" charset="0"/>
                      </a:rPr>
                      <m:t> </m:t>
                    </m:r>
                    <m:r>
                      <m:rPr>
                        <m:sty m:val="p"/>
                      </m:rPr>
                      <a:rPr lang="en-US" b="0" i="0" smtClean="0">
                        <a:latin typeface="Cambria Math" panose="02040503050406030204" pitchFamily="18" charset="0"/>
                      </a:rPr>
                      <m:t>for</m:t>
                    </m:r>
                    <m:r>
                      <a:rPr lang="en-US" b="0" i="0" smtClean="0">
                        <a:latin typeface="Cambria Math" panose="02040503050406030204" pitchFamily="18" charset="0"/>
                      </a:rPr>
                      <m:t> </m:t>
                    </m:r>
                    <m:r>
                      <m:rPr>
                        <m:sty m:val="p"/>
                      </m:rPr>
                      <a:rPr lang="en-US" b="0" i="0" smtClean="0">
                        <a:latin typeface="Cambria Math" panose="02040503050406030204" pitchFamily="18" charset="0"/>
                      </a:rPr>
                      <m:t>reference</m:t>
                    </m:r>
                    <m:r>
                      <a:rPr lang="en-US" b="0" i="0" smtClean="0">
                        <a:latin typeface="Cambria Math" panose="02040503050406030204" pitchFamily="18" charset="0"/>
                      </a:rPr>
                      <m:t> </m:t>
                    </m:r>
                    <m:r>
                      <m:rPr>
                        <m:sty m:val="p"/>
                      </m:rPr>
                      <a:rPr lang="en-US" b="0" i="0" smtClean="0">
                        <a:latin typeface="Cambria Math" panose="02040503050406030204" pitchFamily="18" charset="0"/>
                      </a:rPr>
                      <m:t>range</m:t>
                    </m:r>
                    <m:r>
                      <a:rPr lang="en-US" b="0" i="0" smtClean="0">
                        <a:latin typeface="Cambria Math" panose="02040503050406030204" pitchFamily="18" charset="0"/>
                      </a:rPr>
                      <m:t> </m:t>
                    </m:r>
                    <m:r>
                      <m:rPr>
                        <m:sty m:val="p"/>
                      </m:rPr>
                      <a:rPr lang="en-US" b="0" i="0" smtClean="0">
                        <a:latin typeface="Cambria Math" panose="02040503050406030204" pitchFamily="18" charset="0"/>
                      </a:rPr>
                      <m:t>for</m:t>
                    </m:r>
                    <m:r>
                      <a:rPr lang="en-US" b="0" i="0" smtClean="0">
                        <a:latin typeface="Cambria Math" panose="02040503050406030204" pitchFamily="18" charset="0"/>
                      </a:rPr>
                      <m:t> </m:t>
                    </m:r>
                    <m:r>
                      <m:rPr>
                        <m:sty m:val="p"/>
                      </m:rPr>
                      <a:rPr lang="en-US" b="0" i="0" smtClean="0">
                        <a:latin typeface="Cambria Math" panose="02040503050406030204" pitchFamily="18" charset="0"/>
                      </a:rPr>
                      <m:t>bulk</m:t>
                    </m:r>
                    <m:r>
                      <a:rPr lang="en-US" b="0" i="0" smtClean="0">
                        <a:latin typeface="Cambria Math" panose="02040503050406030204" pitchFamily="18" charset="0"/>
                      </a:rPr>
                      <m:t> </m:t>
                    </m:r>
                    <m:r>
                      <m:rPr>
                        <m:sty m:val="p"/>
                      </m:rPr>
                      <a:rPr lang="en-US" b="0" i="0" smtClean="0">
                        <a:latin typeface="Cambria Math" panose="02040503050406030204" pitchFamily="18" charset="0"/>
                      </a:rPr>
                      <m:t>RCM</m:t>
                    </m:r>
                  </m:oMath>
                </a14:m>
                <a:br>
                  <a:rPr lang="en-US" b="0" i="0" dirty="0">
                    <a:latin typeface="Cambria Math" panose="02040503050406030204" pitchFamily="18" charset="0"/>
                  </a:rPr>
                </a:br>
                <a14:m>
                  <m:oMath xmlns:m="http://schemas.openxmlformats.org/officeDocument/2006/math">
                    <m:r>
                      <a:rPr lang="en-US" b="0" i="0" smtClean="0">
                        <a:latin typeface="Cambria Math" panose="02040503050406030204" pitchFamily="18" charset="0"/>
                      </a:rPr>
                      <m:t>(</m:t>
                    </m:r>
                    <m:r>
                      <m:rPr>
                        <m:sty m:val="p"/>
                      </m:rPr>
                      <a:rPr lang="en-US" b="0" i="0" smtClean="0">
                        <a:latin typeface="Cambria Math" panose="02040503050406030204" pitchFamily="18" charset="0"/>
                      </a:rPr>
                      <m:t>usually</m:t>
                    </m:r>
                    <m:r>
                      <a:rPr lang="en-US" b="0" i="0" smtClean="0">
                        <a:latin typeface="Cambria Math" panose="02040503050406030204" pitchFamily="18" charset="0"/>
                      </a:rPr>
                      <m:t> </m:t>
                    </m:r>
                    <m:r>
                      <m:rPr>
                        <m:sty m:val="p"/>
                      </m:rPr>
                      <a:rPr lang="en-US" b="0" i="0" smtClean="0">
                        <a:latin typeface="Cambria Math" panose="02040503050406030204" pitchFamily="18" charset="0"/>
                      </a:rPr>
                      <m:t>the</m:t>
                    </m:r>
                    <m:r>
                      <a:rPr lang="en-US" b="0" i="0" smtClean="0">
                        <a:latin typeface="Cambria Math" panose="02040503050406030204" pitchFamily="18" charset="0"/>
                      </a:rPr>
                      <m:t> </m:t>
                    </m:r>
                    <m:r>
                      <m:rPr>
                        <m:sty m:val="p"/>
                      </m:rPr>
                      <a:rPr lang="en-US" b="0" i="0" smtClean="0">
                        <a:latin typeface="Cambria Math" panose="02040503050406030204" pitchFamily="18" charset="0"/>
                      </a:rPr>
                      <m:t>midpoint</m:t>
                    </m:r>
                    <m:r>
                      <a:rPr lang="en-US" b="0" i="0" smtClean="0">
                        <a:latin typeface="Cambria Math" panose="02040503050406030204" pitchFamily="18" charset="0"/>
                      </a:rPr>
                      <m:t> </m:t>
                    </m:r>
                    <m:r>
                      <m:rPr>
                        <m:sty m:val="p"/>
                      </m:rPr>
                      <a:rPr lang="en-US" b="0" i="0" smtClean="0">
                        <a:latin typeface="Cambria Math" panose="02040503050406030204" pitchFamily="18" charset="0"/>
                      </a:rPr>
                      <m:t>in</m:t>
                    </m:r>
                    <m:r>
                      <a:rPr lang="en-US" b="0" i="0" smtClean="0">
                        <a:latin typeface="Cambria Math" panose="02040503050406030204" pitchFamily="18" charset="0"/>
                      </a:rPr>
                      <m:t> </m:t>
                    </m:r>
                    <m:r>
                      <m:rPr>
                        <m:sty m:val="p"/>
                      </m:rPr>
                      <a:rPr lang="en-US" b="0" i="0" smtClean="0">
                        <a:latin typeface="Cambria Math" panose="02040503050406030204" pitchFamily="18" charset="0"/>
                      </a:rPr>
                      <m:t>the</m:t>
                    </m:r>
                    <m:r>
                      <a:rPr lang="en-US" b="0" i="0" smtClean="0">
                        <a:latin typeface="Cambria Math" panose="02040503050406030204" pitchFamily="18" charset="0"/>
                      </a:rPr>
                      <m:t> </m:t>
                    </m:r>
                    <m:r>
                      <m:rPr>
                        <m:sty m:val="p"/>
                      </m:rPr>
                      <a:rPr lang="en-US" b="0" i="0" smtClean="0">
                        <a:latin typeface="Cambria Math" panose="02040503050406030204" pitchFamily="18" charset="0"/>
                      </a:rPr>
                      <m:t>range</m:t>
                    </m:r>
                    <m:r>
                      <a:rPr lang="en-US" b="0" i="0" smtClean="0">
                        <a:latin typeface="Cambria Math" panose="02040503050406030204" pitchFamily="18" charset="0"/>
                      </a:rPr>
                      <m:t>)</m:t>
                    </m:r>
                  </m:oMath>
                </a14:m>
                <a:endParaRPr lang="en-US" dirty="0"/>
              </a:p>
              <a:p>
                <a:pPr lvl="1"/>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oMath>
                </a14:m>
                <a:r>
                  <a:rPr lang="en-US" dirty="0"/>
                  <a:t>: Doppler frequency</a:t>
                </a:r>
              </a:p>
              <a:p>
                <a:pPr lvl="1"/>
                <a14:m>
                  <m:oMath xmlns:m="http://schemas.openxmlformats.org/officeDocument/2006/math">
                    <m:sSub>
                      <m:sSubPr>
                        <m:ctrlPr>
                          <a:rPr lang="en-US" i="1">
                            <a:latin typeface="Cambria Math" panose="02040503050406030204" pitchFamily="18" charset="0"/>
                          </a:rPr>
                        </m:ctrlPr>
                      </m:sSub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e>
                      <m:sub>
                        <m:r>
                          <a:rPr lang="en-US" b="0" i="1" smtClean="0">
                            <a:latin typeface="Cambria Math" panose="02040503050406030204" pitchFamily="18" charset="0"/>
                          </a:rPr>
                          <m:t>𝑟</m:t>
                        </m:r>
                      </m:sub>
                    </m:sSub>
                    <m:r>
                      <a:rPr lang="en-US" i="1">
                        <a:latin typeface="Cambria Math" panose="02040503050406030204" pitchFamily="18" charset="0"/>
                      </a:rPr>
                      <m:t> </m:t>
                    </m:r>
                    <m:r>
                      <m:rPr>
                        <m:nor/>
                      </m:rPr>
                      <a:rPr lang="en-US" i="0" dirty="0"/>
                      <m:t>: Doppler frequency</m:t>
                    </m:r>
                    <m:r>
                      <m:rPr>
                        <m:nor/>
                      </m:rPr>
                      <a:rPr lang="en-US" b="0" i="0" dirty="0" smtClean="0"/>
                      <m:t> at reference (usually Doppler centroid)</m:t>
                    </m:r>
                  </m:oMath>
                </a14:m>
                <a:endParaRPr lang="en-US" dirty="0"/>
              </a:p>
              <a:p>
                <a:pPr lvl="1"/>
                <a14:m>
                  <m:oMath xmlns:m="http://schemas.openxmlformats.org/officeDocument/2006/math">
                    <m:r>
                      <a:rPr lang="en-US" b="0" i="1" smtClean="0">
                        <a:latin typeface="Cambria Math" panose="02040503050406030204" pitchFamily="18" charset="0"/>
                      </a:rPr>
                      <m:t>𝑉</m:t>
                    </m:r>
                  </m:oMath>
                </a14:m>
                <a:r>
                  <a:rPr lang="en-US" dirty="0"/>
                  <a:t>: Effective velocity (rectilinear coordinate system)</a:t>
                </a:r>
              </a:p>
              <a:p>
                <a:pPr lvl="1"/>
                <a14:m>
                  <m:oMath xmlns:m="http://schemas.openxmlformats.org/officeDocument/2006/math">
                    <m:r>
                      <a:rPr lang="en-US" i="1">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i="1">
                            <a:latin typeface="Cambria Math" panose="02040503050406030204" pitchFamily="18" charset="0"/>
                          </a:rPr>
                          <m:t>𝑉</m:t>
                        </m:r>
                      </m:e>
                    </m:d>
                    <m:r>
                      <a:rPr lang="en-US" i="1">
                        <a:latin typeface="Cambria Math" panose="02040503050406030204" pitchFamily="18" charset="0"/>
                      </a:rPr>
                      <m:t>=</m:t>
                    </m:r>
                    <m:rad>
                      <m:radPr>
                        <m:degHide m:val="on"/>
                        <m:ctrlPr>
                          <a:rPr lang="en-US" i="1">
                            <a:latin typeface="Cambria Math" panose="02040503050406030204" pitchFamily="18" charset="0"/>
                          </a:rPr>
                        </m:ctrlPr>
                      </m:radPr>
                      <m:deg/>
                      <m:e>
                        <m:r>
                          <a:rPr lang="en-US" i="1">
                            <a:latin typeface="Cambria Math" panose="02040503050406030204" pitchFamily="18" charset="0"/>
                          </a:rPr>
                          <m:t>1−</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sSubSup>
                              <m:sSubSupPr>
                                <m:ctrlPr>
                                  <a:rPr lang="en-US" i="1">
                                    <a:latin typeface="Cambria Math" panose="02040503050406030204" pitchFamily="18" charset="0"/>
                                  </a:rPr>
                                </m:ctrlPr>
                              </m:sSubSupPr>
                              <m:e>
                                <m:r>
                                  <a:rPr lang="en-US" i="1">
                                    <a:latin typeface="Cambria Math" panose="02040503050406030204" pitchFamily="18" charset="0"/>
                                  </a:rPr>
                                  <m:t>𝑓</m:t>
                                </m:r>
                              </m:e>
                              <m:sub>
                                <m:r>
                                  <a:rPr lang="en-US" i="1">
                                    <a:latin typeface="Cambria Math" panose="02040503050406030204" pitchFamily="18" charset="0"/>
                                  </a:rPr>
                                  <m:t>𝜂</m:t>
                                </m:r>
                              </m:sub>
                              <m:sup>
                                <m:r>
                                  <a:rPr lang="en-US" i="1">
                                    <a:latin typeface="Cambria Math" panose="02040503050406030204" pitchFamily="18" charset="0"/>
                                  </a:rPr>
                                  <m:t>2</m:t>
                                </m:r>
                              </m:sup>
                            </m:sSubSup>
                          </m:num>
                          <m:den>
                            <m:r>
                              <a:rPr lang="en-US" i="1">
                                <a:latin typeface="Cambria Math" panose="02040503050406030204" pitchFamily="18" charset="0"/>
                              </a:rPr>
                              <m:t>4</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𝑉</m:t>
                                </m:r>
                              </m:e>
                              <m:sup>
                                <m:r>
                                  <a:rPr lang="en-US" b="0" i="1" smtClean="0">
                                    <a:latin typeface="Cambria Math" panose="02040503050406030204" pitchFamily="18" charset="0"/>
                                  </a:rPr>
                                  <m:t>2</m:t>
                                </m:r>
                              </m:sup>
                            </m:sSup>
                            <m:sSubSup>
                              <m:sSubSupPr>
                                <m:ctrlPr>
                                  <a:rPr lang="en-US" i="1">
                                    <a:latin typeface="Cambria Math" panose="02040503050406030204" pitchFamily="18" charset="0"/>
                                  </a:rPr>
                                </m:ctrlPr>
                              </m:sSubSupPr>
                              <m:e>
                                <m:r>
                                  <a:rPr lang="en-US" i="1">
                                    <a:latin typeface="Cambria Math" panose="02040503050406030204" pitchFamily="18" charset="0"/>
                                  </a:rPr>
                                  <m:t>𝑓</m:t>
                                </m:r>
                              </m:e>
                              <m:sub>
                                <m:r>
                                  <a:rPr lang="en-US" i="1">
                                    <a:latin typeface="Cambria Math" panose="02040503050406030204" pitchFamily="18" charset="0"/>
                                  </a:rPr>
                                  <m:t>𝑐</m:t>
                                </m:r>
                              </m:sub>
                              <m:sup>
                                <m:r>
                                  <a:rPr lang="en-US" i="1">
                                    <a:latin typeface="Cambria Math" panose="02040503050406030204" pitchFamily="18" charset="0"/>
                                  </a:rPr>
                                  <m:t>2</m:t>
                                </m:r>
                              </m:sup>
                            </m:sSubSup>
                          </m:den>
                        </m:f>
                      </m:e>
                    </m:rad>
                  </m:oMath>
                </a14:m>
                <a:r>
                  <a:rPr lang="en-US" dirty="0"/>
                  <a:t>: Cosine of the squint angle</a:t>
                </a:r>
              </a:p>
              <a:p>
                <a:pPr lvl="1"/>
                <a14:m>
                  <m:oMath xmlns:m="http://schemas.openxmlformats.org/officeDocument/2006/math">
                    <m:r>
                      <a:rPr lang="en-US" b="0" i="1" smtClean="0">
                        <a:latin typeface="Cambria Math" panose="02040503050406030204" pitchFamily="18" charset="0"/>
                        <a:ea typeface="Cambria Math" panose="02040503050406030204" pitchFamily="18" charset="0"/>
                      </a:rPr>
                      <m:t>𝑡</m:t>
                    </m:r>
                  </m:oMath>
                </a14:m>
                <a:r>
                  <a:rPr lang="en-US" dirty="0"/>
                  <a:t>: Time</a:t>
                </a:r>
              </a:p>
              <a:p>
                <a:pPr lvl="1"/>
                <a14:m>
                  <m:oMath xmlns:m="http://schemas.openxmlformats.org/officeDocument/2006/math">
                    <m:r>
                      <a:rPr lang="en-US" i="1">
                        <a:latin typeface="Cambria Math" panose="02040503050406030204" pitchFamily="18" charset="0"/>
                      </a:rPr>
                      <m:t>𝑐</m:t>
                    </m:r>
                  </m:oMath>
                </a14:m>
                <a:r>
                  <a:rPr lang="en-US" dirty="0"/>
                  <a:t>: Speed of light</a:t>
                </a:r>
              </a:p>
              <a:p>
                <a:pPr lvl="1"/>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𝑚</m:t>
                        </m:r>
                      </m:sub>
                    </m:sSub>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𝑟</m:t>
                            </m:r>
                          </m:sub>
                        </m:sSub>
                      </m:num>
                      <m:den>
                        <m:r>
                          <a:rPr lang="en-US" i="1">
                            <a:latin typeface="Cambria Math" panose="02040503050406030204" pitchFamily="18" charset="0"/>
                          </a:rPr>
                          <m:t>1−</m:t>
                        </m:r>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𝑟</m:t>
                            </m:r>
                          </m:sub>
                        </m:sSub>
                        <m:f>
                          <m:fPr>
                            <m:ctrlPr>
                              <a:rPr lang="en-US" i="1">
                                <a:latin typeface="Cambria Math" panose="02040503050406030204" pitchFamily="18" charset="0"/>
                              </a:rPr>
                            </m:ctrlPr>
                          </m:fPr>
                          <m:num>
                            <m:r>
                              <a:rPr lang="en-US" i="1">
                                <a:latin typeface="Cambria Math" panose="02040503050406030204" pitchFamily="18" charset="0"/>
                              </a:rPr>
                              <m:t>𝑐</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sSubSup>
                              <m:sSubSupPr>
                                <m:ctrlPr>
                                  <a:rPr lang="en-US" i="1">
                                    <a:latin typeface="Cambria Math" panose="02040503050406030204" pitchFamily="18" charset="0"/>
                                  </a:rPr>
                                </m:ctrlPr>
                              </m:sSubSupPr>
                              <m:e>
                                <m:r>
                                  <a:rPr lang="en-US" i="1">
                                    <a:latin typeface="Cambria Math" panose="02040503050406030204" pitchFamily="18" charset="0"/>
                                  </a:rPr>
                                  <m:t>𝑓</m:t>
                                </m:r>
                              </m:e>
                              <m:sub>
                                <m:r>
                                  <a:rPr lang="en-US" i="1">
                                    <a:latin typeface="Cambria Math" panose="02040503050406030204" pitchFamily="18" charset="0"/>
                                  </a:rPr>
                                  <m:t>𝜂</m:t>
                                </m:r>
                              </m:sub>
                              <m:sup>
                                <m:r>
                                  <a:rPr lang="en-US" i="1">
                                    <a:latin typeface="Cambria Math" panose="02040503050406030204" pitchFamily="18" charset="0"/>
                                  </a:rPr>
                                  <m:t>2</m:t>
                                </m:r>
                              </m:sup>
                            </m:sSubSup>
                          </m:num>
                          <m:den>
                            <m:r>
                              <a:rPr lang="en-US" i="1">
                                <a:latin typeface="Cambria Math" panose="02040503050406030204" pitchFamily="18" charset="0"/>
                              </a:rPr>
                              <m:t>2</m:t>
                            </m:r>
                            <m:sSup>
                              <m:sSupPr>
                                <m:ctrlPr>
                                  <a:rPr lang="en-US" i="1">
                                    <a:latin typeface="Cambria Math" panose="02040503050406030204" pitchFamily="18" charset="0"/>
                                  </a:rPr>
                                </m:ctrlPr>
                              </m:sSupPr>
                              <m:e>
                                <m:r>
                                  <a:rPr lang="en-US" i="1">
                                    <a:latin typeface="Cambria Math" panose="02040503050406030204" pitchFamily="18" charset="0"/>
                                  </a:rPr>
                                  <m:t>𝑉</m:t>
                                </m:r>
                              </m:e>
                              <m:sup>
                                <m:r>
                                  <a:rPr lang="en-US" i="1">
                                    <a:latin typeface="Cambria Math" panose="02040503050406030204" pitchFamily="18" charset="0"/>
                                  </a:rPr>
                                  <m:t>2</m:t>
                                </m:r>
                              </m:sup>
                            </m:sSup>
                            <m:sSubSup>
                              <m:sSubSupPr>
                                <m:ctrlPr>
                                  <a:rPr lang="en-US" i="1">
                                    <a:latin typeface="Cambria Math" panose="02040503050406030204" pitchFamily="18" charset="0"/>
                                  </a:rPr>
                                </m:ctrlPr>
                              </m:sSubSupPr>
                              <m:e>
                                <m:r>
                                  <a:rPr lang="en-US" i="1">
                                    <a:latin typeface="Cambria Math" panose="02040503050406030204" pitchFamily="18" charset="0"/>
                                  </a:rPr>
                                  <m:t>𝑓</m:t>
                                </m:r>
                              </m:e>
                              <m:sub>
                                <m:r>
                                  <a:rPr lang="en-US" i="1">
                                    <a:latin typeface="Cambria Math" panose="02040503050406030204" pitchFamily="18" charset="0"/>
                                  </a:rPr>
                                  <m:t>𝑐</m:t>
                                </m:r>
                              </m:sub>
                              <m:sup>
                                <m:r>
                                  <a:rPr lang="en-US" i="1">
                                    <a:latin typeface="Cambria Math" panose="02040503050406030204" pitchFamily="18" charset="0"/>
                                  </a:rPr>
                                  <m:t>3</m:t>
                                </m:r>
                              </m:sup>
                            </m:sSubSup>
                            <m:sSup>
                              <m:sSupPr>
                                <m:ctrlPr>
                                  <a:rPr lang="en-US" i="1">
                                    <a:latin typeface="Cambria Math" panose="02040503050406030204" pitchFamily="18" charset="0"/>
                                  </a:rPr>
                                </m:ctrlPr>
                              </m:sSupPr>
                              <m:e>
                                <m:r>
                                  <a:rPr lang="en-US" i="1">
                                    <a:latin typeface="Cambria Math" panose="02040503050406030204" pitchFamily="18" charset="0"/>
                                  </a:rPr>
                                  <m:t>𝐷</m:t>
                                </m:r>
                              </m:e>
                              <m:sup>
                                <m:r>
                                  <a:rPr lang="en-US" i="1">
                                    <a:latin typeface="Cambria Math" panose="02040503050406030204" pitchFamily="18" charset="0"/>
                                  </a:rPr>
                                  <m:t>3</m:t>
                                </m:r>
                              </m:sup>
                            </m:sSup>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i="1">
                                    <a:latin typeface="Cambria Math" panose="02040503050406030204" pitchFamily="18" charset="0"/>
                                  </a:rPr>
                                  <m:t>𝑉</m:t>
                                </m:r>
                              </m:e>
                            </m:d>
                          </m:den>
                        </m:f>
                      </m:den>
                    </m:f>
                  </m:oMath>
                </a14:m>
                <a:endParaRPr lang="en-US" i="1" dirty="0">
                  <a:latin typeface="Cambria Math" panose="02040503050406030204" pitchFamily="18" charset="0"/>
                </a:endParaRPr>
              </a:p>
              <a:p>
                <a:pPr lvl="1"/>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𝑟</m:t>
                        </m:r>
                      </m:sub>
                    </m:sSub>
                  </m:oMath>
                </a14:m>
                <a:r>
                  <a:rPr lang="en-US" dirty="0"/>
                  <a:t>: Range chirp rate</a:t>
                </a:r>
              </a:p>
              <a:p>
                <a:pPr lvl="1"/>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r>
                      <a:rPr lang="en-US">
                        <a:latin typeface="Cambria Math" panose="02040503050406030204" pitchFamily="18" charset="0"/>
                      </a:rPr>
                      <m:t>:</m:t>
                    </m:r>
                    <m:r>
                      <m:rPr>
                        <m:sty m:val="p"/>
                      </m:rPr>
                      <a:rPr lang="en-US">
                        <a:latin typeface="Cambria Math" panose="02040503050406030204" pitchFamily="18" charset="0"/>
                      </a:rPr>
                      <m:t>Range</m:t>
                    </m:r>
                    <m:r>
                      <a:rPr lang="en-US">
                        <a:latin typeface="Cambria Math" panose="02040503050406030204" pitchFamily="18" charset="0"/>
                      </a:rPr>
                      <m:t> </m:t>
                    </m:r>
                    <m:r>
                      <m:rPr>
                        <m:sty m:val="p"/>
                      </m:rPr>
                      <a:rPr lang="en-US">
                        <a:latin typeface="Cambria Math" panose="02040503050406030204" pitchFamily="18" charset="0"/>
                      </a:rPr>
                      <m:t>of</m:t>
                    </m:r>
                    <m:r>
                      <a:rPr lang="en-US">
                        <a:latin typeface="Cambria Math" panose="02040503050406030204" pitchFamily="18" charset="0"/>
                      </a:rPr>
                      <m:t> </m:t>
                    </m:r>
                    <m:r>
                      <m:rPr>
                        <m:sty m:val="p"/>
                      </m:rPr>
                      <a:rPr lang="en-US">
                        <a:latin typeface="Cambria Math" panose="02040503050406030204" pitchFamily="18" charset="0"/>
                      </a:rPr>
                      <m:t>closest</m:t>
                    </m:r>
                    <m:r>
                      <a:rPr lang="en-US">
                        <a:latin typeface="Cambria Math" panose="02040503050406030204" pitchFamily="18" charset="0"/>
                      </a:rPr>
                      <m:t> </m:t>
                    </m:r>
                    <m:r>
                      <m:rPr>
                        <m:sty m:val="p"/>
                      </m:rPr>
                      <a:rPr lang="en-US">
                        <a:latin typeface="Cambria Math" panose="02040503050406030204" pitchFamily="18" charset="0"/>
                      </a:rPr>
                      <m:t>approach</m:t>
                    </m:r>
                  </m:oMath>
                </a14:m>
                <a:endParaRPr lang="en-US" dirty="0">
                  <a:latin typeface="Cambria Math" panose="02040503050406030204" pitchFamily="18" charset="0"/>
                </a:endParaRPr>
              </a:p>
              <a:p>
                <a:pPr lvl="1"/>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dirty="0">
                            <a:latin typeface="Cambria Math" panose="02040503050406030204" pitchFamily="18" charset="0"/>
                          </a:rPr>
                          <m:t>𝑐</m:t>
                        </m:r>
                      </m:sub>
                    </m:sSub>
                    <m:r>
                      <m:rPr>
                        <m:nor/>
                      </m:rPr>
                      <a:rPr lang="en-US" i="0" dirty="0"/>
                      <m:t>: Center frequency</m:t>
                    </m:r>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653754"/>
                <a:ext cx="10515600" cy="6204246"/>
              </a:xfrm>
              <a:blipFill>
                <a:blip r:embed="rId3"/>
                <a:stretch>
                  <a:fillRect l="-928" t="-1965"/>
                </a:stretch>
              </a:blipFill>
            </p:spPr>
            <p:txBody>
              <a:bodyPr/>
              <a:lstStyle/>
              <a:p>
                <a:r>
                  <a:rPr lang="en-US">
                    <a:noFill/>
                  </a:rPr>
                  <a:t> </a:t>
                </a:r>
              </a:p>
            </p:txBody>
          </p:sp>
        </mc:Fallback>
      </mc:AlternateContent>
    </p:spTree>
    <p:extLst>
      <p:ext uri="{BB962C8B-B14F-4D97-AF65-F5344CB8AC3E}">
        <p14:creationId xmlns:p14="http://schemas.microsoft.com/office/powerpoint/2010/main" val="22577312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9474193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Chirp Scaling Algorithm (CSA): Step 3</a:t>
            </a:r>
          </a:p>
        </p:txBody>
      </p:sp>
      <p:sp>
        <p:nvSpPr>
          <p:cNvPr id="3" name="Content Placeholder 2"/>
          <p:cNvSpPr>
            <a:spLocks noGrp="1"/>
          </p:cNvSpPr>
          <p:nvPr>
            <p:ph idx="1"/>
          </p:nvPr>
        </p:nvSpPr>
        <p:spPr/>
        <p:txBody>
          <a:bodyPr/>
          <a:lstStyle/>
          <a:p>
            <a:r>
              <a:rPr lang="en-US" dirty="0"/>
              <a:t>Range FFT</a:t>
            </a:r>
          </a:p>
          <a:p>
            <a:pPr lvl="1"/>
            <a:r>
              <a:rPr lang="en-US" dirty="0"/>
              <a:t>Transform to range-frequency / Doppler domain</a:t>
            </a:r>
          </a:p>
        </p:txBody>
      </p:sp>
      <p:pic>
        <p:nvPicPr>
          <p:cNvPr id="5" name="Picture 4"/>
          <p:cNvPicPr>
            <a:picLocks noChangeAspect="1"/>
          </p:cNvPicPr>
          <p:nvPr/>
        </p:nvPicPr>
        <p:blipFill>
          <a:blip r:embed="rId3"/>
          <a:stretch>
            <a:fillRect/>
          </a:stretch>
        </p:blipFill>
        <p:spPr>
          <a:xfrm>
            <a:off x="3536889" y="2507541"/>
            <a:ext cx="5541798" cy="4160866"/>
          </a:xfrm>
          <a:prstGeom prst="rect">
            <a:avLst/>
          </a:prstGeom>
        </p:spPr>
      </p:pic>
    </p:spTree>
    <p:extLst>
      <p:ext uri="{BB962C8B-B14F-4D97-AF65-F5344CB8AC3E}">
        <p14:creationId xmlns:p14="http://schemas.microsoft.com/office/powerpoint/2010/main" val="19813496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Chirp Scaling Algorithm (CSA): Step 4</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366520"/>
                <a:ext cx="10515600" cy="5491480"/>
              </a:xfrm>
            </p:spPr>
            <p:txBody>
              <a:bodyPr>
                <a:normAutofit fontScale="92500"/>
              </a:bodyPr>
              <a:lstStyle/>
              <a:p>
                <a:r>
                  <a:rPr lang="en-US" dirty="0"/>
                  <a:t>Range Compression (including range/azimuth decoupling) + bulk range cell migration correction</a:t>
                </a:r>
              </a:p>
              <a:p>
                <a:pPr lvl="1"/>
                <a14:m>
                  <m:oMath xmlns:m="http://schemas.openxmlformats.org/officeDocument/2006/math">
                    <m:r>
                      <a:rPr lang="en-US" i="1">
                        <a:latin typeface="Cambria Math" panose="02040503050406030204" pitchFamily="18" charset="0"/>
                      </a:rPr>
                      <m:t>𝑒𝑥𝑝</m:t>
                    </m:r>
                    <m:d>
                      <m:dPr>
                        <m:begChr m:val="{"/>
                        <m:endChr m:val="}"/>
                        <m:ctrlPr>
                          <a:rPr lang="en-US" i="1">
                            <a:latin typeface="Cambria Math" panose="02040503050406030204" pitchFamily="18" charset="0"/>
                          </a:rPr>
                        </m:ctrlPr>
                      </m:dPr>
                      <m:e>
                        <m:r>
                          <a:rPr lang="en-US" i="1">
                            <a:latin typeface="Cambria Math" panose="02040503050406030204" pitchFamily="18" charset="0"/>
                          </a:rPr>
                          <m:t>𝑗</m:t>
                        </m:r>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𝜋</m:t>
                            </m:r>
                            <m:r>
                              <a:rPr lang="en-US" i="1">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i="1">
                                    <a:latin typeface="Cambria Math" panose="02040503050406030204" pitchFamily="18" charset="0"/>
                                  </a:rPr>
                                  <m:t>𝑉</m:t>
                                </m:r>
                              </m:e>
                            </m:d>
                          </m:num>
                          <m:den>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𝑚</m:t>
                                </m:r>
                              </m:sub>
                            </m:sSub>
                            <m:r>
                              <a:rPr lang="en-US" i="1">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sSub>
                                      <m:sSubPr>
                                        <m:ctrlPr>
                                          <a:rPr lang="en-US" i="1">
                                            <a:latin typeface="Cambria Math" panose="02040503050406030204" pitchFamily="18" charset="0"/>
                                          </a:rPr>
                                        </m:ctrlPr>
                                      </m:sSubPr>
                                      <m:e>
                                        <m:r>
                                          <a:rPr lang="en-US" i="1">
                                            <a:latin typeface="Cambria Math" panose="02040503050406030204" pitchFamily="18" charset="0"/>
                                          </a:rPr>
                                          <m:t>𝜂</m:t>
                                        </m:r>
                                      </m:e>
                                      <m:sub>
                                        <m:r>
                                          <a:rPr lang="en-US" i="1">
                                            <a:latin typeface="Cambria Math" panose="02040503050406030204" pitchFamily="18" charset="0"/>
                                          </a:rPr>
                                          <m:t>𝑟</m:t>
                                        </m:r>
                                      </m:sub>
                                    </m:sSub>
                                  </m:sub>
                                </m:sSub>
                                <m:r>
                                  <a:rPr lang="en-US" i="1">
                                    <a:latin typeface="Cambria Math" panose="02040503050406030204" pitchFamily="18" charset="0"/>
                                  </a:rPr>
                                  <m:t>,</m:t>
                                </m:r>
                                <m:r>
                                  <a:rPr lang="en-US" i="1">
                                    <a:latin typeface="Cambria Math" panose="02040503050406030204" pitchFamily="18" charset="0"/>
                                  </a:rPr>
                                  <m:t>𝑉</m:t>
                                </m:r>
                              </m:e>
                            </m:d>
                          </m:den>
                        </m:f>
                        <m:sSup>
                          <m:sSupPr>
                            <m:ctrlPr>
                              <a:rPr lang="en-US" b="0" i="1" smtClean="0">
                                <a:latin typeface="Cambria Math" panose="02040503050406030204" pitchFamily="18" charset="0"/>
                              </a:rPr>
                            </m:ctrlPr>
                          </m:sSupPr>
                          <m:e>
                            <m:r>
                              <a:rPr lang="en-US" b="0" i="1" smtClean="0">
                                <a:latin typeface="Cambria Math" panose="02040503050406030204" pitchFamily="18" charset="0"/>
                              </a:rPr>
                              <m:t>𝑓</m:t>
                            </m:r>
                          </m:e>
                          <m:sup>
                            <m:r>
                              <a:rPr lang="en-US" b="0" i="1" smtClean="0">
                                <a:latin typeface="Cambria Math" panose="02040503050406030204" pitchFamily="18" charset="0"/>
                              </a:rPr>
                              <m:t>2</m:t>
                            </m:r>
                          </m:sup>
                        </m:sSup>
                      </m:e>
                    </m:d>
                    <m:r>
                      <a:rPr lang="en-US" i="1">
                        <a:latin typeface="Cambria Math" panose="02040503050406030204" pitchFamily="18" charset="0"/>
                      </a:rPr>
                      <m:t>𝑒𝑥𝑝</m:t>
                    </m:r>
                    <m:d>
                      <m:dPr>
                        <m:begChr m:val="{"/>
                        <m:endChr m:val="}"/>
                        <m:ctrlPr>
                          <a:rPr lang="en-US" i="1">
                            <a:latin typeface="Cambria Math" panose="02040503050406030204" pitchFamily="18" charset="0"/>
                          </a:rPr>
                        </m:ctrlPr>
                      </m:dPr>
                      <m:e>
                        <m:r>
                          <a:rPr lang="en-US" i="1">
                            <a:latin typeface="Cambria Math" panose="02040503050406030204" pitchFamily="18" charset="0"/>
                          </a:rPr>
                          <m:t>𝑗</m:t>
                        </m:r>
                        <m:f>
                          <m:fPr>
                            <m:ctrlPr>
                              <a:rPr lang="en-US" i="1">
                                <a:latin typeface="Cambria Math" panose="02040503050406030204" pitchFamily="18" charset="0"/>
                              </a:rPr>
                            </m:ctrlPr>
                          </m:fPr>
                          <m:num>
                            <m:r>
                              <a:rPr lang="en-US" i="1">
                                <a:latin typeface="Cambria Math" panose="02040503050406030204" pitchFamily="18" charset="0"/>
                              </a:rPr>
                              <m:t>4</m:t>
                            </m:r>
                            <m:r>
                              <a:rPr lang="en-US" i="1">
                                <a:latin typeface="Cambria Math" panose="02040503050406030204" pitchFamily="18" charset="0"/>
                                <a:ea typeface="Cambria Math" panose="02040503050406030204" pitchFamily="18" charset="0"/>
                              </a:rPr>
                              <m:t>𝜋</m:t>
                            </m:r>
                          </m:num>
                          <m:den>
                            <m:r>
                              <a:rPr lang="en-US" i="1">
                                <a:latin typeface="Cambria Math" panose="02040503050406030204" pitchFamily="18" charset="0"/>
                              </a:rPr>
                              <m:t>𝑐</m:t>
                            </m:r>
                          </m:den>
                        </m:f>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i="1">
                                        <a:latin typeface="Cambria Math" panose="02040503050406030204" pitchFamily="18" charset="0"/>
                                      </a:rPr>
                                      <m:t>𝑉</m:t>
                                    </m:r>
                                  </m:e>
                                </m:d>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𝐷</m:t>
                                </m:r>
                                <m:d>
                                  <m:dPr>
                                    <m:ctrlPr>
                                      <a:rPr lang="en-US" b="0" i="1" dirty="0" smtClean="0">
                                        <a:latin typeface="Cambria Math" panose="02040503050406030204" pitchFamily="18" charset="0"/>
                                      </a:rPr>
                                    </m:ctrlPr>
                                  </m:dPr>
                                  <m:e>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𝜂</m:t>
                                        </m:r>
                                      </m:e>
                                      <m:sub>
                                        <m:r>
                                          <a:rPr lang="en-US" b="0" i="1" dirty="0" smtClean="0">
                                            <a:latin typeface="Cambria Math" panose="02040503050406030204" pitchFamily="18" charset="0"/>
                                          </a:rPr>
                                          <m:t>𝑟</m:t>
                                        </m:r>
                                      </m:sub>
                                    </m:sSub>
                                    <m:r>
                                      <a:rPr lang="en-US" i="1">
                                        <a:latin typeface="Cambria Math" panose="02040503050406030204" pitchFamily="18" charset="0"/>
                                      </a:rPr>
                                      <m:t>,</m:t>
                                    </m:r>
                                    <m:r>
                                      <a:rPr lang="en-US" i="1">
                                        <a:latin typeface="Cambria Math" panose="02040503050406030204" pitchFamily="18" charset="0"/>
                                      </a:rPr>
                                      <m:t>𝑉</m:t>
                                    </m:r>
                                  </m:e>
                                </m:d>
                              </m:den>
                            </m:f>
                          </m:e>
                        </m:d>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𝑟</m:t>
                            </m:r>
                          </m:sub>
                        </m:sSub>
                        <m:r>
                          <a:rPr lang="en-US" b="0" i="1" smtClean="0">
                            <a:latin typeface="Cambria Math" panose="02040503050406030204" pitchFamily="18" charset="0"/>
                          </a:rPr>
                          <m:t>𝑓</m:t>
                        </m:r>
                      </m:e>
                    </m:d>
                  </m:oMath>
                </a14:m>
                <a:endParaRPr lang="en-US" dirty="0"/>
              </a:p>
              <a:p>
                <a:pPr lvl="1"/>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𝑟</m:t>
                        </m:r>
                      </m:sub>
                    </m:sSub>
                    <m:r>
                      <a:rPr lang="en-US">
                        <a:latin typeface="Cambria Math" panose="02040503050406030204" pitchFamily="18" charset="0"/>
                      </a:rPr>
                      <m:t>:</m:t>
                    </m:r>
                    <m:r>
                      <m:rPr>
                        <m:sty m:val="p"/>
                      </m:rPr>
                      <a:rPr lang="en-US">
                        <a:latin typeface="Cambria Math" panose="02040503050406030204" pitchFamily="18" charset="0"/>
                      </a:rPr>
                      <m:t>Range</m:t>
                    </m:r>
                    <m:r>
                      <a:rPr lang="en-US">
                        <a:latin typeface="Cambria Math" panose="02040503050406030204" pitchFamily="18" charset="0"/>
                      </a:rPr>
                      <m:t> </m:t>
                    </m:r>
                    <m:r>
                      <m:rPr>
                        <m:sty m:val="p"/>
                      </m:rPr>
                      <a:rPr lang="en-US">
                        <a:latin typeface="Cambria Math" panose="02040503050406030204" pitchFamily="18" charset="0"/>
                      </a:rPr>
                      <m:t>of</m:t>
                    </m:r>
                    <m:r>
                      <a:rPr lang="en-US">
                        <a:latin typeface="Cambria Math" panose="02040503050406030204" pitchFamily="18" charset="0"/>
                      </a:rPr>
                      <m:t> </m:t>
                    </m:r>
                    <m:r>
                      <m:rPr>
                        <m:sty m:val="p"/>
                      </m:rPr>
                      <a:rPr lang="en-US">
                        <a:latin typeface="Cambria Math" panose="02040503050406030204" pitchFamily="18" charset="0"/>
                      </a:rPr>
                      <m:t>closest</m:t>
                    </m:r>
                    <m:r>
                      <a:rPr lang="en-US">
                        <a:latin typeface="Cambria Math" panose="02040503050406030204" pitchFamily="18" charset="0"/>
                      </a:rPr>
                      <m:t> </m:t>
                    </m:r>
                    <m:r>
                      <m:rPr>
                        <m:sty m:val="p"/>
                      </m:rPr>
                      <a:rPr lang="en-US">
                        <a:latin typeface="Cambria Math" panose="02040503050406030204" pitchFamily="18" charset="0"/>
                      </a:rPr>
                      <m:t>approach</m:t>
                    </m:r>
                    <m:r>
                      <a:rPr lang="en-US">
                        <a:latin typeface="Cambria Math" panose="02040503050406030204" pitchFamily="18" charset="0"/>
                      </a:rPr>
                      <m:t> </m:t>
                    </m:r>
                    <m:r>
                      <m:rPr>
                        <m:sty m:val="p"/>
                      </m:rPr>
                      <a:rPr lang="en-US">
                        <a:latin typeface="Cambria Math" panose="02040503050406030204" pitchFamily="18" charset="0"/>
                      </a:rPr>
                      <m:t>for</m:t>
                    </m:r>
                    <m:r>
                      <a:rPr lang="en-US">
                        <a:latin typeface="Cambria Math" panose="02040503050406030204" pitchFamily="18" charset="0"/>
                      </a:rPr>
                      <m:t> </m:t>
                    </m:r>
                    <m:r>
                      <m:rPr>
                        <m:sty m:val="p"/>
                      </m:rPr>
                      <a:rPr lang="en-US">
                        <a:latin typeface="Cambria Math" panose="02040503050406030204" pitchFamily="18" charset="0"/>
                      </a:rPr>
                      <m:t>reference</m:t>
                    </m:r>
                    <m:r>
                      <a:rPr lang="en-US">
                        <a:latin typeface="Cambria Math" panose="02040503050406030204" pitchFamily="18" charset="0"/>
                      </a:rPr>
                      <m:t> </m:t>
                    </m:r>
                    <m:r>
                      <m:rPr>
                        <m:sty m:val="p"/>
                      </m:rPr>
                      <a:rPr lang="en-US">
                        <a:latin typeface="Cambria Math" panose="02040503050406030204" pitchFamily="18" charset="0"/>
                      </a:rPr>
                      <m:t>range</m:t>
                    </m:r>
                    <m:r>
                      <a:rPr lang="en-US">
                        <a:latin typeface="Cambria Math" panose="02040503050406030204" pitchFamily="18" charset="0"/>
                      </a:rPr>
                      <m:t> </m:t>
                    </m:r>
                    <m:r>
                      <m:rPr>
                        <m:sty m:val="p"/>
                      </m:rPr>
                      <a:rPr lang="en-US">
                        <a:latin typeface="Cambria Math" panose="02040503050406030204" pitchFamily="18" charset="0"/>
                      </a:rPr>
                      <m:t>for</m:t>
                    </m:r>
                    <m:r>
                      <a:rPr lang="en-US">
                        <a:latin typeface="Cambria Math" panose="02040503050406030204" pitchFamily="18" charset="0"/>
                      </a:rPr>
                      <m:t> </m:t>
                    </m:r>
                    <m:r>
                      <m:rPr>
                        <m:sty m:val="p"/>
                      </m:rPr>
                      <a:rPr lang="en-US">
                        <a:latin typeface="Cambria Math" panose="02040503050406030204" pitchFamily="18" charset="0"/>
                      </a:rPr>
                      <m:t>bulk</m:t>
                    </m:r>
                    <m:r>
                      <a:rPr lang="en-US">
                        <a:latin typeface="Cambria Math" panose="02040503050406030204" pitchFamily="18" charset="0"/>
                      </a:rPr>
                      <m:t> </m:t>
                    </m:r>
                    <m:r>
                      <m:rPr>
                        <m:sty m:val="p"/>
                      </m:rPr>
                      <a:rPr lang="en-US">
                        <a:latin typeface="Cambria Math" panose="02040503050406030204" pitchFamily="18" charset="0"/>
                      </a:rPr>
                      <m:t>RCM</m:t>
                    </m:r>
                  </m:oMath>
                </a14:m>
                <a:br>
                  <a:rPr lang="en-US" dirty="0">
                    <a:latin typeface="Cambria Math" panose="02040503050406030204" pitchFamily="18" charset="0"/>
                  </a:rPr>
                </a:br>
                <a14:m>
                  <m:oMath xmlns:m="http://schemas.openxmlformats.org/officeDocument/2006/math">
                    <m:r>
                      <a:rPr lang="en-US">
                        <a:latin typeface="Cambria Math" panose="02040503050406030204" pitchFamily="18" charset="0"/>
                      </a:rPr>
                      <m:t>(</m:t>
                    </m:r>
                    <m:r>
                      <m:rPr>
                        <m:sty m:val="p"/>
                      </m:rPr>
                      <a:rPr lang="en-US">
                        <a:latin typeface="Cambria Math" panose="02040503050406030204" pitchFamily="18" charset="0"/>
                      </a:rPr>
                      <m:t>usually</m:t>
                    </m:r>
                    <m:r>
                      <a:rPr lang="en-US">
                        <a:latin typeface="Cambria Math" panose="02040503050406030204" pitchFamily="18" charset="0"/>
                      </a:rPr>
                      <m:t> </m:t>
                    </m:r>
                    <m:r>
                      <m:rPr>
                        <m:sty m:val="p"/>
                      </m:rPr>
                      <a:rPr lang="en-US">
                        <a:latin typeface="Cambria Math" panose="02040503050406030204" pitchFamily="18" charset="0"/>
                      </a:rPr>
                      <m:t>the</m:t>
                    </m:r>
                    <m:r>
                      <a:rPr lang="en-US">
                        <a:latin typeface="Cambria Math" panose="02040503050406030204" pitchFamily="18" charset="0"/>
                      </a:rPr>
                      <m:t> </m:t>
                    </m:r>
                    <m:r>
                      <m:rPr>
                        <m:sty m:val="p"/>
                      </m:rPr>
                      <a:rPr lang="en-US">
                        <a:latin typeface="Cambria Math" panose="02040503050406030204" pitchFamily="18" charset="0"/>
                      </a:rPr>
                      <m:t>midpoint</m:t>
                    </m:r>
                    <m:r>
                      <a:rPr lang="en-US">
                        <a:latin typeface="Cambria Math" panose="02040503050406030204" pitchFamily="18" charset="0"/>
                      </a:rPr>
                      <m:t> </m:t>
                    </m:r>
                    <m:r>
                      <m:rPr>
                        <m:sty m:val="p"/>
                      </m:rPr>
                      <a:rPr lang="en-US">
                        <a:latin typeface="Cambria Math" panose="02040503050406030204" pitchFamily="18" charset="0"/>
                      </a:rPr>
                      <m:t>in</m:t>
                    </m:r>
                    <m:r>
                      <a:rPr lang="en-US">
                        <a:latin typeface="Cambria Math" panose="02040503050406030204" pitchFamily="18" charset="0"/>
                      </a:rPr>
                      <m:t> </m:t>
                    </m:r>
                    <m:r>
                      <m:rPr>
                        <m:sty m:val="p"/>
                      </m:rPr>
                      <a:rPr lang="en-US">
                        <a:latin typeface="Cambria Math" panose="02040503050406030204" pitchFamily="18" charset="0"/>
                      </a:rPr>
                      <m:t>the</m:t>
                    </m:r>
                    <m:r>
                      <a:rPr lang="en-US">
                        <a:latin typeface="Cambria Math" panose="02040503050406030204" pitchFamily="18" charset="0"/>
                      </a:rPr>
                      <m:t> </m:t>
                    </m:r>
                    <m:r>
                      <m:rPr>
                        <m:sty m:val="p"/>
                      </m:rPr>
                      <a:rPr lang="en-US">
                        <a:latin typeface="Cambria Math" panose="02040503050406030204" pitchFamily="18" charset="0"/>
                      </a:rPr>
                      <m:t>range</m:t>
                    </m:r>
                    <m:r>
                      <a:rPr lang="en-US">
                        <a:latin typeface="Cambria Math" panose="02040503050406030204" pitchFamily="18" charset="0"/>
                      </a:rPr>
                      <m:t>)</m:t>
                    </m:r>
                  </m:oMath>
                </a14:m>
                <a:endParaRPr lang="en-US" dirty="0"/>
              </a:p>
              <a:p>
                <a:pPr lvl="1"/>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𝜂</m:t>
                        </m:r>
                      </m:sub>
                    </m:sSub>
                  </m:oMath>
                </a14:m>
                <a:r>
                  <a:rPr lang="en-US" dirty="0"/>
                  <a:t>: Doppler frequency</a:t>
                </a:r>
              </a:p>
              <a:p>
                <a:pPr lvl="1"/>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𝑓</m:t>
                        </m:r>
                      </m:e>
                      <m:sub>
                        <m:sSub>
                          <m:sSubPr>
                            <m:ctrlPr>
                              <a:rPr lang="en-US" i="1">
                                <a:latin typeface="Cambria Math" panose="02040503050406030204" pitchFamily="18" charset="0"/>
                              </a:rPr>
                            </m:ctrlPr>
                          </m:sSubPr>
                          <m:e>
                            <m:r>
                              <a:rPr lang="en-US" i="1">
                                <a:latin typeface="Cambria Math" panose="02040503050406030204" pitchFamily="18" charset="0"/>
                              </a:rPr>
                              <m:t>𝜂</m:t>
                            </m:r>
                          </m:e>
                          <m:sub>
                            <m:r>
                              <a:rPr lang="en-US" b="0" i="1" smtClean="0">
                                <a:latin typeface="Cambria Math" panose="02040503050406030204" pitchFamily="18" charset="0"/>
                              </a:rPr>
                              <m:t>𝑟</m:t>
                            </m:r>
                          </m:sub>
                        </m:sSub>
                      </m:sub>
                    </m:sSub>
                    <m:r>
                      <m:rPr>
                        <m:nor/>
                      </m:rPr>
                      <a:rPr lang="en-US" i="0" dirty="0"/>
                      <m:t>: Doppler frequency at reference (usually Doppler centroid)</m:t>
                    </m:r>
                  </m:oMath>
                </a14:m>
                <a:endParaRPr lang="en-US" dirty="0"/>
              </a:p>
              <a:p>
                <a:pPr lvl="1"/>
                <a14:m>
                  <m:oMath xmlns:m="http://schemas.openxmlformats.org/officeDocument/2006/math">
                    <m:r>
                      <a:rPr lang="en-US" i="1">
                        <a:latin typeface="Cambria Math" panose="02040503050406030204" pitchFamily="18" charset="0"/>
                      </a:rPr>
                      <m:t>𝑉</m:t>
                    </m:r>
                  </m:oMath>
                </a14:m>
                <a:r>
                  <a:rPr lang="en-US" dirty="0"/>
                  <a:t>: Effective velocity (rectilinear coordinate system)</a:t>
                </a:r>
              </a:p>
              <a:p>
                <a:pPr lvl="1"/>
                <a14:m>
                  <m:oMath xmlns:m="http://schemas.openxmlformats.org/officeDocument/2006/math">
                    <m:r>
                      <a:rPr lang="en-US" i="1">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b="0" i="1" smtClean="0">
                            <a:latin typeface="Cambria Math" panose="02040503050406030204" pitchFamily="18" charset="0"/>
                          </a:rPr>
                          <m:t>𝑉</m:t>
                        </m:r>
                      </m:e>
                    </m:d>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r>
                          <a:rPr lang="en-US" b="0" i="1" smtClean="0">
                            <a:latin typeface="Cambria Math" panose="02040503050406030204" pitchFamily="18" charset="0"/>
                          </a:rPr>
                          <m:t>1−</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rPr>
                                  <m:t>𝑐</m:t>
                                </m:r>
                              </m:e>
                              <m:sup>
                                <m:r>
                                  <a:rPr lang="en-US" b="0" i="1" smtClean="0">
                                    <a:latin typeface="Cambria Math" panose="02040503050406030204" pitchFamily="18" charset="0"/>
                                  </a:rPr>
                                  <m:t>2</m:t>
                                </m:r>
                              </m:sup>
                            </m:sSup>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𝑓</m:t>
                                </m:r>
                              </m:e>
                              <m:sub>
                                <m:r>
                                  <a:rPr lang="en-US" b="0" i="1" smtClean="0">
                                    <a:latin typeface="Cambria Math" panose="02040503050406030204" pitchFamily="18" charset="0"/>
                                  </a:rPr>
                                  <m:t>𝜂</m:t>
                                </m:r>
                              </m:sub>
                              <m:sup>
                                <m:r>
                                  <a:rPr lang="en-US" b="0" i="1" smtClean="0">
                                    <a:latin typeface="Cambria Math" panose="02040503050406030204" pitchFamily="18" charset="0"/>
                                  </a:rPr>
                                  <m:t>2</m:t>
                                </m:r>
                              </m:sup>
                            </m:sSubSup>
                          </m:num>
                          <m:den>
                            <m:r>
                              <a:rPr lang="en-US" b="0" i="1" smtClean="0">
                                <a:latin typeface="Cambria Math" panose="02040503050406030204" pitchFamily="18" charset="0"/>
                              </a:rPr>
                              <m:t>4</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𝑉</m:t>
                                </m:r>
                              </m:e>
                              <m:sup>
                                <m:r>
                                  <a:rPr lang="en-US" b="0" i="1" smtClean="0">
                                    <a:latin typeface="Cambria Math" panose="02040503050406030204" pitchFamily="18" charset="0"/>
                                  </a:rPr>
                                  <m:t>2</m:t>
                                </m:r>
                              </m:sup>
                            </m:sSup>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𝑓</m:t>
                                </m:r>
                              </m:e>
                              <m:sub>
                                <m:r>
                                  <a:rPr lang="en-US" b="0" i="1" smtClean="0">
                                    <a:latin typeface="Cambria Math" panose="02040503050406030204" pitchFamily="18" charset="0"/>
                                  </a:rPr>
                                  <m:t>𝑐</m:t>
                                </m:r>
                              </m:sub>
                              <m:sup>
                                <m:r>
                                  <a:rPr lang="en-US" b="0" i="1" smtClean="0">
                                    <a:latin typeface="Cambria Math" panose="02040503050406030204" pitchFamily="18" charset="0"/>
                                  </a:rPr>
                                  <m:t>2</m:t>
                                </m:r>
                              </m:sup>
                            </m:sSubSup>
                          </m:den>
                        </m:f>
                      </m:e>
                    </m:rad>
                  </m:oMath>
                </a14:m>
                <a:r>
                  <a:rPr lang="en-US" dirty="0"/>
                  <a:t>: Cosine of the squint angle</a:t>
                </a:r>
              </a:p>
              <a:p>
                <a:pPr lvl="1"/>
                <a14:m>
                  <m:oMath xmlns:m="http://schemas.openxmlformats.org/officeDocument/2006/math">
                    <m:r>
                      <a:rPr lang="en-US" b="0" i="1" smtClean="0">
                        <a:latin typeface="Cambria Math" panose="02040503050406030204" pitchFamily="18" charset="0"/>
                      </a:rPr>
                      <m:t>𝑓</m:t>
                    </m:r>
                  </m:oMath>
                </a14:m>
                <a:r>
                  <a:rPr lang="en-US" dirty="0"/>
                  <a:t>: Baseband fast-time frequency</a:t>
                </a:r>
              </a:p>
              <a:p>
                <a:pPr lvl="1"/>
                <a14:m>
                  <m:oMath xmlns:m="http://schemas.openxmlformats.org/officeDocument/2006/math">
                    <m:r>
                      <a:rPr lang="en-US" i="1">
                        <a:latin typeface="Cambria Math" panose="02040503050406030204" pitchFamily="18" charset="0"/>
                      </a:rPr>
                      <m:t>𝑐</m:t>
                    </m:r>
                  </m:oMath>
                </a14:m>
                <a:r>
                  <a:rPr lang="en-US" dirty="0"/>
                  <a:t>: Speed of light</a:t>
                </a:r>
              </a:p>
              <a:p>
                <a:pPr lvl="1"/>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𝑚</m:t>
                        </m:r>
                      </m:sub>
                    </m:sSub>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𝑟</m:t>
                            </m:r>
                          </m:sub>
                        </m:sSub>
                      </m:num>
                      <m:den>
                        <m:r>
                          <a:rPr lang="en-US" i="1">
                            <a:latin typeface="Cambria Math" panose="02040503050406030204" pitchFamily="18" charset="0"/>
                          </a:rPr>
                          <m:t>1−</m:t>
                        </m:r>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𝑟</m:t>
                            </m:r>
                          </m:sub>
                        </m:sSub>
                        <m:f>
                          <m:fPr>
                            <m:ctrlPr>
                              <a:rPr lang="en-US" i="1">
                                <a:latin typeface="Cambria Math" panose="02040503050406030204" pitchFamily="18" charset="0"/>
                              </a:rPr>
                            </m:ctrlPr>
                          </m:fPr>
                          <m:num>
                            <m:r>
                              <a:rPr lang="en-US" i="1">
                                <a:latin typeface="Cambria Math" panose="02040503050406030204" pitchFamily="18" charset="0"/>
                              </a:rPr>
                              <m:t>𝑐</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b="0" i="1" smtClean="0">
                                    <a:latin typeface="Cambria Math" panose="02040503050406030204" pitchFamily="18" charset="0"/>
                                  </a:rPr>
                                  <m:t>𝑟</m:t>
                                </m:r>
                              </m:sub>
                            </m:sSub>
                            <m:sSubSup>
                              <m:sSubSupPr>
                                <m:ctrlPr>
                                  <a:rPr lang="en-US" i="1">
                                    <a:latin typeface="Cambria Math" panose="02040503050406030204" pitchFamily="18" charset="0"/>
                                  </a:rPr>
                                </m:ctrlPr>
                              </m:sSubSupPr>
                              <m:e>
                                <m:r>
                                  <a:rPr lang="en-US" i="1">
                                    <a:latin typeface="Cambria Math" panose="02040503050406030204" pitchFamily="18" charset="0"/>
                                  </a:rPr>
                                  <m:t>𝑓</m:t>
                                </m:r>
                              </m:e>
                              <m:sub>
                                <m:r>
                                  <a:rPr lang="en-US" i="1">
                                    <a:latin typeface="Cambria Math" panose="02040503050406030204" pitchFamily="18" charset="0"/>
                                  </a:rPr>
                                  <m:t>𝜂</m:t>
                                </m:r>
                              </m:sub>
                              <m:sup>
                                <m:r>
                                  <a:rPr lang="en-US" i="1">
                                    <a:latin typeface="Cambria Math" panose="02040503050406030204" pitchFamily="18" charset="0"/>
                                  </a:rPr>
                                  <m:t>2</m:t>
                                </m:r>
                              </m:sup>
                            </m:sSubSup>
                          </m:num>
                          <m:den>
                            <m:r>
                              <a:rPr lang="en-US" i="1">
                                <a:latin typeface="Cambria Math" panose="02040503050406030204" pitchFamily="18" charset="0"/>
                              </a:rPr>
                              <m:t>2</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𝑉</m:t>
                                </m:r>
                              </m:e>
                              <m:sup>
                                <m:r>
                                  <a:rPr lang="en-US" b="0" i="1" smtClean="0">
                                    <a:latin typeface="Cambria Math" panose="02040503050406030204" pitchFamily="18" charset="0"/>
                                  </a:rPr>
                                  <m:t>2</m:t>
                                </m:r>
                              </m:sup>
                            </m:sSup>
                            <m:sSubSup>
                              <m:sSubSupPr>
                                <m:ctrlPr>
                                  <a:rPr lang="en-US" i="1">
                                    <a:latin typeface="Cambria Math" panose="02040503050406030204" pitchFamily="18" charset="0"/>
                                  </a:rPr>
                                </m:ctrlPr>
                              </m:sSubSupPr>
                              <m:e>
                                <m:r>
                                  <a:rPr lang="en-US" i="1">
                                    <a:latin typeface="Cambria Math" panose="02040503050406030204" pitchFamily="18" charset="0"/>
                                  </a:rPr>
                                  <m:t>𝑓</m:t>
                                </m:r>
                              </m:e>
                              <m:sub>
                                <m:r>
                                  <a:rPr lang="en-US" i="1">
                                    <a:latin typeface="Cambria Math" panose="02040503050406030204" pitchFamily="18" charset="0"/>
                                  </a:rPr>
                                  <m:t>𝑐</m:t>
                                </m:r>
                              </m:sub>
                              <m:sup>
                                <m:r>
                                  <a:rPr lang="en-US" i="1">
                                    <a:latin typeface="Cambria Math" panose="02040503050406030204" pitchFamily="18" charset="0"/>
                                  </a:rPr>
                                  <m:t>3</m:t>
                                </m:r>
                              </m:sup>
                            </m:sSubSup>
                            <m:sSup>
                              <m:sSupPr>
                                <m:ctrlPr>
                                  <a:rPr lang="en-US" i="1">
                                    <a:latin typeface="Cambria Math" panose="02040503050406030204" pitchFamily="18" charset="0"/>
                                  </a:rPr>
                                </m:ctrlPr>
                              </m:sSupPr>
                              <m:e>
                                <m:r>
                                  <a:rPr lang="en-US" i="1">
                                    <a:latin typeface="Cambria Math" panose="02040503050406030204" pitchFamily="18" charset="0"/>
                                  </a:rPr>
                                  <m:t>𝐷</m:t>
                                </m:r>
                              </m:e>
                              <m:sup>
                                <m:r>
                                  <a:rPr lang="en-US" i="1">
                                    <a:latin typeface="Cambria Math" panose="02040503050406030204" pitchFamily="18" charset="0"/>
                                  </a:rPr>
                                  <m:t>3</m:t>
                                </m:r>
                              </m:sup>
                            </m:sSup>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i="1">
                                    <a:latin typeface="Cambria Math" panose="02040503050406030204" pitchFamily="18" charset="0"/>
                                  </a:rPr>
                                  <m:t>𝑉</m:t>
                                </m:r>
                              </m:e>
                            </m:d>
                          </m:den>
                        </m:f>
                      </m:den>
                    </m:f>
                  </m:oMath>
                </a14:m>
                <a:endParaRPr lang="en-US" i="1" dirty="0">
                  <a:latin typeface="Cambria Math" panose="020405030504060302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366520"/>
                <a:ext cx="10515600" cy="5491480"/>
              </a:xfrm>
              <a:blipFill>
                <a:blip r:embed="rId3"/>
                <a:stretch>
                  <a:fillRect l="-928" t="-1665" r="-754"/>
                </a:stretch>
              </a:blipFill>
            </p:spPr>
            <p:txBody>
              <a:bodyPr/>
              <a:lstStyle/>
              <a:p>
                <a:r>
                  <a:rPr lang="en-US">
                    <a:noFill/>
                  </a:rPr>
                  <a:t> </a:t>
                </a:r>
              </a:p>
            </p:txBody>
          </p:sp>
        </mc:Fallback>
      </mc:AlternateContent>
    </p:spTree>
    <p:extLst>
      <p:ext uri="{BB962C8B-B14F-4D97-AF65-F5344CB8AC3E}">
        <p14:creationId xmlns:p14="http://schemas.microsoft.com/office/powerpoint/2010/main" val="19486716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Chirp Scaling Algorithm (CSA): Step 5</a:t>
            </a:r>
          </a:p>
        </p:txBody>
      </p:sp>
      <p:sp>
        <p:nvSpPr>
          <p:cNvPr id="3" name="Content Placeholder 2"/>
          <p:cNvSpPr>
            <a:spLocks noGrp="1"/>
          </p:cNvSpPr>
          <p:nvPr>
            <p:ph idx="1"/>
          </p:nvPr>
        </p:nvSpPr>
        <p:spPr/>
        <p:txBody>
          <a:bodyPr/>
          <a:lstStyle/>
          <a:p>
            <a:r>
              <a:rPr lang="en-US" dirty="0"/>
              <a:t>Range IFFT</a:t>
            </a:r>
          </a:p>
          <a:p>
            <a:pPr lvl="1"/>
            <a:r>
              <a:rPr lang="en-US" dirty="0"/>
              <a:t>Transform to range / Doppler domain</a:t>
            </a:r>
          </a:p>
        </p:txBody>
      </p:sp>
      <p:pic>
        <p:nvPicPr>
          <p:cNvPr id="4" name="Picture 3"/>
          <p:cNvPicPr>
            <a:picLocks noChangeAspect="1"/>
          </p:cNvPicPr>
          <p:nvPr/>
        </p:nvPicPr>
        <p:blipFill>
          <a:blip r:embed="rId3"/>
          <a:stretch>
            <a:fillRect/>
          </a:stretch>
        </p:blipFill>
        <p:spPr>
          <a:xfrm>
            <a:off x="2611603" y="2628900"/>
            <a:ext cx="5312674" cy="3985695"/>
          </a:xfrm>
          <a:prstGeom prst="rect">
            <a:avLst/>
          </a:prstGeom>
        </p:spPr>
      </p:pic>
    </p:spTree>
    <p:extLst>
      <p:ext uri="{BB962C8B-B14F-4D97-AF65-F5344CB8AC3E}">
        <p14:creationId xmlns:p14="http://schemas.microsoft.com/office/powerpoint/2010/main" val="27202865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Chirp Scaling Algorithm (CSA): Step 6</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427480"/>
                <a:ext cx="10515600" cy="4749483"/>
              </a:xfrm>
            </p:spPr>
            <p:txBody>
              <a:bodyPr>
                <a:normAutofit fontScale="92500" lnSpcReduction="20000"/>
              </a:bodyPr>
              <a:lstStyle/>
              <a:p>
                <a:r>
                  <a:rPr lang="en-US" dirty="0"/>
                  <a:t>Azimuth compression and phase correction. Multiply by…</a:t>
                </a:r>
              </a:p>
              <a:p>
                <a:pPr lvl="1"/>
                <a14:m>
                  <m:oMath xmlns:m="http://schemas.openxmlformats.org/officeDocument/2006/math">
                    <m:r>
                      <a:rPr lang="en-US" i="1">
                        <a:latin typeface="Cambria Math" panose="02040503050406030204" pitchFamily="18" charset="0"/>
                      </a:rPr>
                      <m:t>𝑒𝑥𝑝</m:t>
                    </m:r>
                    <m:d>
                      <m:dPr>
                        <m:begChr m:val="{"/>
                        <m:endChr m:val="}"/>
                        <m:ctrlPr>
                          <a:rPr lang="en-US" i="1">
                            <a:latin typeface="Cambria Math" panose="02040503050406030204" pitchFamily="18" charset="0"/>
                          </a:rPr>
                        </m:ctrlPr>
                      </m:dPr>
                      <m:e>
                        <m:r>
                          <a:rPr lang="en-US" i="1">
                            <a:latin typeface="Cambria Math" panose="02040503050406030204" pitchFamily="18" charset="0"/>
                          </a:rPr>
                          <m:t>𝑗</m:t>
                        </m:r>
                        <m:f>
                          <m:fPr>
                            <m:ctrlPr>
                              <a:rPr lang="en-US" i="1">
                                <a:latin typeface="Cambria Math" panose="02040503050406030204" pitchFamily="18" charset="0"/>
                              </a:rPr>
                            </m:ctrlPr>
                          </m:fPr>
                          <m:num>
                            <m:r>
                              <a:rPr lang="en-US" i="1">
                                <a:latin typeface="Cambria Math" panose="02040503050406030204" pitchFamily="18" charset="0"/>
                              </a:rPr>
                              <m:t>4</m:t>
                            </m:r>
                            <m:r>
                              <a:rPr lang="en-US" i="1">
                                <a:latin typeface="Cambria Math" panose="02040503050406030204" pitchFamily="18" charset="0"/>
                                <a:ea typeface="Cambria Math" panose="02040503050406030204" pitchFamily="18" charset="0"/>
                              </a:rPr>
                              <m:t>𝜋</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𝑅</m:t>
                                </m:r>
                              </m:e>
                              <m:sub>
                                <m:r>
                                  <a:rPr lang="en-US" i="1">
                                    <a:latin typeface="Cambria Math" panose="02040503050406030204" pitchFamily="18" charset="0"/>
                                    <a:ea typeface="Cambria Math" panose="02040503050406030204" pitchFamily="18" charset="0"/>
                                  </a:rPr>
                                  <m:t>0</m:t>
                                </m:r>
                              </m:sub>
                            </m:sSub>
                            <m:r>
                              <a:rPr lang="en-US" i="1">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b="0" i="1" smtClean="0">
                                    <a:latin typeface="Cambria Math" panose="02040503050406030204" pitchFamily="18" charset="0"/>
                                  </a:rPr>
                                  <m:t>𝑉</m:t>
                                </m:r>
                              </m:e>
                            </m:d>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𝑐</m:t>
                                </m:r>
                              </m:sub>
                            </m:sSub>
                          </m:num>
                          <m:den>
                            <m:r>
                              <a:rPr lang="en-US" i="1">
                                <a:latin typeface="Cambria Math" panose="02040503050406030204" pitchFamily="18" charset="0"/>
                              </a:rPr>
                              <m:t>𝑐</m:t>
                            </m:r>
                          </m:den>
                        </m:f>
                      </m:e>
                    </m:d>
                    <m:r>
                      <a:rPr lang="en-US" i="1">
                        <a:latin typeface="Cambria Math" panose="02040503050406030204" pitchFamily="18" charset="0"/>
                      </a:rPr>
                      <m:t>𝑒𝑥𝑝</m:t>
                    </m:r>
                    <m:d>
                      <m:dPr>
                        <m:begChr m:val="{"/>
                        <m:endChr m:val="}"/>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𝑗</m:t>
                        </m:r>
                        <m:f>
                          <m:fPr>
                            <m:ctrlPr>
                              <a:rPr lang="en-US" i="1">
                                <a:latin typeface="Cambria Math" panose="02040503050406030204" pitchFamily="18" charset="0"/>
                              </a:rPr>
                            </m:ctrlPr>
                          </m:fPr>
                          <m:num>
                            <m:r>
                              <a:rPr lang="en-US" i="1">
                                <a:latin typeface="Cambria Math" panose="02040503050406030204" pitchFamily="18" charset="0"/>
                              </a:rPr>
                              <m:t>4</m:t>
                            </m:r>
                            <m:r>
                              <a:rPr lang="en-US" i="1">
                                <a:latin typeface="Cambria Math" panose="02040503050406030204" pitchFamily="18" charset="0"/>
                                <a:ea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𝑚</m:t>
                                </m:r>
                              </m:sub>
                            </m:sSub>
                          </m:num>
                          <m:den>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𝑐</m:t>
                                </m:r>
                              </m:e>
                              <m:sup>
                                <m:r>
                                  <a:rPr lang="en-US" b="0" i="1" smtClean="0">
                                    <a:latin typeface="Cambria Math" panose="02040503050406030204" pitchFamily="18" charset="0"/>
                                    <a:ea typeface="Cambria Math" panose="02040503050406030204" pitchFamily="18" charset="0"/>
                                  </a:rPr>
                                  <m:t>2</m:t>
                                </m:r>
                              </m:sup>
                            </m:sSup>
                          </m:den>
                        </m:f>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1−</m:t>
                            </m:r>
                            <m:f>
                              <m:fPr>
                                <m:ctrlPr>
                                  <a:rPr lang="en-US" i="1">
                                    <a:latin typeface="Cambria Math" panose="02040503050406030204" pitchFamily="18" charset="0"/>
                                  </a:rPr>
                                </m:ctrlPr>
                              </m:fPr>
                              <m:num>
                                <m:r>
                                  <a:rPr lang="en-US" i="1">
                                    <a:latin typeface="Cambria Math" panose="02040503050406030204" pitchFamily="18" charset="0"/>
                                  </a:rPr>
                                  <m:t>𝐷</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𝜂</m:t>
                                        </m:r>
                                      </m:sub>
                                    </m:sSub>
                                    <m:r>
                                      <a:rPr lang="en-US" i="1">
                                        <a:latin typeface="Cambria Math" panose="02040503050406030204" pitchFamily="18" charset="0"/>
                                      </a:rPr>
                                      <m:t>,</m:t>
                                    </m:r>
                                    <m:r>
                                      <a:rPr lang="en-US" b="0" i="1" smtClean="0">
                                        <a:latin typeface="Cambria Math" panose="02040503050406030204" pitchFamily="18" charset="0"/>
                                      </a:rPr>
                                      <m:t>𝑉</m:t>
                                    </m:r>
                                  </m:e>
                                </m:d>
                              </m:num>
                              <m:den>
                                <m:r>
                                  <a:rPr lang="en-US" i="1">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sSub>
                                          <m:sSubPr>
                                            <m:ctrlPr>
                                              <a:rPr lang="en-US" i="1">
                                                <a:latin typeface="Cambria Math" panose="02040503050406030204" pitchFamily="18" charset="0"/>
                                              </a:rPr>
                                            </m:ctrlPr>
                                          </m:sSubPr>
                                          <m:e>
                                            <m:r>
                                              <a:rPr lang="en-US" i="1">
                                                <a:latin typeface="Cambria Math" panose="02040503050406030204" pitchFamily="18" charset="0"/>
                                              </a:rPr>
                                              <m:t>𝜂</m:t>
                                            </m:r>
                                          </m:e>
                                          <m:sub>
                                            <m:r>
                                              <a:rPr lang="en-US" i="1">
                                                <a:latin typeface="Cambria Math" panose="02040503050406030204" pitchFamily="18" charset="0"/>
                                              </a:rPr>
                                              <m:t>𝑟</m:t>
                                            </m:r>
                                          </m:sub>
                                        </m:sSub>
                                      </m:sub>
                                    </m:sSub>
                                    <m:r>
                                      <a:rPr lang="en-US" i="1">
                                        <a:latin typeface="Cambria Math" panose="02040503050406030204" pitchFamily="18" charset="0"/>
                                      </a:rPr>
                                      <m:t>,</m:t>
                                    </m:r>
                                    <m:r>
                                      <a:rPr lang="en-US" b="0" i="1" smtClean="0">
                                        <a:latin typeface="Cambria Math" panose="02040503050406030204" pitchFamily="18" charset="0"/>
                                      </a:rPr>
                                      <m:t>𝑉</m:t>
                                    </m:r>
                                  </m:e>
                                </m:d>
                              </m:den>
                            </m:f>
                          </m:e>
                        </m:d>
                        <m:sSup>
                          <m:sSupPr>
                            <m:ctrlPr>
                              <a:rPr lang="en-US" i="1">
                                <a:latin typeface="Cambria Math" panose="02040503050406030204" pitchFamily="18" charset="0"/>
                              </a:rPr>
                            </m:ctrlPr>
                          </m:sSupPr>
                          <m:e>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b="0" i="1" smtClean="0">
                                            <a:latin typeface="Cambria Math" panose="02040503050406030204" pitchFamily="18" charset="0"/>
                                          </a:rPr>
                                          <m:t>0</m:t>
                                        </m:r>
                                      </m:sub>
                                    </m:sSub>
                                  </m:num>
                                  <m:den>
                                    <m:r>
                                      <a:rPr lang="en-US" i="1">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b="0" i="1" smtClean="0">
                                            <a:latin typeface="Cambria Math" panose="02040503050406030204" pitchFamily="18" charset="0"/>
                                          </a:rPr>
                                          <m:t>𝑉</m:t>
                                        </m:r>
                                      </m:e>
                                    </m:d>
                                  </m:den>
                                </m:f>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𝑟</m:t>
                                        </m:r>
                                      </m:sub>
                                    </m:sSub>
                                  </m:num>
                                  <m:den>
                                    <m:r>
                                      <a:rPr lang="en-US" i="1">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b="0" i="1" smtClean="0">
                                            <a:latin typeface="Cambria Math" panose="02040503050406030204" pitchFamily="18" charset="0"/>
                                          </a:rPr>
                                          <m:t>𝑉</m:t>
                                        </m:r>
                                      </m:e>
                                    </m:d>
                                  </m:den>
                                </m:f>
                              </m:e>
                            </m:d>
                          </m:e>
                          <m:sup>
                            <m:r>
                              <a:rPr lang="en-US" b="0" i="1" smtClean="0">
                                <a:latin typeface="Cambria Math" panose="02040503050406030204" pitchFamily="18" charset="0"/>
                              </a:rPr>
                              <m:t>2</m:t>
                            </m:r>
                          </m:sup>
                        </m:sSup>
                      </m:e>
                    </m:d>
                  </m:oMath>
                </a14:m>
                <a:endParaRPr lang="en-US" dirty="0"/>
              </a:p>
              <a:p>
                <a:pPr lvl="1"/>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r>
                      <a:rPr lang="en-US">
                        <a:latin typeface="Cambria Math" panose="02040503050406030204" pitchFamily="18" charset="0"/>
                      </a:rPr>
                      <m:t>:</m:t>
                    </m:r>
                    <m:r>
                      <m:rPr>
                        <m:sty m:val="p"/>
                      </m:rPr>
                      <a:rPr lang="en-US">
                        <a:latin typeface="Cambria Math" panose="02040503050406030204" pitchFamily="18" charset="0"/>
                      </a:rPr>
                      <m:t>Range</m:t>
                    </m:r>
                    <m:r>
                      <a:rPr lang="en-US">
                        <a:latin typeface="Cambria Math" panose="02040503050406030204" pitchFamily="18" charset="0"/>
                      </a:rPr>
                      <m:t> </m:t>
                    </m:r>
                    <m:r>
                      <m:rPr>
                        <m:sty m:val="p"/>
                      </m:rPr>
                      <a:rPr lang="en-US">
                        <a:latin typeface="Cambria Math" panose="02040503050406030204" pitchFamily="18" charset="0"/>
                      </a:rPr>
                      <m:t>of</m:t>
                    </m:r>
                    <m:r>
                      <a:rPr lang="en-US">
                        <a:latin typeface="Cambria Math" panose="02040503050406030204" pitchFamily="18" charset="0"/>
                      </a:rPr>
                      <m:t> </m:t>
                    </m:r>
                    <m:r>
                      <m:rPr>
                        <m:sty m:val="p"/>
                      </m:rPr>
                      <a:rPr lang="en-US">
                        <a:latin typeface="Cambria Math" panose="02040503050406030204" pitchFamily="18" charset="0"/>
                      </a:rPr>
                      <m:t>closest</m:t>
                    </m:r>
                    <m:r>
                      <a:rPr lang="en-US">
                        <a:latin typeface="Cambria Math" panose="02040503050406030204" pitchFamily="18" charset="0"/>
                      </a:rPr>
                      <m:t> </m:t>
                    </m:r>
                    <m:r>
                      <m:rPr>
                        <m:sty m:val="p"/>
                      </m:rPr>
                      <a:rPr lang="en-US">
                        <a:latin typeface="Cambria Math" panose="02040503050406030204" pitchFamily="18" charset="0"/>
                      </a:rPr>
                      <m:t>approach</m:t>
                    </m:r>
                  </m:oMath>
                </a14:m>
                <a:endParaRPr lang="en-US" dirty="0"/>
              </a:p>
              <a:p>
                <a:pPr lvl="1"/>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 </m:t>
                    </m:r>
                  </m:oMath>
                </a14:m>
                <a:r>
                  <a:rPr lang="en-US" dirty="0"/>
                  <a:t>: Doppler frequency</a:t>
                </a:r>
              </a:p>
              <a:p>
                <a:pPr lvl="1"/>
                <a14:m>
                  <m:oMath xmlns:m="http://schemas.openxmlformats.org/officeDocument/2006/math">
                    <m:r>
                      <a:rPr lang="en-US" b="0" i="1" smtClean="0">
                        <a:latin typeface="Cambria Math" panose="02040503050406030204" pitchFamily="18" charset="0"/>
                      </a:rPr>
                      <m:t>𝑉</m:t>
                    </m:r>
                  </m:oMath>
                </a14:m>
                <a:r>
                  <a:rPr lang="en-US" dirty="0"/>
                  <a:t>: Effective velocity (rectilinear coordinate system)</a:t>
                </a:r>
              </a:p>
              <a:p>
                <a:pPr lvl="1"/>
                <a14:m>
                  <m:oMath xmlns:m="http://schemas.openxmlformats.org/officeDocument/2006/math">
                    <m:r>
                      <a:rPr lang="en-US" i="1">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b="0" i="1" smtClean="0">
                            <a:latin typeface="Cambria Math" panose="02040503050406030204" pitchFamily="18" charset="0"/>
                          </a:rPr>
                          <m:t>𝑉</m:t>
                        </m:r>
                        <m:r>
                          <a:rPr lang="en-US" i="1" smtClean="0">
                            <a:latin typeface="Cambria Math" panose="02040503050406030204" pitchFamily="18" charset="0"/>
                          </a:rPr>
                          <m:t> </m:t>
                        </m:r>
                      </m:e>
                    </m:d>
                    <m:r>
                      <a:rPr lang="en-US" i="1">
                        <a:latin typeface="Cambria Math" panose="02040503050406030204" pitchFamily="18" charset="0"/>
                      </a:rPr>
                      <m:t>=</m:t>
                    </m:r>
                    <m:rad>
                      <m:radPr>
                        <m:degHide m:val="on"/>
                        <m:ctrlPr>
                          <a:rPr lang="en-US" i="1">
                            <a:latin typeface="Cambria Math" panose="02040503050406030204" pitchFamily="18" charset="0"/>
                          </a:rPr>
                        </m:ctrlPr>
                      </m:radPr>
                      <m:deg/>
                      <m:e>
                        <m:r>
                          <a:rPr lang="en-US" i="1">
                            <a:latin typeface="Cambria Math" panose="02040503050406030204" pitchFamily="18" charset="0"/>
                          </a:rPr>
                          <m:t>1−</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sSubSup>
                              <m:sSubSupPr>
                                <m:ctrlPr>
                                  <a:rPr lang="en-US" i="1">
                                    <a:latin typeface="Cambria Math" panose="02040503050406030204" pitchFamily="18" charset="0"/>
                                  </a:rPr>
                                </m:ctrlPr>
                              </m:sSubSupPr>
                              <m:e>
                                <m:r>
                                  <a:rPr lang="en-US" i="1">
                                    <a:latin typeface="Cambria Math" panose="02040503050406030204" pitchFamily="18" charset="0"/>
                                  </a:rPr>
                                  <m:t>𝑓</m:t>
                                </m:r>
                              </m:e>
                              <m:sub>
                                <m:r>
                                  <a:rPr lang="en-US" i="1">
                                    <a:latin typeface="Cambria Math" panose="02040503050406030204" pitchFamily="18" charset="0"/>
                                  </a:rPr>
                                  <m:t>𝜂</m:t>
                                </m:r>
                              </m:sub>
                              <m:sup>
                                <m:r>
                                  <a:rPr lang="en-US" i="1">
                                    <a:latin typeface="Cambria Math" panose="02040503050406030204" pitchFamily="18" charset="0"/>
                                  </a:rPr>
                                  <m:t>2</m:t>
                                </m:r>
                              </m:sup>
                            </m:sSubSup>
                          </m:num>
                          <m:den>
                            <m:r>
                              <a:rPr lang="en-US" i="1">
                                <a:latin typeface="Cambria Math" panose="02040503050406030204" pitchFamily="18" charset="0"/>
                              </a:rPr>
                              <m:t>4</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𝑉</m:t>
                                </m:r>
                              </m:e>
                              <m:sup>
                                <m:r>
                                  <a:rPr lang="en-US" b="0" i="1" smtClean="0">
                                    <a:latin typeface="Cambria Math" panose="02040503050406030204" pitchFamily="18" charset="0"/>
                                  </a:rPr>
                                  <m:t>2</m:t>
                                </m:r>
                              </m:sup>
                            </m:sSup>
                            <m:sSubSup>
                              <m:sSubSupPr>
                                <m:ctrlPr>
                                  <a:rPr lang="en-US" i="1">
                                    <a:latin typeface="Cambria Math" panose="02040503050406030204" pitchFamily="18" charset="0"/>
                                  </a:rPr>
                                </m:ctrlPr>
                              </m:sSubSupPr>
                              <m:e>
                                <m:r>
                                  <a:rPr lang="en-US" i="1">
                                    <a:latin typeface="Cambria Math" panose="02040503050406030204" pitchFamily="18" charset="0"/>
                                  </a:rPr>
                                  <m:t>𝑓</m:t>
                                </m:r>
                              </m:e>
                              <m:sub>
                                <m:r>
                                  <a:rPr lang="en-US" i="1">
                                    <a:latin typeface="Cambria Math" panose="02040503050406030204" pitchFamily="18" charset="0"/>
                                  </a:rPr>
                                  <m:t>𝑐</m:t>
                                </m:r>
                              </m:sub>
                              <m:sup>
                                <m:r>
                                  <a:rPr lang="en-US" i="1">
                                    <a:latin typeface="Cambria Math" panose="02040503050406030204" pitchFamily="18" charset="0"/>
                                  </a:rPr>
                                  <m:t>2</m:t>
                                </m:r>
                              </m:sup>
                            </m:sSubSup>
                          </m:den>
                        </m:f>
                      </m:e>
                    </m:rad>
                  </m:oMath>
                </a14:m>
                <a:r>
                  <a:rPr lang="en-US" dirty="0"/>
                  <a:t>: Cosine of the squint angle</a:t>
                </a:r>
              </a:p>
              <a:p>
                <a:pPr lvl="1"/>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dirty="0">
                            <a:latin typeface="Cambria Math" panose="02040503050406030204" pitchFamily="18" charset="0"/>
                          </a:rPr>
                          <m:t>𝑐</m:t>
                        </m:r>
                      </m:sub>
                    </m:sSub>
                  </m:oMath>
                </a14:m>
                <a:r>
                  <a:rPr lang="en-US" dirty="0"/>
                  <a:t>: Center frequency</a:t>
                </a:r>
              </a:p>
              <a:p>
                <a:pPr lvl="1"/>
                <a14:m>
                  <m:oMath xmlns:m="http://schemas.openxmlformats.org/officeDocument/2006/math">
                    <m:r>
                      <a:rPr lang="en-US" i="1">
                        <a:latin typeface="Cambria Math" panose="02040503050406030204" pitchFamily="18" charset="0"/>
                      </a:rPr>
                      <m:t>𝑐</m:t>
                    </m:r>
                  </m:oMath>
                </a14:m>
                <a:r>
                  <a:rPr lang="en-US" dirty="0"/>
                  <a:t>: Speed of light</a:t>
                </a:r>
              </a:p>
              <a:p>
                <a:pPr lvl="1"/>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𝑟</m:t>
                        </m:r>
                      </m:sub>
                    </m:sSub>
                    <m:r>
                      <a:rPr lang="en-US">
                        <a:latin typeface="Cambria Math" panose="02040503050406030204" pitchFamily="18" charset="0"/>
                      </a:rPr>
                      <m:t>:</m:t>
                    </m:r>
                    <m:r>
                      <m:rPr>
                        <m:sty m:val="p"/>
                      </m:rPr>
                      <a:rPr lang="en-US">
                        <a:latin typeface="Cambria Math" panose="02040503050406030204" pitchFamily="18" charset="0"/>
                      </a:rPr>
                      <m:t>Range</m:t>
                    </m:r>
                    <m:r>
                      <a:rPr lang="en-US">
                        <a:latin typeface="Cambria Math" panose="02040503050406030204" pitchFamily="18" charset="0"/>
                      </a:rPr>
                      <m:t> </m:t>
                    </m:r>
                    <m:r>
                      <m:rPr>
                        <m:sty m:val="p"/>
                      </m:rPr>
                      <a:rPr lang="en-US">
                        <a:latin typeface="Cambria Math" panose="02040503050406030204" pitchFamily="18" charset="0"/>
                      </a:rPr>
                      <m:t>of</m:t>
                    </m:r>
                    <m:r>
                      <a:rPr lang="en-US">
                        <a:latin typeface="Cambria Math" panose="02040503050406030204" pitchFamily="18" charset="0"/>
                      </a:rPr>
                      <m:t> </m:t>
                    </m:r>
                    <m:r>
                      <m:rPr>
                        <m:sty m:val="p"/>
                      </m:rPr>
                      <a:rPr lang="en-US">
                        <a:latin typeface="Cambria Math" panose="02040503050406030204" pitchFamily="18" charset="0"/>
                      </a:rPr>
                      <m:t>closest</m:t>
                    </m:r>
                    <m:r>
                      <a:rPr lang="en-US">
                        <a:latin typeface="Cambria Math" panose="02040503050406030204" pitchFamily="18" charset="0"/>
                      </a:rPr>
                      <m:t> </m:t>
                    </m:r>
                    <m:r>
                      <m:rPr>
                        <m:sty m:val="p"/>
                      </m:rPr>
                      <a:rPr lang="en-US">
                        <a:latin typeface="Cambria Math" panose="02040503050406030204" pitchFamily="18" charset="0"/>
                      </a:rPr>
                      <m:t>approach</m:t>
                    </m:r>
                    <m:r>
                      <a:rPr lang="en-US">
                        <a:latin typeface="Cambria Math" panose="02040503050406030204" pitchFamily="18" charset="0"/>
                      </a:rPr>
                      <m:t> </m:t>
                    </m:r>
                    <m:r>
                      <m:rPr>
                        <m:sty m:val="p"/>
                      </m:rPr>
                      <a:rPr lang="en-US">
                        <a:latin typeface="Cambria Math" panose="02040503050406030204" pitchFamily="18" charset="0"/>
                      </a:rPr>
                      <m:t>for</m:t>
                    </m:r>
                    <m:r>
                      <a:rPr lang="en-US">
                        <a:latin typeface="Cambria Math" panose="02040503050406030204" pitchFamily="18" charset="0"/>
                      </a:rPr>
                      <m:t> </m:t>
                    </m:r>
                    <m:r>
                      <m:rPr>
                        <m:sty m:val="p"/>
                      </m:rPr>
                      <a:rPr lang="en-US">
                        <a:latin typeface="Cambria Math" panose="02040503050406030204" pitchFamily="18" charset="0"/>
                      </a:rPr>
                      <m:t>reference</m:t>
                    </m:r>
                    <m:r>
                      <a:rPr lang="en-US">
                        <a:latin typeface="Cambria Math" panose="02040503050406030204" pitchFamily="18" charset="0"/>
                      </a:rPr>
                      <m:t> </m:t>
                    </m:r>
                    <m:r>
                      <m:rPr>
                        <m:sty m:val="p"/>
                      </m:rPr>
                      <a:rPr lang="en-US">
                        <a:latin typeface="Cambria Math" panose="02040503050406030204" pitchFamily="18" charset="0"/>
                      </a:rPr>
                      <m:t>range</m:t>
                    </m:r>
                    <m:r>
                      <a:rPr lang="en-US">
                        <a:latin typeface="Cambria Math" panose="02040503050406030204" pitchFamily="18" charset="0"/>
                      </a:rPr>
                      <m:t> </m:t>
                    </m:r>
                    <m:r>
                      <m:rPr>
                        <m:sty m:val="p"/>
                      </m:rPr>
                      <a:rPr lang="en-US">
                        <a:latin typeface="Cambria Math" panose="02040503050406030204" pitchFamily="18" charset="0"/>
                      </a:rPr>
                      <m:t>for</m:t>
                    </m:r>
                    <m:r>
                      <a:rPr lang="en-US">
                        <a:latin typeface="Cambria Math" panose="02040503050406030204" pitchFamily="18" charset="0"/>
                      </a:rPr>
                      <m:t> </m:t>
                    </m:r>
                    <m:r>
                      <m:rPr>
                        <m:sty m:val="p"/>
                      </m:rPr>
                      <a:rPr lang="en-US">
                        <a:latin typeface="Cambria Math" panose="02040503050406030204" pitchFamily="18" charset="0"/>
                      </a:rPr>
                      <m:t>bulk</m:t>
                    </m:r>
                    <m:r>
                      <a:rPr lang="en-US">
                        <a:latin typeface="Cambria Math" panose="02040503050406030204" pitchFamily="18" charset="0"/>
                      </a:rPr>
                      <m:t> </m:t>
                    </m:r>
                    <m:r>
                      <m:rPr>
                        <m:sty m:val="p"/>
                      </m:rPr>
                      <a:rPr lang="en-US">
                        <a:latin typeface="Cambria Math" panose="02040503050406030204" pitchFamily="18" charset="0"/>
                      </a:rPr>
                      <m:t>RCM</m:t>
                    </m:r>
                  </m:oMath>
                </a14:m>
                <a:br>
                  <a:rPr lang="en-US" dirty="0">
                    <a:latin typeface="Cambria Math" panose="02040503050406030204" pitchFamily="18" charset="0"/>
                  </a:rPr>
                </a:br>
                <a14:m>
                  <m:oMath xmlns:m="http://schemas.openxmlformats.org/officeDocument/2006/math">
                    <m:r>
                      <a:rPr lang="en-US">
                        <a:latin typeface="Cambria Math" panose="02040503050406030204" pitchFamily="18" charset="0"/>
                      </a:rPr>
                      <m:t>(</m:t>
                    </m:r>
                    <m:r>
                      <m:rPr>
                        <m:sty m:val="p"/>
                      </m:rPr>
                      <a:rPr lang="en-US">
                        <a:latin typeface="Cambria Math" panose="02040503050406030204" pitchFamily="18" charset="0"/>
                      </a:rPr>
                      <m:t>usually</m:t>
                    </m:r>
                    <m:r>
                      <a:rPr lang="en-US">
                        <a:latin typeface="Cambria Math" panose="02040503050406030204" pitchFamily="18" charset="0"/>
                      </a:rPr>
                      <m:t> </m:t>
                    </m:r>
                    <m:r>
                      <m:rPr>
                        <m:sty m:val="p"/>
                      </m:rPr>
                      <a:rPr lang="en-US">
                        <a:latin typeface="Cambria Math" panose="02040503050406030204" pitchFamily="18" charset="0"/>
                      </a:rPr>
                      <m:t>the</m:t>
                    </m:r>
                    <m:r>
                      <a:rPr lang="en-US">
                        <a:latin typeface="Cambria Math" panose="02040503050406030204" pitchFamily="18" charset="0"/>
                      </a:rPr>
                      <m:t> </m:t>
                    </m:r>
                    <m:r>
                      <m:rPr>
                        <m:sty m:val="p"/>
                      </m:rPr>
                      <a:rPr lang="en-US">
                        <a:latin typeface="Cambria Math" panose="02040503050406030204" pitchFamily="18" charset="0"/>
                      </a:rPr>
                      <m:t>midpoint</m:t>
                    </m:r>
                    <m:r>
                      <a:rPr lang="en-US">
                        <a:latin typeface="Cambria Math" panose="02040503050406030204" pitchFamily="18" charset="0"/>
                      </a:rPr>
                      <m:t> </m:t>
                    </m:r>
                    <m:r>
                      <m:rPr>
                        <m:sty m:val="p"/>
                      </m:rPr>
                      <a:rPr lang="en-US">
                        <a:latin typeface="Cambria Math" panose="02040503050406030204" pitchFamily="18" charset="0"/>
                      </a:rPr>
                      <m:t>in</m:t>
                    </m:r>
                    <m:r>
                      <a:rPr lang="en-US">
                        <a:latin typeface="Cambria Math" panose="02040503050406030204" pitchFamily="18" charset="0"/>
                      </a:rPr>
                      <m:t> </m:t>
                    </m:r>
                    <m:r>
                      <m:rPr>
                        <m:sty m:val="p"/>
                      </m:rPr>
                      <a:rPr lang="en-US">
                        <a:latin typeface="Cambria Math" panose="02040503050406030204" pitchFamily="18" charset="0"/>
                      </a:rPr>
                      <m:t>the</m:t>
                    </m:r>
                    <m:r>
                      <a:rPr lang="en-US">
                        <a:latin typeface="Cambria Math" panose="02040503050406030204" pitchFamily="18" charset="0"/>
                      </a:rPr>
                      <m:t> </m:t>
                    </m:r>
                    <m:r>
                      <m:rPr>
                        <m:sty m:val="p"/>
                      </m:rPr>
                      <a:rPr lang="en-US">
                        <a:latin typeface="Cambria Math" panose="02040503050406030204" pitchFamily="18" charset="0"/>
                      </a:rPr>
                      <m:t>range</m:t>
                    </m:r>
                    <m:r>
                      <a:rPr lang="en-US">
                        <a:latin typeface="Cambria Math" panose="02040503050406030204" pitchFamily="18" charset="0"/>
                      </a:rPr>
                      <m:t>)</m:t>
                    </m:r>
                  </m:oMath>
                </a14:m>
                <a:endParaRPr lang="en-US" dirty="0"/>
              </a:p>
              <a:p>
                <a:pPr lvl="1"/>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𝑚</m:t>
                        </m:r>
                      </m:sub>
                    </m:sSub>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𝑟</m:t>
                            </m:r>
                          </m:sub>
                        </m:sSub>
                      </m:num>
                      <m:den>
                        <m:r>
                          <a:rPr lang="en-US" i="1">
                            <a:latin typeface="Cambria Math" panose="02040503050406030204" pitchFamily="18" charset="0"/>
                          </a:rPr>
                          <m:t>1−</m:t>
                        </m:r>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𝑟</m:t>
                            </m:r>
                          </m:sub>
                        </m:sSub>
                        <m:f>
                          <m:fPr>
                            <m:ctrlPr>
                              <a:rPr lang="en-US" i="1">
                                <a:latin typeface="Cambria Math" panose="02040503050406030204" pitchFamily="18" charset="0"/>
                              </a:rPr>
                            </m:ctrlPr>
                          </m:fPr>
                          <m:num>
                            <m:r>
                              <a:rPr lang="en-US" i="1">
                                <a:latin typeface="Cambria Math" panose="02040503050406030204" pitchFamily="18" charset="0"/>
                              </a:rPr>
                              <m:t>𝑐</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sSubSup>
                              <m:sSubSupPr>
                                <m:ctrlPr>
                                  <a:rPr lang="en-US" i="1">
                                    <a:latin typeface="Cambria Math" panose="02040503050406030204" pitchFamily="18" charset="0"/>
                                  </a:rPr>
                                </m:ctrlPr>
                              </m:sSubSupPr>
                              <m:e>
                                <m:r>
                                  <a:rPr lang="en-US" i="1">
                                    <a:latin typeface="Cambria Math" panose="02040503050406030204" pitchFamily="18" charset="0"/>
                                  </a:rPr>
                                  <m:t>𝑓</m:t>
                                </m:r>
                              </m:e>
                              <m:sub>
                                <m:r>
                                  <a:rPr lang="en-US" i="1">
                                    <a:latin typeface="Cambria Math" panose="02040503050406030204" pitchFamily="18" charset="0"/>
                                  </a:rPr>
                                  <m:t>𝜂</m:t>
                                </m:r>
                              </m:sub>
                              <m:sup>
                                <m:r>
                                  <a:rPr lang="en-US" i="1">
                                    <a:latin typeface="Cambria Math" panose="02040503050406030204" pitchFamily="18" charset="0"/>
                                  </a:rPr>
                                  <m:t>2</m:t>
                                </m:r>
                              </m:sup>
                            </m:sSubSup>
                          </m:num>
                          <m:den>
                            <m:r>
                              <a:rPr lang="en-US" i="1">
                                <a:latin typeface="Cambria Math" panose="02040503050406030204" pitchFamily="18" charset="0"/>
                              </a:rPr>
                              <m:t>2</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𝑉</m:t>
                                </m:r>
                              </m:e>
                              <m:sup>
                                <m:r>
                                  <a:rPr lang="en-US" b="0" i="1" smtClean="0">
                                    <a:latin typeface="Cambria Math" panose="02040503050406030204" pitchFamily="18" charset="0"/>
                                  </a:rPr>
                                  <m:t>2</m:t>
                                </m:r>
                              </m:sup>
                            </m:sSup>
                            <m:sSubSup>
                              <m:sSubSupPr>
                                <m:ctrlPr>
                                  <a:rPr lang="en-US" i="1">
                                    <a:latin typeface="Cambria Math" panose="02040503050406030204" pitchFamily="18" charset="0"/>
                                  </a:rPr>
                                </m:ctrlPr>
                              </m:sSubSupPr>
                              <m:e>
                                <m:r>
                                  <a:rPr lang="en-US" i="1">
                                    <a:latin typeface="Cambria Math" panose="02040503050406030204" pitchFamily="18" charset="0"/>
                                  </a:rPr>
                                  <m:t>𝑓</m:t>
                                </m:r>
                              </m:e>
                              <m:sub>
                                <m:r>
                                  <a:rPr lang="en-US" i="1">
                                    <a:latin typeface="Cambria Math" panose="02040503050406030204" pitchFamily="18" charset="0"/>
                                  </a:rPr>
                                  <m:t>𝑐</m:t>
                                </m:r>
                              </m:sub>
                              <m:sup>
                                <m:r>
                                  <a:rPr lang="en-US" i="1">
                                    <a:latin typeface="Cambria Math" panose="02040503050406030204" pitchFamily="18" charset="0"/>
                                  </a:rPr>
                                  <m:t>3</m:t>
                                </m:r>
                              </m:sup>
                            </m:sSubSup>
                            <m:sSup>
                              <m:sSupPr>
                                <m:ctrlPr>
                                  <a:rPr lang="en-US" i="1">
                                    <a:latin typeface="Cambria Math" panose="02040503050406030204" pitchFamily="18" charset="0"/>
                                  </a:rPr>
                                </m:ctrlPr>
                              </m:sSupPr>
                              <m:e>
                                <m:r>
                                  <a:rPr lang="en-US" i="1">
                                    <a:latin typeface="Cambria Math" panose="02040503050406030204" pitchFamily="18" charset="0"/>
                                  </a:rPr>
                                  <m:t>𝐷</m:t>
                                </m:r>
                              </m:e>
                              <m:sup>
                                <m:r>
                                  <a:rPr lang="en-US" i="1">
                                    <a:latin typeface="Cambria Math" panose="02040503050406030204" pitchFamily="18" charset="0"/>
                                  </a:rPr>
                                  <m:t>3</m:t>
                                </m:r>
                              </m:sup>
                            </m:sSup>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b="0" i="1" smtClean="0">
                                    <a:latin typeface="Cambria Math" panose="02040503050406030204" pitchFamily="18" charset="0"/>
                                  </a:rPr>
                                  <m:t>,</m:t>
                                </m:r>
                                <m:r>
                                  <a:rPr lang="en-US" b="0" i="1" smtClean="0">
                                    <a:latin typeface="Cambria Math" panose="02040503050406030204" pitchFamily="18" charset="0"/>
                                  </a:rPr>
                                  <m:t>𝑉</m:t>
                                </m:r>
                              </m:e>
                            </m:d>
                          </m:den>
                        </m:f>
                      </m:den>
                    </m:f>
                  </m:oMath>
                </a14:m>
                <a:endParaRPr lang="en-US" dirty="0"/>
              </a:p>
              <a:p>
                <a:pPr lvl="1"/>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427480"/>
                <a:ext cx="10515600" cy="4749483"/>
              </a:xfrm>
              <a:blipFill>
                <a:blip r:embed="rId3"/>
                <a:stretch>
                  <a:fillRect l="-928" t="-3209"/>
                </a:stretch>
              </a:blipFill>
            </p:spPr>
            <p:txBody>
              <a:bodyPr/>
              <a:lstStyle/>
              <a:p>
                <a:r>
                  <a:rPr lang="en-US">
                    <a:noFill/>
                  </a:rPr>
                  <a:t> </a:t>
                </a:r>
              </a:p>
            </p:txBody>
          </p:sp>
        </mc:Fallback>
      </mc:AlternateContent>
    </p:spTree>
    <p:extLst>
      <p:ext uri="{BB962C8B-B14F-4D97-AF65-F5344CB8AC3E}">
        <p14:creationId xmlns:p14="http://schemas.microsoft.com/office/powerpoint/2010/main" val="15680708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Chirp Scaling Algorithm (CSA): Step 7</a:t>
            </a:r>
          </a:p>
        </p:txBody>
      </p:sp>
      <p:sp>
        <p:nvSpPr>
          <p:cNvPr id="3" name="Content Placeholder 2"/>
          <p:cNvSpPr>
            <a:spLocks noGrp="1"/>
          </p:cNvSpPr>
          <p:nvPr>
            <p:ph idx="1"/>
          </p:nvPr>
        </p:nvSpPr>
        <p:spPr/>
        <p:txBody>
          <a:bodyPr/>
          <a:lstStyle/>
          <a:p>
            <a:r>
              <a:rPr lang="en-US" dirty="0"/>
              <a:t>Azimuth IFFT</a:t>
            </a:r>
          </a:p>
          <a:p>
            <a:pPr lvl="1"/>
            <a:r>
              <a:rPr lang="en-US" dirty="0"/>
              <a:t>Transform to range / azimuth-space domain</a:t>
            </a:r>
          </a:p>
        </p:txBody>
      </p:sp>
      <p:pic>
        <p:nvPicPr>
          <p:cNvPr id="4" name="Picture 3"/>
          <p:cNvPicPr>
            <a:picLocks noChangeAspect="1"/>
          </p:cNvPicPr>
          <p:nvPr/>
        </p:nvPicPr>
        <p:blipFill>
          <a:blip r:embed="rId3"/>
          <a:stretch>
            <a:fillRect/>
          </a:stretch>
        </p:blipFill>
        <p:spPr>
          <a:xfrm>
            <a:off x="420852" y="2571750"/>
            <a:ext cx="5151273" cy="3864608"/>
          </a:xfrm>
          <a:prstGeom prst="rect">
            <a:avLst/>
          </a:prstGeom>
        </p:spPr>
      </p:pic>
      <p:pic>
        <p:nvPicPr>
          <p:cNvPr id="5" name="Picture 4"/>
          <p:cNvPicPr>
            <a:picLocks noChangeAspect="1"/>
          </p:cNvPicPr>
          <p:nvPr/>
        </p:nvPicPr>
        <p:blipFill>
          <a:blip r:embed="rId4"/>
          <a:stretch>
            <a:fillRect/>
          </a:stretch>
        </p:blipFill>
        <p:spPr>
          <a:xfrm>
            <a:off x="6096000" y="2571750"/>
            <a:ext cx="5148681" cy="3862664"/>
          </a:xfrm>
          <a:prstGeom prst="rect">
            <a:avLst/>
          </a:prstGeom>
        </p:spPr>
      </p:pic>
    </p:spTree>
    <p:extLst>
      <p:ext uri="{BB962C8B-B14F-4D97-AF65-F5344CB8AC3E}">
        <p14:creationId xmlns:p14="http://schemas.microsoft.com/office/powerpoint/2010/main" val="41348934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3F298-3253-54E8-957E-21B597A64807}"/>
              </a:ext>
            </a:extLst>
          </p:cNvPr>
          <p:cNvSpPr>
            <a:spLocks noGrp="1"/>
          </p:cNvSpPr>
          <p:nvPr>
            <p:ph type="title"/>
          </p:nvPr>
        </p:nvSpPr>
        <p:spPr/>
        <p:txBody>
          <a:bodyPr/>
          <a:lstStyle/>
          <a:p>
            <a:r>
              <a:rPr lang="en-US" dirty="0"/>
              <a:t>CSA starts in the Range-Doppler Domain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56AC665-DA6E-45FC-22CB-C57E126FD308}"/>
                  </a:ext>
                </a:extLst>
              </p:cNvPr>
              <p:cNvSpPr>
                <a:spLocks noGrp="1"/>
              </p:cNvSpPr>
              <p:nvPr>
                <p:ph idx="1"/>
              </p:nvPr>
            </p:nvSpPr>
            <p:spPr/>
            <p:txBody>
              <a:bodyPr/>
              <a:lstStyle/>
              <a:p>
                <a14:m>
                  <m:oMath xmlns:m="http://schemas.openxmlformats.org/officeDocument/2006/math">
                    <m:r>
                      <a:rPr lang="en-US" i="1">
                        <a:latin typeface="Cambria Math" panose="02040503050406030204" pitchFamily="18" charset="0"/>
                      </a:rPr>
                      <m:t>𝑠</m:t>
                    </m:r>
                    <m:d>
                      <m:dPr>
                        <m:ctrlPr>
                          <a:rPr lang="en-US" i="1">
                            <a:latin typeface="Cambria Math" panose="02040503050406030204" pitchFamily="18" charset="0"/>
                          </a:rPr>
                        </m:ctrlPr>
                      </m:dPr>
                      <m:e>
                        <m:r>
                          <a:rPr lang="en-US" i="1">
                            <a:latin typeface="Cambria Math" panose="02040503050406030204" pitchFamily="18" charset="0"/>
                          </a:rPr>
                          <m:t>𝑡</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e>
                    </m:d>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𝑟</m:t>
                        </m:r>
                      </m:sub>
                    </m:sSub>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1−</m:t>
                            </m:r>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𝑟</m:t>
                                </m:r>
                              </m:sub>
                            </m:sSub>
                            <m:r>
                              <a:rPr lang="en-US" i="1">
                                <a:latin typeface="Cambria Math" panose="02040503050406030204" pitchFamily="18" charset="0"/>
                              </a:rPr>
                              <m:t>𝑍</m:t>
                            </m:r>
                          </m:den>
                        </m:f>
                        <m:d>
                          <m:dPr>
                            <m:ctrlPr>
                              <a:rPr lang="en-US" i="1">
                                <a:latin typeface="Cambria Math" panose="02040503050406030204" pitchFamily="18" charset="0"/>
                              </a:rPr>
                            </m:ctrlPr>
                          </m:dPr>
                          <m:e>
                            <m:r>
                              <a:rPr lang="en-US" i="1">
                                <a:latin typeface="Cambria Math" panose="02040503050406030204" pitchFamily="18" charset="0"/>
                              </a:rPr>
                              <m:t>𝑡</m:t>
                            </m:r>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𝑐𝐷</m:t>
                                </m:r>
                              </m:den>
                            </m:f>
                          </m:e>
                        </m:d>
                      </m:e>
                    </m:d>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𝑎</m:t>
                        </m:r>
                      </m:sub>
                    </m:sSub>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e>
                    </m:d>
                  </m:oMath>
                </a14:m>
                <a:endParaRPr lang="en-US" i="1" dirty="0">
                  <a:latin typeface="Cambria Math" panose="02040503050406030204" pitchFamily="18" charset="0"/>
                </a:endParaRPr>
              </a:p>
              <a:p>
                <a:pPr marL="0" indent="0">
                  <a:buNone/>
                </a:pPr>
                <a14:m>
                  <m:oMathPara xmlns:m="http://schemas.openxmlformats.org/officeDocument/2006/math">
                    <m:oMath>
                      <m:func>
                        <m:funcPr>
                          <m:ctrlPr>
                            <a:rPr lang="en-US">
                              <a:latin typeface="Cambria Math" panose="02040503050406030204" pitchFamily="18" charset="0"/>
                            </a:rPr>
                          </m:ctrlPr>
                        </m:funcPr>
                        <m:fName>
                          <m:r>
                            <m:rPr>
                              <m:sty m:val="p"/>
                            </m:rPr>
                            <a:rPr lang="en-US">
                              <a:latin typeface="Cambria Math" panose="02040503050406030204" pitchFamily="18" charset="0"/>
                            </a:rPr>
                            <m:t>exp</m:t>
                          </m:r>
                        </m:fName>
                        <m:e>
                          <m:d>
                            <m:dPr>
                              <m:begChr m:val="{"/>
                              <m:endChr m:val="}"/>
                              <m:ctrlPr>
                                <a:rPr lang="en-US" i="1">
                                  <a:latin typeface="Cambria Math" panose="02040503050406030204" pitchFamily="18" charset="0"/>
                                </a:rPr>
                              </m:ctrlPr>
                            </m:dPr>
                            <m:e>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𝑗</m:t>
                                  </m:r>
                                  <m:r>
                                    <a:rPr lang="en-US" i="1">
                                      <a:latin typeface="Cambria Math" panose="02040503050406030204" pitchFamily="18" charset="0"/>
                                    </a:rPr>
                                    <m:t>4</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𝑐</m:t>
                                      </m:r>
                                    </m:sub>
                                  </m:sSub>
                                  <m:r>
                                    <a:rPr lang="en-US" i="1">
                                      <a:latin typeface="Cambria Math" panose="02040503050406030204" pitchFamily="18" charset="0"/>
                                    </a:rPr>
                                    <m:t>𝐷</m:t>
                                  </m:r>
                                </m:num>
                                <m:den>
                                  <m:r>
                                    <a:rPr lang="en-US" i="1">
                                      <a:latin typeface="Cambria Math" panose="02040503050406030204" pitchFamily="18" charset="0"/>
                                    </a:rPr>
                                    <m:t>𝑐</m:t>
                                  </m:r>
                                </m:den>
                              </m:f>
                            </m:e>
                          </m:d>
                        </m:e>
                      </m:func>
                      <m:func>
                        <m:funcPr>
                          <m:ctrlPr>
                            <a:rPr lang="en-US">
                              <a:latin typeface="Cambria Math" panose="02040503050406030204" pitchFamily="18" charset="0"/>
                            </a:rPr>
                          </m:ctrlPr>
                        </m:funcPr>
                        <m:fName>
                          <m:r>
                            <m:rPr>
                              <m:sty m:val="p"/>
                            </m:rPr>
                            <a:rPr lang="en-US">
                              <a:latin typeface="Cambria Math" panose="02040503050406030204" pitchFamily="18" charset="0"/>
                            </a:rPr>
                            <m:t>exp</m:t>
                          </m:r>
                        </m:fName>
                        <m:e>
                          <m:d>
                            <m:dPr>
                              <m:begChr m:val="{"/>
                              <m:endChr m:val="}"/>
                              <m:ctrlPr>
                                <a:rPr lang="en-US" i="1">
                                  <a:latin typeface="Cambria Math" panose="02040503050406030204" pitchFamily="18" charset="0"/>
                                </a:rPr>
                              </m:ctrlPr>
                            </m:dPr>
                            <m:e>
                              <m:r>
                                <a:rPr lang="en-US" i="1">
                                  <a:latin typeface="Cambria Math" panose="02040503050406030204" pitchFamily="18" charset="0"/>
                                </a:rPr>
                                <m:t>𝑗</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𝑚</m:t>
                                  </m:r>
                                </m:sub>
                              </m:sSub>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𝑡</m:t>
                                      </m:r>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𝑐𝐷</m:t>
                                          </m:r>
                                        </m:den>
                                      </m:f>
                                    </m:e>
                                  </m:d>
                                </m:e>
                                <m:sup>
                                  <m:r>
                                    <a:rPr lang="en-US" i="1">
                                      <a:latin typeface="Cambria Math" panose="02040503050406030204" pitchFamily="18" charset="0"/>
                                    </a:rPr>
                                    <m:t>2</m:t>
                                  </m:r>
                                </m:sup>
                              </m:sSup>
                            </m:e>
                          </m:d>
                        </m:e>
                      </m:func>
                    </m:oMath>
                  </m:oMathPara>
                </a14:m>
                <a:endParaRPr lang="en-US" dirty="0"/>
              </a:p>
            </p:txBody>
          </p:sp>
        </mc:Choice>
        <mc:Fallback xmlns="">
          <p:sp>
            <p:nvSpPr>
              <p:cNvPr id="3" name="Content Placeholder 2">
                <a:extLst>
                  <a:ext uri="{FF2B5EF4-FFF2-40B4-BE49-F238E27FC236}">
                    <a16:creationId xmlns:a16="http://schemas.microsoft.com/office/drawing/2014/main" id="{C56AC665-DA6E-45FC-22CB-C57E126FD308}"/>
                  </a:ext>
                </a:extLst>
              </p:cNvPr>
              <p:cNvSpPr>
                <a:spLocks noGrp="1" noRot="1" noChangeAspect="1" noMove="1" noResize="1" noEditPoints="1" noAdjustHandles="1" noChangeArrowheads="1" noChangeShapeType="1" noTextEdit="1"/>
              </p:cNvSpPr>
              <p:nvPr>
                <p:ph idx="1"/>
              </p:nvPr>
            </p:nvSpPr>
            <p:spPr>
              <a:blipFill>
                <a:blip r:embed="rId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2760472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Chirp Scaling Frequency Term for Differential RCM</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825625"/>
                <a:ext cx="11353800" cy="4351338"/>
              </a:xfrm>
            </p:spPr>
            <p:txBody>
              <a:bodyPr>
                <a:normAutofit/>
              </a:bodyPr>
              <a:lstStyle/>
              <a:p>
                <a:pPr>
                  <a:lnSpc>
                    <a:spcPct val="100000"/>
                  </a:lnSpc>
                </a:pPr>
                <a:r>
                  <a:rPr lang="en-US" dirty="0"/>
                  <a:t>In the range Doppler domain the chirp rate is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𝑚</m:t>
                        </m:r>
                      </m:sub>
                    </m:sSub>
                  </m:oMath>
                </a14:m>
                <a:r>
                  <a:rPr lang="en-US" dirty="0"/>
                  <a:t>. The chirp rate relates time shift to a change in frequency. So we convert the RCM to time by multiplying by </a:t>
                </a:r>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2</m:t>
                        </m:r>
                      </m:num>
                      <m:den>
                        <m:r>
                          <a:rPr lang="en-US" i="1">
                            <a:latin typeface="Cambria Math" panose="02040503050406030204" pitchFamily="18" charset="0"/>
                          </a:rPr>
                          <m:t>𝑐</m:t>
                        </m:r>
                      </m:den>
                    </m:f>
                  </m:oMath>
                </a14:m>
                <a:r>
                  <a:rPr lang="en-US" dirty="0"/>
                  <a:t> and then from time to frequency by multiplying by the chirp rate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𝑚</m:t>
                        </m:r>
                      </m:sub>
                    </m:sSub>
                  </m:oMath>
                </a14:m>
                <a:r>
                  <a:rPr lang="en-US" dirty="0"/>
                  <a:t>:</a:t>
                </a:r>
              </a:p>
              <a:p>
                <a:pPr marL="0" indent="0">
                  <a:lnSpc>
                    <a:spcPct val="100000"/>
                  </a:lnSpc>
                  <a:buNone/>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𝑠𝑐</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𝐾</m:t>
                          </m:r>
                        </m:e>
                        <m:sub>
                          <m:r>
                            <a:rPr lang="en-US" b="0" i="1" smtClean="0">
                              <a:latin typeface="Cambria Math" panose="02040503050406030204" pitchFamily="18" charset="0"/>
                            </a:rPr>
                            <m:t>𝑚</m:t>
                          </m:r>
                        </m:sub>
                      </m:sSub>
                      <m:f>
                        <m:fPr>
                          <m:ctrlPr>
                            <a:rPr lang="en-US" b="0" i="1" smtClean="0">
                              <a:latin typeface="Cambria Math" panose="02040503050406030204" pitchFamily="18" charset="0"/>
                            </a:rPr>
                          </m:ctrlPr>
                        </m:fPr>
                        <m:num>
                          <m:r>
                            <a:rPr lang="en-US" b="0" i="1" smtClean="0">
                              <a:latin typeface="Cambria Math" panose="02040503050406030204" pitchFamily="18" charset="0"/>
                            </a:rPr>
                            <m:t>2</m:t>
                          </m:r>
                        </m:num>
                        <m:den>
                          <m:r>
                            <a:rPr lang="en-US" b="0" i="1" smtClean="0">
                              <a:latin typeface="Cambria Math" panose="02040503050406030204" pitchFamily="18" charset="0"/>
                            </a:rPr>
                            <m:t>𝑐</m:t>
                          </m:r>
                        </m:den>
                      </m:f>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i="1">
                                      <a:latin typeface="Cambria Math" panose="02040503050406030204" pitchFamily="18" charset="0"/>
                                    </a:rPr>
                                    <m:t>𝑉</m:t>
                                  </m:r>
                                </m:e>
                              </m:d>
                            </m:den>
                          </m:f>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sSub>
                                        <m:sSubPr>
                                          <m:ctrlPr>
                                            <a:rPr lang="en-US" i="1">
                                              <a:latin typeface="Cambria Math" panose="02040503050406030204" pitchFamily="18" charset="0"/>
                                            </a:rPr>
                                          </m:ctrlPr>
                                        </m:sSubPr>
                                        <m:e>
                                          <m:r>
                                            <a:rPr lang="en-US" i="1">
                                              <a:latin typeface="Cambria Math" panose="02040503050406030204" pitchFamily="18" charset="0"/>
                                            </a:rPr>
                                            <m:t>𝜂</m:t>
                                          </m:r>
                                        </m:e>
                                        <m:sub>
                                          <m:r>
                                            <a:rPr lang="en-US" i="1">
                                              <a:latin typeface="Cambria Math" panose="02040503050406030204" pitchFamily="18" charset="0"/>
                                            </a:rPr>
                                            <m:t>𝑟</m:t>
                                          </m:r>
                                        </m:sub>
                                      </m:sSub>
                                    </m:sub>
                                  </m:sSub>
                                  <m:r>
                                    <a:rPr lang="en-US" i="1">
                                      <a:latin typeface="Cambria Math" panose="02040503050406030204" pitchFamily="18" charset="0"/>
                                    </a:rPr>
                                    <m:t>,</m:t>
                                  </m:r>
                                  <m:r>
                                    <a:rPr lang="en-US" i="1">
                                      <a:latin typeface="Cambria Math" panose="02040503050406030204" pitchFamily="18" charset="0"/>
                                    </a:rPr>
                                    <m:t>𝑉</m:t>
                                  </m:r>
                                </m:e>
                              </m:d>
                            </m:den>
                          </m:f>
                          <m:r>
                            <a:rPr lang="en-US" i="1">
                              <a:latin typeface="Cambria Math" panose="02040503050406030204" pitchFamily="18" charset="0"/>
                            </a:rPr>
                            <m:t>−</m:t>
                          </m:r>
                          <m:d>
                            <m:dPr>
                              <m:ctrlPr>
                                <a:rPr lang="en-US" i="1">
                                  <a:latin typeface="Cambria Math" panose="02040503050406030204" pitchFamily="18" charset="0"/>
                                </a:rPr>
                              </m:ctrlPr>
                            </m:dPr>
                            <m:e>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𝑟</m:t>
                                      </m:r>
                                    </m:sub>
                                  </m:sSub>
                                </m:num>
                                <m:den>
                                  <m:r>
                                    <a:rPr lang="en-US" i="1">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b="0" i="1" smtClean="0">
                                          <a:latin typeface="Cambria Math" panose="02040503050406030204" pitchFamily="18" charset="0"/>
                                        </a:rPr>
                                        <m:t>𝑉</m:t>
                                      </m:r>
                                    </m:e>
                                  </m:d>
                                </m:den>
                              </m:f>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𝑟</m:t>
                                      </m:r>
                                    </m:sub>
                                  </m:sSub>
                                </m:num>
                                <m:den>
                                  <m:r>
                                    <a:rPr lang="en-US" i="1">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sSub>
                                            <m:sSubPr>
                                              <m:ctrlPr>
                                                <a:rPr lang="en-US" i="1">
                                                  <a:latin typeface="Cambria Math" panose="02040503050406030204" pitchFamily="18" charset="0"/>
                                                </a:rPr>
                                              </m:ctrlPr>
                                            </m:sSubPr>
                                            <m:e>
                                              <m:r>
                                                <a:rPr lang="en-US" i="1">
                                                  <a:latin typeface="Cambria Math" panose="02040503050406030204" pitchFamily="18" charset="0"/>
                                                </a:rPr>
                                                <m:t>𝜂</m:t>
                                              </m:r>
                                            </m:e>
                                            <m:sub>
                                              <m:r>
                                                <a:rPr lang="en-US" i="1">
                                                  <a:latin typeface="Cambria Math" panose="02040503050406030204" pitchFamily="18" charset="0"/>
                                                </a:rPr>
                                                <m:t>𝑟</m:t>
                                              </m:r>
                                            </m:sub>
                                          </m:sSub>
                                        </m:sub>
                                      </m:sSub>
                                      <m:r>
                                        <a:rPr lang="en-US" i="1">
                                          <a:latin typeface="Cambria Math" panose="02040503050406030204" pitchFamily="18" charset="0"/>
                                        </a:rPr>
                                        <m:t>,</m:t>
                                      </m:r>
                                      <m:r>
                                        <a:rPr lang="en-US" b="0" i="1" smtClean="0">
                                          <a:latin typeface="Cambria Math" panose="02040503050406030204" pitchFamily="18" charset="0"/>
                                        </a:rPr>
                                        <m:t>𝑉</m:t>
                                      </m:r>
                                    </m:e>
                                  </m:d>
                                </m:den>
                              </m:f>
                            </m:e>
                          </m:d>
                        </m:e>
                      </m:d>
                    </m:oMath>
                  </m:oMathPara>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825625"/>
                <a:ext cx="11353800" cy="4351338"/>
              </a:xfrm>
              <a:blipFill>
                <a:blip r:embed="rId2"/>
                <a:stretch>
                  <a:fillRect l="-967" t="-1401"/>
                </a:stretch>
              </a:blipFill>
            </p:spPr>
            <p:txBody>
              <a:bodyPr/>
              <a:lstStyle/>
              <a:p>
                <a:r>
                  <a:rPr lang="en-US">
                    <a:noFill/>
                  </a:rPr>
                  <a:t> </a:t>
                </a:r>
              </a:p>
            </p:txBody>
          </p:sp>
        </mc:Fallback>
      </mc:AlternateContent>
    </p:spTree>
    <p:extLst>
      <p:ext uri="{BB962C8B-B14F-4D97-AF65-F5344CB8AC3E}">
        <p14:creationId xmlns:p14="http://schemas.microsoft.com/office/powerpoint/2010/main" val="34111956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9629C7-FF8D-C81B-33CF-3C3EF29F7B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4E6FBE-A4E1-2E54-FF5D-895FCF503DD7}"/>
              </a:ext>
            </a:extLst>
          </p:cNvPr>
          <p:cNvSpPr>
            <a:spLocks noGrp="1"/>
          </p:cNvSpPr>
          <p:nvPr>
            <p:ph type="title"/>
          </p:nvPr>
        </p:nvSpPr>
        <p:spPr/>
        <p:txBody>
          <a:bodyPr/>
          <a:lstStyle/>
          <a:p>
            <a:r>
              <a:rPr lang="en-US" dirty="0"/>
              <a:t>Convert Frequency Term to Phase Term</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AE888ED-F8BB-2B80-E0F2-8C49C1F92FFD}"/>
                  </a:ext>
                </a:extLst>
              </p:cNvPr>
              <p:cNvSpPr>
                <a:spLocks noGrp="1"/>
              </p:cNvSpPr>
              <p:nvPr>
                <p:ph idx="1"/>
              </p:nvPr>
            </p:nvSpPr>
            <p:spPr>
              <a:xfrm>
                <a:off x="838200" y="1825625"/>
                <a:ext cx="11353800" cy="4351338"/>
              </a:xfrm>
            </p:spPr>
            <p:txBody>
              <a:bodyPr>
                <a:normAutofit/>
              </a:bodyPr>
              <a:lstStyle/>
              <a:p>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𝜃</m:t>
                        </m:r>
                      </m:e>
                      <m:sub>
                        <m:r>
                          <a:rPr lang="en-US" i="1">
                            <a:latin typeface="Cambria Math" panose="02040503050406030204" pitchFamily="18" charset="0"/>
                          </a:rPr>
                          <m:t>𝑠𝑐</m:t>
                        </m:r>
                      </m:sub>
                    </m:sSub>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𝑡</m:t>
                            </m:r>
                          </m:e>
                          <m:sup>
                            <m:r>
                              <a:rPr lang="en-US" i="1">
                                <a:latin typeface="Cambria Math" panose="02040503050406030204" pitchFamily="18" charset="0"/>
                              </a:rPr>
                              <m:t>′</m:t>
                            </m:r>
                          </m:sup>
                        </m:sSup>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e>
                    </m:d>
                    <m:r>
                      <a:rPr lang="en-US" i="1">
                        <a:latin typeface="Cambria Math" panose="02040503050406030204" pitchFamily="18" charset="0"/>
                      </a:rPr>
                      <m:t>=</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𝑚</m:t>
                        </m:r>
                      </m:sub>
                    </m:sSub>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sSub>
                                      <m:sSubPr>
                                        <m:ctrlPr>
                                          <a:rPr lang="en-US" i="1">
                                            <a:latin typeface="Cambria Math" panose="02040503050406030204" pitchFamily="18" charset="0"/>
                                          </a:rPr>
                                        </m:ctrlPr>
                                      </m:sSubPr>
                                      <m:e>
                                        <m:r>
                                          <a:rPr lang="en-US" i="1">
                                            <a:latin typeface="Cambria Math" panose="02040503050406030204" pitchFamily="18" charset="0"/>
                                          </a:rPr>
                                          <m:t>𝜂</m:t>
                                        </m:r>
                                      </m:e>
                                      <m:sub>
                                        <m:r>
                                          <a:rPr lang="en-US" i="1">
                                            <a:latin typeface="Cambria Math" panose="02040503050406030204" pitchFamily="18" charset="0"/>
                                          </a:rPr>
                                          <m:t>𝑟𝑒𝑓</m:t>
                                        </m:r>
                                      </m:sub>
                                    </m:sSub>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𝑉</m:t>
                                    </m:r>
                                  </m:e>
                                  <m:sub>
                                    <m:r>
                                      <a:rPr lang="en-US" b="0" i="1" smtClean="0">
                                        <a:latin typeface="Cambria Math" panose="02040503050406030204" pitchFamily="18" charset="0"/>
                                      </a:rPr>
                                      <m:t>𝑟𝑒𝑓</m:t>
                                    </m:r>
                                  </m:sub>
                                </m:sSub>
                              </m:e>
                            </m:d>
                          </m:num>
                          <m:den>
                            <m:r>
                              <a:rPr lang="en-US" i="1">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𝑉</m:t>
                                    </m:r>
                                  </m:e>
                                  <m:sub>
                                    <m:r>
                                      <a:rPr lang="en-US" b="0" i="1" smtClean="0">
                                        <a:latin typeface="Cambria Math" panose="02040503050406030204" pitchFamily="18" charset="0"/>
                                      </a:rPr>
                                      <m:t>𝑟𝑒𝑓</m:t>
                                    </m:r>
                                  </m:sub>
                                </m:sSub>
                              </m:e>
                            </m:d>
                          </m:den>
                        </m:f>
                        <m:r>
                          <a:rPr lang="en-US" i="1">
                            <a:latin typeface="Cambria Math" panose="02040503050406030204" pitchFamily="18" charset="0"/>
                          </a:rPr>
                          <m:t>−1</m:t>
                        </m:r>
                      </m:e>
                    </m:d>
                    <m:sSup>
                      <m:sSupPr>
                        <m:ctrlPr>
                          <a:rPr lang="en-US" b="0" i="1" smtClean="0">
                            <a:latin typeface="Cambria Math" panose="02040503050406030204" pitchFamily="18" charset="0"/>
                          </a:rPr>
                        </m:ctrlPr>
                      </m:sSupPr>
                      <m:e>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m:t>
                            </m:r>
                          </m:sup>
                        </m:sSup>
                      </m:e>
                      <m:sup>
                        <m:r>
                          <a:rPr lang="en-US" b="0" i="1" smtClean="0">
                            <a:latin typeface="Cambria Math" panose="02040503050406030204" pitchFamily="18" charset="0"/>
                          </a:rPr>
                          <m:t>2</m:t>
                        </m:r>
                      </m:sup>
                    </m:sSup>
                  </m:oMath>
                </a14:m>
                <a:endParaRPr lang="en-US" dirty="0"/>
              </a:p>
              <a:p>
                <a:pPr marL="0" indent="0">
                  <a:buNone/>
                </a:pPr>
                <a:endParaRPr lang="en-US" dirty="0"/>
              </a:p>
            </p:txBody>
          </p:sp>
        </mc:Choice>
        <mc:Fallback xmlns="">
          <p:sp>
            <p:nvSpPr>
              <p:cNvPr id="3" name="Content Placeholder 2">
                <a:extLst>
                  <a:ext uri="{FF2B5EF4-FFF2-40B4-BE49-F238E27FC236}">
                    <a16:creationId xmlns:a16="http://schemas.microsoft.com/office/drawing/2014/main" id="{BAE888ED-F8BB-2B80-E0F2-8C49C1F92FFD}"/>
                  </a:ext>
                </a:extLst>
              </p:cNvPr>
              <p:cNvSpPr>
                <a:spLocks noGrp="1" noRot="1" noChangeAspect="1" noMove="1" noResize="1" noEditPoints="1" noAdjustHandles="1" noChangeArrowheads="1" noChangeShapeType="1" noTextEdit="1"/>
              </p:cNvSpPr>
              <p:nvPr>
                <p:ph idx="1"/>
              </p:nvPr>
            </p:nvSpPr>
            <p:spPr>
              <a:xfrm>
                <a:off x="838200" y="1825625"/>
                <a:ext cx="11353800" cy="4351338"/>
              </a:xfrm>
              <a:blipFill>
                <a:blip r:embed="rId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0669169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ED180D-7777-428D-CCDB-3F807F0047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070F89-5E34-A62D-865D-89B5FA9AD329}"/>
              </a:ext>
            </a:extLst>
          </p:cNvPr>
          <p:cNvSpPr>
            <a:spLocks noGrp="1"/>
          </p:cNvSpPr>
          <p:nvPr>
            <p:ph type="title"/>
          </p:nvPr>
        </p:nvSpPr>
        <p:spPr/>
        <p:txBody>
          <a:bodyPr/>
          <a:lstStyle/>
          <a:p>
            <a:r>
              <a:rPr lang="en-US" dirty="0"/>
              <a:t>Chirp Scaling Azimuth Correction</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91BFA7F3-F92F-AB98-0E24-A0BE008D370C}"/>
                  </a:ext>
                </a:extLst>
              </p:cNvPr>
              <p:cNvSpPr>
                <a:spLocks noGrp="1"/>
              </p:cNvSpPr>
              <p:nvPr>
                <p:ph idx="1"/>
              </p:nvPr>
            </p:nvSpPr>
            <p:spPr>
              <a:xfrm>
                <a:off x="838200" y="1825625"/>
                <a:ext cx="11353800" cy="4351338"/>
              </a:xfrm>
            </p:spPr>
            <p:txBody>
              <a:bodyPr>
                <a:normAutofit/>
              </a:bodyPr>
              <a:lstStyle/>
              <a:p>
                <a:r>
                  <a:rPr lang="en-US" dirty="0"/>
                  <a:t>Apply Fourier Transform in fast-time to do the exact correction for the bulk of the RCMC in the f-k domain. Derive this modified term using POSP (</a:t>
                </a:r>
                <a:r>
                  <a:rPr lang="en-US" dirty="0">
                    <a:solidFill>
                      <a:srgbClr val="00B0F0"/>
                    </a:solidFill>
                  </a:rPr>
                  <a:t>modified chirp matched filter </a:t>
                </a:r>
                <a:r>
                  <a:rPr lang="en-US" dirty="0"/>
                  <a:t>and </a:t>
                </a:r>
                <a:r>
                  <a:rPr lang="en-US" dirty="0">
                    <a:solidFill>
                      <a:srgbClr val="00B050"/>
                    </a:solidFill>
                  </a:rPr>
                  <a:t>bulk RCM</a:t>
                </a:r>
                <a:r>
                  <a:rPr lang="en-US" dirty="0"/>
                  <a:t>):</a:t>
                </a:r>
              </a:p>
              <a:p>
                <a14:m>
                  <m:oMath xmlns:m="http://schemas.openxmlformats.org/officeDocument/2006/math">
                    <m:r>
                      <a:rPr lang="en-US" i="1" smtClean="0">
                        <a:solidFill>
                          <a:srgbClr val="00B0F0"/>
                        </a:solidFill>
                        <a:latin typeface="Cambria Math" panose="02040503050406030204" pitchFamily="18" charset="0"/>
                      </a:rPr>
                      <m:t>𝑒𝑥𝑝</m:t>
                    </m:r>
                    <m:d>
                      <m:dPr>
                        <m:begChr m:val="{"/>
                        <m:endChr m:val="}"/>
                        <m:ctrlPr>
                          <a:rPr lang="en-US" i="1">
                            <a:solidFill>
                              <a:srgbClr val="00B0F0"/>
                            </a:solidFill>
                            <a:latin typeface="Cambria Math" panose="02040503050406030204" pitchFamily="18" charset="0"/>
                          </a:rPr>
                        </m:ctrlPr>
                      </m:dPr>
                      <m:e>
                        <m:r>
                          <a:rPr lang="en-US" i="1">
                            <a:solidFill>
                              <a:srgbClr val="00B0F0"/>
                            </a:solidFill>
                            <a:latin typeface="Cambria Math" panose="02040503050406030204" pitchFamily="18" charset="0"/>
                          </a:rPr>
                          <m:t>𝑗</m:t>
                        </m:r>
                        <m:f>
                          <m:fPr>
                            <m:ctrlPr>
                              <a:rPr lang="en-US" i="1">
                                <a:solidFill>
                                  <a:srgbClr val="00B0F0"/>
                                </a:solidFill>
                                <a:latin typeface="Cambria Math" panose="02040503050406030204" pitchFamily="18" charset="0"/>
                                <a:ea typeface="Cambria Math" panose="02040503050406030204" pitchFamily="18" charset="0"/>
                              </a:rPr>
                            </m:ctrlPr>
                          </m:fPr>
                          <m:num>
                            <m:r>
                              <a:rPr lang="en-US" i="1">
                                <a:solidFill>
                                  <a:srgbClr val="00B0F0"/>
                                </a:solidFill>
                                <a:latin typeface="Cambria Math" panose="02040503050406030204" pitchFamily="18" charset="0"/>
                                <a:ea typeface="Cambria Math" panose="02040503050406030204" pitchFamily="18" charset="0"/>
                              </a:rPr>
                              <m:t>𝜋</m:t>
                            </m:r>
                            <m:r>
                              <a:rPr lang="en-US" i="1">
                                <a:solidFill>
                                  <a:srgbClr val="00B0F0"/>
                                </a:solidFill>
                                <a:latin typeface="Cambria Math" panose="02040503050406030204" pitchFamily="18" charset="0"/>
                              </a:rPr>
                              <m:t>𝐷</m:t>
                            </m:r>
                            <m:d>
                              <m:dPr>
                                <m:ctrlPr>
                                  <a:rPr lang="en-US" i="1">
                                    <a:solidFill>
                                      <a:srgbClr val="00B0F0"/>
                                    </a:solidFill>
                                    <a:latin typeface="Cambria Math" panose="02040503050406030204" pitchFamily="18" charset="0"/>
                                  </a:rPr>
                                </m:ctrlPr>
                              </m:dPr>
                              <m:e>
                                <m:sSub>
                                  <m:sSubPr>
                                    <m:ctrlPr>
                                      <a:rPr lang="en-US" i="1">
                                        <a:solidFill>
                                          <a:srgbClr val="00B0F0"/>
                                        </a:solidFill>
                                        <a:latin typeface="Cambria Math" panose="02040503050406030204" pitchFamily="18" charset="0"/>
                                      </a:rPr>
                                    </m:ctrlPr>
                                  </m:sSubPr>
                                  <m:e>
                                    <m:r>
                                      <a:rPr lang="en-US" i="1">
                                        <a:solidFill>
                                          <a:srgbClr val="00B0F0"/>
                                        </a:solidFill>
                                        <a:latin typeface="Cambria Math" panose="02040503050406030204" pitchFamily="18" charset="0"/>
                                      </a:rPr>
                                      <m:t>𝑓</m:t>
                                    </m:r>
                                  </m:e>
                                  <m:sub>
                                    <m:r>
                                      <a:rPr lang="en-US" i="1">
                                        <a:solidFill>
                                          <a:srgbClr val="00B0F0"/>
                                        </a:solidFill>
                                        <a:latin typeface="Cambria Math" panose="02040503050406030204" pitchFamily="18" charset="0"/>
                                      </a:rPr>
                                      <m:t>𝜂</m:t>
                                    </m:r>
                                  </m:sub>
                                </m:sSub>
                                <m:r>
                                  <a:rPr lang="en-US" i="1">
                                    <a:solidFill>
                                      <a:srgbClr val="00B0F0"/>
                                    </a:solidFill>
                                    <a:latin typeface="Cambria Math" panose="02040503050406030204" pitchFamily="18" charset="0"/>
                                  </a:rPr>
                                  <m:t>,</m:t>
                                </m:r>
                                <m:r>
                                  <a:rPr lang="en-US" i="1">
                                    <a:solidFill>
                                      <a:srgbClr val="00B0F0"/>
                                    </a:solidFill>
                                    <a:latin typeface="Cambria Math" panose="02040503050406030204" pitchFamily="18" charset="0"/>
                                  </a:rPr>
                                  <m:t>𝑉</m:t>
                                </m:r>
                              </m:e>
                            </m:d>
                          </m:num>
                          <m:den>
                            <m:sSub>
                              <m:sSubPr>
                                <m:ctrlPr>
                                  <a:rPr lang="en-US" i="1">
                                    <a:solidFill>
                                      <a:srgbClr val="00B0F0"/>
                                    </a:solidFill>
                                    <a:latin typeface="Cambria Math" panose="02040503050406030204" pitchFamily="18" charset="0"/>
                                  </a:rPr>
                                </m:ctrlPr>
                              </m:sSubPr>
                              <m:e>
                                <m:r>
                                  <a:rPr lang="en-US" i="1">
                                    <a:solidFill>
                                      <a:srgbClr val="00B0F0"/>
                                    </a:solidFill>
                                    <a:latin typeface="Cambria Math" panose="02040503050406030204" pitchFamily="18" charset="0"/>
                                  </a:rPr>
                                  <m:t>𝐾</m:t>
                                </m:r>
                              </m:e>
                              <m:sub>
                                <m:r>
                                  <a:rPr lang="en-US" i="1">
                                    <a:solidFill>
                                      <a:srgbClr val="00B0F0"/>
                                    </a:solidFill>
                                    <a:latin typeface="Cambria Math" panose="02040503050406030204" pitchFamily="18" charset="0"/>
                                  </a:rPr>
                                  <m:t>𝑚</m:t>
                                </m:r>
                              </m:sub>
                            </m:sSub>
                            <m:r>
                              <a:rPr lang="en-US" i="1">
                                <a:solidFill>
                                  <a:srgbClr val="00B0F0"/>
                                </a:solidFill>
                                <a:latin typeface="Cambria Math" panose="02040503050406030204" pitchFamily="18" charset="0"/>
                              </a:rPr>
                              <m:t>𝐷</m:t>
                            </m:r>
                            <m:d>
                              <m:dPr>
                                <m:ctrlPr>
                                  <a:rPr lang="en-US" i="1">
                                    <a:solidFill>
                                      <a:srgbClr val="00B0F0"/>
                                    </a:solidFill>
                                    <a:latin typeface="Cambria Math" panose="02040503050406030204" pitchFamily="18" charset="0"/>
                                  </a:rPr>
                                </m:ctrlPr>
                              </m:dPr>
                              <m:e>
                                <m:sSub>
                                  <m:sSubPr>
                                    <m:ctrlPr>
                                      <a:rPr lang="en-US" i="1">
                                        <a:solidFill>
                                          <a:srgbClr val="00B0F0"/>
                                        </a:solidFill>
                                        <a:latin typeface="Cambria Math" panose="02040503050406030204" pitchFamily="18" charset="0"/>
                                      </a:rPr>
                                    </m:ctrlPr>
                                  </m:sSubPr>
                                  <m:e>
                                    <m:r>
                                      <a:rPr lang="en-US" i="1">
                                        <a:solidFill>
                                          <a:srgbClr val="00B0F0"/>
                                        </a:solidFill>
                                        <a:latin typeface="Cambria Math" panose="02040503050406030204" pitchFamily="18" charset="0"/>
                                      </a:rPr>
                                      <m:t>𝑓</m:t>
                                    </m:r>
                                  </m:e>
                                  <m:sub>
                                    <m:sSub>
                                      <m:sSubPr>
                                        <m:ctrlPr>
                                          <a:rPr lang="en-US" i="1">
                                            <a:solidFill>
                                              <a:srgbClr val="00B0F0"/>
                                            </a:solidFill>
                                            <a:latin typeface="Cambria Math" panose="02040503050406030204" pitchFamily="18" charset="0"/>
                                          </a:rPr>
                                        </m:ctrlPr>
                                      </m:sSubPr>
                                      <m:e>
                                        <m:r>
                                          <a:rPr lang="en-US" i="1">
                                            <a:solidFill>
                                              <a:srgbClr val="00B0F0"/>
                                            </a:solidFill>
                                            <a:latin typeface="Cambria Math" panose="02040503050406030204" pitchFamily="18" charset="0"/>
                                          </a:rPr>
                                          <m:t>𝜂</m:t>
                                        </m:r>
                                      </m:e>
                                      <m:sub>
                                        <m:r>
                                          <a:rPr lang="en-US" i="1">
                                            <a:solidFill>
                                              <a:srgbClr val="00B0F0"/>
                                            </a:solidFill>
                                            <a:latin typeface="Cambria Math" panose="02040503050406030204" pitchFamily="18" charset="0"/>
                                          </a:rPr>
                                          <m:t>𝑟</m:t>
                                        </m:r>
                                      </m:sub>
                                    </m:sSub>
                                  </m:sub>
                                </m:sSub>
                                <m:r>
                                  <a:rPr lang="en-US" i="1">
                                    <a:solidFill>
                                      <a:srgbClr val="00B0F0"/>
                                    </a:solidFill>
                                    <a:latin typeface="Cambria Math" panose="02040503050406030204" pitchFamily="18" charset="0"/>
                                  </a:rPr>
                                  <m:t>,</m:t>
                                </m:r>
                                <m:r>
                                  <a:rPr lang="en-US" i="1">
                                    <a:solidFill>
                                      <a:srgbClr val="00B0F0"/>
                                    </a:solidFill>
                                    <a:latin typeface="Cambria Math" panose="02040503050406030204" pitchFamily="18" charset="0"/>
                                  </a:rPr>
                                  <m:t>𝑉</m:t>
                                </m:r>
                              </m:e>
                            </m:d>
                          </m:den>
                        </m:f>
                        <m:sSup>
                          <m:sSupPr>
                            <m:ctrlPr>
                              <a:rPr lang="en-US" i="1">
                                <a:solidFill>
                                  <a:srgbClr val="00B0F0"/>
                                </a:solidFill>
                                <a:latin typeface="Cambria Math" panose="02040503050406030204" pitchFamily="18" charset="0"/>
                              </a:rPr>
                            </m:ctrlPr>
                          </m:sSupPr>
                          <m:e>
                            <m:r>
                              <a:rPr lang="en-US" i="1">
                                <a:solidFill>
                                  <a:srgbClr val="00B0F0"/>
                                </a:solidFill>
                                <a:latin typeface="Cambria Math" panose="02040503050406030204" pitchFamily="18" charset="0"/>
                              </a:rPr>
                              <m:t>𝑓</m:t>
                            </m:r>
                          </m:e>
                          <m:sup>
                            <m:r>
                              <a:rPr lang="en-US" i="1">
                                <a:solidFill>
                                  <a:srgbClr val="00B0F0"/>
                                </a:solidFill>
                                <a:latin typeface="Cambria Math" panose="02040503050406030204" pitchFamily="18" charset="0"/>
                              </a:rPr>
                              <m:t>2</m:t>
                            </m:r>
                          </m:sup>
                        </m:sSup>
                      </m:e>
                    </m:d>
                    <m:r>
                      <a:rPr lang="en-US" i="1" smtClean="0">
                        <a:solidFill>
                          <a:srgbClr val="00B050"/>
                        </a:solidFill>
                        <a:latin typeface="Cambria Math" panose="02040503050406030204" pitchFamily="18" charset="0"/>
                      </a:rPr>
                      <m:t>𝑒𝑥𝑝</m:t>
                    </m:r>
                    <m:d>
                      <m:dPr>
                        <m:begChr m:val="{"/>
                        <m:endChr m:val="}"/>
                        <m:ctrlPr>
                          <a:rPr lang="en-US" i="1">
                            <a:solidFill>
                              <a:srgbClr val="00B050"/>
                            </a:solidFill>
                            <a:latin typeface="Cambria Math" panose="02040503050406030204" pitchFamily="18" charset="0"/>
                          </a:rPr>
                        </m:ctrlPr>
                      </m:dPr>
                      <m:e>
                        <m:r>
                          <a:rPr lang="en-US" i="1">
                            <a:solidFill>
                              <a:srgbClr val="00B050"/>
                            </a:solidFill>
                            <a:latin typeface="Cambria Math" panose="02040503050406030204" pitchFamily="18" charset="0"/>
                          </a:rPr>
                          <m:t>𝑗</m:t>
                        </m:r>
                        <m:f>
                          <m:fPr>
                            <m:ctrlPr>
                              <a:rPr lang="en-US" i="1">
                                <a:solidFill>
                                  <a:srgbClr val="00B050"/>
                                </a:solidFill>
                                <a:latin typeface="Cambria Math" panose="02040503050406030204" pitchFamily="18" charset="0"/>
                              </a:rPr>
                            </m:ctrlPr>
                          </m:fPr>
                          <m:num>
                            <m:r>
                              <a:rPr lang="en-US" i="1">
                                <a:solidFill>
                                  <a:srgbClr val="00B050"/>
                                </a:solidFill>
                                <a:latin typeface="Cambria Math" panose="02040503050406030204" pitchFamily="18" charset="0"/>
                              </a:rPr>
                              <m:t>4</m:t>
                            </m:r>
                            <m:r>
                              <a:rPr lang="en-US" i="1">
                                <a:solidFill>
                                  <a:srgbClr val="00B050"/>
                                </a:solidFill>
                                <a:latin typeface="Cambria Math" panose="02040503050406030204" pitchFamily="18" charset="0"/>
                                <a:ea typeface="Cambria Math" panose="02040503050406030204" pitchFamily="18" charset="0"/>
                              </a:rPr>
                              <m:t>𝜋</m:t>
                            </m:r>
                          </m:num>
                          <m:den>
                            <m:r>
                              <a:rPr lang="en-US" i="1">
                                <a:solidFill>
                                  <a:srgbClr val="00B050"/>
                                </a:solidFill>
                                <a:latin typeface="Cambria Math" panose="02040503050406030204" pitchFamily="18" charset="0"/>
                              </a:rPr>
                              <m:t>𝑐</m:t>
                            </m:r>
                          </m:den>
                        </m:f>
                        <m:d>
                          <m:dPr>
                            <m:begChr m:val="["/>
                            <m:endChr m:val="]"/>
                            <m:ctrlPr>
                              <a:rPr lang="en-US" i="1">
                                <a:solidFill>
                                  <a:srgbClr val="00B050"/>
                                </a:solidFill>
                                <a:latin typeface="Cambria Math" panose="02040503050406030204" pitchFamily="18" charset="0"/>
                              </a:rPr>
                            </m:ctrlPr>
                          </m:dPr>
                          <m:e>
                            <m:f>
                              <m:fPr>
                                <m:ctrlPr>
                                  <a:rPr lang="en-US" i="1">
                                    <a:solidFill>
                                      <a:srgbClr val="00B050"/>
                                    </a:solidFill>
                                    <a:latin typeface="Cambria Math" panose="02040503050406030204" pitchFamily="18" charset="0"/>
                                  </a:rPr>
                                </m:ctrlPr>
                              </m:fPr>
                              <m:num>
                                <m:r>
                                  <a:rPr lang="en-US" i="1">
                                    <a:solidFill>
                                      <a:srgbClr val="00B050"/>
                                    </a:solidFill>
                                    <a:latin typeface="Cambria Math" panose="02040503050406030204" pitchFamily="18" charset="0"/>
                                  </a:rPr>
                                  <m:t>1</m:t>
                                </m:r>
                              </m:num>
                              <m:den>
                                <m:r>
                                  <a:rPr lang="en-US" i="1">
                                    <a:solidFill>
                                      <a:srgbClr val="00B050"/>
                                    </a:solidFill>
                                    <a:latin typeface="Cambria Math" panose="02040503050406030204" pitchFamily="18" charset="0"/>
                                  </a:rPr>
                                  <m:t>𝐷</m:t>
                                </m:r>
                                <m:d>
                                  <m:dPr>
                                    <m:ctrlPr>
                                      <a:rPr lang="en-US" i="1">
                                        <a:solidFill>
                                          <a:srgbClr val="00B050"/>
                                        </a:solidFill>
                                        <a:latin typeface="Cambria Math" panose="02040503050406030204" pitchFamily="18" charset="0"/>
                                      </a:rPr>
                                    </m:ctrlPr>
                                  </m:dPr>
                                  <m:e>
                                    <m:sSub>
                                      <m:sSubPr>
                                        <m:ctrlPr>
                                          <a:rPr lang="en-US" i="1">
                                            <a:solidFill>
                                              <a:srgbClr val="00B050"/>
                                            </a:solidFill>
                                            <a:latin typeface="Cambria Math" panose="02040503050406030204" pitchFamily="18" charset="0"/>
                                          </a:rPr>
                                        </m:ctrlPr>
                                      </m:sSubPr>
                                      <m:e>
                                        <m:r>
                                          <a:rPr lang="en-US" i="1">
                                            <a:solidFill>
                                              <a:srgbClr val="00B050"/>
                                            </a:solidFill>
                                            <a:latin typeface="Cambria Math" panose="02040503050406030204" pitchFamily="18" charset="0"/>
                                          </a:rPr>
                                          <m:t>𝑓</m:t>
                                        </m:r>
                                      </m:e>
                                      <m:sub>
                                        <m:r>
                                          <a:rPr lang="en-US" i="1">
                                            <a:solidFill>
                                              <a:srgbClr val="00B050"/>
                                            </a:solidFill>
                                            <a:latin typeface="Cambria Math" panose="02040503050406030204" pitchFamily="18" charset="0"/>
                                          </a:rPr>
                                          <m:t>𝜂</m:t>
                                        </m:r>
                                      </m:sub>
                                    </m:sSub>
                                    <m:r>
                                      <a:rPr lang="en-US" i="1">
                                        <a:solidFill>
                                          <a:srgbClr val="00B050"/>
                                        </a:solidFill>
                                        <a:latin typeface="Cambria Math" panose="02040503050406030204" pitchFamily="18" charset="0"/>
                                      </a:rPr>
                                      <m:t>,</m:t>
                                    </m:r>
                                    <m:r>
                                      <a:rPr lang="en-US" i="1">
                                        <a:solidFill>
                                          <a:srgbClr val="00B050"/>
                                        </a:solidFill>
                                        <a:latin typeface="Cambria Math" panose="02040503050406030204" pitchFamily="18" charset="0"/>
                                      </a:rPr>
                                      <m:t>𝑉</m:t>
                                    </m:r>
                                  </m:e>
                                </m:d>
                              </m:den>
                            </m:f>
                            <m:r>
                              <a:rPr lang="en-US" i="1">
                                <a:solidFill>
                                  <a:srgbClr val="00B050"/>
                                </a:solidFill>
                                <a:latin typeface="Cambria Math" panose="02040503050406030204" pitchFamily="18" charset="0"/>
                              </a:rPr>
                              <m:t>−</m:t>
                            </m:r>
                            <m:f>
                              <m:fPr>
                                <m:ctrlPr>
                                  <a:rPr lang="en-US" i="1">
                                    <a:solidFill>
                                      <a:srgbClr val="00B050"/>
                                    </a:solidFill>
                                    <a:latin typeface="Cambria Math" panose="02040503050406030204" pitchFamily="18" charset="0"/>
                                  </a:rPr>
                                </m:ctrlPr>
                              </m:fPr>
                              <m:num>
                                <m:r>
                                  <a:rPr lang="en-US" i="1">
                                    <a:solidFill>
                                      <a:srgbClr val="00B050"/>
                                    </a:solidFill>
                                    <a:latin typeface="Cambria Math" panose="02040503050406030204" pitchFamily="18" charset="0"/>
                                  </a:rPr>
                                  <m:t>1</m:t>
                                </m:r>
                              </m:num>
                              <m:den>
                                <m:r>
                                  <a:rPr lang="en-US" i="1">
                                    <a:solidFill>
                                      <a:srgbClr val="00B050"/>
                                    </a:solidFill>
                                    <a:latin typeface="Cambria Math" panose="02040503050406030204" pitchFamily="18" charset="0"/>
                                  </a:rPr>
                                  <m:t>𝐷</m:t>
                                </m:r>
                                <m:d>
                                  <m:dPr>
                                    <m:ctrlPr>
                                      <a:rPr lang="en-US" i="1" dirty="0">
                                        <a:solidFill>
                                          <a:srgbClr val="00B050"/>
                                        </a:solidFill>
                                        <a:latin typeface="Cambria Math" panose="02040503050406030204" pitchFamily="18" charset="0"/>
                                      </a:rPr>
                                    </m:ctrlPr>
                                  </m:dPr>
                                  <m:e>
                                    <m:sSub>
                                      <m:sSubPr>
                                        <m:ctrlPr>
                                          <a:rPr lang="en-US" i="1" dirty="0">
                                            <a:solidFill>
                                              <a:srgbClr val="00B050"/>
                                            </a:solidFill>
                                            <a:latin typeface="Cambria Math" panose="02040503050406030204" pitchFamily="18" charset="0"/>
                                          </a:rPr>
                                        </m:ctrlPr>
                                      </m:sSubPr>
                                      <m:e>
                                        <m:r>
                                          <a:rPr lang="en-US" i="1" dirty="0">
                                            <a:solidFill>
                                              <a:srgbClr val="00B050"/>
                                            </a:solidFill>
                                            <a:latin typeface="Cambria Math" panose="02040503050406030204" pitchFamily="18" charset="0"/>
                                          </a:rPr>
                                          <m:t>𝜂</m:t>
                                        </m:r>
                                      </m:e>
                                      <m:sub>
                                        <m:r>
                                          <a:rPr lang="en-US" i="1" dirty="0">
                                            <a:solidFill>
                                              <a:srgbClr val="00B050"/>
                                            </a:solidFill>
                                            <a:latin typeface="Cambria Math" panose="02040503050406030204" pitchFamily="18" charset="0"/>
                                          </a:rPr>
                                          <m:t>𝑟</m:t>
                                        </m:r>
                                      </m:sub>
                                    </m:sSub>
                                    <m:r>
                                      <a:rPr lang="en-US" i="1">
                                        <a:solidFill>
                                          <a:srgbClr val="00B050"/>
                                        </a:solidFill>
                                        <a:latin typeface="Cambria Math" panose="02040503050406030204" pitchFamily="18" charset="0"/>
                                      </a:rPr>
                                      <m:t>,</m:t>
                                    </m:r>
                                    <m:r>
                                      <a:rPr lang="en-US" i="1">
                                        <a:solidFill>
                                          <a:srgbClr val="00B050"/>
                                        </a:solidFill>
                                        <a:latin typeface="Cambria Math" panose="02040503050406030204" pitchFamily="18" charset="0"/>
                                      </a:rPr>
                                      <m:t>𝑉</m:t>
                                    </m:r>
                                  </m:e>
                                </m:d>
                              </m:den>
                            </m:f>
                          </m:e>
                        </m:d>
                        <m:sSub>
                          <m:sSubPr>
                            <m:ctrlPr>
                              <a:rPr lang="en-US" i="1">
                                <a:solidFill>
                                  <a:srgbClr val="00B050"/>
                                </a:solidFill>
                                <a:latin typeface="Cambria Math" panose="02040503050406030204" pitchFamily="18" charset="0"/>
                              </a:rPr>
                            </m:ctrlPr>
                          </m:sSubPr>
                          <m:e>
                            <m:r>
                              <a:rPr lang="en-US" i="1">
                                <a:solidFill>
                                  <a:srgbClr val="00B050"/>
                                </a:solidFill>
                                <a:latin typeface="Cambria Math" panose="02040503050406030204" pitchFamily="18" charset="0"/>
                              </a:rPr>
                              <m:t>𝑅</m:t>
                            </m:r>
                          </m:e>
                          <m:sub>
                            <m:r>
                              <a:rPr lang="en-US" i="1">
                                <a:solidFill>
                                  <a:srgbClr val="00B050"/>
                                </a:solidFill>
                                <a:latin typeface="Cambria Math" panose="02040503050406030204" pitchFamily="18" charset="0"/>
                              </a:rPr>
                              <m:t>𝑟</m:t>
                            </m:r>
                          </m:sub>
                        </m:sSub>
                        <m:r>
                          <a:rPr lang="en-US" i="1">
                            <a:solidFill>
                              <a:srgbClr val="00B050"/>
                            </a:solidFill>
                            <a:latin typeface="Cambria Math" panose="02040503050406030204" pitchFamily="18" charset="0"/>
                          </a:rPr>
                          <m:t>𝑓</m:t>
                        </m:r>
                      </m:e>
                    </m:d>
                  </m:oMath>
                </a14:m>
                <a:endParaRPr lang="en-US" dirty="0"/>
              </a:p>
              <a:p>
                <a:r>
                  <a:rPr lang="en-US" dirty="0"/>
                  <a:t>Back to range-Doppler domain and correct remaining phase term that is dependent on the range to the target (</a:t>
                </a:r>
                <a:r>
                  <a:rPr lang="en-US" dirty="0">
                    <a:solidFill>
                      <a:srgbClr val="00B0F0"/>
                    </a:solidFill>
                  </a:rPr>
                  <a:t>SAR</a:t>
                </a:r>
                <a:r>
                  <a:rPr lang="en-US" dirty="0"/>
                  <a:t> and </a:t>
                </a:r>
                <a:r>
                  <a:rPr lang="en-US" dirty="0">
                    <a:solidFill>
                      <a:srgbClr val="00B050"/>
                    </a:solidFill>
                  </a:rPr>
                  <a:t>CSA</a:t>
                </a:r>
                <a:r>
                  <a:rPr lang="en-US" dirty="0"/>
                  <a:t>):</a:t>
                </a:r>
              </a:p>
              <a:p>
                <a14:m>
                  <m:oMath xmlns:m="http://schemas.openxmlformats.org/officeDocument/2006/math">
                    <m:r>
                      <a:rPr lang="en-US" i="1" smtClean="0">
                        <a:solidFill>
                          <a:srgbClr val="00B0F0"/>
                        </a:solidFill>
                        <a:latin typeface="Cambria Math" panose="02040503050406030204" pitchFamily="18" charset="0"/>
                      </a:rPr>
                      <m:t>𝑒𝑥𝑝</m:t>
                    </m:r>
                    <m:d>
                      <m:dPr>
                        <m:begChr m:val="{"/>
                        <m:endChr m:val="}"/>
                        <m:ctrlPr>
                          <a:rPr lang="en-US" i="1">
                            <a:solidFill>
                              <a:srgbClr val="00B0F0"/>
                            </a:solidFill>
                            <a:latin typeface="Cambria Math" panose="02040503050406030204" pitchFamily="18" charset="0"/>
                          </a:rPr>
                        </m:ctrlPr>
                      </m:dPr>
                      <m:e>
                        <m:r>
                          <a:rPr lang="en-US" i="1">
                            <a:solidFill>
                              <a:srgbClr val="00B0F0"/>
                            </a:solidFill>
                            <a:latin typeface="Cambria Math" panose="02040503050406030204" pitchFamily="18" charset="0"/>
                          </a:rPr>
                          <m:t>𝑗</m:t>
                        </m:r>
                        <m:f>
                          <m:fPr>
                            <m:ctrlPr>
                              <a:rPr lang="en-US" i="1">
                                <a:solidFill>
                                  <a:srgbClr val="00B0F0"/>
                                </a:solidFill>
                                <a:latin typeface="Cambria Math" panose="02040503050406030204" pitchFamily="18" charset="0"/>
                              </a:rPr>
                            </m:ctrlPr>
                          </m:fPr>
                          <m:num>
                            <m:r>
                              <a:rPr lang="en-US" i="1">
                                <a:solidFill>
                                  <a:srgbClr val="00B0F0"/>
                                </a:solidFill>
                                <a:latin typeface="Cambria Math" panose="02040503050406030204" pitchFamily="18" charset="0"/>
                              </a:rPr>
                              <m:t>4</m:t>
                            </m:r>
                            <m:r>
                              <a:rPr lang="en-US" i="1">
                                <a:solidFill>
                                  <a:srgbClr val="00B0F0"/>
                                </a:solidFill>
                                <a:latin typeface="Cambria Math" panose="02040503050406030204" pitchFamily="18" charset="0"/>
                                <a:ea typeface="Cambria Math" panose="02040503050406030204" pitchFamily="18" charset="0"/>
                              </a:rPr>
                              <m:t>𝜋</m:t>
                            </m:r>
                            <m:sSub>
                              <m:sSubPr>
                                <m:ctrlPr>
                                  <a:rPr lang="en-US" i="1">
                                    <a:solidFill>
                                      <a:srgbClr val="00B0F0"/>
                                    </a:solidFill>
                                    <a:latin typeface="Cambria Math" panose="02040503050406030204" pitchFamily="18" charset="0"/>
                                    <a:ea typeface="Cambria Math" panose="02040503050406030204" pitchFamily="18" charset="0"/>
                                  </a:rPr>
                                </m:ctrlPr>
                              </m:sSubPr>
                              <m:e>
                                <m:r>
                                  <a:rPr lang="en-US" i="1">
                                    <a:solidFill>
                                      <a:srgbClr val="00B0F0"/>
                                    </a:solidFill>
                                    <a:latin typeface="Cambria Math" panose="02040503050406030204" pitchFamily="18" charset="0"/>
                                    <a:ea typeface="Cambria Math" panose="02040503050406030204" pitchFamily="18" charset="0"/>
                                  </a:rPr>
                                  <m:t>𝑅</m:t>
                                </m:r>
                              </m:e>
                              <m:sub>
                                <m:r>
                                  <a:rPr lang="en-US" i="1">
                                    <a:solidFill>
                                      <a:srgbClr val="00B0F0"/>
                                    </a:solidFill>
                                    <a:latin typeface="Cambria Math" panose="02040503050406030204" pitchFamily="18" charset="0"/>
                                    <a:ea typeface="Cambria Math" panose="02040503050406030204" pitchFamily="18" charset="0"/>
                                  </a:rPr>
                                  <m:t>0</m:t>
                                </m:r>
                              </m:sub>
                            </m:sSub>
                            <m:r>
                              <a:rPr lang="en-US" i="1">
                                <a:solidFill>
                                  <a:srgbClr val="00B0F0"/>
                                </a:solidFill>
                                <a:latin typeface="Cambria Math" panose="02040503050406030204" pitchFamily="18" charset="0"/>
                              </a:rPr>
                              <m:t>𝐷</m:t>
                            </m:r>
                            <m:d>
                              <m:dPr>
                                <m:ctrlPr>
                                  <a:rPr lang="en-US" i="1">
                                    <a:solidFill>
                                      <a:srgbClr val="00B0F0"/>
                                    </a:solidFill>
                                    <a:latin typeface="Cambria Math" panose="02040503050406030204" pitchFamily="18" charset="0"/>
                                  </a:rPr>
                                </m:ctrlPr>
                              </m:dPr>
                              <m:e>
                                <m:sSub>
                                  <m:sSubPr>
                                    <m:ctrlPr>
                                      <a:rPr lang="en-US" i="1">
                                        <a:solidFill>
                                          <a:srgbClr val="00B0F0"/>
                                        </a:solidFill>
                                        <a:latin typeface="Cambria Math" panose="02040503050406030204" pitchFamily="18" charset="0"/>
                                      </a:rPr>
                                    </m:ctrlPr>
                                  </m:sSubPr>
                                  <m:e>
                                    <m:r>
                                      <a:rPr lang="en-US" i="1">
                                        <a:solidFill>
                                          <a:srgbClr val="00B0F0"/>
                                        </a:solidFill>
                                        <a:latin typeface="Cambria Math" panose="02040503050406030204" pitchFamily="18" charset="0"/>
                                      </a:rPr>
                                      <m:t>𝑓</m:t>
                                    </m:r>
                                  </m:e>
                                  <m:sub>
                                    <m:r>
                                      <a:rPr lang="en-US" i="1">
                                        <a:solidFill>
                                          <a:srgbClr val="00B0F0"/>
                                        </a:solidFill>
                                        <a:latin typeface="Cambria Math" panose="02040503050406030204" pitchFamily="18" charset="0"/>
                                      </a:rPr>
                                      <m:t>𝜂</m:t>
                                    </m:r>
                                  </m:sub>
                                </m:sSub>
                                <m:r>
                                  <a:rPr lang="en-US" i="1">
                                    <a:solidFill>
                                      <a:srgbClr val="00B0F0"/>
                                    </a:solidFill>
                                    <a:latin typeface="Cambria Math" panose="02040503050406030204" pitchFamily="18" charset="0"/>
                                  </a:rPr>
                                  <m:t>,</m:t>
                                </m:r>
                                <m:r>
                                  <a:rPr lang="en-US" i="1">
                                    <a:solidFill>
                                      <a:srgbClr val="00B0F0"/>
                                    </a:solidFill>
                                    <a:latin typeface="Cambria Math" panose="02040503050406030204" pitchFamily="18" charset="0"/>
                                  </a:rPr>
                                  <m:t>𝑉</m:t>
                                </m:r>
                              </m:e>
                            </m:d>
                            <m:sSub>
                              <m:sSubPr>
                                <m:ctrlPr>
                                  <a:rPr lang="en-US" i="1">
                                    <a:solidFill>
                                      <a:srgbClr val="00B0F0"/>
                                    </a:solidFill>
                                    <a:latin typeface="Cambria Math" panose="02040503050406030204" pitchFamily="18" charset="0"/>
                                  </a:rPr>
                                </m:ctrlPr>
                              </m:sSubPr>
                              <m:e>
                                <m:r>
                                  <a:rPr lang="en-US" i="1">
                                    <a:solidFill>
                                      <a:srgbClr val="00B0F0"/>
                                    </a:solidFill>
                                    <a:latin typeface="Cambria Math" panose="02040503050406030204" pitchFamily="18" charset="0"/>
                                  </a:rPr>
                                  <m:t>𝑓</m:t>
                                </m:r>
                              </m:e>
                              <m:sub>
                                <m:r>
                                  <a:rPr lang="en-US" i="1">
                                    <a:solidFill>
                                      <a:srgbClr val="00B0F0"/>
                                    </a:solidFill>
                                    <a:latin typeface="Cambria Math" panose="02040503050406030204" pitchFamily="18" charset="0"/>
                                  </a:rPr>
                                  <m:t>𝑐</m:t>
                                </m:r>
                              </m:sub>
                            </m:sSub>
                          </m:num>
                          <m:den>
                            <m:r>
                              <a:rPr lang="en-US" i="1">
                                <a:solidFill>
                                  <a:srgbClr val="00B0F0"/>
                                </a:solidFill>
                                <a:latin typeface="Cambria Math" panose="02040503050406030204" pitchFamily="18" charset="0"/>
                              </a:rPr>
                              <m:t>𝑐</m:t>
                            </m:r>
                          </m:den>
                        </m:f>
                      </m:e>
                    </m:d>
                    <m:r>
                      <a:rPr lang="en-US" i="1" smtClean="0">
                        <a:solidFill>
                          <a:srgbClr val="00B050"/>
                        </a:solidFill>
                        <a:latin typeface="Cambria Math" panose="02040503050406030204" pitchFamily="18" charset="0"/>
                      </a:rPr>
                      <m:t>𝑒𝑥𝑝</m:t>
                    </m:r>
                    <m:d>
                      <m:dPr>
                        <m:begChr m:val="{"/>
                        <m:endChr m:val="}"/>
                        <m:ctrlPr>
                          <a:rPr lang="en-US" i="1">
                            <a:solidFill>
                              <a:srgbClr val="00B050"/>
                            </a:solidFill>
                            <a:latin typeface="Cambria Math" panose="02040503050406030204" pitchFamily="18" charset="0"/>
                          </a:rPr>
                        </m:ctrlPr>
                      </m:dPr>
                      <m:e>
                        <m:r>
                          <a:rPr lang="en-US" i="1">
                            <a:solidFill>
                              <a:srgbClr val="00B050"/>
                            </a:solidFill>
                            <a:latin typeface="Cambria Math" panose="02040503050406030204" pitchFamily="18" charset="0"/>
                          </a:rPr>
                          <m:t>−</m:t>
                        </m:r>
                        <m:r>
                          <a:rPr lang="en-US" i="1">
                            <a:solidFill>
                              <a:srgbClr val="00B050"/>
                            </a:solidFill>
                            <a:latin typeface="Cambria Math" panose="02040503050406030204" pitchFamily="18" charset="0"/>
                          </a:rPr>
                          <m:t>𝑗</m:t>
                        </m:r>
                        <m:f>
                          <m:fPr>
                            <m:ctrlPr>
                              <a:rPr lang="en-US" i="1">
                                <a:solidFill>
                                  <a:srgbClr val="00B050"/>
                                </a:solidFill>
                                <a:latin typeface="Cambria Math" panose="02040503050406030204" pitchFamily="18" charset="0"/>
                              </a:rPr>
                            </m:ctrlPr>
                          </m:fPr>
                          <m:num>
                            <m:r>
                              <a:rPr lang="en-US" i="1">
                                <a:solidFill>
                                  <a:srgbClr val="00B050"/>
                                </a:solidFill>
                                <a:latin typeface="Cambria Math" panose="02040503050406030204" pitchFamily="18" charset="0"/>
                              </a:rPr>
                              <m:t>4</m:t>
                            </m:r>
                            <m:r>
                              <a:rPr lang="en-US" i="1">
                                <a:solidFill>
                                  <a:srgbClr val="00B050"/>
                                </a:solidFill>
                                <a:latin typeface="Cambria Math" panose="02040503050406030204" pitchFamily="18" charset="0"/>
                                <a:ea typeface="Cambria Math" panose="02040503050406030204" pitchFamily="18" charset="0"/>
                              </a:rPr>
                              <m:t>𝜋</m:t>
                            </m:r>
                            <m:sSub>
                              <m:sSubPr>
                                <m:ctrlPr>
                                  <a:rPr lang="en-US" i="1">
                                    <a:solidFill>
                                      <a:srgbClr val="00B050"/>
                                    </a:solidFill>
                                    <a:latin typeface="Cambria Math" panose="02040503050406030204" pitchFamily="18" charset="0"/>
                                  </a:rPr>
                                </m:ctrlPr>
                              </m:sSubPr>
                              <m:e>
                                <m:r>
                                  <a:rPr lang="en-US" i="1">
                                    <a:solidFill>
                                      <a:srgbClr val="00B050"/>
                                    </a:solidFill>
                                    <a:latin typeface="Cambria Math" panose="02040503050406030204" pitchFamily="18" charset="0"/>
                                  </a:rPr>
                                  <m:t>𝐾</m:t>
                                </m:r>
                              </m:e>
                              <m:sub>
                                <m:r>
                                  <a:rPr lang="en-US" i="1">
                                    <a:solidFill>
                                      <a:srgbClr val="00B050"/>
                                    </a:solidFill>
                                    <a:latin typeface="Cambria Math" panose="02040503050406030204" pitchFamily="18" charset="0"/>
                                  </a:rPr>
                                  <m:t>𝑚</m:t>
                                </m:r>
                              </m:sub>
                            </m:sSub>
                          </m:num>
                          <m:den>
                            <m:sSup>
                              <m:sSupPr>
                                <m:ctrlPr>
                                  <a:rPr lang="en-US" i="1">
                                    <a:solidFill>
                                      <a:srgbClr val="00B050"/>
                                    </a:solidFill>
                                    <a:latin typeface="Cambria Math" panose="02040503050406030204" pitchFamily="18" charset="0"/>
                                    <a:ea typeface="Cambria Math" panose="02040503050406030204" pitchFamily="18" charset="0"/>
                                  </a:rPr>
                                </m:ctrlPr>
                              </m:sSupPr>
                              <m:e>
                                <m:r>
                                  <a:rPr lang="en-US" i="1">
                                    <a:solidFill>
                                      <a:srgbClr val="00B050"/>
                                    </a:solidFill>
                                    <a:latin typeface="Cambria Math" panose="02040503050406030204" pitchFamily="18" charset="0"/>
                                    <a:ea typeface="Cambria Math" panose="02040503050406030204" pitchFamily="18" charset="0"/>
                                  </a:rPr>
                                  <m:t>𝑐</m:t>
                                </m:r>
                              </m:e>
                              <m:sup>
                                <m:r>
                                  <a:rPr lang="en-US" i="1">
                                    <a:solidFill>
                                      <a:srgbClr val="00B050"/>
                                    </a:solidFill>
                                    <a:latin typeface="Cambria Math" panose="02040503050406030204" pitchFamily="18" charset="0"/>
                                    <a:ea typeface="Cambria Math" panose="02040503050406030204" pitchFamily="18" charset="0"/>
                                  </a:rPr>
                                  <m:t>2</m:t>
                                </m:r>
                              </m:sup>
                            </m:sSup>
                          </m:den>
                        </m:f>
                        <m:d>
                          <m:dPr>
                            <m:begChr m:val="["/>
                            <m:endChr m:val="]"/>
                            <m:ctrlPr>
                              <a:rPr lang="en-US" i="1">
                                <a:solidFill>
                                  <a:srgbClr val="00B050"/>
                                </a:solidFill>
                                <a:latin typeface="Cambria Math" panose="02040503050406030204" pitchFamily="18" charset="0"/>
                              </a:rPr>
                            </m:ctrlPr>
                          </m:dPr>
                          <m:e>
                            <m:r>
                              <a:rPr lang="en-US" i="1">
                                <a:solidFill>
                                  <a:srgbClr val="00B050"/>
                                </a:solidFill>
                                <a:latin typeface="Cambria Math" panose="02040503050406030204" pitchFamily="18" charset="0"/>
                              </a:rPr>
                              <m:t>1−</m:t>
                            </m:r>
                            <m:f>
                              <m:fPr>
                                <m:ctrlPr>
                                  <a:rPr lang="en-US" i="1">
                                    <a:solidFill>
                                      <a:srgbClr val="00B050"/>
                                    </a:solidFill>
                                    <a:latin typeface="Cambria Math" panose="02040503050406030204" pitchFamily="18" charset="0"/>
                                  </a:rPr>
                                </m:ctrlPr>
                              </m:fPr>
                              <m:num>
                                <m:r>
                                  <a:rPr lang="en-US" i="1">
                                    <a:solidFill>
                                      <a:srgbClr val="00B050"/>
                                    </a:solidFill>
                                    <a:latin typeface="Cambria Math" panose="02040503050406030204" pitchFamily="18" charset="0"/>
                                  </a:rPr>
                                  <m:t>𝐷</m:t>
                                </m:r>
                                <m:d>
                                  <m:dPr>
                                    <m:ctrlPr>
                                      <a:rPr lang="en-US" i="1">
                                        <a:solidFill>
                                          <a:srgbClr val="00B050"/>
                                        </a:solidFill>
                                        <a:latin typeface="Cambria Math" panose="02040503050406030204" pitchFamily="18" charset="0"/>
                                      </a:rPr>
                                    </m:ctrlPr>
                                  </m:dPr>
                                  <m:e>
                                    <m:sSub>
                                      <m:sSubPr>
                                        <m:ctrlPr>
                                          <a:rPr lang="en-US" i="1">
                                            <a:solidFill>
                                              <a:srgbClr val="00B050"/>
                                            </a:solidFill>
                                            <a:latin typeface="Cambria Math" panose="02040503050406030204" pitchFamily="18" charset="0"/>
                                          </a:rPr>
                                        </m:ctrlPr>
                                      </m:sSubPr>
                                      <m:e>
                                        <m:r>
                                          <a:rPr lang="en-US" i="1">
                                            <a:solidFill>
                                              <a:srgbClr val="00B050"/>
                                            </a:solidFill>
                                            <a:latin typeface="Cambria Math" panose="02040503050406030204" pitchFamily="18" charset="0"/>
                                          </a:rPr>
                                          <m:t>𝑓</m:t>
                                        </m:r>
                                      </m:e>
                                      <m:sub>
                                        <m:r>
                                          <a:rPr lang="en-US" i="1">
                                            <a:solidFill>
                                              <a:srgbClr val="00B050"/>
                                            </a:solidFill>
                                            <a:latin typeface="Cambria Math" panose="02040503050406030204" pitchFamily="18" charset="0"/>
                                          </a:rPr>
                                          <m:t>𝜂</m:t>
                                        </m:r>
                                      </m:sub>
                                    </m:sSub>
                                    <m:r>
                                      <a:rPr lang="en-US" i="1">
                                        <a:solidFill>
                                          <a:srgbClr val="00B050"/>
                                        </a:solidFill>
                                        <a:latin typeface="Cambria Math" panose="02040503050406030204" pitchFamily="18" charset="0"/>
                                      </a:rPr>
                                      <m:t>,</m:t>
                                    </m:r>
                                    <m:r>
                                      <a:rPr lang="en-US" i="1">
                                        <a:solidFill>
                                          <a:srgbClr val="00B050"/>
                                        </a:solidFill>
                                        <a:latin typeface="Cambria Math" panose="02040503050406030204" pitchFamily="18" charset="0"/>
                                      </a:rPr>
                                      <m:t>𝑉</m:t>
                                    </m:r>
                                  </m:e>
                                </m:d>
                              </m:num>
                              <m:den>
                                <m:r>
                                  <a:rPr lang="en-US" i="1">
                                    <a:solidFill>
                                      <a:srgbClr val="00B050"/>
                                    </a:solidFill>
                                    <a:latin typeface="Cambria Math" panose="02040503050406030204" pitchFamily="18" charset="0"/>
                                  </a:rPr>
                                  <m:t>𝐷</m:t>
                                </m:r>
                                <m:d>
                                  <m:dPr>
                                    <m:ctrlPr>
                                      <a:rPr lang="en-US" i="1">
                                        <a:solidFill>
                                          <a:srgbClr val="00B050"/>
                                        </a:solidFill>
                                        <a:latin typeface="Cambria Math" panose="02040503050406030204" pitchFamily="18" charset="0"/>
                                      </a:rPr>
                                    </m:ctrlPr>
                                  </m:dPr>
                                  <m:e>
                                    <m:sSub>
                                      <m:sSubPr>
                                        <m:ctrlPr>
                                          <a:rPr lang="en-US" i="1">
                                            <a:solidFill>
                                              <a:srgbClr val="00B050"/>
                                            </a:solidFill>
                                            <a:latin typeface="Cambria Math" panose="02040503050406030204" pitchFamily="18" charset="0"/>
                                          </a:rPr>
                                        </m:ctrlPr>
                                      </m:sSubPr>
                                      <m:e>
                                        <m:r>
                                          <a:rPr lang="en-US" i="1">
                                            <a:solidFill>
                                              <a:srgbClr val="00B050"/>
                                            </a:solidFill>
                                            <a:latin typeface="Cambria Math" panose="02040503050406030204" pitchFamily="18" charset="0"/>
                                          </a:rPr>
                                          <m:t>𝑓</m:t>
                                        </m:r>
                                      </m:e>
                                      <m:sub>
                                        <m:sSub>
                                          <m:sSubPr>
                                            <m:ctrlPr>
                                              <a:rPr lang="en-US" i="1">
                                                <a:solidFill>
                                                  <a:srgbClr val="00B050"/>
                                                </a:solidFill>
                                                <a:latin typeface="Cambria Math" panose="02040503050406030204" pitchFamily="18" charset="0"/>
                                              </a:rPr>
                                            </m:ctrlPr>
                                          </m:sSubPr>
                                          <m:e>
                                            <m:r>
                                              <a:rPr lang="en-US" i="1">
                                                <a:solidFill>
                                                  <a:srgbClr val="00B050"/>
                                                </a:solidFill>
                                                <a:latin typeface="Cambria Math" panose="02040503050406030204" pitchFamily="18" charset="0"/>
                                              </a:rPr>
                                              <m:t>𝜂</m:t>
                                            </m:r>
                                          </m:e>
                                          <m:sub>
                                            <m:r>
                                              <a:rPr lang="en-US" i="1">
                                                <a:solidFill>
                                                  <a:srgbClr val="00B050"/>
                                                </a:solidFill>
                                                <a:latin typeface="Cambria Math" panose="02040503050406030204" pitchFamily="18" charset="0"/>
                                              </a:rPr>
                                              <m:t>𝑟</m:t>
                                            </m:r>
                                          </m:sub>
                                        </m:sSub>
                                      </m:sub>
                                    </m:sSub>
                                    <m:r>
                                      <a:rPr lang="en-US" i="1">
                                        <a:solidFill>
                                          <a:srgbClr val="00B050"/>
                                        </a:solidFill>
                                        <a:latin typeface="Cambria Math" panose="02040503050406030204" pitchFamily="18" charset="0"/>
                                      </a:rPr>
                                      <m:t>,</m:t>
                                    </m:r>
                                    <m:r>
                                      <a:rPr lang="en-US" i="1">
                                        <a:solidFill>
                                          <a:srgbClr val="00B050"/>
                                        </a:solidFill>
                                        <a:latin typeface="Cambria Math" panose="02040503050406030204" pitchFamily="18" charset="0"/>
                                      </a:rPr>
                                      <m:t>𝑉</m:t>
                                    </m:r>
                                  </m:e>
                                </m:d>
                              </m:den>
                            </m:f>
                          </m:e>
                        </m:d>
                        <m:sSup>
                          <m:sSupPr>
                            <m:ctrlPr>
                              <a:rPr lang="en-US" i="1">
                                <a:solidFill>
                                  <a:srgbClr val="00B050"/>
                                </a:solidFill>
                                <a:latin typeface="Cambria Math" panose="02040503050406030204" pitchFamily="18" charset="0"/>
                              </a:rPr>
                            </m:ctrlPr>
                          </m:sSupPr>
                          <m:e>
                            <m:d>
                              <m:dPr>
                                <m:begChr m:val="["/>
                                <m:endChr m:val="]"/>
                                <m:ctrlPr>
                                  <a:rPr lang="en-US" i="1">
                                    <a:solidFill>
                                      <a:srgbClr val="00B050"/>
                                    </a:solidFill>
                                    <a:latin typeface="Cambria Math" panose="02040503050406030204" pitchFamily="18" charset="0"/>
                                  </a:rPr>
                                </m:ctrlPr>
                              </m:dPr>
                              <m:e>
                                <m:f>
                                  <m:fPr>
                                    <m:ctrlPr>
                                      <a:rPr lang="en-US" i="1">
                                        <a:solidFill>
                                          <a:srgbClr val="00B050"/>
                                        </a:solidFill>
                                        <a:latin typeface="Cambria Math" panose="02040503050406030204" pitchFamily="18" charset="0"/>
                                      </a:rPr>
                                    </m:ctrlPr>
                                  </m:fPr>
                                  <m:num>
                                    <m:sSub>
                                      <m:sSubPr>
                                        <m:ctrlPr>
                                          <a:rPr lang="en-US" i="1">
                                            <a:solidFill>
                                              <a:srgbClr val="00B050"/>
                                            </a:solidFill>
                                            <a:latin typeface="Cambria Math" panose="02040503050406030204" pitchFamily="18" charset="0"/>
                                          </a:rPr>
                                        </m:ctrlPr>
                                      </m:sSubPr>
                                      <m:e>
                                        <m:r>
                                          <a:rPr lang="en-US" i="1">
                                            <a:solidFill>
                                              <a:srgbClr val="00B050"/>
                                            </a:solidFill>
                                            <a:latin typeface="Cambria Math" panose="02040503050406030204" pitchFamily="18" charset="0"/>
                                          </a:rPr>
                                          <m:t>𝑅</m:t>
                                        </m:r>
                                      </m:e>
                                      <m:sub>
                                        <m:r>
                                          <a:rPr lang="en-US" i="1">
                                            <a:solidFill>
                                              <a:srgbClr val="00B050"/>
                                            </a:solidFill>
                                            <a:latin typeface="Cambria Math" panose="02040503050406030204" pitchFamily="18" charset="0"/>
                                          </a:rPr>
                                          <m:t>0</m:t>
                                        </m:r>
                                      </m:sub>
                                    </m:sSub>
                                  </m:num>
                                  <m:den>
                                    <m:r>
                                      <a:rPr lang="en-US" i="1">
                                        <a:solidFill>
                                          <a:srgbClr val="00B050"/>
                                        </a:solidFill>
                                        <a:latin typeface="Cambria Math" panose="02040503050406030204" pitchFamily="18" charset="0"/>
                                      </a:rPr>
                                      <m:t>𝐷</m:t>
                                    </m:r>
                                    <m:d>
                                      <m:dPr>
                                        <m:ctrlPr>
                                          <a:rPr lang="en-US" i="1">
                                            <a:solidFill>
                                              <a:srgbClr val="00B050"/>
                                            </a:solidFill>
                                            <a:latin typeface="Cambria Math" panose="02040503050406030204" pitchFamily="18" charset="0"/>
                                          </a:rPr>
                                        </m:ctrlPr>
                                      </m:dPr>
                                      <m:e>
                                        <m:sSub>
                                          <m:sSubPr>
                                            <m:ctrlPr>
                                              <a:rPr lang="en-US" i="1">
                                                <a:solidFill>
                                                  <a:srgbClr val="00B050"/>
                                                </a:solidFill>
                                                <a:latin typeface="Cambria Math" panose="02040503050406030204" pitchFamily="18" charset="0"/>
                                              </a:rPr>
                                            </m:ctrlPr>
                                          </m:sSubPr>
                                          <m:e>
                                            <m:r>
                                              <a:rPr lang="en-US" i="1">
                                                <a:solidFill>
                                                  <a:srgbClr val="00B050"/>
                                                </a:solidFill>
                                                <a:latin typeface="Cambria Math" panose="02040503050406030204" pitchFamily="18" charset="0"/>
                                              </a:rPr>
                                              <m:t>𝑓</m:t>
                                            </m:r>
                                          </m:e>
                                          <m:sub>
                                            <m:r>
                                              <a:rPr lang="en-US" i="1">
                                                <a:solidFill>
                                                  <a:srgbClr val="00B050"/>
                                                </a:solidFill>
                                                <a:latin typeface="Cambria Math" panose="02040503050406030204" pitchFamily="18" charset="0"/>
                                              </a:rPr>
                                              <m:t>𝜂</m:t>
                                            </m:r>
                                          </m:sub>
                                        </m:sSub>
                                        <m:r>
                                          <a:rPr lang="en-US" i="1">
                                            <a:solidFill>
                                              <a:srgbClr val="00B050"/>
                                            </a:solidFill>
                                            <a:latin typeface="Cambria Math" panose="02040503050406030204" pitchFamily="18" charset="0"/>
                                          </a:rPr>
                                          <m:t>,</m:t>
                                        </m:r>
                                        <m:r>
                                          <a:rPr lang="en-US" i="1">
                                            <a:solidFill>
                                              <a:srgbClr val="00B050"/>
                                            </a:solidFill>
                                            <a:latin typeface="Cambria Math" panose="02040503050406030204" pitchFamily="18" charset="0"/>
                                          </a:rPr>
                                          <m:t>𝑉</m:t>
                                        </m:r>
                                      </m:e>
                                    </m:d>
                                  </m:den>
                                </m:f>
                                <m:r>
                                  <a:rPr lang="en-US" i="1">
                                    <a:solidFill>
                                      <a:srgbClr val="00B050"/>
                                    </a:solidFill>
                                    <a:latin typeface="Cambria Math" panose="02040503050406030204" pitchFamily="18" charset="0"/>
                                  </a:rPr>
                                  <m:t>−</m:t>
                                </m:r>
                                <m:f>
                                  <m:fPr>
                                    <m:ctrlPr>
                                      <a:rPr lang="en-US" i="1">
                                        <a:solidFill>
                                          <a:srgbClr val="00B050"/>
                                        </a:solidFill>
                                        <a:latin typeface="Cambria Math" panose="02040503050406030204" pitchFamily="18" charset="0"/>
                                      </a:rPr>
                                    </m:ctrlPr>
                                  </m:fPr>
                                  <m:num>
                                    <m:sSub>
                                      <m:sSubPr>
                                        <m:ctrlPr>
                                          <a:rPr lang="en-US" i="1">
                                            <a:solidFill>
                                              <a:srgbClr val="00B050"/>
                                            </a:solidFill>
                                            <a:latin typeface="Cambria Math" panose="02040503050406030204" pitchFamily="18" charset="0"/>
                                          </a:rPr>
                                        </m:ctrlPr>
                                      </m:sSubPr>
                                      <m:e>
                                        <m:r>
                                          <a:rPr lang="en-US" i="1">
                                            <a:solidFill>
                                              <a:srgbClr val="00B050"/>
                                            </a:solidFill>
                                            <a:latin typeface="Cambria Math" panose="02040503050406030204" pitchFamily="18" charset="0"/>
                                          </a:rPr>
                                          <m:t>𝑅</m:t>
                                        </m:r>
                                      </m:e>
                                      <m:sub>
                                        <m:r>
                                          <a:rPr lang="en-US" i="1">
                                            <a:solidFill>
                                              <a:srgbClr val="00B050"/>
                                            </a:solidFill>
                                            <a:latin typeface="Cambria Math" panose="02040503050406030204" pitchFamily="18" charset="0"/>
                                          </a:rPr>
                                          <m:t>𝑟</m:t>
                                        </m:r>
                                      </m:sub>
                                    </m:sSub>
                                  </m:num>
                                  <m:den>
                                    <m:r>
                                      <a:rPr lang="en-US" i="1">
                                        <a:solidFill>
                                          <a:srgbClr val="00B050"/>
                                        </a:solidFill>
                                        <a:latin typeface="Cambria Math" panose="02040503050406030204" pitchFamily="18" charset="0"/>
                                      </a:rPr>
                                      <m:t>𝐷</m:t>
                                    </m:r>
                                    <m:d>
                                      <m:dPr>
                                        <m:ctrlPr>
                                          <a:rPr lang="en-US" i="1">
                                            <a:solidFill>
                                              <a:srgbClr val="00B050"/>
                                            </a:solidFill>
                                            <a:latin typeface="Cambria Math" panose="02040503050406030204" pitchFamily="18" charset="0"/>
                                          </a:rPr>
                                        </m:ctrlPr>
                                      </m:dPr>
                                      <m:e>
                                        <m:sSub>
                                          <m:sSubPr>
                                            <m:ctrlPr>
                                              <a:rPr lang="en-US" i="1">
                                                <a:solidFill>
                                                  <a:srgbClr val="00B050"/>
                                                </a:solidFill>
                                                <a:latin typeface="Cambria Math" panose="02040503050406030204" pitchFamily="18" charset="0"/>
                                              </a:rPr>
                                            </m:ctrlPr>
                                          </m:sSubPr>
                                          <m:e>
                                            <m:r>
                                              <a:rPr lang="en-US" i="1">
                                                <a:solidFill>
                                                  <a:srgbClr val="00B050"/>
                                                </a:solidFill>
                                                <a:latin typeface="Cambria Math" panose="02040503050406030204" pitchFamily="18" charset="0"/>
                                              </a:rPr>
                                              <m:t>𝑓</m:t>
                                            </m:r>
                                          </m:e>
                                          <m:sub>
                                            <m:r>
                                              <a:rPr lang="en-US" i="1">
                                                <a:solidFill>
                                                  <a:srgbClr val="00B050"/>
                                                </a:solidFill>
                                                <a:latin typeface="Cambria Math" panose="02040503050406030204" pitchFamily="18" charset="0"/>
                                              </a:rPr>
                                              <m:t>𝜂</m:t>
                                            </m:r>
                                          </m:sub>
                                        </m:sSub>
                                        <m:r>
                                          <a:rPr lang="en-US" i="1">
                                            <a:solidFill>
                                              <a:srgbClr val="00B050"/>
                                            </a:solidFill>
                                            <a:latin typeface="Cambria Math" panose="02040503050406030204" pitchFamily="18" charset="0"/>
                                          </a:rPr>
                                          <m:t>,</m:t>
                                        </m:r>
                                        <m:r>
                                          <a:rPr lang="en-US" i="1">
                                            <a:solidFill>
                                              <a:srgbClr val="00B050"/>
                                            </a:solidFill>
                                            <a:latin typeface="Cambria Math" panose="02040503050406030204" pitchFamily="18" charset="0"/>
                                          </a:rPr>
                                          <m:t>𝑉</m:t>
                                        </m:r>
                                      </m:e>
                                    </m:d>
                                  </m:den>
                                </m:f>
                              </m:e>
                            </m:d>
                          </m:e>
                          <m:sup>
                            <m:r>
                              <a:rPr lang="en-US" i="1">
                                <a:solidFill>
                                  <a:srgbClr val="00B050"/>
                                </a:solidFill>
                                <a:latin typeface="Cambria Math" panose="02040503050406030204" pitchFamily="18" charset="0"/>
                              </a:rPr>
                              <m:t>2</m:t>
                            </m:r>
                          </m:sup>
                        </m:sSup>
                      </m:e>
                    </m:d>
                  </m:oMath>
                </a14:m>
                <a:endParaRPr lang="en-US" dirty="0"/>
              </a:p>
              <a:p>
                <a:endParaRPr lang="en-US" dirty="0"/>
              </a:p>
              <a:p>
                <a:pPr marL="0" indent="0">
                  <a:buNone/>
                </a:pPr>
                <a:endParaRPr lang="en-US" dirty="0"/>
              </a:p>
            </p:txBody>
          </p:sp>
        </mc:Choice>
        <mc:Fallback>
          <p:sp>
            <p:nvSpPr>
              <p:cNvPr id="3" name="Content Placeholder 2">
                <a:extLst>
                  <a:ext uri="{FF2B5EF4-FFF2-40B4-BE49-F238E27FC236}">
                    <a16:creationId xmlns:a16="http://schemas.microsoft.com/office/drawing/2014/main" id="{91BFA7F3-F92F-AB98-0E24-A0BE008D370C}"/>
                  </a:ext>
                </a:extLst>
              </p:cNvPr>
              <p:cNvSpPr>
                <a:spLocks noGrp="1" noRot="1" noChangeAspect="1" noMove="1" noResize="1" noEditPoints="1" noAdjustHandles="1" noChangeArrowheads="1" noChangeShapeType="1" noTextEdit="1"/>
              </p:cNvSpPr>
              <p:nvPr>
                <p:ph idx="1"/>
              </p:nvPr>
            </p:nvSpPr>
            <p:spPr>
              <a:xfrm>
                <a:off x="838200" y="1825625"/>
                <a:ext cx="11353800" cy="4351338"/>
              </a:xfrm>
              <a:blipFill>
                <a:blip r:embed="rId2"/>
                <a:stretch>
                  <a:fillRect l="-967" t="-2381" r="-1665"/>
                </a:stretch>
              </a:blipFill>
            </p:spPr>
            <p:txBody>
              <a:bodyPr/>
              <a:lstStyle/>
              <a:p>
                <a:r>
                  <a:rPr lang="en-US">
                    <a:noFill/>
                  </a:rPr>
                  <a:t> </a:t>
                </a:r>
              </a:p>
            </p:txBody>
          </p:sp>
        </mc:Fallback>
      </mc:AlternateContent>
    </p:spTree>
    <p:extLst>
      <p:ext uri="{BB962C8B-B14F-4D97-AF65-F5344CB8AC3E}">
        <p14:creationId xmlns:p14="http://schemas.microsoft.com/office/powerpoint/2010/main" val="24247868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AEF6786-B850-79E9-18C2-D0E23D7A4248}"/>
              </a:ext>
            </a:extLst>
          </p:cNvPr>
          <p:cNvSpPr>
            <a:spLocks noGrp="1"/>
          </p:cNvSpPr>
          <p:nvPr>
            <p:ph type="ctrTitle"/>
          </p:nvPr>
        </p:nvSpPr>
        <p:spPr/>
        <p:txBody>
          <a:bodyPr/>
          <a:lstStyle/>
          <a:p>
            <a:r>
              <a:rPr lang="en-US" dirty="0"/>
              <a:t>CSA Derivations</a:t>
            </a:r>
          </a:p>
        </p:txBody>
      </p:sp>
      <p:sp>
        <p:nvSpPr>
          <p:cNvPr id="5" name="Subtitle 4">
            <a:extLst>
              <a:ext uri="{FF2B5EF4-FFF2-40B4-BE49-F238E27FC236}">
                <a16:creationId xmlns:a16="http://schemas.microsoft.com/office/drawing/2014/main" id="{33D87D68-E81B-1FE8-EB92-76C558BADED0}"/>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4943071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Frequency Scaling or Shift Term</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838200" y="1410056"/>
                <a:ext cx="11353800" cy="4766907"/>
              </a:xfrm>
            </p:spPr>
            <p:txBody>
              <a:bodyPr>
                <a:normAutofit fontScale="92500" lnSpcReduction="10000"/>
              </a:bodyPr>
              <a:lstStyle/>
              <a:p>
                <a:pPr>
                  <a:lnSpc>
                    <a:spcPct val="110000"/>
                  </a:lnSpc>
                </a:pPr>
                <a:r>
                  <a:rPr lang="en-US" dirty="0"/>
                  <a:t>Desired differential-RCM range shift:</a:t>
                </a:r>
              </a:p>
              <a:p>
                <a:pPr>
                  <a:lnSpc>
                    <a:spcPct val="110000"/>
                  </a:lnSpc>
                </a:pPr>
                <a14:m>
                  <m:oMath xmlns:m="http://schemas.openxmlformats.org/officeDocument/2006/math">
                    <m:sSub>
                      <m:sSubPr>
                        <m:ctrlPr>
                          <a:rPr lang="en-US" i="0" smtClean="0">
                            <a:latin typeface="Cambria Math" panose="02040503050406030204" pitchFamily="18" charset="0"/>
                          </a:rPr>
                        </m:ctrlPr>
                      </m:sSubPr>
                      <m:e>
                        <m:r>
                          <m:rPr>
                            <m:sty m:val="p"/>
                          </m:rPr>
                          <a:rPr lang="en-US" i="0" smtClean="0">
                            <a:latin typeface="Cambria Math" panose="02040503050406030204" pitchFamily="18" charset="0"/>
                          </a:rPr>
                          <m:t>Δ</m:t>
                        </m:r>
                      </m:e>
                      <m:sub>
                        <m:r>
                          <a:rPr lang="en-US" b="0" i="1" smtClean="0">
                            <a:latin typeface="Cambria Math" panose="02040503050406030204" pitchFamily="18" charset="0"/>
                          </a:rPr>
                          <m:t>𝑟</m:t>
                        </m:r>
                      </m:sub>
                    </m:sSub>
                    <m:r>
                      <a:rPr lang="en-US" b="0" i="1" smtClean="0">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i="1">
                                <a:latin typeface="Cambria Math" panose="02040503050406030204" pitchFamily="18" charset="0"/>
                              </a:rPr>
                              <m:t>𝑉</m:t>
                            </m:r>
                          </m:e>
                        </m:d>
                      </m:den>
                    </m:f>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sSub>
                                  <m:sSubPr>
                                    <m:ctrlPr>
                                      <a:rPr lang="en-US" i="1">
                                        <a:latin typeface="Cambria Math" panose="02040503050406030204" pitchFamily="18" charset="0"/>
                                      </a:rPr>
                                    </m:ctrlPr>
                                  </m:sSubPr>
                                  <m:e>
                                    <m:r>
                                      <a:rPr lang="en-US" i="1">
                                        <a:latin typeface="Cambria Math" panose="02040503050406030204" pitchFamily="18" charset="0"/>
                                      </a:rPr>
                                      <m:t>𝜂</m:t>
                                    </m:r>
                                  </m:e>
                                  <m:sub>
                                    <m:r>
                                      <a:rPr lang="en-US" i="1">
                                        <a:latin typeface="Cambria Math" panose="02040503050406030204" pitchFamily="18" charset="0"/>
                                      </a:rPr>
                                      <m:t>𝑟</m:t>
                                    </m:r>
                                  </m:sub>
                                </m:sSub>
                              </m:sub>
                            </m:sSub>
                            <m:r>
                              <a:rPr lang="en-US" i="1">
                                <a:latin typeface="Cambria Math" panose="02040503050406030204" pitchFamily="18" charset="0"/>
                              </a:rPr>
                              <m:t>,</m:t>
                            </m:r>
                            <m:r>
                              <a:rPr lang="en-US" i="1">
                                <a:latin typeface="Cambria Math" panose="02040503050406030204" pitchFamily="18" charset="0"/>
                              </a:rPr>
                              <m:t>𝑉</m:t>
                            </m:r>
                          </m:e>
                        </m:d>
                      </m:den>
                    </m:f>
                    <m:r>
                      <a:rPr lang="en-US" i="1">
                        <a:latin typeface="Cambria Math" panose="02040503050406030204" pitchFamily="18" charset="0"/>
                      </a:rPr>
                      <m:t>−</m:t>
                    </m:r>
                    <m:d>
                      <m:dPr>
                        <m:ctrlPr>
                          <a:rPr lang="en-US" i="1">
                            <a:latin typeface="Cambria Math" panose="02040503050406030204" pitchFamily="18" charset="0"/>
                          </a:rPr>
                        </m:ctrlPr>
                      </m:dPr>
                      <m:e>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𝑟</m:t>
                                </m:r>
                              </m:sub>
                            </m:sSub>
                          </m:num>
                          <m:den>
                            <m:r>
                              <a:rPr lang="en-US" i="1">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i="1">
                                    <a:latin typeface="Cambria Math" panose="02040503050406030204" pitchFamily="18" charset="0"/>
                                  </a:rPr>
                                  <m:t>𝑉</m:t>
                                </m:r>
                              </m:e>
                            </m:d>
                          </m:den>
                        </m:f>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𝑟</m:t>
                                </m:r>
                              </m:sub>
                            </m:sSub>
                          </m:num>
                          <m:den>
                            <m:r>
                              <a:rPr lang="en-US" i="1">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sSub>
                                      <m:sSubPr>
                                        <m:ctrlPr>
                                          <a:rPr lang="en-US" i="1">
                                            <a:latin typeface="Cambria Math" panose="02040503050406030204" pitchFamily="18" charset="0"/>
                                          </a:rPr>
                                        </m:ctrlPr>
                                      </m:sSubPr>
                                      <m:e>
                                        <m:r>
                                          <a:rPr lang="en-US" i="1">
                                            <a:latin typeface="Cambria Math" panose="02040503050406030204" pitchFamily="18" charset="0"/>
                                          </a:rPr>
                                          <m:t>𝜂</m:t>
                                        </m:r>
                                      </m:e>
                                      <m:sub>
                                        <m:r>
                                          <a:rPr lang="en-US" i="1">
                                            <a:latin typeface="Cambria Math" panose="02040503050406030204" pitchFamily="18" charset="0"/>
                                          </a:rPr>
                                          <m:t>𝑟</m:t>
                                        </m:r>
                                      </m:sub>
                                    </m:sSub>
                                  </m:sub>
                                </m:sSub>
                                <m:r>
                                  <a:rPr lang="en-US" i="1">
                                    <a:latin typeface="Cambria Math" panose="02040503050406030204" pitchFamily="18" charset="0"/>
                                  </a:rPr>
                                  <m:t>,</m:t>
                                </m:r>
                                <m:r>
                                  <a:rPr lang="en-US" i="1">
                                    <a:latin typeface="Cambria Math" panose="02040503050406030204" pitchFamily="18" charset="0"/>
                                  </a:rPr>
                                  <m:t>𝑉</m:t>
                                </m:r>
                              </m:e>
                            </m:d>
                          </m:den>
                        </m:f>
                      </m:e>
                    </m:d>
                  </m:oMath>
                </a14:m>
                <a:endParaRPr lang="en-US" dirty="0"/>
              </a:p>
              <a:p>
                <a:pPr>
                  <a:lnSpc>
                    <a:spcPct val="110000"/>
                  </a:lnSpc>
                </a:pPr>
                <a:r>
                  <a:rPr lang="en-US" dirty="0"/>
                  <a:t>Convert the differential-RCM range to time by multiplying by </a:t>
                </a:r>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2</m:t>
                        </m:r>
                      </m:num>
                      <m:den>
                        <m:r>
                          <a:rPr lang="en-US" i="1">
                            <a:latin typeface="Cambria Math" panose="02040503050406030204" pitchFamily="18" charset="0"/>
                          </a:rPr>
                          <m:t>𝑐</m:t>
                        </m:r>
                      </m:den>
                    </m:f>
                  </m:oMath>
                </a14:m>
                <a:endParaRPr lang="en-US" dirty="0"/>
              </a:p>
              <a:p>
                <a:pPr>
                  <a:lnSpc>
                    <a:spcPct val="110000"/>
                  </a:lnSpc>
                </a:pPr>
                <a:r>
                  <a:rPr lang="en-US" dirty="0"/>
                  <a:t>In the range-Doppler domain, the chirp rate is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𝑚</m:t>
                        </m:r>
                      </m:sub>
                    </m:sSub>
                  </m:oMath>
                </a14:m>
                <a:r>
                  <a:rPr lang="en-US" dirty="0"/>
                  <a:t>. The chirp rate relates the desired time shift to the required frequency shift.</a:t>
                </a:r>
              </a:p>
              <a:p>
                <a:pPr>
                  <a:lnSpc>
                    <a:spcPct val="110000"/>
                  </a:lnSpc>
                </a:pPr>
                <a:r>
                  <a:rPr lang="en-US" dirty="0"/>
                  <a:t>Convert from time to frequency by multiplication with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𝑚</m:t>
                        </m:r>
                      </m:sub>
                    </m:sSub>
                  </m:oMath>
                </a14:m>
                <a:r>
                  <a:rPr lang="en-US" dirty="0"/>
                  <a:t>:</a:t>
                </a:r>
              </a:p>
              <a:p>
                <a:pPr marL="0" indent="0">
                  <a:lnSpc>
                    <a:spcPct val="110000"/>
                  </a:lnSpc>
                  <a:buNone/>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𝑠𝑐</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𝐾</m:t>
                          </m:r>
                        </m:e>
                        <m:sub>
                          <m:r>
                            <a:rPr lang="en-US" b="0" i="1" smtClean="0">
                              <a:latin typeface="Cambria Math" panose="02040503050406030204" pitchFamily="18" charset="0"/>
                            </a:rPr>
                            <m:t>𝑚</m:t>
                          </m:r>
                        </m:sub>
                      </m:sSub>
                      <m:f>
                        <m:fPr>
                          <m:ctrlPr>
                            <a:rPr lang="en-US" b="0" i="1" smtClean="0">
                              <a:latin typeface="Cambria Math" panose="02040503050406030204" pitchFamily="18" charset="0"/>
                            </a:rPr>
                          </m:ctrlPr>
                        </m:fPr>
                        <m:num>
                          <m:r>
                            <a:rPr lang="en-US" b="0" i="1" smtClean="0">
                              <a:latin typeface="Cambria Math" panose="02040503050406030204" pitchFamily="18" charset="0"/>
                            </a:rPr>
                            <m:t>2</m:t>
                          </m:r>
                        </m:num>
                        <m:den>
                          <m:r>
                            <a:rPr lang="en-US" b="0" i="1" smtClean="0">
                              <a:latin typeface="Cambria Math" panose="02040503050406030204" pitchFamily="18" charset="0"/>
                            </a:rPr>
                            <m:t>𝑐</m:t>
                          </m:r>
                        </m:den>
                      </m:f>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i="1">
                                      <a:latin typeface="Cambria Math" panose="02040503050406030204" pitchFamily="18" charset="0"/>
                                    </a:rPr>
                                    <m:t>𝑉</m:t>
                                  </m:r>
                                </m:e>
                              </m:d>
                            </m:den>
                          </m:f>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sSub>
                                        <m:sSubPr>
                                          <m:ctrlPr>
                                            <a:rPr lang="en-US" i="1">
                                              <a:latin typeface="Cambria Math" panose="02040503050406030204" pitchFamily="18" charset="0"/>
                                            </a:rPr>
                                          </m:ctrlPr>
                                        </m:sSubPr>
                                        <m:e>
                                          <m:r>
                                            <a:rPr lang="en-US" i="1">
                                              <a:latin typeface="Cambria Math" panose="02040503050406030204" pitchFamily="18" charset="0"/>
                                            </a:rPr>
                                            <m:t>𝜂</m:t>
                                          </m:r>
                                        </m:e>
                                        <m:sub>
                                          <m:r>
                                            <a:rPr lang="en-US" i="1">
                                              <a:latin typeface="Cambria Math" panose="02040503050406030204" pitchFamily="18" charset="0"/>
                                            </a:rPr>
                                            <m:t>𝑟</m:t>
                                          </m:r>
                                        </m:sub>
                                      </m:sSub>
                                    </m:sub>
                                  </m:sSub>
                                  <m:r>
                                    <a:rPr lang="en-US" i="1">
                                      <a:latin typeface="Cambria Math" panose="02040503050406030204" pitchFamily="18" charset="0"/>
                                    </a:rPr>
                                    <m:t>,</m:t>
                                  </m:r>
                                  <m:r>
                                    <a:rPr lang="en-US" i="1">
                                      <a:latin typeface="Cambria Math" panose="02040503050406030204" pitchFamily="18" charset="0"/>
                                    </a:rPr>
                                    <m:t>𝑉</m:t>
                                  </m:r>
                                </m:e>
                              </m:d>
                            </m:den>
                          </m:f>
                          <m:r>
                            <a:rPr lang="en-US" i="1">
                              <a:latin typeface="Cambria Math" panose="02040503050406030204" pitchFamily="18" charset="0"/>
                            </a:rPr>
                            <m:t>−</m:t>
                          </m:r>
                          <m:d>
                            <m:dPr>
                              <m:ctrlPr>
                                <a:rPr lang="en-US" i="1">
                                  <a:latin typeface="Cambria Math" panose="02040503050406030204" pitchFamily="18" charset="0"/>
                                </a:rPr>
                              </m:ctrlPr>
                            </m:dPr>
                            <m:e>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𝑟</m:t>
                                      </m:r>
                                    </m:sub>
                                  </m:sSub>
                                </m:num>
                                <m:den>
                                  <m:r>
                                    <a:rPr lang="en-US" i="1">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b="0" i="1" smtClean="0">
                                          <a:latin typeface="Cambria Math" panose="02040503050406030204" pitchFamily="18" charset="0"/>
                                        </a:rPr>
                                        <m:t>𝑉</m:t>
                                      </m:r>
                                    </m:e>
                                  </m:d>
                                </m:den>
                              </m:f>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𝑟</m:t>
                                      </m:r>
                                    </m:sub>
                                  </m:sSub>
                                </m:num>
                                <m:den>
                                  <m:r>
                                    <a:rPr lang="en-US" i="1">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sSub>
                                            <m:sSubPr>
                                              <m:ctrlPr>
                                                <a:rPr lang="en-US" i="1">
                                                  <a:latin typeface="Cambria Math" panose="02040503050406030204" pitchFamily="18" charset="0"/>
                                                </a:rPr>
                                              </m:ctrlPr>
                                            </m:sSubPr>
                                            <m:e>
                                              <m:r>
                                                <a:rPr lang="en-US" i="1">
                                                  <a:latin typeface="Cambria Math" panose="02040503050406030204" pitchFamily="18" charset="0"/>
                                                </a:rPr>
                                                <m:t>𝜂</m:t>
                                              </m:r>
                                            </m:e>
                                            <m:sub>
                                              <m:r>
                                                <a:rPr lang="en-US" i="1">
                                                  <a:latin typeface="Cambria Math" panose="02040503050406030204" pitchFamily="18" charset="0"/>
                                                </a:rPr>
                                                <m:t>𝑟</m:t>
                                              </m:r>
                                            </m:sub>
                                          </m:sSub>
                                        </m:sub>
                                      </m:sSub>
                                      <m:r>
                                        <a:rPr lang="en-US" i="1">
                                          <a:latin typeface="Cambria Math" panose="02040503050406030204" pitchFamily="18" charset="0"/>
                                        </a:rPr>
                                        <m:t>,</m:t>
                                      </m:r>
                                      <m:r>
                                        <a:rPr lang="en-US" b="0" i="1" smtClean="0">
                                          <a:latin typeface="Cambria Math" panose="02040503050406030204" pitchFamily="18" charset="0"/>
                                        </a:rPr>
                                        <m:t>𝑉</m:t>
                                      </m:r>
                                      <m:r>
                                        <a:rPr lang="en-US" i="1" smtClean="0">
                                          <a:latin typeface="Cambria Math" panose="02040503050406030204" pitchFamily="18" charset="0"/>
                                        </a:rPr>
                                        <m:t> </m:t>
                                      </m:r>
                                    </m:e>
                                  </m:d>
                                </m:den>
                              </m:f>
                            </m:e>
                          </m:d>
                        </m:e>
                      </m:d>
                    </m:oMath>
                  </m:oMathPara>
                </a14:m>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838200" y="1410056"/>
                <a:ext cx="11353800" cy="4766907"/>
              </a:xfrm>
              <a:blipFill>
                <a:blip r:embed="rId2"/>
                <a:stretch>
                  <a:fillRect l="-859" t="-1151"/>
                </a:stretch>
              </a:blipFill>
            </p:spPr>
            <p:txBody>
              <a:bodyPr/>
              <a:lstStyle/>
              <a:p>
                <a:r>
                  <a:rPr lang="en-US">
                    <a:noFill/>
                  </a:rPr>
                  <a:t> </a:t>
                </a:r>
              </a:p>
            </p:txBody>
          </p:sp>
        </mc:Fallback>
      </mc:AlternateContent>
    </p:spTree>
    <p:extLst>
      <p:ext uri="{BB962C8B-B14F-4D97-AF65-F5344CB8AC3E}">
        <p14:creationId xmlns:p14="http://schemas.microsoft.com/office/powerpoint/2010/main" val="33101803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B6619B-D696-6900-3347-8AAEA834EB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C092AC-CF0B-26D6-2689-B019556D35AC}"/>
              </a:ext>
            </a:extLst>
          </p:cNvPr>
          <p:cNvSpPr>
            <a:spLocks noGrp="1"/>
          </p:cNvSpPr>
          <p:nvPr>
            <p:ph type="title"/>
          </p:nvPr>
        </p:nvSpPr>
        <p:spPr/>
        <p:txBody>
          <a:bodyPr>
            <a:normAutofit/>
          </a:bodyPr>
          <a:lstStyle/>
          <a:p>
            <a:r>
              <a:rPr lang="en-US" sz="2400" dirty="0"/>
              <a:t>Frequency Scaling</a:t>
            </a:r>
            <a:br>
              <a:rPr lang="en-US" sz="2400" dirty="0"/>
            </a:br>
            <a:r>
              <a:rPr lang="en-US" sz="2400" dirty="0"/>
              <a:t>or Shift Term</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FB0AF6F-95C8-DB14-8BC5-066F757B9A9C}"/>
                  </a:ext>
                </a:extLst>
              </p:cNvPr>
              <p:cNvSpPr>
                <a:spLocks noGrp="1"/>
              </p:cNvSpPr>
              <p:nvPr>
                <p:ph idx="1"/>
              </p:nvPr>
            </p:nvSpPr>
            <p:spPr>
              <a:xfrm>
                <a:off x="838200" y="2274635"/>
                <a:ext cx="11353800" cy="3902328"/>
              </a:xfrm>
            </p:spPr>
            <p:txBody>
              <a:bodyPr>
                <a:normAutofit/>
              </a:bodyPr>
              <a:lstStyle/>
              <a:p>
                <a:r>
                  <a:rPr lang="en-US" b="0" dirty="0"/>
                  <a:t>The relationship between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oMath>
                </a14:m>
                <a:r>
                  <a:rPr lang="en-US" b="0" dirty="0"/>
                  <a:t> and </a:t>
                </a:r>
                <a14:m>
                  <m:oMath xmlns:m="http://schemas.openxmlformats.org/officeDocument/2006/math">
                    <m:r>
                      <a:rPr lang="en-US" b="0" i="1" smtClean="0">
                        <a:latin typeface="Cambria Math" panose="02040503050406030204" pitchFamily="18" charset="0"/>
                      </a:rPr>
                      <m:t>𝑡</m:t>
                    </m:r>
                  </m:oMath>
                </a14:m>
                <a:r>
                  <a:rPr lang="en-US" b="0" dirty="0"/>
                  <a:t> is:</a:t>
                </a:r>
              </a:p>
              <a:p>
                <a14:m>
                  <m:oMath xmlns:m="http://schemas.openxmlformats.org/officeDocument/2006/math">
                    <m:r>
                      <a:rPr lang="en-US" b="0" i="1" smtClean="0">
                        <a:latin typeface="Cambria Math" panose="02040503050406030204" pitchFamily="18" charset="0"/>
                      </a:rPr>
                      <m:t>𝑡</m:t>
                    </m:r>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num>
                      <m:den>
                        <m:r>
                          <a:rPr lang="en-US" i="1">
                            <a:latin typeface="Cambria Math" panose="02040503050406030204" pitchFamily="18" charset="0"/>
                          </a:rPr>
                          <m:t>𝑐</m:t>
                        </m:r>
                      </m:den>
                    </m:f>
                    <m:sSub>
                      <m:sSubPr>
                        <m:ctrlPr>
                          <a:rPr lang="en-US" b="0" i="1" smtClean="0">
                            <a:latin typeface="Cambria Math" panose="02040503050406030204" pitchFamily="18" charset="0"/>
                          </a:rPr>
                        </m:ctrlPr>
                      </m:sSubPr>
                      <m:e>
                        <m:r>
                          <a:rPr lang="en-US" b="0" i="1" smtClean="0">
                            <a:latin typeface="Cambria Math" panose="02040503050406030204" pitchFamily="18" charset="0"/>
                          </a:rPr>
                          <m:t>𝑅</m:t>
                        </m:r>
                      </m:e>
                      <m:sub>
                        <m:r>
                          <a:rPr lang="en-US" b="0" i="1" smtClean="0">
                            <a:latin typeface="Cambria Math" panose="02040503050406030204" pitchFamily="18" charset="0"/>
                          </a:rPr>
                          <m:t>𝑃</m:t>
                        </m:r>
                        <m:r>
                          <a:rPr lang="en-US" b="0" i="1" smtClean="0">
                            <a:latin typeface="Cambria Math" panose="02040503050406030204" pitchFamily="18" charset="0"/>
                          </a:rPr>
                          <m:t>2</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m:t>
                        </m:r>
                      </m:num>
                      <m:den>
                        <m:r>
                          <a:rPr lang="en-US" b="0" i="1" smtClean="0">
                            <a:latin typeface="Cambria Math" panose="02040503050406030204" pitchFamily="18" charset="0"/>
                          </a:rPr>
                          <m:t>𝑐</m:t>
                        </m:r>
                      </m:den>
                    </m:f>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𝑃</m:t>
                            </m:r>
                            <m:r>
                              <a:rPr lang="en-US" i="1">
                                <a:latin typeface="Cambria Math" panose="02040503050406030204" pitchFamily="18" charset="0"/>
                              </a:rPr>
                              <m:t>3</m:t>
                            </m:r>
                          </m:sub>
                        </m:sSub>
                        <m:r>
                          <a:rPr lang="en-US" i="1">
                            <a:latin typeface="Cambria Math" panose="02040503050406030204" pitchFamily="18" charset="0"/>
                          </a:rPr>
                          <m:t>+</m:t>
                        </m:r>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𝑄</m:t>
                                </m:r>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b="0" i="1" smtClean="0">
                                    <a:latin typeface="Cambria Math" panose="02040503050406030204" pitchFamily="18" charset="0"/>
                                  </a:rPr>
                                  <m:t>𝑄</m:t>
                                </m:r>
                                <m:r>
                                  <a:rPr lang="en-US" b="0" i="1" smtClean="0">
                                    <a:latin typeface="Cambria Math" panose="02040503050406030204" pitchFamily="18" charset="0"/>
                                  </a:rPr>
                                  <m:t>3</m:t>
                                </m:r>
                              </m:sub>
                            </m:sSub>
                          </m:e>
                        </m:d>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m:t>
                        </m:r>
                      </m:num>
                      <m:den>
                        <m:r>
                          <a:rPr lang="en-US" b="0" i="1" smtClean="0">
                            <a:latin typeface="Cambria Math" panose="02040503050406030204" pitchFamily="18" charset="0"/>
                          </a:rPr>
                          <m:t>𝑐</m:t>
                        </m:r>
                      </m:den>
                    </m:f>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sSub>
                                      <m:sSubPr>
                                        <m:ctrlPr>
                                          <a:rPr lang="en-US" i="1">
                                            <a:latin typeface="Cambria Math" panose="02040503050406030204" pitchFamily="18" charset="0"/>
                                          </a:rPr>
                                        </m:ctrlPr>
                                      </m:sSubPr>
                                      <m:e>
                                        <m:r>
                                          <a:rPr lang="en-US" i="1">
                                            <a:latin typeface="Cambria Math" panose="02040503050406030204" pitchFamily="18" charset="0"/>
                                          </a:rPr>
                                          <m:t>𝜂</m:t>
                                        </m:r>
                                      </m:e>
                                      <m:sub>
                                        <m:r>
                                          <a:rPr lang="en-US" b="0" i="1" smtClean="0">
                                            <a:latin typeface="Cambria Math" panose="02040503050406030204" pitchFamily="18" charset="0"/>
                                          </a:rPr>
                                          <m:t>𝑟</m:t>
                                        </m:r>
                                      </m:sub>
                                    </m:sSub>
                                  </m:sub>
                                </m:sSub>
                                <m:r>
                                  <a:rPr lang="en-US" i="1">
                                    <a:latin typeface="Cambria Math" panose="02040503050406030204" pitchFamily="18" charset="0"/>
                                  </a:rPr>
                                  <m:t>,</m:t>
                                </m:r>
                                <m:r>
                                  <a:rPr lang="en-US" i="1">
                                    <a:latin typeface="Cambria Math" panose="02040503050406030204" pitchFamily="18" charset="0"/>
                                  </a:rPr>
                                  <m:t>𝑉</m:t>
                                </m:r>
                              </m:e>
                            </m:d>
                          </m:den>
                        </m:f>
                        <m:r>
                          <a:rPr lang="en-US" b="0" i="1" smtClean="0">
                            <a:latin typeface="Cambria Math" panose="02040503050406030204" pitchFamily="18" charset="0"/>
                          </a:rPr>
                          <m:t>+</m:t>
                        </m:r>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b="0" i="1" smtClean="0">
                                        <a:latin typeface="Cambria Math" panose="02040503050406030204" pitchFamily="18" charset="0"/>
                                      </a:rPr>
                                      <m:t>𝑟</m:t>
                                    </m:r>
                                  </m:sub>
                                </m:sSub>
                              </m:num>
                              <m:den>
                                <m:r>
                                  <a:rPr lang="en-US" i="1">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i="1" smtClean="0">
                                        <a:latin typeface="Cambria Math" panose="02040503050406030204" pitchFamily="18" charset="0"/>
                                      </a:rPr>
                                      <m:t>𝑉</m:t>
                                    </m:r>
                                  </m:e>
                                </m:d>
                              </m:den>
                            </m:f>
                            <m:r>
                              <a:rPr lang="en-US" b="0" i="1" smtClean="0">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b="0" i="1" smtClean="0">
                                        <a:latin typeface="Cambria Math" panose="02040503050406030204" pitchFamily="18" charset="0"/>
                                      </a:rPr>
                                      <m:t>𝑟</m:t>
                                    </m:r>
                                  </m:sub>
                                </m:sSub>
                              </m:num>
                              <m:den>
                                <m:r>
                                  <a:rPr lang="en-US" i="1">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sSub>
                                          <m:sSubPr>
                                            <m:ctrlPr>
                                              <a:rPr lang="en-US" i="1">
                                                <a:latin typeface="Cambria Math" panose="02040503050406030204" pitchFamily="18" charset="0"/>
                                              </a:rPr>
                                            </m:ctrlPr>
                                          </m:sSubPr>
                                          <m:e>
                                            <m:r>
                                              <a:rPr lang="en-US" i="1">
                                                <a:latin typeface="Cambria Math" panose="02040503050406030204" pitchFamily="18" charset="0"/>
                                              </a:rPr>
                                              <m:t>𝜂</m:t>
                                            </m:r>
                                          </m:e>
                                          <m:sub>
                                            <m:r>
                                              <a:rPr lang="en-US" b="0" i="1" smtClean="0">
                                                <a:latin typeface="Cambria Math" panose="02040503050406030204" pitchFamily="18" charset="0"/>
                                              </a:rPr>
                                              <m:t>𝑟</m:t>
                                            </m:r>
                                          </m:sub>
                                        </m:sSub>
                                      </m:sub>
                                    </m:sSub>
                                    <m:r>
                                      <a:rPr lang="en-US" i="1">
                                        <a:latin typeface="Cambria Math" panose="02040503050406030204" pitchFamily="18" charset="0"/>
                                      </a:rPr>
                                      <m:t>,</m:t>
                                    </m:r>
                                    <m:r>
                                      <a:rPr lang="en-US" b="0" i="1" smtClean="0">
                                        <a:latin typeface="Cambria Math" panose="02040503050406030204" pitchFamily="18" charset="0"/>
                                      </a:rPr>
                                      <m:t>𝑉</m:t>
                                    </m:r>
                                  </m:e>
                                </m:d>
                              </m:den>
                            </m:f>
                          </m:e>
                        </m:d>
                      </m:e>
                    </m:d>
                  </m:oMath>
                </a14:m>
                <a:endParaRPr lang="en-US" b="0" dirty="0"/>
              </a:p>
              <a:p>
                <a:r>
                  <a:rPr lang="en-US" b="0" dirty="0"/>
                  <a:t>For phase integration purposes, we </a:t>
                </a:r>
                <a:r>
                  <a:rPr lang="en-US" dirty="0"/>
                  <a:t>choose a time axis,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m:t>
                        </m:r>
                      </m:sup>
                    </m:sSup>
                  </m:oMath>
                </a14:m>
                <a:r>
                  <a:rPr lang="en-US" dirty="0"/>
                  <a:t>, with a time origin at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𝑅</m:t>
                        </m:r>
                      </m:e>
                      <m:sub>
                        <m:sSub>
                          <m:sSubPr>
                            <m:ctrlPr>
                              <a:rPr lang="en-US" b="0" i="1" smtClean="0">
                                <a:latin typeface="Cambria Math" panose="02040503050406030204" pitchFamily="18" charset="0"/>
                              </a:rPr>
                            </m:ctrlPr>
                          </m:sSubPr>
                          <m:e>
                            <m:r>
                              <a:rPr lang="en-US" b="0" i="1" smtClean="0">
                                <a:latin typeface="Cambria Math" panose="02040503050406030204" pitchFamily="18" charset="0"/>
                              </a:rPr>
                              <m:t>𝑄</m:t>
                            </m:r>
                          </m:e>
                          <m:sub>
                            <m:r>
                              <a:rPr lang="en-US" b="0" i="1" smtClean="0">
                                <a:latin typeface="Cambria Math" panose="02040503050406030204" pitchFamily="18" charset="0"/>
                              </a:rPr>
                              <m:t>2</m:t>
                            </m:r>
                          </m:sub>
                        </m:sSub>
                      </m:sub>
                    </m:sSub>
                  </m:oMath>
                </a14:m>
                <a:r>
                  <a:rPr lang="en-US" dirty="0"/>
                  <a:t> for convenience:</a:t>
                </a:r>
              </a:p>
              <a:p>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m:t>
                        </m:r>
                      </m:sup>
                    </m:sSup>
                    <m:r>
                      <a:rPr lang="en-US" i="1">
                        <a:latin typeface="Cambria Math" panose="02040503050406030204" pitchFamily="18" charset="0"/>
                      </a:rPr>
                      <m:t>=</m:t>
                    </m:r>
                    <m:r>
                      <a:rPr lang="en-US" i="1">
                        <a:latin typeface="Cambria Math" panose="02040503050406030204" pitchFamily="18" charset="0"/>
                      </a:rPr>
                      <m:t>𝑡</m:t>
                    </m:r>
                    <m:r>
                      <a:rPr lang="en-US" i="1">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m:t>
                        </m:r>
                      </m:num>
                      <m:den>
                        <m:r>
                          <a:rPr lang="en-US" b="0" i="1" smtClean="0">
                            <a:latin typeface="Cambria Math" panose="02040503050406030204" pitchFamily="18" charset="0"/>
                          </a:rPr>
                          <m:t>𝑐</m:t>
                        </m:r>
                      </m:den>
                    </m:f>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𝑅</m:t>
                            </m:r>
                          </m:e>
                          <m:sub>
                            <m:r>
                              <a:rPr lang="en-US" b="0" i="1" smtClean="0">
                                <a:latin typeface="Cambria Math" panose="02040503050406030204" pitchFamily="18" charset="0"/>
                              </a:rPr>
                              <m:t>𝑟</m:t>
                            </m:r>
                          </m:sub>
                        </m:sSub>
                      </m:num>
                      <m:den>
                        <m:r>
                          <a:rPr lang="en-US" b="0" i="1" smtClean="0">
                            <a:latin typeface="Cambria Math" panose="02040503050406030204" pitchFamily="18" charset="0"/>
                          </a:rPr>
                          <m:t>𝐷</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𝜂</m:t>
                                </m:r>
                              </m:sub>
                            </m:sSub>
                            <m:r>
                              <a:rPr lang="en-US" b="0" i="1" smtClean="0">
                                <a:latin typeface="Cambria Math" panose="02040503050406030204" pitchFamily="18" charset="0"/>
                              </a:rPr>
                              <m:t>,</m:t>
                            </m:r>
                            <m:r>
                              <a:rPr lang="en-US" b="0" i="1" smtClean="0">
                                <a:latin typeface="Cambria Math" panose="02040503050406030204" pitchFamily="18" charset="0"/>
                              </a:rPr>
                              <m:t>𝑉</m:t>
                            </m:r>
                          </m:e>
                        </m:d>
                      </m:den>
                    </m:f>
                  </m:oMath>
                </a14:m>
                <a:r>
                  <a:rPr lang="en-US" b="0" dirty="0"/>
                  <a:t> and substituting in </a:t>
                </a:r>
                <a14:m>
                  <m:oMath xmlns:m="http://schemas.openxmlformats.org/officeDocument/2006/math">
                    <m:r>
                      <a:rPr lang="en-US" b="0" i="1" smtClean="0">
                        <a:latin typeface="Cambria Math" panose="02040503050406030204" pitchFamily="18" charset="0"/>
                      </a:rPr>
                      <m:t>𝑡</m:t>
                    </m:r>
                  </m:oMath>
                </a14:m>
                <a:r>
                  <a:rPr lang="en-US" b="0" dirty="0"/>
                  <a:t> from above we have:</a:t>
                </a:r>
                <a:endParaRPr lang="en-US" b="0" i="0" dirty="0">
                  <a:latin typeface="Cambria Math" panose="02040503050406030204" pitchFamily="18" charset="0"/>
                </a:endParaRPr>
              </a:p>
              <a:p>
                <a:pPr marL="0" indent="0">
                  <a:buNone/>
                </a:pPr>
                <a14:m>
                  <m:oMathPara xmlns:m="http://schemas.openxmlformats.org/officeDocument/2006/math">
                    <m:oMath>
                      <m:sSup>
                        <m:sSupPr>
                          <m:ctrlPr>
                            <a:rPr lang="en-US" b="0" i="0" smtClean="0">
                              <a:latin typeface="Cambria Math" panose="02040503050406030204" pitchFamily="18" charset="0"/>
                            </a:rPr>
                          </m:ctrlPr>
                        </m:sSupPr>
                        <m:e>
                          <m:r>
                            <m:rPr>
                              <m:sty m:val="p"/>
                            </m:rPr>
                            <a:rPr lang="en-US" b="0" i="0" smtClean="0">
                              <a:latin typeface="Cambria Math" panose="02040503050406030204" pitchFamily="18" charset="0"/>
                            </a:rPr>
                            <m:t>t</m:t>
                          </m:r>
                        </m:e>
                        <m:sup>
                          <m:r>
                            <a:rPr lang="en-US" b="0" i="0" smtClean="0">
                              <a:latin typeface="Cambria Math" panose="02040503050406030204" pitchFamily="18" charset="0"/>
                            </a:rPr>
                            <m:t>′</m:t>
                          </m:r>
                        </m:sup>
                      </m:sSup>
                      <m:r>
                        <a:rPr lang="en-US" b="0" i="0"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num>
                        <m:den>
                          <m:r>
                            <a:rPr lang="en-US" i="1">
                              <a:latin typeface="Cambria Math" panose="02040503050406030204" pitchFamily="18" charset="0"/>
                            </a:rPr>
                            <m:t>𝑐</m:t>
                          </m:r>
                        </m:den>
                      </m:f>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sSub>
                                        <m:sSubPr>
                                          <m:ctrlPr>
                                            <a:rPr lang="en-US" i="1">
                                              <a:latin typeface="Cambria Math" panose="02040503050406030204" pitchFamily="18" charset="0"/>
                                            </a:rPr>
                                          </m:ctrlPr>
                                        </m:sSubPr>
                                        <m:e>
                                          <m:r>
                                            <a:rPr lang="en-US" i="1">
                                              <a:latin typeface="Cambria Math" panose="02040503050406030204" pitchFamily="18" charset="0"/>
                                            </a:rPr>
                                            <m:t>𝜂</m:t>
                                          </m:r>
                                        </m:e>
                                        <m:sub>
                                          <m:r>
                                            <a:rPr lang="en-US" i="1">
                                              <a:latin typeface="Cambria Math" panose="02040503050406030204" pitchFamily="18" charset="0"/>
                                            </a:rPr>
                                            <m:t>𝑟</m:t>
                                          </m:r>
                                        </m:sub>
                                      </m:sSub>
                                    </m:sub>
                                  </m:sSub>
                                  <m:r>
                                    <a:rPr lang="en-US" i="1">
                                      <a:latin typeface="Cambria Math" panose="02040503050406030204" pitchFamily="18" charset="0"/>
                                    </a:rPr>
                                    <m:t>,</m:t>
                                  </m:r>
                                  <m:r>
                                    <a:rPr lang="en-US" i="1">
                                      <a:latin typeface="Cambria Math" panose="02040503050406030204" pitchFamily="18" charset="0"/>
                                    </a:rPr>
                                    <m:t>𝑉</m:t>
                                  </m:r>
                                </m:e>
                              </m:d>
                            </m:den>
                          </m:f>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𝑟</m:t>
                                  </m:r>
                                </m:sub>
                              </m:sSub>
                            </m:num>
                            <m:den>
                              <m:r>
                                <a:rPr lang="en-US" i="1">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sSub>
                                        <m:sSubPr>
                                          <m:ctrlPr>
                                            <a:rPr lang="en-US" i="1">
                                              <a:latin typeface="Cambria Math" panose="02040503050406030204" pitchFamily="18" charset="0"/>
                                            </a:rPr>
                                          </m:ctrlPr>
                                        </m:sSubPr>
                                        <m:e>
                                          <m:r>
                                            <a:rPr lang="en-US" i="1">
                                              <a:latin typeface="Cambria Math" panose="02040503050406030204" pitchFamily="18" charset="0"/>
                                            </a:rPr>
                                            <m:t>𝜂</m:t>
                                          </m:r>
                                        </m:e>
                                        <m:sub>
                                          <m:r>
                                            <a:rPr lang="en-US" i="1">
                                              <a:latin typeface="Cambria Math" panose="02040503050406030204" pitchFamily="18" charset="0"/>
                                            </a:rPr>
                                            <m:t>𝑟</m:t>
                                          </m:r>
                                        </m:sub>
                                      </m:sSub>
                                    </m:sub>
                                  </m:sSub>
                                  <m:r>
                                    <a:rPr lang="en-US" i="1">
                                      <a:latin typeface="Cambria Math" panose="02040503050406030204" pitchFamily="18" charset="0"/>
                                    </a:rPr>
                                    <m:t>,</m:t>
                                  </m:r>
                                  <m:r>
                                    <a:rPr lang="en-US" i="1">
                                      <a:latin typeface="Cambria Math" panose="02040503050406030204" pitchFamily="18" charset="0"/>
                                    </a:rPr>
                                    <m:t>𝑉</m:t>
                                  </m:r>
                                </m:e>
                              </m:d>
                            </m:den>
                          </m:f>
                        </m:e>
                      </m:d>
                    </m:oMath>
                  </m:oMathPara>
                </a14:m>
                <a:endParaRPr lang="en-US" b="0" dirty="0"/>
              </a:p>
            </p:txBody>
          </p:sp>
        </mc:Choice>
        <mc:Fallback xmlns="">
          <p:sp>
            <p:nvSpPr>
              <p:cNvPr id="3" name="Content Placeholder 2">
                <a:extLst>
                  <a:ext uri="{FF2B5EF4-FFF2-40B4-BE49-F238E27FC236}">
                    <a16:creationId xmlns:a16="http://schemas.microsoft.com/office/drawing/2014/main" id="{8FB0AF6F-95C8-DB14-8BC5-066F757B9A9C}"/>
                  </a:ext>
                </a:extLst>
              </p:cNvPr>
              <p:cNvSpPr>
                <a:spLocks noGrp="1" noRot="1" noChangeAspect="1" noMove="1" noResize="1" noEditPoints="1" noAdjustHandles="1" noChangeArrowheads="1" noChangeShapeType="1" noTextEdit="1"/>
              </p:cNvSpPr>
              <p:nvPr>
                <p:ph idx="1"/>
              </p:nvPr>
            </p:nvSpPr>
            <p:spPr>
              <a:xfrm>
                <a:off x="838200" y="2274635"/>
                <a:ext cx="11353800" cy="3902328"/>
              </a:xfrm>
              <a:blipFill>
                <a:blip r:embed="rId2"/>
                <a:stretch>
                  <a:fillRect l="-967" t="-2656"/>
                </a:stretch>
              </a:blipFill>
            </p:spPr>
            <p:txBody>
              <a:bodyPr/>
              <a:lstStyle/>
              <a:p>
                <a:r>
                  <a:rPr lang="en-US">
                    <a:noFill/>
                  </a:rPr>
                  <a:t> </a:t>
                </a:r>
              </a:p>
            </p:txBody>
          </p:sp>
        </mc:Fallback>
      </mc:AlternateContent>
      <p:pic>
        <p:nvPicPr>
          <p:cNvPr id="5" name="Picture 4" descr="Cummings and Wong Figure 7.7">
            <a:extLst>
              <a:ext uri="{FF2B5EF4-FFF2-40B4-BE49-F238E27FC236}">
                <a16:creationId xmlns:a16="http://schemas.microsoft.com/office/drawing/2014/main" id="{E55E7658-298D-26C8-8B8D-C1E783BAA268}"/>
              </a:ext>
            </a:extLst>
          </p:cNvPr>
          <p:cNvPicPr>
            <a:picLocks noChangeAspect="1"/>
          </p:cNvPicPr>
          <p:nvPr/>
        </p:nvPicPr>
        <p:blipFill>
          <a:blip r:embed="rId3">
            <a:clrChange>
              <a:clrFrom>
                <a:srgbClr val="FEFEFE"/>
              </a:clrFrom>
              <a:clrTo>
                <a:srgbClr val="FEFEFE">
                  <a:alpha val="0"/>
                </a:srgbClr>
              </a:clrTo>
            </a:clrChange>
          </a:blip>
          <a:stretch>
            <a:fillRect/>
          </a:stretch>
        </p:blipFill>
        <p:spPr>
          <a:xfrm>
            <a:off x="7606825" y="-70025"/>
            <a:ext cx="4179506" cy="2717313"/>
          </a:xfrm>
          <a:prstGeom prst="rect">
            <a:avLst/>
          </a:prstGeom>
        </p:spPr>
      </p:pic>
      <p:grpSp>
        <p:nvGrpSpPr>
          <p:cNvPr id="33" name="Group 32">
            <a:extLst>
              <a:ext uri="{FF2B5EF4-FFF2-40B4-BE49-F238E27FC236}">
                <a16:creationId xmlns:a16="http://schemas.microsoft.com/office/drawing/2014/main" id="{E2EC8581-20DB-6A88-957A-2D66374D8CD8}"/>
              </a:ext>
            </a:extLst>
          </p:cNvPr>
          <p:cNvGrpSpPr/>
          <p:nvPr/>
        </p:nvGrpSpPr>
        <p:grpSpPr>
          <a:xfrm>
            <a:off x="4413680" y="101640"/>
            <a:ext cx="750960" cy="1800720"/>
            <a:chOff x="4413680" y="101640"/>
            <a:chExt cx="750960" cy="1800720"/>
          </a:xfrm>
        </p:grpSpPr>
        <mc:AlternateContent xmlns:mc="http://schemas.openxmlformats.org/markup-compatibility/2006" xmlns:p14="http://schemas.microsoft.com/office/powerpoint/2010/main">
          <mc:Choice Requires="p14">
            <p:contentPart p14:bwMode="auto" r:id="rId4">
              <p14:nvContentPartPr>
                <p14:cNvPr id="18" name="Ink 17">
                  <a:extLst>
                    <a:ext uri="{FF2B5EF4-FFF2-40B4-BE49-F238E27FC236}">
                      <a16:creationId xmlns:a16="http://schemas.microsoft.com/office/drawing/2014/main" id="{B5590C73-1D57-DCC1-40CF-920138D4DF58}"/>
                    </a:ext>
                  </a:extLst>
                </p14:cNvPr>
                <p14:cNvContentPartPr/>
                <p14:nvPr/>
              </p14:nvContentPartPr>
              <p14:xfrm>
                <a:off x="4413680" y="192360"/>
                <a:ext cx="294120" cy="137880"/>
              </p14:xfrm>
            </p:contentPart>
          </mc:Choice>
          <mc:Fallback xmlns="">
            <p:pic>
              <p:nvPicPr>
                <p:cNvPr id="18" name="Ink 17">
                  <a:extLst>
                    <a:ext uri="{FF2B5EF4-FFF2-40B4-BE49-F238E27FC236}">
                      <a16:creationId xmlns:a16="http://schemas.microsoft.com/office/drawing/2014/main" id="{B5590C73-1D57-DCC1-40CF-920138D4DF58}"/>
                    </a:ext>
                  </a:extLst>
                </p:cNvPr>
                <p:cNvPicPr/>
                <p:nvPr/>
              </p:nvPicPr>
              <p:blipFill>
                <a:blip r:embed="rId5"/>
                <a:stretch>
                  <a:fillRect/>
                </a:stretch>
              </p:blipFill>
              <p:spPr>
                <a:xfrm>
                  <a:off x="4407560" y="186240"/>
                  <a:ext cx="306360" cy="1501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9" name="Ink 18">
                  <a:extLst>
                    <a:ext uri="{FF2B5EF4-FFF2-40B4-BE49-F238E27FC236}">
                      <a16:creationId xmlns:a16="http://schemas.microsoft.com/office/drawing/2014/main" id="{197E7071-8B27-9F4F-AB42-F694379F02D2}"/>
                    </a:ext>
                  </a:extLst>
                </p14:cNvPr>
                <p14:cNvContentPartPr/>
                <p14:nvPr/>
              </p14:nvContentPartPr>
              <p14:xfrm>
                <a:off x="4578920" y="212880"/>
                <a:ext cx="112320" cy="1689480"/>
              </p14:xfrm>
            </p:contentPart>
          </mc:Choice>
          <mc:Fallback xmlns="">
            <p:pic>
              <p:nvPicPr>
                <p:cNvPr id="19" name="Ink 18">
                  <a:extLst>
                    <a:ext uri="{FF2B5EF4-FFF2-40B4-BE49-F238E27FC236}">
                      <a16:creationId xmlns:a16="http://schemas.microsoft.com/office/drawing/2014/main" id="{197E7071-8B27-9F4F-AB42-F694379F02D2}"/>
                    </a:ext>
                  </a:extLst>
                </p:cNvPr>
                <p:cNvPicPr/>
                <p:nvPr/>
              </p:nvPicPr>
              <p:blipFill>
                <a:blip r:embed="rId7"/>
                <a:stretch>
                  <a:fillRect/>
                </a:stretch>
              </p:blipFill>
              <p:spPr>
                <a:xfrm>
                  <a:off x="4572800" y="206760"/>
                  <a:ext cx="124560" cy="17017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7" name="Ink 26">
                  <a:extLst>
                    <a:ext uri="{FF2B5EF4-FFF2-40B4-BE49-F238E27FC236}">
                      <a16:creationId xmlns:a16="http://schemas.microsoft.com/office/drawing/2014/main" id="{57975A13-2689-551A-1597-5A342D2490AB}"/>
                    </a:ext>
                  </a:extLst>
                </p14:cNvPr>
                <p14:cNvContentPartPr/>
                <p14:nvPr/>
              </p14:nvContentPartPr>
              <p14:xfrm>
                <a:off x="4706720" y="112800"/>
                <a:ext cx="113400" cy="231840"/>
              </p14:xfrm>
            </p:contentPart>
          </mc:Choice>
          <mc:Fallback xmlns="">
            <p:pic>
              <p:nvPicPr>
                <p:cNvPr id="27" name="Ink 26">
                  <a:extLst>
                    <a:ext uri="{FF2B5EF4-FFF2-40B4-BE49-F238E27FC236}">
                      <a16:creationId xmlns:a16="http://schemas.microsoft.com/office/drawing/2014/main" id="{57975A13-2689-551A-1597-5A342D2490AB}"/>
                    </a:ext>
                  </a:extLst>
                </p:cNvPr>
                <p:cNvPicPr/>
                <p:nvPr/>
              </p:nvPicPr>
              <p:blipFill>
                <a:blip r:embed="rId9"/>
                <a:stretch>
                  <a:fillRect/>
                </a:stretch>
              </p:blipFill>
              <p:spPr>
                <a:xfrm>
                  <a:off x="4700600" y="106680"/>
                  <a:ext cx="125640" cy="2440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8" name="Ink 27">
                  <a:extLst>
                    <a:ext uri="{FF2B5EF4-FFF2-40B4-BE49-F238E27FC236}">
                      <a16:creationId xmlns:a16="http://schemas.microsoft.com/office/drawing/2014/main" id="{688CFD5A-CAB4-8CD4-AE89-05A0B25DB529}"/>
                    </a:ext>
                  </a:extLst>
                </p14:cNvPr>
                <p14:cNvContentPartPr/>
                <p14:nvPr/>
              </p14:nvContentPartPr>
              <p14:xfrm>
                <a:off x="4651640" y="195600"/>
                <a:ext cx="154440" cy="12600"/>
              </p14:xfrm>
            </p:contentPart>
          </mc:Choice>
          <mc:Fallback xmlns="">
            <p:pic>
              <p:nvPicPr>
                <p:cNvPr id="28" name="Ink 27">
                  <a:extLst>
                    <a:ext uri="{FF2B5EF4-FFF2-40B4-BE49-F238E27FC236}">
                      <a16:creationId xmlns:a16="http://schemas.microsoft.com/office/drawing/2014/main" id="{688CFD5A-CAB4-8CD4-AE89-05A0B25DB529}"/>
                    </a:ext>
                  </a:extLst>
                </p:cNvPr>
                <p:cNvPicPr/>
                <p:nvPr/>
              </p:nvPicPr>
              <p:blipFill>
                <a:blip r:embed="rId11"/>
                <a:stretch>
                  <a:fillRect/>
                </a:stretch>
              </p:blipFill>
              <p:spPr>
                <a:xfrm>
                  <a:off x="4645520" y="189480"/>
                  <a:ext cx="166680" cy="248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9" name="Ink 28">
                  <a:extLst>
                    <a:ext uri="{FF2B5EF4-FFF2-40B4-BE49-F238E27FC236}">
                      <a16:creationId xmlns:a16="http://schemas.microsoft.com/office/drawing/2014/main" id="{C2ABEF84-4C4B-BD47-D7D1-ADAF412C7B13}"/>
                    </a:ext>
                  </a:extLst>
                </p14:cNvPr>
                <p14:cNvContentPartPr/>
                <p14:nvPr/>
              </p14:nvContentPartPr>
              <p14:xfrm>
                <a:off x="4802480" y="107760"/>
                <a:ext cx="127080" cy="219600"/>
              </p14:xfrm>
            </p:contentPart>
          </mc:Choice>
          <mc:Fallback xmlns="">
            <p:pic>
              <p:nvPicPr>
                <p:cNvPr id="29" name="Ink 28">
                  <a:extLst>
                    <a:ext uri="{FF2B5EF4-FFF2-40B4-BE49-F238E27FC236}">
                      <a16:creationId xmlns:a16="http://schemas.microsoft.com/office/drawing/2014/main" id="{C2ABEF84-4C4B-BD47-D7D1-ADAF412C7B13}"/>
                    </a:ext>
                  </a:extLst>
                </p:cNvPr>
                <p:cNvPicPr/>
                <p:nvPr/>
              </p:nvPicPr>
              <p:blipFill>
                <a:blip r:embed="rId13"/>
                <a:stretch>
                  <a:fillRect/>
                </a:stretch>
              </p:blipFill>
              <p:spPr>
                <a:xfrm>
                  <a:off x="4796360" y="101640"/>
                  <a:ext cx="139320" cy="23184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30" name="Ink 29">
                  <a:extLst>
                    <a:ext uri="{FF2B5EF4-FFF2-40B4-BE49-F238E27FC236}">
                      <a16:creationId xmlns:a16="http://schemas.microsoft.com/office/drawing/2014/main" id="{48C63145-EC8A-C475-D1DB-2EF8D3076FA1}"/>
                    </a:ext>
                  </a:extLst>
                </p14:cNvPr>
                <p14:cNvContentPartPr/>
                <p14:nvPr/>
              </p14:nvContentPartPr>
              <p14:xfrm>
                <a:off x="4973840" y="126120"/>
                <a:ext cx="14400" cy="147600"/>
              </p14:xfrm>
            </p:contentPart>
          </mc:Choice>
          <mc:Fallback xmlns="">
            <p:pic>
              <p:nvPicPr>
                <p:cNvPr id="30" name="Ink 29">
                  <a:extLst>
                    <a:ext uri="{FF2B5EF4-FFF2-40B4-BE49-F238E27FC236}">
                      <a16:creationId xmlns:a16="http://schemas.microsoft.com/office/drawing/2014/main" id="{48C63145-EC8A-C475-D1DB-2EF8D3076FA1}"/>
                    </a:ext>
                  </a:extLst>
                </p:cNvPr>
                <p:cNvPicPr/>
                <p:nvPr/>
              </p:nvPicPr>
              <p:blipFill>
                <a:blip r:embed="rId15"/>
                <a:stretch>
                  <a:fillRect/>
                </a:stretch>
              </p:blipFill>
              <p:spPr>
                <a:xfrm>
                  <a:off x="4967720" y="120000"/>
                  <a:ext cx="26640" cy="15984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31" name="Ink 30">
                  <a:extLst>
                    <a:ext uri="{FF2B5EF4-FFF2-40B4-BE49-F238E27FC236}">
                      <a16:creationId xmlns:a16="http://schemas.microsoft.com/office/drawing/2014/main" id="{1142D48D-70B6-8707-30B3-F23EEC68A6E0}"/>
                    </a:ext>
                  </a:extLst>
                </p14:cNvPr>
                <p14:cNvContentPartPr/>
                <p14:nvPr/>
              </p14:nvContentPartPr>
              <p14:xfrm>
                <a:off x="4948640" y="205680"/>
                <a:ext cx="100800" cy="3240"/>
              </p14:xfrm>
            </p:contentPart>
          </mc:Choice>
          <mc:Fallback xmlns="">
            <p:pic>
              <p:nvPicPr>
                <p:cNvPr id="31" name="Ink 30">
                  <a:extLst>
                    <a:ext uri="{FF2B5EF4-FFF2-40B4-BE49-F238E27FC236}">
                      <a16:creationId xmlns:a16="http://schemas.microsoft.com/office/drawing/2014/main" id="{1142D48D-70B6-8707-30B3-F23EEC68A6E0}"/>
                    </a:ext>
                  </a:extLst>
                </p:cNvPr>
                <p:cNvPicPr/>
                <p:nvPr/>
              </p:nvPicPr>
              <p:blipFill>
                <a:blip r:embed="rId17"/>
                <a:stretch>
                  <a:fillRect/>
                </a:stretch>
              </p:blipFill>
              <p:spPr>
                <a:xfrm>
                  <a:off x="4942520" y="199560"/>
                  <a:ext cx="113040" cy="1548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32" name="Ink 31">
                  <a:extLst>
                    <a:ext uri="{FF2B5EF4-FFF2-40B4-BE49-F238E27FC236}">
                      <a16:creationId xmlns:a16="http://schemas.microsoft.com/office/drawing/2014/main" id="{C75B0233-6737-AC7F-1AD9-C8857ACD7ACB}"/>
                    </a:ext>
                  </a:extLst>
                </p14:cNvPr>
                <p14:cNvContentPartPr/>
                <p14:nvPr/>
              </p14:nvContentPartPr>
              <p14:xfrm>
                <a:off x="5021360" y="101640"/>
                <a:ext cx="143280" cy="210960"/>
              </p14:xfrm>
            </p:contentPart>
          </mc:Choice>
          <mc:Fallback xmlns="">
            <p:pic>
              <p:nvPicPr>
                <p:cNvPr id="32" name="Ink 31">
                  <a:extLst>
                    <a:ext uri="{FF2B5EF4-FFF2-40B4-BE49-F238E27FC236}">
                      <a16:creationId xmlns:a16="http://schemas.microsoft.com/office/drawing/2014/main" id="{C75B0233-6737-AC7F-1AD9-C8857ACD7ACB}"/>
                    </a:ext>
                  </a:extLst>
                </p:cNvPr>
                <p:cNvPicPr/>
                <p:nvPr/>
              </p:nvPicPr>
              <p:blipFill>
                <a:blip r:embed="rId19"/>
                <a:stretch>
                  <a:fillRect/>
                </a:stretch>
              </p:blipFill>
              <p:spPr>
                <a:xfrm>
                  <a:off x="5015240" y="95520"/>
                  <a:ext cx="155520" cy="2232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0">
            <p14:nvContentPartPr>
              <p14:cNvPr id="38" name="Ink 37">
                <a:extLst>
                  <a:ext uri="{FF2B5EF4-FFF2-40B4-BE49-F238E27FC236}">
                    <a16:creationId xmlns:a16="http://schemas.microsoft.com/office/drawing/2014/main" id="{CBA47262-E241-9550-1EF4-2C244498EC17}"/>
                  </a:ext>
                </a:extLst>
              </p14:cNvPr>
              <p14:cNvContentPartPr/>
              <p14:nvPr/>
            </p14:nvContentPartPr>
            <p14:xfrm>
              <a:off x="5360120" y="656760"/>
              <a:ext cx="1210320" cy="897480"/>
            </p14:xfrm>
          </p:contentPart>
        </mc:Choice>
        <mc:Fallback xmlns="">
          <p:pic>
            <p:nvPicPr>
              <p:cNvPr id="38" name="Ink 37">
                <a:extLst>
                  <a:ext uri="{FF2B5EF4-FFF2-40B4-BE49-F238E27FC236}">
                    <a16:creationId xmlns:a16="http://schemas.microsoft.com/office/drawing/2014/main" id="{CBA47262-E241-9550-1EF4-2C244498EC17}"/>
                  </a:ext>
                </a:extLst>
              </p:cNvPr>
              <p:cNvPicPr/>
              <p:nvPr/>
            </p:nvPicPr>
            <p:blipFill>
              <a:blip r:embed="rId21"/>
              <a:stretch>
                <a:fillRect/>
              </a:stretch>
            </p:blipFill>
            <p:spPr>
              <a:xfrm>
                <a:off x="5354000" y="650640"/>
                <a:ext cx="1222560" cy="90972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39" name="Ink 38">
                <a:extLst>
                  <a:ext uri="{FF2B5EF4-FFF2-40B4-BE49-F238E27FC236}">
                    <a16:creationId xmlns:a16="http://schemas.microsoft.com/office/drawing/2014/main" id="{C97F173D-E8AC-CF3E-F2BC-7AACEE64D407}"/>
                  </a:ext>
                </a:extLst>
              </p14:cNvPr>
              <p14:cNvContentPartPr/>
              <p14:nvPr/>
            </p14:nvContentPartPr>
            <p14:xfrm>
              <a:off x="5027120" y="1538760"/>
              <a:ext cx="8640" cy="9720"/>
            </p14:xfrm>
          </p:contentPart>
        </mc:Choice>
        <mc:Fallback xmlns="">
          <p:pic>
            <p:nvPicPr>
              <p:cNvPr id="39" name="Ink 38">
                <a:extLst>
                  <a:ext uri="{FF2B5EF4-FFF2-40B4-BE49-F238E27FC236}">
                    <a16:creationId xmlns:a16="http://schemas.microsoft.com/office/drawing/2014/main" id="{C97F173D-E8AC-CF3E-F2BC-7AACEE64D407}"/>
                  </a:ext>
                </a:extLst>
              </p:cNvPr>
              <p:cNvPicPr/>
              <p:nvPr/>
            </p:nvPicPr>
            <p:blipFill>
              <a:blip r:embed="rId23"/>
              <a:stretch>
                <a:fillRect/>
              </a:stretch>
            </p:blipFill>
            <p:spPr>
              <a:xfrm>
                <a:off x="5021000" y="1532640"/>
                <a:ext cx="20880" cy="2196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44" name="Ink 43">
                <a:extLst>
                  <a:ext uri="{FF2B5EF4-FFF2-40B4-BE49-F238E27FC236}">
                    <a16:creationId xmlns:a16="http://schemas.microsoft.com/office/drawing/2014/main" id="{00BD2053-F49B-8B30-9000-6C344F94FA38}"/>
                  </a:ext>
                </a:extLst>
              </p14:cNvPr>
              <p14:cNvContentPartPr/>
              <p14:nvPr/>
            </p14:nvContentPartPr>
            <p14:xfrm>
              <a:off x="5307200" y="423480"/>
              <a:ext cx="1176480" cy="834480"/>
            </p14:xfrm>
          </p:contentPart>
        </mc:Choice>
        <mc:Fallback xmlns="">
          <p:pic>
            <p:nvPicPr>
              <p:cNvPr id="44" name="Ink 43">
                <a:extLst>
                  <a:ext uri="{FF2B5EF4-FFF2-40B4-BE49-F238E27FC236}">
                    <a16:creationId xmlns:a16="http://schemas.microsoft.com/office/drawing/2014/main" id="{00BD2053-F49B-8B30-9000-6C344F94FA38}"/>
                  </a:ext>
                </a:extLst>
              </p:cNvPr>
              <p:cNvPicPr/>
              <p:nvPr/>
            </p:nvPicPr>
            <p:blipFill>
              <a:blip r:embed="rId25"/>
              <a:stretch>
                <a:fillRect/>
              </a:stretch>
            </p:blipFill>
            <p:spPr>
              <a:xfrm>
                <a:off x="5301080" y="417360"/>
                <a:ext cx="1188720" cy="84672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45" name="Ink 44">
                <a:extLst>
                  <a:ext uri="{FF2B5EF4-FFF2-40B4-BE49-F238E27FC236}">
                    <a16:creationId xmlns:a16="http://schemas.microsoft.com/office/drawing/2014/main" id="{B2269D5C-3D3D-C8C5-86D7-F7BCB46863F2}"/>
                  </a:ext>
                </a:extLst>
              </p14:cNvPr>
              <p14:cNvContentPartPr/>
              <p14:nvPr/>
            </p14:nvContentPartPr>
            <p14:xfrm>
              <a:off x="5920280" y="1061040"/>
              <a:ext cx="97560" cy="72000"/>
            </p14:xfrm>
          </p:contentPart>
        </mc:Choice>
        <mc:Fallback xmlns="">
          <p:pic>
            <p:nvPicPr>
              <p:cNvPr id="45" name="Ink 44">
                <a:extLst>
                  <a:ext uri="{FF2B5EF4-FFF2-40B4-BE49-F238E27FC236}">
                    <a16:creationId xmlns:a16="http://schemas.microsoft.com/office/drawing/2014/main" id="{B2269D5C-3D3D-C8C5-86D7-F7BCB46863F2}"/>
                  </a:ext>
                </a:extLst>
              </p:cNvPr>
              <p:cNvPicPr/>
              <p:nvPr/>
            </p:nvPicPr>
            <p:blipFill>
              <a:blip r:embed="rId27"/>
              <a:stretch>
                <a:fillRect/>
              </a:stretch>
            </p:blipFill>
            <p:spPr>
              <a:xfrm>
                <a:off x="5914160" y="1054920"/>
                <a:ext cx="109800" cy="8424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47" name="Ink 46">
                <a:extLst>
                  <a:ext uri="{FF2B5EF4-FFF2-40B4-BE49-F238E27FC236}">
                    <a16:creationId xmlns:a16="http://schemas.microsoft.com/office/drawing/2014/main" id="{7C405467-500E-88C2-D38E-204BDFE3CC29}"/>
                  </a:ext>
                </a:extLst>
              </p14:cNvPr>
              <p14:cNvContentPartPr/>
              <p14:nvPr/>
            </p14:nvContentPartPr>
            <p14:xfrm>
              <a:off x="5971040" y="1719120"/>
              <a:ext cx="45000" cy="107280"/>
            </p14:xfrm>
          </p:contentPart>
        </mc:Choice>
        <mc:Fallback xmlns="">
          <p:pic>
            <p:nvPicPr>
              <p:cNvPr id="47" name="Ink 46">
                <a:extLst>
                  <a:ext uri="{FF2B5EF4-FFF2-40B4-BE49-F238E27FC236}">
                    <a16:creationId xmlns:a16="http://schemas.microsoft.com/office/drawing/2014/main" id="{7C405467-500E-88C2-D38E-204BDFE3CC29}"/>
                  </a:ext>
                </a:extLst>
              </p:cNvPr>
              <p:cNvPicPr/>
              <p:nvPr/>
            </p:nvPicPr>
            <p:blipFill>
              <a:blip r:embed="rId29"/>
              <a:stretch>
                <a:fillRect/>
              </a:stretch>
            </p:blipFill>
            <p:spPr>
              <a:xfrm>
                <a:off x="5964920" y="1713000"/>
                <a:ext cx="57240" cy="11952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48" name="Ink 47">
                <a:extLst>
                  <a:ext uri="{FF2B5EF4-FFF2-40B4-BE49-F238E27FC236}">
                    <a16:creationId xmlns:a16="http://schemas.microsoft.com/office/drawing/2014/main" id="{F96A1935-29B7-57A0-DC2D-8AA3B81AF3F0}"/>
                  </a:ext>
                </a:extLst>
              </p14:cNvPr>
              <p14:cNvContentPartPr/>
              <p14:nvPr/>
            </p14:nvContentPartPr>
            <p14:xfrm>
              <a:off x="5886080" y="786000"/>
              <a:ext cx="94320" cy="54720"/>
            </p14:xfrm>
          </p:contentPart>
        </mc:Choice>
        <mc:Fallback xmlns="">
          <p:pic>
            <p:nvPicPr>
              <p:cNvPr id="48" name="Ink 47">
                <a:extLst>
                  <a:ext uri="{FF2B5EF4-FFF2-40B4-BE49-F238E27FC236}">
                    <a16:creationId xmlns:a16="http://schemas.microsoft.com/office/drawing/2014/main" id="{F96A1935-29B7-57A0-DC2D-8AA3B81AF3F0}"/>
                  </a:ext>
                </a:extLst>
              </p:cNvPr>
              <p:cNvPicPr/>
              <p:nvPr/>
            </p:nvPicPr>
            <p:blipFill>
              <a:blip r:embed="rId31"/>
              <a:stretch>
                <a:fillRect/>
              </a:stretch>
            </p:blipFill>
            <p:spPr>
              <a:xfrm>
                <a:off x="5879960" y="779880"/>
                <a:ext cx="106560" cy="6696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59" name="Ink 58">
                <a:extLst>
                  <a:ext uri="{FF2B5EF4-FFF2-40B4-BE49-F238E27FC236}">
                    <a16:creationId xmlns:a16="http://schemas.microsoft.com/office/drawing/2014/main" id="{141901DD-7254-A2FE-BE6C-3CFCE996E0E7}"/>
                  </a:ext>
                </a:extLst>
              </p14:cNvPr>
              <p14:cNvContentPartPr/>
              <p14:nvPr/>
            </p14:nvContentPartPr>
            <p14:xfrm>
              <a:off x="6370640" y="748920"/>
              <a:ext cx="136800" cy="58680"/>
            </p14:xfrm>
          </p:contentPart>
        </mc:Choice>
        <mc:Fallback xmlns="">
          <p:pic>
            <p:nvPicPr>
              <p:cNvPr id="59" name="Ink 58">
                <a:extLst>
                  <a:ext uri="{FF2B5EF4-FFF2-40B4-BE49-F238E27FC236}">
                    <a16:creationId xmlns:a16="http://schemas.microsoft.com/office/drawing/2014/main" id="{141901DD-7254-A2FE-BE6C-3CFCE996E0E7}"/>
                  </a:ext>
                </a:extLst>
              </p:cNvPr>
              <p:cNvPicPr/>
              <p:nvPr/>
            </p:nvPicPr>
            <p:blipFill>
              <a:blip r:embed="rId33"/>
              <a:stretch>
                <a:fillRect/>
              </a:stretch>
            </p:blipFill>
            <p:spPr>
              <a:xfrm>
                <a:off x="6364520" y="742800"/>
                <a:ext cx="149040" cy="70920"/>
              </a:xfrm>
              <a:prstGeom prst="rect">
                <a:avLst/>
              </a:prstGeom>
            </p:spPr>
          </p:pic>
        </mc:Fallback>
      </mc:AlternateContent>
      <p:grpSp>
        <p:nvGrpSpPr>
          <p:cNvPr id="73" name="Group 72">
            <a:extLst>
              <a:ext uri="{FF2B5EF4-FFF2-40B4-BE49-F238E27FC236}">
                <a16:creationId xmlns:a16="http://schemas.microsoft.com/office/drawing/2014/main" id="{5678AE2F-BA04-FB1B-294B-E98345AD7F70}"/>
              </a:ext>
            </a:extLst>
          </p:cNvPr>
          <p:cNvGrpSpPr/>
          <p:nvPr/>
        </p:nvGrpSpPr>
        <p:grpSpPr>
          <a:xfrm>
            <a:off x="4438880" y="1657920"/>
            <a:ext cx="2711880" cy="500400"/>
            <a:chOff x="4438880" y="1657920"/>
            <a:chExt cx="2711880" cy="500400"/>
          </a:xfrm>
        </p:grpSpPr>
        <mc:AlternateContent xmlns:mc="http://schemas.openxmlformats.org/markup-compatibility/2006" xmlns:p14="http://schemas.microsoft.com/office/powerpoint/2010/main">
          <mc:Choice Requires="p14">
            <p:contentPart p14:bwMode="auto" r:id="rId34">
              <p14:nvContentPartPr>
                <p14:cNvPr id="53" name="Ink 52">
                  <a:extLst>
                    <a:ext uri="{FF2B5EF4-FFF2-40B4-BE49-F238E27FC236}">
                      <a16:creationId xmlns:a16="http://schemas.microsoft.com/office/drawing/2014/main" id="{15CFF3C3-C2C9-FC1D-4C3D-8A188750789B}"/>
                    </a:ext>
                  </a:extLst>
                </p14:cNvPr>
                <p14:cNvContentPartPr/>
                <p14:nvPr/>
              </p14:nvContentPartPr>
              <p14:xfrm>
                <a:off x="5979320" y="1884720"/>
                <a:ext cx="36000" cy="189360"/>
              </p14:xfrm>
            </p:contentPart>
          </mc:Choice>
          <mc:Fallback xmlns="">
            <p:pic>
              <p:nvPicPr>
                <p:cNvPr id="53" name="Ink 52">
                  <a:extLst>
                    <a:ext uri="{FF2B5EF4-FFF2-40B4-BE49-F238E27FC236}">
                      <a16:creationId xmlns:a16="http://schemas.microsoft.com/office/drawing/2014/main" id="{15CFF3C3-C2C9-FC1D-4C3D-8A188750789B}"/>
                    </a:ext>
                  </a:extLst>
                </p:cNvPr>
                <p:cNvPicPr/>
                <p:nvPr/>
              </p:nvPicPr>
              <p:blipFill>
                <a:blip r:embed="rId35"/>
                <a:stretch>
                  <a:fillRect/>
                </a:stretch>
              </p:blipFill>
              <p:spPr>
                <a:xfrm>
                  <a:off x="5973200" y="1878600"/>
                  <a:ext cx="48240" cy="20160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54" name="Ink 53">
                  <a:extLst>
                    <a:ext uri="{FF2B5EF4-FFF2-40B4-BE49-F238E27FC236}">
                      <a16:creationId xmlns:a16="http://schemas.microsoft.com/office/drawing/2014/main" id="{DE4CA9B9-F9BD-A16C-724F-C49B8C639F8E}"/>
                    </a:ext>
                  </a:extLst>
                </p14:cNvPr>
                <p14:cNvContentPartPr/>
                <p14:nvPr/>
              </p14:nvContentPartPr>
              <p14:xfrm>
                <a:off x="5945480" y="1965360"/>
                <a:ext cx="126360" cy="15480"/>
              </p14:xfrm>
            </p:contentPart>
          </mc:Choice>
          <mc:Fallback xmlns="">
            <p:pic>
              <p:nvPicPr>
                <p:cNvPr id="54" name="Ink 53">
                  <a:extLst>
                    <a:ext uri="{FF2B5EF4-FFF2-40B4-BE49-F238E27FC236}">
                      <a16:creationId xmlns:a16="http://schemas.microsoft.com/office/drawing/2014/main" id="{DE4CA9B9-F9BD-A16C-724F-C49B8C639F8E}"/>
                    </a:ext>
                  </a:extLst>
                </p:cNvPr>
                <p:cNvPicPr/>
                <p:nvPr/>
              </p:nvPicPr>
              <p:blipFill>
                <a:blip r:embed="rId37"/>
                <a:stretch>
                  <a:fillRect/>
                </a:stretch>
              </p:blipFill>
              <p:spPr>
                <a:xfrm>
                  <a:off x="5939360" y="1959240"/>
                  <a:ext cx="138600" cy="2772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56" name="Ink 55">
                  <a:extLst>
                    <a:ext uri="{FF2B5EF4-FFF2-40B4-BE49-F238E27FC236}">
                      <a16:creationId xmlns:a16="http://schemas.microsoft.com/office/drawing/2014/main" id="{1C393C4B-1340-40CB-5039-ECC211D601EB}"/>
                    </a:ext>
                  </a:extLst>
                </p14:cNvPr>
                <p14:cNvContentPartPr/>
                <p14:nvPr/>
              </p14:nvContentPartPr>
              <p14:xfrm>
                <a:off x="6067160" y="2003880"/>
                <a:ext cx="88920" cy="132120"/>
              </p14:xfrm>
            </p:contentPart>
          </mc:Choice>
          <mc:Fallback xmlns="">
            <p:pic>
              <p:nvPicPr>
                <p:cNvPr id="56" name="Ink 55">
                  <a:extLst>
                    <a:ext uri="{FF2B5EF4-FFF2-40B4-BE49-F238E27FC236}">
                      <a16:creationId xmlns:a16="http://schemas.microsoft.com/office/drawing/2014/main" id="{1C393C4B-1340-40CB-5039-ECC211D601EB}"/>
                    </a:ext>
                  </a:extLst>
                </p:cNvPr>
                <p:cNvPicPr/>
                <p:nvPr/>
              </p:nvPicPr>
              <p:blipFill>
                <a:blip r:embed="rId39"/>
                <a:stretch>
                  <a:fillRect/>
                </a:stretch>
              </p:blipFill>
              <p:spPr>
                <a:xfrm>
                  <a:off x="6061040" y="1997760"/>
                  <a:ext cx="101160" cy="14436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57" name="Ink 56">
                  <a:extLst>
                    <a:ext uri="{FF2B5EF4-FFF2-40B4-BE49-F238E27FC236}">
                      <a16:creationId xmlns:a16="http://schemas.microsoft.com/office/drawing/2014/main" id="{2C84420B-DCA9-FA22-BAF9-13922742039F}"/>
                    </a:ext>
                  </a:extLst>
                </p14:cNvPr>
                <p14:cNvContentPartPr/>
                <p14:nvPr/>
              </p14:nvContentPartPr>
              <p14:xfrm>
                <a:off x="6113600" y="2097840"/>
                <a:ext cx="95760" cy="60480"/>
              </p14:xfrm>
            </p:contentPart>
          </mc:Choice>
          <mc:Fallback xmlns="">
            <p:pic>
              <p:nvPicPr>
                <p:cNvPr id="57" name="Ink 56">
                  <a:extLst>
                    <a:ext uri="{FF2B5EF4-FFF2-40B4-BE49-F238E27FC236}">
                      <a16:creationId xmlns:a16="http://schemas.microsoft.com/office/drawing/2014/main" id="{2C84420B-DCA9-FA22-BAF9-13922742039F}"/>
                    </a:ext>
                  </a:extLst>
                </p:cNvPr>
                <p:cNvPicPr/>
                <p:nvPr/>
              </p:nvPicPr>
              <p:blipFill>
                <a:blip r:embed="rId41"/>
                <a:stretch>
                  <a:fillRect/>
                </a:stretch>
              </p:blipFill>
              <p:spPr>
                <a:xfrm>
                  <a:off x="6107480" y="2091720"/>
                  <a:ext cx="108000" cy="7272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60" name="Ink 59">
                  <a:extLst>
                    <a:ext uri="{FF2B5EF4-FFF2-40B4-BE49-F238E27FC236}">
                      <a16:creationId xmlns:a16="http://schemas.microsoft.com/office/drawing/2014/main" id="{E798C8F1-79E1-98AB-97AC-375B1C65D19F}"/>
                    </a:ext>
                  </a:extLst>
                </p14:cNvPr>
                <p14:cNvContentPartPr/>
                <p14:nvPr/>
              </p14:nvContentPartPr>
              <p14:xfrm>
                <a:off x="4438880" y="1770960"/>
                <a:ext cx="2445480" cy="45360"/>
              </p14:xfrm>
            </p:contentPart>
          </mc:Choice>
          <mc:Fallback xmlns="">
            <p:pic>
              <p:nvPicPr>
                <p:cNvPr id="60" name="Ink 59">
                  <a:extLst>
                    <a:ext uri="{FF2B5EF4-FFF2-40B4-BE49-F238E27FC236}">
                      <a16:creationId xmlns:a16="http://schemas.microsoft.com/office/drawing/2014/main" id="{E798C8F1-79E1-98AB-97AC-375B1C65D19F}"/>
                    </a:ext>
                  </a:extLst>
                </p:cNvPr>
                <p:cNvPicPr/>
                <p:nvPr/>
              </p:nvPicPr>
              <p:blipFill>
                <a:blip r:embed="rId43"/>
                <a:stretch>
                  <a:fillRect/>
                </a:stretch>
              </p:blipFill>
              <p:spPr>
                <a:xfrm>
                  <a:off x="4432760" y="1764840"/>
                  <a:ext cx="2457720" cy="5760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61" name="Ink 60">
                  <a:extLst>
                    <a:ext uri="{FF2B5EF4-FFF2-40B4-BE49-F238E27FC236}">
                      <a16:creationId xmlns:a16="http://schemas.microsoft.com/office/drawing/2014/main" id="{1131A4D3-0460-9CF9-204C-C3A141F840B9}"/>
                    </a:ext>
                  </a:extLst>
                </p14:cNvPr>
                <p14:cNvContentPartPr/>
                <p14:nvPr/>
              </p14:nvContentPartPr>
              <p14:xfrm>
                <a:off x="6659720" y="1689600"/>
                <a:ext cx="252360" cy="126720"/>
              </p14:xfrm>
            </p:contentPart>
          </mc:Choice>
          <mc:Fallback xmlns="">
            <p:pic>
              <p:nvPicPr>
                <p:cNvPr id="61" name="Ink 60">
                  <a:extLst>
                    <a:ext uri="{FF2B5EF4-FFF2-40B4-BE49-F238E27FC236}">
                      <a16:creationId xmlns:a16="http://schemas.microsoft.com/office/drawing/2014/main" id="{1131A4D3-0460-9CF9-204C-C3A141F840B9}"/>
                    </a:ext>
                  </a:extLst>
                </p:cNvPr>
                <p:cNvPicPr/>
                <p:nvPr/>
              </p:nvPicPr>
              <p:blipFill>
                <a:blip r:embed="rId45"/>
                <a:stretch>
                  <a:fillRect/>
                </a:stretch>
              </p:blipFill>
              <p:spPr>
                <a:xfrm>
                  <a:off x="6653600" y="1683480"/>
                  <a:ext cx="264600" cy="13896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62" name="Ink 61">
                  <a:extLst>
                    <a:ext uri="{FF2B5EF4-FFF2-40B4-BE49-F238E27FC236}">
                      <a16:creationId xmlns:a16="http://schemas.microsoft.com/office/drawing/2014/main" id="{84010186-2DF1-074A-269A-E62D6902AE4D}"/>
                    </a:ext>
                  </a:extLst>
                </p14:cNvPr>
                <p14:cNvContentPartPr/>
                <p14:nvPr/>
              </p14:nvContentPartPr>
              <p14:xfrm>
                <a:off x="6710120" y="1809840"/>
                <a:ext cx="196560" cy="131760"/>
              </p14:xfrm>
            </p:contentPart>
          </mc:Choice>
          <mc:Fallback xmlns="">
            <p:pic>
              <p:nvPicPr>
                <p:cNvPr id="62" name="Ink 61">
                  <a:extLst>
                    <a:ext uri="{FF2B5EF4-FFF2-40B4-BE49-F238E27FC236}">
                      <a16:creationId xmlns:a16="http://schemas.microsoft.com/office/drawing/2014/main" id="{84010186-2DF1-074A-269A-E62D6902AE4D}"/>
                    </a:ext>
                  </a:extLst>
                </p:cNvPr>
                <p:cNvPicPr/>
                <p:nvPr/>
              </p:nvPicPr>
              <p:blipFill>
                <a:blip r:embed="rId47"/>
                <a:stretch>
                  <a:fillRect/>
                </a:stretch>
              </p:blipFill>
              <p:spPr>
                <a:xfrm>
                  <a:off x="6704000" y="1803720"/>
                  <a:ext cx="20880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63" name="Ink 62">
                  <a:extLst>
                    <a:ext uri="{FF2B5EF4-FFF2-40B4-BE49-F238E27FC236}">
                      <a16:creationId xmlns:a16="http://schemas.microsoft.com/office/drawing/2014/main" id="{FC87AB10-4DAF-CD03-7579-40569881B93D}"/>
                    </a:ext>
                  </a:extLst>
                </p14:cNvPr>
                <p14:cNvContentPartPr/>
                <p14:nvPr/>
              </p14:nvContentPartPr>
              <p14:xfrm>
                <a:off x="7038080" y="1657920"/>
                <a:ext cx="36360" cy="206280"/>
              </p14:xfrm>
            </p:contentPart>
          </mc:Choice>
          <mc:Fallback xmlns="">
            <p:pic>
              <p:nvPicPr>
                <p:cNvPr id="63" name="Ink 62">
                  <a:extLst>
                    <a:ext uri="{FF2B5EF4-FFF2-40B4-BE49-F238E27FC236}">
                      <a16:creationId xmlns:a16="http://schemas.microsoft.com/office/drawing/2014/main" id="{FC87AB10-4DAF-CD03-7579-40569881B93D}"/>
                    </a:ext>
                  </a:extLst>
                </p:cNvPr>
                <p:cNvPicPr/>
                <p:nvPr/>
              </p:nvPicPr>
              <p:blipFill>
                <a:blip r:embed="rId49"/>
                <a:stretch>
                  <a:fillRect/>
                </a:stretch>
              </p:blipFill>
              <p:spPr>
                <a:xfrm>
                  <a:off x="7031960" y="1651800"/>
                  <a:ext cx="48600" cy="21852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64" name="Ink 63">
                  <a:extLst>
                    <a:ext uri="{FF2B5EF4-FFF2-40B4-BE49-F238E27FC236}">
                      <a16:creationId xmlns:a16="http://schemas.microsoft.com/office/drawing/2014/main" id="{9E54509B-7DBE-36BB-2602-D2FC8A3AC738}"/>
                    </a:ext>
                  </a:extLst>
                </p14:cNvPr>
                <p14:cNvContentPartPr/>
                <p14:nvPr/>
              </p14:nvContentPartPr>
              <p14:xfrm>
                <a:off x="6990200" y="1741440"/>
                <a:ext cx="160560" cy="11520"/>
              </p14:xfrm>
            </p:contentPart>
          </mc:Choice>
          <mc:Fallback xmlns="">
            <p:pic>
              <p:nvPicPr>
                <p:cNvPr id="64" name="Ink 63">
                  <a:extLst>
                    <a:ext uri="{FF2B5EF4-FFF2-40B4-BE49-F238E27FC236}">
                      <a16:creationId xmlns:a16="http://schemas.microsoft.com/office/drawing/2014/main" id="{9E54509B-7DBE-36BB-2602-D2FC8A3AC738}"/>
                    </a:ext>
                  </a:extLst>
                </p:cNvPr>
                <p:cNvPicPr/>
                <p:nvPr/>
              </p:nvPicPr>
              <p:blipFill>
                <a:blip r:embed="rId51"/>
                <a:stretch>
                  <a:fillRect/>
                </a:stretch>
              </p:blipFill>
              <p:spPr>
                <a:xfrm>
                  <a:off x="6984080" y="1735320"/>
                  <a:ext cx="172800" cy="2376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66" name="Ink 65">
                  <a:extLst>
                    <a:ext uri="{FF2B5EF4-FFF2-40B4-BE49-F238E27FC236}">
                      <a16:creationId xmlns:a16="http://schemas.microsoft.com/office/drawing/2014/main" id="{E8F08E98-88E8-416C-4B83-2681C17C63E4}"/>
                    </a:ext>
                  </a:extLst>
                </p14:cNvPr>
                <p14:cNvContentPartPr/>
                <p14:nvPr/>
              </p14:nvContentPartPr>
              <p14:xfrm>
                <a:off x="6541280" y="1711920"/>
                <a:ext cx="27000" cy="155160"/>
              </p14:xfrm>
            </p:contentPart>
          </mc:Choice>
          <mc:Fallback xmlns="">
            <p:pic>
              <p:nvPicPr>
                <p:cNvPr id="66" name="Ink 65">
                  <a:extLst>
                    <a:ext uri="{FF2B5EF4-FFF2-40B4-BE49-F238E27FC236}">
                      <a16:creationId xmlns:a16="http://schemas.microsoft.com/office/drawing/2014/main" id="{E8F08E98-88E8-416C-4B83-2681C17C63E4}"/>
                    </a:ext>
                  </a:extLst>
                </p:cNvPr>
                <p:cNvPicPr/>
                <p:nvPr/>
              </p:nvPicPr>
              <p:blipFill>
                <a:blip r:embed="rId53"/>
                <a:stretch>
                  <a:fillRect/>
                </a:stretch>
              </p:blipFill>
              <p:spPr>
                <a:xfrm>
                  <a:off x="6535160" y="1705800"/>
                  <a:ext cx="39240" cy="16740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67" name="Ink 66">
                  <a:extLst>
                    <a:ext uri="{FF2B5EF4-FFF2-40B4-BE49-F238E27FC236}">
                      <a16:creationId xmlns:a16="http://schemas.microsoft.com/office/drawing/2014/main" id="{EE61C5EE-1EBA-9CF3-4947-7FD122B83FE3}"/>
                    </a:ext>
                  </a:extLst>
                </p14:cNvPr>
                <p14:cNvContentPartPr/>
                <p14:nvPr/>
              </p14:nvContentPartPr>
              <p14:xfrm>
                <a:off x="6479720" y="1885080"/>
                <a:ext cx="20880" cy="199080"/>
              </p14:xfrm>
            </p:contentPart>
          </mc:Choice>
          <mc:Fallback xmlns="">
            <p:pic>
              <p:nvPicPr>
                <p:cNvPr id="67" name="Ink 66">
                  <a:extLst>
                    <a:ext uri="{FF2B5EF4-FFF2-40B4-BE49-F238E27FC236}">
                      <a16:creationId xmlns:a16="http://schemas.microsoft.com/office/drawing/2014/main" id="{EE61C5EE-1EBA-9CF3-4947-7FD122B83FE3}"/>
                    </a:ext>
                  </a:extLst>
                </p:cNvPr>
                <p:cNvPicPr/>
                <p:nvPr/>
              </p:nvPicPr>
              <p:blipFill>
                <a:blip r:embed="rId55"/>
                <a:stretch>
                  <a:fillRect/>
                </a:stretch>
              </p:blipFill>
              <p:spPr>
                <a:xfrm>
                  <a:off x="6473600" y="1878960"/>
                  <a:ext cx="33120" cy="21132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68" name="Ink 67">
                  <a:extLst>
                    <a:ext uri="{FF2B5EF4-FFF2-40B4-BE49-F238E27FC236}">
                      <a16:creationId xmlns:a16="http://schemas.microsoft.com/office/drawing/2014/main" id="{B6CFFDA4-E56E-E953-8139-8D1C0599C64A}"/>
                    </a:ext>
                  </a:extLst>
                </p14:cNvPr>
                <p14:cNvContentPartPr/>
                <p14:nvPr/>
              </p14:nvContentPartPr>
              <p14:xfrm>
                <a:off x="6444080" y="1963560"/>
                <a:ext cx="120960" cy="27000"/>
              </p14:xfrm>
            </p:contentPart>
          </mc:Choice>
          <mc:Fallback xmlns="">
            <p:pic>
              <p:nvPicPr>
                <p:cNvPr id="68" name="Ink 67">
                  <a:extLst>
                    <a:ext uri="{FF2B5EF4-FFF2-40B4-BE49-F238E27FC236}">
                      <a16:creationId xmlns:a16="http://schemas.microsoft.com/office/drawing/2014/main" id="{B6CFFDA4-E56E-E953-8139-8D1C0599C64A}"/>
                    </a:ext>
                  </a:extLst>
                </p:cNvPr>
                <p:cNvPicPr/>
                <p:nvPr/>
              </p:nvPicPr>
              <p:blipFill>
                <a:blip r:embed="rId57"/>
                <a:stretch>
                  <a:fillRect/>
                </a:stretch>
              </p:blipFill>
              <p:spPr>
                <a:xfrm>
                  <a:off x="6437960" y="1957440"/>
                  <a:ext cx="133200" cy="3924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70" name="Ink 69">
                  <a:extLst>
                    <a:ext uri="{FF2B5EF4-FFF2-40B4-BE49-F238E27FC236}">
                      <a16:creationId xmlns:a16="http://schemas.microsoft.com/office/drawing/2014/main" id="{D08479BF-0101-B15C-6D0B-5FE515E79F21}"/>
                    </a:ext>
                  </a:extLst>
                </p14:cNvPr>
                <p14:cNvContentPartPr/>
                <p14:nvPr/>
              </p14:nvContentPartPr>
              <p14:xfrm>
                <a:off x="6564680" y="2004240"/>
                <a:ext cx="77040" cy="104400"/>
              </p14:xfrm>
            </p:contentPart>
          </mc:Choice>
          <mc:Fallback xmlns="">
            <p:pic>
              <p:nvPicPr>
                <p:cNvPr id="70" name="Ink 69">
                  <a:extLst>
                    <a:ext uri="{FF2B5EF4-FFF2-40B4-BE49-F238E27FC236}">
                      <a16:creationId xmlns:a16="http://schemas.microsoft.com/office/drawing/2014/main" id="{D08479BF-0101-B15C-6D0B-5FE515E79F21}"/>
                    </a:ext>
                  </a:extLst>
                </p:cNvPr>
                <p:cNvPicPr/>
                <p:nvPr/>
              </p:nvPicPr>
              <p:blipFill>
                <a:blip r:embed="rId59"/>
                <a:stretch>
                  <a:fillRect/>
                </a:stretch>
              </p:blipFill>
              <p:spPr>
                <a:xfrm>
                  <a:off x="6558560" y="1998120"/>
                  <a:ext cx="89280" cy="11664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72" name="Ink 71">
                  <a:extLst>
                    <a:ext uri="{FF2B5EF4-FFF2-40B4-BE49-F238E27FC236}">
                      <a16:creationId xmlns:a16="http://schemas.microsoft.com/office/drawing/2014/main" id="{F1B59380-00D4-E71A-9F16-98ADC9A5927F}"/>
                    </a:ext>
                  </a:extLst>
                </p14:cNvPr>
                <p14:cNvContentPartPr/>
                <p14:nvPr/>
              </p14:nvContentPartPr>
              <p14:xfrm>
                <a:off x="6657200" y="2064360"/>
                <a:ext cx="9720" cy="57240"/>
              </p14:xfrm>
            </p:contentPart>
          </mc:Choice>
          <mc:Fallback xmlns="">
            <p:pic>
              <p:nvPicPr>
                <p:cNvPr id="72" name="Ink 71">
                  <a:extLst>
                    <a:ext uri="{FF2B5EF4-FFF2-40B4-BE49-F238E27FC236}">
                      <a16:creationId xmlns:a16="http://schemas.microsoft.com/office/drawing/2014/main" id="{F1B59380-00D4-E71A-9F16-98ADC9A5927F}"/>
                    </a:ext>
                  </a:extLst>
                </p:cNvPr>
                <p:cNvPicPr/>
                <p:nvPr/>
              </p:nvPicPr>
              <p:blipFill>
                <a:blip r:embed="rId61"/>
                <a:stretch>
                  <a:fillRect/>
                </a:stretch>
              </p:blipFill>
              <p:spPr>
                <a:xfrm>
                  <a:off x="6651080" y="2058240"/>
                  <a:ext cx="21960" cy="69480"/>
                </a:xfrm>
                <a:prstGeom prst="rect">
                  <a:avLst/>
                </a:prstGeom>
              </p:spPr>
            </p:pic>
          </mc:Fallback>
        </mc:AlternateContent>
      </p:grpSp>
      <p:grpSp>
        <p:nvGrpSpPr>
          <p:cNvPr id="79" name="Group 78">
            <a:extLst>
              <a:ext uri="{FF2B5EF4-FFF2-40B4-BE49-F238E27FC236}">
                <a16:creationId xmlns:a16="http://schemas.microsoft.com/office/drawing/2014/main" id="{64BF97F1-16C0-5712-287F-1DDA89EA7C35}"/>
              </a:ext>
            </a:extLst>
          </p:cNvPr>
          <p:cNvGrpSpPr/>
          <p:nvPr/>
        </p:nvGrpSpPr>
        <p:grpSpPr>
          <a:xfrm>
            <a:off x="5102000" y="847200"/>
            <a:ext cx="411840" cy="430200"/>
            <a:chOff x="5102000" y="847200"/>
            <a:chExt cx="411840" cy="430200"/>
          </a:xfrm>
        </p:grpSpPr>
        <mc:AlternateContent xmlns:mc="http://schemas.openxmlformats.org/markup-compatibility/2006" xmlns:p14="http://schemas.microsoft.com/office/powerpoint/2010/main">
          <mc:Choice Requires="p14">
            <p:contentPart p14:bwMode="auto" r:id="rId62">
              <p14:nvContentPartPr>
                <p14:cNvPr id="40" name="Ink 39">
                  <a:extLst>
                    <a:ext uri="{FF2B5EF4-FFF2-40B4-BE49-F238E27FC236}">
                      <a16:creationId xmlns:a16="http://schemas.microsoft.com/office/drawing/2014/main" id="{713AE200-9A80-B00F-6F63-EE5E891AA23D}"/>
                    </a:ext>
                  </a:extLst>
                </p14:cNvPr>
                <p14:cNvContentPartPr/>
                <p14:nvPr/>
              </p14:nvContentPartPr>
              <p14:xfrm>
                <a:off x="5296040" y="1262640"/>
                <a:ext cx="360" cy="360"/>
              </p14:xfrm>
            </p:contentPart>
          </mc:Choice>
          <mc:Fallback xmlns="">
            <p:pic>
              <p:nvPicPr>
                <p:cNvPr id="40" name="Ink 39">
                  <a:extLst>
                    <a:ext uri="{FF2B5EF4-FFF2-40B4-BE49-F238E27FC236}">
                      <a16:creationId xmlns:a16="http://schemas.microsoft.com/office/drawing/2014/main" id="{713AE200-9A80-B00F-6F63-EE5E891AA23D}"/>
                    </a:ext>
                  </a:extLst>
                </p:cNvPr>
                <p:cNvPicPr/>
                <p:nvPr/>
              </p:nvPicPr>
              <p:blipFill>
                <a:blip r:embed="rId63"/>
                <a:stretch>
                  <a:fillRect/>
                </a:stretch>
              </p:blipFill>
              <p:spPr>
                <a:xfrm>
                  <a:off x="5289920" y="125652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41" name="Ink 40">
                  <a:extLst>
                    <a:ext uri="{FF2B5EF4-FFF2-40B4-BE49-F238E27FC236}">
                      <a16:creationId xmlns:a16="http://schemas.microsoft.com/office/drawing/2014/main" id="{8E9B5FD2-D2AE-C1D7-9EEE-24C60BB784C6}"/>
                    </a:ext>
                  </a:extLst>
                </p14:cNvPr>
                <p14:cNvContentPartPr/>
                <p14:nvPr/>
              </p14:nvContentPartPr>
              <p14:xfrm>
                <a:off x="5296040" y="1262640"/>
                <a:ext cx="3240" cy="14760"/>
              </p14:xfrm>
            </p:contentPart>
          </mc:Choice>
          <mc:Fallback xmlns="">
            <p:pic>
              <p:nvPicPr>
                <p:cNvPr id="41" name="Ink 40">
                  <a:extLst>
                    <a:ext uri="{FF2B5EF4-FFF2-40B4-BE49-F238E27FC236}">
                      <a16:creationId xmlns:a16="http://schemas.microsoft.com/office/drawing/2014/main" id="{8E9B5FD2-D2AE-C1D7-9EEE-24C60BB784C6}"/>
                    </a:ext>
                  </a:extLst>
                </p:cNvPr>
                <p:cNvPicPr/>
                <p:nvPr/>
              </p:nvPicPr>
              <p:blipFill>
                <a:blip r:embed="rId65"/>
                <a:stretch>
                  <a:fillRect/>
                </a:stretch>
              </p:blipFill>
              <p:spPr>
                <a:xfrm>
                  <a:off x="5289920" y="1256520"/>
                  <a:ext cx="15480" cy="2700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42" name="Ink 41">
                  <a:extLst>
                    <a:ext uri="{FF2B5EF4-FFF2-40B4-BE49-F238E27FC236}">
                      <a16:creationId xmlns:a16="http://schemas.microsoft.com/office/drawing/2014/main" id="{C769BD49-AB4E-8FF5-D62A-CAC53D52FE30}"/>
                    </a:ext>
                  </a:extLst>
                </p14:cNvPr>
                <p14:cNvContentPartPr/>
                <p14:nvPr/>
              </p14:nvContentPartPr>
              <p14:xfrm>
                <a:off x="5297840" y="1209720"/>
                <a:ext cx="18000" cy="42120"/>
              </p14:xfrm>
            </p:contentPart>
          </mc:Choice>
          <mc:Fallback xmlns="">
            <p:pic>
              <p:nvPicPr>
                <p:cNvPr id="42" name="Ink 41">
                  <a:extLst>
                    <a:ext uri="{FF2B5EF4-FFF2-40B4-BE49-F238E27FC236}">
                      <a16:creationId xmlns:a16="http://schemas.microsoft.com/office/drawing/2014/main" id="{C769BD49-AB4E-8FF5-D62A-CAC53D52FE30}"/>
                    </a:ext>
                  </a:extLst>
                </p:cNvPr>
                <p:cNvPicPr/>
                <p:nvPr/>
              </p:nvPicPr>
              <p:blipFill>
                <a:blip r:embed="rId67"/>
                <a:stretch>
                  <a:fillRect/>
                </a:stretch>
              </p:blipFill>
              <p:spPr>
                <a:xfrm>
                  <a:off x="5291720" y="1203600"/>
                  <a:ext cx="30240" cy="5436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74" name="Ink 73">
                  <a:extLst>
                    <a:ext uri="{FF2B5EF4-FFF2-40B4-BE49-F238E27FC236}">
                      <a16:creationId xmlns:a16="http://schemas.microsoft.com/office/drawing/2014/main" id="{A6BB94A0-12DE-CB31-1E9C-11052C5529BB}"/>
                    </a:ext>
                  </a:extLst>
                </p14:cNvPr>
                <p14:cNvContentPartPr/>
                <p14:nvPr/>
              </p14:nvContentPartPr>
              <p14:xfrm>
                <a:off x="5348960" y="1098120"/>
                <a:ext cx="164880" cy="127080"/>
              </p14:xfrm>
            </p:contentPart>
          </mc:Choice>
          <mc:Fallback xmlns="">
            <p:pic>
              <p:nvPicPr>
                <p:cNvPr id="74" name="Ink 73">
                  <a:extLst>
                    <a:ext uri="{FF2B5EF4-FFF2-40B4-BE49-F238E27FC236}">
                      <a16:creationId xmlns:a16="http://schemas.microsoft.com/office/drawing/2014/main" id="{A6BB94A0-12DE-CB31-1E9C-11052C5529BB}"/>
                    </a:ext>
                  </a:extLst>
                </p:cNvPr>
                <p:cNvPicPr/>
                <p:nvPr/>
              </p:nvPicPr>
              <p:blipFill>
                <a:blip r:embed="rId69"/>
                <a:stretch>
                  <a:fillRect/>
                </a:stretch>
              </p:blipFill>
              <p:spPr>
                <a:xfrm>
                  <a:off x="5342840" y="1092000"/>
                  <a:ext cx="177120" cy="13932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75" name="Ink 74">
                  <a:extLst>
                    <a:ext uri="{FF2B5EF4-FFF2-40B4-BE49-F238E27FC236}">
                      <a16:creationId xmlns:a16="http://schemas.microsoft.com/office/drawing/2014/main" id="{7D4C0F20-FA19-492B-3908-FA4FFD28722D}"/>
                    </a:ext>
                  </a:extLst>
                </p14:cNvPr>
                <p14:cNvContentPartPr/>
                <p14:nvPr/>
              </p14:nvContentPartPr>
              <p14:xfrm>
                <a:off x="5102000" y="847200"/>
                <a:ext cx="27720" cy="227520"/>
              </p14:xfrm>
            </p:contentPart>
          </mc:Choice>
          <mc:Fallback xmlns="">
            <p:pic>
              <p:nvPicPr>
                <p:cNvPr id="75" name="Ink 74">
                  <a:extLst>
                    <a:ext uri="{FF2B5EF4-FFF2-40B4-BE49-F238E27FC236}">
                      <a16:creationId xmlns:a16="http://schemas.microsoft.com/office/drawing/2014/main" id="{7D4C0F20-FA19-492B-3908-FA4FFD28722D}"/>
                    </a:ext>
                  </a:extLst>
                </p:cNvPr>
                <p:cNvPicPr/>
                <p:nvPr/>
              </p:nvPicPr>
              <p:blipFill>
                <a:blip r:embed="rId71"/>
                <a:stretch>
                  <a:fillRect/>
                </a:stretch>
              </p:blipFill>
              <p:spPr>
                <a:xfrm>
                  <a:off x="5095880" y="841080"/>
                  <a:ext cx="39960" cy="23976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76" name="Ink 75">
                  <a:extLst>
                    <a:ext uri="{FF2B5EF4-FFF2-40B4-BE49-F238E27FC236}">
                      <a16:creationId xmlns:a16="http://schemas.microsoft.com/office/drawing/2014/main" id="{99FD95B6-E6D1-000A-1EAF-150BEFDB5910}"/>
                    </a:ext>
                  </a:extLst>
                </p14:cNvPr>
                <p14:cNvContentPartPr/>
                <p14:nvPr/>
              </p14:nvContentPartPr>
              <p14:xfrm>
                <a:off x="5136200" y="856920"/>
                <a:ext cx="171360" cy="110520"/>
              </p14:xfrm>
            </p:contentPart>
          </mc:Choice>
          <mc:Fallback xmlns="">
            <p:pic>
              <p:nvPicPr>
                <p:cNvPr id="76" name="Ink 75">
                  <a:extLst>
                    <a:ext uri="{FF2B5EF4-FFF2-40B4-BE49-F238E27FC236}">
                      <a16:creationId xmlns:a16="http://schemas.microsoft.com/office/drawing/2014/main" id="{99FD95B6-E6D1-000A-1EAF-150BEFDB5910}"/>
                    </a:ext>
                  </a:extLst>
                </p:cNvPr>
                <p:cNvPicPr/>
                <p:nvPr/>
              </p:nvPicPr>
              <p:blipFill>
                <a:blip r:embed="rId73"/>
                <a:stretch>
                  <a:fillRect/>
                </a:stretch>
              </p:blipFill>
              <p:spPr>
                <a:xfrm>
                  <a:off x="5130080" y="850800"/>
                  <a:ext cx="183600" cy="12276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77" name="Ink 76">
                  <a:extLst>
                    <a:ext uri="{FF2B5EF4-FFF2-40B4-BE49-F238E27FC236}">
                      <a16:creationId xmlns:a16="http://schemas.microsoft.com/office/drawing/2014/main" id="{F52A9E2A-E4F4-2F49-CD85-FB210E038279}"/>
                    </a:ext>
                  </a:extLst>
                </p14:cNvPr>
                <p14:cNvContentPartPr/>
                <p14:nvPr/>
              </p14:nvContentPartPr>
              <p14:xfrm>
                <a:off x="5133320" y="969600"/>
                <a:ext cx="92520" cy="116280"/>
              </p14:xfrm>
            </p:contentPart>
          </mc:Choice>
          <mc:Fallback xmlns="">
            <p:pic>
              <p:nvPicPr>
                <p:cNvPr id="77" name="Ink 76">
                  <a:extLst>
                    <a:ext uri="{FF2B5EF4-FFF2-40B4-BE49-F238E27FC236}">
                      <a16:creationId xmlns:a16="http://schemas.microsoft.com/office/drawing/2014/main" id="{F52A9E2A-E4F4-2F49-CD85-FB210E038279}"/>
                    </a:ext>
                  </a:extLst>
                </p:cNvPr>
                <p:cNvPicPr/>
                <p:nvPr/>
              </p:nvPicPr>
              <p:blipFill>
                <a:blip r:embed="rId75"/>
                <a:stretch>
                  <a:fillRect/>
                </a:stretch>
              </p:blipFill>
              <p:spPr>
                <a:xfrm>
                  <a:off x="5127200" y="963480"/>
                  <a:ext cx="104760" cy="12852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78" name="Ink 77">
                  <a:extLst>
                    <a:ext uri="{FF2B5EF4-FFF2-40B4-BE49-F238E27FC236}">
                      <a16:creationId xmlns:a16="http://schemas.microsoft.com/office/drawing/2014/main" id="{FEFB957E-1E1B-AE80-9408-992A4EFAEF42}"/>
                    </a:ext>
                  </a:extLst>
                </p14:cNvPr>
                <p14:cNvContentPartPr/>
                <p14:nvPr/>
              </p14:nvContentPartPr>
              <p14:xfrm>
                <a:off x="5228000" y="1008120"/>
                <a:ext cx="146160" cy="82800"/>
              </p14:xfrm>
            </p:contentPart>
          </mc:Choice>
          <mc:Fallback xmlns="">
            <p:pic>
              <p:nvPicPr>
                <p:cNvPr id="78" name="Ink 77">
                  <a:extLst>
                    <a:ext uri="{FF2B5EF4-FFF2-40B4-BE49-F238E27FC236}">
                      <a16:creationId xmlns:a16="http://schemas.microsoft.com/office/drawing/2014/main" id="{FEFB957E-1E1B-AE80-9408-992A4EFAEF42}"/>
                    </a:ext>
                  </a:extLst>
                </p:cNvPr>
                <p:cNvPicPr/>
                <p:nvPr/>
              </p:nvPicPr>
              <p:blipFill>
                <a:blip r:embed="rId77"/>
                <a:stretch>
                  <a:fillRect/>
                </a:stretch>
              </p:blipFill>
              <p:spPr>
                <a:xfrm>
                  <a:off x="5221880" y="1002000"/>
                  <a:ext cx="158400" cy="950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78">
            <p14:nvContentPartPr>
              <p14:cNvPr id="83" name="Ink 82">
                <a:extLst>
                  <a:ext uri="{FF2B5EF4-FFF2-40B4-BE49-F238E27FC236}">
                    <a16:creationId xmlns:a16="http://schemas.microsoft.com/office/drawing/2014/main" id="{559037D8-3EB5-A876-CC97-93D84AA7189F}"/>
                  </a:ext>
                </a:extLst>
              </p14:cNvPr>
              <p14:cNvContentPartPr/>
              <p14:nvPr/>
            </p14:nvContentPartPr>
            <p14:xfrm>
              <a:off x="5743880" y="1113600"/>
              <a:ext cx="221760" cy="11880"/>
            </p14:xfrm>
          </p:contentPart>
        </mc:Choice>
        <mc:Fallback xmlns="">
          <p:pic>
            <p:nvPicPr>
              <p:cNvPr id="83" name="Ink 82">
                <a:extLst>
                  <a:ext uri="{FF2B5EF4-FFF2-40B4-BE49-F238E27FC236}">
                    <a16:creationId xmlns:a16="http://schemas.microsoft.com/office/drawing/2014/main" id="{559037D8-3EB5-A876-CC97-93D84AA7189F}"/>
                  </a:ext>
                </a:extLst>
              </p:cNvPr>
              <p:cNvPicPr/>
              <p:nvPr/>
            </p:nvPicPr>
            <p:blipFill>
              <a:blip r:embed="rId79"/>
              <a:stretch>
                <a:fillRect/>
              </a:stretch>
            </p:blipFill>
            <p:spPr>
              <a:xfrm>
                <a:off x="5737760" y="1107480"/>
                <a:ext cx="234000" cy="24120"/>
              </a:xfrm>
              <a:prstGeom prst="rect">
                <a:avLst/>
              </a:prstGeom>
            </p:spPr>
          </p:pic>
        </mc:Fallback>
      </mc:AlternateContent>
      <p:grpSp>
        <p:nvGrpSpPr>
          <p:cNvPr id="85" name="Group 84">
            <a:extLst>
              <a:ext uri="{FF2B5EF4-FFF2-40B4-BE49-F238E27FC236}">
                <a16:creationId xmlns:a16="http://schemas.microsoft.com/office/drawing/2014/main" id="{79A3C047-FA45-81C0-2263-E8A5DCD7160B}"/>
              </a:ext>
            </a:extLst>
          </p:cNvPr>
          <p:cNvGrpSpPr/>
          <p:nvPr/>
        </p:nvGrpSpPr>
        <p:grpSpPr>
          <a:xfrm>
            <a:off x="5643080" y="791040"/>
            <a:ext cx="215640" cy="47160"/>
            <a:chOff x="5643080" y="791040"/>
            <a:chExt cx="215640" cy="47160"/>
          </a:xfrm>
        </p:grpSpPr>
        <mc:AlternateContent xmlns:mc="http://schemas.openxmlformats.org/markup-compatibility/2006" xmlns:p14="http://schemas.microsoft.com/office/powerpoint/2010/main">
          <mc:Choice Requires="p14">
            <p:contentPart p14:bwMode="auto" r:id="rId80">
              <p14:nvContentPartPr>
                <p14:cNvPr id="80" name="Ink 79">
                  <a:extLst>
                    <a:ext uri="{FF2B5EF4-FFF2-40B4-BE49-F238E27FC236}">
                      <a16:creationId xmlns:a16="http://schemas.microsoft.com/office/drawing/2014/main" id="{3482C42A-FBEA-C3FC-E51C-E9AC2536E494}"/>
                    </a:ext>
                  </a:extLst>
                </p14:cNvPr>
                <p14:cNvContentPartPr/>
                <p14:nvPr/>
              </p14:nvContentPartPr>
              <p14:xfrm>
                <a:off x="5741360" y="798240"/>
                <a:ext cx="117360" cy="22680"/>
              </p14:xfrm>
            </p:contentPart>
          </mc:Choice>
          <mc:Fallback xmlns="">
            <p:pic>
              <p:nvPicPr>
                <p:cNvPr id="80" name="Ink 79">
                  <a:extLst>
                    <a:ext uri="{FF2B5EF4-FFF2-40B4-BE49-F238E27FC236}">
                      <a16:creationId xmlns:a16="http://schemas.microsoft.com/office/drawing/2014/main" id="{3482C42A-FBEA-C3FC-E51C-E9AC2536E494}"/>
                    </a:ext>
                  </a:extLst>
                </p:cNvPr>
                <p:cNvPicPr/>
                <p:nvPr/>
              </p:nvPicPr>
              <p:blipFill>
                <a:blip r:embed="rId81"/>
                <a:stretch>
                  <a:fillRect/>
                </a:stretch>
              </p:blipFill>
              <p:spPr>
                <a:xfrm>
                  <a:off x="5735240" y="792120"/>
                  <a:ext cx="129600" cy="3492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81" name="Ink 80">
                  <a:extLst>
                    <a:ext uri="{FF2B5EF4-FFF2-40B4-BE49-F238E27FC236}">
                      <a16:creationId xmlns:a16="http://schemas.microsoft.com/office/drawing/2014/main" id="{0C926076-6502-A9FA-A2B7-271F46405C9B}"/>
                    </a:ext>
                  </a:extLst>
                </p14:cNvPr>
                <p14:cNvContentPartPr/>
                <p14:nvPr/>
              </p14:nvContentPartPr>
              <p14:xfrm>
                <a:off x="5645960" y="804360"/>
                <a:ext cx="84240" cy="33840"/>
              </p14:xfrm>
            </p:contentPart>
          </mc:Choice>
          <mc:Fallback xmlns="">
            <p:pic>
              <p:nvPicPr>
                <p:cNvPr id="81" name="Ink 80">
                  <a:extLst>
                    <a:ext uri="{FF2B5EF4-FFF2-40B4-BE49-F238E27FC236}">
                      <a16:creationId xmlns:a16="http://schemas.microsoft.com/office/drawing/2014/main" id="{0C926076-6502-A9FA-A2B7-271F46405C9B}"/>
                    </a:ext>
                  </a:extLst>
                </p:cNvPr>
                <p:cNvPicPr/>
                <p:nvPr/>
              </p:nvPicPr>
              <p:blipFill>
                <a:blip r:embed="rId83"/>
                <a:stretch>
                  <a:fillRect/>
                </a:stretch>
              </p:blipFill>
              <p:spPr>
                <a:xfrm>
                  <a:off x="5639840" y="798240"/>
                  <a:ext cx="96480" cy="4608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84" name="Ink 83">
                  <a:extLst>
                    <a:ext uri="{FF2B5EF4-FFF2-40B4-BE49-F238E27FC236}">
                      <a16:creationId xmlns:a16="http://schemas.microsoft.com/office/drawing/2014/main" id="{578FAA7F-6FC7-27AB-9E59-3B0A313A8D81}"/>
                    </a:ext>
                  </a:extLst>
                </p14:cNvPr>
                <p14:cNvContentPartPr/>
                <p14:nvPr/>
              </p14:nvContentPartPr>
              <p14:xfrm>
                <a:off x="5643080" y="791040"/>
                <a:ext cx="210600" cy="19080"/>
              </p14:xfrm>
            </p:contentPart>
          </mc:Choice>
          <mc:Fallback xmlns="">
            <p:pic>
              <p:nvPicPr>
                <p:cNvPr id="84" name="Ink 83">
                  <a:extLst>
                    <a:ext uri="{FF2B5EF4-FFF2-40B4-BE49-F238E27FC236}">
                      <a16:creationId xmlns:a16="http://schemas.microsoft.com/office/drawing/2014/main" id="{578FAA7F-6FC7-27AB-9E59-3B0A313A8D81}"/>
                    </a:ext>
                  </a:extLst>
                </p:cNvPr>
                <p:cNvPicPr/>
                <p:nvPr/>
              </p:nvPicPr>
              <p:blipFill>
                <a:blip r:embed="rId85"/>
                <a:stretch>
                  <a:fillRect/>
                </a:stretch>
              </p:blipFill>
              <p:spPr>
                <a:xfrm>
                  <a:off x="5636960" y="784920"/>
                  <a:ext cx="222840" cy="31320"/>
                </a:xfrm>
                <a:prstGeom prst="rect">
                  <a:avLst/>
                </a:prstGeom>
              </p:spPr>
            </p:pic>
          </mc:Fallback>
        </mc:AlternateContent>
      </p:grpSp>
      <p:grpSp>
        <p:nvGrpSpPr>
          <p:cNvPr id="94" name="Group 93">
            <a:extLst>
              <a:ext uri="{FF2B5EF4-FFF2-40B4-BE49-F238E27FC236}">
                <a16:creationId xmlns:a16="http://schemas.microsoft.com/office/drawing/2014/main" id="{40F19244-5E77-45D0-7159-8DD3C755D288}"/>
              </a:ext>
            </a:extLst>
          </p:cNvPr>
          <p:cNvGrpSpPr/>
          <p:nvPr/>
        </p:nvGrpSpPr>
        <p:grpSpPr>
          <a:xfrm>
            <a:off x="9257300" y="391480"/>
            <a:ext cx="426240" cy="280400"/>
            <a:chOff x="9257300" y="391480"/>
            <a:chExt cx="426240" cy="280400"/>
          </a:xfrm>
        </p:grpSpPr>
        <mc:AlternateContent xmlns:mc="http://schemas.openxmlformats.org/markup-compatibility/2006" xmlns:p14="http://schemas.microsoft.com/office/powerpoint/2010/main">
          <mc:Choice Requires="p14">
            <p:contentPart p14:bwMode="auto" r:id="rId86">
              <p14:nvContentPartPr>
                <p14:cNvPr id="7" name="Ink 6">
                  <a:extLst>
                    <a:ext uri="{FF2B5EF4-FFF2-40B4-BE49-F238E27FC236}">
                      <a16:creationId xmlns:a16="http://schemas.microsoft.com/office/drawing/2014/main" id="{4B8E0B11-7BDF-1B86-7DEE-EB5D19FB8DB6}"/>
                    </a:ext>
                  </a:extLst>
                </p14:cNvPr>
                <p14:cNvContentPartPr/>
                <p14:nvPr/>
              </p14:nvContentPartPr>
              <p14:xfrm>
                <a:off x="9571220" y="423160"/>
                <a:ext cx="112320" cy="69480"/>
              </p14:xfrm>
            </p:contentPart>
          </mc:Choice>
          <mc:Fallback xmlns="">
            <p:pic>
              <p:nvPicPr>
                <p:cNvPr id="7" name="Ink 6">
                  <a:extLst>
                    <a:ext uri="{FF2B5EF4-FFF2-40B4-BE49-F238E27FC236}">
                      <a16:creationId xmlns:a16="http://schemas.microsoft.com/office/drawing/2014/main" id="{4B8E0B11-7BDF-1B86-7DEE-EB5D19FB8DB6}"/>
                    </a:ext>
                  </a:extLst>
                </p:cNvPr>
                <p:cNvPicPr/>
                <p:nvPr/>
              </p:nvPicPr>
              <p:blipFill>
                <a:blip r:embed="rId87"/>
                <a:stretch>
                  <a:fillRect/>
                </a:stretch>
              </p:blipFill>
              <p:spPr>
                <a:xfrm>
                  <a:off x="9565100" y="417040"/>
                  <a:ext cx="124560" cy="8172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8" name="Ink 7">
                  <a:extLst>
                    <a:ext uri="{FF2B5EF4-FFF2-40B4-BE49-F238E27FC236}">
                      <a16:creationId xmlns:a16="http://schemas.microsoft.com/office/drawing/2014/main" id="{8C28D0F5-9961-37EA-AF44-06158C870BAD}"/>
                    </a:ext>
                  </a:extLst>
                </p14:cNvPr>
                <p14:cNvContentPartPr/>
                <p14:nvPr/>
              </p14:nvContentPartPr>
              <p14:xfrm>
                <a:off x="9257300" y="391480"/>
                <a:ext cx="203040" cy="179640"/>
              </p14:xfrm>
            </p:contentPart>
          </mc:Choice>
          <mc:Fallback xmlns="">
            <p:pic>
              <p:nvPicPr>
                <p:cNvPr id="8" name="Ink 7">
                  <a:extLst>
                    <a:ext uri="{FF2B5EF4-FFF2-40B4-BE49-F238E27FC236}">
                      <a16:creationId xmlns:a16="http://schemas.microsoft.com/office/drawing/2014/main" id="{8C28D0F5-9961-37EA-AF44-06158C870BAD}"/>
                    </a:ext>
                  </a:extLst>
                </p:cNvPr>
                <p:cNvPicPr/>
                <p:nvPr/>
              </p:nvPicPr>
              <p:blipFill>
                <a:blip r:embed="rId89"/>
                <a:stretch>
                  <a:fillRect/>
                </a:stretch>
              </p:blipFill>
              <p:spPr>
                <a:xfrm>
                  <a:off x="9251180" y="385360"/>
                  <a:ext cx="215280" cy="19188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10" name="Ink 9">
                  <a:extLst>
                    <a:ext uri="{FF2B5EF4-FFF2-40B4-BE49-F238E27FC236}">
                      <a16:creationId xmlns:a16="http://schemas.microsoft.com/office/drawing/2014/main" id="{6940B139-F3A4-F489-29A9-3CC658AEC67A}"/>
                    </a:ext>
                  </a:extLst>
                </p14:cNvPr>
                <p14:cNvContentPartPr/>
                <p14:nvPr/>
              </p14:nvContentPartPr>
              <p14:xfrm>
                <a:off x="9394820" y="508840"/>
                <a:ext cx="93240" cy="101160"/>
              </p14:xfrm>
            </p:contentPart>
          </mc:Choice>
          <mc:Fallback xmlns="">
            <p:pic>
              <p:nvPicPr>
                <p:cNvPr id="10" name="Ink 9">
                  <a:extLst>
                    <a:ext uri="{FF2B5EF4-FFF2-40B4-BE49-F238E27FC236}">
                      <a16:creationId xmlns:a16="http://schemas.microsoft.com/office/drawing/2014/main" id="{6940B139-F3A4-F489-29A9-3CC658AEC67A}"/>
                    </a:ext>
                  </a:extLst>
                </p:cNvPr>
                <p:cNvPicPr/>
                <p:nvPr/>
              </p:nvPicPr>
              <p:blipFill>
                <a:blip r:embed="rId91"/>
                <a:stretch>
                  <a:fillRect/>
                </a:stretch>
              </p:blipFill>
              <p:spPr>
                <a:xfrm>
                  <a:off x="9388700" y="502720"/>
                  <a:ext cx="105480" cy="11340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93" name="Ink 92">
                  <a:extLst>
                    <a:ext uri="{FF2B5EF4-FFF2-40B4-BE49-F238E27FC236}">
                      <a16:creationId xmlns:a16="http://schemas.microsoft.com/office/drawing/2014/main" id="{A0B0AC0E-3ACF-1192-12F9-75B60D583E61}"/>
                    </a:ext>
                  </a:extLst>
                </p14:cNvPr>
                <p14:cNvContentPartPr/>
                <p14:nvPr/>
              </p14:nvContentPartPr>
              <p14:xfrm>
                <a:off x="9493640" y="562800"/>
                <a:ext cx="138600" cy="109080"/>
              </p14:xfrm>
            </p:contentPart>
          </mc:Choice>
          <mc:Fallback xmlns="">
            <p:pic>
              <p:nvPicPr>
                <p:cNvPr id="93" name="Ink 92">
                  <a:extLst>
                    <a:ext uri="{FF2B5EF4-FFF2-40B4-BE49-F238E27FC236}">
                      <a16:creationId xmlns:a16="http://schemas.microsoft.com/office/drawing/2014/main" id="{A0B0AC0E-3ACF-1192-12F9-75B60D583E61}"/>
                    </a:ext>
                  </a:extLst>
                </p:cNvPr>
                <p:cNvPicPr/>
                <p:nvPr/>
              </p:nvPicPr>
              <p:blipFill>
                <a:blip r:embed="rId93"/>
                <a:stretch>
                  <a:fillRect/>
                </a:stretch>
              </p:blipFill>
              <p:spPr>
                <a:xfrm>
                  <a:off x="9487520" y="556680"/>
                  <a:ext cx="150840" cy="1213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94">
            <p14:nvContentPartPr>
              <p14:cNvPr id="97" name="Ink 96">
                <a:extLst>
                  <a:ext uri="{FF2B5EF4-FFF2-40B4-BE49-F238E27FC236}">
                    <a16:creationId xmlns:a16="http://schemas.microsoft.com/office/drawing/2014/main" id="{697681F4-F0B3-AF62-1805-E9B5F248AA60}"/>
                  </a:ext>
                </a:extLst>
              </p14:cNvPr>
              <p14:cNvContentPartPr/>
              <p14:nvPr/>
            </p14:nvContentPartPr>
            <p14:xfrm>
              <a:off x="9965240" y="425280"/>
              <a:ext cx="94680" cy="97560"/>
            </p14:xfrm>
          </p:contentPart>
        </mc:Choice>
        <mc:Fallback xmlns="">
          <p:pic>
            <p:nvPicPr>
              <p:cNvPr id="97" name="Ink 96">
                <a:extLst>
                  <a:ext uri="{FF2B5EF4-FFF2-40B4-BE49-F238E27FC236}">
                    <a16:creationId xmlns:a16="http://schemas.microsoft.com/office/drawing/2014/main" id="{697681F4-F0B3-AF62-1805-E9B5F248AA60}"/>
                  </a:ext>
                </a:extLst>
              </p:cNvPr>
              <p:cNvPicPr/>
              <p:nvPr/>
            </p:nvPicPr>
            <p:blipFill>
              <a:blip r:embed="rId95"/>
              <a:stretch>
                <a:fillRect/>
              </a:stretch>
            </p:blipFill>
            <p:spPr>
              <a:xfrm>
                <a:off x="9959120" y="419160"/>
                <a:ext cx="106920" cy="10980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98" name="Ink 97">
                <a:extLst>
                  <a:ext uri="{FF2B5EF4-FFF2-40B4-BE49-F238E27FC236}">
                    <a16:creationId xmlns:a16="http://schemas.microsoft.com/office/drawing/2014/main" id="{5A50CEF4-B677-79B4-E14E-006DE3236D99}"/>
                  </a:ext>
                </a:extLst>
              </p14:cNvPr>
              <p14:cNvContentPartPr/>
              <p14:nvPr/>
            </p14:nvContentPartPr>
            <p14:xfrm>
              <a:off x="9861200" y="427440"/>
              <a:ext cx="59040" cy="46800"/>
            </p14:xfrm>
          </p:contentPart>
        </mc:Choice>
        <mc:Fallback xmlns="">
          <p:pic>
            <p:nvPicPr>
              <p:cNvPr id="98" name="Ink 97">
                <a:extLst>
                  <a:ext uri="{FF2B5EF4-FFF2-40B4-BE49-F238E27FC236}">
                    <a16:creationId xmlns:a16="http://schemas.microsoft.com/office/drawing/2014/main" id="{5A50CEF4-B677-79B4-E14E-006DE3236D99}"/>
                  </a:ext>
                </a:extLst>
              </p:cNvPr>
              <p:cNvPicPr/>
              <p:nvPr/>
            </p:nvPicPr>
            <p:blipFill>
              <a:blip r:embed="rId97"/>
              <a:stretch>
                <a:fillRect/>
              </a:stretch>
            </p:blipFill>
            <p:spPr>
              <a:xfrm>
                <a:off x="9855080" y="421367"/>
                <a:ext cx="71280" cy="58947"/>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99" name="Ink 98">
                <a:extLst>
                  <a:ext uri="{FF2B5EF4-FFF2-40B4-BE49-F238E27FC236}">
                    <a16:creationId xmlns:a16="http://schemas.microsoft.com/office/drawing/2014/main" id="{C68E0A90-C3E9-A1C3-9FD1-BD0B7335E0F7}"/>
                  </a:ext>
                </a:extLst>
              </p14:cNvPr>
              <p14:cNvContentPartPr/>
              <p14:nvPr/>
            </p14:nvContentPartPr>
            <p14:xfrm>
              <a:off x="9843200" y="174720"/>
              <a:ext cx="116640" cy="171000"/>
            </p14:xfrm>
          </p:contentPart>
        </mc:Choice>
        <mc:Fallback xmlns="">
          <p:pic>
            <p:nvPicPr>
              <p:cNvPr id="99" name="Ink 98">
                <a:extLst>
                  <a:ext uri="{FF2B5EF4-FFF2-40B4-BE49-F238E27FC236}">
                    <a16:creationId xmlns:a16="http://schemas.microsoft.com/office/drawing/2014/main" id="{C68E0A90-C3E9-A1C3-9FD1-BD0B7335E0F7}"/>
                  </a:ext>
                </a:extLst>
              </p:cNvPr>
              <p:cNvPicPr/>
              <p:nvPr/>
            </p:nvPicPr>
            <p:blipFill>
              <a:blip r:embed="rId99"/>
              <a:stretch>
                <a:fillRect/>
              </a:stretch>
            </p:blipFill>
            <p:spPr>
              <a:xfrm>
                <a:off x="9837080" y="168600"/>
                <a:ext cx="128880" cy="183240"/>
              </a:xfrm>
              <a:prstGeom prst="rect">
                <a:avLst/>
              </a:prstGeom>
            </p:spPr>
          </p:pic>
        </mc:Fallback>
      </mc:AlternateContent>
      <p:grpSp>
        <p:nvGrpSpPr>
          <p:cNvPr id="103" name="Group 102">
            <a:extLst>
              <a:ext uri="{FF2B5EF4-FFF2-40B4-BE49-F238E27FC236}">
                <a16:creationId xmlns:a16="http://schemas.microsoft.com/office/drawing/2014/main" id="{0CC8869E-F1D7-28A1-9DF1-0B1063CBA8FA}"/>
              </a:ext>
            </a:extLst>
          </p:cNvPr>
          <p:cNvGrpSpPr/>
          <p:nvPr/>
        </p:nvGrpSpPr>
        <p:grpSpPr>
          <a:xfrm>
            <a:off x="9843200" y="174720"/>
            <a:ext cx="213840" cy="206640"/>
            <a:chOff x="9843200" y="174720"/>
            <a:chExt cx="213840" cy="206640"/>
          </a:xfrm>
        </p:grpSpPr>
        <mc:AlternateContent xmlns:mc="http://schemas.openxmlformats.org/markup-compatibility/2006" xmlns:p14="http://schemas.microsoft.com/office/powerpoint/2010/main">
          <mc:Choice Requires="p14">
            <p:contentPart p14:bwMode="auto" r:id="rId100">
              <p14:nvContentPartPr>
                <p14:cNvPr id="4" name="Ink 3">
                  <a:extLst>
                    <a:ext uri="{FF2B5EF4-FFF2-40B4-BE49-F238E27FC236}">
                      <a16:creationId xmlns:a16="http://schemas.microsoft.com/office/drawing/2014/main" id="{C68E0A90-C3E9-A1C3-9FD1-BD0B7335E0F7}"/>
                    </a:ext>
                  </a:extLst>
                </p14:cNvPr>
                <p14:cNvContentPartPr/>
                <p14:nvPr/>
              </p14:nvContentPartPr>
              <p14:xfrm>
                <a:off x="9843200" y="174720"/>
                <a:ext cx="116640" cy="171000"/>
              </p14:xfrm>
            </p:contentPart>
          </mc:Choice>
          <mc:Fallback xmlns="">
            <p:pic>
              <p:nvPicPr>
                <p:cNvPr id="4" name="Ink 3">
                  <a:extLst>
                    <a:ext uri="{FF2B5EF4-FFF2-40B4-BE49-F238E27FC236}">
                      <a16:creationId xmlns:a16="http://schemas.microsoft.com/office/drawing/2014/main" id="{C68E0A90-C3E9-A1C3-9FD1-BD0B7335E0F7}"/>
                    </a:ext>
                  </a:extLst>
                </p:cNvPr>
                <p:cNvPicPr/>
                <p:nvPr/>
              </p:nvPicPr>
              <p:blipFill>
                <a:blip r:embed="rId101"/>
                <a:stretch>
                  <a:fillRect/>
                </a:stretch>
              </p:blipFill>
              <p:spPr>
                <a:xfrm>
                  <a:off x="9837080" y="168600"/>
                  <a:ext cx="128880" cy="18324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100" name="Ink 99">
                  <a:extLst>
                    <a:ext uri="{FF2B5EF4-FFF2-40B4-BE49-F238E27FC236}">
                      <a16:creationId xmlns:a16="http://schemas.microsoft.com/office/drawing/2014/main" id="{AC1F91DB-C4ED-85B8-FCE2-430A5E9441E1}"/>
                    </a:ext>
                  </a:extLst>
                </p14:cNvPr>
                <p14:cNvContentPartPr/>
                <p14:nvPr/>
              </p14:nvContentPartPr>
              <p14:xfrm>
                <a:off x="9911600" y="270840"/>
                <a:ext cx="31680" cy="85320"/>
              </p14:xfrm>
            </p:contentPart>
          </mc:Choice>
          <mc:Fallback xmlns="">
            <p:pic>
              <p:nvPicPr>
                <p:cNvPr id="100" name="Ink 99">
                  <a:extLst>
                    <a:ext uri="{FF2B5EF4-FFF2-40B4-BE49-F238E27FC236}">
                      <a16:creationId xmlns:a16="http://schemas.microsoft.com/office/drawing/2014/main" id="{AC1F91DB-C4ED-85B8-FCE2-430A5E9441E1}"/>
                    </a:ext>
                  </a:extLst>
                </p:cNvPr>
                <p:cNvPicPr/>
                <p:nvPr/>
              </p:nvPicPr>
              <p:blipFill>
                <a:blip r:embed="rId103"/>
                <a:stretch>
                  <a:fillRect/>
                </a:stretch>
              </p:blipFill>
              <p:spPr>
                <a:xfrm>
                  <a:off x="9905480" y="264720"/>
                  <a:ext cx="43920" cy="9756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102" name="Ink 101">
                  <a:extLst>
                    <a:ext uri="{FF2B5EF4-FFF2-40B4-BE49-F238E27FC236}">
                      <a16:creationId xmlns:a16="http://schemas.microsoft.com/office/drawing/2014/main" id="{86E0CC7C-0C9E-4458-4E41-46AE0741E4E5}"/>
                    </a:ext>
                  </a:extLst>
                </p14:cNvPr>
                <p14:cNvContentPartPr/>
                <p14:nvPr/>
              </p14:nvContentPartPr>
              <p14:xfrm>
                <a:off x="9989360" y="300720"/>
                <a:ext cx="67680" cy="80640"/>
              </p14:xfrm>
            </p:contentPart>
          </mc:Choice>
          <mc:Fallback xmlns="">
            <p:pic>
              <p:nvPicPr>
                <p:cNvPr id="102" name="Ink 101">
                  <a:extLst>
                    <a:ext uri="{FF2B5EF4-FFF2-40B4-BE49-F238E27FC236}">
                      <a16:creationId xmlns:a16="http://schemas.microsoft.com/office/drawing/2014/main" id="{86E0CC7C-0C9E-4458-4E41-46AE0741E4E5}"/>
                    </a:ext>
                  </a:extLst>
                </p:cNvPr>
                <p:cNvPicPr/>
                <p:nvPr/>
              </p:nvPicPr>
              <p:blipFill>
                <a:blip r:embed="rId105"/>
                <a:stretch>
                  <a:fillRect/>
                </a:stretch>
              </p:blipFill>
              <p:spPr>
                <a:xfrm>
                  <a:off x="9983240" y="294600"/>
                  <a:ext cx="79920" cy="928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06">
            <p14:nvContentPartPr>
              <p14:cNvPr id="104" name="Ink 103">
                <a:extLst>
                  <a:ext uri="{FF2B5EF4-FFF2-40B4-BE49-F238E27FC236}">
                    <a16:creationId xmlns:a16="http://schemas.microsoft.com/office/drawing/2014/main" id="{3F670FF9-B8D6-7EBA-1E8B-8992BFD226DC}"/>
                  </a:ext>
                </a:extLst>
              </p14:cNvPr>
              <p14:cNvContentPartPr/>
              <p14:nvPr/>
            </p14:nvContentPartPr>
            <p14:xfrm>
              <a:off x="5937200" y="914160"/>
              <a:ext cx="72000" cy="186840"/>
            </p14:xfrm>
          </p:contentPart>
        </mc:Choice>
        <mc:Fallback xmlns="">
          <p:pic>
            <p:nvPicPr>
              <p:cNvPr id="104" name="Ink 103">
                <a:extLst>
                  <a:ext uri="{FF2B5EF4-FFF2-40B4-BE49-F238E27FC236}">
                    <a16:creationId xmlns:a16="http://schemas.microsoft.com/office/drawing/2014/main" id="{3F670FF9-B8D6-7EBA-1E8B-8992BFD226DC}"/>
                  </a:ext>
                </a:extLst>
              </p:cNvPr>
              <p:cNvPicPr/>
              <p:nvPr/>
            </p:nvPicPr>
            <p:blipFill>
              <a:blip r:embed="rId107"/>
              <a:stretch>
                <a:fillRect/>
              </a:stretch>
            </p:blipFill>
            <p:spPr>
              <a:xfrm>
                <a:off x="5931080" y="908040"/>
                <a:ext cx="84240" cy="199080"/>
              </a:xfrm>
              <a:prstGeom prst="rect">
                <a:avLst/>
              </a:prstGeom>
            </p:spPr>
          </p:pic>
        </mc:Fallback>
      </mc:AlternateContent>
      <p:grpSp>
        <p:nvGrpSpPr>
          <p:cNvPr id="121" name="Group 120">
            <a:extLst>
              <a:ext uri="{FF2B5EF4-FFF2-40B4-BE49-F238E27FC236}">
                <a16:creationId xmlns:a16="http://schemas.microsoft.com/office/drawing/2014/main" id="{6841A730-2126-44A8-4095-D5E392914504}"/>
              </a:ext>
            </a:extLst>
          </p:cNvPr>
          <p:cNvGrpSpPr/>
          <p:nvPr/>
        </p:nvGrpSpPr>
        <p:grpSpPr>
          <a:xfrm>
            <a:off x="6661880" y="454080"/>
            <a:ext cx="691560" cy="536760"/>
            <a:chOff x="6661880" y="454080"/>
            <a:chExt cx="691560" cy="536760"/>
          </a:xfrm>
        </p:grpSpPr>
        <mc:AlternateContent xmlns:mc="http://schemas.openxmlformats.org/markup-compatibility/2006" xmlns:p14="http://schemas.microsoft.com/office/powerpoint/2010/main">
          <mc:Choice Requires="p14">
            <p:contentPart p14:bwMode="auto" r:id="rId108">
              <p14:nvContentPartPr>
                <p14:cNvPr id="105" name="Ink 104">
                  <a:extLst>
                    <a:ext uri="{FF2B5EF4-FFF2-40B4-BE49-F238E27FC236}">
                      <a16:creationId xmlns:a16="http://schemas.microsoft.com/office/drawing/2014/main" id="{454263EA-7E51-DE06-70E0-F47C0517647A}"/>
                    </a:ext>
                  </a:extLst>
                </p14:cNvPr>
                <p14:cNvContentPartPr/>
                <p14:nvPr/>
              </p14:nvContentPartPr>
              <p14:xfrm>
                <a:off x="6661880" y="593760"/>
                <a:ext cx="76680" cy="100080"/>
              </p14:xfrm>
            </p:contentPart>
          </mc:Choice>
          <mc:Fallback xmlns="">
            <p:pic>
              <p:nvPicPr>
                <p:cNvPr id="105" name="Ink 104">
                  <a:extLst>
                    <a:ext uri="{FF2B5EF4-FFF2-40B4-BE49-F238E27FC236}">
                      <a16:creationId xmlns:a16="http://schemas.microsoft.com/office/drawing/2014/main" id="{454263EA-7E51-DE06-70E0-F47C0517647A}"/>
                    </a:ext>
                  </a:extLst>
                </p:cNvPr>
                <p:cNvPicPr/>
                <p:nvPr/>
              </p:nvPicPr>
              <p:blipFill>
                <a:blip r:embed="rId109"/>
                <a:stretch>
                  <a:fillRect/>
                </a:stretch>
              </p:blipFill>
              <p:spPr>
                <a:xfrm>
                  <a:off x="6655760" y="587640"/>
                  <a:ext cx="88920" cy="11232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106" name="Ink 105">
                  <a:extLst>
                    <a:ext uri="{FF2B5EF4-FFF2-40B4-BE49-F238E27FC236}">
                      <a16:creationId xmlns:a16="http://schemas.microsoft.com/office/drawing/2014/main" id="{7B120CF3-E59B-2ECC-AFE5-1802B68C095E}"/>
                    </a:ext>
                  </a:extLst>
                </p14:cNvPr>
                <p14:cNvContentPartPr/>
                <p14:nvPr/>
              </p14:nvContentPartPr>
              <p14:xfrm>
                <a:off x="6763400" y="597720"/>
                <a:ext cx="75960" cy="68040"/>
              </p14:xfrm>
            </p:contentPart>
          </mc:Choice>
          <mc:Fallback xmlns="">
            <p:pic>
              <p:nvPicPr>
                <p:cNvPr id="106" name="Ink 105">
                  <a:extLst>
                    <a:ext uri="{FF2B5EF4-FFF2-40B4-BE49-F238E27FC236}">
                      <a16:creationId xmlns:a16="http://schemas.microsoft.com/office/drawing/2014/main" id="{7B120CF3-E59B-2ECC-AFE5-1802B68C095E}"/>
                    </a:ext>
                  </a:extLst>
                </p:cNvPr>
                <p:cNvPicPr/>
                <p:nvPr/>
              </p:nvPicPr>
              <p:blipFill>
                <a:blip r:embed="rId111"/>
                <a:stretch>
                  <a:fillRect/>
                </a:stretch>
              </p:blipFill>
              <p:spPr>
                <a:xfrm>
                  <a:off x="6757280" y="591600"/>
                  <a:ext cx="88200" cy="8028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107" name="Ink 106">
                  <a:extLst>
                    <a:ext uri="{FF2B5EF4-FFF2-40B4-BE49-F238E27FC236}">
                      <a16:creationId xmlns:a16="http://schemas.microsoft.com/office/drawing/2014/main" id="{32818DDA-F067-04F2-B17D-498F6A6A858B}"/>
                    </a:ext>
                  </a:extLst>
                </p14:cNvPr>
                <p14:cNvContentPartPr/>
                <p14:nvPr/>
              </p14:nvContentPartPr>
              <p14:xfrm>
                <a:off x="6866720" y="591600"/>
                <a:ext cx="17280" cy="72720"/>
              </p14:xfrm>
            </p:contentPart>
          </mc:Choice>
          <mc:Fallback xmlns="">
            <p:pic>
              <p:nvPicPr>
                <p:cNvPr id="107" name="Ink 106">
                  <a:extLst>
                    <a:ext uri="{FF2B5EF4-FFF2-40B4-BE49-F238E27FC236}">
                      <a16:creationId xmlns:a16="http://schemas.microsoft.com/office/drawing/2014/main" id="{32818DDA-F067-04F2-B17D-498F6A6A858B}"/>
                    </a:ext>
                  </a:extLst>
                </p:cNvPr>
                <p:cNvPicPr/>
                <p:nvPr/>
              </p:nvPicPr>
              <p:blipFill>
                <a:blip r:embed="rId113"/>
                <a:stretch>
                  <a:fillRect/>
                </a:stretch>
              </p:blipFill>
              <p:spPr>
                <a:xfrm>
                  <a:off x="6860600" y="585480"/>
                  <a:ext cx="29520" cy="8496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108" name="Ink 107">
                  <a:extLst>
                    <a:ext uri="{FF2B5EF4-FFF2-40B4-BE49-F238E27FC236}">
                      <a16:creationId xmlns:a16="http://schemas.microsoft.com/office/drawing/2014/main" id="{059D44FA-E957-332A-3389-F781832D472F}"/>
                    </a:ext>
                  </a:extLst>
                </p14:cNvPr>
                <p14:cNvContentPartPr/>
                <p14:nvPr/>
              </p14:nvContentPartPr>
              <p14:xfrm>
                <a:off x="6844760" y="553080"/>
                <a:ext cx="22680" cy="39240"/>
              </p14:xfrm>
            </p:contentPart>
          </mc:Choice>
          <mc:Fallback xmlns="">
            <p:pic>
              <p:nvPicPr>
                <p:cNvPr id="108" name="Ink 107">
                  <a:extLst>
                    <a:ext uri="{FF2B5EF4-FFF2-40B4-BE49-F238E27FC236}">
                      <a16:creationId xmlns:a16="http://schemas.microsoft.com/office/drawing/2014/main" id="{059D44FA-E957-332A-3389-F781832D472F}"/>
                    </a:ext>
                  </a:extLst>
                </p:cNvPr>
                <p:cNvPicPr/>
                <p:nvPr/>
              </p:nvPicPr>
              <p:blipFill>
                <a:blip r:embed="rId115"/>
                <a:stretch>
                  <a:fillRect/>
                </a:stretch>
              </p:blipFill>
              <p:spPr>
                <a:xfrm>
                  <a:off x="6838640" y="546960"/>
                  <a:ext cx="34920" cy="5148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109" name="Ink 108">
                  <a:extLst>
                    <a:ext uri="{FF2B5EF4-FFF2-40B4-BE49-F238E27FC236}">
                      <a16:creationId xmlns:a16="http://schemas.microsoft.com/office/drawing/2014/main" id="{DA8259FA-E183-A469-84FB-A86F58F6C274}"/>
                    </a:ext>
                  </a:extLst>
                </p14:cNvPr>
                <p14:cNvContentPartPr/>
                <p14:nvPr/>
              </p14:nvContentPartPr>
              <p14:xfrm>
                <a:off x="6912080" y="602760"/>
                <a:ext cx="90000" cy="146160"/>
              </p14:xfrm>
            </p:contentPart>
          </mc:Choice>
          <mc:Fallback xmlns="">
            <p:pic>
              <p:nvPicPr>
                <p:cNvPr id="109" name="Ink 108">
                  <a:extLst>
                    <a:ext uri="{FF2B5EF4-FFF2-40B4-BE49-F238E27FC236}">
                      <a16:creationId xmlns:a16="http://schemas.microsoft.com/office/drawing/2014/main" id="{DA8259FA-E183-A469-84FB-A86F58F6C274}"/>
                    </a:ext>
                  </a:extLst>
                </p:cNvPr>
                <p:cNvPicPr/>
                <p:nvPr/>
              </p:nvPicPr>
              <p:blipFill>
                <a:blip r:embed="rId117"/>
                <a:stretch>
                  <a:fillRect/>
                </a:stretch>
              </p:blipFill>
              <p:spPr>
                <a:xfrm>
                  <a:off x="6905960" y="596640"/>
                  <a:ext cx="102240" cy="15840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110" name="Ink 109">
                  <a:extLst>
                    <a:ext uri="{FF2B5EF4-FFF2-40B4-BE49-F238E27FC236}">
                      <a16:creationId xmlns:a16="http://schemas.microsoft.com/office/drawing/2014/main" id="{8978209B-88F8-5163-770B-F9AB1D8D62B4}"/>
                    </a:ext>
                  </a:extLst>
                </p14:cNvPr>
                <p14:cNvContentPartPr/>
                <p14:nvPr/>
              </p14:nvContentPartPr>
              <p14:xfrm>
                <a:off x="7012880" y="634440"/>
                <a:ext cx="14400" cy="37080"/>
              </p14:xfrm>
            </p:contentPart>
          </mc:Choice>
          <mc:Fallback xmlns="">
            <p:pic>
              <p:nvPicPr>
                <p:cNvPr id="110" name="Ink 109">
                  <a:extLst>
                    <a:ext uri="{FF2B5EF4-FFF2-40B4-BE49-F238E27FC236}">
                      <a16:creationId xmlns:a16="http://schemas.microsoft.com/office/drawing/2014/main" id="{8978209B-88F8-5163-770B-F9AB1D8D62B4}"/>
                    </a:ext>
                  </a:extLst>
                </p:cNvPr>
                <p:cNvPicPr/>
                <p:nvPr/>
              </p:nvPicPr>
              <p:blipFill>
                <a:blip r:embed="rId119"/>
                <a:stretch>
                  <a:fillRect/>
                </a:stretch>
              </p:blipFill>
              <p:spPr>
                <a:xfrm>
                  <a:off x="7006760" y="628320"/>
                  <a:ext cx="26640" cy="4932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111" name="Ink 110">
                  <a:extLst>
                    <a:ext uri="{FF2B5EF4-FFF2-40B4-BE49-F238E27FC236}">
                      <a16:creationId xmlns:a16="http://schemas.microsoft.com/office/drawing/2014/main" id="{A9B80FD1-7F66-7C03-0BDE-621BEEE9CA62}"/>
                    </a:ext>
                  </a:extLst>
                </p14:cNvPr>
                <p14:cNvContentPartPr/>
                <p14:nvPr/>
              </p14:nvContentPartPr>
              <p14:xfrm>
                <a:off x="7012880" y="534720"/>
                <a:ext cx="360" cy="360"/>
              </p14:xfrm>
            </p:contentPart>
          </mc:Choice>
          <mc:Fallback xmlns="">
            <p:pic>
              <p:nvPicPr>
                <p:cNvPr id="111" name="Ink 110">
                  <a:extLst>
                    <a:ext uri="{FF2B5EF4-FFF2-40B4-BE49-F238E27FC236}">
                      <a16:creationId xmlns:a16="http://schemas.microsoft.com/office/drawing/2014/main" id="{A9B80FD1-7F66-7C03-0BDE-621BEEE9CA62}"/>
                    </a:ext>
                  </a:extLst>
                </p:cNvPr>
                <p:cNvPicPr/>
                <p:nvPr/>
              </p:nvPicPr>
              <p:blipFill>
                <a:blip r:embed="rId63"/>
                <a:stretch>
                  <a:fillRect/>
                </a:stretch>
              </p:blipFill>
              <p:spPr>
                <a:xfrm>
                  <a:off x="7006760" y="52860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112" name="Ink 111">
                  <a:extLst>
                    <a:ext uri="{FF2B5EF4-FFF2-40B4-BE49-F238E27FC236}">
                      <a16:creationId xmlns:a16="http://schemas.microsoft.com/office/drawing/2014/main" id="{D953BE04-C43D-DC6E-28F9-2CC522021AF2}"/>
                    </a:ext>
                  </a:extLst>
                </p14:cNvPr>
                <p14:cNvContentPartPr/>
                <p14:nvPr/>
              </p14:nvContentPartPr>
              <p14:xfrm>
                <a:off x="7057520" y="590520"/>
                <a:ext cx="84600" cy="80640"/>
              </p14:xfrm>
            </p:contentPart>
          </mc:Choice>
          <mc:Fallback xmlns="">
            <p:pic>
              <p:nvPicPr>
                <p:cNvPr id="112" name="Ink 111">
                  <a:extLst>
                    <a:ext uri="{FF2B5EF4-FFF2-40B4-BE49-F238E27FC236}">
                      <a16:creationId xmlns:a16="http://schemas.microsoft.com/office/drawing/2014/main" id="{D953BE04-C43D-DC6E-28F9-2CC522021AF2}"/>
                    </a:ext>
                  </a:extLst>
                </p:cNvPr>
                <p:cNvPicPr/>
                <p:nvPr/>
              </p:nvPicPr>
              <p:blipFill>
                <a:blip r:embed="rId122"/>
                <a:stretch>
                  <a:fillRect/>
                </a:stretch>
              </p:blipFill>
              <p:spPr>
                <a:xfrm>
                  <a:off x="7051400" y="584400"/>
                  <a:ext cx="96840" cy="9288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113" name="Ink 112">
                  <a:extLst>
                    <a:ext uri="{FF2B5EF4-FFF2-40B4-BE49-F238E27FC236}">
                      <a16:creationId xmlns:a16="http://schemas.microsoft.com/office/drawing/2014/main" id="{2B398396-DFB8-9AE1-D73D-733B90804701}"/>
                    </a:ext>
                  </a:extLst>
                </p14:cNvPr>
                <p14:cNvContentPartPr/>
                <p14:nvPr/>
              </p14:nvContentPartPr>
              <p14:xfrm>
                <a:off x="7150040" y="584400"/>
                <a:ext cx="75960" cy="87840"/>
              </p14:xfrm>
            </p:contentPart>
          </mc:Choice>
          <mc:Fallback xmlns="">
            <p:pic>
              <p:nvPicPr>
                <p:cNvPr id="113" name="Ink 112">
                  <a:extLst>
                    <a:ext uri="{FF2B5EF4-FFF2-40B4-BE49-F238E27FC236}">
                      <a16:creationId xmlns:a16="http://schemas.microsoft.com/office/drawing/2014/main" id="{2B398396-DFB8-9AE1-D73D-733B90804701}"/>
                    </a:ext>
                  </a:extLst>
                </p:cNvPr>
                <p:cNvPicPr/>
                <p:nvPr/>
              </p:nvPicPr>
              <p:blipFill>
                <a:blip r:embed="rId124"/>
                <a:stretch>
                  <a:fillRect/>
                </a:stretch>
              </p:blipFill>
              <p:spPr>
                <a:xfrm>
                  <a:off x="7143920" y="578280"/>
                  <a:ext cx="88200" cy="10008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114" name="Ink 113">
                  <a:extLst>
                    <a:ext uri="{FF2B5EF4-FFF2-40B4-BE49-F238E27FC236}">
                      <a16:creationId xmlns:a16="http://schemas.microsoft.com/office/drawing/2014/main" id="{45332B27-2AB5-AAE1-4E29-9F99AA399885}"/>
                    </a:ext>
                  </a:extLst>
                </p14:cNvPr>
                <p14:cNvContentPartPr/>
                <p14:nvPr/>
              </p14:nvContentPartPr>
              <p14:xfrm>
                <a:off x="7233920" y="454080"/>
                <a:ext cx="37080" cy="227160"/>
              </p14:xfrm>
            </p:contentPart>
          </mc:Choice>
          <mc:Fallback xmlns="">
            <p:pic>
              <p:nvPicPr>
                <p:cNvPr id="114" name="Ink 113">
                  <a:extLst>
                    <a:ext uri="{FF2B5EF4-FFF2-40B4-BE49-F238E27FC236}">
                      <a16:creationId xmlns:a16="http://schemas.microsoft.com/office/drawing/2014/main" id="{45332B27-2AB5-AAE1-4E29-9F99AA399885}"/>
                    </a:ext>
                  </a:extLst>
                </p:cNvPr>
                <p:cNvPicPr/>
                <p:nvPr/>
              </p:nvPicPr>
              <p:blipFill>
                <a:blip r:embed="rId126"/>
                <a:stretch>
                  <a:fillRect/>
                </a:stretch>
              </p:blipFill>
              <p:spPr>
                <a:xfrm>
                  <a:off x="7227800" y="447960"/>
                  <a:ext cx="49320" cy="23940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115" name="Ink 114">
                  <a:extLst>
                    <a:ext uri="{FF2B5EF4-FFF2-40B4-BE49-F238E27FC236}">
                      <a16:creationId xmlns:a16="http://schemas.microsoft.com/office/drawing/2014/main" id="{9A4381DC-A658-74B0-CB5F-6EBB0BB05AE1}"/>
                    </a:ext>
                  </a:extLst>
                </p14:cNvPr>
                <p14:cNvContentPartPr/>
                <p14:nvPr/>
              </p14:nvContentPartPr>
              <p14:xfrm>
                <a:off x="6918920" y="867720"/>
                <a:ext cx="102600" cy="78840"/>
              </p14:xfrm>
            </p:contentPart>
          </mc:Choice>
          <mc:Fallback xmlns="">
            <p:pic>
              <p:nvPicPr>
                <p:cNvPr id="115" name="Ink 114">
                  <a:extLst>
                    <a:ext uri="{FF2B5EF4-FFF2-40B4-BE49-F238E27FC236}">
                      <a16:creationId xmlns:a16="http://schemas.microsoft.com/office/drawing/2014/main" id="{9A4381DC-A658-74B0-CB5F-6EBB0BB05AE1}"/>
                    </a:ext>
                  </a:extLst>
                </p:cNvPr>
                <p:cNvPicPr/>
                <p:nvPr/>
              </p:nvPicPr>
              <p:blipFill>
                <a:blip r:embed="rId128"/>
                <a:stretch>
                  <a:fillRect/>
                </a:stretch>
              </p:blipFill>
              <p:spPr>
                <a:xfrm>
                  <a:off x="6912800" y="861600"/>
                  <a:ext cx="114840" cy="9108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116" name="Ink 115">
                  <a:extLst>
                    <a:ext uri="{FF2B5EF4-FFF2-40B4-BE49-F238E27FC236}">
                      <a16:creationId xmlns:a16="http://schemas.microsoft.com/office/drawing/2014/main" id="{89C164D6-6B32-A84C-FD2D-80B501E2C57C}"/>
                    </a:ext>
                  </a:extLst>
                </p14:cNvPr>
                <p14:cNvContentPartPr/>
                <p14:nvPr/>
              </p14:nvContentPartPr>
              <p14:xfrm>
                <a:off x="7010000" y="766920"/>
                <a:ext cx="115200" cy="205200"/>
              </p14:xfrm>
            </p:contentPart>
          </mc:Choice>
          <mc:Fallback xmlns="">
            <p:pic>
              <p:nvPicPr>
                <p:cNvPr id="116" name="Ink 115">
                  <a:extLst>
                    <a:ext uri="{FF2B5EF4-FFF2-40B4-BE49-F238E27FC236}">
                      <a16:creationId xmlns:a16="http://schemas.microsoft.com/office/drawing/2014/main" id="{89C164D6-6B32-A84C-FD2D-80B501E2C57C}"/>
                    </a:ext>
                  </a:extLst>
                </p:cNvPr>
                <p:cNvPicPr/>
                <p:nvPr/>
              </p:nvPicPr>
              <p:blipFill>
                <a:blip r:embed="rId130"/>
                <a:stretch>
                  <a:fillRect/>
                </a:stretch>
              </p:blipFill>
              <p:spPr>
                <a:xfrm>
                  <a:off x="7003880" y="760800"/>
                  <a:ext cx="127440" cy="21744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117" name="Ink 116">
                  <a:extLst>
                    <a:ext uri="{FF2B5EF4-FFF2-40B4-BE49-F238E27FC236}">
                      <a16:creationId xmlns:a16="http://schemas.microsoft.com/office/drawing/2014/main" id="{4A7F87A1-DEB1-77B7-348D-BC9F993BFB85}"/>
                    </a:ext>
                  </a:extLst>
                </p14:cNvPr>
                <p14:cNvContentPartPr/>
                <p14:nvPr/>
              </p14:nvContentPartPr>
              <p14:xfrm>
                <a:off x="7150040" y="870600"/>
                <a:ext cx="8640" cy="45000"/>
              </p14:xfrm>
            </p:contentPart>
          </mc:Choice>
          <mc:Fallback xmlns="">
            <p:pic>
              <p:nvPicPr>
                <p:cNvPr id="117" name="Ink 116">
                  <a:extLst>
                    <a:ext uri="{FF2B5EF4-FFF2-40B4-BE49-F238E27FC236}">
                      <a16:creationId xmlns:a16="http://schemas.microsoft.com/office/drawing/2014/main" id="{4A7F87A1-DEB1-77B7-348D-BC9F993BFB85}"/>
                    </a:ext>
                  </a:extLst>
                </p:cNvPr>
                <p:cNvPicPr/>
                <p:nvPr/>
              </p:nvPicPr>
              <p:blipFill>
                <a:blip r:embed="rId132"/>
                <a:stretch>
                  <a:fillRect/>
                </a:stretch>
              </p:blipFill>
              <p:spPr>
                <a:xfrm>
                  <a:off x="7143920" y="864480"/>
                  <a:ext cx="20880" cy="57240"/>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118" name="Ink 117">
                  <a:extLst>
                    <a:ext uri="{FF2B5EF4-FFF2-40B4-BE49-F238E27FC236}">
                      <a16:creationId xmlns:a16="http://schemas.microsoft.com/office/drawing/2014/main" id="{FB869EE4-26D9-E5F6-73BA-13195F691812}"/>
                    </a:ext>
                  </a:extLst>
                </p14:cNvPr>
                <p14:cNvContentPartPr/>
                <p14:nvPr/>
              </p14:nvContentPartPr>
              <p14:xfrm>
                <a:off x="7133120" y="792120"/>
                <a:ext cx="22680" cy="78840"/>
              </p14:xfrm>
            </p:contentPart>
          </mc:Choice>
          <mc:Fallback xmlns="">
            <p:pic>
              <p:nvPicPr>
                <p:cNvPr id="118" name="Ink 117">
                  <a:extLst>
                    <a:ext uri="{FF2B5EF4-FFF2-40B4-BE49-F238E27FC236}">
                      <a16:creationId xmlns:a16="http://schemas.microsoft.com/office/drawing/2014/main" id="{FB869EE4-26D9-E5F6-73BA-13195F691812}"/>
                    </a:ext>
                  </a:extLst>
                </p:cNvPr>
                <p:cNvPicPr/>
                <p:nvPr/>
              </p:nvPicPr>
              <p:blipFill>
                <a:blip r:embed="rId134"/>
                <a:stretch>
                  <a:fillRect/>
                </a:stretch>
              </p:blipFill>
              <p:spPr>
                <a:xfrm>
                  <a:off x="7127000" y="786000"/>
                  <a:ext cx="34920" cy="91080"/>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119" name="Ink 118">
                  <a:extLst>
                    <a:ext uri="{FF2B5EF4-FFF2-40B4-BE49-F238E27FC236}">
                      <a16:creationId xmlns:a16="http://schemas.microsoft.com/office/drawing/2014/main" id="{34424305-9E71-2914-0BAD-C2148BB37444}"/>
                    </a:ext>
                  </a:extLst>
                </p14:cNvPr>
                <p14:cNvContentPartPr/>
                <p14:nvPr/>
              </p14:nvContentPartPr>
              <p14:xfrm>
                <a:off x="7210160" y="833520"/>
                <a:ext cx="52200" cy="91080"/>
              </p14:xfrm>
            </p:contentPart>
          </mc:Choice>
          <mc:Fallback xmlns="">
            <p:pic>
              <p:nvPicPr>
                <p:cNvPr id="119" name="Ink 118">
                  <a:extLst>
                    <a:ext uri="{FF2B5EF4-FFF2-40B4-BE49-F238E27FC236}">
                      <a16:creationId xmlns:a16="http://schemas.microsoft.com/office/drawing/2014/main" id="{34424305-9E71-2914-0BAD-C2148BB37444}"/>
                    </a:ext>
                  </a:extLst>
                </p:cNvPr>
                <p:cNvPicPr/>
                <p:nvPr/>
              </p:nvPicPr>
              <p:blipFill>
                <a:blip r:embed="rId136"/>
                <a:stretch>
                  <a:fillRect/>
                </a:stretch>
              </p:blipFill>
              <p:spPr>
                <a:xfrm>
                  <a:off x="7204040" y="827400"/>
                  <a:ext cx="64440" cy="10332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120" name="Ink 119">
                  <a:extLst>
                    <a:ext uri="{FF2B5EF4-FFF2-40B4-BE49-F238E27FC236}">
                      <a16:creationId xmlns:a16="http://schemas.microsoft.com/office/drawing/2014/main" id="{BC9B4ADA-8AFF-4F14-ACDD-EBB8DB574A10}"/>
                    </a:ext>
                  </a:extLst>
                </p14:cNvPr>
                <p14:cNvContentPartPr/>
                <p14:nvPr/>
              </p14:nvContentPartPr>
              <p14:xfrm>
                <a:off x="7295480" y="817680"/>
                <a:ext cx="57960" cy="173160"/>
              </p14:xfrm>
            </p:contentPart>
          </mc:Choice>
          <mc:Fallback xmlns="">
            <p:pic>
              <p:nvPicPr>
                <p:cNvPr id="120" name="Ink 119">
                  <a:extLst>
                    <a:ext uri="{FF2B5EF4-FFF2-40B4-BE49-F238E27FC236}">
                      <a16:creationId xmlns:a16="http://schemas.microsoft.com/office/drawing/2014/main" id="{BC9B4ADA-8AFF-4F14-ACDD-EBB8DB574A10}"/>
                    </a:ext>
                  </a:extLst>
                </p:cNvPr>
                <p:cNvPicPr/>
                <p:nvPr/>
              </p:nvPicPr>
              <p:blipFill>
                <a:blip r:embed="rId138"/>
                <a:stretch>
                  <a:fillRect/>
                </a:stretch>
              </p:blipFill>
              <p:spPr>
                <a:xfrm>
                  <a:off x="7289360" y="811560"/>
                  <a:ext cx="70200" cy="185400"/>
                </a:xfrm>
                <a:prstGeom prst="rect">
                  <a:avLst/>
                </a:prstGeom>
              </p:spPr>
            </p:pic>
          </mc:Fallback>
        </mc:AlternateContent>
      </p:grpSp>
      <p:grpSp>
        <p:nvGrpSpPr>
          <p:cNvPr id="126" name="Group 125">
            <a:extLst>
              <a:ext uri="{FF2B5EF4-FFF2-40B4-BE49-F238E27FC236}">
                <a16:creationId xmlns:a16="http://schemas.microsoft.com/office/drawing/2014/main" id="{C55C16AF-219A-76BB-2F54-9E3D54508EA6}"/>
              </a:ext>
            </a:extLst>
          </p:cNvPr>
          <p:cNvGrpSpPr/>
          <p:nvPr/>
        </p:nvGrpSpPr>
        <p:grpSpPr>
          <a:xfrm>
            <a:off x="6300800" y="108840"/>
            <a:ext cx="335160" cy="137160"/>
            <a:chOff x="6300800" y="108840"/>
            <a:chExt cx="335160" cy="137160"/>
          </a:xfrm>
        </p:grpSpPr>
        <mc:AlternateContent xmlns:mc="http://schemas.openxmlformats.org/markup-compatibility/2006" xmlns:p14="http://schemas.microsoft.com/office/powerpoint/2010/main">
          <mc:Choice Requires="p14">
            <p:contentPart p14:bwMode="auto" r:id="rId139">
              <p14:nvContentPartPr>
                <p14:cNvPr id="122" name="Ink 121">
                  <a:extLst>
                    <a:ext uri="{FF2B5EF4-FFF2-40B4-BE49-F238E27FC236}">
                      <a16:creationId xmlns:a16="http://schemas.microsoft.com/office/drawing/2014/main" id="{AF9D09D7-AD98-402B-D53B-6267890A9569}"/>
                    </a:ext>
                  </a:extLst>
                </p14:cNvPr>
                <p14:cNvContentPartPr/>
                <p14:nvPr/>
              </p14:nvContentPartPr>
              <p14:xfrm>
                <a:off x="6300800" y="139800"/>
                <a:ext cx="87840" cy="106200"/>
              </p14:xfrm>
            </p:contentPart>
          </mc:Choice>
          <mc:Fallback xmlns="">
            <p:pic>
              <p:nvPicPr>
                <p:cNvPr id="122" name="Ink 121">
                  <a:extLst>
                    <a:ext uri="{FF2B5EF4-FFF2-40B4-BE49-F238E27FC236}">
                      <a16:creationId xmlns:a16="http://schemas.microsoft.com/office/drawing/2014/main" id="{AF9D09D7-AD98-402B-D53B-6267890A9569}"/>
                    </a:ext>
                  </a:extLst>
                </p:cNvPr>
                <p:cNvPicPr/>
                <p:nvPr/>
              </p:nvPicPr>
              <p:blipFill>
                <a:blip r:embed="rId140"/>
                <a:stretch>
                  <a:fillRect/>
                </a:stretch>
              </p:blipFill>
              <p:spPr>
                <a:xfrm>
                  <a:off x="6294680" y="133680"/>
                  <a:ext cx="100080" cy="118440"/>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123" name="Ink 122">
                  <a:extLst>
                    <a:ext uri="{FF2B5EF4-FFF2-40B4-BE49-F238E27FC236}">
                      <a16:creationId xmlns:a16="http://schemas.microsoft.com/office/drawing/2014/main" id="{6892C41E-3790-4A66-FDD0-D3E9B0D3F547}"/>
                    </a:ext>
                  </a:extLst>
                </p14:cNvPr>
                <p14:cNvContentPartPr/>
                <p14:nvPr/>
              </p14:nvContentPartPr>
              <p14:xfrm>
                <a:off x="6427520" y="128280"/>
                <a:ext cx="73080" cy="98280"/>
              </p14:xfrm>
            </p:contentPart>
          </mc:Choice>
          <mc:Fallback xmlns="">
            <p:pic>
              <p:nvPicPr>
                <p:cNvPr id="123" name="Ink 122">
                  <a:extLst>
                    <a:ext uri="{FF2B5EF4-FFF2-40B4-BE49-F238E27FC236}">
                      <a16:creationId xmlns:a16="http://schemas.microsoft.com/office/drawing/2014/main" id="{6892C41E-3790-4A66-FDD0-D3E9B0D3F547}"/>
                    </a:ext>
                  </a:extLst>
                </p:cNvPr>
                <p:cNvPicPr/>
                <p:nvPr/>
              </p:nvPicPr>
              <p:blipFill>
                <a:blip r:embed="rId142"/>
                <a:stretch>
                  <a:fillRect/>
                </a:stretch>
              </p:blipFill>
              <p:spPr>
                <a:xfrm>
                  <a:off x="6421400" y="122160"/>
                  <a:ext cx="85320" cy="110520"/>
                </a:xfrm>
                <a:prstGeom prst="rect">
                  <a:avLst/>
                </a:prstGeom>
              </p:spPr>
            </p:pic>
          </mc:Fallback>
        </mc:AlternateContent>
        <mc:AlternateContent xmlns:mc="http://schemas.openxmlformats.org/markup-compatibility/2006" xmlns:p14="http://schemas.microsoft.com/office/powerpoint/2010/main">
          <mc:Choice Requires="p14">
            <p:contentPart p14:bwMode="auto" r:id="rId143">
              <p14:nvContentPartPr>
                <p14:cNvPr id="124" name="Ink 123">
                  <a:extLst>
                    <a:ext uri="{FF2B5EF4-FFF2-40B4-BE49-F238E27FC236}">
                      <a16:creationId xmlns:a16="http://schemas.microsoft.com/office/drawing/2014/main" id="{603B7E70-30D2-8AE2-5656-C4BEF9659C1A}"/>
                    </a:ext>
                  </a:extLst>
                </p14:cNvPr>
                <p14:cNvContentPartPr/>
                <p14:nvPr/>
              </p14:nvContentPartPr>
              <p14:xfrm>
                <a:off x="6542360" y="108840"/>
                <a:ext cx="93600" cy="136800"/>
              </p14:xfrm>
            </p:contentPart>
          </mc:Choice>
          <mc:Fallback xmlns="">
            <p:pic>
              <p:nvPicPr>
                <p:cNvPr id="124" name="Ink 123">
                  <a:extLst>
                    <a:ext uri="{FF2B5EF4-FFF2-40B4-BE49-F238E27FC236}">
                      <a16:creationId xmlns:a16="http://schemas.microsoft.com/office/drawing/2014/main" id="{603B7E70-30D2-8AE2-5656-C4BEF9659C1A}"/>
                    </a:ext>
                  </a:extLst>
                </p:cNvPr>
                <p:cNvPicPr/>
                <p:nvPr/>
              </p:nvPicPr>
              <p:blipFill>
                <a:blip r:embed="rId144"/>
                <a:stretch>
                  <a:fillRect/>
                </a:stretch>
              </p:blipFill>
              <p:spPr>
                <a:xfrm>
                  <a:off x="6536240" y="102720"/>
                  <a:ext cx="105840" cy="149040"/>
                </a:xfrm>
                <a:prstGeom prst="rect">
                  <a:avLst/>
                </a:prstGeom>
              </p:spPr>
            </p:pic>
          </mc:Fallback>
        </mc:AlternateContent>
        <mc:AlternateContent xmlns:mc="http://schemas.openxmlformats.org/markup-compatibility/2006" xmlns:p14="http://schemas.microsoft.com/office/powerpoint/2010/main">
          <mc:Choice Requires="p14">
            <p:contentPart p14:bwMode="auto" r:id="rId145">
              <p14:nvContentPartPr>
                <p14:cNvPr id="125" name="Ink 124">
                  <a:extLst>
                    <a:ext uri="{FF2B5EF4-FFF2-40B4-BE49-F238E27FC236}">
                      <a16:creationId xmlns:a16="http://schemas.microsoft.com/office/drawing/2014/main" id="{C1D13D19-8F22-9481-5E4B-2D439E0710CF}"/>
                    </a:ext>
                  </a:extLst>
                </p14:cNvPr>
                <p14:cNvContentPartPr/>
                <p14:nvPr/>
              </p14:nvContentPartPr>
              <p14:xfrm>
                <a:off x="6571520" y="166080"/>
                <a:ext cx="50760" cy="17640"/>
              </p14:xfrm>
            </p:contentPart>
          </mc:Choice>
          <mc:Fallback xmlns="">
            <p:pic>
              <p:nvPicPr>
                <p:cNvPr id="125" name="Ink 124">
                  <a:extLst>
                    <a:ext uri="{FF2B5EF4-FFF2-40B4-BE49-F238E27FC236}">
                      <a16:creationId xmlns:a16="http://schemas.microsoft.com/office/drawing/2014/main" id="{C1D13D19-8F22-9481-5E4B-2D439E0710CF}"/>
                    </a:ext>
                  </a:extLst>
                </p:cNvPr>
                <p:cNvPicPr/>
                <p:nvPr/>
              </p:nvPicPr>
              <p:blipFill>
                <a:blip r:embed="rId146"/>
                <a:stretch>
                  <a:fillRect/>
                </a:stretch>
              </p:blipFill>
              <p:spPr>
                <a:xfrm>
                  <a:off x="6565400" y="159960"/>
                  <a:ext cx="63000" cy="298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47">
            <p14:nvContentPartPr>
              <p14:cNvPr id="132" name="Ink 131">
                <a:extLst>
                  <a:ext uri="{FF2B5EF4-FFF2-40B4-BE49-F238E27FC236}">
                    <a16:creationId xmlns:a16="http://schemas.microsoft.com/office/drawing/2014/main" id="{FF9297EA-3603-2DC8-9AD8-9145A3BF1CB9}"/>
                  </a:ext>
                </a:extLst>
              </p14:cNvPr>
              <p14:cNvContentPartPr/>
              <p14:nvPr/>
            </p14:nvContentPartPr>
            <p14:xfrm>
              <a:off x="4514480" y="863400"/>
              <a:ext cx="360" cy="1440"/>
            </p14:xfrm>
          </p:contentPart>
        </mc:Choice>
        <mc:Fallback xmlns="">
          <p:pic>
            <p:nvPicPr>
              <p:cNvPr id="132" name="Ink 131">
                <a:extLst>
                  <a:ext uri="{FF2B5EF4-FFF2-40B4-BE49-F238E27FC236}">
                    <a16:creationId xmlns:a16="http://schemas.microsoft.com/office/drawing/2014/main" id="{FF9297EA-3603-2DC8-9AD8-9145A3BF1CB9}"/>
                  </a:ext>
                </a:extLst>
              </p:cNvPr>
              <p:cNvPicPr/>
              <p:nvPr/>
            </p:nvPicPr>
            <p:blipFill>
              <a:blip r:embed="rId148"/>
              <a:stretch>
                <a:fillRect/>
              </a:stretch>
            </p:blipFill>
            <p:spPr>
              <a:xfrm>
                <a:off x="4508360" y="857280"/>
                <a:ext cx="12600" cy="13680"/>
              </a:xfrm>
              <a:prstGeom prst="rect">
                <a:avLst/>
              </a:prstGeom>
            </p:spPr>
          </p:pic>
        </mc:Fallback>
      </mc:AlternateContent>
      <p:grpSp>
        <p:nvGrpSpPr>
          <p:cNvPr id="136" name="Group 135">
            <a:extLst>
              <a:ext uri="{FF2B5EF4-FFF2-40B4-BE49-F238E27FC236}">
                <a16:creationId xmlns:a16="http://schemas.microsoft.com/office/drawing/2014/main" id="{51926BEF-ED9F-1668-90D9-E8760801D395}"/>
              </a:ext>
            </a:extLst>
          </p:cNvPr>
          <p:cNvGrpSpPr/>
          <p:nvPr/>
        </p:nvGrpSpPr>
        <p:grpSpPr>
          <a:xfrm>
            <a:off x="4241240" y="616080"/>
            <a:ext cx="688320" cy="581040"/>
            <a:chOff x="4241240" y="616080"/>
            <a:chExt cx="688320" cy="581040"/>
          </a:xfrm>
        </p:grpSpPr>
        <mc:AlternateContent xmlns:mc="http://schemas.openxmlformats.org/markup-compatibility/2006" xmlns:p14="http://schemas.microsoft.com/office/powerpoint/2010/main">
          <mc:Choice Requires="p14">
            <p:contentPart p14:bwMode="auto" r:id="rId149">
              <p14:nvContentPartPr>
                <p14:cNvPr id="86" name="Ink 85">
                  <a:extLst>
                    <a:ext uri="{FF2B5EF4-FFF2-40B4-BE49-F238E27FC236}">
                      <a16:creationId xmlns:a16="http://schemas.microsoft.com/office/drawing/2014/main" id="{26E9704E-52FC-78BE-7DA4-EE36DC581676}"/>
                    </a:ext>
                  </a:extLst>
                </p14:cNvPr>
                <p14:cNvContentPartPr/>
                <p14:nvPr/>
              </p14:nvContentPartPr>
              <p14:xfrm>
                <a:off x="4532840" y="808320"/>
                <a:ext cx="203400" cy="45360"/>
              </p14:xfrm>
            </p:contentPart>
          </mc:Choice>
          <mc:Fallback xmlns="">
            <p:pic>
              <p:nvPicPr>
                <p:cNvPr id="86" name="Ink 85">
                  <a:extLst>
                    <a:ext uri="{FF2B5EF4-FFF2-40B4-BE49-F238E27FC236}">
                      <a16:creationId xmlns:a16="http://schemas.microsoft.com/office/drawing/2014/main" id="{26E9704E-52FC-78BE-7DA4-EE36DC581676}"/>
                    </a:ext>
                  </a:extLst>
                </p:cNvPr>
                <p:cNvPicPr/>
                <p:nvPr/>
              </p:nvPicPr>
              <p:blipFill>
                <a:blip r:embed="rId150"/>
                <a:stretch>
                  <a:fillRect/>
                </a:stretch>
              </p:blipFill>
              <p:spPr>
                <a:xfrm>
                  <a:off x="4526720" y="802200"/>
                  <a:ext cx="215640" cy="57600"/>
                </a:xfrm>
                <a:prstGeom prst="rect">
                  <a:avLst/>
                </a:prstGeom>
              </p:spPr>
            </p:pic>
          </mc:Fallback>
        </mc:AlternateContent>
        <mc:AlternateContent xmlns:mc="http://schemas.openxmlformats.org/markup-compatibility/2006" xmlns:p14="http://schemas.microsoft.com/office/powerpoint/2010/main">
          <mc:Choice Requires="p14">
            <p:contentPart p14:bwMode="auto" r:id="rId151">
              <p14:nvContentPartPr>
                <p14:cNvPr id="87" name="Ink 86">
                  <a:extLst>
                    <a:ext uri="{FF2B5EF4-FFF2-40B4-BE49-F238E27FC236}">
                      <a16:creationId xmlns:a16="http://schemas.microsoft.com/office/drawing/2014/main" id="{D749173D-EAF7-03A0-B631-30D18C0D3F3F}"/>
                    </a:ext>
                  </a:extLst>
                </p14:cNvPr>
                <p14:cNvContentPartPr/>
                <p14:nvPr/>
              </p14:nvContentPartPr>
              <p14:xfrm>
                <a:off x="4559120" y="1125120"/>
                <a:ext cx="211680" cy="10800"/>
              </p14:xfrm>
            </p:contentPart>
          </mc:Choice>
          <mc:Fallback xmlns="">
            <p:pic>
              <p:nvPicPr>
                <p:cNvPr id="87" name="Ink 86">
                  <a:extLst>
                    <a:ext uri="{FF2B5EF4-FFF2-40B4-BE49-F238E27FC236}">
                      <a16:creationId xmlns:a16="http://schemas.microsoft.com/office/drawing/2014/main" id="{D749173D-EAF7-03A0-B631-30D18C0D3F3F}"/>
                    </a:ext>
                  </a:extLst>
                </p:cNvPr>
                <p:cNvPicPr/>
                <p:nvPr/>
              </p:nvPicPr>
              <p:blipFill>
                <a:blip r:embed="rId152"/>
                <a:stretch>
                  <a:fillRect/>
                </a:stretch>
              </p:blipFill>
              <p:spPr>
                <a:xfrm>
                  <a:off x="4553000" y="1119000"/>
                  <a:ext cx="223920" cy="23040"/>
                </a:xfrm>
                <a:prstGeom prst="rect">
                  <a:avLst/>
                </a:prstGeom>
              </p:spPr>
            </p:pic>
          </mc:Fallback>
        </mc:AlternateContent>
        <mc:AlternateContent xmlns:mc="http://schemas.openxmlformats.org/markup-compatibility/2006" xmlns:p14="http://schemas.microsoft.com/office/powerpoint/2010/main">
          <mc:Choice Requires="p14">
            <p:contentPart p14:bwMode="auto" r:id="rId153">
              <p14:nvContentPartPr>
                <p14:cNvPr id="88" name="Ink 87">
                  <a:extLst>
                    <a:ext uri="{FF2B5EF4-FFF2-40B4-BE49-F238E27FC236}">
                      <a16:creationId xmlns:a16="http://schemas.microsoft.com/office/drawing/2014/main" id="{73A937EC-1606-4DDF-D6A7-2CD6812A8978}"/>
                    </a:ext>
                  </a:extLst>
                </p14:cNvPr>
                <p14:cNvContentPartPr/>
                <p14:nvPr/>
              </p14:nvContentPartPr>
              <p14:xfrm>
                <a:off x="4241240" y="916320"/>
                <a:ext cx="158760" cy="252720"/>
              </p14:xfrm>
            </p:contentPart>
          </mc:Choice>
          <mc:Fallback xmlns="">
            <p:pic>
              <p:nvPicPr>
                <p:cNvPr id="88" name="Ink 87">
                  <a:extLst>
                    <a:ext uri="{FF2B5EF4-FFF2-40B4-BE49-F238E27FC236}">
                      <a16:creationId xmlns:a16="http://schemas.microsoft.com/office/drawing/2014/main" id="{73A937EC-1606-4DDF-D6A7-2CD6812A8978}"/>
                    </a:ext>
                  </a:extLst>
                </p:cNvPr>
                <p:cNvPicPr/>
                <p:nvPr/>
              </p:nvPicPr>
              <p:blipFill>
                <a:blip r:embed="rId154"/>
                <a:stretch>
                  <a:fillRect/>
                </a:stretch>
              </p:blipFill>
              <p:spPr>
                <a:xfrm>
                  <a:off x="4235120" y="910200"/>
                  <a:ext cx="171000" cy="264960"/>
                </a:xfrm>
                <a:prstGeom prst="rect">
                  <a:avLst/>
                </a:prstGeom>
              </p:spPr>
            </p:pic>
          </mc:Fallback>
        </mc:AlternateContent>
        <mc:AlternateContent xmlns:mc="http://schemas.openxmlformats.org/markup-compatibility/2006" xmlns:p14="http://schemas.microsoft.com/office/powerpoint/2010/main">
          <mc:Choice Requires="p14">
            <p:contentPart p14:bwMode="auto" r:id="rId155">
              <p14:nvContentPartPr>
                <p14:cNvPr id="89" name="Ink 88">
                  <a:extLst>
                    <a:ext uri="{FF2B5EF4-FFF2-40B4-BE49-F238E27FC236}">
                      <a16:creationId xmlns:a16="http://schemas.microsoft.com/office/drawing/2014/main" id="{3591BADC-C48A-4C84-2CA7-10458D377BE3}"/>
                    </a:ext>
                  </a:extLst>
                </p14:cNvPr>
                <p14:cNvContentPartPr/>
                <p14:nvPr/>
              </p14:nvContentPartPr>
              <p14:xfrm>
                <a:off x="4245560" y="1035840"/>
                <a:ext cx="148680" cy="30960"/>
              </p14:xfrm>
            </p:contentPart>
          </mc:Choice>
          <mc:Fallback xmlns="">
            <p:pic>
              <p:nvPicPr>
                <p:cNvPr id="89" name="Ink 88">
                  <a:extLst>
                    <a:ext uri="{FF2B5EF4-FFF2-40B4-BE49-F238E27FC236}">
                      <a16:creationId xmlns:a16="http://schemas.microsoft.com/office/drawing/2014/main" id="{3591BADC-C48A-4C84-2CA7-10458D377BE3}"/>
                    </a:ext>
                  </a:extLst>
                </p:cNvPr>
                <p:cNvPicPr/>
                <p:nvPr/>
              </p:nvPicPr>
              <p:blipFill>
                <a:blip r:embed="rId156"/>
                <a:stretch>
                  <a:fillRect/>
                </a:stretch>
              </p:blipFill>
              <p:spPr>
                <a:xfrm>
                  <a:off x="4239440" y="1029720"/>
                  <a:ext cx="16092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157">
              <p14:nvContentPartPr>
                <p14:cNvPr id="90" name="Ink 89">
                  <a:extLst>
                    <a:ext uri="{FF2B5EF4-FFF2-40B4-BE49-F238E27FC236}">
                      <a16:creationId xmlns:a16="http://schemas.microsoft.com/office/drawing/2014/main" id="{AEAA5B95-359A-8D1D-CC16-E9E7085B6C7C}"/>
                    </a:ext>
                  </a:extLst>
                </p14:cNvPr>
                <p14:cNvContentPartPr/>
                <p14:nvPr/>
              </p14:nvContentPartPr>
              <p14:xfrm>
                <a:off x="4322960" y="1117920"/>
                <a:ext cx="74160" cy="79200"/>
              </p14:xfrm>
            </p:contentPart>
          </mc:Choice>
          <mc:Fallback xmlns="">
            <p:pic>
              <p:nvPicPr>
                <p:cNvPr id="90" name="Ink 89">
                  <a:extLst>
                    <a:ext uri="{FF2B5EF4-FFF2-40B4-BE49-F238E27FC236}">
                      <a16:creationId xmlns:a16="http://schemas.microsoft.com/office/drawing/2014/main" id="{AEAA5B95-359A-8D1D-CC16-E9E7085B6C7C}"/>
                    </a:ext>
                  </a:extLst>
                </p:cNvPr>
                <p:cNvPicPr/>
                <p:nvPr/>
              </p:nvPicPr>
              <p:blipFill>
                <a:blip r:embed="rId158"/>
                <a:stretch>
                  <a:fillRect/>
                </a:stretch>
              </p:blipFill>
              <p:spPr>
                <a:xfrm>
                  <a:off x="4316840" y="1111800"/>
                  <a:ext cx="86400" cy="91440"/>
                </a:xfrm>
                <a:prstGeom prst="rect">
                  <a:avLst/>
                </a:prstGeom>
              </p:spPr>
            </p:pic>
          </mc:Fallback>
        </mc:AlternateContent>
        <mc:AlternateContent xmlns:mc="http://schemas.openxmlformats.org/markup-compatibility/2006" xmlns:p14="http://schemas.microsoft.com/office/powerpoint/2010/main">
          <mc:Choice Requires="p14">
            <p:contentPart p14:bwMode="auto" r:id="rId159">
              <p14:nvContentPartPr>
                <p14:cNvPr id="91" name="Ink 90">
                  <a:extLst>
                    <a:ext uri="{FF2B5EF4-FFF2-40B4-BE49-F238E27FC236}">
                      <a16:creationId xmlns:a16="http://schemas.microsoft.com/office/drawing/2014/main" id="{B936148A-218F-2D7F-2413-6B03BABCDC87}"/>
                    </a:ext>
                  </a:extLst>
                </p14:cNvPr>
                <p14:cNvContentPartPr/>
                <p14:nvPr/>
              </p14:nvContentPartPr>
              <p14:xfrm>
                <a:off x="4418360" y="1113960"/>
                <a:ext cx="118800" cy="55080"/>
              </p14:xfrm>
            </p:contentPart>
          </mc:Choice>
          <mc:Fallback xmlns="">
            <p:pic>
              <p:nvPicPr>
                <p:cNvPr id="91" name="Ink 90">
                  <a:extLst>
                    <a:ext uri="{FF2B5EF4-FFF2-40B4-BE49-F238E27FC236}">
                      <a16:creationId xmlns:a16="http://schemas.microsoft.com/office/drawing/2014/main" id="{B936148A-218F-2D7F-2413-6B03BABCDC87}"/>
                    </a:ext>
                  </a:extLst>
                </p:cNvPr>
                <p:cNvPicPr/>
                <p:nvPr/>
              </p:nvPicPr>
              <p:blipFill>
                <a:blip r:embed="rId160"/>
                <a:stretch>
                  <a:fillRect/>
                </a:stretch>
              </p:blipFill>
              <p:spPr>
                <a:xfrm>
                  <a:off x="4412240" y="1107840"/>
                  <a:ext cx="131040" cy="67320"/>
                </a:xfrm>
                <a:prstGeom prst="rect">
                  <a:avLst/>
                </a:prstGeom>
              </p:spPr>
            </p:pic>
          </mc:Fallback>
        </mc:AlternateContent>
        <mc:AlternateContent xmlns:mc="http://schemas.openxmlformats.org/markup-compatibility/2006" xmlns:p14="http://schemas.microsoft.com/office/powerpoint/2010/main">
          <mc:Choice Requires="p14">
            <p:contentPart p14:bwMode="auto" r:id="rId161">
              <p14:nvContentPartPr>
                <p14:cNvPr id="127" name="Ink 126">
                  <a:extLst>
                    <a:ext uri="{FF2B5EF4-FFF2-40B4-BE49-F238E27FC236}">
                      <a16:creationId xmlns:a16="http://schemas.microsoft.com/office/drawing/2014/main" id="{0F9327EA-0CAA-2E2B-E307-414EB05D3424}"/>
                    </a:ext>
                  </a:extLst>
                </p14:cNvPr>
                <p14:cNvContentPartPr/>
                <p14:nvPr/>
              </p14:nvContentPartPr>
              <p14:xfrm>
                <a:off x="4777640" y="616080"/>
                <a:ext cx="52200" cy="249840"/>
              </p14:xfrm>
            </p:contentPart>
          </mc:Choice>
          <mc:Fallback xmlns="">
            <p:pic>
              <p:nvPicPr>
                <p:cNvPr id="127" name="Ink 126">
                  <a:extLst>
                    <a:ext uri="{FF2B5EF4-FFF2-40B4-BE49-F238E27FC236}">
                      <a16:creationId xmlns:a16="http://schemas.microsoft.com/office/drawing/2014/main" id="{0F9327EA-0CAA-2E2B-E307-414EB05D3424}"/>
                    </a:ext>
                  </a:extLst>
                </p:cNvPr>
                <p:cNvPicPr/>
                <p:nvPr/>
              </p:nvPicPr>
              <p:blipFill>
                <a:blip r:embed="rId162"/>
                <a:stretch>
                  <a:fillRect/>
                </a:stretch>
              </p:blipFill>
              <p:spPr>
                <a:xfrm>
                  <a:off x="4771520" y="609960"/>
                  <a:ext cx="64440" cy="262080"/>
                </a:xfrm>
                <a:prstGeom prst="rect">
                  <a:avLst/>
                </a:prstGeom>
              </p:spPr>
            </p:pic>
          </mc:Fallback>
        </mc:AlternateContent>
        <mc:AlternateContent xmlns:mc="http://schemas.openxmlformats.org/markup-compatibility/2006" xmlns:p14="http://schemas.microsoft.com/office/powerpoint/2010/main">
          <mc:Choice Requires="p14">
            <p:contentPart p14:bwMode="auto" r:id="rId163">
              <p14:nvContentPartPr>
                <p14:cNvPr id="128" name="Ink 127">
                  <a:extLst>
                    <a:ext uri="{FF2B5EF4-FFF2-40B4-BE49-F238E27FC236}">
                      <a16:creationId xmlns:a16="http://schemas.microsoft.com/office/drawing/2014/main" id="{CFD6AED6-D59C-A9AA-6415-0C8DFDC0D15F}"/>
                    </a:ext>
                  </a:extLst>
                </p14:cNvPr>
                <p14:cNvContentPartPr/>
                <p14:nvPr/>
              </p14:nvContentPartPr>
              <p14:xfrm>
                <a:off x="4759280" y="735240"/>
                <a:ext cx="66240" cy="33840"/>
              </p14:xfrm>
            </p:contentPart>
          </mc:Choice>
          <mc:Fallback xmlns="">
            <p:pic>
              <p:nvPicPr>
                <p:cNvPr id="128" name="Ink 127">
                  <a:extLst>
                    <a:ext uri="{FF2B5EF4-FFF2-40B4-BE49-F238E27FC236}">
                      <a16:creationId xmlns:a16="http://schemas.microsoft.com/office/drawing/2014/main" id="{CFD6AED6-D59C-A9AA-6415-0C8DFDC0D15F}"/>
                    </a:ext>
                  </a:extLst>
                </p:cNvPr>
                <p:cNvPicPr/>
                <p:nvPr/>
              </p:nvPicPr>
              <p:blipFill>
                <a:blip r:embed="rId164"/>
                <a:stretch>
                  <a:fillRect/>
                </a:stretch>
              </p:blipFill>
              <p:spPr>
                <a:xfrm>
                  <a:off x="4753160" y="729120"/>
                  <a:ext cx="78480" cy="46080"/>
                </a:xfrm>
                <a:prstGeom prst="rect">
                  <a:avLst/>
                </a:prstGeom>
              </p:spPr>
            </p:pic>
          </mc:Fallback>
        </mc:AlternateContent>
        <mc:AlternateContent xmlns:mc="http://schemas.openxmlformats.org/markup-compatibility/2006" xmlns:p14="http://schemas.microsoft.com/office/powerpoint/2010/main">
          <mc:Choice Requires="p14">
            <p:contentPart p14:bwMode="auto" r:id="rId165">
              <p14:nvContentPartPr>
                <p14:cNvPr id="130" name="Ink 129">
                  <a:extLst>
                    <a:ext uri="{FF2B5EF4-FFF2-40B4-BE49-F238E27FC236}">
                      <a16:creationId xmlns:a16="http://schemas.microsoft.com/office/drawing/2014/main" id="{ED368D14-48DA-9579-3738-E13D182BF78E}"/>
                    </a:ext>
                  </a:extLst>
                </p14:cNvPr>
                <p14:cNvContentPartPr/>
                <p14:nvPr/>
              </p14:nvContentPartPr>
              <p14:xfrm>
                <a:off x="4861880" y="821640"/>
                <a:ext cx="67680" cy="65520"/>
              </p14:xfrm>
            </p:contentPart>
          </mc:Choice>
          <mc:Fallback xmlns="">
            <p:pic>
              <p:nvPicPr>
                <p:cNvPr id="130" name="Ink 129">
                  <a:extLst>
                    <a:ext uri="{FF2B5EF4-FFF2-40B4-BE49-F238E27FC236}">
                      <a16:creationId xmlns:a16="http://schemas.microsoft.com/office/drawing/2014/main" id="{ED368D14-48DA-9579-3738-E13D182BF78E}"/>
                    </a:ext>
                  </a:extLst>
                </p:cNvPr>
                <p:cNvPicPr/>
                <p:nvPr/>
              </p:nvPicPr>
              <p:blipFill>
                <a:blip r:embed="rId166"/>
                <a:stretch>
                  <a:fillRect/>
                </a:stretch>
              </p:blipFill>
              <p:spPr>
                <a:xfrm>
                  <a:off x="4855760" y="815520"/>
                  <a:ext cx="79920" cy="77760"/>
                </a:xfrm>
                <a:prstGeom prst="rect">
                  <a:avLst/>
                </a:prstGeom>
              </p:spPr>
            </p:pic>
          </mc:Fallback>
        </mc:AlternateContent>
        <mc:AlternateContent xmlns:mc="http://schemas.openxmlformats.org/markup-compatibility/2006" xmlns:p14="http://schemas.microsoft.com/office/powerpoint/2010/main">
          <mc:Choice Requires="p14">
            <p:contentPart p14:bwMode="auto" r:id="rId167">
              <p14:nvContentPartPr>
                <p14:cNvPr id="135" name="Ink 134">
                  <a:extLst>
                    <a:ext uri="{FF2B5EF4-FFF2-40B4-BE49-F238E27FC236}">
                      <a16:creationId xmlns:a16="http://schemas.microsoft.com/office/drawing/2014/main" id="{1AAC1548-F754-6F84-584D-ACBFFCE1E45B}"/>
                    </a:ext>
                  </a:extLst>
                </p14:cNvPr>
                <p14:cNvContentPartPr/>
                <p14:nvPr/>
              </p14:nvContentPartPr>
              <p14:xfrm>
                <a:off x="4493960" y="836040"/>
                <a:ext cx="93600" cy="293760"/>
              </p14:xfrm>
            </p:contentPart>
          </mc:Choice>
          <mc:Fallback xmlns="">
            <p:pic>
              <p:nvPicPr>
                <p:cNvPr id="135" name="Ink 134">
                  <a:extLst>
                    <a:ext uri="{FF2B5EF4-FFF2-40B4-BE49-F238E27FC236}">
                      <a16:creationId xmlns:a16="http://schemas.microsoft.com/office/drawing/2014/main" id="{1AAC1548-F754-6F84-584D-ACBFFCE1E45B}"/>
                    </a:ext>
                  </a:extLst>
                </p:cNvPr>
                <p:cNvPicPr/>
                <p:nvPr/>
              </p:nvPicPr>
              <p:blipFill>
                <a:blip r:embed="rId168"/>
                <a:stretch>
                  <a:fillRect/>
                </a:stretch>
              </p:blipFill>
              <p:spPr>
                <a:xfrm>
                  <a:off x="4487840" y="829920"/>
                  <a:ext cx="105840" cy="306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69">
            <p14:nvContentPartPr>
              <p14:cNvPr id="144" name="Ink 143">
                <a:extLst>
                  <a:ext uri="{FF2B5EF4-FFF2-40B4-BE49-F238E27FC236}">
                    <a16:creationId xmlns:a16="http://schemas.microsoft.com/office/drawing/2014/main" id="{EC48CC0E-A92A-A6AD-95E2-843E4B70C1C5}"/>
                  </a:ext>
                </a:extLst>
              </p14:cNvPr>
              <p14:cNvContentPartPr/>
              <p14:nvPr/>
            </p14:nvContentPartPr>
            <p14:xfrm>
              <a:off x="6486200" y="225840"/>
              <a:ext cx="249480" cy="199080"/>
            </p14:xfrm>
          </p:contentPart>
        </mc:Choice>
        <mc:Fallback xmlns="">
          <p:pic>
            <p:nvPicPr>
              <p:cNvPr id="144" name="Ink 143">
                <a:extLst>
                  <a:ext uri="{FF2B5EF4-FFF2-40B4-BE49-F238E27FC236}">
                    <a16:creationId xmlns:a16="http://schemas.microsoft.com/office/drawing/2014/main" id="{EC48CC0E-A92A-A6AD-95E2-843E4B70C1C5}"/>
                  </a:ext>
                </a:extLst>
              </p:cNvPr>
              <p:cNvPicPr/>
              <p:nvPr/>
            </p:nvPicPr>
            <p:blipFill>
              <a:blip r:embed="rId170"/>
              <a:stretch>
                <a:fillRect/>
              </a:stretch>
            </p:blipFill>
            <p:spPr>
              <a:xfrm>
                <a:off x="6480080" y="219720"/>
                <a:ext cx="261720" cy="211320"/>
              </a:xfrm>
              <a:prstGeom prst="rect">
                <a:avLst/>
              </a:prstGeom>
            </p:spPr>
          </p:pic>
        </mc:Fallback>
      </mc:AlternateContent>
      <mc:AlternateContent xmlns:mc="http://schemas.openxmlformats.org/markup-compatibility/2006" xmlns:p14="http://schemas.microsoft.com/office/powerpoint/2010/main">
        <mc:Choice Requires="p14">
          <p:contentPart p14:bwMode="auto" r:id="rId171">
            <p14:nvContentPartPr>
              <p14:cNvPr id="146" name="Ink 145">
                <a:extLst>
                  <a:ext uri="{FF2B5EF4-FFF2-40B4-BE49-F238E27FC236}">
                    <a16:creationId xmlns:a16="http://schemas.microsoft.com/office/drawing/2014/main" id="{671743EA-B07F-C2D4-0BD2-C4BA321F7E43}"/>
                  </a:ext>
                </a:extLst>
              </p14:cNvPr>
              <p14:cNvContentPartPr/>
              <p14:nvPr/>
            </p14:nvContentPartPr>
            <p14:xfrm>
              <a:off x="6575840" y="505920"/>
              <a:ext cx="182520" cy="151200"/>
            </p14:xfrm>
          </p:contentPart>
        </mc:Choice>
        <mc:Fallback xmlns="">
          <p:pic>
            <p:nvPicPr>
              <p:cNvPr id="146" name="Ink 145">
                <a:extLst>
                  <a:ext uri="{FF2B5EF4-FFF2-40B4-BE49-F238E27FC236}">
                    <a16:creationId xmlns:a16="http://schemas.microsoft.com/office/drawing/2014/main" id="{671743EA-B07F-C2D4-0BD2-C4BA321F7E43}"/>
                  </a:ext>
                </a:extLst>
              </p:cNvPr>
              <p:cNvPicPr/>
              <p:nvPr/>
            </p:nvPicPr>
            <p:blipFill>
              <a:blip r:embed="rId172"/>
              <a:stretch>
                <a:fillRect/>
              </a:stretch>
            </p:blipFill>
            <p:spPr>
              <a:xfrm>
                <a:off x="6569720" y="499800"/>
                <a:ext cx="194760" cy="163440"/>
              </a:xfrm>
              <a:prstGeom prst="rect">
                <a:avLst/>
              </a:prstGeom>
            </p:spPr>
          </p:pic>
        </mc:Fallback>
      </mc:AlternateContent>
      <mc:AlternateContent xmlns:mc="http://schemas.openxmlformats.org/markup-compatibility/2006" xmlns:p14="http://schemas.microsoft.com/office/powerpoint/2010/main">
        <mc:Choice Requires="p14">
          <p:contentPart p14:bwMode="auto" r:id="rId173">
            <p14:nvContentPartPr>
              <p14:cNvPr id="147" name="Ink 146">
                <a:extLst>
                  <a:ext uri="{FF2B5EF4-FFF2-40B4-BE49-F238E27FC236}">
                    <a16:creationId xmlns:a16="http://schemas.microsoft.com/office/drawing/2014/main" id="{8B1B9E98-D8B0-174C-176C-2C6BE6F5F68F}"/>
                  </a:ext>
                </a:extLst>
              </p14:cNvPr>
              <p14:cNvContentPartPr/>
              <p14:nvPr/>
            </p14:nvContentPartPr>
            <p14:xfrm>
              <a:off x="4581080" y="1539840"/>
              <a:ext cx="203400" cy="47160"/>
            </p14:xfrm>
          </p:contentPart>
        </mc:Choice>
        <mc:Fallback xmlns="">
          <p:pic>
            <p:nvPicPr>
              <p:cNvPr id="147" name="Ink 146">
                <a:extLst>
                  <a:ext uri="{FF2B5EF4-FFF2-40B4-BE49-F238E27FC236}">
                    <a16:creationId xmlns:a16="http://schemas.microsoft.com/office/drawing/2014/main" id="{8B1B9E98-D8B0-174C-176C-2C6BE6F5F68F}"/>
                  </a:ext>
                </a:extLst>
              </p:cNvPr>
              <p:cNvPicPr/>
              <p:nvPr/>
            </p:nvPicPr>
            <p:blipFill>
              <a:blip r:embed="rId174"/>
              <a:stretch>
                <a:fillRect/>
              </a:stretch>
            </p:blipFill>
            <p:spPr>
              <a:xfrm>
                <a:off x="4574960" y="1533720"/>
                <a:ext cx="215640" cy="59400"/>
              </a:xfrm>
              <a:prstGeom prst="rect">
                <a:avLst/>
              </a:prstGeom>
            </p:spPr>
          </p:pic>
        </mc:Fallback>
      </mc:AlternateContent>
      <p:grpSp>
        <p:nvGrpSpPr>
          <p:cNvPr id="156" name="Group 155">
            <a:extLst>
              <a:ext uri="{FF2B5EF4-FFF2-40B4-BE49-F238E27FC236}">
                <a16:creationId xmlns:a16="http://schemas.microsoft.com/office/drawing/2014/main" id="{8738359E-7495-EB3E-37B4-C43BC9E525B2}"/>
              </a:ext>
            </a:extLst>
          </p:cNvPr>
          <p:cNvGrpSpPr/>
          <p:nvPr/>
        </p:nvGrpSpPr>
        <p:grpSpPr>
          <a:xfrm>
            <a:off x="4334120" y="413760"/>
            <a:ext cx="385200" cy="224280"/>
            <a:chOff x="4334120" y="413760"/>
            <a:chExt cx="385200" cy="224280"/>
          </a:xfrm>
        </p:grpSpPr>
        <mc:AlternateContent xmlns:mc="http://schemas.openxmlformats.org/markup-compatibility/2006" xmlns:p14="http://schemas.microsoft.com/office/powerpoint/2010/main">
          <mc:Choice Requires="p14">
            <p:contentPart p14:bwMode="auto" r:id="rId175">
              <p14:nvContentPartPr>
                <p14:cNvPr id="148" name="Ink 147">
                  <a:extLst>
                    <a:ext uri="{FF2B5EF4-FFF2-40B4-BE49-F238E27FC236}">
                      <a16:creationId xmlns:a16="http://schemas.microsoft.com/office/drawing/2014/main" id="{43E25299-E75C-022C-6F5C-81372D3F6D29}"/>
                    </a:ext>
                  </a:extLst>
                </p14:cNvPr>
                <p14:cNvContentPartPr/>
                <p14:nvPr/>
              </p14:nvContentPartPr>
              <p14:xfrm>
                <a:off x="4519520" y="500880"/>
                <a:ext cx="199800" cy="26280"/>
              </p14:xfrm>
            </p:contentPart>
          </mc:Choice>
          <mc:Fallback xmlns="">
            <p:pic>
              <p:nvPicPr>
                <p:cNvPr id="148" name="Ink 147">
                  <a:extLst>
                    <a:ext uri="{FF2B5EF4-FFF2-40B4-BE49-F238E27FC236}">
                      <a16:creationId xmlns:a16="http://schemas.microsoft.com/office/drawing/2014/main" id="{43E25299-E75C-022C-6F5C-81372D3F6D29}"/>
                    </a:ext>
                  </a:extLst>
                </p:cNvPr>
                <p:cNvPicPr/>
                <p:nvPr/>
              </p:nvPicPr>
              <p:blipFill>
                <a:blip r:embed="rId176"/>
                <a:stretch>
                  <a:fillRect/>
                </a:stretch>
              </p:blipFill>
              <p:spPr>
                <a:xfrm>
                  <a:off x="4513400" y="494760"/>
                  <a:ext cx="212040" cy="38520"/>
                </a:xfrm>
                <a:prstGeom prst="rect">
                  <a:avLst/>
                </a:prstGeom>
              </p:spPr>
            </p:pic>
          </mc:Fallback>
        </mc:AlternateContent>
        <mc:AlternateContent xmlns:mc="http://schemas.openxmlformats.org/markup-compatibility/2006" xmlns:p14="http://schemas.microsoft.com/office/powerpoint/2010/main">
          <mc:Choice Requires="p14">
            <p:contentPart p14:bwMode="auto" r:id="rId177">
              <p14:nvContentPartPr>
                <p14:cNvPr id="149" name="Ink 148">
                  <a:extLst>
                    <a:ext uri="{FF2B5EF4-FFF2-40B4-BE49-F238E27FC236}">
                      <a16:creationId xmlns:a16="http://schemas.microsoft.com/office/drawing/2014/main" id="{02C1AFF4-587D-9C51-6DE6-F3C57F8870D1}"/>
                    </a:ext>
                  </a:extLst>
                </p14:cNvPr>
                <p14:cNvContentPartPr/>
                <p14:nvPr/>
              </p14:nvContentPartPr>
              <p14:xfrm>
                <a:off x="4334120" y="413760"/>
                <a:ext cx="113400" cy="210600"/>
              </p14:xfrm>
            </p:contentPart>
          </mc:Choice>
          <mc:Fallback xmlns="">
            <p:pic>
              <p:nvPicPr>
                <p:cNvPr id="149" name="Ink 148">
                  <a:extLst>
                    <a:ext uri="{FF2B5EF4-FFF2-40B4-BE49-F238E27FC236}">
                      <a16:creationId xmlns:a16="http://schemas.microsoft.com/office/drawing/2014/main" id="{02C1AFF4-587D-9C51-6DE6-F3C57F8870D1}"/>
                    </a:ext>
                  </a:extLst>
                </p:cNvPr>
                <p:cNvPicPr/>
                <p:nvPr/>
              </p:nvPicPr>
              <p:blipFill>
                <a:blip r:embed="rId178"/>
                <a:stretch>
                  <a:fillRect/>
                </a:stretch>
              </p:blipFill>
              <p:spPr>
                <a:xfrm>
                  <a:off x="4328000" y="407640"/>
                  <a:ext cx="125640" cy="222840"/>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150" name="Ink 149">
                  <a:extLst>
                    <a:ext uri="{FF2B5EF4-FFF2-40B4-BE49-F238E27FC236}">
                      <a16:creationId xmlns:a16="http://schemas.microsoft.com/office/drawing/2014/main" id="{D7352762-5303-EB53-DC13-6A9D1531A59D}"/>
                    </a:ext>
                  </a:extLst>
                </p14:cNvPr>
                <p14:cNvContentPartPr/>
                <p14:nvPr/>
              </p14:nvContentPartPr>
              <p14:xfrm>
                <a:off x="4340960" y="524280"/>
                <a:ext cx="73080" cy="25560"/>
              </p14:xfrm>
            </p:contentPart>
          </mc:Choice>
          <mc:Fallback xmlns="">
            <p:pic>
              <p:nvPicPr>
                <p:cNvPr id="150" name="Ink 149">
                  <a:extLst>
                    <a:ext uri="{FF2B5EF4-FFF2-40B4-BE49-F238E27FC236}">
                      <a16:creationId xmlns:a16="http://schemas.microsoft.com/office/drawing/2014/main" id="{D7352762-5303-EB53-DC13-6A9D1531A59D}"/>
                    </a:ext>
                  </a:extLst>
                </p:cNvPr>
                <p:cNvPicPr/>
                <p:nvPr/>
              </p:nvPicPr>
              <p:blipFill>
                <a:blip r:embed="rId180"/>
                <a:stretch>
                  <a:fillRect/>
                </a:stretch>
              </p:blipFill>
              <p:spPr>
                <a:xfrm>
                  <a:off x="4334840" y="518160"/>
                  <a:ext cx="85320" cy="37800"/>
                </a:xfrm>
                <a:prstGeom prst="rect">
                  <a:avLst/>
                </a:prstGeom>
              </p:spPr>
            </p:pic>
          </mc:Fallback>
        </mc:AlternateContent>
        <mc:AlternateContent xmlns:mc="http://schemas.openxmlformats.org/markup-compatibility/2006" xmlns:p14="http://schemas.microsoft.com/office/powerpoint/2010/main">
          <mc:Choice Requires="p14">
            <p:contentPart p14:bwMode="auto" r:id="rId181">
              <p14:nvContentPartPr>
                <p14:cNvPr id="151" name="Ink 150">
                  <a:extLst>
                    <a:ext uri="{FF2B5EF4-FFF2-40B4-BE49-F238E27FC236}">
                      <a16:creationId xmlns:a16="http://schemas.microsoft.com/office/drawing/2014/main" id="{BE0E3359-1ACC-A38E-9053-86CCDA53E820}"/>
                    </a:ext>
                  </a:extLst>
                </p14:cNvPr>
                <p14:cNvContentPartPr/>
                <p14:nvPr/>
              </p14:nvContentPartPr>
              <p14:xfrm>
                <a:off x="4450040" y="563160"/>
                <a:ext cx="360" cy="74880"/>
              </p14:xfrm>
            </p:contentPart>
          </mc:Choice>
          <mc:Fallback xmlns="">
            <p:pic>
              <p:nvPicPr>
                <p:cNvPr id="151" name="Ink 150">
                  <a:extLst>
                    <a:ext uri="{FF2B5EF4-FFF2-40B4-BE49-F238E27FC236}">
                      <a16:creationId xmlns:a16="http://schemas.microsoft.com/office/drawing/2014/main" id="{BE0E3359-1ACC-A38E-9053-86CCDA53E820}"/>
                    </a:ext>
                  </a:extLst>
                </p:cNvPr>
                <p:cNvPicPr/>
                <p:nvPr/>
              </p:nvPicPr>
              <p:blipFill>
                <a:blip r:embed="rId182"/>
                <a:stretch>
                  <a:fillRect/>
                </a:stretch>
              </p:blipFill>
              <p:spPr>
                <a:xfrm>
                  <a:off x="4443920" y="557040"/>
                  <a:ext cx="12600" cy="87120"/>
                </a:xfrm>
                <a:prstGeom prst="rect">
                  <a:avLst/>
                </a:prstGeom>
              </p:spPr>
            </p:pic>
          </mc:Fallback>
        </mc:AlternateContent>
      </p:grpSp>
      <p:grpSp>
        <p:nvGrpSpPr>
          <p:cNvPr id="155" name="Group 154">
            <a:extLst>
              <a:ext uri="{FF2B5EF4-FFF2-40B4-BE49-F238E27FC236}">
                <a16:creationId xmlns:a16="http://schemas.microsoft.com/office/drawing/2014/main" id="{57CA5763-6E56-1B20-A9C5-89F24E9456F1}"/>
              </a:ext>
            </a:extLst>
          </p:cNvPr>
          <p:cNvGrpSpPr/>
          <p:nvPr/>
        </p:nvGrpSpPr>
        <p:grpSpPr>
          <a:xfrm>
            <a:off x="4360400" y="1475760"/>
            <a:ext cx="159120" cy="210600"/>
            <a:chOff x="4360400" y="1475760"/>
            <a:chExt cx="159120" cy="210600"/>
          </a:xfrm>
        </p:grpSpPr>
        <mc:AlternateContent xmlns:mc="http://schemas.openxmlformats.org/markup-compatibility/2006" xmlns:p14="http://schemas.microsoft.com/office/powerpoint/2010/main">
          <mc:Choice Requires="p14">
            <p:contentPart p14:bwMode="auto" r:id="rId183">
              <p14:nvContentPartPr>
                <p14:cNvPr id="152" name="Ink 151">
                  <a:extLst>
                    <a:ext uri="{FF2B5EF4-FFF2-40B4-BE49-F238E27FC236}">
                      <a16:creationId xmlns:a16="http://schemas.microsoft.com/office/drawing/2014/main" id="{260A3039-0026-7166-C657-757A13E2FE1F}"/>
                    </a:ext>
                  </a:extLst>
                </p14:cNvPr>
                <p14:cNvContentPartPr/>
                <p14:nvPr/>
              </p14:nvContentPartPr>
              <p14:xfrm>
                <a:off x="4384880" y="1475760"/>
                <a:ext cx="82080" cy="168480"/>
              </p14:xfrm>
            </p:contentPart>
          </mc:Choice>
          <mc:Fallback xmlns="">
            <p:pic>
              <p:nvPicPr>
                <p:cNvPr id="152" name="Ink 151">
                  <a:extLst>
                    <a:ext uri="{FF2B5EF4-FFF2-40B4-BE49-F238E27FC236}">
                      <a16:creationId xmlns:a16="http://schemas.microsoft.com/office/drawing/2014/main" id="{260A3039-0026-7166-C657-757A13E2FE1F}"/>
                    </a:ext>
                  </a:extLst>
                </p:cNvPr>
                <p:cNvPicPr/>
                <p:nvPr/>
              </p:nvPicPr>
              <p:blipFill>
                <a:blip r:embed="rId184"/>
                <a:stretch>
                  <a:fillRect/>
                </a:stretch>
              </p:blipFill>
              <p:spPr>
                <a:xfrm>
                  <a:off x="4378760" y="1469640"/>
                  <a:ext cx="94320" cy="180720"/>
                </a:xfrm>
                <a:prstGeom prst="rect">
                  <a:avLst/>
                </a:prstGeom>
              </p:spPr>
            </p:pic>
          </mc:Fallback>
        </mc:AlternateContent>
        <mc:AlternateContent xmlns:mc="http://schemas.openxmlformats.org/markup-compatibility/2006" xmlns:p14="http://schemas.microsoft.com/office/powerpoint/2010/main">
          <mc:Choice Requires="p14">
            <p:contentPart p14:bwMode="auto" r:id="rId185">
              <p14:nvContentPartPr>
                <p14:cNvPr id="153" name="Ink 152">
                  <a:extLst>
                    <a:ext uri="{FF2B5EF4-FFF2-40B4-BE49-F238E27FC236}">
                      <a16:creationId xmlns:a16="http://schemas.microsoft.com/office/drawing/2014/main" id="{C7111D1A-AC72-05EC-5189-DF5D80658F5F}"/>
                    </a:ext>
                  </a:extLst>
                </p14:cNvPr>
                <p14:cNvContentPartPr/>
                <p14:nvPr/>
              </p14:nvContentPartPr>
              <p14:xfrm>
                <a:off x="4360400" y="1547040"/>
                <a:ext cx="106200" cy="49320"/>
              </p14:xfrm>
            </p:contentPart>
          </mc:Choice>
          <mc:Fallback xmlns="">
            <p:pic>
              <p:nvPicPr>
                <p:cNvPr id="153" name="Ink 152">
                  <a:extLst>
                    <a:ext uri="{FF2B5EF4-FFF2-40B4-BE49-F238E27FC236}">
                      <a16:creationId xmlns:a16="http://schemas.microsoft.com/office/drawing/2014/main" id="{C7111D1A-AC72-05EC-5189-DF5D80658F5F}"/>
                    </a:ext>
                  </a:extLst>
                </p:cNvPr>
                <p:cNvPicPr/>
                <p:nvPr/>
              </p:nvPicPr>
              <p:blipFill>
                <a:blip r:embed="rId186"/>
                <a:stretch>
                  <a:fillRect/>
                </a:stretch>
              </p:blipFill>
              <p:spPr>
                <a:xfrm>
                  <a:off x="4354280" y="1540920"/>
                  <a:ext cx="118440" cy="61560"/>
                </a:xfrm>
                <a:prstGeom prst="rect">
                  <a:avLst/>
                </a:prstGeom>
              </p:spPr>
            </p:pic>
          </mc:Fallback>
        </mc:AlternateContent>
        <mc:AlternateContent xmlns:mc="http://schemas.openxmlformats.org/markup-compatibility/2006" xmlns:p14="http://schemas.microsoft.com/office/powerpoint/2010/main">
          <mc:Choice Requires="p14">
            <p:contentPart p14:bwMode="auto" r:id="rId187">
              <p14:nvContentPartPr>
                <p14:cNvPr id="154" name="Ink 153">
                  <a:extLst>
                    <a:ext uri="{FF2B5EF4-FFF2-40B4-BE49-F238E27FC236}">
                      <a16:creationId xmlns:a16="http://schemas.microsoft.com/office/drawing/2014/main" id="{D727C8F1-A6E8-196A-7FA5-956BBDEB37EC}"/>
                    </a:ext>
                  </a:extLst>
                </p14:cNvPr>
                <p14:cNvContentPartPr/>
                <p14:nvPr/>
              </p14:nvContentPartPr>
              <p14:xfrm>
                <a:off x="4469480" y="1621200"/>
                <a:ext cx="50040" cy="65160"/>
              </p14:xfrm>
            </p:contentPart>
          </mc:Choice>
          <mc:Fallback xmlns="">
            <p:pic>
              <p:nvPicPr>
                <p:cNvPr id="154" name="Ink 153">
                  <a:extLst>
                    <a:ext uri="{FF2B5EF4-FFF2-40B4-BE49-F238E27FC236}">
                      <a16:creationId xmlns:a16="http://schemas.microsoft.com/office/drawing/2014/main" id="{D727C8F1-A6E8-196A-7FA5-956BBDEB37EC}"/>
                    </a:ext>
                  </a:extLst>
                </p:cNvPr>
                <p:cNvPicPr/>
                <p:nvPr/>
              </p:nvPicPr>
              <p:blipFill>
                <a:blip r:embed="rId188"/>
                <a:stretch>
                  <a:fillRect/>
                </a:stretch>
              </p:blipFill>
              <p:spPr>
                <a:xfrm>
                  <a:off x="4463360" y="1615080"/>
                  <a:ext cx="62280" cy="774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89">
            <p14:nvContentPartPr>
              <p14:cNvPr id="157" name="Ink 156">
                <a:extLst>
                  <a:ext uri="{FF2B5EF4-FFF2-40B4-BE49-F238E27FC236}">
                    <a16:creationId xmlns:a16="http://schemas.microsoft.com/office/drawing/2014/main" id="{3652AAE2-CAB5-5490-88BB-639ADCC6E4B4}"/>
                  </a:ext>
                </a:extLst>
              </p14:cNvPr>
              <p14:cNvContentPartPr/>
              <p14:nvPr/>
            </p14:nvContentPartPr>
            <p14:xfrm>
              <a:off x="9995726" y="2238660"/>
              <a:ext cx="32400" cy="165240"/>
            </p14:xfrm>
          </p:contentPart>
        </mc:Choice>
        <mc:Fallback xmlns="">
          <p:pic>
            <p:nvPicPr>
              <p:cNvPr id="157" name="Ink 156">
                <a:extLst>
                  <a:ext uri="{FF2B5EF4-FFF2-40B4-BE49-F238E27FC236}">
                    <a16:creationId xmlns:a16="http://schemas.microsoft.com/office/drawing/2014/main" id="{3652AAE2-CAB5-5490-88BB-639ADCC6E4B4}"/>
                  </a:ext>
                </a:extLst>
              </p:cNvPr>
              <p:cNvPicPr/>
              <p:nvPr/>
            </p:nvPicPr>
            <p:blipFill>
              <a:blip r:embed="rId190"/>
              <a:stretch>
                <a:fillRect/>
              </a:stretch>
            </p:blipFill>
            <p:spPr>
              <a:xfrm>
                <a:off x="9989606" y="2232540"/>
                <a:ext cx="44640" cy="177480"/>
              </a:xfrm>
              <a:prstGeom prst="rect">
                <a:avLst/>
              </a:prstGeom>
            </p:spPr>
          </p:pic>
        </mc:Fallback>
      </mc:AlternateContent>
      <mc:AlternateContent xmlns:mc="http://schemas.openxmlformats.org/markup-compatibility/2006" xmlns:p14="http://schemas.microsoft.com/office/powerpoint/2010/main">
        <mc:Choice Requires="p14">
          <p:contentPart p14:bwMode="auto" r:id="rId191">
            <p14:nvContentPartPr>
              <p14:cNvPr id="158" name="Ink 157">
                <a:extLst>
                  <a:ext uri="{FF2B5EF4-FFF2-40B4-BE49-F238E27FC236}">
                    <a16:creationId xmlns:a16="http://schemas.microsoft.com/office/drawing/2014/main" id="{DC5032B3-E57A-E89C-E70A-DB53A7EFEE78}"/>
                  </a:ext>
                </a:extLst>
              </p14:cNvPr>
              <p14:cNvContentPartPr/>
              <p14:nvPr/>
            </p14:nvContentPartPr>
            <p14:xfrm>
              <a:off x="9992846" y="2615220"/>
              <a:ext cx="114120" cy="155880"/>
            </p14:xfrm>
          </p:contentPart>
        </mc:Choice>
        <mc:Fallback xmlns="">
          <p:pic>
            <p:nvPicPr>
              <p:cNvPr id="158" name="Ink 157">
                <a:extLst>
                  <a:ext uri="{FF2B5EF4-FFF2-40B4-BE49-F238E27FC236}">
                    <a16:creationId xmlns:a16="http://schemas.microsoft.com/office/drawing/2014/main" id="{DC5032B3-E57A-E89C-E70A-DB53A7EFEE78}"/>
                  </a:ext>
                </a:extLst>
              </p:cNvPr>
              <p:cNvPicPr/>
              <p:nvPr/>
            </p:nvPicPr>
            <p:blipFill>
              <a:blip r:embed="rId192"/>
              <a:stretch>
                <a:fillRect/>
              </a:stretch>
            </p:blipFill>
            <p:spPr>
              <a:xfrm>
                <a:off x="9986726" y="2609100"/>
                <a:ext cx="126360" cy="168120"/>
              </a:xfrm>
              <a:prstGeom prst="rect">
                <a:avLst/>
              </a:prstGeom>
            </p:spPr>
          </p:pic>
        </mc:Fallback>
      </mc:AlternateContent>
      <p:grpSp>
        <p:nvGrpSpPr>
          <p:cNvPr id="166" name="Group 165">
            <a:extLst>
              <a:ext uri="{FF2B5EF4-FFF2-40B4-BE49-F238E27FC236}">
                <a16:creationId xmlns:a16="http://schemas.microsoft.com/office/drawing/2014/main" id="{D31AA7E4-4B60-8D1E-8B4F-BA9B7E2F5387}"/>
              </a:ext>
            </a:extLst>
          </p:cNvPr>
          <p:cNvGrpSpPr/>
          <p:nvPr/>
        </p:nvGrpSpPr>
        <p:grpSpPr>
          <a:xfrm>
            <a:off x="10339526" y="2447100"/>
            <a:ext cx="772560" cy="302760"/>
            <a:chOff x="10339526" y="2447100"/>
            <a:chExt cx="772560" cy="302760"/>
          </a:xfrm>
        </p:grpSpPr>
        <mc:AlternateContent xmlns:mc="http://schemas.openxmlformats.org/markup-compatibility/2006" xmlns:p14="http://schemas.microsoft.com/office/powerpoint/2010/main">
          <mc:Choice Requires="p14">
            <p:contentPart p14:bwMode="auto" r:id="rId193">
              <p14:nvContentPartPr>
                <p14:cNvPr id="160" name="Ink 159">
                  <a:extLst>
                    <a:ext uri="{FF2B5EF4-FFF2-40B4-BE49-F238E27FC236}">
                      <a16:creationId xmlns:a16="http://schemas.microsoft.com/office/drawing/2014/main" id="{12389C6B-0799-E0D3-CFDC-6F680808AD37}"/>
                    </a:ext>
                  </a:extLst>
                </p14:cNvPr>
                <p14:cNvContentPartPr/>
                <p14:nvPr/>
              </p14:nvContentPartPr>
              <p14:xfrm>
                <a:off x="10339526" y="2523780"/>
                <a:ext cx="590040" cy="159480"/>
              </p14:xfrm>
            </p:contentPart>
          </mc:Choice>
          <mc:Fallback xmlns="">
            <p:pic>
              <p:nvPicPr>
                <p:cNvPr id="160" name="Ink 159">
                  <a:extLst>
                    <a:ext uri="{FF2B5EF4-FFF2-40B4-BE49-F238E27FC236}">
                      <a16:creationId xmlns:a16="http://schemas.microsoft.com/office/drawing/2014/main" id="{12389C6B-0799-E0D3-CFDC-6F680808AD37}"/>
                    </a:ext>
                  </a:extLst>
                </p:cNvPr>
                <p:cNvPicPr/>
                <p:nvPr/>
              </p:nvPicPr>
              <p:blipFill>
                <a:blip r:embed="rId194"/>
                <a:stretch>
                  <a:fillRect/>
                </a:stretch>
              </p:blipFill>
              <p:spPr>
                <a:xfrm>
                  <a:off x="10333406" y="2517660"/>
                  <a:ext cx="602280" cy="171720"/>
                </a:xfrm>
                <a:prstGeom prst="rect">
                  <a:avLst/>
                </a:prstGeom>
              </p:spPr>
            </p:pic>
          </mc:Fallback>
        </mc:AlternateContent>
        <mc:AlternateContent xmlns:mc="http://schemas.openxmlformats.org/markup-compatibility/2006" xmlns:p14="http://schemas.microsoft.com/office/powerpoint/2010/main">
          <mc:Choice Requires="p14">
            <p:contentPart p14:bwMode="auto" r:id="rId195">
              <p14:nvContentPartPr>
                <p14:cNvPr id="161" name="Ink 160">
                  <a:extLst>
                    <a:ext uri="{FF2B5EF4-FFF2-40B4-BE49-F238E27FC236}">
                      <a16:creationId xmlns:a16="http://schemas.microsoft.com/office/drawing/2014/main" id="{8FAC6813-02E3-B08A-A69C-B9A9F0BC839D}"/>
                    </a:ext>
                  </a:extLst>
                </p14:cNvPr>
                <p14:cNvContentPartPr/>
                <p14:nvPr/>
              </p14:nvContentPartPr>
              <p14:xfrm>
                <a:off x="10850006" y="2627100"/>
                <a:ext cx="69840" cy="122760"/>
              </p14:xfrm>
            </p:contentPart>
          </mc:Choice>
          <mc:Fallback xmlns="">
            <p:pic>
              <p:nvPicPr>
                <p:cNvPr id="161" name="Ink 160">
                  <a:extLst>
                    <a:ext uri="{FF2B5EF4-FFF2-40B4-BE49-F238E27FC236}">
                      <a16:creationId xmlns:a16="http://schemas.microsoft.com/office/drawing/2014/main" id="{8FAC6813-02E3-B08A-A69C-B9A9F0BC839D}"/>
                    </a:ext>
                  </a:extLst>
                </p:cNvPr>
                <p:cNvPicPr/>
                <p:nvPr/>
              </p:nvPicPr>
              <p:blipFill>
                <a:blip r:embed="rId196"/>
                <a:stretch>
                  <a:fillRect/>
                </a:stretch>
              </p:blipFill>
              <p:spPr>
                <a:xfrm>
                  <a:off x="10843886" y="2620980"/>
                  <a:ext cx="82080" cy="135000"/>
                </a:xfrm>
                <a:prstGeom prst="rect">
                  <a:avLst/>
                </a:prstGeom>
              </p:spPr>
            </p:pic>
          </mc:Fallback>
        </mc:AlternateContent>
        <mc:AlternateContent xmlns:mc="http://schemas.openxmlformats.org/markup-compatibility/2006" xmlns:p14="http://schemas.microsoft.com/office/powerpoint/2010/main">
          <mc:Choice Requires="p14">
            <p:contentPart p14:bwMode="auto" r:id="rId197">
              <p14:nvContentPartPr>
                <p14:cNvPr id="163" name="Ink 162">
                  <a:extLst>
                    <a:ext uri="{FF2B5EF4-FFF2-40B4-BE49-F238E27FC236}">
                      <a16:creationId xmlns:a16="http://schemas.microsoft.com/office/drawing/2014/main" id="{CEA70D2B-6D6F-C098-0143-27C894C188E4}"/>
                    </a:ext>
                  </a:extLst>
                </p14:cNvPr>
                <p14:cNvContentPartPr/>
                <p14:nvPr/>
              </p14:nvContentPartPr>
              <p14:xfrm>
                <a:off x="11013806" y="2520180"/>
                <a:ext cx="29520" cy="187200"/>
              </p14:xfrm>
            </p:contentPart>
          </mc:Choice>
          <mc:Fallback xmlns="">
            <p:pic>
              <p:nvPicPr>
                <p:cNvPr id="163" name="Ink 162">
                  <a:extLst>
                    <a:ext uri="{FF2B5EF4-FFF2-40B4-BE49-F238E27FC236}">
                      <a16:creationId xmlns:a16="http://schemas.microsoft.com/office/drawing/2014/main" id="{CEA70D2B-6D6F-C098-0143-27C894C188E4}"/>
                    </a:ext>
                  </a:extLst>
                </p:cNvPr>
                <p:cNvPicPr/>
                <p:nvPr/>
              </p:nvPicPr>
              <p:blipFill>
                <a:blip r:embed="rId198"/>
                <a:stretch>
                  <a:fillRect/>
                </a:stretch>
              </p:blipFill>
              <p:spPr>
                <a:xfrm>
                  <a:off x="11007686" y="2514060"/>
                  <a:ext cx="41760" cy="199440"/>
                </a:xfrm>
                <a:prstGeom prst="rect">
                  <a:avLst/>
                </a:prstGeom>
              </p:spPr>
            </p:pic>
          </mc:Fallback>
        </mc:AlternateContent>
        <mc:AlternateContent xmlns:mc="http://schemas.openxmlformats.org/markup-compatibility/2006" xmlns:p14="http://schemas.microsoft.com/office/powerpoint/2010/main">
          <mc:Choice Requires="p14">
            <p:contentPart p14:bwMode="auto" r:id="rId199">
              <p14:nvContentPartPr>
                <p14:cNvPr id="164" name="Ink 163">
                  <a:extLst>
                    <a:ext uri="{FF2B5EF4-FFF2-40B4-BE49-F238E27FC236}">
                      <a16:creationId xmlns:a16="http://schemas.microsoft.com/office/drawing/2014/main" id="{3502FBB0-93EE-084B-503B-47A527BE5761}"/>
                    </a:ext>
                  </a:extLst>
                </p14:cNvPr>
                <p14:cNvContentPartPr/>
                <p14:nvPr/>
              </p14:nvContentPartPr>
              <p14:xfrm>
                <a:off x="11004446" y="2582460"/>
                <a:ext cx="88920" cy="32400"/>
              </p14:xfrm>
            </p:contentPart>
          </mc:Choice>
          <mc:Fallback xmlns="">
            <p:pic>
              <p:nvPicPr>
                <p:cNvPr id="164" name="Ink 163">
                  <a:extLst>
                    <a:ext uri="{FF2B5EF4-FFF2-40B4-BE49-F238E27FC236}">
                      <a16:creationId xmlns:a16="http://schemas.microsoft.com/office/drawing/2014/main" id="{3502FBB0-93EE-084B-503B-47A527BE5761}"/>
                    </a:ext>
                  </a:extLst>
                </p:cNvPr>
                <p:cNvPicPr/>
                <p:nvPr/>
              </p:nvPicPr>
              <p:blipFill>
                <a:blip r:embed="rId200"/>
                <a:stretch>
                  <a:fillRect/>
                </a:stretch>
              </p:blipFill>
              <p:spPr>
                <a:xfrm>
                  <a:off x="10998326" y="2576340"/>
                  <a:ext cx="101160" cy="44640"/>
                </a:xfrm>
                <a:prstGeom prst="rect">
                  <a:avLst/>
                </a:prstGeom>
              </p:spPr>
            </p:pic>
          </mc:Fallback>
        </mc:AlternateContent>
        <mc:AlternateContent xmlns:mc="http://schemas.openxmlformats.org/markup-compatibility/2006" xmlns:p14="http://schemas.microsoft.com/office/powerpoint/2010/main">
          <mc:Choice Requires="p14">
            <p:contentPart p14:bwMode="auto" r:id="rId201">
              <p14:nvContentPartPr>
                <p14:cNvPr id="165" name="Ink 164">
                  <a:extLst>
                    <a:ext uri="{FF2B5EF4-FFF2-40B4-BE49-F238E27FC236}">
                      <a16:creationId xmlns:a16="http://schemas.microsoft.com/office/drawing/2014/main" id="{DB8BAD77-4120-8204-BA88-F2AD1BA289BF}"/>
                    </a:ext>
                  </a:extLst>
                </p14:cNvPr>
                <p14:cNvContentPartPr/>
                <p14:nvPr/>
              </p14:nvContentPartPr>
              <p14:xfrm>
                <a:off x="11070686" y="2447100"/>
                <a:ext cx="41400" cy="92160"/>
              </p14:xfrm>
            </p:contentPart>
          </mc:Choice>
          <mc:Fallback xmlns="">
            <p:pic>
              <p:nvPicPr>
                <p:cNvPr id="165" name="Ink 164">
                  <a:extLst>
                    <a:ext uri="{FF2B5EF4-FFF2-40B4-BE49-F238E27FC236}">
                      <a16:creationId xmlns:a16="http://schemas.microsoft.com/office/drawing/2014/main" id="{DB8BAD77-4120-8204-BA88-F2AD1BA289BF}"/>
                    </a:ext>
                  </a:extLst>
                </p:cNvPr>
                <p:cNvPicPr/>
                <p:nvPr/>
              </p:nvPicPr>
              <p:blipFill>
                <a:blip r:embed="rId202"/>
                <a:stretch>
                  <a:fillRect/>
                </a:stretch>
              </p:blipFill>
              <p:spPr>
                <a:xfrm>
                  <a:off x="11064566" y="2440980"/>
                  <a:ext cx="53640" cy="104400"/>
                </a:xfrm>
                <a:prstGeom prst="rect">
                  <a:avLst/>
                </a:prstGeom>
              </p:spPr>
            </p:pic>
          </mc:Fallback>
        </mc:AlternateContent>
      </p:grpSp>
      <p:grpSp>
        <p:nvGrpSpPr>
          <p:cNvPr id="180" name="Group 179">
            <a:extLst>
              <a:ext uri="{FF2B5EF4-FFF2-40B4-BE49-F238E27FC236}">
                <a16:creationId xmlns:a16="http://schemas.microsoft.com/office/drawing/2014/main" id="{B0C8CB60-6D95-2B9D-3DDA-E5B32C498178}"/>
              </a:ext>
            </a:extLst>
          </p:cNvPr>
          <p:cNvGrpSpPr/>
          <p:nvPr/>
        </p:nvGrpSpPr>
        <p:grpSpPr>
          <a:xfrm>
            <a:off x="9901766" y="977220"/>
            <a:ext cx="53640" cy="421920"/>
            <a:chOff x="9901766" y="977220"/>
            <a:chExt cx="53640" cy="421920"/>
          </a:xfrm>
        </p:grpSpPr>
        <mc:AlternateContent xmlns:mc="http://schemas.openxmlformats.org/markup-compatibility/2006" xmlns:p14="http://schemas.microsoft.com/office/powerpoint/2010/main">
          <mc:Choice Requires="p14">
            <p:contentPart p14:bwMode="auto" r:id="rId203">
              <p14:nvContentPartPr>
                <p14:cNvPr id="167" name="Ink 166">
                  <a:extLst>
                    <a:ext uri="{FF2B5EF4-FFF2-40B4-BE49-F238E27FC236}">
                      <a16:creationId xmlns:a16="http://schemas.microsoft.com/office/drawing/2014/main" id="{3B76A3C7-9392-9B22-5FF6-D7CA7C717848}"/>
                    </a:ext>
                  </a:extLst>
                </p14:cNvPr>
                <p14:cNvContentPartPr/>
                <p14:nvPr/>
              </p14:nvContentPartPr>
              <p14:xfrm>
                <a:off x="9914366" y="993060"/>
                <a:ext cx="3600" cy="1440"/>
              </p14:xfrm>
            </p:contentPart>
          </mc:Choice>
          <mc:Fallback xmlns="">
            <p:pic>
              <p:nvPicPr>
                <p:cNvPr id="167" name="Ink 166">
                  <a:extLst>
                    <a:ext uri="{FF2B5EF4-FFF2-40B4-BE49-F238E27FC236}">
                      <a16:creationId xmlns:a16="http://schemas.microsoft.com/office/drawing/2014/main" id="{3B76A3C7-9392-9B22-5FF6-D7CA7C717848}"/>
                    </a:ext>
                  </a:extLst>
                </p:cNvPr>
                <p:cNvPicPr/>
                <p:nvPr/>
              </p:nvPicPr>
              <p:blipFill>
                <a:blip r:embed="rId204"/>
                <a:stretch>
                  <a:fillRect/>
                </a:stretch>
              </p:blipFill>
              <p:spPr>
                <a:xfrm>
                  <a:off x="9908246" y="986940"/>
                  <a:ext cx="15840" cy="13680"/>
                </a:xfrm>
                <a:prstGeom prst="rect">
                  <a:avLst/>
                </a:prstGeom>
              </p:spPr>
            </p:pic>
          </mc:Fallback>
        </mc:AlternateContent>
        <mc:AlternateContent xmlns:mc="http://schemas.openxmlformats.org/markup-compatibility/2006" xmlns:p14="http://schemas.microsoft.com/office/powerpoint/2010/main">
          <mc:Choice Requires="p14">
            <p:contentPart p14:bwMode="auto" r:id="rId205">
              <p14:nvContentPartPr>
                <p14:cNvPr id="168" name="Ink 167">
                  <a:extLst>
                    <a:ext uri="{FF2B5EF4-FFF2-40B4-BE49-F238E27FC236}">
                      <a16:creationId xmlns:a16="http://schemas.microsoft.com/office/drawing/2014/main" id="{64D00A8F-69FA-0D56-CECE-55D67DFFD468}"/>
                    </a:ext>
                  </a:extLst>
                </p14:cNvPr>
                <p14:cNvContentPartPr/>
                <p14:nvPr/>
              </p14:nvContentPartPr>
              <p14:xfrm>
                <a:off x="9911126" y="993060"/>
                <a:ext cx="6840" cy="360"/>
              </p14:xfrm>
            </p:contentPart>
          </mc:Choice>
          <mc:Fallback xmlns="">
            <p:pic>
              <p:nvPicPr>
                <p:cNvPr id="168" name="Ink 167">
                  <a:extLst>
                    <a:ext uri="{FF2B5EF4-FFF2-40B4-BE49-F238E27FC236}">
                      <a16:creationId xmlns:a16="http://schemas.microsoft.com/office/drawing/2014/main" id="{64D00A8F-69FA-0D56-CECE-55D67DFFD468}"/>
                    </a:ext>
                  </a:extLst>
                </p:cNvPr>
                <p:cNvPicPr/>
                <p:nvPr/>
              </p:nvPicPr>
              <p:blipFill>
                <a:blip r:embed="rId206"/>
                <a:stretch>
                  <a:fillRect/>
                </a:stretch>
              </p:blipFill>
              <p:spPr>
                <a:xfrm>
                  <a:off x="9905006" y="986940"/>
                  <a:ext cx="1908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07">
              <p14:nvContentPartPr>
                <p14:cNvPr id="169" name="Ink 168">
                  <a:extLst>
                    <a:ext uri="{FF2B5EF4-FFF2-40B4-BE49-F238E27FC236}">
                      <a16:creationId xmlns:a16="http://schemas.microsoft.com/office/drawing/2014/main" id="{24432A44-F435-8210-0B67-50AA503CCBE5}"/>
                    </a:ext>
                  </a:extLst>
                </p14:cNvPr>
                <p14:cNvContentPartPr/>
                <p14:nvPr/>
              </p14:nvContentPartPr>
              <p14:xfrm>
                <a:off x="9901766" y="1115820"/>
                <a:ext cx="360" cy="360"/>
              </p14:xfrm>
            </p:contentPart>
          </mc:Choice>
          <mc:Fallback xmlns="">
            <p:pic>
              <p:nvPicPr>
                <p:cNvPr id="169" name="Ink 168">
                  <a:extLst>
                    <a:ext uri="{FF2B5EF4-FFF2-40B4-BE49-F238E27FC236}">
                      <a16:creationId xmlns:a16="http://schemas.microsoft.com/office/drawing/2014/main" id="{24432A44-F435-8210-0B67-50AA503CCBE5}"/>
                    </a:ext>
                  </a:extLst>
                </p:cNvPr>
                <p:cNvPicPr/>
                <p:nvPr/>
              </p:nvPicPr>
              <p:blipFill>
                <a:blip r:embed="rId63"/>
                <a:stretch>
                  <a:fillRect/>
                </a:stretch>
              </p:blipFill>
              <p:spPr>
                <a:xfrm>
                  <a:off x="9895646" y="110970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08">
              <p14:nvContentPartPr>
                <p14:cNvPr id="170" name="Ink 169">
                  <a:extLst>
                    <a:ext uri="{FF2B5EF4-FFF2-40B4-BE49-F238E27FC236}">
                      <a16:creationId xmlns:a16="http://schemas.microsoft.com/office/drawing/2014/main" id="{83DCB304-6F84-B7CD-EC4E-87A21A106650}"/>
                    </a:ext>
                  </a:extLst>
                </p14:cNvPr>
                <p14:cNvContentPartPr/>
                <p14:nvPr/>
              </p14:nvContentPartPr>
              <p14:xfrm>
                <a:off x="9902486" y="1031220"/>
                <a:ext cx="9000" cy="25200"/>
              </p14:xfrm>
            </p:contentPart>
          </mc:Choice>
          <mc:Fallback xmlns="">
            <p:pic>
              <p:nvPicPr>
                <p:cNvPr id="170" name="Ink 169">
                  <a:extLst>
                    <a:ext uri="{FF2B5EF4-FFF2-40B4-BE49-F238E27FC236}">
                      <a16:creationId xmlns:a16="http://schemas.microsoft.com/office/drawing/2014/main" id="{83DCB304-6F84-B7CD-EC4E-87A21A106650}"/>
                    </a:ext>
                  </a:extLst>
                </p:cNvPr>
                <p:cNvPicPr/>
                <p:nvPr/>
              </p:nvPicPr>
              <p:blipFill>
                <a:blip r:embed="rId209"/>
                <a:stretch>
                  <a:fillRect/>
                </a:stretch>
              </p:blipFill>
              <p:spPr>
                <a:xfrm>
                  <a:off x="9896366" y="1025100"/>
                  <a:ext cx="21240" cy="37440"/>
                </a:xfrm>
                <a:prstGeom prst="rect">
                  <a:avLst/>
                </a:prstGeom>
              </p:spPr>
            </p:pic>
          </mc:Fallback>
        </mc:AlternateContent>
        <mc:AlternateContent xmlns:mc="http://schemas.openxmlformats.org/markup-compatibility/2006" xmlns:p14="http://schemas.microsoft.com/office/powerpoint/2010/main">
          <mc:Choice Requires="p14">
            <p:contentPart p14:bwMode="auto" r:id="rId210">
              <p14:nvContentPartPr>
                <p14:cNvPr id="171" name="Ink 170">
                  <a:extLst>
                    <a:ext uri="{FF2B5EF4-FFF2-40B4-BE49-F238E27FC236}">
                      <a16:creationId xmlns:a16="http://schemas.microsoft.com/office/drawing/2014/main" id="{8FD65F33-81CE-3172-A207-6AFFB8295880}"/>
                    </a:ext>
                  </a:extLst>
                </p14:cNvPr>
                <p14:cNvContentPartPr/>
                <p14:nvPr/>
              </p14:nvContentPartPr>
              <p14:xfrm>
                <a:off x="9907886" y="977220"/>
                <a:ext cx="9720" cy="73440"/>
              </p14:xfrm>
            </p:contentPart>
          </mc:Choice>
          <mc:Fallback xmlns="">
            <p:pic>
              <p:nvPicPr>
                <p:cNvPr id="171" name="Ink 170">
                  <a:extLst>
                    <a:ext uri="{FF2B5EF4-FFF2-40B4-BE49-F238E27FC236}">
                      <a16:creationId xmlns:a16="http://schemas.microsoft.com/office/drawing/2014/main" id="{8FD65F33-81CE-3172-A207-6AFFB8295880}"/>
                    </a:ext>
                  </a:extLst>
                </p:cNvPr>
                <p:cNvPicPr/>
                <p:nvPr/>
              </p:nvPicPr>
              <p:blipFill>
                <a:blip r:embed="rId211"/>
                <a:stretch>
                  <a:fillRect/>
                </a:stretch>
              </p:blipFill>
              <p:spPr>
                <a:xfrm>
                  <a:off x="9901766" y="971100"/>
                  <a:ext cx="21960" cy="85680"/>
                </a:xfrm>
                <a:prstGeom prst="rect">
                  <a:avLst/>
                </a:prstGeom>
              </p:spPr>
            </p:pic>
          </mc:Fallback>
        </mc:AlternateContent>
        <mc:AlternateContent xmlns:mc="http://schemas.openxmlformats.org/markup-compatibility/2006" xmlns:p14="http://schemas.microsoft.com/office/powerpoint/2010/main">
          <mc:Choice Requires="p14">
            <p:contentPart p14:bwMode="auto" r:id="rId212">
              <p14:nvContentPartPr>
                <p14:cNvPr id="172" name="Ink 171">
                  <a:extLst>
                    <a:ext uri="{FF2B5EF4-FFF2-40B4-BE49-F238E27FC236}">
                      <a16:creationId xmlns:a16="http://schemas.microsoft.com/office/drawing/2014/main" id="{2F4B066B-B8FE-8CA7-F70F-73B24DBEC1B3}"/>
                    </a:ext>
                  </a:extLst>
                </p14:cNvPr>
                <p14:cNvContentPartPr/>
                <p14:nvPr/>
              </p14:nvContentPartPr>
              <p14:xfrm>
                <a:off x="9917246" y="1166220"/>
                <a:ext cx="12960" cy="24480"/>
              </p14:xfrm>
            </p:contentPart>
          </mc:Choice>
          <mc:Fallback xmlns="">
            <p:pic>
              <p:nvPicPr>
                <p:cNvPr id="172" name="Ink 171">
                  <a:extLst>
                    <a:ext uri="{FF2B5EF4-FFF2-40B4-BE49-F238E27FC236}">
                      <a16:creationId xmlns:a16="http://schemas.microsoft.com/office/drawing/2014/main" id="{2F4B066B-B8FE-8CA7-F70F-73B24DBEC1B3}"/>
                    </a:ext>
                  </a:extLst>
                </p:cNvPr>
                <p:cNvPicPr/>
                <p:nvPr/>
              </p:nvPicPr>
              <p:blipFill>
                <a:blip r:embed="rId213"/>
                <a:stretch>
                  <a:fillRect/>
                </a:stretch>
              </p:blipFill>
              <p:spPr>
                <a:xfrm>
                  <a:off x="9911126" y="1160100"/>
                  <a:ext cx="25200" cy="36720"/>
                </a:xfrm>
                <a:prstGeom prst="rect">
                  <a:avLst/>
                </a:prstGeom>
              </p:spPr>
            </p:pic>
          </mc:Fallback>
        </mc:AlternateContent>
        <mc:AlternateContent xmlns:mc="http://schemas.openxmlformats.org/markup-compatibility/2006" xmlns:p14="http://schemas.microsoft.com/office/powerpoint/2010/main">
          <mc:Choice Requires="p14">
            <p:contentPart p14:bwMode="auto" r:id="rId214">
              <p14:nvContentPartPr>
                <p14:cNvPr id="173" name="Ink 172">
                  <a:extLst>
                    <a:ext uri="{FF2B5EF4-FFF2-40B4-BE49-F238E27FC236}">
                      <a16:creationId xmlns:a16="http://schemas.microsoft.com/office/drawing/2014/main" id="{D1FD60E7-5DA1-DABF-9851-59EDC47F006A}"/>
                    </a:ext>
                  </a:extLst>
                </p14:cNvPr>
                <p14:cNvContentPartPr/>
                <p14:nvPr/>
              </p14:nvContentPartPr>
              <p14:xfrm>
                <a:off x="9945686" y="1262340"/>
                <a:ext cx="5040" cy="37800"/>
              </p14:xfrm>
            </p:contentPart>
          </mc:Choice>
          <mc:Fallback xmlns="">
            <p:pic>
              <p:nvPicPr>
                <p:cNvPr id="173" name="Ink 172">
                  <a:extLst>
                    <a:ext uri="{FF2B5EF4-FFF2-40B4-BE49-F238E27FC236}">
                      <a16:creationId xmlns:a16="http://schemas.microsoft.com/office/drawing/2014/main" id="{D1FD60E7-5DA1-DABF-9851-59EDC47F006A}"/>
                    </a:ext>
                  </a:extLst>
                </p:cNvPr>
                <p:cNvPicPr/>
                <p:nvPr/>
              </p:nvPicPr>
              <p:blipFill>
                <a:blip r:embed="rId215"/>
                <a:stretch>
                  <a:fillRect/>
                </a:stretch>
              </p:blipFill>
              <p:spPr>
                <a:xfrm>
                  <a:off x="9939566" y="1256220"/>
                  <a:ext cx="17280" cy="50040"/>
                </a:xfrm>
                <a:prstGeom prst="rect">
                  <a:avLst/>
                </a:prstGeom>
              </p:spPr>
            </p:pic>
          </mc:Fallback>
        </mc:AlternateContent>
        <mc:AlternateContent xmlns:mc="http://schemas.openxmlformats.org/markup-compatibility/2006" xmlns:p14="http://schemas.microsoft.com/office/powerpoint/2010/main">
          <mc:Choice Requires="p14">
            <p:contentPart p14:bwMode="auto" r:id="rId216">
              <p14:nvContentPartPr>
                <p14:cNvPr id="174" name="Ink 173">
                  <a:extLst>
                    <a:ext uri="{FF2B5EF4-FFF2-40B4-BE49-F238E27FC236}">
                      <a16:creationId xmlns:a16="http://schemas.microsoft.com/office/drawing/2014/main" id="{D7184040-9744-F465-448F-D422330BBF36}"/>
                    </a:ext>
                  </a:extLst>
                </p14:cNvPr>
                <p14:cNvContentPartPr/>
                <p14:nvPr/>
              </p14:nvContentPartPr>
              <p14:xfrm>
                <a:off x="9942446" y="1365660"/>
                <a:ext cx="12960" cy="33480"/>
              </p14:xfrm>
            </p:contentPart>
          </mc:Choice>
          <mc:Fallback xmlns="">
            <p:pic>
              <p:nvPicPr>
                <p:cNvPr id="174" name="Ink 173">
                  <a:extLst>
                    <a:ext uri="{FF2B5EF4-FFF2-40B4-BE49-F238E27FC236}">
                      <a16:creationId xmlns:a16="http://schemas.microsoft.com/office/drawing/2014/main" id="{D7184040-9744-F465-448F-D422330BBF36}"/>
                    </a:ext>
                  </a:extLst>
                </p:cNvPr>
                <p:cNvPicPr/>
                <p:nvPr/>
              </p:nvPicPr>
              <p:blipFill>
                <a:blip r:embed="rId217"/>
                <a:stretch>
                  <a:fillRect/>
                </a:stretch>
              </p:blipFill>
              <p:spPr>
                <a:xfrm>
                  <a:off x="9936326" y="1359540"/>
                  <a:ext cx="25200" cy="45720"/>
                </a:xfrm>
                <a:prstGeom prst="rect">
                  <a:avLst/>
                </a:prstGeom>
              </p:spPr>
            </p:pic>
          </mc:Fallback>
        </mc:AlternateContent>
      </p:grpSp>
      <p:grpSp>
        <p:nvGrpSpPr>
          <p:cNvPr id="179" name="Group 178">
            <a:extLst>
              <a:ext uri="{FF2B5EF4-FFF2-40B4-BE49-F238E27FC236}">
                <a16:creationId xmlns:a16="http://schemas.microsoft.com/office/drawing/2014/main" id="{72408EF9-7018-EC84-E461-320FF5213E48}"/>
              </a:ext>
            </a:extLst>
          </p:cNvPr>
          <p:cNvGrpSpPr/>
          <p:nvPr/>
        </p:nvGrpSpPr>
        <p:grpSpPr>
          <a:xfrm>
            <a:off x="9954326" y="1494900"/>
            <a:ext cx="40680" cy="249120"/>
            <a:chOff x="9954326" y="1494900"/>
            <a:chExt cx="40680" cy="249120"/>
          </a:xfrm>
        </p:grpSpPr>
        <mc:AlternateContent xmlns:mc="http://schemas.openxmlformats.org/markup-compatibility/2006" xmlns:p14="http://schemas.microsoft.com/office/powerpoint/2010/main">
          <mc:Choice Requires="p14">
            <p:contentPart p14:bwMode="auto" r:id="rId218">
              <p14:nvContentPartPr>
                <p14:cNvPr id="175" name="Ink 174">
                  <a:extLst>
                    <a:ext uri="{FF2B5EF4-FFF2-40B4-BE49-F238E27FC236}">
                      <a16:creationId xmlns:a16="http://schemas.microsoft.com/office/drawing/2014/main" id="{3E0E4C16-6C58-9606-78F4-CFCFBF9DF2ED}"/>
                    </a:ext>
                  </a:extLst>
                </p14:cNvPr>
                <p14:cNvContentPartPr/>
                <p14:nvPr/>
              </p14:nvContentPartPr>
              <p14:xfrm>
                <a:off x="9954326" y="1494900"/>
                <a:ext cx="7560" cy="57600"/>
              </p14:xfrm>
            </p:contentPart>
          </mc:Choice>
          <mc:Fallback xmlns="">
            <p:pic>
              <p:nvPicPr>
                <p:cNvPr id="175" name="Ink 174">
                  <a:extLst>
                    <a:ext uri="{FF2B5EF4-FFF2-40B4-BE49-F238E27FC236}">
                      <a16:creationId xmlns:a16="http://schemas.microsoft.com/office/drawing/2014/main" id="{3E0E4C16-6C58-9606-78F4-CFCFBF9DF2ED}"/>
                    </a:ext>
                  </a:extLst>
                </p:cNvPr>
                <p:cNvPicPr/>
                <p:nvPr/>
              </p:nvPicPr>
              <p:blipFill>
                <a:blip r:embed="rId219"/>
                <a:stretch>
                  <a:fillRect/>
                </a:stretch>
              </p:blipFill>
              <p:spPr>
                <a:xfrm>
                  <a:off x="9948206" y="1488780"/>
                  <a:ext cx="19800" cy="69840"/>
                </a:xfrm>
                <a:prstGeom prst="rect">
                  <a:avLst/>
                </a:prstGeom>
              </p:spPr>
            </p:pic>
          </mc:Fallback>
        </mc:AlternateContent>
        <mc:AlternateContent xmlns:mc="http://schemas.openxmlformats.org/markup-compatibility/2006" xmlns:p14="http://schemas.microsoft.com/office/powerpoint/2010/main">
          <mc:Choice Requires="p14">
            <p:contentPart p14:bwMode="auto" r:id="rId220">
              <p14:nvContentPartPr>
                <p14:cNvPr id="176" name="Ink 175">
                  <a:extLst>
                    <a:ext uri="{FF2B5EF4-FFF2-40B4-BE49-F238E27FC236}">
                      <a16:creationId xmlns:a16="http://schemas.microsoft.com/office/drawing/2014/main" id="{23CC5875-E9BF-2EDB-AC2A-2A64C65DED87}"/>
                    </a:ext>
                  </a:extLst>
                </p14:cNvPr>
                <p14:cNvContentPartPr/>
                <p14:nvPr/>
              </p14:nvContentPartPr>
              <p14:xfrm>
                <a:off x="9977366" y="1623420"/>
                <a:ext cx="1800" cy="24840"/>
              </p14:xfrm>
            </p:contentPart>
          </mc:Choice>
          <mc:Fallback xmlns="">
            <p:pic>
              <p:nvPicPr>
                <p:cNvPr id="176" name="Ink 175">
                  <a:extLst>
                    <a:ext uri="{FF2B5EF4-FFF2-40B4-BE49-F238E27FC236}">
                      <a16:creationId xmlns:a16="http://schemas.microsoft.com/office/drawing/2014/main" id="{23CC5875-E9BF-2EDB-AC2A-2A64C65DED87}"/>
                    </a:ext>
                  </a:extLst>
                </p:cNvPr>
                <p:cNvPicPr/>
                <p:nvPr/>
              </p:nvPicPr>
              <p:blipFill>
                <a:blip r:embed="rId221"/>
                <a:stretch>
                  <a:fillRect/>
                </a:stretch>
              </p:blipFill>
              <p:spPr>
                <a:xfrm>
                  <a:off x="9971246" y="1617300"/>
                  <a:ext cx="14040" cy="37080"/>
                </a:xfrm>
                <a:prstGeom prst="rect">
                  <a:avLst/>
                </a:prstGeom>
              </p:spPr>
            </p:pic>
          </mc:Fallback>
        </mc:AlternateContent>
        <mc:AlternateContent xmlns:mc="http://schemas.openxmlformats.org/markup-compatibility/2006" xmlns:p14="http://schemas.microsoft.com/office/powerpoint/2010/main">
          <mc:Choice Requires="p14">
            <p:contentPart p14:bwMode="auto" r:id="rId222">
              <p14:nvContentPartPr>
                <p14:cNvPr id="177" name="Ink 176">
                  <a:extLst>
                    <a:ext uri="{FF2B5EF4-FFF2-40B4-BE49-F238E27FC236}">
                      <a16:creationId xmlns:a16="http://schemas.microsoft.com/office/drawing/2014/main" id="{C839C0B7-6D8F-3E3F-9B2E-BF7D07D4B038}"/>
                    </a:ext>
                  </a:extLst>
                </p14:cNvPr>
                <p14:cNvContentPartPr/>
                <p14:nvPr/>
              </p14:nvContentPartPr>
              <p14:xfrm>
                <a:off x="9977366" y="1623420"/>
                <a:ext cx="360" cy="360"/>
              </p14:xfrm>
            </p:contentPart>
          </mc:Choice>
          <mc:Fallback xmlns="">
            <p:pic>
              <p:nvPicPr>
                <p:cNvPr id="177" name="Ink 176">
                  <a:extLst>
                    <a:ext uri="{FF2B5EF4-FFF2-40B4-BE49-F238E27FC236}">
                      <a16:creationId xmlns:a16="http://schemas.microsoft.com/office/drawing/2014/main" id="{C839C0B7-6D8F-3E3F-9B2E-BF7D07D4B038}"/>
                    </a:ext>
                  </a:extLst>
                </p:cNvPr>
                <p:cNvPicPr/>
                <p:nvPr/>
              </p:nvPicPr>
              <p:blipFill>
                <a:blip r:embed="rId63"/>
                <a:stretch>
                  <a:fillRect/>
                </a:stretch>
              </p:blipFill>
              <p:spPr>
                <a:xfrm>
                  <a:off x="9971246" y="161730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23">
              <p14:nvContentPartPr>
                <p14:cNvPr id="178" name="Ink 177">
                  <a:extLst>
                    <a:ext uri="{FF2B5EF4-FFF2-40B4-BE49-F238E27FC236}">
                      <a16:creationId xmlns:a16="http://schemas.microsoft.com/office/drawing/2014/main" id="{2A9523E2-D714-7EDD-67E5-E88C896BC99F}"/>
                    </a:ext>
                  </a:extLst>
                </p14:cNvPr>
                <p14:cNvContentPartPr/>
                <p14:nvPr/>
              </p14:nvContentPartPr>
              <p14:xfrm>
                <a:off x="9977366" y="1623420"/>
                <a:ext cx="17640" cy="120600"/>
              </p14:xfrm>
            </p:contentPart>
          </mc:Choice>
          <mc:Fallback xmlns="">
            <p:pic>
              <p:nvPicPr>
                <p:cNvPr id="178" name="Ink 177">
                  <a:extLst>
                    <a:ext uri="{FF2B5EF4-FFF2-40B4-BE49-F238E27FC236}">
                      <a16:creationId xmlns:a16="http://schemas.microsoft.com/office/drawing/2014/main" id="{2A9523E2-D714-7EDD-67E5-E88C896BC99F}"/>
                    </a:ext>
                  </a:extLst>
                </p:cNvPr>
                <p:cNvPicPr/>
                <p:nvPr/>
              </p:nvPicPr>
              <p:blipFill>
                <a:blip r:embed="rId224"/>
                <a:stretch>
                  <a:fillRect/>
                </a:stretch>
              </p:blipFill>
              <p:spPr>
                <a:xfrm>
                  <a:off x="9971246" y="1617300"/>
                  <a:ext cx="29880" cy="132840"/>
                </a:xfrm>
                <a:prstGeom prst="rect">
                  <a:avLst/>
                </a:prstGeom>
              </p:spPr>
            </p:pic>
          </mc:Fallback>
        </mc:AlternateContent>
      </p:grpSp>
      <p:grpSp>
        <p:nvGrpSpPr>
          <p:cNvPr id="185" name="Group 184">
            <a:extLst>
              <a:ext uri="{FF2B5EF4-FFF2-40B4-BE49-F238E27FC236}">
                <a16:creationId xmlns:a16="http://schemas.microsoft.com/office/drawing/2014/main" id="{C3294BB7-0BE2-EA13-E6E0-55C5A2A062CE}"/>
              </a:ext>
            </a:extLst>
          </p:cNvPr>
          <p:cNvGrpSpPr/>
          <p:nvPr/>
        </p:nvGrpSpPr>
        <p:grpSpPr>
          <a:xfrm>
            <a:off x="10005806" y="2082780"/>
            <a:ext cx="22320" cy="153000"/>
            <a:chOff x="10005806" y="2082780"/>
            <a:chExt cx="22320" cy="153000"/>
          </a:xfrm>
        </p:grpSpPr>
        <mc:AlternateContent xmlns:mc="http://schemas.openxmlformats.org/markup-compatibility/2006" xmlns:p14="http://schemas.microsoft.com/office/powerpoint/2010/main">
          <mc:Choice Requires="p14">
            <p:contentPart p14:bwMode="auto" r:id="rId225">
              <p14:nvContentPartPr>
                <p14:cNvPr id="181" name="Ink 180">
                  <a:extLst>
                    <a:ext uri="{FF2B5EF4-FFF2-40B4-BE49-F238E27FC236}">
                      <a16:creationId xmlns:a16="http://schemas.microsoft.com/office/drawing/2014/main" id="{95ED1314-7AEF-1703-FDE6-11236FE1B141}"/>
                    </a:ext>
                  </a:extLst>
                </p14:cNvPr>
                <p14:cNvContentPartPr/>
                <p14:nvPr/>
              </p14:nvContentPartPr>
              <p14:xfrm>
                <a:off x="10019126" y="2082780"/>
                <a:ext cx="9000" cy="33480"/>
              </p14:xfrm>
            </p:contentPart>
          </mc:Choice>
          <mc:Fallback xmlns="">
            <p:pic>
              <p:nvPicPr>
                <p:cNvPr id="181" name="Ink 180">
                  <a:extLst>
                    <a:ext uri="{FF2B5EF4-FFF2-40B4-BE49-F238E27FC236}">
                      <a16:creationId xmlns:a16="http://schemas.microsoft.com/office/drawing/2014/main" id="{95ED1314-7AEF-1703-FDE6-11236FE1B141}"/>
                    </a:ext>
                  </a:extLst>
                </p:cNvPr>
                <p:cNvPicPr/>
                <p:nvPr/>
              </p:nvPicPr>
              <p:blipFill>
                <a:blip r:embed="rId226"/>
                <a:stretch>
                  <a:fillRect/>
                </a:stretch>
              </p:blipFill>
              <p:spPr>
                <a:xfrm>
                  <a:off x="10013006" y="2076660"/>
                  <a:ext cx="21240" cy="45720"/>
                </a:xfrm>
                <a:prstGeom prst="rect">
                  <a:avLst/>
                </a:prstGeom>
              </p:spPr>
            </p:pic>
          </mc:Fallback>
        </mc:AlternateContent>
        <mc:AlternateContent xmlns:mc="http://schemas.openxmlformats.org/markup-compatibility/2006" xmlns:p14="http://schemas.microsoft.com/office/powerpoint/2010/main">
          <mc:Choice Requires="p14">
            <p:contentPart p14:bwMode="auto" r:id="rId227">
              <p14:nvContentPartPr>
                <p14:cNvPr id="182" name="Ink 181">
                  <a:extLst>
                    <a:ext uri="{FF2B5EF4-FFF2-40B4-BE49-F238E27FC236}">
                      <a16:creationId xmlns:a16="http://schemas.microsoft.com/office/drawing/2014/main" id="{3209748E-C2DF-36DA-5A73-C80D085D7240}"/>
                    </a:ext>
                  </a:extLst>
                </p14:cNvPr>
                <p14:cNvContentPartPr/>
                <p14:nvPr/>
              </p14:nvContentPartPr>
              <p14:xfrm>
                <a:off x="10024526" y="2082780"/>
                <a:ext cx="360" cy="360"/>
              </p14:xfrm>
            </p:contentPart>
          </mc:Choice>
          <mc:Fallback xmlns="">
            <p:pic>
              <p:nvPicPr>
                <p:cNvPr id="182" name="Ink 181">
                  <a:extLst>
                    <a:ext uri="{FF2B5EF4-FFF2-40B4-BE49-F238E27FC236}">
                      <a16:creationId xmlns:a16="http://schemas.microsoft.com/office/drawing/2014/main" id="{3209748E-C2DF-36DA-5A73-C80D085D7240}"/>
                    </a:ext>
                  </a:extLst>
                </p:cNvPr>
                <p:cNvPicPr/>
                <p:nvPr/>
              </p:nvPicPr>
              <p:blipFill>
                <a:blip r:embed="rId63"/>
                <a:stretch>
                  <a:fillRect/>
                </a:stretch>
              </p:blipFill>
              <p:spPr>
                <a:xfrm>
                  <a:off x="10018406" y="207666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28">
              <p14:nvContentPartPr>
                <p14:cNvPr id="183" name="Ink 182">
                  <a:extLst>
                    <a:ext uri="{FF2B5EF4-FFF2-40B4-BE49-F238E27FC236}">
                      <a16:creationId xmlns:a16="http://schemas.microsoft.com/office/drawing/2014/main" id="{BFB1CB6F-72AB-4DA9-0DAF-E5509C9BB3E3}"/>
                    </a:ext>
                  </a:extLst>
                </p14:cNvPr>
                <p14:cNvContentPartPr/>
                <p14:nvPr/>
              </p14:nvContentPartPr>
              <p14:xfrm>
                <a:off x="10012286" y="2082780"/>
                <a:ext cx="12600" cy="75240"/>
              </p14:xfrm>
            </p:contentPart>
          </mc:Choice>
          <mc:Fallback xmlns="">
            <p:pic>
              <p:nvPicPr>
                <p:cNvPr id="183" name="Ink 182">
                  <a:extLst>
                    <a:ext uri="{FF2B5EF4-FFF2-40B4-BE49-F238E27FC236}">
                      <a16:creationId xmlns:a16="http://schemas.microsoft.com/office/drawing/2014/main" id="{BFB1CB6F-72AB-4DA9-0DAF-E5509C9BB3E3}"/>
                    </a:ext>
                  </a:extLst>
                </p:cNvPr>
                <p:cNvPicPr/>
                <p:nvPr/>
              </p:nvPicPr>
              <p:blipFill>
                <a:blip r:embed="rId229"/>
                <a:stretch>
                  <a:fillRect/>
                </a:stretch>
              </p:blipFill>
              <p:spPr>
                <a:xfrm>
                  <a:off x="10006166" y="2076660"/>
                  <a:ext cx="24840" cy="87480"/>
                </a:xfrm>
                <a:prstGeom prst="rect">
                  <a:avLst/>
                </a:prstGeom>
              </p:spPr>
            </p:pic>
          </mc:Fallback>
        </mc:AlternateContent>
        <mc:AlternateContent xmlns:mc="http://schemas.openxmlformats.org/markup-compatibility/2006" xmlns:p14="http://schemas.microsoft.com/office/powerpoint/2010/main">
          <mc:Choice Requires="p14">
            <p:contentPart p14:bwMode="auto" r:id="rId230">
              <p14:nvContentPartPr>
                <p14:cNvPr id="184" name="Ink 183">
                  <a:extLst>
                    <a:ext uri="{FF2B5EF4-FFF2-40B4-BE49-F238E27FC236}">
                      <a16:creationId xmlns:a16="http://schemas.microsoft.com/office/drawing/2014/main" id="{98C635DD-AC7E-3932-57B3-F96A564CFD7E}"/>
                    </a:ext>
                  </a:extLst>
                </p14:cNvPr>
                <p14:cNvContentPartPr/>
                <p14:nvPr/>
              </p14:nvContentPartPr>
              <p14:xfrm>
                <a:off x="10005806" y="2198340"/>
                <a:ext cx="10080" cy="37440"/>
              </p14:xfrm>
            </p:contentPart>
          </mc:Choice>
          <mc:Fallback xmlns="">
            <p:pic>
              <p:nvPicPr>
                <p:cNvPr id="184" name="Ink 183">
                  <a:extLst>
                    <a:ext uri="{FF2B5EF4-FFF2-40B4-BE49-F238E27FC236}">
                      <a16:creationId xmlns:a16="http://schemas.microsoft.com/office/drawing/2014/main" id="{98C635DD-AC7E-3932-57B3-F96A564CFD7E}"/>
                    </a:ext>
                  </a:extLst>
                </p:cNvPr>
                <p:cNvPicPr/>
                <p:nvPr/>
              </p:nvPicPr>
              <p:blipFill>
                <a:blip r:embed="rId231"/>
                <a:stretch>
                  <a:fillRect/>
                </a:stretch>
              </p:blipFill>
              <p:spPr>
                <a:xfrm>
                  <a:off x="9999686" y="2192220"/>
                  <a:ext cx="22320" cy="49680"/>
                </a:xfrm>
                <a:prstGeom prst="rect">
                  <a:avLst/>
                </a:prstGeom>
              </p:spPr>
            </p:pic>
          </mc:Fallback>
        </mc:AlternateContent>
      </p:grpSp>
    </p:spTree>
    <p:extLst>
      <p:ext uri="{BB962C8B-B14F-4D97-AF65-F5344CB8AC3E}">
        <p14:creationId xmlns:p14="http://schemas.microsoft.com/office/powerpoint/2010/main" val="41558421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B8DB74-7313-3C0F-F57D-45C4103FD5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7D8904-8DFD-2BB5-0BFC-ED53BB2ECC2B}"/>
              </a:ext>
            </a:extLst>
          </p:cNvPr>
          <p:cNvSpPr>
            <a:spLocks noGrp="1"/>
          </p:cNvSpPr>
          <p:nvPr>
            <p:ph type="title"/>
          </p:nvPr>
        </p:nvSpPr>
        <p:spPr/>
        <p:txBody>
          <a:bodyPr/>
          <a:lstStyle/>
          <a:p>
            <a:r>
              <a:rPr lang="en-US" dirty="0"/>
              <a:t>Frequency Scaling or Shift Term</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6A577B0-5C9F-0E34-90E4-8210424AE1A8}"/>
                  </a:ext>
                </a:extLst>
              </p:cNvPr>
              <p:cNvSpPr>
                <a:spLocks noGrp="1"/>
              </p:cNvSpPr>
              <p:nvPr>
                <p:ph idx="1"/>
              </p:nvPr>
            </p:nvSpPr>
            <p:spPr>
              <a:xfrm>
                <a:off x="0" y="1410056"/>
                <a:ext cx="12192000" cy="5447944"/>
              </a:xfrm>
            </p:spPr>
            <p:txBody>
              <a:bodyPr>
                <a:normAutofit/>
              </a:bodyPr>
              <a:lstStyle/>
              <a:p>
                <a:pPr>
                  <a:lnSpc>
                    <a:spcPct val="110000"/>
                  </a:lnSpc>
                </a:pPr>
                <a:r>
                  <a:rPr lang="en-US" sz="2000" dirty="0"/>
                  <a:t>We now substitute </a:t>
                </a:r>
                <a14:m>
                  <m:oMath xmlns:m="http://schemas.openxmlformats.org/officeDocument/2006/math">
                    <m:sSup>
                      <m:sSupPr>
                        <m:ctrlPr>
                          <a:rPr lang="en-US" sz="2000">
                            <a:latin typeface="Cambria Math" panose="02040503050406030204" pitchFamily="18" charset="0"/>
                          </a:rPr>
                        </m:ctrlPr>
                      </m:sSupPr>
                      <m:e>
                        <m:r>
                          <m:rPr>
                            <m:sty m:val="p"/>
                          </m:rPr>
                          <a:rPr lang="en-US" sz="2000">
                            <a:latin typeface="Cambria Math" panose="02040503050406030204" pitchFamily="18" charset="0"/>
                          </a:rPr>
                          <m:t>t</m:t>
                        </m:r>
                      </m:e>
                      <m:sup>
                        <m:r>
                          <a:rPr lang="en-US" sz="2000">
                            <a:latin typeface="Cambria Math" panose="02040503050406030204" pitchFamily="18" charset="0"/>
                          </a:rPr>
                          <m:t>′</m:t>
                        </m:r>
                      </m:sup>
                    </m:sSup>
                    <m:r>
                      <a:rPr lang="en-US" sz="2000">
                        <a:latin typeface="Cambria Math" panose="02040503050406030204" pitchFamily="18" charset="0"/>
                      </a:rPr>
                      <m:t>=</m:t>
                    </m:r>
                    <m:f>
                      <m:fPr>
                        <m:ctrlPr>
                          <a:rPr lang="en-US" sz="2000" i="1">
                            <a:latin typeface="Cambria Math" panose="02040503050406030204" pitchFamily="18" charset="0"/>
                          </a:rPr>
                        </m:ctrlPr>
                      </m:fPr>
                      <m:num>
                        <m:r>
                          <a:rPr lang="en-US" sz="2000" i="1">
                            <a:latin typeface="Cambria Math" panose="02040503050406030204" pitchFamily="18" charset="0"/>
                          </a:rPr>
                          <m:t>2</m:t>
                        </m:r>
                      </m:num>
                      <m:den>
                        <m:r>
                          <a:rPr lang="en-US" sz="2000" i="1">
                            <a:latin typeface="Cambria Math" panose="02040503050406030204" pitchFamily="18" charset="0"/>
                          </a:rPr>
                          <m:t>𝑐</m:t>
                        </m:r>
                      </m:den>
                    </m:f>
                    <m:d>
                      <m:dPr>
                        <m:begChr m:val="{"/>
                        <m:endChr m:val="}"/>
                        <m:ctrlPr>
                          <a:rPr lang="en-US" sz="2000" i="1">
                            <a:latin typeface="Cambria Math" panose="02040503050406030204" pitchFamily="18" charset="0"/>
                          </a:rPr>
                        </m:ctrlPr>
                      </m:dPr>
                      <m:e>
                        <m:f>
                          <m:fPr>
                            <m:ctrlPr>
                              <a:rPr lang="en-US" sz="2000" i="1">
                                <a:latin typeface="Cambria Math" panose="02040503050406030204" pitchFamily="18" charset="0"/>
                              </a:rPr>
                            </m:ctrlPr>
                          </m:fPr>
                          <m:num>
                            <m:sSub>
                              <m:sSubPr>
                                <m:ctrlPr>
                                  <a:rPr lang="en-US" sz="2000" i="1">
                                    <a:latin typeface="Cambria Math" panose="02040503050406030204" pitchFamily="18" charset="0"/>
                                  </a:rPr>
                                </m:ctrlPr>
                              </m:sSubPr>
                              <m:e>
                                <m:r>
                                  <a:rPr lang="en-US" sz="2000" i="1">
                                    <a:latin typeface="Cambria Math" panose="02040503050406030204" pitchFamily="18" charset="0"/>
                                  </a:rPr>
                                  <m:t>𝑅</m:t>
                                </m:r>
                              </m:e>
                              <m:sub>
                                <m:r>
                                  <a:rPr lang="en-US" sz="2000" i="1">
                                    <a:latin typeface="Cambria Math" panose="02040503050406030204" pitchFamily="18" charset="0"/>
                                  </a:rPr>
                                  <m:t>0</m:t>
                                </m:r>
                              </m:sub>
                            </m:sSub>
                          </m:num>
                          <m:den>
                            <m:r>
                              <a:rPr lang="en-US" sz="2000" i="1">
                                <a:latin typeface="Cambria Math" panose="02040503050406030204" pitchFamily="18" charset="0"/>
                              </a:rPr>
                              <m:t>𝐷</m:t>
                            </m:r>
                            <m:d>
                              <m:dPr>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r>
                                      <a:rPr lang="en-US" sz="2000" i="1">
                                        <a:latin typeface="Cambria Math" panose="02040503050406030204" pitchFamily="18" charset="0"/>
                                      </a:rPr>
                                      <m:t>𝑓</m:t>
                                    </m:r>
                                  </m:e>
                                  <m:sub>
                                    <m:sSub>
                                      <m:sSubPr>
                                        <m:ctrlPr>
                                          <a:rPr lang="en-US" sz="2000" i="1">
                                            <a:latin typeface="Cambria Math" panose="02040503050406030204" pitchFamily="18" charset="0"/>
                                          </a:rPr>
                                        </m:ctrlPr>
                                      </m:sSubPr>
                                      <m:e>
                                        <m:r>
                                          <a:rPr lang="en-US" sz="2000" i="1">
                                            <a:latin typeface="Cambria Math" panose="02040503050406030204" pitchFamily="18" charset="0"/>
                                          </a:rPr>
                                          <m:t>𝜂</m:t>
                                        </m:r>
                                      </m:e>
                                      <m:sub>
                                        <m:r>
                                          <a:rPr lang="en-US" sz="2000" i="1">
                                            <a:latin typeface="Cambria Math" panose="02040503050406030204" pitchFamily="18" charset="0"/>
                                          </a:rPr>
                                          <m:t>𝑟</m:t>
                                        </m:r>
                                      </m:sub>
                                    </m:sSub>
                                  </m:sub>
                                </m:sSub>
                                <m:r>
                                  <a:rPr lang="en-US" sz="2000" i="1">
                                    <a:latin typeface="Cambria Math" panose="02040503050406030204" pitchFamily="18" charset="0"/>
                                  </a:rPr>
                                  <m:t>,</m:t>
                                </m:r>
                                <m:r>
                                  <a:rPr lang="en-US" sz="2000" i="1">
                                    <a:latin typeface="Cambria Math" panose="02040503050406030204" pitchFamily="18" charset="0"/>
                                  </a:rPr>
                                  <m:t>𝑉</m:t>
                                </m:r>
                              </m:e>
                            </m:d>
                          </m:den>
                        </m:f>
                        <m:r>
                          <a:rPr lang="en-US" sz="2000" i="1">
                            <a:latin typeface="Cambria Math" panose="02040503050406030204" pitchFamily="18" charset="0"/>
                          </a:rPr>
                          <m:t>−</m:t>
                        </m:r>
                        <m:f>
                          <m:fPr>
                            <m:ctrlPr>
                              <a:rPr lang="en-US" sz="2000" i="1">
                                <a:latin typeface="Cambria Math" panose="02040503050406030204" pitchFamily="18" charset="0"/>
                              </a:rPr>
                            </m:ctrlPr>
                          </m:fPr>
                          <m:num>
                            <m:sSub>
                              <m:sSubPr>
                                <m:ctrlPr>
                                  <a:rPr lang="en-US" sz="2000" i="1">
                                    <a:latin typeface="Cambria Math" panose="02040503050406030204" pitchFamily="18" charset="0"/>
                                  </a:rPr>
                                </m:ctrlPr>
                              </m:sSubPr>
                              <m:e>
                                <m:r>
                                  <a:rPr lang="en-US" sz="2000" i="1">
                                    <a:latin typeface="Cambria Math" panose="02040503050406030204" pitchFamily="18" charset="0"/>
                                  </a:rPr>
                                  <m:t>𝑅</m:t>
                                </m:r>
                              </m:e>
                              <m:sub>
                                <m:r>
                                  <a:rPr lang="en-US" sz="2000" i="1">
                                    <a:latin typeface="Cambria Math" panose="02040503050406030204" pitchFamily="18" charset="0"/>
                                  </a:rPr>
                                  <m:t>𝑟</m:t>
                                </m:r>
                              </m:sub>
                            </m:sSub>
                          </m:num>
                          <m:den>
                            <m:r>
                              <a:rPr lang="en-US" sz="2000" i="1">
                                <a:latin typeface="Cambria Math" panose="02040503050406030204" pitchFamily="18" charset="0"/>
                              </a:rPr>
                              <m:t>𝐷</m:t>
                            </m:r>
                            <m:d>
                              <m:dPr>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r>
                                      <a:rPr lang="en-US" sz="2000" i="1">
                                        <a:latin typeface="Cambria Math" panose="02040503050406030204" pitchFamily="18" charset="0"/>
                                      </a:rPr>
                                      <m:t>𝑓</m:t>
                                    </m:r>
                                  </m:e>
                                  <m:sub>
                                    <m:sSub>
                                      <m:sSubPr>
                                        <m:ctrlPr>
                                          <a:rPr lang="en-US" sz="2000" i="1">
                                            <a:latin typeface="Cambria Math" panose="02040503050406030204" pitchFamily="18" charset="0"/>
                                          </a:rPr>
                                        </m:ctrlPr>
                                      </m:sSubPr>
                                      <m:e>
                                        <m:r>
                                          <a:rPr lang="en-US" sz="2000" i="1">
                                            <a:latin typeface="Cambria Math" panose="02040503050406030204" pitchFamily="18" charset="0"/>
                                          </a:rPr>
                                          <m:t>𝜂</m:t>
                                        </m:r>
                                      </m:e>
                                      <m:sub>
                                        <m:r>
                                          <a:rPr lang="en-US" sz="2000" i="1">
                                            <a:latin typeface="Cambria Math" panose="02040503050406030204" pitchFamily="18" charset="0"/>
                                          </a:rPr>
                                          <m:t>𝑟</m:t>
                                        </m:r>
                                      </m:sub>
                                    </m:sSub>
                                  </m:sub>
                                </m:sSub>
                                <m:r>
                                  <a:rPr lang="en-US" sz="2000" i="1">
                                    <a:latin typeface="Cambria Math" panose="02040503050406030204" pitchFamily="18" charset="0"/>
                                  </a:rPr>
                                  <m:t>,</m:t>
                                </m:r>
                                <m:r>
                                  <a:rPr lang="en-US" sz="2000" i="1">
                                    <a:latin typeface="Cambria Math" panose="02040503050406030204" pitchFamily="18" charset="0"/>
                                  </a:rPr>
                                  <m:t>𝑉</m:t>
                                </m:r>
                              </m:e>
                            </m:d>
                          </m:den>
                        </m:f>
                      </m:e>
                    </m:d>
                  </m:oMath>
                </a14:m>
                <a:r>
                  <a:rPr lang="en-US" sz="2000" dirty="0"/>
                  <a:t> into:</a:t>
                </a:r>
              </a:p>
              <a:p>
                <a:pPr marL="0" indent="0">
                  <a:lnSpc>
                    <a:spcPct val="110000"/>
                  </a:lnSpc>
                  <a:buNone/>
                </a:pPr>
                <a14:m>
                  <m:oMathPara xmlns:m="http://schemas.openxmlformats.org/officeDocument/2006/math">
                    <m:oMath>
                      <m:sSub>
                        <m:sSubPr>
                          <m:ctrlPr>
                            <a:rPr lang="en-US" sz="2000" i="1">
                              <a:latin typeface="Cambria Math" panose="02040503050406030204" pitchFamily="18" charset="0"/>
                            </a:rPr>
                          </m:ctrlPr>
                        </m:sSubPr>
                        <m:e>
                          <m:r>
                            <a:rPr lang="en-US" sz="2000" i="1">
                              <a:latin typeface="Cambria Math" panose="02040503050406030204" pitchFamily="18" charset="0"/>
                            </a:rPr>
                            <m:t>𝑓</m:t>
                          </m:r>
                        </m:e>
                        <m:sub>
                          <m:r>
                            <a:rPr lang="en-US" sz="2000" i="1">
                              <a:latin typeface="Cambria Math" panose="02040503050406030204" pitchFamily="18" charset="0"/>
                            </a:rPr>
                            <m:t>𝑠𝑐</m:t>
                          </m:r>
                        </m:sub>
                      </m:sSub>
                      <m:d>
                        <m:dPr>
                          <m:ctrlPr>
                            <a:rPr lang="en-US" sz="2000" i="1">
                              <a:latin typeface="Cambria Math" panose="02040503050406030204" pitchFamily="18" charset="0"/>
                            </a:rPr>
                          </m:ctrlPr>
                        </m:dPr>
                        <m:e>
                          <m:r>
                            <a:rPr lang="en-US" sz="2000" i="1">
                              <a:latin typeface="Cambria Math" panose="02040503050406030204" pitchFamily="18" charset="0"/>
                            </a:rPr>
                            <m:t>𝑡</m:t>
                          </m:r>
                        </m:e>
                      </m:d>
                      <m:r>
                        <a:rPr lang="en-US" sz="2000" i="1">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𝐾</m:t>
                          </m:r>
                        </m:e>
                        <m:sub>
                          <m:r>
                            <a:rPr lang="en-US" sz="2000" i="1">
                              <a:latin typeface="Cambria Math" panose="02040503050406030204" pitchFamily="18" charset="0"/>
                            </a:rPr>
                            <m:t>𝑚</m:t>
                          </m:r>
                        </m:sub>
                      </m:sSub>
                      <m:f>
                        <m:fPr>
                          <m:ctrlPr>
                            <a:rPr lang="en-US" sz="2000" i="1">
                              <a:latin typeface="Cambria Math" panose="02040503050406030204" pitchFamily="18" charset="0"/>
                            </a:rPr>
                          </m:ctrlPr>
                        </m:fPr>
                        <m:num>
                          <m:r>
                            <a:rPr lang="en-US" sz="2000" i="1">
                              <a:latin typeface="Cambria Math" panose="02040503050406030204" pitchFamily="18" charset="0"/>
                            </a:rPr>
                            <m:t>2</m:t>
                          </m:r>
                        </m:num>
                        <m:den>
                          <m:r>
                            <a:rPr lang="en-US" sz="2000" i="1">
                              <a:latin typeface="Cambria Math" panose="02040503050406030204" pitchFamily="18" charset="0"/>
                            </a:rPr>
                            <m:t>𝑐</m:t>
                          </m:r>
                        </m:den>
                      </m:f>
                      <m:d>
                        <m:dPr>
                          <m:begChr m:val="["/>
                          <m:endChr m:val="]"/>
                          <m:ctrlPr>
                            <a:rPr lang="en-US" sz="2000" i="1">
                              <a:latin typeface="Cambria Math" panose="02040503050406030204" pitchFamily="18" charset="0"/>
                            </a:rPr>
                          </m:ctrlPr>
                        </m:dPr>
                        <m:e>
                          <m:f>
                            <m:fPr>
                              <m:ctrlPr>
                                <a:rPr lang="en-US" sz="2000" i="1">
                                  <a:latin typeface="Cambria Math" panose="02040503050406030204" pitchFamily="18" charset="0"/>
                                </a:rPr>
                              </m:ctrlPr>
                            </m:fPr>
                            <m:num>
                              <m:sSub>
                                <m:sSubPr>
                                  <m:ctrlPr>
                                    <a:rPr lang="en-US" sz="2000" i="1">
                                      <a:latin typeface="Cambria Math" panose="02040503050406030204" pitchFamily="18" charset="0"/>
                                    </a:rPr>
                                  </m:ctrlPr>
                                </m:sSubPr>
                                <m:e>
                                  <m:r>
                                    <a:rPr lang="en-US" sz="2000" i="1">
                                      <a:latin typeface="Cambria Math" panose="02040503050406030204" pitchFamily="18" charset="0"/>
                                    </a:rPr>
                                    <m:t>𝑅</m:t>
                                  </m:r>
                                </m:e>
                                <m:sub>
                                  <m:r>
                                    <a:rPr lang="en-US" sz="2000" i="1">
                                      <a:latin typeface="Cambria Math" panose="02040503050406030204" pitchFamily="18" charset="0"/>
                                    </a:rPr>
                                    <m:t>0</m:t>
                                  </m:r>
                                </m:sub>
                              </m:sSub>
                            </m:num>
                            <m:den>
                              <m:r>
                                <a:rPr lang="en-US" sz="2000" i="1">
                                  <a:latin typeface="Cambria Math" panose="02040503050406030204" pitchFamily="18" charset="0"/>
                                </a:rPr>
                                <m:t>𝐷</m:t>
                              </m:r>
                              <m:d>
                                <m:dPr>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r>
                                        <a:rPr lang="en-US" sz="2000" i="1">
                                          <a:latin typeface="Cambria Math" panose="02040503050406030204" pitchFamily="18" charset="0"/>
                                        </a:rPr>
                                        <m:t>𝑓</m:t>
                                      </m:r>
                                    </m:e>
                                    <m:sub>
                                      <m:r>
                                        <a:rPr lang="en-US" sz="2000" i="1">
                                          <a:latin typeface="Cambria Math" panose="02040503050406030204" pitchFamily="18" charset="0"/>
                                        </a:rPr>
                                        <m:t>𝜂</m:t>
                                      </m:r>
                                    </m:sub>
                                  </m:sSub>
                                  <m:r>
                                    <a:rPr lang="en-US" sz="2000" i="1">
                                      <a:latin typeface="Cambria Math" panose="02040503050406030204" pitchFamily="18" charset="0"/>
                                    </a:rPr>
                                    <m:t>,</m:t>
                                  </m:r>
                                  <m:r>
                                    <a:rPr lang="en-US" sz="2000" i="1">
                                      <a:latin typeface="Cambria Math" panose="02040503050406030204" pitchFamily="18" charset="0"/>
                                    </a:rPr>
                                    <m:t>𝑉</m:t>
                                  </m:r>
                                </m:e>
                              </m:d>
                            </m:den>
                          </m:f>
                          <m:r>
                            <a:rPr lang="en-US" sz="2000" i="1">
                              <a:latin typeface="Cambria Math" panose="02040503050406030204" pitchFamily="18" charset="0"/>
                            </a:rPr>
                            <m:t>−</m:t>
                          </m:r>
                          <m:f>
                            <m:fPr>
                              <m:ctrlPr>
                                <a:rPr lang="en-US" sz="2000" i="1">
                                  <a:latin typeface="Cambria Math" panose="02040503050406030204" pitchFamily="18" charset="0"/>
                                </a:rPr>
                              </m:ctrlPr>
                            </m:fPr>
                            <m:num>
                              <m:sSub>
                                <m:sSubPr>
                                  <m:ctrlPr>
                                    <a:rPr lang="en-US" sz="2000" i="1">
                                      <a:latin typeface="Cambria Math" panose="02040503050406030204" pitchFamily="18" charset="0"/>
                                    </a:rPr>
                                  </m:ctrlPr>
                                </m:sSubPr>
                                <m:e>
                                  <m:r>
                                    <a:rPr lang="en-US" sz="2000" i="1">
                                      <a:latin typeface="Cambria Math" panose="02040503050406030204" pitchFamily="18" charset="0"/>
                                    </a:rPr>
                                    <m:t>𝑅</m:t>
                                  </m:r>
                                </m:e>
                                <m:sub>
                                  <m:r>
                                    <a:rPr lang="en-US" sz="2000" i="1">
                                      <a:latin typeface="Cambria Math" panose="02040503050406030204" pitchFamily="18" charset="0"/>
                                    </a:rPr>
                                    <m:t>0</m:t>
                                  </m:r>
                                </m:sub>
                              </m:sSub>
                            </m:num>
                            <m:den>
                              <m:r>
                                <a:rPr lang="en-US" sz="2000" i="1">
                                  <a:latin typeface="Cambria Math" panose="02040503050406030204" pitchFamily="18" charset="0"/>
                                </a:rPr>
                                <m:t>𝐷</m:t>
                              </m:r>
                              <m:d>
                                <m:dPr>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r>
                                        <a:rPr lang="en-US" sz="2000" i="1">
                                          <a:latin typeface="Cambria Math" panose="02040503050406030204" pitchFamily="18" charset="0"/>
                                        </a:rPr>
                                        <m:t>𝑓</m:t>
                                      </m:r>
                                    </m:e>
                                    <m:sub>
                                      <m:sSub>
                                        <m:sSubPr>
                                          <m:ctrlPr>
                                            <a:rPr lang="en-US" sz="2000" i="1">
                                              <a:latin typeface="Cambria Math" panose="02040503050406030204" pitchFamily="18" charset="0"/>
                                            </a:rPr>
                                          </m:ctrlPr>
                                        </m:sSubPr>
                                        <m:e>
                                          <m:r>
                                            <a:rPr lang="en-US" sz="2000" i="1">
                                              <a:latin typeface="Cambria Math" panose="02040503050406030204" pitchFamily="18" charset="0"/>
                                            </a:rPr>
                                            <m:t>𝜂</m:t>
                                          </m:r>
                                        </m:e>
                                        <m:sub>
                                          <m:r>
                                            <a:rPr lang="en-US" sz="2000" i="1">
                                              <a:latin typeface="Cambria Math" panose="02040503050406030204" pitchFamily="18" charset="0"/>
                                            </a:rPr>
                                            <m:t>𝑟</m:t>
                                          </m:r>
                                        </m:sub>
                                      </m:sSub>
                                    </m:sub>
                                  </m:sSub>
                                  <m:r>
                                    <a:rPr lang="en-US" sz="2000" i="1">
                                      <a:latin typeface="Cambria Math" panose="02040503050406030204" pitchFamily="18" charset="0"/>
                                    </a:rPr>
                                    <m:t>,</m:t>
                                  </m:r>
                                  <m:r>
                                    <a:rPr lang="en-US" sz="2000" i="1">
                                      <a:latin typeface="Cambria Math" panose="02040503050406030204" pitchFamily="18" charset="0"/>
                                    </a:rPr>
                                    <m:t>𝑉</m:t>
                                  </m:r>
                                </m:e>
                              </m:d>
                            </m:den>
                          </m:f>
                          <m:r>
                            <a:rPr lang="en-US" sz="2000" i="1">
                              <a:latin typeface="Cambria Math" panose="02040503050406030204" pitchFamily="18" charset="0"/>
                            </a:rPr>
                            <m:t>−</m:t>
                          </m:r>
                          <m:d>
                            <m:dPr>
                              <m:ctrlPr>
                                <a:rPr lang="en-US" sz="2000" i="1">
                                  <a:latin typeface="Cambria Math" panose="02040503050406030204" pitchFamily="18" charset="0"/>
                                </a:rPr>
                              </m:ctrlPr>
                            </m:dPr>
                            <m:e>
                              <m:f>
                                <m:fPr>
                                  <m:ctrlPr>
                                    <a:rPr lang="en-US" sz="2000" i="1">
                                      <a:latin typeface="Cambria Math" panose="02040503050406030204" pitchFamily="18" charset="0"/>
                                    </a:rPr>
                                  </m:ctrlPr>
                                </m:fPr>
                                <m:num>
                                  <m:sSub>
                                    <m:sSubPr>
                                      <m:ctrlPr>
                                        <a:rPr lang="en-US" sz="2000" i="1">
                                          <a:latin typeface="Cambria Math" panose="02040503050406030204" pitchFamily="18" charset="0"/>
                                        </a:rPr>
                                      </m:ctrlPr>
                                    </m:sSubPr>
                                    <m:e>
                                      <m:r>
                                        <a:rPr lang="en-US" sz="2000" i="1">
                                          <a:latin typeface="Cambria Math" panose="02040503050406030204" pitchFamily="18" charset="0"/>
                                        </a:rPr>
                                        <m:t>𝑅</m:t>
                                      </m:r>
                                    </m:e>
                                    <m:sub>
                                      <m:r>
                                        <a:rPr lang="en-US" sz="2000" i="1">
                                          <a:latin typeface="Cambria Math" panose="02040503050406030204" pitchFamily="18" charset="0"/>
                                        </a:rPr>
                                        <m:t>𝑟</m:t>
                                      </m:r>
                                    </m:sub>
                                  </m:sSub>
                                </m:num>
                                <m:den>
                                  <m:r>
                                    <a:rPr lang="en-US" sz="2000" i="1">
                                      <a:latin typeface="Cambria Math" panose="02040503050406030204" pitchFamily="18" charset="0"/>
                                    </a:rPr>
                                    <m:t>𝐷</m:t>
                                  </m:r>
                                  <m:d>
                                    <m:dPr>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r>
                                            <a:rPr lang="en-US" sz="2000" i="1">
                                              <a:latin typeface="Cambria Math" panose="02040503050406030204" pitchFamily="18" charset="0"/>
                                            </a:rPr>
                                            <m:t>𝑓</m:t>
                                          </m:r>
                                        </m:e>
                                        <m:sub>
                                          <m:r>
                                            <a:rPr lang="en-US" sz="2000" i="1">
                                              <a:latin typeface="Cambria Math" panose="02040503050406030204" pitchFamily="18" charset="0"/>
                                            </a:rPr>
                                            <m:t>𝜂</m:t>
                                          </m:r>
                                        </m:sub>
                                      </m:sSub>
                                      <m:r>
                                        <a:rPr lang="en-US" sz="2000" i="1">
                                          <a:latin typeface="Cambria Math" panose="02040503050406030204" pitchFamily="18" charset="0"/>
                                        </a:rPr>
                                        <m:t>,</m:t>
                                      </m:r>
                                      <m:r>
                                        <a:rPr lang="en-US" sz="2000" i="1">
                                          <a:latin typeface="Cambria Math" panose="02040503050406030204" pitchFamily="18" charset="0"/>
                                        </a:rPr>
                                        <m:t>𝑉</m:t>
                                      </m:r>
                                    </m:e>
                                  </m:d>
                                </m:den>
                              </m:f>
                              <m:r>
                                <a:rPr lang="en-US" sz="2000" i="1">
                                  <a:latin typeface="Cambria Math" panose="02040503050406030204" pitchFamily="18" charset="0"/>
                                </a:rPr>
                                <m:t>−</m:t>
                              </m:r>
                              <m:f>
                                <m:fPr>
                                  <m:ctrlPr>
                                    <a:rPr lang="en-US" sz="2000" i="1">
                                      <a:latin typeface="Cambria Math" panose="02040503050406030204" pitchFamily="18" charset="0"/>
                                    </a:rPr>
                                  </m:ctrlPr>
                                </m:fPr>
                                <m:num>
                                  <m:sSub>
                                    <m:sSubPr>
                                      <m:ctrlPr>
                                        <a:rPr lang="en-US" sz="2000" i="1">
                                          <a:latin typeface="Cambria Math" panose="02040503050406030204" pitchFamily="18" charset="0"/>
                                        </a:rPr>
                                      </m:ctrlPr>
                                    </m:sSubPr>
                                    <m:e>
                                      <m:r>
                                        <a:rPr lang="en-US" sz="2000" i="1">
                                          <a:latin typeface="Cambria Math" panose="02040503050406030204" pitchFamily="18" charset="0"/>
                                        </a:rPr>
                                        <m:t>𝑅</m:t>
                                      </m:r>
                                    </m:e>
                                    <m:sub>
                                      <m:r>
                                        <a:rPr lang="en-US" sz="2000" i="1">
                                          <a:latin typeface="Cambria Math" panose="02040503050406030204" pitchFamily="18" charset="0"/>
                                        </a:rPr>
                                        <m:t>𝑟</m:t>
                                      </m:r>
                                    </m:sub>
                                  </m:sSub>
                                </m:num>
                                <m:den>
                                  <m:r>
                                    <a:rPr lang="en-US" sz="2000" i="1">
                                      <a:latin typeface="Cambria Math" panose="02040503050406030204" pitchFamily="18" charset="0"/>
                                    </a:rPr>
                                    <m:t>𝐷</m:t>
                                  </m:r>
                                  <m:d>
                                    <m:dPr>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r>
                                            <a:rPr lang="en-US" sz="2000" i="1">
                                              <a:latin typeface="Cambria Math" panose="02040503050406030204" pitchFamily="18" charset="0"/>
                                            </a:rPr>
                                            <m:t>𝑓</m:t>
                                          </m:r>
                                        </m:e>
                                        <m:sub>
                                          <m:sSub>
                                            <m:sSubPr>
                                              <m:ctrlPr>
                                                <a:rPr lang="en-US" sz="2000" i="1">
                                                  <a:latin typeface="Cambria Math" panose="02040503050406030204" pitchFamily="18" charset="0"/>
                                                </a:rPr>
                                              </m:ctrlPr>
                                            </m:sSubPr>
                                            <m:e>
                                              <m:r>
                                                <a:rPr lang="en-US" sz="2000" i="1">
                                                  <a:latin typeface="Cambria Math" panose="02040503050406030204" pitchFamily="18" charset="0"/>
                                                </a:rPr>
                                                <m:t>𝜂</m:t>
                                              </m:r>
                                            </m:e>
                                            <m:sub>
                                              <m:r>
                                                <a:rPr lang="en-US" sz="2000" i="1">
                                                  <a:latin typeface="Cambria Math" panose="02040503050406030204" pitchFamily="18" charset="0"/>
                                                </a:rPr>
                                                <m:t>𝑟</m:t>
                                              </m:r>
                                            </m:sub>
                                          </m:sSub>
                                        </m:sub>
                                      </m:sSub>
                                      <m:r>
                                        <a:rPr lang="en-US" sz="2000" i="1">
                                          <a:latin typeface="Cambria Math" panose="02040503050406030204" pitchFamily="18" charset="0"/>
                                        </a:rPr>
                                        <m:t>,</m:t>
                                      </m:r>
                                      <m:r>
                                        <a:rPr lang="en-US" sz="2000" i="1">
                                          <a:latin typeface="Cambria Math" panose="02040503050406030204" pitchFamily="18" charset="0"/>
                                        </a:rPr>
                                        <m:t>𝑉</m:t>
                                      </m:r>
                                      <m:r>
                                        <a:rPr lang="en-US" sz="2000" i="1">
                                          <a:latin typeface="Cambria Math" panose="02040503050406030204" pitchFamily="18" charset="0"/>
                                        </a:rPr>
                                        <m:t> </m:t>
                                      </m:r>
                                    </m:e>
                                  </m:d>
                                </m:den>
                              </m:f>
                            </m:e>
                          </m:d>
                        </m:e>
                      </m:d>
                    </m:oMath>
                  </m:oMathPara>
                </a14:m>
                <a:endParaRPr lang="en-US" sz="2000" dirty="0"/>
              </a:p>
              <a:p>
                <a14:m>
                  <m:oMath xmlns:m="http://schemas.openxmlformats.org/officeDocument/2006/math">
                    <m:sSub>
                      <m:sSubPr>
                        <m:ctrlPr>
                          <a:rPr lang="en-US" sz="2000" i="1">
                            <a:solidFill>
                              <a:srgbClr val="FF0000"/>
                            </a:solidFill>
                            <a:latin typeface="Cambria Math" panose="02040503050406030204" pitchFamily="18" charset="0"/>
                          </a:rPr>
                        </m:ctrlPr>
                      </m:sSubPr>
                      <m:e>
                        <m:r>
                          <a:rPr lang="en-US" sz="2000" i="1">
                            <a:solidFill>
                              <a:srgbClr val="FF0000"/>
                            </a:solidFill>
                            <a:latin typeface="Cambria Math" panose="02040503050406030204" pitchFamily="18" charset="0"/>
                          </a:rPr>
                          <m:t>𝑓</m:t>
                        </m:r>
                      </m:e>
                      <m:sub>
                        <m:r>
                          <a:rPr lang="en-US" sz="2000" i="1">
                            <a:solidFill>
                              <a:srgbClr val="FF0000"/>
                            </a:solidFill>
                            <a:latin typeface="Cambria Math" panose="02040503050406030204" pitchFamily="18" charset="0"/>
                          </a:rPr>
                          <m:t>𝑠𝑐</m:t>
                        </m:r>
                      </m:sub>
                    </m:sSub>
                    <m:d>
                      <m:dPr>
                        <m:ctrlPr>
                          <a:rPr lang="en-US" sz="2000" i="1">
                            <a:solidFill>
                              <a:srgbClr val="FF0000"/>
                            </a:solidFill>
                            <a:latin typeface="Cambria Math" panose="02040503050406030204" pitchFamily="18" charset="0"/>
                          </a:rPr>
                        </m:ctrlPr>
                      </m:dPr>
                      <m:e>
                        <m:r>
                          <a:rPr lang="en-US" sz="2000" i="1">
                            <a:solidFill>
                              <a:srgbClr val="FF0000"/>
                            </a:solidFill>
                            <a:latin typeface="Cambria Math" panose="02040503050406030204" pitchFamily="18" charset="0"/>
                          </a:rPr>
                          <m:t>𝑡</m:t>
                        </m:r>
                      </m:e>
                    </m:d>
                    <m:r>
                      <a:rPr lang="en-US" sz="2000" i="1">
                        <a:solidFill>
                          <a:srgbClr val="FF0000"/>
                        </a:solidFill>
                        <a:latin typeface="Cambria Math" panose="02040503050406030204" pitchFamily="18" charset="0"/>
                      </a:rPr>
                      <m:t>=</m:t>
                    </m:r>
                    <m:sSub>
                      <m:sSubPr>
                        <m:ctrlPr>
                          <a:rPr lang="en-US" sz="2000" i="1">
                            <a:solidFill>
                              <a:srgbClr val="FF0000"/>
                            </a:solidFill>
                            <a:latin typeface="Cambria Math" panose="02040503050406030204" pitchFamily="18" charset="0"/>
                          </a:rPr>
                        </m:ctrlPr>
                      </m:sSubPr>
                      <m:e>
                        <m:r>
                          <a:rPr lang="en-US" sz="2000" i="1">
                            <a:solidFill>
                              <a:srgbClr val="FF0000"/>
                            </a:solidFill>
                            <a:latin typeface="Cambria Math" panose="02040503050406030204" pitchFamily="18" charset="0"/>
                          </a:rPr>
                          <m:t>𝐾</m:t>
                        </m:r>
                      </m:e>
                      <m:sub>
                        <m:r>
                          <a:rPr lang="en-US" sz="2000" i="1">
                            <a:solidFill>
                              <a:srgbClr val="FF0000"/>
                            </a:solidFill>
                            <a:latin typeface="Cambria Math" panose="02040503050406030204" pitchFamily="18" charset="0"/>
                          </a:rPr>
                          <m:t>𝑚</m:t>
                        </m:r>
                      </m:sub>
                    </m:sSub>
                    <m:d>
                      <m:dPr>
                        <m:begChr m:val="["/>
                        <m:endChr m:val="]"/>
                        <m:ctrlPr>
                          <a:rPr lang="en-US" sz="2000" i="1">
                            <a:solidFill>
                              <a:srgbClr val="FF0000"/>
                            </a:solidFill>
                            <a:latin typeface="Cambria Math" panose="02040503050406030204" pitchFamily="18" charset="0"/>
                          </a:rPr>
                        </m:ctrlPr>
                      </m:dPr>
                      <m:e>
                        <m:f>
                          <m:fPr>
                            <m:ctrlPr>
                              <a:rPr lang="en-US" sz="2000" i="1">
                                <a:solidFill>
                                  <a:srgbClr val="FF0000"/>
                                </a:solidFill>
                                <a:latin typeface="Cambria Math" panose="02040503050406030204" pitchFamily="18" charset="0"/>
                              </a:rPr>
                            </m:ctrlPr>
                          </m:fPr>
                          <m:num>
                            <m:r>
                              <a:rPr lang="en-US" sz="2000" i="1">
                                <a:solidFill>
                                  <a:srgbClr val="FF0000"/>
                                </a:solidFill>
                                <a:latin typeface="Cambria Math" panose="02040503050406030204" pitchFamily="18" charset="0"/>
                              </a:rPr>
                              <m:t>2</m:t>
                            </m:r>
                          </m:num>
                          <m:den>
                            <m:r>
                              <a:rPr lang="en-US" sz="2000" i="1">
                                <a:solidFill>
                                  <a:srgbClr val="FF0000"/>
                                </a:solidFill>
                                <a:latin typeface="Cambria Math" panose="02040503050406030204" pitchFamily="18" charset="0"/>
                              </a:rPr>
                              <m:t>𝑐</m:t>
                            </m:r>
                          </m:den>
                        </m:f>
                        <m:d>
                          <m:dPr>
                            <m:begChr m:val="["/>
                            <m:endChr m:val="]"/>
                            <m:ctrlPr>
                              <a:rPr lang="en-US" sz="2000" i="1">
                                <a:solidFill>
                                  <a:srgbClr val="FF0000"/>
                                </a:solidFill>
                                <a:latin typeface="Cambria Math" panose="02040503050406030204" pitchFamily="18" charset="0"/>
                              </a:rPr>
                            </m:ctrlPr>
                          </m:dPr>
                          <m:e>
                            <m:f>
                              <m:fPr>
                                <m:ctrlPr>
                                  <a:rPr lang="en-US" sz="2000" i="1">
                                    <a:solidFill>
                                      <a:srgbClr val="FF0000"/>
                                    </a:solidFill>
                                    <a:latin typeface="Cambria Math" panose="02040503050406030204" pitchFamily="18" charset="0"/>
                                  </a:rPr>
                                </m:ctrlPr>
                              </m:fPr>
                              <m:num>
                                <m:sSub>
                                  <m:sSubPr>
                                    <m:ctrlPr>
                                      <a:rPr lang="en-US" sz="2000" i="1">
                                        <a:solidFill>
                                          <a:srgbClr val="FF0000"/>
                                        </a:solidFill>
                                        <a:latin typeface="Cambria Math" panose="02040503050406030204" pitchFamily="18" charset="0"/>
                                      </a:rPr>
                                    </m:ctrlPr>
                                  </m:sSubPr>
                                  <m:e>
                                    <m:r>
                                      <a:rPr lang="en-US" sz="2000" i="1">
                                        <a:solidFill>
                                          <a:srgbClr val="FF0000"/>
                                        </a:solidFill>
                                        <a:latin typeface="Cambria Math" panose="02040503050406030204" pitchFamily="18" charset="0"/>
                                      </a:rPr>
                                      <m:t>𝑅</m:t>
                                    </m:r>
                                  </m:e>
                                  <m:sub>
                                    <m:r>
                                      <a:rPr lang="en-US" sz="2000" i="1">
                                        <a:solidFill>
                                          <a:srgbClr val="FF0000"/>
                                        </a:solidFill>
                                        <a:latin typeface="Cambria Math" panose="02040503050406030204" pitchFamily="18" charset="0"/>
                                      </a:rPr>
                                      <m:t>0</m:t>
                                    </m:r>
                                  </m:sub>
                                </m:sSub>
                              </m:num>
                              <m:den>
                                <m:r>
                                  <a:rPr lang="en-US" sz="2000" i="1">
                                    <a:solidFill>
                                      <a:srgbClr val="FF0000"/>
                                    </a:solidFill>
                                    <a:latin typeface="Cambria Math" panose="02040503050406030204" pitchFamily="18" charset="0"/>
                                  </a:rPr>
                                  <m:t>𝐷</m:t>
                                </m:r>
                                <m:d>
                                  <m:dPr>
                                    <m:ctrlPr>
                                      <a:rPr lang="en-US" sz="2000" i="1">
                                        <a:solidFill>
                                          <a:srgbClr val="FF0000"/>
                                        </a:solidFill>
                                        <a:latin typeface="Cambria Math" panose="02040503050406030204" pitchFamily="18" charset="0"/>
                                      </a:rPr>
                                    </m:ctrlPr>
                                  </m:dPr>
                                  <m:e>
                                    <m:sSub>
                                      <m:sSubPr>
                                        <m:ctrlPr>
                                          <a:rPr lang="en-US" sz="2000" i="1">
                                            <a:solidFill>
                                              <a:srgbClr val="FF0000"/>
                                            </a:solidFill>
                                            <a:latin typeface="Cambria Math" panose="02040503050406030204" pitchFamily="18" charset="0"/>
                                          </a:rPr>
                                        </m:ctrlPr>
                                      </m:sSubPr>
                                      <m:e>
                                        <m:r>
                                          <a:rPr lang="en-US" sz="2000" i="1">
                                            <a:solidFill>
                                              <a:srgbClr val="FF0000"/>
                                            </a:solidFill>
                                            <a:latin typeface="Cambria Math" panose="02040503050406030204" pitchFamily="18" charset="0"/>
                                          </a:rPr>
                                          <m:t>𝑓</m:t>
                                        </m:r>
                                      </m:e>
                                      <m:sub>
                                        <m:r>
                                          <a:rPr lang="en-US" sz="2000" i="1">
                                            <a:solidFill>
                                              <a:srgbClr val="FF0000"/>
                                            </a:solidFill>
                                            <a:latin typeface="Cambria Math" panose="02040503050406030204" pitchFamily="18" charset="0"/>
                                          </a:rPr>
                                          <m:t>𝜂</m:t>
                                        </m:r>
                                      </m:sub>
                                    </m:sSub>
                                    <m:r>
                                      <a:rPr lang="en-US" sz="2000" i="1">
                                        <a:solidFill>
                                          <a:srgbClr val="FF0000"/>
                                        </a:solidFill>
                                        <a:latin typeface="Cambria Math" panose="02040503050406030204" pitchFamily="18" charset="0"/>
                                      </a:rPr>
                                      <m:t>,</m:t>
                                    </m:r>
                                    <m:r>
                                      <a:rPr lang="en-US" sz="2000" i="1">
                                        <a:solidFill>
                                          <a:srgbClr val="FF0000"/>
                                        </a:solidFill>
                                        <a:latin typeface="Cambria Math" panose="02040503050406030204" pitchFamily="18" charset="0"/>
                                      </a:rPr>
                                      <m:t>𝑉</m:t>
                                    </m:r>
                                  </m:e>
                                </m:d>
                              </m:den>
                            </m:f>
                            <m:r>
                              <a:rPr lang="en-US" sz="2000" i="1">
                                <a:solidFill>
                                  <a:srgbClr val="FF0000"/>
                                </a:solidFill>
                                <a:latin typeface="Cambria Math" panose="02040503050406030204" pitchFamily="18" charset="0"/>
                              </a:rPr>
                              <m:t>−</m:t>
                            </m:r>
                            <m:f>
                              <m:fPr>
                                <m:ctrlPr>
                                  <a:rPr lang="en-US" sz="2000" i="1">
                                    <a:solidFill>
                                      <a:srgbClr val="FF0000"/>
                                    </a:solidFill>
                                    <a:latin typeface="Cambria Math" panose="02040503050406030204" pitchFamily="18" charset="0"/>
                                  </a:rPr>
                                </m:ctrlPr>
                              </m:fPr>
                              <m:num>
                                <m:sSub>
                                  <m:sSubPr>
                                    <m:ctrlPr>
                                      <a:rPr lang="en-US" sz="2000" i="1">
                                        <a:solidFill>
                                          <a:srgbClr val="FF0000"/>
                                        </a:solidFill>
                                        <a:latin typeface="Cambria Math" panose="02040503050406030204" pitchFamily="18" charset="0"/>
                                      </a:rPr>
                                    </m:ctrlPr>
                                  </m:sSubPr>
                                  <m:e>
                                    <m:r>
                                      <a:rPr lang="en-US" sz="2000" i="1">
                                        <a:solidFill>
                                          <a:srgbClr val="FF0000"/>
                                        </a:solidFill>
                                        <a:latin typeface="Cambria Math" panose="02040503050406030204" pitchFamily="18" charset="0"/>
                                      </a:rPr>
                                      <m:t>𝑅</m:t>
                                    </m:r>
                                  </m:e>
                                  <m:sub>
                                    <m:r>
                                      <a:rPr lang="en-US" sz="2000" i="1">
                                        <a:solidFill>
                                          <a:srgbClr val="FF0000"/>
                                        </a:solidFill>
                                        <a:latin typeface="Cambria Math" panose="02040503050406030204" pitchFamily="18" charset="0"/>
                                      </a:rPr>
                                      <m:t>𝑟</m:t>
                                    </m:r>
                                  </m:sub>
                                </m:sSub>
                              </m:num>
                              <m:den>
                                <m:r>
                                  <a:rPr lang="en-US" sz="2000" i="1">
                                    <a:solidFill>
                                      <a:srgbClr val="FF0000"/>
                                    </a:solidFill>
                                    <a:latin typeface="Cambria Math" panose="02040503050406030204" pitchFamily="18" charset="0"/>
                                  </a:rPr>
                                  <m:t>𝐷</m:t>
                                </m:r>
                                <m:d>
                                  <m:dPr>
                                    <m:ctrlPr>
                                      <a:rPr lang="en-US" sz="2000" i="1">
                                        <a:solidFill>
                                          <a:srgbClr val="FF0000"/>
                                        </a:solidFill>
                                        <a:latin typeface="Cambria Math" panose="02040503050406030204" pitchFamily="18" charset="0"/>
                                      </a:rPr>
                                    </m:ctrlPr>
                                  </m:dPr>
                                  <m:e>
                                    <m:sSub>
                                      <m:sSubPr>
                                        <m:ctrlPr>
                                          <a:rPr lang="en-US" sz="2000" i="1">
                                            <a:solidFill>
                                              <a:srgbClr val="FF0000"/>
                                            </a:solidFill>
                                            <a:latin typeface="Cambria Math" panose="02040503050406030204" pitchFamily="18" charset="0"/>
                                          </a:rPr>
                                        </m:ctrlPr>
                                      </m:sSubPr>
                                      <m:e>
                                        <m:r>
                                          <a:rPr lang="en-US" sz="2000" i="1">
                                            <a:solidFill>
                                              <a:srgbClr val="FF0000"/>
                                            </a:solidFill>
                                            <a:latin typeface="Cambria Math" panose="02040503050406030204" pitchFamily="18" charset="0"/>
                                          </a:rPr>
                                          <m:t>𝑓</m:t>
                                        </m:r>
                                      </m:e>
                                      <m:sub>
                                        <m:r>
                                          <a:rPr lang="en-US" sz="2000" i="1">
                                            <a:solidFill>
                                              <a:srgbClr val="FF0000"/>
                                            </a:solidFill>
                                            <a:latin typeface="Cambria Math" panose="02040503050406030204" pitchFamily="18" charset="0"/>
                                          </a:rPr>
                                          <m:t>𝜂</m:t>
                                        </m:r>
                                      </m:sub>
                                    </m:sSub>
                                    <m:r>
                                      <a:rPr lang="en-US" sz="2000" i="1">
                                        <a:solidFill>
                                          <a:srgbClr val="FF0000"/>
                                        </a:solidFill>
                                        <a:latin typeface="Cambria Math" panose="02040503050406030204" pitchFamily="18" charset="0"/>
                                      </a:rPr>
                                      <m:t>,</m:t>
                                    </m:r>
                                    <m:r>
                                      <a:rPr lang="en-US" sz="2000" b="0" i="1" smtClean="0">
                                        <a:solidFill>
                                          <a:srgbClr val="FF0000"/>
                                        </a:solidFill>
                                        <a:latin typeface="Cambria Math" panose="02040503050406030204" pitchFamily="18" charset="0"/>
                                      </a:rPr>
                                      <m:t>𝑉</m:t>
                                    </m:r>
                                  </m:e>
                                </m:d>
                              </m:den>
                            </m:f>
                          </m:e>
                        </m:d>
                        <m:r>
                          <a:rPr lang="en-US" sz="2000" i="1">
                            <a:solidFill>
                              <a:srgbClr val="FF0000"/>
                            </a:solidFill>
                            <a:latin typeface="Cambria Math" panose="02040503050406030204" pitchFamily="18" charset="0"/>
                          </a:rPr>
                          <m:t>−</m:t>
                        </m:r>
                        <m:sSup>
                          <m:sSupPr>
                            <m:ctrlPr>
                              <a:rPr lang="en-US" sz="2000" i="1">
                                <a:solidFill>
                                  <a:srgbClr val="FF0000"/>
                                </a:solidFill>
                                <a:latin typeface="Cambria Math" panose="02040503050406030204" pitchFamily="18" charset="0"/>
                              </a:rPr>
                            </m:ctrlPr>
                          </m:sSupPr>
                          <m:e>
                            <m:r>
                              <a:rPr lang="en-US" sz="2000" i="1">
                                <a:solidFill>
                                  <a:srgbClr val="FF0000"/>
                                </a:solidFill>
                                <a:latin typeface="Cambria Math" panose="02040503050406030204" pitchFamily="18" charset="0"/>
                              </a:rPr>
                              <m:t>𝑡</m:t>
                            </m:r>
                          </m:e>
                          <m:sup>
                            <m:r>
                              <a:rPr lang="en-US" sz="2000" i="1">
                                <a:solidFill>
                                  <a:srgbClr val="FF0000"/>
                                </a:solidFill>
                                <a:latin typeface="Cambria Math" panose="02040503050406030204" pitchFamily="18" charset="0"/>
                              </a:rPr>
                              <m:t>′</m:t>
                            </m:r>
                          </m:sup>
                        </m:sSup>
                      </m:e>
                    </m:d>
                  </m:oMath>
                </a14:m>
                <a:endParaRPr lang="en-US" sz="2000" i="1" dirty="0">
                  <a:solidFill>
                    <a:srgbClr val="FF0000"/>
                  </a:solidFill>
                  <a:latin typeface="Cambria Math" panose="02040503050406030204" pitchFamily="18" charset="0"/>
                </a:endParaRPr>
              </a:p>
              <a:p>
                <a14:m>
                  <m:oMath xmlns:m="http://schemas.openxmlformats.org/officeDocument/2006/math">
                    <m:sSub>
                      <m:sSubPr>
                        <m:ctrlPr>
                          <a:rPr lang="en-US" sz="2000" i="1">
                            <a:solidFill>
                              <a:srgbClr val="FF0000"/>
                            </a:solidFill>
                            <a:latin typeface="Cambria Math" panose="02040503050406030204" pitchFamily="18" charset="0"/>
                          </a:rPr>
                        </m:ctrlPr>
                      </m:sSubPr>
                      <m:e>
                        <m:r>
                          <a:rPr lang="en-US" sz="2000" i="1">
                            <a:solidFill>
                              <a:srgbClr val="FF0000"/>
                            </a:solidFill>
                            <a:latin typeface="Cambria Math" panose="02040503050406030204" pitchFamily="18" charset="0"/>
                          </a:rPr>
                          <m:t>𝑓</m:t>
                        </m:r>
                      </m:e>
                      <m:sub>
                        <m:r>
                          <a:rPr lang="en-US" sz="2000" i="1">
                            <a:solidFill>
                              <a:srgbClr val="FF0000"/>
                            </a:solidFill>
                            <a:latin typeface="Cambria Math" panose="02040503050406030204" pitchFamily="18" charset="0"/>
                          </a:rPr>
                          <m:t>𝑠𝑐</m:t>
                        </m:r>
                      </m:sub>
                    </m:sSub>
                    <m:d>
                      <m:dPr>
                        <m:ctrlPr>
                          <a:rPr lang="en-US" sz="2000" i="1">
                            <a:solidFill>
                              <a:srgbClr val="FF0000"/>
                            </a:solidFill>
                            <a:latin typeface="Cambria Math" panose="02040503050406030204" pitchFamily="18" charset="0"/>
                          </a:rPr>
                        </m:ctrlPr>
                      </m:dPr>
                      <m:e>
                        <m:r>
                          <a:rPr lang="en-US" sz="2000" i="1">
                            <a:solidFill>
                              <a:srgbClr val="FF0000"/>
                            </a:solidFill>
                            <a:latin typeface="Cambria Math" panose="02040503050406030204" pitchFamily="18" charset="0"/>
                          </a:rPr>
                          <m:t>𝑡</m:t>
                        </m:r>
                      </m:e>
                    </m:d>
                    <m:r>
                      <a:rPr lang="en-US" sz="2000" i="1">
                        <a:solidFill>
                          <a:srgbClr val="FF0000"/>
                        </a:solidFill>
                        <a:latin typeface="Cambria Math" panose="02040503050406030204" pitchFamily="18" charset="0"/>
                      </a:rPr>
                      <m:t>=</m:t>
                    </m:r>
                    <m:sSub>
                      <m:sSubPr>
                        <m:ctrlPr>
                          <a:rPr lang="en-US" sz="2000" i="1">
                            <a:solidFill>
                              <a:srgbClr val="FF0000"/>
                            </a:solidFill>
                            <a:latin typeface="Cambria Math" panose="02040503050406030204" pitchFamily="18" charset="0"/>
                          </a:rPr>
                        </m:ctrlPr>
                      </m:sSubPr>
                      <m:e>
                        <m:r>
                          <a:rPr lang="en-US" sz="2000" i="1">
                            <a:solidFill>
                              <a:srgbClr val="FF0000"/>
                            </a:solidFill>
                            <a:latin typeface="Cambria Math" panose="02040503050406030204" pitchFamily="18" charset="0"/>
                          </a:rPr>
                          <m:t>𝐾</m:t>
                        </m:r>
                      </m:e>
                      <m:sub>
                        <m:r>
                          <a:rPr lang="en-US" sz="2000" i="1">
                            <a:solidFill>
                              <a:srgbClr val="FF0000"/>
                            </a:solidFill>
                            <a:latin typeface="Cambria Math" panose="02040503050406030204" pitchFamily="18" charset="0"/>
                          </a:rPr>
                          <m:t>𝑚</m:t>
                        </m:r>
                      </m:sub>
                    </m:sSub>
                    <m:d>
                      <m:dPr>
                        <m:begChr m:val="["/>
                        <m:endChr m:val="]"/>
                        <m:ctrlPr>
                          <a:rPr lang="en-US" sz="2000" i="1">
                            <a:solidFill>
                              <a:srgbClr val="FF0000"/>
                            </a:solidFill>
                            <a:latin typeface="Cambria Math" panose="02040503050406030204" pitchFamily="18" charset="0"/>
                          </a:rPr>
                        </m:ctrlPr>
                      </m:dPr>
                      <m:e>
                        <m:f>
                          <m:fPr>
                            <m:ctrlPr>
                              <a:rPr lang="en-US" sz="2000" i="1">
                                <a:solidFill>
                                  <a:srgbClr val="FF0000"/>
                                </a:solidFill>
                                <a:latin typeface="Cambria Math" panose="02040503050406030204" pitchFamily="18" charset="0"/>
                              </a:rPr>
                            </m:ctrlPr>
                          </m:fPr>
                          <m:num>
                            <m:r>
                              <a:rPr lang="en-US" sz="2000" i="1">
                                <a:solidFill>
                                  <a:srgbClr val="FF0000"/>
                                </a:solidFill>
                                <a:latin typeface="Cambria Math" panose="02040503050406030204" pitchFamily="18" charset="0"/>
                              </a:rPr>
                              <m:t>2</m:t>
                            </m:r>
                          </m:num>
                          <m:den>
                            <m:r>
                              <a:rPr lang="en-US" sz="2000" i="1">
                                <a:solidFill>
                                  <a:srgbClr val="FF0000"/>
                                </a:solidFill>
                                <a:latin typeface="Cambria Math" panose="02040503050406030204" pitchFamily="18" charset="0"/>
                              </a:rPr>
                              <m:t>𝑐</m:t>
                            </m:r>
                          </m:den>
                        </m:f>
                        <m:f>
                          <m:fPr>
                            <m:ctrlPr>
                              <a:rPr lang="en-US" sz="2000" i="1">
                                <a:solidFill>
                                  <a:srgbClr val="FF0000"/>
                                </a:solidFill>
                                <a:latin typeface="Cambria Math" panose="02040503050406030204" pitchFamily="18" charset="0"/>
                              </a:rPr>
                            </m:ctrlPr>
                          </m:fPr>
                          <m:num>
                            <m:r>
                              <a:rPr lang="en-US" sz="2000" i="1">
                                <a:solidFill>
                                  <a:srgbClr val="FF0000"/>
                                </a:solidFill>
                                <a:latin typeface="Cambria Math" panose="02040503050406030204" pitchFamily="18" charset="0"/>
                              </a:rPr>
                              <m:t>𝐷</m:t>
                            </m:r>
                            <m:d>
                              <m:dPr>
                                <m:ctrlPr>
                                  <a:rPr lang="en-US" sz="2000" i="1">
                                    <a:solidFill>
                                      <a:srgbClr val="FF0000"/>
                                    </a:solidFill>
                                    <a:latin typeface="Cambria Math" panose="02040503050406030204" pitchFamily="18" charset="0"/>
                                  </a:rPr>
                                </m:ctrlPr>
                              </m:dPr>
                              <m:e>
                                <m:sSub>
                                  <m:sSubPr>
                                    <m:ctrlPr>
                                      <a:rPr lang="en-US" sz="2000" i="1">
                                        <a:solidFill>
                                          <a:srgbClr val="FF0000"/>
                                        </a:solidFill>
                                        <a:latin typeface="Cambria Math" panose="02040503050406030204" pitchFamily="18" charset="0"/>
                                      </a:rPr>
                                    </m:ctrlPr>
                                  </m:sSubPr>
                                  <m:e>
                                    <m:r>
                                      <a:rPr lang="en-US" sz="2000" i="1">
                                        <a:solidFill>
                                          <a:srgbClr val="FF0000"/>
                                        </a:solidFill>
                                        <a:latin typeface="Cambria Math" panose="02040503050406030204" pitchFamily="18" charset="0"/>
                                      </a:rPr>
                                      <m:t>𝑓</m:t>
                                    </m:r>
                                  </m:e>
                                  <m:sub>
                                    <m:sSub>
                                      <m:sSubPr>
                                        <m:ctrlPr>
                                          <a:rPr lang="en-US" sz="2000" i="1">
                                            <a:solidFill>
                                              <a:srgbClr val="FF0000"/>
                                            </a:solidFill>
                                            <a:latin typeface="Cambria Math" panose="02040503050406030204" pitchFamily="18" charset="0"/>
                                          </a:rPr>
                                        </m:ctrlPr>
                                      </m:sSubPr>
                                      <m:e>
                                        <m:r>
                                          <a:rPr lang="en-US" sz="2000" i="1">
                                            <a:solidFill>
                                              <a:srgbClr val="FF0000"/>
                                            </a:solidFill>
                                            <a:latin typeface="Cambria Math" panose="02040503050406030204" pitchFamily="18" charset="0"/>
                                          </a:rPr>
                                          <m:t>𝜂</m:t>
                                        </m:r>
                                      </m:e>
                                      <m:sub>
                                        <m:r>
                                          <a:rPr lang="en-US" sz="2000" i="1">
                                            <a:solidFill>
                                              <a:srgbClr val="FF0000"/>
                                            </a:solidFill>
                                            <a:latin typeface="Cambria Math" panose="02040503050406030204" pitchFamily="18" charset="0"/>
                                          </a:rPr>
                                          <m:t>𝑟</m:t>
                                        </m:r>
                                      </m:sub>
                                    </m:sSub>
                                  </m:sub>
                                </m:sSub>
                                <m:r>
                                  <a:rPr lang="en-US" sz="2000" i="1">
                                    <a:solidFill>
                                      <a:srgbClr val="FF0000"/>
                                    </a:solidFill>
                                    <a:latin typeface="Cambria Math" panose="02040503050406030204" pitchFamily="18" charset="0"/>
                                  </a:rPr>
                                  <m:t>,</m:t>
                                </m:r>
                                <m:r>
                                  <a:rPr lang="en-US" sz="2000" i="1">
                                    <a:solidFill>
                                      <a:srgbClr val="FF0000"/>
                                    </a:solidFill>
                                    <a:latin typeface="Cambria Math" panose="02040503050406030204" pitchFamily="18" charset="0"/>
                                  </a:rPr>
                                  <m:t>𝑉</m:t>
                                </m:r>
                              </m:e>
                            </m:d>
                          </m:num>
                          <m:den>
                            <m:r>
                              <a:rPr lang="en-US" sz="2000" i="1">
                                <a:solidFill>
                                  <a:srgbClr val="FF0000"/>
                                </a:solidFill>
                                <a:latin typeface="Cambria Math" panose="02040503050406030204" pitchFamily="18" charset="0"/>
                              </a:rPr>
                              <m:t>𝐷</m:t>
                            </m:r>
                            <m:d>
                              <m:dPr>
                                <m:ctrlPr>
                                  <a:rPr lang="en-US" sz="2000" i="1">
                                    <a:solidFill>
                                      <a:srgbClr val="FF0000"/>
                                    </a:solidFill>
                                    <a:latin typeface="Cambria Math" panose="02040503050406030204" pitchFamily="18" charset="0"/>
                                  </a:rPr>
                                </m:ctrlPr>
                              </m:dPr>
                              <m:e>
                                <m:sSub>
                                  <m:sSubPr>
                                    <m:ctrlPr>
                                      <a:rPr lang="en-US" sz="2000" i="1">
                                        <a:solidFill>
                                          <a:srgbClr val="FF0000"/>
                                        </a:solidFill>
                                        <a:latin typeface="Cambria Math" panose="02040503050406030204" pitchFamily="18" charset="0"/>
                                      </a:rPr>
                                    </m:ctrlPr>
                                  </m:sSubPr>
                                  <m:e>
                                    <m:r>
                                      <a:rPr lang="en-US" sz="2000" i="1">
                                        <a:solidFill>
                                          <a:srgbClr val="FF0000"/>
                                        </a:solidFill>
                                        <a:latin typeface="Cambria Math" panose="02040503050406030204" pitchFamily="18" charset="0"/>
                                      </a:rPr>
                                      <m:t>𝑓</m:t>
                                    </m:r>
                                  </m:e>
                                  <m:sub>
                                    <m:r>
                                      <a:rPr lang="en-US" sz="2000" i="1">
                                        <a:solidFill>
                                          <a:srgbClr val="FF0000"/>
                                        </a:solidFill>
                                        <a:latin typeface="Cambria Math" panose="02040503050406030204" pitchFamily="18" charset="0"/>
                                      </a:rPr>
                                      <m:t>𝜂</m:t>
                                    </m:r>
                                  </m:sub>
                                </m:sSub>
                                <m:r>
                                  <a:rPr lang="en-US" sz="2000" i="1">
                                    <a:solidFill>
                                      <a:srgbClr val="FF0000"/>
                                    </a:solidFill>
                                    <a:latin typeface="Cambria Math" panose="02040503050406030204" pitchFamily="18" charset="0"/>
                                  </a:rPr>
                                  <m:t>,</m:t>
                                </m:r>
                                <m:r>
                                  <a:rPr lang="en-US" sz="2000" i="1">
                                    <a:solidFill>
                                      <a:srgbClr val="FF0000"/>
                                    </a:solidFill>
                                    <a:latin typeface="Cambria Math" panose="02040503050406030204" pitchFamily="18" charset="0"/>
                                  </a:rPr>
                                  <m:t>𝑉</m:t>
                                </m:r>
                              </m:e>
                            </m:d>
                          </m:den>
                        </m:f>
                        <m:d>
                          <m:dPr>
                            <m:begChr m:val="["/>
                            <m:endChr m:val="]"/>
                            <m:ctrlPr>
                              <a:rPr lang="en-US" sz="2000" i="1">
                                <a:solidFill>
                                  <a:srgbClr val="FF0000"/>
                                </a:solidFill>
                                <a:latin typeface="Cambria Math" panose="02040503050406030204" pitchFamily="18" charset="0"/>
                              </a:rPr>
                            </m:ctrlPr>
                          </m:dPr>
                          <m:e>
                            <m:f>
                              <m:fPr>
                                <m:ctrlPr>
                                  <a:rPr lang="en-US" sz="2000" i="1">
                                    <a:solidFill>
                                      <a:srgbClr val="FF0000"/>
                                    </a:solidFill>
                                    <a:latin typeface="Cambria Math" panose="02040503050406030204" pitchFamily="18" charset="0"/>
                                  </a:rPr>
                                </m:ctrlPr>
                              </m:fPr>
                              <m:num>
                                <m:sSub>
                                  <m:sSubPr>
                                    <m:ctrlPr>
                                      <a:rPr lang="en-US" sz="2000" i="1">
                                        <a:solidFill>
                                          <a:srgbClr val="FF0000"/>
                                        </a:solidFill>
                                        <a:latin typeface="Cambria Math" panose="02040503050406030204" pitchFamily="18" charset="0"/>
                                      </a:rPr>
                                    </m:ctrlPr>
                                  </m:sSubPr>
                                  <m:e>
                                    <m:r>
                                      <a:rPr lang="en-US" sz="2000" i="1">
                                        <a:solidFill>
                                          <a:srgbClr val="FF0000"/>
                                        </a:solidFill>
                                        <a:latin typeface="Cambria Math" panose="02040503050406030204" pitchFamily="18" charset="0"/>
                                      </a:rPr>
                                      <m:t>𝑅</m:t>
                                    </m:r>
                                  </m:e>
                                  <m:sub>
                                    <m:r>
                                      <a:rPr lang="en-US" sz="2000" i="1">
                                        <a:solidFill>
                                          <a:srgbClr val="FF0000"/>
                                        </a:solidFill>
                                        <a:latin typeface="Cambria Math" panose="02040503050406030204" pitchFamily="18" charset="0"/>
                                      </a:rPr>
                                      <m:t>0</m:t>
                                    </m:r>
                                  </m:sub>
                                </m:sSub>
                              </m:num>
                              <m:den>
                                <m:r>
                                  <a:rPr lang="en-US" sz="2000" i="1">
                                    <a:solidFill>
                                      <a:srgbClr val="FF0000"/>
                                    </a:solidFill>
                                    <a:latin typeface="Cambria Math" panose="02040503050406030204" pitchFamily="18" charset="0"/>
                                  </a:rPr>
                                  <m:t>𝐷</m:t>
                                </m:r>
                                <m:d>
                                  <m:dPr>
                                    <m:ctrlPr>
                                      <a:rPr lang="en-US" sz="2000" i="1">
                                        <a:solidFill>
                                          <a:srgbClr val="FF0000"/>
                                        </a:solidFill>
                                        <a:latin typeface="Cambria Math" panose="02040503050406030204" pitchFamily="18" charset="0"/>
                                      </a:rPr>
                                    </m:ctrlPr>
                                  </m:dPr>
                                  <m:e>
                                    <m:sSub>
                                      <m:sSubPr>
                                        <m:ctrlPr>
                                          <a:rPr lang="en-US" sz="2000" i="1">
                                            <a:solidFill>
                                              <a:srgbClr val="FF0000"/>
                                            </a:solidFill>
                                            <a:latin typeface="Cambria Math" panose="02040503050406030204" pitchFamily="18" charset="0"/>
                                          </a:rPr>
                                        </m:ctrlPr>
                                      </m:sSubPr>
                                      <m:e>
                                        <m:r>
                                          <a:rPr lang="en-US" sz="2000" i="1">
                                            <a:solidFill>
                                              <a:srgbClr val="FF0000"/>
                                            </a:solidFill>
                                            <a:latin typeface="Cambria Math" panose="02040503050406030204" pitchFamily="18" charset="0"/>
                                          </a:rPr>
                                          <m:t>𝑓</m:t>
                                        </m:r>
                                      </m:e>
                                      <m:sub>
                                        <m:sSub>
                                          <m:sSubPr>
                                            <m:ctrlPr>
                                              <a:rPr lang="en-US" sz="2000" i="1">
                                                <a:solidFill>
                                                  <a:srgbClr val="FF0000"/>
                                                </a:solidFill>
                                                <a:latin typeface="Cambria Math" panose="02040503050406030204" pitchFamily="18" charset="0"/>
                                              </a:rPr>
                                            </m:ctrlPr>
                                          </m:sSubPr>
                                          <m:e>
                                            <m:r>
                                              <a:rPr lang="en-US" sz="2000" i="1">
                                                <a:solidFill>
                                                  <a:srgbClr val="FF0000"/>
                                                </a:solidFill>
                                                <a:latin typeface="Cambria Math" panose="02040503050406030204" pitchFamily="18" charset="0"/>
                                              </a:rPr>
                                              <m:t>𝜂</m:t>
                                            </m:r>
                                          </m:e>
                                          <m:sub>
                                            <m:r>
                                              <a:rPr lang="en-US" sz="2000" i="1">
                                                <a:solidFill>
                                                  <a:srgbClr val="FF0000"/>
                                                </a:solidFill>
                                                <a:latin typeface="Cambria Math" panose="02040503050406030204" pitchFamily="18" charset="0"/>
                                              </a:rPr>
                                              <m:t>𝑟</m:t>
                                            </m:r>
                                          </m:sub>
                                        </m:sSub>
                                      </m:sub>
                                    </m:sSub>
                                    <m:r>
                                      <a:rPr lang="en-US" sz="2000" i="1">
                                        <a:solidFill>
                                          <a:srgbClr val="FF0000"/>
                                        </a:solidFill>
                                        <a:latin typeface="Cambria Math" panose="02040503050406030204" pitchFamily="18" charset="0"/>
                                      </a:rPr>
                                      <m:t>,</m:t>
                                    </m:r>
                                    <m:r>
                                      <a:rPr lang="en-US" sz="2000" i="1">
                                        <a:solidFill>
                                          <a:srgbClr val="FF0000"/>
                                        </a:solidFill>
                                        <a:latin typeface="Cambria Math" panose="02040503050406030204" pitchFamily="18" charset="0"/>
                                      </a:rPr>
                                      <m:t>𝑉</m:t>
                                    </m:r>
                                  </m:e>
                                </m:d>
                              </m:den>
                            </m:f>
                            <m:r>
                              <a:rPr lang="en-US" sz="2000" b="0" i="1" smtClean="0">
                                <a:solidFill>
                                  <a:srgbClr val="FF0000"/>
                                </a:solidFill>
                                <a:latin typeface="Cambria Math" panose="02040503050406030204" pitchFamily="18" charset="0"/>
                              </a:rPr>
                              <m:t>−</m:t>
                            </m:r>
                            <m:f>
                              <m:fPr>
                                <m:ctrlPr>
                                  <a:rPr lang="en-US" sz="2000" i="1">
                                    <a:solidFill>
                                      <a:srgbClr val="FF0000"/>
                                    </a:solidFill>
                                    <a:latin typeface="Cambria Math" panose="02040503050406030204" pitchFamily="18" charset="0"/>
                                  </a:rPr>
                                </m:ctrlPr>
                              </m:fPr>
                              <m:num>
                                <m:sSub>
                                  <m:sSubPr>
                                    <m:ctrlPr>
                                      <a:rPr lang="en-US" sz="2000" i="1">
                                        <a:solidFill>
                                          <a:srgbClr val="FF0000"/>
                                        </a:solidFill>
                                        <a:latin typeface="Cambria Math" panose="02040503050406030204" pitchFamily="18" charset="0"/>
                                      </a:rPr>
                                    </m:ctrlPr>
                                  </m:sSubPr>
                                  <m:e>
                                    <m:r>
                                      <a:rPr lang="en-US" sz="2000" i="1">
                                        <a:solidFill>
                                          <a:srgbClr val="FF0000"/>
                                        </a:solidFill>
                                        <a:latin typeface="Cambria Math" panose="02040503050406030204" pitchFamily="18" charset="0"/>
                                      </a:rPr>
                                      <m:t>𝑅</m:t>
                                    </m:r>
                                  </m:e>
                                  <m:sub>
                                    <m:r>
                                      <a:rPr lang="en-US" sz="2000" i="1">
                                        <a:solidFill>
                                          <a:srgbClr val="FF0000"/>
                                        </a:solidFill>
                                        <a:latin typeface="Cambria Math" panose="02040503050406030204" pitchFamily="18" charset="0"/>
                                      </a:rPr>
                                      <m:t>𝑟</m:t>
                                    </m:r>
                                  </m:sub>
                                </m:sSub>
                              </m:num>
                              <m:den>
                                <m:r>
                                  <a:rPr lang="en-US" sz="2000" i="1">
                                    <a:solidFill>
                                      <a:srgbClr val="FF0000"/>
                                    </a:solidFill>
                                    <a:latin typeface="Cambria Math" panose="02040503050406030204" pitchFamily="18" charset="0"/>
                                  </a:rPr>
                                  <m:t>𝐷</m:t>
                                </m:r>
                                <m:d>
                                  <m:dPr>
                                    <m:ctrlPr>
                                      <a:rPr lang="en-US" sz="2000" i="1">
                                        <a:solidFill>
                                          <a:srgbClr val="FF0000"/>
                                        </a:solidFill>
                                        <a:latin typeface="Cambria Math" panose="02040503050406030204" pitchFamily="18" charset="0"/>
                                      </a:rPr>
                                    </m:ctrlPr>
                                  </m:dPr>
                                  <m:e>
                                    <m:sSub>
                                      <m:sSubPr>
                                        <m:ctrlPr>
                                          <a:rPr lang="en-US" sz="2000" i="1">
                                            <a:solidFill>
                                              <a:srgbClr val="FF0000"/>
                                            </a:solidFill>
                                            <a:latin typeface="Cambria Math" panose="02040503050406030204" pitchFamily="18" charset="0"/>
                                          </a:rPr>
                                        </m:ctrlPr>
                                      </m:sSubPr>
                                      <m:e>
                                        <m:r>
                                          <a:rPr lang="en-US" sz="2000" i="1">
                                            <a:solidFill>
                                              <a:srgbClr val="FF0000"/>
                                            </a:solidFill>
                                            <a:latin typeface="Cambria Math" panose="02040503050406030204" pitchFamily="18" charset="0"/>
                                          </a:rPr>
                                          <m:t>𝑓</m:t>
                                        </m:r>
                                      </m:e>
                                      <m:sub>
                                        <m:sSub>
                                          <m:sSubPr>
                                            <m:ctrlPr>
                                              <a:rPr lang="en-US" sz="2000" i="1">
                                                <a:solidFill>
                                                  <a:srgbClr val="FF0000"/>
                                                </a:solidFill>
                                                <a:latin typeface="Cambria Math" panose="02040503050406030204" pitchFamily="18" charset="0"/>
                                              </a:rPr>
                                            </m:ctrlPr>
                                          </m:sSubPr>
                                          <m:e>
                                            <m:r>
                                              <a:rPr lang="en-US" sz="2000" i="1">
                                                <a:solidFill>
                                                  <a:srgbClr val="FF0000"/>
                                                </a:solidFill>
                                                <a:latin typeface="Cambria Math" panose="02040503050406030204" pitchFamily="18" charset="0"/>
                                              </a:rPr>
                                              <m:t>𝜂</m:t>
                                            </m:r>
                                          </m:e>
                                          <m:sub>
                                            <m:r>
                                              <a:rPr lang="en-US" sz="2000" i="1">
                                                <a:solidFill>
                                                  <a:srgbClr val="FF0000"/>
                                                </a:solidFill>
                                                <a:latin typeface="Cambria Math" panose="02040503050406030204" pitchFamily="18" charset="0"/>
                                              </a:rPr>
                                              <m:t>𝑟</m:t>
                                            </m:r>
                                          </m:sub>
                                        </m:sSub>
                                      </m:sub>
                                    </m:sSub>
                                    <m:r>
                                      <a:rPr lang="en-US" sz="2000" i="1">
                                        <a:solidFill>
                                          <a:srgbClr val="FF0000"/>
                                        </a:solidFill>
                                        <a:latin typeface="Cambria Math" panose="02040503050406030204" pitchFamily="18" charset="0"/>
                                      </a:rPr>
                                      <m:t>,</m:t>
                                    </m:r>
                                    <m:r>
                                      <a:rPr lang="en-US" sz="2000" i="1">
                                        <a:solidFill>
                                          <a:srgbClr val="FF0000"/>
                                        </a:solidFill>
                                        <a:latin typeface="Cambria Math" panose="02040503050406030204" pitchFamily="18" charset="0"/>
                                      </a:rPr>
                                      <m:t>𝑉</m:t>
                                    </m:r>
                                  </m:e>
                                </m:d>
                              </m:den>
                            </m:f>
                          </m:e>
                        </m:d>
                        <m:r>
                          <a:rPr lang="en-US" sz="2000" i="1">
                            <a:solidFill>
                              <a:srgbClr val="FF0000"/>
                            </a:solidFill>
                            <a:latin typeface="Cambria Math" panose="02040503050406030204" pitchFamily="18" charset="0"/>
                          </a:rPr>
                          <m:t>−</m:t>
                        </m:r>
                        <m:sSup>
                          <m:sSupPr>
                            <m:ctrlPr>
                              <a:rPr lang="en-US" sz="2000" i="1">
                                <a:solidFill>
                                  <a:srgbClr val="FF0000"/>
                                </a:solidFill>
                                <a:latin typeface="Cambria Math" panose="02040503050406030204" pitchFamily="18" charset="0"/>
                              </a:rPr>
                            </m:ctrlPr>
                          </m:sSupPr>
                          <m:e>
                            <m:r>
                              <a:rPr lang="en-US" sz="2000" i="1">
                                <a:solidFill>
                                  <a:srgbClr val="FF0000"/>
                                </a:solidFill>
                                <a:latin typeface="Cambria Math" panose="02040503050406030204" pitchFamily="18" charset="0"/>
                              </a:rPr>
                              <m:t>𝑡</m:t>
                            </m:r>
                          </m:e>
                          <m:sup>
                            <m:r>
                              <a:rPr lang="en-US" sz="2000" i="1">
                                <a:solidFill>
                                  <a:srgbClr val="FF0000"/>
                                </a:solidFill>
                                <a:latin typeface="Cambria Math" panose="02040503050406030204" pitchFamily="18" charset="0"/>
                              </a:rPr>
                              <m:t>′</m:t>
                            </m:r>
                          </m:sup>
                        </m:sSup>
                      </m:e>
                    </m:d>
                  </m:oMath>
                </a14:m>
                <a:endParaRPr lang="en-US" sz="2000" dirty="0">
                  <a:solidFill>
                    <a:srgbClr val="FF0000"/>
                  </a:solidFill>
                </a:endParaRPr>
              </a:p>
              <a:p>
                <a14:m>
                  <m:oMath xmlns:m="http://schemas.openxmlformats.org/officeDocument/2006/math">
                    <m:sSub>
                      <m:sSubPr>
                        <m:ctrlPr>
                          <a:rPr lang="en-US" sz="2000" i="1">
                            <a:solidFill>
                              <a:srgbClr val="FF0000"/>
                            </a:solidFill>
                            <a:latin typeface="Cambria Math" panose="02040503050406030204" pitchFamily="18" charset="0"/>
                          </a:rPr>
                        </m:ctrlPr>
                      </m:sSubPr>
                      <m:e>
                        <m:r>
                          <a:rPr lang="en-US" sz="2000" i="1">
                            <a:solidFill>
                              <a:srgbClr val="FF0000"/>
                            </a:solidFill>
                            <a:latin typeface="Cambria Math" panose="02040503050406030204" pitchFamily="18" charset="0"/>
                          </a:rPr>
                          <m:t>𝑓</m:t>
                        </m:r>
                      </m:e>
                      <m:sub>
                        <m:r>
                          <a:rPr lang="en-US" sz="2000" i="1">
                            <a:solidFill>
                              <a:srgbClr val="FF0000"/>
                            </a:solidFill>
                            <a:latin typeface="Cambria Math" panose="02040503050406030204" pitchFamily="18" charset="0"/>
                          </a:rPr>
                          <m:t>𝑠𝑐</m:t>
                        </m:r>
                      </m:sub>
                    </m:sSub>
                    <m:d>
                      <m:dPr>
                        <m:ctrlPr>
                          <a:rPr lang="en-US" sz="2000" i="1">
                            <a:solidFill>
                              <a:srgbClr val="FF0000"/>
                            </a:solidFill>
                            <a:latin typeface="Cambria Math" panose="02040503050406030204" pitchFamily="18" charset="0"/>
                          </a:rPr>
                        </m:ctrlPr>
                      </m:dPr>
                      <m:e>
                        <m:r>
                          <a:rPr lang="en-US" sz="2000" i="1">
                            <a:solidFill>
                              <a:srgbClr val="FF0000"/>
                            </a:solidFill>
                            <a:latin typeface="Cambria Math" panose="02040503050406030204" pitchFamily="18" charset="0"/>
                          </a:rPr>
                          <m:t>𝑡</m:t>
                        </m:r>
                      </m:e>
                    </m:d>
                    <m:r>
                      <a:rPr lang="en-US" sz="2000" i="1">
                        <a:solidFill>
                          <a:srgbClr val="FF0000"/>
                        </a:solidFill>
                        <a:latin typeface="Cambria Math" panose="02040503050406030204" pitchFamily="18" charset="0"/>
                      </a:rPr>
                      <m:t>=</m:t>
                    </m:r>
                    <m:sSub>
                      <m:sSubPr>
                        <m:ctrlPr>
                          <a:rPr lang="en-US" sz="2000" i="1">
                            <a:solidFill>
                              <a:srgbClr val="FF0000"/>
                            </a:solidFill>
                            <a:latin typeface="Cambria Math" panose="02040503050406030204" pitchFamily="18" charset="0"/>
                          </a:rPr>
                        </m:ctrlPr>
                      </m:sSubPr>
                      <m:e>
                        <m:r>
                          <a:rPr lang="en-US" sz="2000" i="1">
                            <a:solidFill>
                              <a:srgbClr val="FF0000"/>
                            </a:solidFill>
                            <a:latin typeface="Cambria Math" panose="02040503050406030204" pitchFamily="18" charset="0"/>
                          </a:rPr>
                          <m:t>𝐾</m:t>
                        </m:r>
                      </m:e>
                      <m:sub>
                        <m:r>
                          <a:rPr lang="en-US" sz="2000" i="1">
                            <a:solidFill>
                              <a:srgbClr val="FF0000"/>
                            </a:solidFill>
                            <a:latin typeface="Cambria Math" panose="02040503050406030204" pitchFamily="18" charset="0"/>
                          </a:rPr>
                          <m:t>𝑚</m:t>
                        </m:r>
                      </m:sub>
                    </m:sSub>
                    <m:d>
                      <m:dPr>
                        <m:begChr m:val="["/>
                        <m:endChr m:val="]"/>
                        <m:ctrlPr>
                          <a:rPr lang="en-US" sz="2000" i="1">
                            <a:solidFill>
                              <a:srgbClr val="FF0000"/>
                            </a:solidFill>
                            <a:latin typeface="Cambria Math" panose="02040503050406030204" pitchFamily="18" charset="0"/>
                          </a:rPr>
                        </m:ctrlPr>
                      </m:dPr>
                      <m:e>
                        <m:f>
                          <m:fPr>
                            <m:ctrlPr>
                              <a:rPr lang="en-US" sz="2000" i="1">
                                <a:solidFill>
                                  <a:srgbClr val="FF0000"/>
                                </a:solidFill>
                                <a:latin typeface="Cambria Math" panose="02040503050406030204" pitchFamily="18" charset="0"/>
                              </a:rPr>
                            </m:ctrlPr>
                          </m:fPr>
                          <m:num>
                            <m:r>
                              <a:rPr lang="en-US" sz="2000" i="1">
                                <a:solidFill>
                                  <a:srgbClr val="FF0000"/>
                                </a:solidFill>
                                <a:latin typeface="Cambria Math" panose="02040503050406030204" pitchFamily="18" charset="0"/>
                              </a:rPr>
                              <m:t>𝐷</m:t>
                            </m:r>
                            <m:d>
                              <m:dPr>
                                <m:ctrlPr>
                                  <a:rPr lang="en-US" sz="2000" i="1">
                                    <a:solidFill>
                                      <a:srgbClr val="FF0000"/>
                                    </a:solidFill>
                                    <a:latin typeface="Cambria Math" panose="02040503050406030204" pitchFamily="18" charset="0"/>
                                  </a:rPr>
                                </m:ctrlPr>
                              </m:dPr>
                              <m:e>
                                <m:sSub>
                                  <m:sSubPr>
                                    <m:ctrlPr>
                                      <a:rPr lang="en-US" sz="2000" i="1">
                                        <a:solidFill>
                                          <a:srgbClr val="FF0000"/>
                                        </a:solidFill>
                                        <a:latin typeface="Cambria Math" panose="02040503050406030204" pitchFamily="18" charset="0"/>
                                      </a:rPr>
                                    </m:ctrlPr>
                                  </m:sSubPr>
                                  <m:e>
                                    <m:r>
                                      <a:rPr lang="en-US" sz="2000" i="1">
                                        <a:solidFill>
                                          <a:srgbClr val="FF0000"/>
                                        </a:solidFill>
                                        <a:latin typeface="Cambria Math" panose="02040503050406030204" pitchFamily="18" charset="0"/>
                                      </a:rPr>
                                      <m:t>𝑓</m:t>
                                    </m:r>
                                  </m:e>
                                  <m:sub>
                                    <m:sSub>
                                      <m:sSubPr>
                                        <m:ctrlPr>
                                          <a:rPr lang="en-US" sz="2000" i="1">
                                            <a:solidFill>
                                              <a:srgbClr val="FF0000"/>
                                            </a:solidFill>
                                            <a:latin typeface="Cambria Math" panose="02040503050406030204" pitchFamily="18" charset="0"/>
                                          </a:rPr>
                                        </m:ctrlPr>
                                      </m:sSubPr>
                                      <m:e>
                                        <m:r>
                                          <a:rPr lang="en-US" sz="2000" i="1">
                                            <a:solidFill>
                                              <a:srgbClr val="FF0000"/>
                                            </a:solidFill>
                                            <a:latin typeface="Cambria Math" panose="02040503050406030204" pitchFamily="18" charset="0"/>
                                          </a:rPr>
                                          <m:t>𝜂</m:t>
                                        </m:r>
                                      </m:e>
                                      <m:sub>
                                        <m:r>
                                          <a:rPr lang="en-US" sz="2000" i="1">
                                            <a:solidFill>
                                              <a:srgbClr val="FF0000"/>
                                            </a:solidFill>
                                            <a:latin typeface="Cambria Math" panose="02040503050406030204" pitchFamily="18" charset="0"/>
                                          </a:rPr>
                                          <m:t>𝑟</m:t>
                                        </m:r>
                                      </m:sub>
                                    </m:sSub>
                                  </m:sub>
                                </m:sSub>
                                <m:r>
                                  <a:rPr lang="en-US" sz="2000" i="1">
                                    <a:solidFill>
                                      <a:srgbClr val="FF0000"/>
                                    </a:solidFill>
                                    <a:latin typeface="Cambria Math" panose="02040503050406030204" pitchFamily="18" charset="0"/>
                                  </a:rPr>
                                  <m:t>,</m:t>
                                </m:r>
                                <m:r>
                                  <a:rPr lang="en-US" sz="2000" i="1">
                                    <a:solidFill>
                                      <a:srgbClr val="FF0000"/>
                                    </a:solidFill>
                                    <a:latin typeface="Cambria Math" panose="02040503050406030204" pitchFamily="18" charset="0"/>
                                  </a:rPr>
                                  <m:t>𝑉</m:t>
                                </m:r>
                              </m:e>
                            </m:d>
                          </m:num>
                          <m:den>
                            <m:r>
                              <a:rPr lang="en-US" sz="2000" i="1">
                                <a:solidFill>
                                  <a:srgbClr val="FF0000"/>
                                </a:solidFill>
                                <a:latin typeface="Cambria Math" panose="02040503050406030204" pitchFamily="18" charset="0"/>
                              </a:rPr>
                              <m:t>𝐷</m:t>
                            </m:r>
                            <m:d>
                              <m:dPr>
                                <m:ctrlPr>
                                  <a:rPr lang="en-US" sz="2000" i="1">
                                    <a:solidFill>
                                      <a:srgbClr val="FF0000"/>
                                    </a:solidFill>
                                    <a:latin typeface="Cambria Math" panose="02040503050406030204" pitchFamily="18" charset="0"/>
                                  </a:rPr>
                                </m:ctrlPr>
                              </m:dPr>
                              <m:e>
                                <m:sSub>
                                  <m:sSubPr>
                                    <m:ctrlPr>
                                      <a:rPr lang="en-US" sz="2000" i="1">
                                        <a:solidFill>
                                          <a:srgbClr val="FF0000"/>
                                        </a:solidFill>
                                        <a:latin typeface="Cambria Math" panose="02040503050406030204" pitchFamily="18" charset="0"/>
                                      </a:rPr>
                                    </m:ctrlPr>
                                  </m:sSubPr>
                                  <m:e>
                                    <m:r>
                                      <a:rPr lang="en-US" sz="2000" i="1">
                                        <a:solidFill>
                                          <a:srgbClr val="FF0000"/>
                                        </a:solidFill>
                                        <a:latin typeface="Cambria Math" panose="02040503050406030204" pitchFamily="18" charset="0"/>
                                      </a:rPr>
                                      <m:t>𝑓</m:t>
                                    </m:r>
                                  </m:e>
                                  <m:sub>
                                    <m:r>
                                      <a:rPr lang="en-US" sz="2000" i="1">
                                        <a:solidFill>
                                          <a:srgbClr val="FF0000"/>
                                        </a:solidFill>
                                        <a:latin typeface="Cambria Math" panose="02040503050406030204" pitchFamily="18" charset="0"/>
                                      </a:rPr>
                                      <m:t>𝜂</m:t>
                                    </m:r>
                                  </m:sub>
                                </m:sSub>
                                <m:r>
                                  <a:rPr lang="en-US" sz="2000" i="1">
                                    <a:solidFill>
                                      <a:srgbClr val="FF0000"/>
                                    </a:solidFill>
                                    <a:latin typeface="Cambria Math" panose="02040503050406030204" pitchFamily="18" charset="0"/>
                                  </a:rPr>
                                  <m:t>,</m:t>
                                </m:r>
                                <m:r>
                                  <a:rPr lang="en-US" sz="2000" i="1">
                                    <a:solidFill>
                                      <a:srgbClr val="FF0000"/>
                                    </a:solidFill>
                                    <a:latin typeface="Cambria Math" panose="02040503050406030204" pitchFamily="18" charset="0"/>
                                  </a:rPr>
                                  <m:t>𝑉</m:t>
                                </m:r>
                              </m:e>
                            </m:d>
                          </m:den>
                        </m:f>
                        <m:sSup>
                          <m:sSupPr>
                            <m:ctrlPr>
                              <a:rPr lang="en-US" sz="2000" i="1">
                                <a:solidFill>
                                  <a:srgbClr val="FF0000"/>
                                </a:solidFill>
                                <a:latin typeface="Cambria Math" panose="02040503050406030204" pitchFamily="18" charset="0"/>
                              </a:rPr>
                            </m:ctrlPr>
                          </m:sSupPr>
                          <m:e>
                            <m:r>
                              <a:rPr lang="en-US" sz="2000" i="1">
                                <a:solidFill>
                                  <a:srgbClr val="FF0000"/>
                                </a:solidFill>
                                <a:latin typeface="Cambria Math" panose="02040503050406030204" pitchFamily="18" charset="0"/>
                              </a:rPr>
                              <m:t>𝑡</m:t>
                            </m:r>
                          </m:e>
                          <m:sup>
                            <m:r>
                              <a:rPr lang="en-US" sz="2000" i="1">
                                <a:solidFill>
                                  <a:srgbClr val="FF0000"/>
                                </a:solidFill>
                                <a:latin typeface="Cambria Math" panose="02040503050406030204" pitchFamily="18" charset="0"/>
                              </a:rPr>
                              <m:t>′</m:t>
                            </m:r>
                          </m:sup>
                        </m:sSup>
                        <m:r>
                          <a:rPr lang="en-US" sz="2000" i="1">
                            <a:solidFill>
                              <a:srgbClr val="FF0000"/>
                            </a:solidFill>
                            <a:latin typeface="Cambria Math" panose="02040503050406030204" pitchFamily="18" charset="0"/>
                          </a:rPr>
                          <m:t>−</m:t>
                        </m:r>
                        <m:sSup>
                          <m:sSupPr>
                            <m:ctrlPr>
                              <a:rPr lang="en-US" sz="2000" i="1">
                                <a:solidFill>
                                  <a:srgbClr val="FF0000"/>
                                </a:solidFill>
                                <a:latin typeface="Cambria Math" panose="02040503050406030204" pitchFamily="18" charset="0"/>
                              </a:rPr>
                            </m:ctrlPr>
                          </m:sSupPr>
                          <m:e>
                            <m:r>
                              <a:rPr lang="en-US" sz="2000" i="1">
                                <a:solidFill>
                                  <a:srgbClr val="FF0000"/>
                                </a:solidFill>
                                <a:latin typeface="Cambria Math" panose="02040503050406030204" pitchFamily="18" charset="0"/>
                              </a:rPr>
                              <m:t>𝑡</m:t>
                            </m:r>
                          </m:e>
                          <m:sup>
                            <m:r>
                              <a:rPr lang="en-US" sz="2000" i="1">
                                <a:solidFill>
                                  <a:srgbClr val="FF0000"/>
                                </a:solidFill>
                                <a:latin typeface="Cambria Math" panose="02040503050406030204" pitchFamily="18" charset="0"/>
                              </a:rPr>
                              <m:t>′</m:t>
                            </m:r>
                          </m:sup>
                        </m:sSup>
                      </m:e>
                    </m:d>
                  </m:oMath>
                </a14:m>
                <a:endParaRPr lang="en-US" sz="2000" i="1" dirty="0">
                  <a:solidFill>
                    <a:srgbClr val="FF0000"/>
                  </a:solidFill>
                  <a:latin typeface="Cambria Math" panose="02040503050406030204" pitchFamily="18" charset="0"/>
                </a:endParaRPr>
              </a:p>
              <a:p>
                <a14:m>
                  <m:oMath xmlns:m="http://schemas.openxmlformats.org/officeDocument/2006/math">
                    <m:sSub>
                      <m:sSubPr>
                        <m:ctrlPr>
                          <a:rPr lang="en-US" sz="2000" i="1">
                            <a:solidFill>
                              <a:srgbClr val="FF0000"/>
                            </a:solidFill>
                            <a:latin typeface="Cambria Math" panose="02040503050406030204" pitchFamily="18" charset="0"/>
                          </a:rPr>
                        </m:ctrlPr>
                      </m:sSubPr>
                      <m:e>
                        <m:r>
                          <a:rPr lang="en-US" sz="2000" i="1">
                            <a:solidFill>
                              <a:srgbClr val="FF0000"/>
                            </a:solidFill>
                            <a:latin typeface="Cambria Math" panose="02040503050406030204" pitchFamily="18" charset="0"/>
                          </a:rPr>
                          <m:t>𝑓</m:t>
                        </m:r>
                      </m:e>
                      <m:sub>
                        <m:r>
                          <a:rPr lang="en-US" sz="2000" i="1">
                            <a:solidFill>
                              <a:srgbClr val="FF0000"/>
                            </a:solidFill>
                            <a:latin typeface="Cambria Math" panose="02040503050406030204" pitchFamily="18" charset="0"/>
                          </a:rPr>
                          <m:t>𝑠𝑐</m:t>
                        </m:r>
                      </m:sub>
                    </m:sSub>
                    <m:d>
                      <m:dPr>
                        <m:ctrlPr>
                          <a:rPr lang="en-US" sz="2000" i="1">
                            <a:solidFill>
                              <a:srgbClr val="FF0000"/>
                            </a:solidFill>
                            <a:latin typeface="Cambria Math" panose="02040503050406030204" pitchFamily="18" charset="0"/>
                          </a:rPr>
                        </m:ctrlPr>
                      </m:dPr>
                      <m:e>
                        <m:r>
                          <a:rPr lang="en-US" sz="2000" i="1">
                            <a:solidFill>
                              <a:srgbClr val="FF0000"/>
                            </a:solidFill>
                            <a:latin typeface="Cambria Math" panose="02040503050406030204" pitchFamily="18" charset="0"/>
                          </a:rPr>
                          <m:t>𝑡</m:t>
                        </m:r>
                      </m:e>
                    </m:d>
                    <m:r>
                      <a:rPr lang="en-US" sz="2000" i="1">
                        <a:solidFill>
                          <a:srgbClr val="FF0000"/>
                        </a:solidFill>
                        <a:latin typeface="Cambria Math" panose="02040503050406030204" pitchFamily="18" charset="0"/>
                      </a:rPr>
                      <m:t>=</m:t>
                    </m:r>
                    <m:sSub>
                      <m:sSubPr>
                        <m:ctrlPr>
                          <a:rPr lang="en-US" sz="2000" i="1">
                            <a:solidFill>
                              <a:srgbClr val="FF0000"/>
                            </a:solidFill>
                            <a:latin typeface="Cambria Math" panose="02040503050406030204" pitchFamily="18" charset="0"/>
                          </a:rPr>
                        </m:ctrlPr>
                      </m:sSubPr>
                      <m:e>
                        <m:r>
                          <a:rPr lang="en-US" sz="2000" i="1">
                            <a:solidFill>
                              <a:srgbClr val="FF0000"/>
                            </a:solidFill>
                            <a:latin typeface="Cambria Math" panose="02040503050406030204" pitchFamily="18" charset="0"/>
                          </a:rPr>
                          <m:t>𝐾</m:t>
                        </m:r>
                      </m:e>
                      <m:sub>
                        <m:r>
                          <a:rPr lang="en-US" sz="2000" i="1">
                            <a:solidFill>
                              <a:srgbClr val="FF0000"/>
                            </a:solidFill>
                            <a:latin typeface="Cambria Math" panose="02040503050406030204" pitchFamily="18" charset="0"/>
                          </a:rPr>
                          <m:t>𝑚</m:t>
                        </m:r>
                      </m:sub>
                    </m:sSub>
                    <m:d>
                      <m:dPr>
                        <m:begChr m:val="["/>
                        <m:endChr m:val="]"/>
                        <m:ctrlPr>
                          <a:rPr lang="en-US" sz="2000" i="1">
                            <a:solidFill>
                              <a:srgbClr val="FF0000"/>
                            </a:solidFill>
                            <a:latin typeface="Cambria Math" panose="02040503050406030204" pitchFamily="18" charset="0"/>
                          </a:rPr>
                        </m:ctrlPr>
                      </m:dPr>
                      <m:e>
                        <m:f>
                          <m:fPr>
                            <m:ctrlPr>
                              <a:rPr lang="en-US" sz="2000" i="1">
                                <a:solidFill>
                                  <a:srgbClr val="FF0000"/>
                                </a:solidFill>
                                <a:latin typeface="Cambria Math" panose="02040503050406030204" pitchFamily="18" charset="0"/>
                              </a:rPr>
                            </m:ctrlPr>
                          </m:fPr>
                          <m:num>
                            <m:r>
                              <a:rPr lang="en-US" sz="2000" i="1">
                                <a:solidFill>
                                  <a:srgbClr val="FF0000"/>
                                </a:solidFill>
                                <a:latin typeface="Cambria Math" panose="02040503050406030204" pitchFamily="18" charset="0"/>
                              </a:rPr>
                              <m:t>𝐷</m:t>
                            </m:r>
                            <m:d>
                              <m:dPr>
                                <m:ctrlPr>
                                  <a:rPr lang="en-US" sz="2000" i="1">
                                    <a:solidFill>
                                      <a:srgbClr val="FF0000"/>
                                    </a:solidFill>
                                    <a:latin typeface="Cambria Math" panose="02040503050406030204" pitchFamily="18" charset="0"/>
                                  </a:rPr>
                                </m:ctrlPr>
                              </m:dPr>
                              <m:e>
                                <m:sSub>
                                  <m:sSubPr>
                                    <m:ctrlPr>
                                      <a:rPr lang="en-US" sz="2000" i="1">
                                        <a:solidFill>
                                          <a:srgbClr val="FF0000"/>
                                        </a:solidFill>
                                        <a:latin typeface="Cambria Math" panose="02040503050406030204" pitchFamily="18" charset="0"/>
                                      </a:rPr>
                                    </m:ctrlPr>
                                  </m:sSubPr>
                                  <m:e>
                                    <m:r>
                                      <a:rPr lang="en-US" sz="2000" i="1">
                                        <a:solidFill>
                                          <a:srgbClr val="FF0000"/>
                                        </a:solidFill>
                                        <a:latin typeface="Cambria Math" panose="02040503050406030204" pitchFamily="18" charset="0"/>
                                      </a:rPr>
                                      <m:t>𝑓</m:t>
                                    </m:r>
                                  </m:e>
                                  <m:sub>
                                    <m:sSub>
                                      <m:sSubPr>
                                        <m:ctrlPr>
                                          <a:rPr lang="en-US" sz="2000" i="1">
                                            <a:solidFill>
                                              <a:srgbClr val="FF0000"/>
                                            </a:solidFill>
                                            <a:latin typeface="Cambria Math" panose="02040503050406030204" pitchFamily="18" charset="0"/>
                                          </a:rPr>
                                        </m:ctrlPr>
                                      </m:sSubPr>
                                      <m:e>
                                        <m:r>
                                          <a:rPr lang="en-US" sz="2000" i="1">
                                            <a:solidFill>
                                              <a:srgbClr val="FF0000"/>
                                            </a:solidFill>
                                            <a:latin typeface="Cambria Math" panose="02040503050406030204" pitchFamily="18" charset="0"/>
                                          </a:rPr>
                                          <m:t>𝜂</m:t>
                                        </m:r>
                                      </m:e>
                                      <m:sub>
                                        <m:r>
                                          <a:rPr lang="en-US" sz="2000" i="1">
                                            <a:solidFill>
                                              <a:srgbClr val="FF0000"/>
                                            </a:solidFill>
                                            <a:latin typeface="Cambria Math" panose="02040503050406030204" pitchFamily="18" charset="0"/>
                                          </a:rPr>
                                          <m:t>𝑟𝑒𝑓</m:t>
                                        </m:r>
                                      </m:sub>
                                    </m:sSub>
                                  </m:sub>
                                </m:sSub>
                                <m:r>
                                  <a:rPr lang="en-US" sz="2000" i="1">
                                    <a:solidFill>
                                      <a:srgbClr val="FF0000"/>
                                    </a:solidFill>
                                    <a:latin typeface="Cambria Math" panose="02040503050406030204" pitchFamily="18" charset="0"/>
                                  </a:rPr>
                                  <m:t>,</m:t>
                                </m:r>
                                <m:r>
                                  <a:rPr lang="en-US" sz="2000" i="1">
                                    <a:solidFill>
                                      <a:srgbClr val="FF0000"/>
                                    </a:solidFill>
                                    <a:latin typeface="Cambria Math" panose="02040503050406030204" pitchFamily="18" charset="0"/>
                                  </a:rPr>
                                  <m:t>𝑉</m:t>
                                </m:r>
                              </m:e>
                            </m:d>
                          </m:num>
                          <m:den>
                            <m:r>
                              <a:rPr lang="en-US" sz="2000" i="1">
                                <a:solidFill>
                                  <a:srgbClr val="FF0000"/>
                                </a:solidFill>
                                <a:latin typeface="Cambria Math" panose="02040503050406030204" pitchFamily="18" charset="0"/>
                              </a:rPr>
                              <m:t>𝐷</m:t>
                            </m:r>
                            <m:d>
                              <m:dPr>
                                <m:ctrlPr>
                                  <a:rPr lang="en-US" sz="2000" i="1">
                                    <a:solidFill>
                                      <a:srgbClr val="FF0000"/>
                                    </a:solidFill>
                                    <a:latin typeface="Cambria Math" panose="02040503050406030204" pitchFamily="18" charset="0"/>
                                  </a:rPr>
                                </m:ctrlPr>
                              </m:dPr>
                              <m:e>
                                <m:sSub>
                                  <m:sSubPr>
                                    <m:ctrlPr>
                                      <a:rPr lang="en-US" sz="2000" i="1">
                                        <a:solidFill>
                                          <a:srgbClr val="FF0000"/>
                                        </a:solidFill>
                                        <a:latin typeface="Cambria Math" panose="02040503050406030204" pitchFamily="18" charset="0"/>
                                      </a:rPr>
                                    </m:ctrlPr>
                                  </m:sSubPr>
                                  <m:e>
                                    <m:r>
                                      <a:rPr lang="en-US" sz="2000" i="1">
                                        <a:solidFill>
                                          <a:srgbClr val="FF0000"/>
                                        </a:solidFill>
                                        <a:latin typeface="Cambria Math" panose="02040503050406030204" pitchFamily="18" charset="0"/>
                                      </a:rPr>
                                      <m:t>𝑓</m:t>
                                    </m:r>
                                  </m:e>
                                  <m:sub>
                                    <m:r>
                                      <a:rPr lang="en-US" sz="2000" i="1">
                                        <a:solidFill>
                                          <a:srgbClr val="FF0000"/>
                                        </a:solidFill>
                                        <a:latin typeface="Cambria Math" panose="02040503050406030204" pitchFamily="18" charset="0"/>
                                      </a:rPr>
                                      <m:t>𝜂</m:t>
                                    </m:r>
                                  </m:sub>
                                </m:sSub>
                                <m:r>
                                  <a:rPr lang="en-US" sz="2000" i="1">
                                    <a:solidFill>
                                      <a:srgbClr val="FF0000"/>
                                    </a:solidFill>
                                    <a:latin typeface="Cambria Math" panose="02040503050406030204" pitchFamily="18" charset="0"/>
                                  </a:rPr>
                                  <m:t>,</m:t>
                                </m:r>
                                <m:r>
                                  <a:rPr lang="en-US" sz="2000" i="1">
                                    <a:solidFill>
                                      <a:srgbClr val="FF0000"/>
                                    </a:solidFill>
                                    <a:latin typeface="Cambria Math" panose="02040503050406030204" pitchFamily="18" charset="0"/>
                                  </a:rPr>
                                  <m:t>𝑉</m:t>
                                </m:r>
                              </m:e>
                            </m:d>
                          </m:den>
                        </m:f>
                        <m:r>
                          <a:rPr lang="en-US" sz="2000" i="1">
                            <a:solidFill>
                              <a:srgbClr val="FF0000"/>
                            </a:solidFill>
                            <a:latin typeface="Cambria Math" panose="02040503050406030204" pitchFamily="18" charset="0"/>
                          </a:rPr>
                          <m:t>−1</m:t>
                        </m:r>
                      </m:e>
                    </m:d>
                    <m:sSup>
                      <m:sSupPr>
                        <m:ctrlPr>
                          <a:rPr lang="en-US" sz="2000" i="1">
                            <a:solidFill>
                              <a:srgbClr val="FF0000"/>
                            </a:solidFill>
                            <a:latin typeface="Cambria Math" panose="02040503050406030204" pitchFamily="18" charset="0"/>
                          </a:rPr>
                        </m:ctrlPr>
                      </m:sSupPr>
                      <m:e>
                        <m:r>
                          <a:rPr lang="en-US" sz="2000" i="1">
                            <a:solidFill>
                              <a:srgbClr val="FF0000"/>
                            </a:solidFill>
                            <a:latin typeface="Cambria Math" panose="02040503050406030204" pitchFamily="18" charset="0"/>
                          </a:rPr>
                          <m:t>𝑡</m:t>
                        </m:r>
                      </m:e>
                      <m:sup>
                        <m:r>
                          <a:rPr lang="en-US" sz="2000" i="1">
                            <a:solidFill>
                              <a:srgbClr val="FF0000"/>
                            </a:solidFill>
                            <a:latin typeface="Cambria Math" panose="02040503050406030204" pitchFamily="18" charset="0"/>
                          </a:rPr>
                          <m:t>′</m:t>
                        </m:r>
                      </m:sup>
                    </m:sSup>
                  </m:oMath>
                </a14:m>
                <a:endParaRPr lang="en-US" sz="2000" dirty="0">
                  <a:solidFill>
                    <a:srgbClr val="FF0000"/>
                  </a:solidFill>
                </a:endParaRPr>
              </a:p>
            </p:txBody>
          </p:sp>
        </mc:Choice>
        <mc:Fallback xmlns="">
          <p:sp>
            <p:nvSpPr>
              <p:cNvPr id="3" name="Content Placeholder 2">
                <a:extLst>
                  <a:ext uri="{FF2B5EF4-FFF2-40B4-BE49-F238E27FC236}">
                    <a16:creationId xmlns:a16="http://schemas.microsoft.com/office/drawing/2014/main" id="{46A577B0-5C9F-0E34-90E4-8210424AE1A8}"/>
                  </a:ext>
                </a:extLst>
              </p:cNvPr>
              <p:cNvSpPr>
                <a:spLocks noGrp="1" noRot="1" noChangeAspect="1" noMove="1" noResize="1" noEditPoints="1" noAdjustHandles="1" noChangeArrowheads="1" noChangeShapeType="1" noTextEdit="1"/>
              </p:cNvSpPr>
              <p:nvPr>
                <p:ph idx="1"/>
              </p:nvPr>
            </p:nvSpPr>
            <p:spPr>
              <a:xfrm>
                <a:off x="0" y="1410056"/>
                <a:ext cx="12192000" cy="5447944"/>
              </a:xfrm>
              <a:blipFill>
                <a:blip r:embed="rId2"/>
                <a:stretch>
                  <a:fillRect l="-450"/>
                </a:stretch>
              </a:blipFill>
            </p:spPr>
            <p:txBody>
              <a:bodyPr/>
              <a:lstStyle/>
              <a:p>
                <a:r>
                  <a:rPr lang="en-US">
                    <a:noFill/>
                  </a:rPr>
                  <a:t> </a:t>
                </a:r>
              </a:p>
            </p:txBody>
          </p:sp>
        </mc:Fallback>
      </mc:AlternateContent>
    </p:spTree>
    <p:extLst>
      <p:ext uri="{BB962C8B-B14F-4D97-AF65-F5344CB8AC3E}">
        <p14:creationId xmlns:p14="http://schemas.microsoft.com/office/powerpoint/2010/main" val="41125878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Phase Scaling Term</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825625"/>
                <a:ext cx="11353800" cy="4351338"/>
              </a:xfrm>
            </p:spPr>
            <p:txBody>
              <a:bodyPr>
                <a:normAutofit/>
              </a:bodyPr>
              <a:lstStyle/>
              <a:p>
                <a:r>
                  <a:rPr lang="en-US" dirty="0"/>
                  <a:t>Then we integrate this frequency to find the chirp scaling’s phase function.</a:t>
                </a:r>
                <a:endParaRPr lang="en-US" b="0" i="1" dirty="0">
                  <a:latin typeface="Cambria Math" panose="02040503050406030204" pitchFamily="18" charset="0"/>
                </a:endParaRPr>
              </a:p>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𝜃</m:t>
                        </m:r>
                      </m:e>
                      <m:sub>
                        <m:r>
                          <a:rPr lang="en-US" b="0" i="1" smtClean="0">
                            <a:latin typeface="Cambria Math" panose="02040503050406030204" pitchFamily="18" charset="0"/>
                          </a:rPr>
                          <m:t>𝑠𝑐</m:t>
                        </m:r>
                      </m:sub>
                    </m:sSub>
                    <m:d>
                      <m:dPr>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m:t>
                            </m:r>
                          </m:sup>
                        </m:sSup>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𝜂</m:t>
                            </m:r>
                          </m:sub>
                        </m:sSub>
                      </m:e>
                    </m:d>
                    <m:r>
                      <a:rPr lang="en-US" b="0" i="1" smtClean="0">
                        <a:latin typeface="Cambria Math" panose="02040503050406030204" pitchFamily="18" charset="0"/>
                      </a:rPr>
                      <m:t>=2</m:t>
                    </m:r>
                    <m:r>
                      <a:rPr lang="en-US" b="0" i="1" smtClean="0">
                        <a:latin typeface="Cambria Math" panose="02040503050406030204" pitchFamily="18" charset="0"/>
                      </a:rPr>
                      <m:t>𝜋</m:t>
                    </m:r>
                    <m:nary>
                      <m:naryPr>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0</m:t>
                        </m:r>
                      </m:sub>
                      <m:sup>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m:t>
                            </m:r>
                          </m:sup>
                        </m:sSup>
                      </m:sup>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𝑠𝑐</m:t>
                            </m:r>
                          </m:sub>
                        </m:sSub>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𝑡</m:t>
                                </m:r>
                              </m:e>
                              <m:sup>
                                <m:r>
                                  <a:rPr lang="en-US" b="0" i="1" smtClean="0">
                                    <a:latin typeface="Cambria Math" panose="02040503050406030204" pitchFamily="18" charset="0"/>
                                  </a:rPr>
                                  <m:t>′</m:t>
                                </m:r>
                              </m:sup>
                            </m:sSup>
                          </m:e>
                        </m:d>
                        <m:r>
                          <a:rPr lang="en-US" b="0" i="1" smtClean="0">
                            <a:latin typeface="Cambria Math" panose="02040503050406030204" pitchFamily="18" charset="0"/>
                          </a:rPr>
                          <m:t>𝑑</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m:t>
                            </m:r>
                          </m:sup>
                        </m:sSup>
                      </m:e>
                    </m:nary>
                  </m:oMath>
                </a14:m>
                <a:endParaRPr lang="en-US" dirty="0"/>
              </a:p>
              <a:p>
                <a14:m>
                  <m:oMath xmlns:m="http://schemas.openxmlformats.org/officeDocument/2006/math">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𝜃</m:t>
                        </m:r>
                      </m:e>
                      <m:sub>
                        <m:r>
                          <a:rPr lang="en-US" i="1">
                            <a:solidFill>
                              <a:srgbClr val="FF0000"/>
                            </a:solidFill>
                            <a:latin typeface="Cambria Math" panose="02040503050406030204" pitchFamily="18" charset="0"/>
                          </a:rPr>
                          <m:t>𝑠𝑐</m:t>
                        </m:r>
                      </m:sub>
                    </m:sSub>
                    <m:d>
                      <m:dPr>
                        <m:ctrlPr>
                          <a:rPr lang="en-US" i="1">
                            <a:solidFill>
                              <a:srgbClr val="FF0000"/>
                            </a:solidFill>
                            <a:latin typeface="Cambria Math" panose="02040503050406030204" pitchFamily="18" charset="0"/>
                          </a:rPr>
                        </m:ctrlPr>
                      </m:dPr>
                      <m:e>
                        <m:sSup>
                          <m:sSupPr>
                            <m:ctrlPr>
                              <a:rPr lang="en-US" i="1">
                                <a:solidFill>
                                  <a:srgbClr val="FF0000"/>
                                </a:solidFill>
                                <a:latin typeface="Cambria Math" panose="02040503050406030204" pitchFamily="18" charset="0"/>
                              </a:rPr>
                            </m:ctrlPr>
                          </m:sSupPr>
                          <m:e>
                            <m:r>
                              <a:rPr lang="en-US" i="1">
                                <a:solidFill>
                                  <a:srgbClr val="FF0000"/>
                                </a:solidFill>
                                <a:latin typeface="Cambria Math" panose="02040503050406030204" pitchFamily="18" charset="0"/>
                              </a:rPr>
                              <m:t>𝑡</m:t>
                            </m:r>
                          </m:e>
                          <m:sup>
                            <m:r>
                              <a:rPr lang="en-US" i="1">
                                <a:solidFill>
                                  <a:srgbClr val="FF0000"/>
                                </a:solidFill>
                                <a:latin typeface="Cambria Math" panose="02040503050406030204" pitchFamily="18" charset="0"/>
                              </a:rPr>
                              <m:t>′</m:t>
                            </m:r>
                          </m:sup>
                        </m:sSup>
                        <m:r>
                          <a:rPr lang="en-US" i="1">
                            <a:solidFill>
                              <a:srgbClr val="FF0000"/>
                            </a:solidFill>
                            <a:latin typeface="Cambria Math" panose="02040503050406030204" pitchFamily="18"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𝑓</m:t>
                            </m:r>
                          </m:e>
                          <m:sub>
                            <m:r>
                              <a:rPr lang="en-US" i="1">
                                <a:solidFill>
                                  <a:srgbClr val="FF0000"/>
                                </a:solidFill>
                                <a:latin typeface="Cambria Math" panose="02040503050406030204" pitchFamily="18" charset="0"/>
                              </a:rPr>
                              <m:t>𝜂</m:t>
                            </m:r>
                          </m:sub>
                        </m:sSub>
                      </m:e>
                    </m:d>
                    <m:r>
                      <a:rPr lang="en-US" i="1">
                        <a:solidFill>
                          <a:srgbClr val="FF0000"/>
                        </a:solidFill>
                        <a:latin typeface="Cambria Math" panose="02040503050406030204" pitchFamily="18" charset="0"/>
                      </a:rPr>
                      <m:t>=2</m:t>
                    </m:r>
                    <m:r>
                      <a:rPr lang="en-US" i="1">
                        <a:solidFill>
                          <a:srgbClr val="FF0000"/>
                        </a:solidFill>
                        <a:latin typeface="Cambria Math" panose="02040503050406030204" pitchFamily="18" charset="0"/>
                      </a:rPr>
                      <m:t>𝜋</m:t>
                    </m:r>
                    <m:nary>
                      <m:naryPr>
                        <m:ctrlPr>
                          <a:rPr lang="en-US" i="1">
                            <a:solidFill>
                              <a:srgbClr val="FF0000"/>
                            </a:solidFill>
                            <a:latin typeface="Cambria Math" panose="02040503050406030204" pitchFamily="18" charset="0"/>
                          </a:rPr>
                        </m:ctrlPr>
                      </m:naryPr>
                      <m:sub>
                        <m:r>
                          <m:rPr>
                            <m:brk m:alnAt="23"/>
                          </m:rPr>
                          <a:rPr lang="en-US" i="1">
                            <a:solidFill>
                              <a:srgbClr val="FF0000"/>
                            </a:solidFill>
                            <a:latin typeface="Cambria Math" panose="02040503050406030204" pitchFamily="18" charset="0"/>
                          </a:rPr>
                          <m:t>0</m:t>
                        </m:r>
                      </m:sub>
                      <m:sup>
                        <m:sSup>
                          <m:sSupPr>
                            <m:ctrlPr>
                              <a:rPr lang="en-US" i="1">
                                <a:solidFill>
                                  <a:srgbClr val="FF0000"/>
                                </a:solidFill>
                                <a:latin typeface="Cambria Math" panose="02040503050406030204" pitchFamily="18" charset="0"/>
                              </a:rPr>
                            </m:ctrlPr>
                          </m:sSupPr>
                          <m:e>
                            <m:r>
                              <a:rPr lang="en-US" i="1">
                                <a:solidFill>
                                  <a:srgbClr val="FF0000"/>
                                </a:solidFill>
                                <a:latin typeface="Cambria Math" panose="02040503050406030204" pitchFamily="18" charset="0"/>
                              </a:rPr>
                              <m:t>𝑡</m:t>
                            </m:r>
                          </m:e>
                          <m:sup>
                            <m:r>
                              <a:rPr lang="en-US" i="1">
                                <a:solidFill>
                                  <a:srgbClr val="FF0000"/>
                                </a:solidFill>
                                <a:latin typeface="Cambria Math" panose="02040503050406030204" pitchFamily="18" charset="0"/>
                              </a:rPr>
                              <m:t>′</m:t>
                            </m:r>
                          </m:sup>
                        </m:sSup>
                      </m:sup>
                      <m:e>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𝐾</m:t>
                            </m:r>
                          </m:e>
                          <m:sub>
                            <m:r>
                              <a:rPr lang="en-US" i="1">
                                <a:solidFill>
                                  <a:srgbClr val="FF0000"/>
                                </a:solidFill>
                                <a:latin typeface="Cambria Math" panose="02040503050406030204" pitchFamily="18" charset="0"/>
                              </a:rPr>
                              <m:t>𝑚</m:t>
                            </m:r>
                          </m:sub>
                        </m:sSub>
                        <m:d>
                          <m:dPr>
                            <m:begChr m:val="["/>
                            <m:endChr m:val="]"/>
                            <m:ctrlPr>
                              <a:rPr lang="en-US" i="1">
                                <a:solidFill>
                                  <a:srgbClr val="FF0000"/>
                                </a:solidFill>
                                <a:latin typeface="Cambria Math" panose="02040503050406030204" pitchFamily="18" charset="0"/>
                              </a:rPr>
                            </m:ctrlPr>
                          </m:dPr>
                          <m:e>
                            <m:f>
                              <m:fPr>
                                <m:ctrlPr>
                                  <a:rPr lang="en-US" i="1">
                                    <a:solidFill>
                                      <a:srgbClr val="FF0000"/>
                                    </a:solidFill>
                                    <a:latin typeface="Cambria Math" panose="02040503050406030204" pitchFamily="18" charset="0"/>
                                  </a:rPr>
                                </m:ctrlPr>
                              </m:fPr>
                              <m:num>
                                <m:r>
                                  <a:rPr lang="en-US" i="1">
                                    <a:solidFill>
                                      <a:srgbClr val="FF0000"/>
                                    </a:solidFill>
                                    <a:latin typeface="Cambria Math" panose="02040503050406030204" pitchFamily="18" charset="0"/>
                                  </a:rPr>
                                  <m:t>𝐷</m:t>
                                </m:r>
                                <m:d>
                                  <m:dPr>
                                    <m:ctrlPr>
                                      <a:rPr lang="en-US" i="1">
                                        <a:solidFill>
                                          <a:srgbClr val="FF0000"/>
                                        </a:solidFill>
                                        <a:latin typeface="Cambria Math" panose="02040503050406030204" pitchFamily="18" charset="0"/>
                                      </a:rPr>
                                    </m:ctrlPr>
                                  </m:dPr>
                                  <m:e>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𝑓</m:t>
                                        </m:r>
                                      </m:e>
                                      <m:sub>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𝜂</m:t>
                                            </m:r>
                                          </m:e>
                                          <m:sub>
                                            <m:r>
                                              <a:rPr lang="en-US" i="1">
                                                <a:solidFill>
                                                  <a:srgbClr val="FF0000"/>
                                                </a:solidFill>
                                                <a:latin typeface="Cambria Math" panose="02040503050406030204" pitchFamily="18" charset="0"/>
                                              </a:rPr>
                                              <m:t>𝑟</m:t>
                                            </m:r>
                                          </m:sub>
                                        </m:sSub>
                                      </m:sub>
                                    </m:sSub>
                                    <m:r>
                                      <a:rPr lang="en-US" i="1">
                                        <a:solidFill>
                                          <a:srgbClr val="FF0000"/>
                                        </a:solidFill>
                                        <a:latin typeface="Cambria Math" panose="02040503050406030204" pitchFamily="18" charset="0"/>
                                      </a:rPr>
                                      <m:t>,</m:t>
                                    </m:r>
                                    <m:r>
                                      <a:rPr lang="en-US" i="1">
                                        <a:solidFill>
                                          <a:srgbClr val="FF0000"/>
                                        </a:solidFill>
                                        <a:latin typeface="Cambria Math" panose="02040503050406030204" pitchFamily="18" charset="0"/>
                                      </a:rPr>
                                      <m:t>𝑉</m:t>
                                    </m:r>
                                  </m:e>
                                </m:d>
                              </m:num>
                              <m:den>
                                <m:r>
                                  <a:rPr lang="en-US" i="1">
                                    <a:solidFill>
                                      <a:srgbClr val="FF0000"/>
                                    </a:solidFill>
                                    <a:latin typeface="Cambria Math" panose="02040503050406030204" pitchFamily="18" charset="0"/>
                                  </a:rPr>
                                  <m:t>𝐷</m:t>
                                </m:r>
                                <m:d>
                                  <m:dPr>
                                    <m:ctrlPr>
                                      <a:rPr lang="en-US" i="1">
                                        <a:solidFill>
                                          <a:srgbClr val="FF0000"/>
                                        </a:solidFill>
                                        <a:latin typeface="Cambria Math" panose="02040503050406030204" pitchFamily="18" charset="0"/>
                                      </a:rPr>
                                    </m:ctrlPr>
                                  </m:dPr>
                                  <m:e>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𝑓</m:t>
                                        </m:r>
                                      </m:e>
                                      <m:sub>
                                        <m:r>
                                          <a:rPr lang="en-US" i="1">
                                            <a:solidFill>
                                              <a:srgbClr val="FF0000"/>
                                            </a:solidFill>
                                            <a:latin typeface="Cambria Math" panose="02040503050406030204" pitchFamily="18" charset="0"/>
                                          </a:rPr>
                                          <m:t>𝜂</m:t>
                                        </m:r>
                                      </m:sub>
                                    </m:sSub>
                                    <m:r>
                                      <a:rPr lang="en-US" i="1">
                                        <a:solidFill>
                                          <a:srgbClr val="FF0000"/>
                                        </a:solidFill>
                                        <a:latin typeface="Cambria Math" panose="02040503050406030204" pitchFamily="18" charset="0"/>
                                      </a:rPr>
                                      <m:t>,</m:t>
                                    </m:r>
                                    <m:r>
                                      <a:rPr lang="en-US" i="1">
                                        <a:solidFill>
                                          <a:srgbClr val="FF0000"/>
                                        </a:solidFill>
                                        <a:latin typeface="Cambria Math" panose="02040503050406030204" pitchFamily="18" charset="0"/>
                                      </a:rPr>
                                      <m:t>𝑉</m:t>
                                    </m:r>
                                  </m:e>
                                </m:d>
                              </m:den>
                            </m:f>
                            <m:r>
                              <a:rPr lang="en-US" i="1">
                                <a:solidFill>
                                  <a:srgbClr val="FF0000"/>
                                </a:solidFill>
                                <a:latin typeface="Cambria Math" panose="02040503050406030204" pitchFamily="18" charset="0"/>
                              </a:rPr>
                              <m:t>−1</m:t>
                            </m:r>
                          </m:e>
                        </m:d>
                        <m:sSup>
                          <m:sSupPr>
                            <m:ctrlPr>
                              <a:rPr lang="en-US" i="1">
                                <a:solidFill>
                                  <a:srgbClr val="FF0000"/>
                                </a:solidFill>
                                <a:latin typeface="Cambria Math" panose="02040503050406030204" pitchFamily="18" charset="0"/>
                              </a:rPr>
                            </m:ctrlPr>
                          </m:sSupPr>
                          <m:e>
                            <m:r>
                              <a:rPr lang="en-US" i="1">
                                <a:solidFill>
                                  <a:srgbClr val="FF0000"/>
                                </a:solidFill>
                                <a:latin typeface="Cambria Math" panose="02040503050406030204" pitchFamily="18" charset="0"/>
                              </a:rPr>
                              <m:t>𝑡</m:t>
                            </m:r>
                          </m:e>
                          <m:sup>
                            <m:r>
                              <a:rPr lang="en-US" i="1">
                                <a:solidFill>
                                  <a:srgbClr val="FF0000"/>
                                </a:solidFill>
                                <a:latin typeface="Cambria Math" panose="02040503050406030204" pitchFamily="18" charset="0"/>
                              </a:rPr>
                              <m:t>′</m:t>
                            </m:r>
                          </m:sup>
                        </m:sSup>
                        <m:r>
                          <a:rPr lang="en-US" i="1">
                            <a:solidFill>
                              <a:srgbClr val="FF0000"/>
                            </a:solidFill>
                            <a:latin typeface="Cambria Math" panose="02040503050406030204" pitchFamily="18" charset="0"/>
                          </a:rPr>
                          <m:t>𝑑</m:t>
                        </m:r>
                        <m:sSup>
                          <m:sSupPr>
                            <m:ctrlPr>
                              <a:rPr lang="en-US" i="1">
                                <a:solidFill>
                                  <a:srgbClr val="FF0000"/>
                                </a:solidFill>
                                <a:latin typeface="Cambria Math" panose="02040503050406030204" pitchFamily="18" charset="0"/>
                              </a:rPr>
                            </m:ctrlPr>
                          </m:sSupPr>
                          <m:e>
                            <m:r>
                              <a:rPr lang="en-US" i="1">
                                <a:solidFill>
                                  <a:srgbClr val="FF0000"/>
                                </a:solidFill>
                                <a:latin typeface="Cambria Math" panose="02040503050406030204" pitchFamily="18" charset="0"/>
                              </a:rPr>
                              <m:t>𝑡</m:t>
                            </m:r>
                          </m:e>
                          <m:sup>
                            <m:r>
                              <a:rPr lang="en-US" i="1">
                                <a:solidFill>
                                  <a:srgbClr val="FF0000"/>
                                </a:solidFill>
                                <a:latin typeface="Cambria Math" panose="02040503050406030204" pitchFamily="18" charset="0"/>
                              </a:rPr>
                              <m:t>′</m:t>
                            </m:r>
                          </m:sup>
                        </m:sSup>
                      </m:e>
                    </m:nary>
                  </m:oMath>
                </a14:m>
                <a:endParaRPr lang="en-US" dirty="0">
                  <a:solidFill>
                    <a:srgbClr val="FF0000"/>
                  </a:solidFill>
                </a:endParaRPr>
              </a:p>
              <a:p>
                <a14:m>
                  <m:oMath xmlns:m="http://schemas.openxmlformats.org/officeDocument/2006/math">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𝜃</m:t>
                        </m:r>
                      </m:e>
                      <m:sub>
                        <m:r>
                          <a:rPr lang="en-US" i="1">
                            <a:solidFill>
                              <a:srgbClr val="FF0000"/>
                            </a:solidFill>
                            <a:latin typeface="Cambria Math" panose="02040503050406030204" pitchFamily="18" charset="0"/>
                          </a:rPr>
                          <m:t>𝑠𝑐</m:t>
                        </m:r>
                      </m:sub>
                    </m:sSub>
                    <m:d>
                      <m:dPr>
                        <m:ctrlPr>
                          <a:rPr lang="en-US" i="1">
                            <a:solidFill>
                              <a:srgbClr val="FF0000"/>
                            </a:solidFill>
                            <a:latin typeface="Cambria Math" panose="02040503050406030204" pitchFamily="18" charset="0"/>
                          </a:rPr>
                        </m:ctrlPr>
                      </m:dPr>
                      <m:e>
                        <m:sSup>
                          <m:sSupPr>
                            <m:ctrlPr>
                              <a:rPr lang="en-US" i="1">
                                <a:solidFill>
                                  <a:srgbClr val="FF0000"/>
                                </a:solidFill>
                                <a:latin typeface="Cambria Math" panose="02040503050406030204" pitchFamily="18" charset="0"/>
                              </a:rPr>
                            </m:ctrlPr>
                          </m:sSupPr>
                          <m:e>
                            <m:r>
                              <a:rPr lang="en-US" i="1">
                                <a:solidFill>
                                  <a:srgbClr val="FF0000"/>
                                </a:solidFill>
                                <a:latin typeface="Cambria Math" panose="02040503050406030204" pitchFamily="18" charset="0"/>
                              </a:rPr>
                              <m:t>𝑡</m:t>
                            </m:r>
                          </m:e>
                          <m:sup>
                            <m:r>
                              <a:rPr lang="en-US" i="1">
                                <a:solidFill>
                                  <a:srgbClr val="FF0000"/>
                                </a:solidFill>
                                <a:latin typeface="Cambria Math" panose="02040503050406030204" pitchFamily="18" charset="0"/>
                              </a:rPr>
                              <m:t>′</m:t>
                            </m:r>
                          </m:sup>
                        </m:sSup>
                        <m:r>
                          <a:rPr lang="en-US" i="1">
                            <a:solidFill>
                              <a:srgbClr val="FF0000"/>
                            </a:solidFill>
                            <a:latin typeface="Cambria Math" panose="02040503050406030204" pitchFamily="18"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𝑓</m:t>
                            </m:r>
                          </m:e>
                          <m:sub>
                            <m:r>
                              <a:rPr lang="en-US" i="1">
                                <a:solidFill>
                                  <a:srgbClr val="FF0000"/>
                                </a:solidFill>
                                <a:latin typeface="Cambria Math" panose="02040503050406030204" pitchFamily="18" charset="0"/>
                              </a:rPr>
                              <m:t>𝜂</m:t>
                            </m:r>
                          </m:sub>
                        </m:sSub>
                      </m:e>
                    </m:d>
                    <m:r>
                      <a:rPr lang="en-US" i="1">
                        <a:solidFill>
                          <a:srgbClr val="FF0000"/>
                        </a:solidFill>
                        <a:latin typeface="Cambria Math" panose="02040503050406030204" pitchFamily="18" charset="0"/>
                      </a:rPr>
                      <m:t>=</m:t>
                    </m:r>
                    <m:r>
                      <a:rPr lang="en-US" i="1">
                        <a:solidFill>
                          <a:srgbClr val="FF0000"/>
                        </a:solidFill>
                        <a:latin typeface="Cambria Math" panose="02040503050406030204" pitchFamily="18" charset="0"/>
                      </a:rPr>
                      <m:t>𝜋</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𝐾</m:t>
                        </m:r>
                      </m:e>
                      <m:sub>
                        <m:r>
                          <a:rPr lang="en-US" i="1">
                            <a:solidFill>
                              <a:srgbClr val="FF0000"/>
                            </a:solidFill>
                            <a:latin typeface="Cambria Math" panose="02040503050406030204" pitchFamily="18" charset="0"/>
                          </a:rPr>
                          <m:t>𝑚</m:t>
                        </m:r>
                      </m:sub>
                    </m:sSub>
                    <m:d>
                      <m:dPr>
                        <m:begChr m:val="["/>
                        <m:endChr m:val="]"/>
                        <m:ctrlPr>
                          <a:rPr lang="en-US" i="1">
                            <a:solidFill>
                              <a:srgbClr val="FF0000"/>
                            </a:solidFill>
                            <a:latin typeface="Cambria Math" panose="02040503050406030204" pitchFamily="18" charset="0"/>
                          </a:rPr>
                        </m:ctrlPr>
                      </m:dPr>
                      <m:e>
                        <m:f>
                          <m:fPr>
                            <m:ctrlPr>
                              <a:rPr lang="en-US" i="1">
                                <a:solidFill>
                                  <a:srgbClr val="FF0000"/>
                                </a:solidFill>
                                <a:latin typeface="Cambria Math" panose="02040503050406030204" pitchFamily="18" charset="0"/>
                              </a:rPr>
                            </m:ctrlPr>
                          </m:fPr>
                          <m:num>
                            <m:r>
                              <a:rPr lang="en-US" i="1">
                                <a:solidFill>
                                  <a:srgbClr val="FF0000"/>
                                </a:solidFill>
                                <a:latin typeface="Cambria Math" panose="02040503050406030204" pitchFamily="18" charset="0"/>
                              </a:rPr>
                              <m:t>𝐷</m:t>
                            </m:r>
                            <m:d>
                              <m:dPr>
                                <m:ctrlPr>
                                  <a:rPr lang="en-US" i="1">
                                    <a:solidFill>
                                      <a:srgbClr val="FF0000"/>
                                    </a:solidFill>
                                    <a:latin typeface="Cambria Math" panose="02040503050406030204" pitchFamily="18" charset="0"/>
                                  </a:rPr>
                                </m:ctrlPr>
                              </m:dPr>
                              <m:e>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𝑓</m:t>
                                    </m:r>
                                  </m:e>
                                  <m:sub>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𝜂</m:t>
                                        </m:r>
                                      </m:e>
                                      <m:sub>
                                        <m:r>
                                          <a:rPr lang="en-US" i="1">
                                            <a:solidFill>
                                              <a:srgbClr val="FF0000"/>
                                            </a:solidFill>
                                            <a:latin typeface="Cambria Math" panose="02040503050406030204" pitchFamily="18" charset="0"/>
                                          </a:rPr>
                                          <m:t>𝑟</m:t>
                                        </m:r>
                                      </m:sub>
                                    </m:sSub>
                                  </m:sub>
                                </m:sSub>
                                <m:r>
                                  <a:rPr lang="en-US" i="1">
                                    <a:solidFill>
                                      <a:srgbClr val="FF0000"/>
                                    </a:solidFill>
                                    <a:latin typeface="Cambria Math" panose="02040503050406030204" pitchFamily="18" charset="0"/>
                                  </a:rPr>
                                  <m:t>,</m:t>
                                </m:r>
                                <m:r>
                                  <a:rPr lang="en-US" i="1" smtClean="0">
                                    <a:solidFill>
                                      <a:srgbClr val="FF0000"/>
                                    </a:solidFill>
                                    <a:latin typeface="Cambria Math" panose="02040503050406030204" pitchFamily="18" charset="0"/>
                                  </a:rPr>
                                  <m:t>𝑉</m:t>
                                </m:r>
                              </m:e>
                            </m:d>
                          </m:num>
                          <m:den>
                            <m:r>
                              <a:rPr lang="en-US" i="1">
                                <a:solidFill>
                                  <a:srgbClr val="FF0000"/>
                                </a:solidFill>
                                <a:latin typeface="Cambria Math" panose="02040503050406030204" pitchFamily="18" charset="0"/>
                              </a:rPr>
                              <m:t>𝐷</m:t>
                            </m:r>
                            <m:d>
                              <m:dPr>
                                <m:ctrlPr>
                                  <a:rPr lang="en-US" i="1">
                                    <a:solidFill>
                                      <a:srgbClr val="FF0000"/>
                                    </a:solidFill>
                                    <a:latin typeface="Cambria Math" panose="02040503050406030204" pitchFamily="18" charset="0"/>
                                  </a:rPr>
                                </m:ctrlPr>
                              </m:dPr>
                              <m:e>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𝑓</m:t>
                                    </m:r>
                                  </m:e>
                                  <m:sub>
                                    <m:r>
                                      <a:rPr lang="en-US" i="1">
                                        <a:solidFill>
                                          <a:srgbClr val="FF0000"/>
                                        </a:solidFill>
                                        <a:latin typeface="Cambria Math" panose="02040503050406030204" pitchFamily="18" charset="0"/>
                                      </a:rPr>
                                      <m:t>𝜂</m:t>
                                    </m:r>
                                  </m:sub>
                                </m:sSub>
                                <m:r>
                                  <a:rPr lang="en-US" i="1">
                                    <a:solidFill>
                                      <a:srgbClr val="FF0000"/>
                                    </a:solidFill>
                                    <a:latin typeface="Cambria Math" panose="02040503050406030204" pitchFamily="18" charset="0"/>
                                  </a:rPr>
                                  <m:t>,</m:t>
                                </m:r>
                                <m:r>
                                  <a:rPr lang="en-US" i="1" smtClean="0">
                                    <a:solidFill>
                                      <a:srgbClr val="FF0000"/>
                                    </a:solidFill>
                                    <a:latin typeface="Cambria Math" panose="02040503050406030204" pitchFamily="18" charset="0"/>
                                  </a:rPr>
                                  <m:t>𝑉</m:t>
                                </m:r>
                              </m:e>
                            </m:d>
                          </m:den>
                        </m:f>
                        <m:r>
                          <a:rPr lang="en-US" i="1">
                            <a:solidFill>
                              <a:srgbClr val="FF0000"/>
                            </a:solidFill>
                            <a:latin typeface="Cambria Math" panose="02040503050406030204" pitchFamily="18" charset="0"/>
                          </a:rPr>
                          <m:t>−1</m:t>
                        </m:r>
                      </m:e>
                    </m:d>
                    <m:sSup>
                      <m:sSupPr>
                        <m:ctrlPr>
                          <a:rPr lang="en-US" b="0" i="1" smtClean="0">
                            <a:solidFill>
                              <a:srgbClr val="FF0000"/>
                            </a:solidFill>
                            <a:latin typeface="Cambria Math" panose="02040503050406030204" pitchFamily="18" charset="0"/>
                          </a:rPr>
                        </m:ctrlPr>
                      </m:sSupPr>
                      <m:e>
                        <m:sSup>
                          <m:sSupPr>
                            <m:ctrlPr>
                              <a:rPr lang="en-US" b="0" i="1" smtClean="0">
                                <a:solidFill>
                                  <a:srgbClr val="FF0000"/>
                                </a:solidFill>
                                <a:latin typeface="Cambria Math" panose="02040503050406030204" pitchFamily="18" charset="0"/>
                              </a:rPr>
                            </m:ctrlPr>
                          </m:sSupPr>
                          <m:e>
                            <m:r>
                              <a:rPr lang="en-US" b="0" i="1" smtClean="0">
                                <a:solidFill>
                                  <a:srgbClr val="FF0000"/>
                                </a:solidFill>
                                <a:latin typeface="Cambria Math" panose="02040503050406030204" pitchFamily="18" charset="0"/>
                              </a:rPr>
                              <m:t>𝑡</m:t>
                            </m:r>
                          </m:e>
                          <m:sup>
                            <m:r>
                              <a:rPr lang="en-US" b="0" i="1" smtClean="0">
                                <a:solidFill>
                                  <a:srgbClr val="FF0000"/>
                                </a:solidFill>
                                <a:latin typeface="Cambria Math" panose="02040503050406030204" pitchFamily="18" charset="0"/>
                              </a:rPr>
                              <m:t>′</m:t>
                            </m:r>
                          </m:sup>
                        </m:sSup>
                      </m:e>
                      <m:sup>
                        <m:r>
                          <a:rPr lang="en-US" b="0" i="1" smtClean="0">
                            <a:solidFill>
                              <a:srgbClr val="FF0000"/>
                            </a:solidFill>
                            <a:latin typeface="Cambria Math" panose="02040503050406030204" pitchFamily="18" charset="0"/>
                          </a:rPr>
                          <m:t>2</m:t>
                        </m:r>
                      </m:sup>
                    </m:sSup>
                  </m:oMath>
                </a14:m>
                <a:endParaRPr lang="en-US" dirty="0"/>
              </a:p>
              <a:p>
                <a:pPr marL="0" indent="0">
                  <a:buNone/>
                </a:pP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825625"/>
                <a:ext cx="11353800" cy="4351338"/>
              </a:xfrm>
              <a:blipFill>
                <a:blip r:embed="rId2"/>
                <a:stretch>
                  <a:fillRect l="-967" t="-2381"/>
                </a:stretch>
              </a:blipFill>
            </p:spPr>
            <p:txBody>
              <a:bodyPr/>
              <a:lstStyle/>
              <a:p>
                <a:r>
                  <a:rPr lang="en-US">
                    <a:noFill/>
                  </a:rPr>
                  <a:t> </a:t>
                </a:r>
              </a:p>
            </p:txBody>
          </p:sp>
        </mc:Fallback>
      </mc:AlternateContent>
    </p:spTree>
    <p:extLst>
      <p:ext uri="{BB962C8B-B14F-4D97-AF65-F5344CB8AC3E}">
        <p14:creationId xmlns:p14="http://schemas.microsoft.com/office/powerpoint/2010/main" val="9765672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837A4B-35E1-E47F-0354-EB2B52650D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945BEB-9BA4-1021-90B8-A6B1F9D098AA}"/>
              </a:ext>
            </a:extLst>
          </p:cNvPr>
          <p:cNvSpPr>
            <a:spLocks noGrp="1"/>
          </p:cNvSpPr>
          <p:nvPr>
            <p:ph type="title"/>
          </p:nvPr>
        </p:nvSpPr>
        <p:spPr/>
        <p:txBody>
          <a:bodyPr/>
          <a:lstStyle/>
          <a:p>
            <a:r>
              <a:rPr lang="en-US" dirty="0"/>
              <a:t>POSP of Range Fourier Transform</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8ED00887-8683-7CA3-0FD2-CB99B7850611}"/>
                  </a:ext>
                </a:extLst>
              </p:cNvPr>
              <p:cNvSpPr>
                <a:spLocks noGrp="1"/>
              </p:cNvSpPr>
              <p:nvPr>
                <p:ph idx="1"/>
              </p:nvPr>
            </p:nvSpPr>
            <p:spPr>
              <a:xfrm>
                <a:off x="0" y="1825625"/>
                <a:ext cx="12192000" cy="4351338"/>
              </a:xfrm>
            </p:spPr>
            <p:txBody>
              <a:bodyPr>
                <a:normAutofit fontScale="85000" lnSpcReduction="10000"/>
              </a:bodyPr>
              <a:lstStyle/>
              <a:p>
                <a:pPr>
                  <a:lnSpc>
                    <a:spcPct val="110000"/>
                  </a:lnSpc>
                </a:pPr>
                <a:r>
                  <a:rPr lang="en-US" dirty="0"/>
                  <a:t>After chirp scaling is applied, we take the Fourier transform in range. To determine the new spectrum after chirp scaling we use the POSP. Dropping the small range-window scaling term from the argument of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𝑟</m:t>
                        </m:r>
                      </m:sub>
                    </m:sSub>
                    <m:r>
                      <a:rPr lang="en-US" b="0" i="1" smtClean="0">
                        <a:latin typeface="Cambria Math" panose="02040503050406030204" pitchFamily="18" charset="0"/>
                      </a:rPr>
                      <m:t>, </m:t>
                    </m:r>
                  </m:oMath>
                </a14:m>
                <a:r>
                  <a:rPr lang="en-US" dirty="0"/>
                  <a:t>the range-Doppler domain expression after chirp scaling is:</a:t>
                </a:r>
              </a:p>
              <a:p>
                <a:pPr>
                  <a:lnSpc>
                    <a:spcPct val="100000"/>
                  </a:lnSpc>
                </a:pPr>
                <a14:m>
                  <m:oMath xmlns:m="http://schemas.openxmlformats.org/officeDocument/2006/math">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panose="02040503050406030204" pitchFamily="18" charset="0"/>
                          </a:rPr>
                          <m:t>𝑤</m:t>
                        </m:r>
                      </m:e>
                      <m:sub>
                        <m:r>
                          <a:rPr lang="en-US" b="0" i="1" smtClean="0">
                            <a:solidFill>
                              <a:srgbClr val="0070C0"/>
                            </a:solidFill>
                            <a:latin typeface="Cambria Math" panose="02040503050406030204" pitchFamily="18" charset="0"/>
                          </a:rPr>
                          <m:t>𝑟</m:t>
                        </m:r>
                      </m:sub>
                    </m:sSub>
                    <m:d>
                      <m:dPr>
                        <m:ctrlPr>
                          <a:rPr lang="en-US" i="1">
                            <a:solidFill>
                              <a:srgbClr val="0070C0"/>
                            </a:solidFill>
                            <a:latin typeface="Cambria Math" panose="02040503050406030204" pitchFamily="18" charset="0"/>
                          </a:rPr>
                        </m:ctrlPr>
                      </m:dPr>
                      <m:e>
                        <m:r>
                          <a:rPr lang="en-US" i="1">
                            <a:solidFill>
                              <a:srgbClr val="0070C0"/>
                            </a:solidFill>
                            <a:latin typeface="Cambria Math" panose="02040503050406030204" pitchFamily="18" charset="0"/>
                          </a:rPr>
                          <m:t>𝑡</m:t>
                        </m:r>
                        <m:r>
                          <a:rPr lang="en-US" i="1">
                            <a:solidFill>
                              <a:srgbClr val="0070C0"/>
                            </a:solidFill>
                            <a:latin typeface="Cambria Math" panose="02040503050406030204" pitchFamily="18" charset="0"/>
                          </a:rPr>
                          <m:t>−</m:t>
                        </m:r>
                        <m:f>
                          <m:fPr>
                            <m:ctrlPr>
                              <a:rPr lang="en-US" i="1">
                                <a:solidFill>
                                  <a:srgbClr val="0070C0"/>
                                </a:solidFill>
                                <a:latin typeface="Cambria Math" panose="02040503050406030204" pitchFamily="18" charset="0"/>
                              </a:rPr>
                            </m:ctrlPr>
                          </m:fPr>
                          <m:num>
                            <m:r>
                              <a:rPr lang="en-US" i="1">
                                <a:solidFill>
                                  <a:srgbClr val="0070C0"/>
                                </a:solidFill>
                                <a:latin typeface="Cambria Math" panose="02040503050406030204" pitchFamily="18" charset="0"/>
                              </a:rPr>
                              <m:t>2</m:t>
                            </m:r>
                            <m:sSub>
                              <m:sSubPr>
                                <m:ctrlPr>
                                  <a:rPr lang="en-US" i="1">
                                    <a:solidFill>
                                      <a:srgbClr val="0070C0"/>
                                    </a:solidFill>
                                    <a:latin typeface="Cambria Math" panose="02040503050406030204" pitchFamily="18" charset="0"/>
                                  </a:rPr>
                                </m:ctrlPr>
                              </m:sSubPr>
                              <m:e>
                                <m:r>
                                  <a:rPr lang="en-US" i="1">
                                    <a:solidFill>
                                      <a:srgbClr val="0070C0"/>
                                    </a:solidFill>
                                    <a:latin typeface="Cambria Math" panose="02040503050406030204" pitchFamily="18" charset="0"/>
                                  </a:rPr>
                                  <m:t>𝑅</m:t>
                                </m:r>
                              </m:e>
                              <m:sub>
                                <m:r>
                                  <a:rPr lang="en-US" i="1">
                                    <a:solidFill>
                                      <a:srgbClr val="0070C0"/>
                                    </a:solidFill>
                                    <a:latin typeface="Cambria Math" panose="02040503050406030204" pitchFamily="18" charset="0"/>
                                  </a:rPr>
                                  <m:t>0</m:t>
                                </m:r>
                              </m:sub>
                            </m:sSub>
                          </m:num>
                          <m:den>
                            <m:r>
                              <a:rPr lang="en-US" i="1">
                                <a:solidFill>
                                  <a:srgbClr val="0070C0"/>
                                </a:solidFill>
                                <a:latin typeface="Cambria Math" panose="02040503050406030204" pitchFamily="18" charset="0"/>
                              </a:rPr>
                              <m:t>𝑐𝐷</m:t>
                            </m:r>
                            <m:d>
                              <m:dPr>
                                <m:ctrlPr>
                                  <a:rPr lang="en-US" i="1">
                                    <a:solidFill>
                                      <a:srgbClr val="0070C0"/>
                                    </a:solidFill>
                                    <a:latin typeface="Cambria Math" panose="02040503050406030204" pitchFamily="18" charset="0"/>
                                  </a:rPr>
                                </m:ctrlPr>
                              </m:dPr>
                              <m:e>
                                <m:sSub>
                                  <m:sSubPr>
                                    <m:ctrlPr>
                                      <a:rPr lang="en-US" i="1">
                                        <a:solidFill>
                                          <a:srgbClr val="0070C0"/>
                                        </a:solidFill>
                                        <a:latin typeface="Cambria Math" panose="02040503050406030204" pitchFamily="18" charset="0"/>
                                      </a:rPr>
                                    </m:ctrlPr>
                                  </m:sSubPr>
                                  <m:e>
                                    <m:r>
                                      <a:rPr lang="en-US" i="1">
                                        <a:solidFill>
                                          <a:srgbClr val="0070C0"/>
                                        </a:solidFill>
                                        <a:latin typeface="Cambria Math" panose="02040503050406030204" pitchFamily="18" charset="0"/>
                                      </a:rPr>
                                      <m:t>𝑓</m:t>
                                    </m:r>
                                  </m:e>
                                  <m:sub>
                                    <m:r>
                                      <a:rPr lang="en-US" i="1">
                                        <a:solidFill>
                                          <a:srgbClr val="0070C0"/>
                                        </a:solidFill>
                                        <a:latin typeface="Cambria Math" panose="02040503050406030204" pitchFamily="18" charset="0"/>
                                      </a:rPr>
                                      <m:t>𝜂</m:t>
                                    </m:r>
                                  </m:sub>
                                </m:sSub>
                                <m:r>
                                  <a:rPr lang="en-US" i="1">
                                    <a:solidFill>
                                      <a:srgbClr val="0070C0"/>
                                    </a:solidFill>
                                    <a:latin typeface="Cambria Math" panose="02040503050406030204" pitchFamily="18" charset="0"/>
                                  </a:rPr>
                                  <m:t>,</m:t>
                                </m:r>
                                <m:r>
                                  <a:rPr lang="en-US" i="1">
                                    <a:solidFill>
                                      <a:srgbClr val="0070C0"/>
                                    </a:solidFill>
                                    <a:latin typeface="Cambria Math" panose="02040503050406030204" pitchFamily="18" charset="0"/>
                                  </a:rPr>
                                  <m:t>𝑉</m:t>
                                </m:r>
                              </m:e>
                            </m:d>
                          </m:den>
                        </m:f>
                      </m:e>
                    </m:d>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𝑎</m:t>
                        </m:r>
                      </m:sub>
                    </m:sSub>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e>
                    </m:d>
                    <m:func>
                      <m:funcPr>
                        <m:ctrlPr>
                          <a:rPr lang="en-US">
                            <a:latin typeface="Cambria Math" panose="02040503050406030204" pitchFamily="18" charset="0"/>
                          </a:rPr>
                        </m:ctrlPr>
                      </m:funcPr>
                      <m:fName>
                        <m:r>
                          <m:rPr>
                            <m:sty m:val="p"/>
                          </m:rPr>
                          <a:rPr lang="en-US">
                            <a:latin typeface="Cambria Math" panose="02040503050406030204" pitchFamily="18" charset="0"/>
                          </a:rPr>
                          <m:t>exp</m:t>
                        </m:r>
                      </m:fName>
                      <m:e>
                        <m:d>
                          <m:dPr>
                            <m:begChr m:val="{"/>
                            <m:endChr m:val="}"/>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𝑗</m:t>
                            </m:r>
                            <m:f>
                              <m:fPr>
                                <m:ctrlPr>
                                  <a:rPr lang="en-US" i="1">
                                    <a:latin typeface="Cambria Math" panose="02040503050406030204" pitchFamily="18" charset="0"/>
                                  </a:rPr>
                                </m:ctrlPr>
                              </m:fPr>
                              <m:num>
                                <m:r>
                                  <a:rPr lang="en-US" i="1">
                                    <a:latin typeface="Cambria Math" panose="02040503050406030204" pitchFamily="18" charset="0"/>
                                  </a:rPr>
                                  <m:t>4</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b="0" i="1" smtClean="0">
                                        <a:latin typeface="Cambria Math" panose="02040503050406030204" pitchFamily="18" charset="0"/>
                                      </a:rPr>
                                      <m:t>𝑐</m:t>
                                    </m:r>
                                  </m:sub>
                                </m:sSub>
                                <m:r>
                                  <a:rPr lang="en-US" i="1">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i="1">
                                        <a:latin typeface="Cambria Math" panose="02040503050406030204" pitchFamily="18" charset="0"/>
                                      </a:rPr>
                                      <m:t>𝑉</m:t>
                                    </m:r>
                                  </m:e>
                                </m:d>
                              </m:num>
                              <m:den>
                                <m:r>
                                  <a:rPr lang="en-US" i="1">
                                    <a:latin typeface="Cambria Math" panose="02040503050406030204" pitchFamily="18" charset="0"/>
                                  </a:rPr>
                                  <m:t>𝑐</m:t>
                                </m:r>
                              </m:den>
                            </m:f>
                          </m:e>
                        </m:d>
                      </m:e>
                    </m:func>
                  </m:oMath>
                </a14:m>
                <a:endParaRPr lang="en-US" i="1" dirty="0">
                  <a:latin typeface="Cambria Math" panose="02040503050406030204" pitchFamily="18" charset="0"/>
                </a:endParaRPr>
              </a:p>
              <a:p>
                <a:pPr marL="0" indent="0">
                  <a:lnSpc>
                    <a:spcPct val="100000"/>
                  </a:lnSpc>
                  <a:buNone/>
                </a:pPr>
                <a14:m>
                  <m:oMathPara xmlns:m="http://schemas.openxmlformats.org/officeDocument/2006/math">
                    <m:oMath>
                      <m:func>
                        <m:funcPr>
                          <m:ctrlPr>
                            <a:rPr lang="en-US">
                              <a:latin typeface="Cambria Math" panose="02040503050406030204" pitchFamily="18" charset="0"/>
                            </a:rPr>
                          </m:ctrlPr>
                        </m:funcPr>
                        <m:fName>
                          <m:r>
                            <m:rPr>
                              <m:sty m:val="p"/>
                            </m:rPr>
                            <a:rPr lang="en-US">
                              <a:latin typeface="Cambria Math" panose="02040503050406030204" pitchFamily="18" charset="0"/>
                            </a:rPr>
                            <m:t>exp</m:t>
                          </m:r>
                        </m:fName>
                        <m:e>
                          <m:d>
                            <m:dPr>
                              <m:begChr m:val="{"/>
                              <m:endChr m:val="}"/>
                              <m:ctrlPr>
                                <a:rPr lang="en-US" i="1">
                                  <a:latin typeface="Cambria Math" panose="02040503050406030204" pitchFamily="18" charset="0"/>
                                </a:rPr>
                              </m:ctrlPr>
                            </m:dPr>
                            <m:e>
                              <m:r>
                                <a:rPr lang="en-US" i="1">
                                  <a:latin typeface="Cambria Math" panose="02040503050406030204" pitchFamily="18" charset="0"/>
                                </a:rPr>
                                <m:t>𝑗</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𝑚</m:t>
                                  </m:r>
                                </m:sub>
                              </m:sSub>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𝑡</m:t>
                                      </m:r>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𝑐𝐷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i="1">
                                                  <a:latin typeface="Cambria Math" panose="02040503050406030204" pitchFamily="18" charset="0"/>
                                                </a:rPr>
                                                <m:t>𝑉</m:t>
                                              </m:r>
                                            </m:e>
                                          </m:d>
                                        </m:den>
                                      </m:f>
                                    </m:e>
                                  </m:d>
                                </m:e>
                                <m:sup>
                                  <m:r>
                                    <a:rPr lang="en-US" i="1">
                                      <a:latin typeface="Cambria Math" panose="02040503050406030204" pitchFamily="18" charset="0"/>
                                    </a:rPr>
                                    <m:t>2</m:t>
                                  </m:r>
                                </m:sup>
                              </m:sSup>
                            </m:e>
                          </m:d>
                        </m:e>
                      </m:func>
                    </m:oMath>
                  </m:oMathPara>
                </a14:m>
                <a:endParaRPr lang="en-US" i="1" dirty="0">
                  <a:latin typeface="Cambria Math" panose="02040503050406030204" pitchFamily="18" charset="0"/>
                </a:endParaRPr>
              </a:p>
              <a:p>
                <a:pPr marL="0" indent="0">
                  <a:lnSpc>
                    <a:spcPct val="100000"/>
                  </a:lnSpc>
                  <a:buNone/>
                </a:pPr>
                <a14:m>
                  <m:oMathPara xmlns:m="http://schemas.openxmlformats.org/officeDocument/2006/math">
                    <m:oMath>
                      <m:func>
                        <m:funcPr>
                          <m:ctrlPr>
                            <a:rPr lang="en-US" b="0" i="0" smtClean="0">
                              <a:solidFill>
                                <a:srgbClr val="7030A0"/>
                              </a:solidFill>
                              <a:latin typeface="Cambria Math" panose="02040503050406030204" pitchFamily="18" charset="0"/>
                            </a:rPr>
                          </m:ctrlPr>
                        </m:funcPr>
                        <m:fName>
                          <m:r>
                            <m:rPr>
                              <m:sty m:val="p"/>
                            </m:rPr>
                            <a:rPr lang="en-US" b="0" i="0" smtClean="0">
                              <a:solidFill>
                                <a:srgbClr val="7030A0"/>
                              </a:solidFill>
                              <a:latin typeface="Cambria Math" panose="02040503050406030204" pitchFamily="18" charset="0"/>
                            </a:rPr>
                            <m:t>exp</m:t>
                          </m:r>
                        </m:fName>
                        <m:e>
                          <m:d>
                            <m:dPr>
                              <m:begChr m:val="{"/>
                              <m:endChr m:val="}"/>
                              <m:ctrlPr>
                                <a:rPr lang="en-US" b="0" i="1" smtClean="0">
                                  <a:solidFill>
                                    <a:srgbClr val="7030A0"/>
                                  </a:solidFill>
                                  <a:latin typeface="Cambria Math" panose="02040503050406030204" pitchFamily="18" charset="0"/>
                                </a:rPr>
                              </m:ctrlPr>
                            </m:dPr>
                            <m:e>
                              <m:r>
                                <a:rPr lang="en-US" b="0" i="1" smtClean="0">
                                  <a:solidFill>
                                    <a:srgbClr val="7030A0"/>
                                  </a:solidFill>
                                  <a:latin typeface="Cambria Math" panose="02040503050406030204" pitchFamily="18" charset="0"/>
                                </a:rPr>
                                <m:t>𝑗</m:t>
                              </m:r>
                              <m:r>
                                <a:rPr lang="en-US" b="0" i="1" smtClean="0">
                                  <a:solidFill>
                                    <a:srgbClr val="7030A0"/>
                                  </a:solidFill>
                                  <a:latin typeface="Cambria Math" panose="02040503050406030204" pitchFamily="18" charset="0"/>
                                </a:rPr>
                                <m:t>𝜋</m:t>
                              </m:r>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𝐾</m:t>
                                  </m:r>
                                </m:e>
                                <m:sub>
                                  <m:r>
                                    <a:rPr lang="en-US" i="1">
                                      <a:solidFill>
                                        <a:srgbClr val="7030A0"/>
                                      </a:solidFill>
                                      <a:latin typeface="Cambria Math" panose="02040503050406030204" pitchFamily="18" charset="0"/>
                                    </a:rPr>
                                    <m:t>𝑚</m:t>
                                  </m:r>
                                </m:sub>
                              </m:sSub>
                              <m:d>
                                <m:dPr>
                                  <m:begChr m:val="["/>
                                  <m:endChr m:val="]"/>
                                  <m:ctrlPr>
                                    <a:rPr lang="en-US" i="1">
                                      <a:solidFill>
                                        <a:srgbClr val="7030A0"/>
                                      </a:solidFill>
                                      <a:latin typeface="Cambria Math" panose="02040503050406030204" pitchFamily="18" charset="0"/>
                                    </a:rPr>
                                  </m:ctrlPr>
                                </m:dPr>
                                <m:e>
                                  <m:f>
                                    <m:fPr>
                                      <m:ctrlPr>
                                        <a:rPr lang="en-US" i="1">
                                          <a:solidFill>
                                            <a:srgbClr val="7030A0"/>
                                          </a:solidFill>
                                          <a:latin typeface="Cambria Math" panose="02040503050406030204" pitchFamily="18" charset="0"/>
                                        </a:rPr>
                                      </m:ctrlPr>
                                    </m:fPr>
                                    <m:num>
                                      <m:r>
                                        <a:rPr lang="en-US" i="1">
                                          <a:solidFill>
                                            <a:srgbClr val="7030A0"/>
                                          </a:solidFill>
                                          <a:latin typeface="Cambria Math" panose="02040503050406030204" pitchFamily="18" charset="0"/>
                                        </a:rPr>
                                        <m:t>𝐷</m:t>
                                      </m:r>
                                      <m:d>
                                        <m:dPr>
                                          <m:ctrlPr>
                                            <a:rPr lang="en-US" i="1">
                                              <a:solidFill>
                                                <a:srgbClr val="7030A0"/>
                                              </a:solidFill>
                                              <a:latin typeface="Cambria Math" panose="02040503050406030204" pitchFamily="18" charset="0"/>
                                            </a:rPr>
                                          </m:ctrlPr>
                                        </m:dPr>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𝑓</m:t>
                                              </m:r>
                                            </m:e>
                                            <m:sub>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𝜂</m:t>
                                                  </m:r>
                                                </m:e>
                                                <m:sub>
                                                  <m:r>
                                                    <a:rPr lang="en-US" i="1">
                                                      <a:solidFill>
                                                        <a:srgbClr val="7030A0"/>
                                                      </a:solidFill>
                                                      <a:latin typeface="Cambria Math" panose="02040503050406030204" pitchFamily="18" charset="0"/>
                                                    </a:rPr>
                                                    <m:t>𝑟</m:t>
                                                  </m:r>
                                                </m:sub>
                                              </m:sSub>
                                            </m:sub>
                                          </m:sSub>
                                          <m:r>
                                            <a:rPr lang="en-US" i="1">
                                              <a:solidFill>
                                                <a:srgbClr val="7030A0"/>
                                              </a:solidFill>
                                              <a:latin typeface="Cambria Math" panose="02040503050406030204" pitchFamily="18" charset="0"/>
                                            </a:rPr>
                                            <m:t>,</m:t>
                                          </m:r>
                                          <m:r>
                                            <a:rPr lang="en-US" b="0" i="1" smtClean="0">
                                              <a:solidFill>
                                                <a:srgbClr val="7030A0"/>
                                              </a:solidFill>
                                              <a:latin typeface="Cambria Math" panose="02040503050406030204" pitchFamily="18" charset="0"/>
                                            </a:rPr>
                                            <m:t>𝑉</m:t>
                                          </m:r>
                                        </m:e>
                                      </m:d>
                                    </m:num>
                                    <m:den>
                                      <m:r>
                                        <a:rPr lang="en-US" i="1">
                                          <a:solidFill>
                                            <a:srgbClr val="7030A0"/>
                                          </a:solidFill>
                                          <a:latin typeface="Cambria Math" panose="02040503050406030204" pitchFamily="18" charset="0"/>
                                        </a:rPr>
                                        <m:t>𝐷</m:t>
                                      </m:r>
                                      <m:d>
                                        <m:dPr>
                                          <m:ctrlPr>
                                            <a:rPr lang="en-US" i="1">
                                              <a:solidFill>
                                                <a:srgbClr val="7030A0"/>
                                              </a:solidFill>
                                              <a:latin typeface="Cambria Math" panose="02040503050406030204" pitchFamily="18" charset="0"/>
                                            </a:rPr>
                                          </m:ctrlPr>
                                        </m:dPr>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𝑓</m:t>
                                              </m:r>
                                            </m:e>
                                            <m:sub>
                                              <m:r>
                                                <a:rPr lang="en-US" i="1">
                                                  <a:solidFill>
                                                    <a:srgbClr val="7030A0"/>
                                                  </a:solidFill>
                                                  <a:latin typeface="Cambria Math" panose="02040503050406030204" pitchFamily="18" charset="0"/>
                                                </a:rPr>
                                                <m:t>𝜂</m:t>
                                              </m:r>
                                            </m:sub>
                                          </m:sSub>
                                          <m:r>
                                            <a:rPr lang="en-US" i="1">
                                              <a:solidFill>
                                                <a:srgbClr val="7030A0"/>
                                              </a:solidFill>
                                              <a:latin typeface="Cambria Math" panose="02040503050406030204" pitchFamily="18" charset="0"/>
                                            </a:rPr>
                                            <m:t>,</m:t>
                                          </m:r>
                                          <m:r>
                                            <a:rPr lang="en-US" b="0" i="1" smtClean="0">
                                              <a:solidFill>
                                                <a:srgbClr val="7030A0"/>
                                              </a:solidFill>
                                              <a:latin typeface="Cambria Math" panose="02040503050406030204" pitchFamily="18" charset="0"/>
                                            </a:rPr>
                                            <m:t>𝑉</m:t>
                                          </m:r>
                                        </m:e>
                                      </m:d>
                                    </m:den>
                                  </m:f>
                                  <m:r>
                                    <a:rPr lang="en-US" b="0" i="1" smtClean="0">
                                      <a:solidFill>
                                        <a:srgbClr val="7030A0"/>
                                      </a:solidFill>
                                      <a:latin typeface="Cambria Math" panose="02040503050406030204" pitchFamily="18" charset="0"/>
                                    </a:rPr>
                                    <m:t>−1</m:t>
                                  </m:r>
                                </m:e>
                              </m:d>
                              <m:sSup>
                                <m:sSupPr>
                                  <m:ctrlPr>
                                    <a:rPr lang="en-US" b="0" i="1" smtClean="0">
                                      <a:solidFill>
                                        <a:srgbClr val="7030A0"/>
                                      </a:solidFill>
                                      <a:latin typeface="Cambria Math" panose="02040503050406030204" pitchFamily="18" charset="0"/>
                                    </a:rPr>
                                  </m:ctrlPr>
                                </m:sSupPr>
                                <m:e>
                                  <m:sSup>
                                    <m:sSupPr>
                                      <m:ctrlPr>
                                        <a:rPr lang="en-US" b="0" i="1" smtClean="0">
                                          <a:solidFill>
                                            <a:srgbClr val="7030A0"/>
                                          </a:solidFill>
                                          <a:latin typeface="Cambria Math" panose="02040503050406030204" pitchFamily="18" charset="0"/>
                                        </a:rPr>
                                      </m:ctrlPr>
                                    </m:sSupPr>
                                    <m:e>
                                      <m:r>
                                        <a:rPr lang="en-US" b="0" i="1" smtClean="0">
                                          <a:solidFill>
                                            <a:srgbClr val="7030A0"/>
                                          </a:solidFill>
                                          <a:latin typeface="Cambria Math" panose="02040503050406030204" pitchFamily="18" charset="0"/>
                                        </a:rPr>
                                        <m:t>𝑡</m:t>
                                      </m:r>
                                    </m:e>
                                    <m:sup>
                                      <m:r>
                                        <a:rPr lang="en-US" b="0" i="1" smtClean="0">
                                          <a:solidFill>
                                            <a:srgbClr val="7030A0"/>
                                          </a:solidFill>
                                          <a:latin typeface="Cambria Math" panose="02040503050406030204" pitchFamily="18" charset="0"/>
                                        </a:rPr>
                                        <m:t>′</m:t>
                                      </m:r>
                                    </m:sup>
                                  </m:sSup>
                                </m:e>
                                <m:sup>
                                  <m:r>
                                    <a:rPr lang="en-US" b="0" i="1" smtClean="0">
                                      <a:solidFill>
                                        <a:srgbClr val="7030A0"/>
                                      </a:solidFill>
                                      <a:latin typeface="Cambria Math" panose="02040503050406030204" pitchFamily="18" charset="0"/>
                                    </a:rPr>
                                    <m:t>2</m:t>
                                  </m:r>
                                </m:sup>
                              </m:sSup>
                            </m:e>
                          </m:d>
                        </m:e>
                      </m:func>
                    </m:oMath>
                  </m:oMathPara>
                </a14:m>
                <a:endParaRPr lang="en-US" dirty="0"/>
              </a:p>
              <a:p>
                <a:pPr marL="0" indent="0">
                  <a:lnSpc>
                    <a:spcPct val="100000"/>
                  </a:lnSpc>
                  <a:buNone/>
                </a:pPr>
                <a:endParaRPr lang="en-US" dirty="0"/>
              </a:p>
            </p:txBody>
          </p:sp>
        </mc:Choice>
        <mc:Fallback>
          <p:sp>
            <p:nvSpPr>
              <p:cNvPr id="3" name="Content Placeholder 2">
                <a:extLst>
                  <a:ext uri="{FF2B5EF4-FFF2-40B4-BE49-F238E27FC236}">
                    <a16:creationId xmlns:a16="http://schemas.microsoft.com/office/drawing/2014/main" id="{8ED00887-8683-7CA3-0FD2-CB99B7850611}"/>
                  </a:ext>
                </a:extLst>
              </p:cNvPr>
              <p:cNvSpPr>
                <a:spLocks noGrp="1" noRot="1" noChangeAspect="1" noMove="1" noResize="1" noEditPoints="1" noAdjustHandles="1" noChangeArrowheads="1" noChangeShapeType="1" noTextEdit="1"/>
              </p:cNvSpPr>
              <p:nvPr>
                <p:ph idx="1"/>
              </p:nvPr>
            </p:nvSpPr>
            <p:spPr>
              <a:xfrm>
                <a:off x="0" y="1825625"/>
                <a:ext cx="12192000" cy="4351338"/>
              </a:xfrm>
              <a:blipFill>
                <a:blip r:embed="rId2"/>
                <a:stretch>
                  <a:fillRect l="-650" t="-1120" r="-750"/>
                </a:stretch>
              </a:blipFill>
            </p:spPr>
            <p:txBody>
              <a:bodyPr/>
              <a:lstStyle/>
              <a:p>
                <a:r>
                  <a:rPr lang="en-US">
                    <a:noFill/>
                  </a:rPr>
                  <a:t> </a:t>
                </a:r>
              </a:p>
            </p:txBody>
          </p:sp>
        </mc:Fallback>
      </mc:AlternateContent>
    </p:spTree>
    <p:extLst>
      <p:ext uri="{BB962C8B-B14F-4D97-AF65-F5344CB8AC3E}">
        <p14:creationId xmlns:p14="http://schemas.microsoft.com/office/powerpoint/2010/main" val="2968192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POSP of Range Fourier Transform</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28600" y="1307306"/>
                <a:ext cx="11963400" cy="4869657"/>
              </a:xfrm>
            </p:spPr>
            <p:txBody>
              <a:bodyPr>
                <a:normAutofit fontScale="92500" lnSpcReduction="10000"/>
              </a:bodyPr>
              <a:lstStyle/>
              <a:p>
                <a:pPr>
                  <a:lnSpc>
                    <a:spcPct val="100000"/>
                  </a:lnSpc>
                </a:pPr>
                <a:r>
                  <a:rPr lang="en-US" dirty="0"/>
                  <a:t>Time varying complex exponential terms in the Fourier Transform:</a:t>
                </a:r>
              </a:p>
              <a:p>
                <a:pPr marL="0" indent="0">
                  <a:lnSpc>
                    <a:spcPct val="100000"/>
                  </a:lnSpc>
                  <a:buNone/>
                </a:pPr>
                <a14:m>
                  <m:oMathPara xmlns:m="http://schemas.openxmlformats.org/officeDocument/2006/math">
                    <m:oMath>
                      <m:func>
                        <m:funcPr>
                          <m:ctrlPr>
                            <a:rPr lang="en-US">
                              <a:latin typeface="Cambria Math" panose="02040503050406030204" pitchFamily="18" charset="0"/>
                            </a:rPr>
                          </m:ctrlPr>
                        </m:funcPr>
                        <m:fName>
                          <m:r>
                            <m:rPr>
                              <m:sty m:val="p"/>
                            </m:rPr>
                            <a:rPr lang="en-US">
                              <a:latin typeface="Cambria Math" panose="02040503050406030204" pitchFamily="18" charset="0"/>
                            </a:rPr>
                            <m:t>exp</m:t>
                          </m:r>
                        </m:fName>
                        <m:e>
                          <m:d>
                            <m:dPr>
                              <m:begChr m:val="{"/>
                              <m:endChr m:val="}"/>
                              <m:ctrlPr>
                                <a:rPr lang="en-US" i="1">
                                  <a:latin typeface="Cambria Math" panose="02040503050406030204" pitchFamily="18" charset="0"/>
                                </a:rPr>
                              </m:ctrlPr>
                            </m:dPr>
                            <m:e>
                              <m:r>
                                <a:rPr lang="en-US" i="1">
                                  <a:latin typeface="Cambria Math" panose="02040503050406030204" pitchFamily="18" charset="0"/>
                                </a:rPr>
                                <m:t>𝑗</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𝑚</m:t>
                                  </m:r>
                                </m:sub>
                              </m:sSub>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𝑡</m:t>
                                      </m:r>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𝑐𝐷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i="1">
                                                  <a:latin typeface="Cambria Math" panose="02040503050406030204" pitchFamily="18" charset="0"/>
                                                </a:rPr>
                                                <m:t>𝑉</m:t>
                                              </m:r>
                                            </m:e>
                                          </m:d>
                                        </m:den>
                                      </m:f>
                                    </m:e>
                                  </m:d>
                                </m:e>
                                <m:sup>
                                  <m:r>
                                    <a:rPr lang="en-US" i="1">
                                      <a:latin typeface="Cambria Math" panose="02040503050406030204" pitchFamily="18" charset="0"/>
                                    </a:rPr>
                                    <m:t>2</m:t>
                                  </m:r>
                                </m:sup>
                              </m:sSup>
                            </m:e>
                          </m:d>
                        </m:e>
                      </m:func>
                      <m:func>
                        <m:funcPr>
                          <m:ctrlPr>
                            <a:rPr lang="en-US">
                              <a:latin typeface="Cambria Math" panose="02040503050406030204" pitchFamily="18" charset="0"/>
                            </a:rPr>
                          </m:ctrlPr>
                        </m:funcPr>
                        <m:fName>
                          <m:r>
                            <m:rPr>
                              <m:sty m:val="p"/>
                            </m:rPr>
                            <a:rPr lang="en-US">
                              <a:latin typeface="Cambria Math" panose="02040503050406030204" pitchFamily="18" charset="0"/>
                            </a:rPr>
                            <m:t>exp</m:t>
                          </m:r>
                        </m:fName>
                        <m:e>
                          <m:d>
                            <m:dPr>
                              <m:begChr m:val="{"/>
                              <m:endChr m:val="}"/>
                              <m:ctrlPr>
                                <a:rPr lang="en-US" i="1">
                                  <a:latin typeface="Cambria Math" panose="02040503050406030204" pitchFamily="18" charset="0"/>
                                </a:rPr>
                              </m:ctrlPr>
                            </m:dPr>
                            <m:e>
                              <m:r>
                                <a:rPr lang="en-US" i="1">
                                  <a:latin typeface="Cambria Math" panose="02040503050406030204" pitchFamily="18" charset="0"/>
                                </a:rPr>
                                <m:t>𝑗</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𝑚</m:t>
                                  </m:r>
                                </m:sub>
                              </m:sSub>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sSub>
                                                <m:sSubPr>
                                                  <m:ctrlPr>
                                                    <a:rPr lang="en-US" i="1">
                                                      <a:latin typeface="Cambria Math" panose="02040503050406030204" pitchFamily="18" charset="0"/>
                                                    </a:rPr>
                                                  </m:ctrlPr>
                                                </m:sSubPr>
                                                <m:e>
                                                  <m:r>
                                                    <a:rPr lang="en-US" i="1">
                                                      <a:latin typeface="Cambria Math" panose="02040503050406030204" pitchFamily="18" charset="0"/>
                                                    </a:rPr>
                                                    <m:t>𝜂</m:t>
                                                  </m:r>
                                                </m:e>
                                                <m:sub>
                                                  <m:r>
                                                    <a:rPr lang="en-US" i="1">
                                                      <a:latin typeface="Cambria Math" panose="02040503050406030204" pitchFamily="18" charset="0"/>
                                                    </a:rPr>
                                                    <m:t>𝑟</m:t>
                                                  </m:r>
                                                </m:sub>
                                              </m:sSub>
                                            </m:sub>
                                          </m:sSub>
                                          <m:r>
                                            <a:rPr lang="en-US" i="1">
                                              <a:latin typeface="Cambria Math" panose="02040503050406030204" pitchFamily="18" charset="0"/>
                                            </a:rPr>
                                            <m:t>,</m:t>
                                          </m:r>
                                          <m:r>
                                            <a:rPr lang="en-US" i="1">
                                              <a:latin typeface="Cambria Math" panose="02040503050406030204" pitchFamily="18" charset="0"/>
                                            </a:rPr>
                                            <m:t>𝑉</m:t>
                                          </m:r>
                                        </m:e>
                                      </m:d>
                                    </m:num>
                                    <m:den>
                                      <m:r>
                                        <a:rPr lang="en-US" i="1">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i="1">
                                              <a:latin typeface="Cambria Math" panose="02040503050406030204" pitchFamily="18" charset="0"/>
                                            </a:rPr>
                                            <m:t>𝑉</m:t>
                                          </m:r>
                                        </m:e>
                                      </m:d>
                                    </m:den>
                                  </m:f>
                                  <m:r>
                                    <a:rPr lang="en-US" i="1">
                                      <a:latin typeface="Cambria Math" panose="02040503050406030204" pitchFamily="18" charset="0"/>
                                    </a:rPr>
                                    <m:t>−1</m:t>
                                  </m:r>
                                </m:e>
                              </m:d>
                              <m:sSup>
                                <m:sSupPr>
                                  <m:ctrlPr>
                                    <a:rPr lang="en-US" i="1">
                                      <a:latin typeface="Cambria Math" panose="02040503050406030204" pitchFamily="18" charset="0"/>
                                    </a:rPr>
                                  </m:ctrlPr>
                                </m:sSupPr>
                                <m:e>
                                  <m:sSup>
                                    <m:sSupPr>
                                      <m:ctrlPr>
                                        <a:rPr lang="en-US" i="1">
                                          <a:latin typeface="Cambria Math" panose="02040503050406030204" pitchFamily="18" charset="0"/>
                                        </a:rPr>
                                      </m:ctrlPr>
                                    </m:sSupPr>
                                    <m:e>
                                      <m:r>
                                        <a:rPr lang="en-US" i="1">
                                          <a:latin typeface="Cambria Math" panose="02040503050406030204" pitchFamily="18" charset="0"/>
                                        </a:rPr>
                                        <m:t>𝑡</m:t>
                                      </m:r>
                                    </m:e>
                                    <m:sup>
                                      <m:r>
                                        <a:rPr lang="en-US" i="1">
                                          <a:latin typeface="Cambria Math" panose="02040503050406030204" pitchFamily="18" charset="0"/>
                                        </a:rPr>
                                        <m:t>′</m:t>
                                      </m:r>
                                    </m:sup>
                                  </m:sSup>
                                </m:e>
                                <m:sup>
                                  <m:r>
                                    <a:rPr lang="en-US" i="1">
                                      <a:latin typeface="Cambria Math" panose="02040503050406030204" pitchFamily="18" charset="0"/>
                                    </a:rPr>
                                    <m:t>2</m:t>
                                  </m:r>
                                </m:sup>
                              </m:sSup>
                            </m:e>
                          </m:d>
                        </m:e>
                      </m:func>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exp</m:t>
                          </m:r>
                        </m:fName>
                        <m:e>
                          <m:d>
                            <m:dPr>
                              <m:ctrlPr>
                                <a:rPr lang="en-US" b="0" i="1" smtClean="0">
                                  <a:latin typeface="Cambria Math" panose="02040503050406030204" pitchFamily="18" charset="0"/>
                                </a:rPr>
                              </m:ctrlPr>
                            </m:dPr>
                            <m:e>
                              <m:r>
                                <a:rPr lang="en-US" b="0" i="1" smtClean="0">
                                  <a:latin typeface="Cambria Math" panose="02040503050406030204" pitchFamily="18" charset="0"/>
                                </a:rPr>
                                <m:t>−</m:t>
                              </m:r>
                              <m:r>
                                <a:rPr lang="en-US" b="0" i="1" smtClean="0">
                                  <a:latin typeface="Cambria Math" panose="02040503050406030204" pitchFamily="18" charset="0"/>
                                </a:rPr>
                                <m:t>𝑗</m:t>
                              </m:r>
                              <m:r>
                                <a:rPr lang="en-US" b="0" i="1" smtClean="0">
                                  <a:latin typeface="Cambria Math" panose="02040503050406030204" pitchFamily="18" charset="0"/>
                                </a:rPr>
                                <m:t>2</m:t>
                              </m:r>
                              <m:r>
                                <a:rPr lang="en-US" b="0" i="1" smtClean="0">
                                  <a:latin typeface="Cambria Math" panose="02040503050406030204" pitchFamily="18" charset="0"/>
                                </a:rPr>
                                <m:t>𝜋</m:t>
                              </m:r>
                              <m:r>
                                <a:rPr lang="en-US" b="0" i="1" smtClean="0">
                                  <a:latin typeface="Cambria Math" panose="02040503050406030204" pitchFamily="18" charset="0"/>
                                </a:rPr>
                                <m:t>𝑓𝑡</m:t>
                              </m:r>
                            </m:e>
                          </m:d>
                        </m:e>
                      </m:func>
                    </m:oMath>
                  </m:oMathPara>
                </a14:m>
                <a:endParaRPr lang="en-US" dirty="0"/>
              </a:p>
              <a:p>
                <a:r>
                  <a:rPr lang="en-US" dirty="0"/>
                  <a:t>Using simplified notation to </a:t>
                </a:r>
                <a14:m>
                  <m:oMath xmlns:m="http://schemas.openxmlformats.org/officeDocument/2006/math">
                    <m:r>
                      <a:rPr lang="en-US" b="0" i="1" smtClean="0">
                        <a:latin typeface="Cambria Math" panose="02040503050406030204" pitchFamily="18" charset="0"/>
                      </a:rPr>
                      <m:t>𝐷</m:t>
                    </m:r>
                  </m:oMath>
                </a14:m>
                <a:r>
                  <a:rPr lang="en-US" dirty="0"/>
                  <a:t> with r=ref and “-”=instantaneous versions of </a:t>
                </a:r>
                <a14:m>
                  <m:oMath xmlns:m="http://schemas.openxmlformats.org/officeDocument/2006/math">
                    <m:r>
                      <a:rPr lang="en-US" b="0" i="1" smtClean="0">
                        <a:latin typeface="Cambria Math" panose="02040503050406030204" pitchFamily="18" charset="0"/>
                      </a:rPr>
                      <m:t>𝜂</m:t>
                    </m:r>
                  </m:oMath>
                </a14:m>
                <a:r>
                  <a:rPr lang="en-US" dirty="0"/>
                  <a:t> and </a:t>
                </a:r>
                <a14:m>
                  <m:oMath xmlns:m="http://schemas.openxmlformats.org/officeDocument/2006/math">
                    <m:r>
                      <a:rPr lang="en-US" b="0" i="1" smtClean="0">
                        <a:latin typeface="Cambria Math" panose="02040503050406030204" pitchFamily="18" charset="0"/>
                      </a:rPr>
                      <m:t>𝑉</m:t>
                    </m:r>
                  </m:oMath>
                </a14:m>
                <a:r>
                  <a:rPr lang="en-US" dirty="0"/>
                  <a:t>, the Fourier Transform phase function is:</a:t>
                </a:r>
              </a:p>
              <a:p>
                <a14:m>
                  <m:oMath xmlns:m="http://schemas.openxmlformats.org/officeDocument/2006/math">
                    <m:r>
                      <a:rPr lang="en-US" b="0" i="1" smtClean="0">
                        <a:latin typeface="Cambria Math" panose="02040503050406030204" pitchFamily="18" charset="0"/>
                      </a:rPr>
                      <m:t>𝜃</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r>
                      <a:rPr lang="en-US" b="0" i="1" smtClean="0">
                        <a:latin typeface="Cambria Math" panose="02040503050406030204" pitchFamily="18" charset="0"/>
                      </a:rPr>
                      <m:t>=</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𝑚</m:t>
                        </m:r>
                      </m:sub>
                    </m:sSub>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𝑡</m:t>
                            </m:r>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𝑐𝐷</m:t>
                                </m:r>
                                <m:d>
                                  <m:dPr>
                                    <m:ctrlPr>
                                      <a:rPr lang="en-US" b="0" i="1" smtClean="0">
                                        <a:latin typeface="Cambria Math" panose="02040503050406030204" pitchFamily="18" charset="0"/>
                                      </a:rPr>
                                    </m:ctrlPr>
                                  </m:dPr>
                                  <m:e>
                                    <m:r>
                                      <a:rPr lang="en-US" b="0" i="1" smtClean="0">
                                        <a:latin typeface="Cambria Math" panose="02040503050406030204" pitchFamily="18" charset="0"/>
                                      </a:rPr>
                                      <m:t>−,−</m:t>
                                    </m:r>
                                  </m:e>
                                </m:d>
                              </m:den>
                            </m:f>
                          </m:e>
                        </m:d>
                      </m:e>
                      <m:sup>
                        <m:r>
                          <a:rPr lang="en-US" i="1">
                            <a:latin typeface="Cambria Math" panose="02040503050406030204" pitchFamily="18" charset="0"/>
                          </a:rPr>
                          <m:t>2</m:t>
                        </m:r>
                      </m:sup>
                    </m:sSup>
                    <m:r>
                      <a:rPr lang="en-US" b="0" i="1" smtClean="0">
                        <a:latin typeface="Cambria Math" panose="02040503050406030204" pitchFamily="18" charset="0"/>
                      </a:rPr>
                      <m:t>+</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𝑚</m:t>
                        </m:r>
                      </m:sub>
                    </m:sSub>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𝐷</m:t>
                            </m:r>
                            <m:d>
                              <m:dPr>
                                <m:ctrlPr>
                                  <a:rPr lang="en-US" b="0" i="1" smtClean="0">
                                    <a:latin typeface="Cambria Math" panose="02040503050406030204" pitchFamily="18" charset="0"/>
                                  </a:rPr>
                                </m:ctrlPr>
                              </m:dPr>
                              <m:e>
                                <m:r>
                                  <a:rPr lang="en-US" b="0" i="1" smtClean="0">
                                    <a:latin typeface="Cambria Math" panose="02040503050406030204" pitchFamily="18" charset="0"/>
                                  </a:rPr>
                                  <m:t>𝑟</m:t>
                                </m:r>
                                <m:r>
                                  <a:rPr lang="en-US" b="0" i="1" smtClean="0">
                                    <a:latin typeface="Cambria Math" panose="02040503050406030204" pitchFamily="18" charset="0"/>
                                  </a:rPr>
                                  <m:t>,</m:t>
                                </m:r>
                                <m:r>
                                  <a:rPr lang="en-US" b="0" i="1" smtClean="0">
                                    <a:latin typeface="Cambria Math" panose="02040503050406030204" pitchFamily="18" charset="0"/>
                                  </a:rPr>
                                  <m:t>𝑟</m:t>
                                </m:r>
                              </m:e>
                            </m:d>
                          </m:num>
                          <m:den>
                            <m:r>
                              <a:rPr lang="en-US" i="1">
                                <a:latin typeface="Cambria Math" panose="02040503050406030204" pitchFamily="18" charset="0"/>
                              </a:rPr>
                              <m:t>𝐷</m:t>
                            </m:r>
                            <m:d>
                              <m:dPr>
                                <m:ctrlPr>
                                  <a:rPr lang="en-US" b="0" i="1" smtClean="0">
                                    <a:latin typeface="Cambria Math" panose="02040503050406030204" pitchFamily="18" charset="0"/>
                                  </a:rPr>
                                </m:ctrlPr>
                              </m:dPr>
                              <m:e>
                                <m:r>
                                  <a:rPr lang="en-US" b="0" i="1" smtClean="0">
                                    <a:latin typeface="Cambria Math" panose="02040503050406030204" pitchFamily="18" charset="0"/>
                                  </a:rPr>
                                  <m:t>−,</m:t>
                                </m:r>
                                <m:r>
                                  <a:rPr lang="en-US" b="0" i="1" smtClean="0">
                                    <a:latin typeface="Cambria Math" panose="02040503050406030204" pitchFamily="18" charset="0"/>
                                  </a:rPr>
                                  <m:t>𝑟</m:t>
                                </m:r>
                              </m:e>
                            </m:d>
                          </m:den>
                        </m:f>
                        <m:r>
                          <a:rPr lang="en-US" i="1">
                            <a:latin typeface="Cambria Math" panose="02040503050406030204" pitchFamily="18" charset="0"/>
                          </a:rPr>
                          <m:t>−1</m:t>
                        </m:r>
                      </m:e>
                    </m:d>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𝑡</m:t>
                            </m:r>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𝑟</m:t>
                                    </m:r>
                                  </m:sub>
                                </m:sSub>
                              </m:num>
                              <m:den>
                                <m:r>
                                  <a:rPr lang="en-US" i="1">
                                    <a:latin typeface="Cambria Math" panose="02040503050406030204" pitchFamily="18" charset="0"/>
                                  </a:rPr>
                                  <m:t>𝑐𝐷</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𝑟</m:t>
                                    </m:r>
                                  </m:e>
                                </m:d>
                              </m:den>
                            </m:f>
                          </m:e>
                        </m:d>
                      </m:e>
                      <m:sup>
                        <m:r>
                          <a:rPr lang="en-US" i="1">
                            <a:latin typeface="Cambria Math" panose="02040503050406030204" pitchFamily="18" charset="0"/>
                          </a:rPr>
                          <m:t>2</m:t>
                        </m:r>
                      </m:sup>
                    </m:sSup>
                    <m:r>
                      <a:rPr lang="en-US" b="0" i="1" smtClean="0">
                        <a:latin typeface="Cambria Math" panose="02040503050406030204" pitchFamily="18" charset="0"/>
                      </a:rPr>
                      <m:t>−2</m:t>
                    </m:r>
                    <m:r>
                      <a:rPr lang="en-US" b="0" i="1" smtClean="0">
                        <a:latin typeface="Cambria Math" panose="02040503050406030204" pitchFamily="18" charset="0"/>
                      </a:rPr>
                      <m:t>𝜋</m:t>
                    </m:r>
                    <m:r>
                      <a:rPr lang="en-US" b="0" i="1" smtClean="0">
                        <a:latin typeface="Cambria Math" panose="02040503050406030204" pitchFamily="18" charset="0"/>
                      </a:rPr>
                      <m:t>𝑓𝑡</m:t>
                    </m:r>
                  </m:oMath>
                </a14:m>
                <a:endParaRPr lang="en-US" dirty="0"/>
              </a:p>
              <a:p>
                <a:pPr marL="0" indent="0">
                  <a:buNone/>
                </a:pPr>
                <a:r>
                  <a:rPr lang="en-US" dirty="0"/>
                  <a:t>	where </a:t>
                </a:r>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𝑡</m:t>
                        </m:r>
                      </m:e>
                      <m:sup>
                        <m:r>
                          <a:rPr lang="en-US" i="1">
                            <a:latin typeface="Cambria Math" panose="02040503050406030204" pitchFamily="18" charset="0"/>
                          </a:rPr>
                          <m:t>′</m:t>
                        </m:r>
                      </m:sup>
                    </m:sSup>
                    <m:r>
                      <a:rPr lang="en-US" i="1">
                        <a:latin typeface="Cambria Math" panose="02040503050406030204" pitchFamily="18" charset="0"/>
                      </a:rPr>
                      <m:t>=</m:t>
                    </m:r>
                    <m:r>
                      <a:rPr lang="en-US" i="1">
                        <a:latin typeface="Cambria Math" panose="02040503050406030204" pitchFamily="18" charset="0"/>
                      </a:rPr>
                      <m:t>𝑡</m:t>
                    </m:r>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num>
                      <m:den>
                        <m:r>
                          <a:rPr lang="en-US" i="1">
                            <a:latin typeface="Cambria Math" panose="02040503050406030204" pitchFamily="18" charset="0"/>
                          </a:rPr>
                          <m:t>𝑐</m:t>
                        </m:r>
                      </m:den>
                    </m:f>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𝑟</m:t>
                            </m:r>
                          </m:sub>
                        </m:sSub>
                      </m:num>
                      <m:den>
                        <m:r>
                          <a:rPr lang="en-US" i="1">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i="1">
                                <a:latin typeface="Cambria Math" panose="02040503050406030204" pitchFamily="18" charset="0"/>
                              </a:rPr>
                              <m:t>𝑉</m:t>
                            </m:r>
                          </m:e>
                        </m:d>
                      </m:den>
                    </m:f>
                  </m:oMath>
                </a14:m>
                <a:endParaRPr lang="en-US" dirty="0"/>
              </a:p>
              <a:p>
                <a:r>
                  <a:rPr lang="en-US" dirty="0"/>
                  <a:t>Taking the derivative with respect to </a:t>
                </a:r>
                <a14:m>
                  <m:oMath xmlns:m="http://schemas.openxmlformats.org/officeDocument/2006/math">
                    <m:r>
                      <a:rPr lang="en-US" b="0" i="1" smtClean="0">
                        <a:latin typeface="Cambria Math" panose="02040503050406030204" pitchFamily="18" charset="0"/>
                      </a:rPr>
                      <m:t>𝑡</m:t>
                    </m:r>
                  </m:oMath>
                </a14:m>
                <a:r>
                  <a:rPr lang="en-US" dirty="0"/>
                  <a:t>:</a:t>
                </a:r>
              </a:p>
              <a:p>
                <a14:m>
                  <m:oMath xmlns:m="http://schemas.openxmlformats.org/officeDocument/2006/math">
                    <m:sSup>
                      <m:sSupPr>
                        <m:ctrlPr>
                          <a:rPr lang="en-US" i="1">
                            <a:solidFill>
                              <a:srgbClr val="FF0000"/>
                            </a:solidFill>
                            <a:latin typeface="Cambria Math" panose="02040503050406030204" pitchFamily="18" charset="0"/>
                          </a:rPr>
                        </m:ctrlPr>
                      </m:sSupPr>
                      <m:e>
                        <m:r>
                          <a:rPr lang="en-US" i="1">
                            <a:solidFill>
                              <a:srgbClr val="FF0000"/>
                            </a:solidFill>
                            <a:latin typeface="Cambria Math" panose="02040503050406030204" pitchFamily="18" charset="0"/>
                          </a:rPr>
                          <m:t>𝜃</m:t>
                        </m:r>
                      </m:e>
                      <m:sup>
                        <m:r>
                          <a:rPr lang="en-US" b="0" i="1" smtClean="0">
                            <a:solidFill>
                              <a:srgbClr val="FF0000"/>
                            </a:solidFill>
                            <a:latin typeface="Cambria Math" panose="02040503050406030204" pitchFamily="18" charset="0"/>
                          </a:rPr>
                          <m:t>′</m:t>
                        </m:r>
                      </m:sup>
                    </m:sSup>
                    <m:d>
                      <m:dPr>
                        <m:ctrlPr>
                          <a:rPr lang="en-US" b="0" i="1" smtClean="0">
                            <a:solidFill>
                              <a:srgbClr val="FF0000"/>
                            </a:solidFill>
                            <a:latin typeface="Cambria Math" panose="02040503050406030204" pitchFamily="18" charset="0"/>
                          </a:rPr>
                        </m:ctrlPr>
                      </m:dPr>
                      <m:e>
                        <m:r>
                          <a:rPr lang="en-US" b="0" i="1" smtClean="0">
                            <a:solidFill>
                              <a:srgbClr val="FF0000"/>
                            </a:solidFill>
                            <a:latin typeface="Cambria Math" panose="02040503050406030204" pitchFamily="18" charset="0"/>
                          </a:rPr>
                          <m:t>𝑡</m:t>
                        </m:r>
                      </m:e>
                    </m:d>
                    <m:r>
                      <a:rPr lang="en-US" i="1">
                        <a:solidFill>
                          <a:srgbClr val="FF0000"/>
                        </a:solidFill>
                        <a:latin typeface="Cambria Math" panose="02040503050406030204" pitchFamily="18" charset="0"/>
                      </a:rPr>
                      <m:t>=</m:t>
                    </m:r>
                    <m:r>
                      <a:rPr lang="en-US" b="0" i="1" smtClean="0">
                        <a:solidFill>
                          <a:srgbClr val="FF0000"/>
                        </a:solidFill>
                        <a:latin typeface="Cambria Math" panose="02040503050406030204" pitchFamily="18" charset="0"/>
                      </a:rPr>
                      <m:t>2</m:t>
                    </m:r>
                    <m:r>
                      <a:rPr lang="en-US" i="1">
                        <a:solidFill>
                          <a:srgbClr val="FF0000"/>
                        </a:solidFill>
                        <a:latin typeface="Cambria Math" panose="02040503050406030204" pitchFamily="18" charset="0"/>
                      </a:rPr>
                      <m:t>𝜋</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𝐾</m:t>
                        </m:r>
                      </m:e>
                      <m:sub>
                        <m:r>
                          <a:rPr lang="en-US" i="1">
                            <a:solidFill>
                              <a:srgbClr val="FF0000"/>
                            </a:solidFill>
                            <a:latin typeface="Cambria Math" panose="02040503050406030204" pitchFamily="18" charset="0"/>
                          </a:rPr>
                          <m:t>𝑚</m:t>
                        </m:r>
                      </m:sub>
                    </m:sSub>
                    <m:d>
                      <m:dPr>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𝑡</m:t>
                        </m:r>
                        <m:r>
                          <a:rPr lang="en-US" i="1">
                            <a:solidFill>
                              <a:srgbClr val="FF0000"/>
                            </a:solidFill>
                            <a:latin typeface="Cambria Math" panose="02040503050406030204" pitchFamily="18" charset="0"/>
                          </a:rPr>
                          <m:t>−</m:t>
                        </m:r>
                        <m:f>
                          <m:fPr>
                            <m:ctrlPr>
                              <a:rPr lang="en-US" i="1">
                                <a:solidFill>
                                  <a:srgbClr val="FF0000"/>
                                </a:solidFill>
                                <a:latin typeface="Cambria Math" panose="02040503050406030204" pitchFamily="18" charset="0"/>
                              </a:rPr>
                            </m:ctrlPr>
                          </m:fPr>
                          <m:num>
                            <m:r>
                              <a:rPr lang="en-US" i="1">
                                <a:solidFill>
                                  <a:srgbClr val="FF0000"/>
                                </a:solidFill>
                                <a:latin typeface="Cambria Math" panose="02040503050406030204" pitchFamily="18" charset="0"/>
                              </a:rPr>
                              <m:t>2</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𝑅</m:t>
                                </m:r>
                              </m:e>
                              <m:sub>
                                <m:r>
                                  <a:rPr lang="en-US" i="1">
                                    <a:solidFill>
                                      <a:srgbClr val="FF0000"/>
                                    </a:solidFill>
                                    <a:latin typeface="Cambria Math" panose="02040503050406030204" pitchFamily="18" charset="0"/>
                                  </a:rPr>
                                  <m:t>0</m:t>
                                </m:r>
                              </m:sub>
                            </m:sSub>
                          </m:num>
                          <m:den>
                            <m:r>
                              <a:rPr lang="en-US" i="1">
                                <a:solidFill>
                                  <a:srgbClr val="FF0000"/>
                                </a:solidFill>
                                <a:latin typeface="Cambria Math" panose="02040503050406030204" pitchFamily="18" charset="0"/>
                              </a:rPr>
                              <m:t>𝑐𝐷</m:t>
                            </m:r>
                            <m:d>
                              <m:dPr>
                                <m:ctrlPr>
                                  <a:rPr lang="en-US" b="0" i="1" smtClean="0">
                                    <a:solidFill>
                                      <a:srgbClr val="FF0000"/>
                                    </a:solidFill>
                                    <a:latin typeface="Cambria Math" panose="02040503050406030204" pitchFamily="18" charset="0"/>
                                  </a:rPr>
                                </m:ctrlPr>
                              </m:dPr>
                              <m:e>
                                <m:r>
                                  <a:rPr lang="en-US" b="0" i="1" smtClean="0">
                                    <a:solidFill>
                                      <a:srgbClr val="FF0000"/>
                                    </a:solidFill>
                                    <a:latin typeface="Cambria Math" panose="02040503050406030204" pitchFamily="18" charset="0"/>
                                  </a:rPr>
                                  <m:t>−,−</m:t>
                                </m:r>
                              </m:e>
                            </m:d>
                          </m:den>
                        </m:f>
                      </m:e>
                    </m:d>
                    <m:r>
                      <a:rPr lang="en-US" i="1">
                        <a:solidFill>
                          <a:srgbClr val="FF0000"/>
                        </a:solidFill>
                        <a:latin typeface="Cambria Math" panose="02040503050406030204" pitchFamily="18" charset="0"/>
                      </a:rPr>
                      <m:t>+</m:t>
                    </m:r>
                    <m:r>
                      <a:rPr lang="en-US" b="0" i="1" smtClean="0">
                        <a:solidFill>
                          <a:srgbClr val="FF0000"/>
                        </a:solidFill>
                        <a:latin typeface="Cambria Math" panose="02040503050406030204" pitchFamily="18" charset="0"/>
                      </a:rPr>
                      <m:t>2</m:t>
                    </m:r>
                    <m:r>
                      <a:rPr lang="en-US" i="1">
                        <a:solidFill>
                          <a:srgbClr val="FF0000"/>
                        </a:solidFill>
                        <a:latin typeface="Cambria Math" panose="02040503050406030204" pitchFamily="18" charset="0"/>
                      </a:rPr>
                      <m:t>𝜋</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𝐾</m:t>
                        </m:r>
                      </m:e>
                      <m:sub>
                        <m:r>
                          <a:rPr lang="en-US" i="1">
                            <a:solidFill>
                              <a:srgbClr val="FF0000"/>
                            </a:solidFill>
                            <a:latin typeface="Cambria Math" panose="02040503050406030204" pitchFamily="18" charset="0"/>
                          </a:rPr>
                          <m:t>𝑚</m:t>
                        </m:r>
                      </m:sub>
                    </m:sSub>
                    <m:d>
                      <m:dPr>
                        <m:begChr m:val="["/>
                        <m:endChr m:val="]"/>
                        <m:ctrlPr>
                          <a:rPr lang="en-US" i="1">
                            <a:solidFill>
                              <a:srgbClr val="FF0000"/>
                            </a:solidFill>
                            <a:latin typeface="Cambria Math" panose="02040503050406030204" pitchFamily="18" charset="0"/>
                          </a:rPr>
                        </m:ctrlPr>
                      </m:dPr>
                      <m:e>
                        <m:f>
                          <m:fPr>
                            <m:ctrlPr>
                              <a:rPr lang="en-US" i="1">
                                <a:solidFill>
                                  <a:srgbClr val="FF0000"/>
                                </a:solidFill>
                                <a:latin typeface="Cambria Math" panose="02040503050406030204" pitchFamily="18" charset="0"/>
                              </a:rPr>
                            </m:ctrlPr>
                          </m:fPr>
                          <m:num>
                            <m:r>
                              <a:rPr lang="en-US" i="1">
                                <a:solidFill>
                                  <a:srgbClr val="FF0000"/>
                                </a:solidFill>
                                <a:latin typeface="Cambria Math" panose="02040503050406030204" pitchFamily="18" charset="0"/>
                              </a:rPr>
                              <m:t>𝐷</m:t>
                            </m:r>
                            <m:d>
                              <m:dPr>
                                <m:ctrlPr>
                                  <a:rPr lang="en-US" b="0" i="1" smtClean="0">
                                    <a:solidFill>
                                      <a:srgbClr val="FF0000"/>
                                    </a:solidFill>
                                    <a:latin typeface="Cambria Math" panose="02040503050406030204" pitchFamily="18" charset="0"/>
                                  </a:rPr>
                                </m:ctrlPr>
                              </m:dPr>
                              <m:e>
                                <m:r>
                                  <a:rPr lang="en-US" b="0" i="1" smtClean="0">
                                    <a:solidFill>
                                      <a:srgbClr val="FF0000"/>
                                    </a:solidFill>
                                    <a:latin typeface="Cambria Math" panose="02040503050406030204" pitchFamily="18" charset="0"/>
                                  </a:rPr>
                                  <m:t>𝑟</m:t>
                                </m:r>
                                <m:r>
                                  <a:rPr lang="en-US" b="0" i="1" smtClean="0">
                                    <a:solidFill>
                                      <a:srgbClr val="FF0000"/>
                                    </a:solidFill>
                                    <a:latin typeface="Cambria Math" panose="02040503050406030204" pitchFamily="18" charset="0"/>
                                  </a:rPr>
                                  <m:t>,</m:t>
                                </m:r>
                                <m:r>
                                  <a:rPr lang="en-US" b="0" i="1" smtClean="0">
                                    <a:solidFill>
                                      <a:srgbClr val="FF0000"/>
                                    </a:solidFill>
                                    <a:latin typeface="Cambria Math" panose="02040503050406030204" pitchFamily="18" charset="0"/>
                                  </a:rPr>
                                  <m:t>𝑟</m:t>
                                </m:r>
                              </m:e>
                            </m:d>
                          </m:num>
                          <m:den>
                            <m:r>
                              <a:rPr lang="en-US" i="1">
                                <a:solidFill>
                                  <a:srgbClr val="FF0000"/>
                                </a:solidFill>
                                <a:latin typeface="Cambria Math" panose="02040503050406030204" pitchFamily="18" charset="0"/>
                              </a:rPr>
                              <m:t>𝐷</m:t>
                            </m:r>
                            <m:d>
                              <m:dPr>
                                <m:ctrlPr>
                                  <a:rPr lang="en-US" b="0" i="1" smtClean="0">
                                    <a:solidFill>
                                      <a:srgbClr val="FF0000"/>
                                    </a:solidFill>
                                    <a:latin typeface="Cambria Math" panose="02040503050406030204" pitchFamily="18" charset="0"/>
                                  </a:rPr>
                                </m:ctrlPr>
                              </m:dPr>
                              <m:e>
                                <m:r>
                                  <a:rPr lang="en-US" b="0" i="1" smtClean="0">
                                    <a:solidFill>
                                      <a:srgbClr val="FF0000"/>
                                    </a:solidFill>
                                    <a:latin typeface="Cambria Math" panose="02040503050406030204" pitchFamily="18" charset="0"/>
                                  </a:rPr>
                                  <m:t>−,</m:t>
                                </m:r>
                                <m:r>
                                  <a:rPr lang="en-US" b="0" i="1" smtClean="0">
                                    <a:solidFill>
                                      <a:srgbClr val="FF0000"/>
                                    </a:solidFill>
                                    <a:latin typeface="Cambria Math" panose="02040503050406030204" pitchFamily="18" charset="0"/>
                                  </a:rPr>
                                  <m:t>𝑟</m:t>
                                </m:r>
                              </m:e>
                            </m:d>
                          </m:den>
                        </m:f>
                        <m:r>
                          <a:rPr lang="en-US" i="1">
                            <a:solidFill>
                              <a:srgbClr val="FF0000"/>
                            </a:solidFill>
                            <a:latin typeface="Cambria Math" panose="02040503050406030204" pitchFamily="18" charset="0"/>
                          </a:rPr>
                          <m:t>−1</m:t>
                        </m:r>
                      </m:e>
                    </m:d>
                    <m:d>
                      <m:dPr>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𝑡</m:t>
                        </m:r>
                        <m:r>
                          <a:rPr lang="en-US" i="1">
                            <a:solidFill>
                              <a:srgbClr val="FF0000"/>
                            </a:solidFill>
                            <a:latin typeface="Cambria Math" panose="02040503050406030204" pitchFamily="18" charset="0"/>
                          </a:rPr>
                          <m:t>−</m:t>
                        </m:r>
                        <m:f>
                          <m:fPr>
                            <m:ctrlPr>
                              <a:rPr lang="en-US" i="1">
                                <a:solidFill>
                                  <a:srgbClr val="FF0000"/>
                                </a:solidFill>
                                <a:latin typeface="Cambria Math" panose="02040503050406030204" pitchFamily="18" charset="0"/>
                              </a:rPr>
                            </m:ctrlPr>
                          </m:fPr>
                          <m:num>
                            <m:r>
                              <a:rPr lang="en-US" i="1">
                                <a:solidFill>
                                  <a:srgbClr val="FF0000"/>
                                </a:solidFill>
                                <a:latin typeface="Cambria Math" panose="02040503050406030204" pitchFamily="18" charset="0"/>
                              </a:rPr>
                              <m:t>2</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𝑅</m:t>
                                </m:r>
                              </m:e>
                              <m:sub>
                                <m:r>
                                  <a:rPr lang="en-US" b="0" i="1" smtClean="0">
                                    <a:solidFill>
                                      <a:srgbClr val="FF0000"/>
                                    </a:solidFill>
                                    <a:latin typeface="Cambria Math" panose="02040503050406030204" pitchFamily="18" charset="0"/>
                                  </a:rPr>
                                  <m:t>𝑟</m:t>
                                </m:r>
                              </m:sub>
                            </m:sSub>
                          </m:num>
                          <m:den>
                            <m:r>
                              <a:rPr lang="en-US" i="1">
                                <a:solidFill>
                                  <a:srgbClr val="FF0000"/>
                                </a:solidFill>
                                <a:latin typeface="Cambria Math" panose="02040503050406030204" pitchFamily="18" charset="0"/>
                              </a:rPr>
                              <m:t>𝑐𝐷</m:t>
                            </m:r>
                            <m:d>
                              <m:dPr>
                                <m:ctrlPr>
                                  <a:rPr lang="en-US" i="1" smtClean="0">
                                    <a:solidFill>
                                      <a:srgbClr val="FF0000"/>
                                    </a:solidFill>
                                    <a:latin typeface="Cambria Math" panose="02040503050406030204" pitchFamily="18" charset="0"/>
                                  </a:rPr>
                                </m:ctrlPr>
                              </m:dPr>
                              <m:e>
                                <m:r>
                                  <a:rPr lang="en-US" i="1" smtClean="0">
                                    <a:solidFill>
                                      <a:srgbClr val="FF0000"/>
                                    </a:solidFill>
                                    <a:latin typeface="Cambria Math" panose="02040503050406030204" pitchFamily="18" charset="0"/>
                                  </a:rPr>
                                  <m:t>−</m:t>
                                </m:r>
                                <m:r>
                                  <a:rPr lang="en-US" b="0" i="1" smtClean="0">
                                    <a:solidFill>
                                      <a:srgbClr val="FF0000"/>
                                    </a:solidFill>
                                    <a:latin typeface="Cambria Math" panose="02040503050406030204" pitchFamily="18" charset="0"/>
                                  </a:rPr>
                                  <m:t>,</m:t>
                                </m:r>
                                <m:r>
                                  <a:rPr lang="en-US" b="0" i="1" smtClean="0">
                                    <a:solidFill>
                                      <a:srgbClr val="FF0000"/>
                                    </a:solidFill>
                                    <a:latin typeface="Cambria Math" panose="02040503050406030204" pitchFamily="18" charset="0"/>
                                  </a:rPr>
                                  <m:t>𝑟</m:t>
                                </m:r>
                              </m:e>
                            </m:d>
                          </m:den>
                        </m:f>
                      </m:e>
                    </m:d>
                    <m:r>
                      <a:rPr lang="en-US" b="0" i="1" smtClean="0">
                        <a:solidFill>
                          <a:srgbClr val="FF0000"/>
                        </a:solidFill>
                        <a:latin typeface="Cambria Math" panose="02040503050406030204" pitchFamily="18" charset="0"/>
                      </a:rPr>
                      <m:t>−2</m:t>
                    </m:r>
                    <m:r>
                      <a:rPr lang="en-US" b="0" i="1" smtClean="0">
                        <a:solidFill>
                          <a:srgbClr val="FF0000"/>
                        </a:solidFill>
                        <a:latin typeface="Cambria Math" panose="02040503050406030204" pitchFamily="18" charset="0"/>
                      </a:rPr>
                      <m:t>𝜋</m:t>
                    </m:r>
                    <m:r>
                      <a:rPr lang="en-US" b="0" i="1" smtClean="0">
                        <a:solidFill>
                          <a:srgbClr val="FF0000"/>
                        </a:solidFill>
                        <a:latin typeface="Cambria Math" panose="02040503050406030204" pitchFamily="18" charset="0"/>
                      </a:rPr>
                      <m:t>𝑓</m:t>
                    </m:r>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28600" y="1307306"/>
                <a:ext cx="11963400" cy="4869657"/>
              </a:xfrm>
              <a:blipFill>
                <a:blip r:embed="rId2"/>
                <a:stretch>
                  <a:fillRect l="-815" t="-1877" r="-51"/>
                </a:stretch>
              </a:blipFill>
            </p:spPr>
            <p:txBody>
              <a:bodyPr/>
              <a:lstStyle/>
              <a:p>
                <a:r>
                  <a:rPr lang="en-US">
                    <a:noFill/>
                  </a:rPr>
                  <a:t> </a:t>
                </a:r>
              </a:p>
            </p:txBody>
          </p:sp>
        </mc:Fallback>
      </mc:AlternateContent>
    </p:spTree>
    <p:extLst>
      <p:ext uri="{BB962C8B-B14F-4D97-AF65-F5344CB8AC3E}">
        <p14:creationId xmlns:p14="http://schemas.microsoft.com/office/powerpoint/2010/main" val="7532182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POSP of Range Fourier Transform</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825625"/>
                <a:ext cx="11353800" cy="4351338"/>
              </a:xfrm>
            </p:spPr>
            <p:txBody>
              <a:bodyPr>
                <a:normAutofit fontScale="92500"/>
              </a:bodyPr>
              <a:lstStyle/>
              <a:p>
                <a:pPr>
                  <a:lnSpc>
                    <a:spcPct val="100000"/>
                  </a:lnSpc>
                </a:pPr>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𝜃</m:t>
                        </m:r>
                      </m:e>
                      <m:sup>
                        <m:r>
                          <a:rPr lang="en-US" i="1">
                            <a:latin typeface="Cambria Math" panose="02040503050406030204" pitchFamily="18" charset="0"/>
                          </a:rPr>
                          <m:t>′</m:t>
                        </m:r>
                      </m:sup>
                    </m:sSup>
                    <m:d>
                      <m:dPr>
                        <m:ctrlPr>
                          <a:rPr lang="en-US" i="1">
                            <a:latin typeface="Cambria Math" panose="02040503050406030204" pitchFamily="18" charset="0"/>
                          </a:rPr>
                        </m:ctrlPr>
                      </m:dPr>
                      <m:e>
                        <m:r>
                          <a:rPr lang="en-US" i="1">
                            <a:latin typeface="Cambria Math" panose="02040503050406030204" pitchFamily="18" charset="0"/>
                          </a:rPr>
                          <m:t>𝑡</m:t>
                        </m:r>
                      </m:e>
                    </m:d>
                    <m:r>
                      <a:rPr lang="en-US" i="1">
                        <a:latin typeface="Cambria Math" panose="02040503050406030204" pitchFamily="18" charset="0"/>
                      </a:rPr>
                      <m:t>=2</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𝑚</m:t>
                        </m:r>
                      </m:sub>
                    </m:sSub>
                    <m:d>
                      <m:dPr>
                        <m:ctrlPr>
                          <a:rPr lang="en-US" i="1">
                            <a:latin typeface="Cambria Math" panose="02040503050406030204" pitchFamily="18" charset="0"/>
                          </a:rPr>
                        </m:ctrlPr>
                      </m:dPr>
                      <m:e>
                        <m:r>
                          <a:rPr lang="en-US" i="1">
                            <a:latin typeface="Cambria Math" panose="02040503050406030204" pitchFamily="18" charset="0"/>
                          </a:rPr>
                          <m:t>𝑡</m:t>
                        </m:r>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𝑐𝐷</m:t>
                            </m:r>
                            <m:d>
                              <m:dPr>
                                <m:ctrlPr>
                                  <a:rPr lang="en-US" i="1">
                                    <a:latin typeface="Cambria Math" panose="02040503050406030204" pitchFamily="18" charset="0"/>
                                  </a:rPr>
                                </m:ctrlPr>
                              </m:dPr>
                              <m:e>
                                <m:r>
                                  <a:rPr lang="en-US" i="1">
                                    <a:latin typeface="Cambria Math" panose="02040503050406030204" pitchFamily="18" charset="0"/>
                                  </a:rPr>
                                  <m:t>−,−</m:t>
                                </m:r>
                              </m:e>
                            </m:d>
                          </m:den>
                        </m:f>
                      </m:e>
                    </m:d>
                    <m:r>
                      <a:rPr lang="en-US" i="1">
                        <a:latin typeface="Cambria Math" panose="02040503050406030204" pitchFamily="18" charset="0"/>
                      </a:rPr>
                      <m:t>+2</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𝑚</m:t>
                        </m:r>
                      </m:sub>
                    </m:sSub>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𝑟</m:t>
                                </m:r>
                              </m:e>
                            </m:d>
                          </m:num>
                          <m:den>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𝑟</m:t>
                                </m:r>
                              </m:e>
                            </m:d>
                          </m:den>
                        </m:f>
                        <m:r>
                          <a:rPr lang="en-US" i="1">
                            <a:latin typeface="Cambria Math" panose="02040503050406030204" pitchFamily="18" charset="0"/>
                          </a:rPr>
                          <m:t>−1</m:t>
                        </m:r>
                      </m:e>
                    </m:d>
                    <m:d>
                      <m:dPr>
                        <m:ctrlPr>
                          <a:rPr lang="en-US" i="1">
                            <a:latin typeface="Cambria Math" panose="02040503050406030204" pitchFamily="18" charset="0"/>
                          </a:rPr>
                        </m:ctrlPr>
                      </m:dPr>
                      <m:e>
                        <m:r>
                          <a:rPr lang="en-US" i="1">
                            <a:latin typeface="Cambria Math" panose="02040503050406030204" pitchFamily="18" charset="0"/>
                          </a:rPr>
                          <m:t>𝑡</m:t>
                        </m:r>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𝑟</m:t>
                                </m:r>
                              </m:sub>
                            </m:sSub>
                          </m:num>
                          <m:den>
                            <m:r>
                              <a:rPr lang="en-US" i="1">
                                <a:latin typeface="Cambria Math" panose="02040503050406030204" pitchFamily="18" charset="0"/>
                              </a:rPr>
                              <m:t>𝑐𝐷</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𝑟</m:t>
                                </m:r>
                              </m:e>
                            </m:d>
                          </m:den>
                        </m:f>
                      </m:e>
                    </m:d>
                    <m:r>
                      <a:rPr lang="en-US" i="1">
                        <a:latin typeface="Cambria Math" panose="02040503050406030204" pitchFamily="18" charset="0"/>
                      </a:rPr>
                      <m:t>−2</m:t>
                    </m:r>
                    <m:r>
                      <a:rPr lang="en-US" i="1">
                        <a:latin typeface="Cambria Math" panose="02040503050406030204" pitchFamily="18" charset="0"/>
                      </a:rPr>
                      <m:t>𝜋</m:t>
                    </m:r>
                    <m:r>
                      <a:rPr lang="en-US" i="1">
                        <a:latin typeface="Cambria Math" panose="02040503050406030204" pitchFamily="18" charset="0"/>
                      </a:rPr>
                      <m:t>𝑓</m:t>
                    </m:r>
                  </m:oMath>
                </a14:m>
                <a:endParaRPr lang="en-US" dirty="0"/>
              </a:p>
              <a:p>
                <a:pPr>
                  <a:lnSpc>
                    <a:spcPct val="100000"/>
                  </a:lnSpc>
                </a:pPr>
                <a:r>
                  <a:rPr lang="en-US" dirty="0"/>
                  <a:t>Finding the stationary point, </a:t>
                </a:r>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𝜃</m:t>
                        </m:r>
                      </m:e>
                      <m:sup>
                        <m:r>
                          <a:rPr lang="en-US" i="1">
                            <a:latin typeface="Cambria Math" panose="02040503050406030204" pitchFamily="18" charset="0"/>
                          </a:rPr>
                          <m:t>′</m:t>
                        </m:r>
                      </m:sup>
                    </m:sSup>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b="0" i="1" smtClean="0">
                                <a:latin typeface="Cambria Math" panose="02040503050406030204" pitchFamily="18" charset="0"/>
                              </a:rPr>
                              <m:t>𝑠</m:t>
                            </m:r>
                          </m:sub>
                        </m:sSub>
                      </m:e>
                    </m:d>
                    <m:r>
                      <a:rPr lang="en-US" i="1">
                        <a:latin typeface="Cambria Math" panose="02040503050406030204" pitchFamily="18" charset="0"/>
                      </a:rPr>
                      <m:t>=</m:t>
                    </m:r>
                    <m:r>
                      <a:rPr lang="en-US" b="0" i="1" smtClean="0">
                        <a:latin typeface="Cambria Math" panose="02040503050406030204" pitchFamily="18" charset="0"/>
                      </a:rPr>
                      <m:t>0</m:t>
                    </m:r>
                  </m:oMath>
                </a14:m>
                <a:r>
                  <a:rPr lang="en-US" dirty="0"/>
                  <a:t>, and solving for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b="0" i="1" smtClean="0">
                            <a:latin typeface="Cambria Math" panose="02040503050406030204" pitchFamily="18" charset="0"/>
                          </a:rPr>
                          <m:t>𝑠</m:t>
                        </m:r>
                      </m:sub>
                    </m:sSub>
                  </m:oMath>
                </a14:m>
                <a:r>
                  <a:rPr lang="en-US" dirty="0"/>
                  <a:t>:</a:t>
                </a:r>
              </a:p>
              <a:p>
                <a:pPr>
                  <a:lnSpc>
                    <a:spcPct val="100000"/>
                  </a:lnSpc>
                </a:pPr>
                <a14:m>
                  <m:oMath xmlns:m="http://schemas.openxmlformats.org/officeDocument/2006/math">
                    <m:r>
                      <a:rPr lang="en-US" b="0" i="1" smtClean="0">
                        <a:latin typeface="Cambria Math" panose="02040503050406030204" pitchFamily="18" charset="0"/>
                      </a:rPr>
                      <m:t>0</m:t>
                    </m:r>
                    <m:r>
                      <a:rPr lang="en-US" i="1">
                        <a:latin typeface="Cambria Math" panose="02040503050406030204" pitchFamily="18" charset="0"/>
                      </a:rPr>
                      <m:t>=2</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𝑚</m:t>
                        </m:r>
                      </m:sub>
                    </m:sSub>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b="0" i="1" smtClean="0">
                                <a:latin typeface="Cambria Math" panose="02040503050406030204" pitchFamily="18" charset="0"/>
                              </a:rPr>
                              <m:t>𝑠</m:t>
                            </m:r>
                          </m:sub>
                        </m:sSub>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𝑐𝐷</m:t>
                            </m:r>
                            <m:d>
                              <m:dPr>
                                <m:ctrlPr>
                                  <a:rPr lang="en-US" i="1">
                                    <a:latin typeface="Cambria Math" panose="02040503050406030204" pitchFamily="18" charset="0"/>
                                  </a:rPr>
                                </m:ctrlPr>
                              </m:dPr>
                              <m:e>
                                <m:r>
                                  <a:rPr lang="en-US" i="1">
                                    <a:latin typeface="Cambria Math" panose="02040503050406030204" pitchFamily="18" charset="0"/>
                                  </a:rPr>
                                  <m:t>−,−</m:t>
                                </m:r>
                              </m:e>
                            </m:d>
                          </m:den>
                        </m:f>
                      </m:e>
                    </m:d>
                    <m:r>
                      <a:rPr lang="en-US" i="1">
                        <a:latin typeface="Cambria Math" panose="02040503050406030204" pitchFamily="18" charset="0"/>
                      </a:rPr>
                      <m:t>+2</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𝑚</m:t>
                        </m:r>
                      </m:sub>
                    </m:sSub>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𝑟</m:t>
                                </m:r>
                              </m:e>
                            </m:d>
                          </m:num>
                          <m:den>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𝑟</m:t>
                                </m:r>
                              </m:e>
                            </m:d>
                          </m:den>
                        </m:f>
                        <m:r>
                          <a:rPr lang="en-US" i="1">
                            <a:latin typeface="Cambria Math" panose="02040503050406030204" pitchFamily="18" charset="0"/>
                          </a:rPr>
                          <m:t>−1</m:t>
                        </m:r>
                      </m:e>
                    </m:d>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b="0" i="1" smtClean="0">
                                <a:latin typeface="Cambria Math" panose="02040503050406030204" pitchFamily="18" charset="0"/>
                              </a:rPr>
                              <m:t>𝑠</m:t>
                            </m:r>
                          </m:sub>
                        </m:sSub>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𝑟</m:t>
                                </m:r>
                              </m:sub>
                            </m:sSub>
                          </m:num>
                          <m:den>
                            <m:r>
                              <a:rPr lang="en-US" i="1">
                                <a:latin typeface="Cambria Math" panose="02040503050406030204" pitchFamily="18" charset="0"/>
                              </a:rPr>
                              <m:t>𝑐𝐷</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𝑟</m:t>
                                </m:r>
                              </m:e>
                            </m:d>
                          </m:den>
                        </m:f>
                      </m:e>
                    </m:d>
                    <m:r>
                      <a:rPr lang="en-US" i="1">
                        <a:latin typeface="Cambria Math" panose="02040503050406030204" pitchFamily="18" charset="0"/>
                      </a:rPr>
                      <m:t>−2</m:t>
                    </m:r>
                    <m:r>
                      <a:rPr lang="en-US" i="1">
                        <a:latin typeface="Cambria Math" panose="02040503050406030204" pitchFamily="18" charset="0"/>
                      </a:rPr>
                      <m:t>𝜋</m:t>
                    </m:r>
                    <m:r>
                      <a:rPr lang="en-US" i="1">
                        <a:latin typeface="Cambria Math" panose="02040503050406030204" pitchFamily="18" charset="0"/>
                      </a:rPr>
                      <m:t>𝑓</m:t>
                    </m:r>
                  </m:oMath>
                </a14:m>
                <a:endParaRPr lang="en-US" dirty="0"/>
              </a:p>
              <a:p>
                <a:pPr>
                  <a:lnSpc>
                    <a:spcPct val="100000"/>
                  </a:lnSpc>
                </a:pPr>
                <a14:m>
                  <m:oMath xmlns:m="http://schemas.openxmlformats.org/officeDocument/2006/math">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𝑚</m:t>
                        </m:r>
                      </m:sub>
                    </m:sSub>
                    <m:f>
                      <m:fPr>
                        <m:ctrlPr>
                          <a:rPr lang="en-US" i="1">
                            <a:latin typeface="Cambria Math" panose="02040503050406030204" pitchFamily="18" charset="0"/>
                          </a:rPr>
                        </m:ctrlPr>
                      </m:fPr>
                      <m:num>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𝑟</m:t>
                            </m:r>
                          </m:e>
                        </m:d>
                      </m:num>
                      <m:den>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𝑟</m:t>
                            </m:r>
                          </m:e>
                        </m:d>
                      </m:den>
                    </m:f>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i="1">
                            <a:latin typeface="Cambria Math" panose="02040503050406030204" pitchFamily="18" charset="0"/>
                          </a:rPr>
                          <m:t>𝑠</m:t>
                        </m:r>
                      </m:sub>
                    </m:sSub>
                    <m:r>
                      <a:rPr lang="en-US" i="1">
                        <a:latin typeface="Cambria Math" panose="02040503050406030204" pitchFamily="18" charset="0"/>
                      </a:rPr>
                      <m:t>=</m:t>
                    </m:r>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𝑚</m:t>
                        </m:r>
                      </m:sub>
                    </m:sSub>
                    <m:f>
                      <m:fPr>
                        <m:ctrlPr>
                          <a:rPr lang="en-US" i="1">
                            <a:latin typeface="Cambria Math" panose="02040503050406030204" pitchFamily="18" charset="0"/>
                          </a:rPr>
                        </m:ctrlPr>
                      </m:fPr>
                      <m:num>
                        <m:r>
                          <a:rPr lang="en-US" i="1">
                            <a:latin typeface="Cambria Math" panose="02040503050406030204" pitchFamily="18" charset="0"/>
                          </a:rPr>
                          <m:t>2</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𝑐𝐷</m:t>
                        </m:r>
                        <m:d>
                          <m:dPr>
                            <m:ctrlPr>
                              <a:rPr lang="en-US" i="1">
                                <a:latin typeface="Cambria Math" panose="02040503050406030204" pitchFamily="18" charset="0"/>
                              </a:rPr>
                            </m:ctrlPr>
                          </m:dPr>
                          <m:e>
                            <m:r>
                              <a:rPr lang="en-US" i="1">
                                <a:latin typeface="Cambria Math" panose="02040503050406030204" pitchFamily="18" charset="0"/>
                              </a:rPr>
                              <m:t>−,−</m:t>
                            </m:r>
                          </m:e>
                        </m:d>
                      </m:den>
                    </m:f>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𝑚</m:t>
                        </m:r>
                      </m:sub>
                    </m:sSub>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𝑟</m:t>
                                </m:r>
                              </m:e>
                            </m:d>
                          </m:num>
                          <m:den>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𝑟</m:t>
                                </m:r>
                              </m:e>
                            </m:d>
                          </m:den>
                        </m:f>
                        <m:r>
                          <a:rPr lang="en-US" i="1">
                            <a:latin typeface="Cambria Math" panose="02040503050406030204" pitchFamily="18" charset="0"/>
                          </a:rPr>
                          <m:t>−1</m:t>
                        </m:r>
                      </m:e>
                    </m:d>
                    <m:f>
                      <m:fPr>
                        <m:ctrlPr>
                          <a:rPr lang="en-US" b="0" i="1" smtClean="0">
                            <a:latin typeface="Cambria Math" panose="02040503050406030204" pitchFamily="18" charset="0"/>
                          </a:rPr>
                        </m:ctrlPr>
                      </m:fPr>
                      <m:num>
                        <m:r>
                          <a:rPr lang="en-US" b="0" i="1" smtClean="0">
                            <a:latin typeface="Cambria Math" panose="02040503050406030204" pitchFamily="18" charset="0"/>
                          </a:rPr>
                          <m:t>−</m:t>
                        </m:r>
                        <m:r>
                          <a:rPr lang="en-US" i="1">
                            <a:latin typeface="Cambria Math" panose="02040503050406030204" pitchFamily="18" charset="0"/>
                          </a:rPr>
                          <m:t>2</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𝑟</m:t>
                            </m:r>
                          </m:sub>
                        </m:sSub>
                      </m:num>
                      <m:den>
                        <m:r>
                          <a:rPr lang="en-US" i="1">
                            <a:latin typeface="Cambria Math" panose="02040503050406030204" pitchFamily="18" charset="0"/>
                          </a:rPr>
                          <m:t>𝑐𝐷</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𝑟</m:t>
                            </m:r>
                          </m:e>
                        </m:d>
                      </m:den>
                    </m:f>
                    <m:r>
                      <a:rPr lang="en-US" b="0" i="1" smtClean="0">
                        <a:latin typeface="Cambria Math" panose="02040503050406030204" pitchFamily="18" charset="0"/>
                      </a:rPr>
                      <m:t>−</m:t>
                    </m:r>
                    <m:r>
                      <a:rPr lang="en-US" b="0" i="1" smtClean="0">
                        <a:latin typeface="Cambria Math" panose="02040503050406030204" pitchFamily="18" charset="0"/>
                      </a:rPr>
                      <m:t>𝑓</m:t>
                    </m:r>
                  </m:oMath>
                </a14:m>
                <a:endParaRPr lang="en-US" i="1" dirty="0">
                  <a:latin typeface="Cambria Math" panose="02040503050406030204" pitchFamily="18" charset="0"/>
                </a:endParaRPr>
              </a:p>
              <a:p>
                <a:pPr>
                  <a:lnSpc>
                    <a:spcPct val="100000"/>
                  </a:lnSpc>
                </a:pP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i="1">
                            <a:latin typeface="Cambria Math" panose="02040503050406030204" pitchFamily="18" charset="0"/>
                          </a:rPr>
                          <m:t>𝑠</m:t>
                        </m:r>
                      </m:sub>
                    </m:sSub>
                    <m:r>
                      <a:rPr lang="en-US" i="1">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m:t>
                        </m:r>
                      </m:num>
                      <m:den>
                        <m:r>
                          <a:rPr lang="en-US" b="0" i="1" smtClean="0">
                            <a:latin typeface="Cambria Math" panose="02040503050406030204" pitchFamily="18" charset="0"/>
                          </a:rPr>
                          <m:t>𝑐</m:t>
                        </m:r>
                      </m:den>
                    </m:f>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m:t>
                                </m:r>
                              </m:e>
                            </m:d>
                          </m:den>
                        </m:f>
                        <m:f>
                          <m:fPr>
                            <m:ctrlPr>
                              <a:rPr lang="en-US" i="1">
                                <a:latin typeface="Cambria Math" panose="02040503050406030204" pitchFamily="18" charset="0"/>
                              </a:rPr>
                            </m:ctrlPr>
                          </m:fPr>
                          <m:num>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𝑟</m:t>
                                </m:r>
                              </m:e>
                            </m:d>
                          </m:num>
                          <m:den>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𝑟</m:t>
                                </m:r>
                              </m:e>
                            </m:d>
                          </m:den>
                        </m:f>
                        <m:r>
                          <a:rPr lang="en-US" b="0" i="1" smtClean="0">
                            <a:latin typeface="Cambria Math" panose="02040503050406030204" pitchFamily="18" charset="0"/>
                          </a:rPr>
                          <m:t>+</m:t>
                        </m:r>
                        <m:d>
                          <m:dPr>
                            <m:begChr m:val="["/>
                            <m:endChr m:val="]"/>
                            <m:ctrlPr>
                              <a:rPr lang="en-US" i="1">
                                <a:latin typeface="Cambria Math" panose="02040503050406030204" pitchFamily="18" charset="0"/>
                              </a:rPr>
                            </m:ctrlPr>
                          </m:dPr>
                          <m:e>
                            <m:r>
                              <a:rPr lang="en-US" i="1">
                                <a:latin typeface="Cambria Math" panose="02040503050406030204" pitchFamily="18" charset="0"/>
                              </a:rPr>
                              <m:t>1−</m:t>
                            </m:r>
                            <m:f>
                              <m:fPr>
                                <m:ctrlPr>
                                  <a:rPr lang="en-US" i="1">
                                    <a:latin typeface="Cambria Math" panose="02040503050406030204" pitchFamily="18" charset="0"/>
                                  </a:rPr>
                                </m:ctrlPr>
                              </m:fPr>
                              <m:num>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𝑟</m:t>
                                    </m:r>
                                  </m:e>
                                </m:d>
                              </m:num>
                              <m:den>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𝑟</m:t>
                                    </m:r>
                                  </m:e>
                                </m:d>
                              </m:den>
                            </m:f>
                          </m:e>
                        </m:d>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𝑟</m:t>
                                </m:r>
                              </m:sub>
                            </m:sSub>
                          </m:num>
                          <m:den>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𝑟</m:t>
                                </m:r>
                              </m:e>
                            </m:d>
                          </m:den>
                        </m:f>
                      </m:e>
                    </m:d>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𝑟</m:t>
                            </m:r>
                          </m:e>
                        </m:d>
                      </m:num>
                      <m:den>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𝑟</m:t>
                            </m:r>
                          </m:e>
                        </m:d>
                      </m:den>
                    </m:f>
                    <m:f>
                      <m:fPr>
                        <m:ctrlPr>
                          <a:rPr lang="en-US" i="1">
                            <a:latin typeface="Cambria Math" panose="02040503050406030204" pitchFamily="18" charset="0"/>
                          </a:rPr>
                        </m:ctrlPr>
                      </m:fPr>
                      <m:num>
                        <m:r>
                          <a:rPr lang="en-US" i="1">
                            <a:latin typeface="Cambria Math" panose="02040503050406030204" pitchFamily="18" charset="0"/>
                          </a:rPr>
                          <m:t>𝑓</m:t>
                        </m:r>
                      </m:num>
                      <m:den>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𝑚</m:t>
                            </m:r>
                          </m:sub>
                        </m:sSub>
                      </m:den>
                    </m:f>
                  </m:oMath>
                </a14:m>
                <a:endParaRPr lang="en-US" dirty="0"/>
              </a:p>
              <a:p>
                <a:pPr>
                  <a:lnSpc>
                    <a:spcPct val="100000"/>
                  </a:lnSpc>
                </a:pP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i="1">
                            <a:latin typeface="Cambria Math" panose="02040503050406030204" pitchFamily="18" charset="0"/>
                          </a:rPr>
                          <m:t>𝑠</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𝑓</m:t>
                        </m:r>
                      </m:e>
                    </m:d>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𝑟</m:t>
                            </m:r>
                          </m:e>
                        </m:d>
                      </m:num>
                      <m:den>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𝑟</m:t>
                            </m:r>
                          </m:e>
                        </m:d>
                      </m:den>
                    </m:f>
                    <m:f>
                      <m:fPr>
                        <m:ctrlPr>
                          <a:rPr lang="en-US" i="1">
                            <a:latin typeface="Cambria Math" panose="02040503050406030204" pitchFamily="18" charset="0"/>
                          </a:rPr>
                        </m:ctrlPr>
                      </m:fPr>
                      <m:num>
                        <m:r>
                          <a:rPr lang="en-US" i="1">
                            <a:latin typeface="Cambria Math" panose="02040503050406030204" pitchFamily="18" charset="0"/>
                          </a:rPr>
                          <m:t>𝑓</m:t>
                        </m:r>
                      </m:num>
                      <m:den>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𝑚</m:t>
                            </m:r>
                          </m:sub>
                        </m:sSub>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num>
                      <m:den>
                        <m:r>
                          <a:rPr lang="en-US" i="1">
                            <a:latin typeface="Cambria Math" panose="02040503050406030204" pitchFamily="18" charset="0"/>
                          </a:rPr>
                          <m:t>𝑐</m:t>
                        </m:r>
                      </m:den>
                    </m:f>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𝑟</m:t>
                                </m:r>
                              </m:sub>
                            </m:sSub>
                          </m:num>
                          <m:den>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𝑟</m:t>
                                </m:r>
                              </m:e>
                            </m:d>
                          </m:den>
                        </m:f>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𝑟</m:t>
                                </m:r>
                              </m:sub>
                            </m:sSub>
                          </m:num>
                          <m:den>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𝑟</m:t>
                                </m:r>
                              </m:e>
                            </m:d>
                          </m:den>
                        </m:f>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m:t>
                                </m:r>
                              </m:e>
                            </m:d>
                          </m:den>
                        </m:f>
                        <m:f>
                          <m:fPr>
                            <m:ctrlPr>
                              <a:rPr lang="en-US" i="1">
                                <a:latin typeface="Cambria Math" panose="02040503050406030204" pitchFamily="18" charset="0"/>
                              </a:rPr>
                            </m:ctrlPr>
                          </m:fPr>
                          <m:num>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𝑟</m:t>
                                </m:r>
                              </m:e>
                            </m:d>
                          </m:num>
                          <m:den>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𝑟</m:t>
                                </m:r>
                              </m:e>
                            </m:d>
                          </m:den>
                        </m:f>
                      </m:e>
                    </m:d>
                  </m:oMath>
                </a14:m>
                <a:endParaRPr lang="en-US" b="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825625"/>
                <a:ext cx="11353800" cy="4351338"/>
              </a:xfrm>
              <a:blipFill>
                <a:blip r:embed="rId2"/>
                <a:stretch>
                  <a:fillRect l="-859"/>
                </a:stretch>
              </a:blipFill>
            </p:spPr>
            <p:txBody>
              <a:bodyPr/>
              <a:lstStyle/>
              <a:p>
                <a:r>
                  <a:rPr lang="en-US">
                    <a:noFill/>
                  </a:rPr>
                  <a:t> </a:t>
                </a:r>
              </a:p>
            </p:txBody>
          </p:sp>
        </mc:Fallback>
      </mc:AlternateContent>
    </p:spTree>
    <p:extLst>
      <p:ext uri="{BB962C8B-B14F-4D97-AF65-F5344CB8AC3E}">
        <p14:creationId xmlns:p14="http://schemas.microsoft.com/office/powerpoint/2010/main" val="553349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POSP of Range Fourier Transform</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70835" y="1357314"/>
                <a:ext cx="11932275" cy="5500686"/>
              </a:xfrm>
            </p:spPr>
            <p:txBody>
              <a:bodyPr>
                <a:normAutofit/>
              </a:bodyPr>
              <a:lstStyle/>
              <a:p>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i="1">
                            <a:latin typeface="Cambria Math" panose="02040503050406030204" pitchFamily="18" charset="0"/>
                          </a:rPr>
                          <m:t>𝑠</m:t>
                        </m:r>
                      </m:sub>
                    </m:sSub>
                    <m:d>
                      <m:dPr>
                        <m:ctrlPr>
                          <a:rPr lang="en-US" i="1">
                            <a:latin typeface="Cambria Math" panose="02040503050406030204" pitchFamily="18" charset="0"/>
                          </a:rPr>
                        </m:ctrlPr>
                      </m:dPr>
                      <m:e>
                        <m:r>
                          <a:rPr lang="en-US" i="1">
                            <a:latin typeface="Cambria Math" panose="02040503050406030204" pitchFamily="18" charset="0"/>
                          </a:rPr>
                          <m:t>𝑓</m:t>
                        </m:r>
                      </m:e>
                    </m:d>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𝑟</m:t>
                            </m:r>
                          </m:e>
                        </m:d>
                      </m:num>
                      <m:den>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𝑟</m:t>
                            </m:r>
                          </m:e>
                        </m:d>
                      </m:den>
                    </m:f>
                    <m:f>
                      <m:fPr>
                        <m:ctrlPr>
                          <a:rPr lang="en-US" i="1">
                            <a:latin typeface="Cambria Math" panose="02040503050406030204" pitchFamily="18" charset="0"/>
                          </a:rPr>
                        </m:ctrlPr>
                      </m:fPr>
                      <m:num>
                        <m:r>
                          <a:rPr lang="en-US" i="1">
                            <a:latin typeface="Cambria Math" panose="02040503050406030204" pitchFamily="18" charset="0"/>
                          </a:rPr>
                          <m:t>𝑓</m:t>
                        </m:r>
                      </m:num>
                      <m:den>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𝑚</m:t>
                            </m:r>
                          </m:sub>
                        </m:sSub>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num>
                      <m:den>
                        <m:r>
                          <a:rPr lang="en-US" i="1">
                            <a:latin typeface="Cambria Math" panose="02040503050406030204" pitchFamily="18" charset="0"/>
                          </a:rPr>
                          <m:t>𝑐</m:t>
                        </m:r>
                      </m:den>
                    </m:f>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𝑟</m:t>
                                </m:r>
                              </m:sub>
                            </m:sSub>
                          </m:num>
                          <m:den>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𝑟</m:t>
                                </m:r>
                              </m:e>
                            </m:d>
                          </m:den>
                        </m:f>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𝑟</m:t>
                                </m:r>
                              </m:sub>
                            </m:sSub>
                          </m:num>
                          <m:den>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𝑟</m:t>
                                </m:r>
                              </m:e>
                            </m:d>
                          </m:den>
                        </m:f>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m:t>
                                </m:r>
                              </m:e>
                            </m:d>
                          </m:den>
                        </m:f>
                        <m:f>
                          <m:fPr>
                            <m:ctrlPr>
                              <a:rPr lang="en-US" i="1">
                                <a:latin typeface="Cambria Math" panose="02040503050406030204" pitchFamily="18" charset="0"/>
                              </a:rPr>
                            </m:ctrlPr>
                          </m:fPr>
                          <m:num>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𝑟</m:t>
                                </m:r>
                              </m:e>
                            </m:d>
                          </m:num>
                          <m:den>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𝑟</m:t>
                                </m:r>
                              </m:e>
                            </m:d>
                          </m:den>
                        </m:f>
                      </m:e>
                    </m:d>
                  </m:oMath>
                </a14:m>
                <a:endParaRPr lang="en-US" dirty="0"/>
              </a:p>
              <a:p>
                <a14:m>
                  <m:oMath xmlns:m="http://schemas.openxmlformats.org/officeDocument/2006/math">
                    <m:r>
                      <a:rPr lang="en-US" i="1">
                        <a:latin typeface="Cambria Math" panose="02040503050406030204" pitchFamily="18" charset="0"/>
                      </a:rPr>
                      <m:t>𝜃</m:t>
                    </m:r>
                    <m:d>
                      <m:dPr>
                        <m:ctrlPr>
                          <a:rPr lang="en-US" i="1">
                            <a:latin typeface="Cambria Math" panose="02040503050406030204" pitchFamily="18" charset="0"/>
                          </a:rPr>
                        </m:ctrlPr>
                      </m:dPr>
                      <m:e>
                        <m:r>
                          <a:rPr lang="en-US" i="1">
                            <a:latin typeface="Cambria Math" panose="02040503050406030204" pitchFamily="18" charset="0"/>
                          </a:rPr>
                          <m:t>𝑡</m:t>
                        </m:r>
                      </m:e>
                    </m:d>
                    <m:r>
                      <a:rPr lang="en-US" i="1">
                        <a:latin typeface="Cambria Math" panose="02040503050406030204" pitchFamily="18" charset="0"/>
                      </a:rPr>
                      <m:t>=</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𝑚</m:t>
                        </m:r>
                      </m:sub>
                    </m:sSub>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𝑡</m:t>
                            </m:r>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𝑐𝐷</m:t>
                                </m:r>
                                <m:d>
                                  <m:dPr>
                                    <m:ctrlPr>
                                      <a:rPr lang="en-US" i="1">
                                        <a:latin typeface="Cambria Math" panose="02040503050406030204" pitchFamily="18" charset="0"/>
                                      </a:rPr>
                                    </m:ctrlPr>
                                  </m:dPr>
                                  <m:e>
                                    <m:r>
                                      <a:rPr lang="en-US" i="1">
                                        <a:latin typeface="Cambria Math" panose="02040503050406030204" pitchFamily="18" charset="0"/>
                                      </a:rPr>
                                      <m:t>−,−</m:t>
                                    </m:r>
                                  </m:e>
                                </m:d>
                              </m:den>
                            </m:f>
                          </m:e>
                        </m:d>
                      </m:e>
                      <m:sup>
                        <m:r>
                          <a:rPr lang="en-US" i="1">
                            <a:latin typeface="Cambria Math" panose="02040503050406030204" pitchFamily="18" charset="0"/>
                          </a:rPr>
                          <m:t>2</m:t>
                        </m:r>
                      </m:sup>
                    </m:sSup>
                    <m:r>
                      <a:rPr lang="en-US" i="1">
                        <a:latin typeface="Cambria Math" panose="02040503050406030204" pitchFamily="18" charset="0"/>
                      </a:rPr>
                      <m:t>+</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𝑚</m:t>
                        </m:r>
                      </m:sub>
                    </m:sSub>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𝑟</m:t>
                                </m:r>
                              </m:e>
                            </m:d>
                          </m:num>
                          <m:den>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𝑟</m:t>
                                </m:r>
                              </m:e>
                            </m:d>
                          </m:den>
                        </m:f>
                        <m:r>
                          <a:rPr lang="en-US" i="1">
                            <a:latin typeface="Cambria Math" panose="02040503050406030204" pitchFamily="18" charset="0"/>
                          </a:rPr>
                          <m:t>−1</m:t>
                        </m:r>
                      </m:e>
                    </m:d>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𝑡</m:t>
                            </m:r>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𝑟</m:t>
                                    </m:r>
                                  </m:sub>
                                </m:sSub>
                              </m:num>
                              <m:den>
                                <m:r>
                                  <a:rPr lang="en-US" i="1">
                                    <a:latin typeface="Cambria Math" panose="02040503050406030204" pitchFamily="18" charset="0"/>
                                  </a:rPr>
                                  <m:t>𝑐𝐷</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𝑟</m:t>
                                    </m:r>
                                  </m:e>
                                </m:d>
                              </m:den>
                            </m:f>
                          </m:e>
                        </m:d>
                      </m:e>
                      <m:sup>
                        <m:r>
                          <a:rPr lang="en-US" i="1">
                            <a:latin typeface="Cambria Math" panose="02040503050406030204" pitchFamily="18" charset="0"/>
                          </a:rPr>
                          <m:t>2</m:t>
                        </m:r>
                      </m:sup>
                    </m:sSup>
                    <m:r>
                      <a:rPr lang="en-US" i="1">
                        <a:latin typeface="Cambria Math" panose="02040503050406030204" pitchFamily="18" charset="0"/>
                      </a:rPr>
                      <m:t>−2</m:t>
                    </m:r>
                    <m:r>
                      <a:rPr lang="en-US" i="1">
                        <a:latin typeface="Cambria Math" panose="02040503050406030204" pitchFamily="18" charset="0"/>
                      </a:rPr>
                      <m:t>𝜋</m:t>
                    </m:r>
                    <m:r>
                      <a:rPr lang="en-US" i="1">
                        <a:latin typeface="Cambria Math" panose="02040503050406030204" pitchFamily="18" charset="0"/>
                      </a:rPr>
                      <m:t>𝑓𝑡</m:t>
                    </m:r>
                  </m:oMath>
                </a14:m>
                <a:endParaRPr lang="en-US" dirty="0"/>
              </a:p>
              <a:p>
                <a:r>
                  <a:rPr lang="en-US" dirty="0"/>
                  <a:t>Now plug  the stationary point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𝑠</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𝑓</m:t>
                        </m:r>
                      </m:e>
                    </m:d>
                  </m:oMath>
                </a14:m>
                <a:r>
                  <a:rPr lang="en-US" dirty="0"/>
                  <a:t> back into the phase function </a:t>
                </a:r>
                <a14:m>
                  <m:oMath xmlns:m="http://schemas.openxmlformats.org/officeDocument/2006/math">
                    <m:r>
                      <a:rPr lang="en-US" b="0" i="1" smtClean="0">
                        <a:latin typeface="Cambria Math" panose="02040503050406030204" pitchFamily="18" charset="0"/>
                      </a:rPr>
                      <m:t>𝜃</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oMath>
                </a14:m>
                <a:r>
                  <a:rPr lang="en-US" dirty="0"/>
                  <a:t>:</a:t>
                </a:r>
              </a:p>
              <a:p>
                <a14:m>
                  <m:oMath xmlns:m="http://schemas.openxmlformats.org/officeDocument/2006/math">
                    <m:r>
                      <a:rPr lang="en-US" i="1">
                        <a:latin typeface="Cambria Math" panose="02040503050406030204" pitchFamily="18" charset="0"/>
                      </a:rPr>
                      <m:t>𝜃</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i="1">
                                <a:latin typeface="Cambria Math" panose="02040503050406030204" pitchFamily="18" charset="0"/>
                              </a:rPr>
                              <m:t>𝑠</m:t>
                            </m:r>
                          </m:sub>
                        </m:sSub>
                        <m:d>
                          <m:dPr>
                            <m:ctrlPr>
                              <a:rPr lang="en-US" i="1">
                                <a:latin typeface="Cambria Math" panose="02040503050406030204" pitchFamily="18" charset="0"/>
                              </a:rPr>
                            </m:ctrlPr>
                          </m:dPr>
                          <m:e>
                            <m:r>
                              <a:rPr lang="en-US" i="1">
                                <a:latin typeface="Cambria Math" panose="02040503050406030204" pitchFamily="18" charset="0"/>
                              </a:rPr>
                              <m:t>𝑓</m:t>
                            </m:r>
                          </m:e>
                        </m:d>
                      </m:e>
                    </m:d>
                    <m:r>
                      <a:rPr lang="en-US" i="1">
                        <a:latin typeface="Cambria Math" panose="02040503050406030204" pitchFamily="18" charset="0"/>
                      </a:rPr>
                      <m:t>=</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𝑚</m:t>
                        </m:r>
                      </m:sub>
                    </m:sSub>
                    <m:sSup>
                      <m:sSupPr>
                        <m:ctrlPr>
                          <a:rPr lang="en-US" i="1">
                            <a:latin typeface="Cambria Math" panose="02040503050406030204" pitchFamily="18" charset="0"/>
                          </a:rPr>
                        </m:ctrlPr>
                      </m:sSupPr>
                      <m:e>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𝑟</m:t>
                                    </m:r>
                                  </m:e>
                                </m:d>
                              </m:num>
                              <m:den>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𝑟</m:t>
                                    </m:r>
                                  </m:e>
                                </m:d>
                              </m:den>
                            </m:f>
                            <m:f>
                              <m:fPr>
                                <m:ctrlPr>
                                  <a:rPr lang="en-US" i="1">
                                    <a:latin typeface="Cambria Math" panose="02040503050406030204" pitchFamily="18" charset="0"/>
                                  </a:rPr>
                                </m:ctrlPr>
                              </m:fPr>
                              <m:num>
                                <m:r>
                                  <a:rPr lang="en-US" i="1">
                                    <a:latin typeface="Cambria Math" panose="02040503050406030204" pitchFamily="18" charset="0"/>
                                  </a:rPr>
                                  <m:t>𝑓</m:t>
                                </m:r>
                              </m:num>
                              <m:den>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𝑚</m:t>
                                    </m:r>
                                  </m:sub>
                                </m:sSub>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num>
                              <m:den>
                                <m:r>
                                  <a:rPr lang="en-US" i="1">
                                    <a:latin typeface="Cambria Math" panose="02040503050406030204" pitchFamily="18" charset="0"/>
                                  </a:rPr>
                                  <m:t>𝑐</m:t>
                                </m:r>
                              </m:den>
                            </m:f>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𝑟</m:t>
                                        </m:r>
                                      </m:sub>
                                    </m:sSub>
                                  </m:num>
                                  <m:den>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𝑟</m:t>
                                        </m:r>
                                      </m:e>
                                    </m:d>
                                  </m:den>
                                </m:f>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𝑟</m:t>
                                        </m:r>
                                      </m:sub>
                                    </m:sSub>
                                  </m:num>
                                  <m:den>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𝑟</m:t>
                                        </m:r>
                                      </m:e>
                                    </m:d>
                                  </m:den>
                                </m:f>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m:t>
                                        </m:r>
                                      </m:e>
                                    </m:d>
                                  </m:den>
                                </m:f>
                                <m:f>
                                  <m:fPr>
                                    <m:ctrlPr>
                                      <a:rPr lang="en-US" i="1">
                                        <a:latin typeface="Cambria Math" panose="02040503050406030204" pitchFamily="18" charset="0"/>
                                      </a:rPr>
                                    </m:ctrlPr>
                                  </m:fPr>
                                  <m:num>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𝑟</m:t>
                                        </m:r>
                                      </m:e>
                                    </m:d>
                                  </m:num>
                                  <m:den>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𝑟</m:t>
                                        </m:r>
                                      </m:e>
                                    </m:d>
                                  </m:den>
                                </m:f>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𝑐𝐷</m:t>
                                    </m:r>
                                    <m:d>
                                      <m:dPr>
                                        <m:ctrlPr>
                                          <a:rPr lang="en-US" i="1">
                                            <a:latin typeface="Cambria Math" panose="02040503050406030204" pitchFamily="18" charset="0"/>
                                          </a:rPr>
                                        </m:ctrlPr>
                                      </m:dPr>
                                      <m:e>
                                        <m:r>
                                          <a:rPr lang="en-US" i="1">
                                            <a:latin typeface="Cambria Math" panose="02040503050406030204" pitchFamily="18" charset="0"/>
                                          </a:rPr>
                                          <m:t>−,−</m:t>
                                        </m:r>
                                      </m:e>
                                    </m:d>
                                  </m:den>
                                </m:f>
                              </m:e>
                            </m:d>
                          </m:e>
                        </m:d>
                      </m:e>
                      <m:sup>
                        <m:r>
                          <a:rPr lang="en-US" i="1">
                            <a:latin typeface="Cambria Math" panose="02040503050406030204" pitchFamily="18" charset="0"/>
                          </a:rPr>
                          <m:t>2</m:t>
                        </m:r>
                      </m:sup>
                    </m:sSup>
                    <m:r>
                      <a:rPr lang="en-US" i="1">
                        <a:latin typeface="Cambria Math" panose="02040503050406030204" pitchFamily="18" charset="0"/>
                      </a:rPr>
                      <m:t>+</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𝑚</m:t>
                        </m:r>
                      </m:sub>
                    </m:sSub>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𝑟</m:t>
                                </m:r>
                              </m:e>
                            </m:d>
                          </m:num>
                          <m:den>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𝑟</m:t>
                                </m:r>
                              </m:e>
                            </m:d>
                          </m:den>
                        </m:f>
                        <m:r>
                          <a:rPr lang="en-US" i="1">
                            <a:latin typeface="Cambria Math" panose="02040503050406030204" pitchFamily="18" charset="0"/>
                          </a:rPr>
                          <m:t>−1</m:t>
                        </m:r>
                      </m:e>
                    </m:d>
                    <m:sSup>
                      <m:sSupPr>
                        <m:ctrlPr>
                          <a:rPr lang="en-US" i="1">
                            <a:latin typeface="Cambria Math" panose="02040503050406030204" pitchFamily="18" charset="0"/>
                          </a:rPr>
                        </m:ctrlPr>
                      </m:sSupPr>
                      <m:e>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𝑟</m:t>
                                    </m:r>
                                  </m:e>
                                </m:d>
                              </m:num>
                              <m:den>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𝑟</m:t>
                                    </m:r>
                                  </m:e>
                                </m:d>
                              </m:den>
                            </m:f>
                            <m:f>
                              <m:fPr>
                                <m:ctrlPr>
                                  <a:rPr lang="en-US" i="1">
                                    <a:latin typeface="Cambria Math" panose="02040503050406030204" pitchFamily="18" charset="0"/>
                                  </a:rPr>
                                </m:ctrlPr>
                              </m:fPr>
                              <m:num>
                                <m:r>
                                  <a:rPr lang="en-US" i="1">
                                    <a:latin typeface="Cambria Math" panose="02040503050406030204" pitchFamily="18" charset="0"/>
                                  </a:rPr>
                                  <m:t>𝑓</m:t>
                                </m:r>
                              </m:num>
                              <m:den>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𝑚</m:t>
                                    </m:r>
                                  </m:sub>
                                </m:sSub>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num>
                              <m:den>
                                <m:r>
                                  <a:rPr lang="en-US" i="1">
                                    <a:latin typeface="Cambria Math" panose="02040503050406030204" pitchFamily="18" charset="0"/>
                                  </a:rPr>
                                  <m:t>𝑐</m:t>
                                </m:r>
                              </m:den>
                            </m:f>
                            <m:d>
                              <m:dPr>
                                <m:begChr m:val="{"/>
                                <m:endChr m:val="}"/>
                                <m:ctrlPr>
                                  <a:rPr lang="en-US" i="1">
                                    <a:latin typeface="Cambria Math" panose="02040503050406030204" pitchFamily="18" charset="0"/>
                                  </a:rPr>
                                </m:ctrlPr>
                              </m:dPr>
                              <m:e>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𝑟</m:t>
                                        </m:r>
                                      </m:sub>
                                    </m:sSub>
                                  </m:num>
                                  <m:den>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𝑟</m:t>
                                        </m:r>
                                      </m:e>
                                    </m:d>
                                  </m:den>
                                </m:f>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m:t>
                                        </m:r>
                                      </m:e>
                                    </m:d>
                                  </m:den>
                                </m:f>
                                <m:f>
                                  <m:fPr>
                                    <m:ctrlPr>
                                      <a:rPr lang="en-US" i="1">
                                        <a:latin typeface="Cambria Math" panose="02040503050406030204" pitchFamily="18" charset="0"/>
                                      </a:rPr>
                                    </m:ctrlPr>
                                  </m:fPr>
                                  <m:num>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𝑟</m:t>
                                        </m:r>
                                      </m:e>
                                    </m:d>
                                  </m:num>
                                  <m:den>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𝑟</m:t>
                                        </m:r>
                                      </m:e>
                                    </m:d>
                                  </m:den>
                                </m:f>
                              </m:e>
                            </m:d>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𝑟</m:t>
                                    </m:r>
                                  </m:sub>
                                </m:sSub>
                              </m:num>
                              <m:den>
                                <m:r>
                                  <a:rPr lang="en-US" i="1">
                                    <a:latin typeface="Cambria Math" panose="02040503050406030204" pitchFamily="18" charset="0"/>
                                  </a:rPr>
                                  <m:t>𝑐𝐷</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𝑟</m:t>
                                    </m:r>
                                  </m:e>
                                </m:d>
                              </m:den>
                            </m:f>
                          </m:e>
                        </m:d>
                      </m:e>
                      <m:sup>
                        <m:r>
                          <a:rPr lang="en-US" i="1">
                            <a:latin typeface="Cambria Math" panose="02040503050406030204" pitchFamily="18" charset="0"/>
                          </a:rPr>
                          <m:t>2</m:t>
                        </m:r>
                      </m:sup>
                    </m:sSup>
                    <m:r>
                      <a:rPr lang="en-US" i="1">
                        <a:latin typeface="Cambria Math" panose="02040503050406030204" pitchFamily="18" charset="0"/>
                      </a:rPr>
                      <m:t>−2</m:t>
                    </m:r>
                    <m:r>
                      <a:rPr lang="en-US" i="1">
                        <a:latin typeface="Cambria Math" panose="02040503050406030204" pitchFamily="18" charset="0"/>
                      </a:rPr>
                      <m:t>𝜋</m:t>
                    </m:r>
                    <m:r>
                      <a:rPr lang="en-US" i="1">
                        <a:latin typeface="Cambria Math" panose="02040503050406030204" pitchFamily="18" charset="0"/>
                      </a:rPr>
                      <m:t>𝑓</m:t>
                    </m:r>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𝑟</m:t>
                                </m:r>
                              </m:e>
                            </m:d>
                          </m:num>
                          <m:den>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𝑟</m:t>
                                </m:r>
                              </m:e>
                            </m:d>
                          </m:den>
                        </m:f>
                        <m:f>
                          <m:fPr>
                            <m:ctrlPr>
                              <a:rPr lang="en-US" i="1">
                                <a:latin typeface="Cambria Math" panose="02040503050406030204" pitchFamily="18" charset="0"/>
                              </a:rPr>
                            </m:ctrlPr>
                          </m:fPr>
                          <m:num>
                            <m:r>
                              <a:rPr lang="en-US" i="1">
                                <a:latin typeface="Cambria Math" panose="02040503050406030204" pitchFamily="18" charset="0"/>
                              </a:rPr>
                              <m:t>𝑓</m:t>
                            </m:r>
                          </m:num>
                          <m:den>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𝑚</m:t>
                                </m:r>
                              </m:sub>
                            </m:sSub>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num>
                          <m:den>
                            <m:r>
                              <a:rPr lang="en-US" i="1">
                                <a:latin typeface="Cambria Math" panose="02040503050406030204" pitchFamily="18" charset="0"/>
                              </a:rPr>
                              <m:t>𝑐</m:t>
                            </m:r>
                          </m:den>
                        </m:f>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𝑟</m:t>
                                    </m:r>
                                  </m:sub>
                                </m:sSub>
                              </m:num>
                              <m:den>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𝑟</m:t>
                                    </m:r>
                                  </m:e>
                                </m:d>
                              </m:den>
                            </m:f>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𝑟</m:t>
                                    </m:r>
                                  </m:sub>
                                </m:sSub>
                              </m:num>
                              <m:den>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𝑟</m:t>
                                    </m:r>
                                  </m:e>
                                </m:d>
                              </m:den>
                            </m:f>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m:t>
                                    </m:r>
                                  </m:e>
                                </m:d>
                              </m:den>
                            </m:f>
                            <m:f>
                              <m:fPr>
                                <m:ctrlPr>
                                  <a:rPr lang="en-US" i="1">
                                    <a:latin typeface="Cambria Math" panose="02040503050406030204" pitchFamily="18" charset="0"/>
                                  </a:rPr>
                                </m:ctrlPr>
                              </m:fPr>
                              <m:num>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𝑟</m:t>
                                    </m:r>
                                  </m:e>
                                </m:d>
                              </m:num>
                              <m:den>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𝑟</m:t>
                                    </m:r>
                                  </m:e>
                                </m:d>
                              </m:den>
                            </m:f>
                          </m:e>
                        </m:d>
                      </m:e>
                    </m:d>
                  </m:oMath>
                </a14:m>
                <a:endParaRPr lang="en-US"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70835" y="1357314"/>
                <a:ext cx="11932275" cy="5500686"/>
              </a:xfrm>
              <a:blipFill>
                <a:blip r:embed="rId2"/>
                <a:stretch>
                  <a:fillRect l="-920"/>
                </a:stretch>
              </a:blipFill>
            </p:spPr>
            <p:txBody>
              <a:bodyPr/>
              <a:lstStyle/>
              <a:p>
                <a:r>
                  <a:rPr lang="en-US">
                    <a:noFill/>
                  </a:rPr>
                  <a:t> </a:t>
                </a:r>
              </a:p>
            </p:txBody>
          </p:sp>
        </mc:Fallback>
      </mc:AlternateContent>
    </p:spTree>
    <p:extLst>
      <p:ext uri="{BB962C8B-B14F-4D97-AF65-F5344CB8AC3E}">
        <p14:creationId xmlns:p14="http://schemas.microsoft.com/office/powerpoint/2010/main" val="13292957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itle 1"/>
              <p:cNvSpPr>
                <a:spLocks noGrp="1"/>
              </p:cNvSpPr>
              <p:nvPr>
                <p:ph type="title"/>
              </p:nvPr>
            </p:nvSpPr>
            <p:spPr/>
            <p:txBody>
              <a:bodyPr>
                <a:normAutofit/>
              </a:bodyPr>
              <a:lstStyle/>
              <a:p>
                <a:r>
                  <a:rPr lang="en-US" dirty="0"/>
                  <a:t>POSP of Range Fourier Transform:</a:t>
                </a:r>
                <a:br>
                  <a:rPr lang="en-US" dirty="0"/>
                </a:br>
                <a:r>
                  <a:rPr lang="en-US" dirty="0"/>
                  <a:t>	</a:t>
                </a:r>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𝑓</m:t>
                        </m:r>
                      </m:e>
                      <m:sup>
                        <m:r>
                          <a:rPr lang="en-US" i="1">
                            <a:latin typeface="Cambria Math" panose="02040503050406030204" pitchFamily="18" charset="0"/>
                          </a:rPr>
                          <m:t>2</m:t>
                        </m:r>
                      </m:sup>
                    </m:sSup>
                  </m:oMath>
                </a14:m>
                <a:r>
                  <a:rPr lang="en-US" dirty="0"/>
                  <a:t> terms</a:t>
                </a:r>
              </a:p>
            </p:txBody>
          </p:sp>
        </mc:Choice>
        <mc:Fallback>
          <p:sp>
            <p:nvSpPr>
              <p:cNvPr id="2" name="Title 1"/>
              <p:cNvSpPr>
                <a:spLocks noGrp="1" noRot="1" noChangeAspect="1" noMove="1" noResize="1" noEditPoints="1" noAdjustHandles="1" noChangeArrowheads="1" noChangeShapeType="1" noTextEdit="1"/>
              </p:cNvSpPr>
              <p:nvPr>
                <p:ph type="title"/>
              </p:nvPr>
            </p:nvSpPr>
            <p:spPr>
              <a:blipFill>
                <a:blip r:embed="rId2"/>
                <a:stretch>
                  <a:fillRect l="-2377" t="-12903" b="-2212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14:m>
                  <m:oMath xmlns:m="http://schemas.openxmlformats.org/officeDocument/2006/math">
                    <m:r>
                      <a:rPr lang="en-US" i="1" smtClean="0">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𝑚</m:t>
                        </m:r>
                      </m:sub>
                    </m:sSub>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𝑓</m:t>
                                </m:r>
                              </m:e>
                              <m:sup>
                                <m:r>
                                  <a:rPr lang="en-US" i="1">
                                    <a:latin typeface="Cambria Math" panose="02040503050406030204" pitchFamily="18" charset="0"/>
                                  </a:rPr>
                                  <m:t>2</m:t>
                                </m:r>
                              </m:sup>
                            </m:sSup>
                          </m:num>
                          <m:den>
                            <m:sSubSup>
                              <m:sSubSupPr>
                                <m:ctrlPr>
                                  <a:rPr lang="en-US" i="1">
                                    <a:latin typeface="Cambria Math" panose="02040503050406030204" pitchFamily="18" charset="0"/>
                                  </a:rPr>
                                </m:ctrlPr>
                              </m:sSubSupPr>
                              <m:e>
                                <m:r>
                                  <a:rPr lang="en-US" i="1">
                                    <a:latin typeface="Cambria Math" panose="02040503050406030204" pitchFamily="18" charset="0"/>
                                  </a:rPr>
                                  <m:t>𝐾</m:t>
                                </m:r>
                              </m:e>
                              <m:sub>
                                <m:r>
                                  <a:rPr lang="en-US" i="1">
                                    <a:latin typeface="Cambria Math" panose="02040503050406030204" pitchFamily="18" charset="0"/>
                                  </a:rPr>
                                  <m:t>𝑚</m:t>
                                </m:r>
                              </m:sub>
                              <m:sup>
                                <m:r>
                                  <a:rPr lang="en-US" i="1">
                                    <a:latin typeface="Cambria Math" panose="02040503050406030204" pitchFamily="18" charset="0"/>
                                  </a:rPr>
                                  <m:t>2</m:t>
                                </m:r>
                              </m:sup>
                            </m:sSubSup>
                          </m:den>
                        </m:f>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𝐷</m:t>
                                </m:r>
                              </m:e>
                              <m:sup>
                                <m:r>
                                  <a:rPr lang="en-US" i="1">
                                    <a:latin typeface="Cambria Math" panose="02040503050406030204" pitchFamily="18" charset="0"/>
                                  </a:rPr>
                                  <m:t>2</m:t>
                                </m:r>
                              </m:sup>
                            </m:sSup>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𝑟</m:t>
                                </m:r>
                              </m:e>
                            </m:d>
                          </m:num>
                          <m:den>
                            <m:sSup>
                              <m:sSupPr>
                                <m:ctrlPr>
                                  <a:rPr lang="en-US" i="1">
                                    <a:latin typeface="Cambria Math" panose="02040503050406030204" pitchFamily="18" charset="0"/>
                                  </a:rPr>
                                </m:ctrlPr>
                              </m:sSupPr>
                              <m:e>
                                <m:r>
                                  <a:rPr lang="en-US" i="1">
                                    <a:latin typeface="Cambria Math" panose="02040503050406030204" pitchFamily="18" charset="0"/>
                                  </a:rPr>
                                  <m:t>𝐷</m:t>
                                </m:r>
                              </m:e>
                              <m:sup>
                                <m:r>
                                  <a:rPr lang="en-US" i="1">
                                    <a:latin typeface="Cambria Math" panose="02040503050406030204" pitchFamily="18" charset="0"/>
                                  </a:rPr>
                                  <m:t>2</m:t>
                                </m:r>
                              </m:sup>
                            </m:sSup>
                            <m:d>
                              <m:dPr>
                                <m:ctrlPr>
                                  <a:rPr lang="en-US" i="1">
                                    <a:latin typeface="Cambria Math" panose="02040503050406030204" pitchFamily="18" charset="0"/>
                                  </a:rPr>
                                </m:ctrlPr>
                              </m:dPr>
                              <m:e>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𝑟</m:t>
                                </m:r>
                              </m:e>
                            </m:d>
                          </m:den>
                        </m:f>
                        <m:r>
                          <a:rPr lang="en-US" i="1">
                            <a:latin typeface="Cambria Math" panose="02040503050406030204" pitchFamily="18" charset="0"/>
                          </a:rPr>
                          <m:t>+</m:t>
                        </m:r>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𝑟</m:t>
                                    </m:r>
                                  </m:e>
                                </m:d>
                              </m:num>
                              <m:den>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𝑟</m:t>
                                    </m:r>
                                  </m:e>
                                </m:d>
                              </m:den>
                            </m:f>
                            <m:r>
                              <a:rPr lang="en-US" i="1">
                                <a:latin typeface="Cambria Math" panose="02040503050406030204" pitchFamily="18" charset="0"/>
                              </a:rPr>
                              <m:t>−1</m:t>
                            </m:r>
                          </m:e>
                        </m:d>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𝑓</m:t>
                                </m:r>
                              </m:e>
                              <m:sup>
                                <m:r>
                                  <a:rPr lang="en-US" i="1">
                                    <a:latin typeface="Cambria Math" panose="02040503050406030204" pitchFamily="18" charset="0"/>
                                  </a:rPr>
                                  <m:t>2</m:t>
                                </m:r>
                              </m:sup>
                            </m:sSup>
                          </m:num>
                          <m:den>
                            <m:sSubSup>
                              <m:sSubSupPr>
                                <m:ctrlPr>
                                  <a:rPr lang="en-US" i="1">
                                    <a:latin typeface="Cambria Math" panose="02040503050406030204" pitchFamily="18" charset="0"/>
                                  </a:rPr>
                                </m:ctrlPr>
                              </m:sSubSupPr>
                              <m:e>
                                <m:r>
                                  <a:rPr lang="en-US" i="1">
                                    <a:latin typeface="Cambria Math" panose="02040503050406030204" pitchFamily="18" charset="0"/>
                                  </a:rPr>
                                  <m:t>𝐾</m:t>
                                </m:r>
                              </m:e>
                              <m:sub>
                                <m:r>
                                  <a:rPr lang="en-US" i="1">
                                    <a:latin typeface="Cambria Math" panose="02040503050406030204" pitchFamily="18" charset="0"/>
                                  </a:rPr>
                                  <m:t>𝑚</m:t>
                                </m:r>
                              </m:sub>
                              <m:sup>
                                <m:r>
                                  <a:rPr lang="en-US" i="1">
                                    <a:latin typeface="Cambria Math" panose="02040503050406030204" pitchFamily="18" charset="0"/>
                                  </a:rPr>
                                  <m:t>2</m:t>
                                </m:r>
                              </m:sup>
                            </m:sSubSup>
                          </m:den>
                        </m:f>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𝐷</m:t>
                                </m:r>
                              </m:e>
                              <m:sup>
                                <m:r>
                                  <a:rPr lang="en-US" i="1">
                                    <a:latin typeface="Cambria Math" panose="02040503050406030204" pitchFamily="18" charset="0"/>
                                  </a:rPr>
                                  <m:t>2</m:t>
                                </m:r>
                              </m:sup>
                            </m:sSup>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𝑟</m:t>
                                </m:r>
                              </m:e>
                            </m:d>
                          </m:num>
                          <m:den>
                            <m:sSup>
                              <m:sSupPr>
                                <m:ctrlPr>
                                  <a:rPr lang="en-US" i="1">
                                    <a:latin typeface="Cambria Math" panose="02040503050406030204" pitchFamily="18" charset="0"/>
                                  </a:rPr>
                                </m:ctrlPr>
                              </m:sSupPr>
                              <m:e>
                                <m:r>
                                  <a:rPr lang="en-US" i="1">
                                    <a:latin typeface="Cambria Math" panose="02040503050406030204" pitchFamily="18" charset="0"/>
                                  </a:rPr>
                                  <m:t>𝐷</m:t>
                                </m:r>
                              </m:e>
                              <m:sup>
                                <m:r>
                                  <a:rPr lang="en-US" i="1">
                                    <a:latin typeface="Cambria Math" panose="02040503050406030204" pitchFamily="18" charset="0"/>
                                  </a:rPr>
                                  <m:t>2</m:t>
                                </m:r>
                              </m:sup>
                            </m:sSup>
                            <m:d>
                              <m:dPr>
                                <m:ctrlPr>
                                  <a:rPr lang="en-US" i="1">
                                    <a:latin typeface="Cambria Math" panose="02040503050406030204" pitchFamily="18" charset="0"/>
                                  </a:rPr>
                                </m:ctrlPr>
                              </m:dPr>
                              <m:e>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𝑟</m:t>
                                </m:r>
                              </m:e>
                            </m:d>
                          </m:den>
                        </m:f>
                      </m:e>
                    </m:d>
                    <m:r>
                      <a:rPr lang="en-US" i="1">
                        <a:latin typeface="Cambria Math" panose="02040503050406030204" pitchFamily="18" charset="0"/>
                      </a:rPr>
                      <m:t>−2</m:t>
                    </m:r>
                    <m:r>
                      <a:rPr lang="en-US" b="0" i="1" smtClean="0">
                        <a:latin typeface="Cambria Math" panose="02040503050406030204" pitchFamily="18" charset="0"/>
                      </a:rPr>
                      <m:t>𝜋</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𝑓</m:t>
                            </m:r>
                          </m:e>
                          <m:sup>
                            <m:r>
                              <a:rPr lang="en-US" i="1">
                                <a:latin typeface="Cambria Math" panose="02040503050406030204" pitchFamily="18" charset="0"/>
                              </a:rPr>
                              <m:t>2</m:t>
                            </m:r>
                          </m:sup>
                        </m:sSup>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𝐾</m:t>
                            </m:r>
                          </m:e>
                          <m:sub>
                            <m:r>
                              <a:rPr lang="en-US" b="0" i="1" smtClean="0">
                                <a:latin typeface="Cambria Math" panose="02040503050406030204" pitchFamily="18" charset="0"/>
                              </a:rPr>
                              <m:t>𝑚</m:t>
                            </m:r>
                          </m:sub>
                        </m:sSub>
                      </m:den>
                    </m:f>
                    <m:f>
                      <m:fPr>
                        <m:ctrlPr>
                          <a:rPr lang="en-US" i="1">
                            <a:latin typeface="Cambria Math" panose="02040503050406030204" pitchFamily="18" charset="0"/>
                          </a:rPr>
                        </m:ctrlPr>
                      </m:fPr>
                      <m:num>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𝑟</m:t>
                            </m:r>
                          </m:e>
                        </m:d>
                      </m:num>
                      <m:den>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𝑟</m:t>
                            </m:r>
                          </m:e>
                        </m:d>
                      </m:den>
                    </m:f>
                  </m:oMath>
                </a14:m>
                <a:endParaRPr lang="en-US" dirty="0"/>
              </a:p>
              <a:p>
                <a14:m>
                  <m:oMath xmlns:m="http://schemas.openxmlformats.org/officeDocument/2006/math">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𝑚</m:t>
                        </m:r>
                      </m:sub>
                    </m:sSub>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𝑓</m:t>
                                </m:r>
                              </m:e>
                              <m:sup>
                                <m:r>
                                  <a:rPr lang="en-US" i="1">
                                    <a:latin typeface="Cambria Math" panose="02040503050406030204" pitchFamily="18" charset="0"/>
                                  </a:rPr>
                                  <m:t>2</m:t>
                                </m:r>
                              </m:sup>
                            </m:sSup>
                          </m:num>
                          <m:den>
                            <m:sSubSup>
                              <m:sSubSupPr>
                                <m:ctrlPr>
                                  <a:rPr lang="en-US" i="1">
                                    <a:latin typeface="Cambria Math" panose="02040503050406030204" pitchFamily="18" charset="0"/>
                                  </a:rPr>
                                </m:ctrlPr>
                              </m:sSubSupPr>
                              <m:e>
                                <m:r>
                                  <a:rPr lang="en-US" i="1">
                                    <a:latin typeface="Cambria Math" panose="02040503050406030204" pitchFamily="18" charset="0"/>
                                  </a:rPr>
                                  <m:t>𝐾</m:t>
                                </m:r>
                              </m:e>
                              <m:sub>
                                <m:r>
                                  <a:rPr lang="en-US" i="1">
                                    <a:latin typeface="Cambria Math" panose="02040503050406030204" pitchFamily="18" charset="0"/>
                                  </a:rPr>
                                  <m:t>𝑚</m:t>
                                </m:r>
                              </m:sub>
                              <m:sup>
                                <m:r>
                                  <a:rPr lang="en-US" i="1">
                                    <a:latin typeface="Cambria Math" panose="02040503050406030204" pitchFamily="18" charset="0"/>
                                  </a:rPr>
                                  <m:t>2</m:t>
                                </m:r>
                              </m:sup>
                            </m:sSubSup>
                          </m:den>
                        </m:f>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𝐷</m:t>
                                </m:r>
                              </m:e>
                              <m:sup>
                                <m:r>
                                  <a:rPr lang="en-US" i="1">
                                    <a:latin typeface="Cambria Math" panose="02040503050406030204" pitchFamily="18" charset="0"/>
                                  </a:rPr>
                                  <m:t>2</m:t>
                                </m:r>
                              </m:sup>
                            </m:sSup>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𝑟</m:t>
                                </m:r>
                              </m:e>
                            </m:d>
                          </m:num>
                          <m:den>
                            <m:sSup>
                              <m:sSupPr>
                                <m:ctrlPr>
                                  <a:rPr lang="en-US" i="1">
                                    <a:latin typeface="Cambria Math" panose="02040503050406030204" pitchFamily="18" charset="0"/>
                                  </a:rPr>
                                </m:ctrlPr>
                              </m:sSupPr>
                              <m:e>
                                <m:r>
                                  <a:rPr lang="en-US" i="1">
                                    <a:latin typeface="Cambria Math" panose="02040503050406030204" pitchFamily="18" charset="0"/>
                                  </a:rPr>
                                  <m:t>𝐷</m:t>
                                </m:r>
                              </m:e>
                              <m:sup>
                                <m:r>
                                  <a:rPr lang="en-US" i="1">
                                    <a:latin typeface="Cambria Math" panose="02040503050406030204" pitchFamily="18" charset="0"/>
                                  </a:rPr>
                                  <m:t>2</m:t>
                                </m:r>
                              </m:sup>
                            </m:sSup>
                            <m:d>
                              <m:dPr>
                                <m:ctrlPr>
                                  <a:rPr lang="en-US" i="1">
                                    <a:latin typeface="Cambria Math" panose="02040503050406030204" pitchFamily="18" charset="0"/>
                                  </a:rPr>
                                </m:ctrlPr>
                              </m:dPr>
                              <m:e>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𝑟</m:t>
                                </m:r>
                              </m:e>
                            </m:d>
                          </m:den>
                        </m:f>
                        <m:r>
                          <a:rPr lang="en-US" i="1">
                            <a:latin typeface="Cambria Math" panose="02040503050406030204" pitchFamily="18" charset="0"/>
                          </a:rPr>
                          <m:t>+</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𝑓</m:t>
                                </m:r>
                              </m:e>
                              <m:sup>
                                <m:r>
                                  <a:rPr lang="en-US" i="1">
                                    <a:latin typeface="Cambria Math" panose="02040503050406030204" pitchFamily="18" charset="0"/>
                                  </a:rPr>
                                  <m:t>2</m:t>
                                </m:r>
                              </m:sup>
                            </m:sSup>
                          </m:num>
                          <m:den>
                            <m:sSubSup>
                              <m:sSubSupPr>
                                <m:ctrlPr>
                                  <a:rPr lang="en-US" i="1">
                                    <a:latin typeface="Cambria Math" panose="02040503050406030204" pitchFamily="18" charset="0"/>
                                  </a:rPr>
                                </m:ctrlPr>
                              </m:sSubSupPr>
                              <m:e>
                                <m:r>
                                  <a:rPr lang="en-US" i="1">
                                    <a:latin typeface="Cambria Math" panose="02040503050406030204" pitchFamily="18" charset="0"/>
                                  </a:rPr>
                                  <m:t>𝐾</m:t>
                                </m:r>
                              </m:e>
                              <m:sub>
                                <m:r>
                                  <a:rPr lang="en-US" i="1">
                                    <a:latin typeface="Cambria Math" panose="02040503050406030204" pitchFamily="18" charset="0"/>
                                  </a:rPr>
                                  <m:t>𝑚</m:t>
                                </m:r>
                              </m:sub>
                              <m:sup>
                                <m:r>
                                  <a:rPr lang="en-US" i="1">
                                    <a:latin typeface="Cambria Math" panose="02040503050406030204" pitchFamily="18" charset="0"/>
                                  </a:rPr>
                                  <m:t>2</m:t>
                                </m:r>
                              </m:sup>
                            </m:sSubSup>
                          </m:den>
                        </m:f>
                        <m:f>
                          <m:fPr>
                            <m:ctrlPr>
                              <a:rPr lang="en-US" b="0" i="1" smtClean="0">
                                <a:latin typeface="Cambria Math" panose="02040503050406030204" pitchFamily="18" charset="0"/>
                              </a:rPr>
                            </m:ctrlPr>
                          </m:fPr>
                          <m:num>
                            <m:r>
                              <a:rPr lang="en-US" b="0" i="1" smtClean="0">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𝑟</m:t>
                                </m:r>
                              </m:e>
                            </m:d>
                          </m:num>
                          <m:den>
                            <m:r>
                              <a:rPr lang="en-US" b="0" i="1" smtClean="0">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𝑟</m:t>
                                </m:r>
                              </m:e>
                            </m:d>
                          </m:den>
                        </m:f>
                        <m:r>
                          <a:rPr lang="en-US" b="0" i="1" smtClean="0">
                            <a:latin typeface="Cambria Math" panose="02040503050406030204" pitchFamily="18" charset="0"/>
                          </a:rPr>
                          <m:t>−</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𝑓</m:t>
                                </m:r>
                              </m:e>
                              <m:sup>
                                <m:r>
                                  <a:rPr lang="en-US" i="1">
                                    <a:latin typeface="Cambria Math" panose="02040503050406030204" pitchFamily="18" charset="0"/>
                                  </a:rPr>
                                  <m:t>2</m:t>
                                </m:r>
                              </m:sup>
                            </m:sSup>
                          </m:num>
                          <m:den>
                            <m:sSubSup>
                              <m:sSubSupPr>
                                <m:ctrlPr>
                                  <a:rPr lang="en-US" i="1">
                                    <a:latin typeface="Cambria Math" panose="02040503050406030204" pitchFamily="18" charset="0"/>
                                  </a:rPr>
                                </m:ctrlPr>
                              </m:sSubSupPr>
                              <m:e>
                                <m:r>
                                  <a:rPr lang="en-US" i="1">
                                    <a:latin typeface="Cambria Math" panose="02040503050406030204" pitchFamily="18" charset="0"/>
                                  </a:rPr>
                                  <m:t>𝐾</m:t>
                                </m:r>
                              </m:e>
                              <m:sub>
                                <m:r>
                                  <a:rPr lang="en-US" i="1">
                                    <a:latin typeface="Cambria Math" panose="02040503050406030204" pitchFamily="18" charset="0"/>
                                  </a:rPr>
                                  <m:t>𝑚</m:t>
                                </m:r>
                              </m:sub>
                              <m:sup>
                                <m:r>
                                  <a:rPr lang="en-US" i="1">
                                    <a:latin typeface="Cambria Math" panose="02040503050406030204" pitchFamily="18" charset="0"/>
                                  </a:rPr>
                                  <m:t>2</m:t>
                                </m:r>
                              </m:sup>
                            </m:sSubSup>
                          </m:den>
                        </m:f>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𝐷</m:t>
                                </m:r>
                              </m:e>
                              <m:sup>
                                <m:r>
                                  <a:rPr lang="en-US" i="1">
                                    <a:latin typeface="Cambria Math" panose="02040503050406030204" pitchFamily="18" charset="0"/>
                                  </a:rPr>
                                  <m:t>2</m:t>
                                </m:r>
                              </m:sup>
                            </m:sSup>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𝑟</m:t>
                                </m:r>
                              </m:e>
                            </m:d>
                          </m:num>
                          <m:den>
                            <m:sSup>
                              <m:sSupPr>
                                <m:ctrlPr>
                                  <a:rPr lang="en-US" i="1">
                                    <a:latin typeface="Cambria Math" panose="02040503050406030204" pitchFamily="18" charset="0"/>
                                  </a:rPr>
                                </m:ctrlPr>
                              </m:sSupPr>
                              <m:e>
                                <m:r>
                                  <a:rPr lang="en-US" i="1">
                                    <a:latin typeface="Cambria Math" panose="02040503050406030204" pitchFamily="18" charset="0"/>
                                  </a:rPr>
                                  <m:t>𝐷</m:t>
                                </m:r>
                              </m:e>
                              <m:sup>
                                <m:r>
                                  <a:rPr lang="en-US" i="1">
                                    <a:latin typeface="Cambria Math" panose="02040503050406030204" pitchFamily="18" charset="0"/>
                                  </a:rPr>
                                  <m:t>2</m:t>
                                </m:r>
                              </m:sup>
                            </m:sSup>
                            <m:d>
                              <m:dPr>
                                <m:ctrlPr>
                                  <a:rPr lang="en-US" i="1">
                                    <a:latin typeface="Cambria Math" panose="02040503050406030204" pitchFamily="18" charset="0"/>
                                  </a:rPr>
                                </m:ctrlPr>
                              </m:dPr>
                              <m:e>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𝑟</m:t>
                                </m:r>
                              </m:e>
                            </m:d>
                          </m:den>
                        </m:f>
                        <m:r>
                          <a:rPr lang="en-US" i="1">
                            <a:latin typeface="Cambria Math" panose="02040503050406030204" pitchFamily="18" charset="0"/>
                          </a:rPr>
                          <m:t>−2</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𝑓</m:t>
                                </m:r>
                              </m:e>
                              <m:sup>
                                <m:r>
                                  <a:rPr lang="en-US" i="1">
                                    <a:latin typeface="Cambria Math" panose="02040503050406030204" pitchFamily="18" charset="0"/>
                                  </a:rPr>
                                  <m:t>2</m:t>
                                </m:r>
                              </m:sup>
                            </m:sSup>
                          </m:num>
                          <m:den>
                            <m:sSubSup>
                              <m:sSubSupPr>
                                <m:ctrlPr>
                                  <a:rPr lang="en-US" i="1">
                                    <a:latin typeface="Cambria Math" panose="02040503050406030204" pitchFamily="18" charset="0"/>
                                  </a:rPr>
                                </m:ctrlPr>
                              </m:sSubSupPr>
                              <m:e>
                                <m:r>
                                  <a:rPr lang="en-US" i="1">
                                    <a:latin typeface="Cambria Math" panose="02040503050406030204" pitchFamily="18" charset="0"/>
                                  </a:rPr>
                                  <m:t>𝐾</m:t>
                                </m:r>
                              </m:e>
                              <m:sub>
                                <m:r>
                                  <a:rPr lang="en-US" i="1">
                                    <a:latin typeface="Cambria Math" panose="02040503050406030204" pitchFamily="18" charset="0"/>
                                  </a:rPr>
                                  <m:t>𝑚</m:t>
                                </m:r>
                              </m:sub>
                              <m:sup>
                                <m:r>
                                  <a:rPr lang="en-US" b="0" i="1" smtClean="0">
                                    <a:latin typeface="Cambria Math" panose="02040503050406030204" pitchFamily="18" charset="0"/>
                                  </a:rPr>
                                  <m:t>2</m:t>
                                </m:r>
                              </m:sup>
                            </m:sSubSup>
                          </m:den>
                        </m:f>
                        <m:f>
                          <m:fPr>
                            <m:ctrlPr>
                              <a:rPr lang="en-US" i="1">
                                <a:latin typeface="Cambria Math" panose="02040503050406030204" pitchFamily="18" charset="0"/>
                              </a:rPr>
                            </m:ctrlPr>
                          </m:fPr>
                          <m:num>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𝑟</m:t>
                                </m:r>
                              </m:e>
                            </m:d>
                          </m:num>
                          <m:den>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𝑟</m:t>
                                </m:r>
                              </m:e>
                            </m:d>
                          </m:den>
                        </m:f>
                      </m:e>
                    </m:d>
                  </m:oMath>
                </a14:m>
                <a:endParaRPr lang="en-US" dirty="0"/>
              </a:p>
              <a:p>
                <a14:m>
                  <m:oMath xmlns:m="http://schemas.openxmlformats.org/officeDocument/2006/math">
                    <m:r>
                      <a:rPr lang="en-US" i="1">
                        <a:latin typeface="Cambria Math" panose="02040503050406030204" pitchFamily="18" charset="0"/>
                      </a:rPr>
                      <m:t>=</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𝑚</m:t>
                        </m:r>
                      </m:sub>
                    </m:sSub>
                    <m:d>
                      <m:dPr>
                        <m:begChr m:val="{"/>
                        <m:endChr m:val="}"/>
                        <m:ctrlPr>
                          <a:rPr lang="en-US" i="1">
                            <a:latin typeface="Cambria Math" panose="02040503050406030204" pitchFamily="18" charset="0"/>
                          </a:rPr>
                        </m:ctrlPr>
                      </m:dPr>
                      <m:e>
                        <m:r>
                          <a:rPr lang="en-US" i="1">
                            <a:latin typeface="Cambria Math" panose="02040503050406030204" pitchFamily="18" charset="0"/>
                          </a:rPr>
                          <m:t>−</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𝑓</m:t>
                                </m:r>
                              </m:e>
                              <m:sup>
                                <m:r>
                                  <a:rPr lang="en-US" i="1">
                                    <a:latin typeface="Cambria Math" panose="02040503050406030204" pitchFamily="18" charset="0"/>
                                  </a:rPr>
                                  <m:t>2</m:t>
                                </m:r>
                              </m:sup>
                            </m:sSup>
                          </m:num>
                          <m:den>
                            <m:sSubSup>
                              <m:sSubSupPr>
                                <m:ctrlPr>
                                  <a:rPr lang="en-US" i="1">
                                    <a:latin typeface="Cambria Math" panose="02040503050406030204" pitchFamily="18" charset="0"/>
                                  </a:rPr>
                                </m:ctrlPr>
                              </m:sSubSupPr>
                              <m:e>
                                <m:r>
                                  <a:rPr lang="en-US" i="1">
                                    <a:latin typeface="Cambria Math" panose="02040503050406030204" pitchFamily="18" charset="0"/>
                                  </a:rPr>
                                  <m:t>𝐾</m:t>
                                </m:r>
                              </m:e>
                              <m:sub>
                                <m:r>
                                  <a:rPr lang="en-US" i="1">
                                    <a:latin typeface="Cambria Math" panose="02040503050406030204" pitchFamily="18" charset="0"/>
                                  </a:rPr>
                                  <m:t>𝑚</m:t>
                                </m:r>
                              </m:sub>
                              <m:sup>
                                <m:r>
                                  <a:rPr lang="en-US" i="1">
                                    <a:latin typeface="Cambria Math" panose="02040503050406030204" pitchFamily="18" charset="0"/>
                                  </a:rPr>
                                  <m:t>2</m:t>
                                </m:r>
                              </m:sup>
                            </m:sSubSup>
                          </m:den>
                        </m:f>
                        <m:f>
                          <m:fPr>
                            <m:ctrlPr>
                              <a:rPr lang="en-US" i="1">
                                <a:latin typeface="Cambria Math" panose="02040503050406030204" pitchFamily="18" charset="0"/>
                              </a:rPr>
                            </m:ctrlPr>
                          </m:fPr>
                          <m:num>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𝑟</m:t>
                                </m:r>
                              </m:e>
                            </m:d>
                          </m:num>
                          <m:den>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𝑟</m:t>
                                </m:r>
                              </m:e>
                            </m:d>
                          </m:den>
                        </m:f>
                      </m:e>
                    </m:d>
                  </m:oMath>
                </a14:m>
                <a:endParaRPr lang="en-US" dirty="0"/>
              </a:p>
              <a:p>
                <a14:m>
                  <m:oMath xmlns:m="http://schemas.openxmlformats.org/officeDocument/2006/math">
                    <m:r>
                      <a:rPr lang="en-US" i="1">
                        <a:latin typeface="Cambria Math" panose="02040503050406030204" pitchFamily="18" charset="0"/>
                      </a:rPr>
                      <m:t>=−</m:t>
                    </m:r>
                    <m:r>
                      <a:rPr lang="en-US" i="1">
                        <a:latin typeface="Cambria Math" panose="02040503050406030204" pitchFamily="18" charset="0"/>
                      </a:rPr>
                      <m:t>𝜋</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𝑓</m:t>
                            </m:r>
                          </m:e>
                          <m:sup>
                            <m:r>
                              <a:rPr lang="en-US" i="1">
                                <a:latin typeface="Cambria Math" panose="02040503050406030204" pitchFamily="18" charset="0"/>
                              </a:rPr>
                              <m:t>2</m:t>
                            </m:r>
                          </m:sup>
                        </m:sSup>
                      </m:num>
                      <m:den>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𝑚</m:t>
                            </m:r>
                          </m:sub>
                        </m:sSub>
                      </m:den>
                    </m:f>
                    <m:f>
                      <m:fPr>
                        <m:ctrlPr>
                          <a:rPr lang="en-US" i="1">
                            <a:latin typeface="Cambria Math" panose="02040503050406030204" pitchFamily="18" charset="0"/>
                          </a:rPr>
                        </m:ctrlPr>
                      </m:fPr>
                      <m:num>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𝑟</m:t>
                            </m:r>
                          </m:e>
                        </m:d>
                      </m:num>
                      <m:den>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𝑟</m:t>
                            </m:r>
                          </m:e>
                        </m:d>
                      </m:den>
                    </m:f>
                  </m:oMath>
                </a14:m>
                <a:endParaRPr lang="en-US"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9718095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itle 1"/>
              <p:cNvSpPr>
                <a:spLocks noGrp="1"/>
              </p:cNvSpPr>
              <p:nvPr>
                <p:ph type="title"/>
              </p:nvPr>
            </p:nvSpPr>
            <p:spPr/>
            <p:txBody>
              <a:bodyPr>
                <a:normAutofit/>
              </a:bodyPr>
              <a:lstStyle/>
              <a:p>
                <a:r>
                  <a:rPr lang="en-US" dirty="0"/>
                  <a:t>POSP of Range Fourier Transform:</a:t>
                </a:r>
                <a:br>
                  <a:rPr lang="en-US" dirty="0"/>
                </a:br>
                <a:r>
                  <a:rPr lang="en-US" dirty="0"/>
                  <a:t>	</a:t>
                </a:r>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𝑓</m:t>
                        </m:r>
                      </m:e>
                      <m:sup>
                        <m:r>
                          <a:rPr lang="en-US" b="0" i="1" smtClean="0">
                            <a:latin typeface="Cambria Math" panose="02040503050406030204" pitchFamily="18" charset="0"/>
                          </a:rPr>
                          <m:t>1</m:t>
                        </m:r>
                      </m:sup>
                    </m:sSup>
                  </m:oMath>
                </a14:m>
                <a:r>
                  <a:rPr lang="en-US" dirty="0"/>
                  <a:t> terms</a:t>
                </a:r>
              </a:p>
            </p:txBody>
          </p:sp>
        </mc:Choice>
        <mc:Fallback>
          <p:sp>
            <p:nvSpPr>
              <p:cNvPr id="2" name="Title 1"/>
              <p:cNvSpPr>
                <a:spLocks noGrp="1" noRot="1" noChangeAspect="1" noMove="1" noResize="1" noEditPoints="1" noAdjustHandles="1" noChangeArrowheads="1" noChangeShapeType="1" noTextEdit="1"/>
              </p:cNvSpPr>
              <p:nvPr>
                <p:ph type="title"/>
              </p:nvPr>
            </p:nvSpPr>
            <p:spPr>
              <a:blipFill>
                <a:blip r:embed="rId2"/>
                <a:stretch>
                  <a:fillRect l="-2377" t="-12903" b="-2212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a:bodyPr>
              <a:lstStyle/>
              <a:p>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4</m:t>
                        </m:r>
                        <m:r>
                          <a:rPr lang="en-US" i="1">
                            <a:latin typeface="Cambria Math" panose="02040503050406030204" pitchFamily="18" charset="0"/>
                          </a:rPr>
                          <m:t>𝜋</m:t>
                        </m:r>
                        <m:r>
                          <a:rPr lang="en-US" i="1">
                            <a:latin typeface="Cambria Math" panose="02040503050406030204" pitchFamily="18" charset="0"/>
                          </a:rPr>
                          <m:t>𝑓</m:t>
                        </m:r>
                      </m:num>
                      <m:den>
                        <m:r>
                          <a:rPr lang="en-US" i="1">
                            <a:latin typeface="Cambria Math" panose="02040503050406030204" pitchFamily="18" charset="0"/>
                          </a:rPr>
                          <m:t>𝑐</m:t>
                        </m:r>
                      </m:den>
                    </m:f>
                    <m:d>
                      <m:dPr>
                        <m:begChr m:val="{"/>
                        <m:endChr m:val="}"/>
                        <m:ctrlPr>
                          <a:rPr lang="en-US" i="1">
                            <a:latin typeface="Cambria Math" panose="02040503050406030204" pitchFamily="18" charset="0"/>
                          </a:rPr>
                        </m:ctrlPr>
                      </m:dPr>
                      <m:e>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𝑟</m:t>
                                    </m:r>
                                  </m:e>
                                </m:d>
                              </m:num>
                              <m:den>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𝑟</m:t>
                                    </m:r>
                                  </m:e>
                                </m:d>
                              </m:den>
                            </m:f>
                            <m:r>
                              <a:rPr lang="en-US" i="1">
                                <a:latin typeface="Cambria Math" panose="02040503050406030204" pitchFamily="18" charset="0"/>
                              </a:rPr>
                              <m:t>−1</m:t>
                            </m:r>
                          </m:e>
                        </m:d>
                        <m:d>
                          <m:dPr>
                            <m:begChr m:val="["/>
                            <m:endChr m:val="]"/>
                            <m:ctrlPr>
                              <a:rPr lang="en-US" i="1">
                                <a:latin typeface="Cambria Math" panose="02040503050406030204" pitchFamily="18" charset="0"/>
                              </a:rPr>
                            </m:ctrlPr>
                          </m:dPr>
                          <m:e>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𝑟</m:t>
                                    </m:r>
                                  </m:sub>
                                </m:sSub>
                              </m:num>
                              <m:den>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𝑟</m:t>
                                    </m:r>
                                  </m:e>
                                </m:d>
                              </m:den>
                            </m:f>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𝑟</m:t>
                                    </m:r>
                                  </m:e>
                                </m:d>
                              </m:num>
                              <m:den>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m:t>
                                    </m:r>
                                  </m:e>
                                </m:d>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𝑟</m:t>
                                    </m:r>
                                  </m:e>
                                </m:d>
                              </m:den>
                            </m:f>
                          </m:e>
                        </m:d>
                        <m:f>
                          <m:fPr>
                            <m:ctrlPr>
                              <a:rPr lang="en-US" i="1">
                                <a:latin typeface="Cambria Math" panose="02040503050406030204" pitchFamily="18" charset="0"/>
                              </a:rPr>
                            </m:ctrlPr>
                          </m:fPr>
                          <m:num>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𝑟</m:t>
                                </m:r>
                              </m:e>
                            </m:d>
                          </m:num>
                          <m:den>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𝑟</m:t>
                                </m:r>
                              </m:e>
                            </m:d>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𝑟</m:t>
                                </m:r>
                              </m:e>
                            </m:d>
                          </m:num>
                          <m:den>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𝑟</m:t>
                                </m:r>
                              </m:e>
                            </m:d>
                          </m:den>
                        </m:f>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𝑟</m:t>
                                    </m:r>
                                  </m:sub>
                                </m:sSub>
                              </m:num>
                              <m:den>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𝑟</m:t>
                                    </m:r>
                                  </m:e>
                                </m:d>
                              </m:den>
                            </m:f>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𝑟</m:t>
                                    </m:r>
                                  </m:sub>
                                </m:sSub>
                              </m:num>
                              <m:den>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𝑟</m:t>
                                    </m:r>
                                  </m:e>
                                </m:d>
                              </m:den>
                            </m:f>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𝑟</m:t>
                                    </m:r>
                                  </m:e>
                                </m:d>
                              </m:num>
                              <m:den>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m:t>
                                    </m:r>
                                  </m:e>
                                </m:d>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𝑟</m:t>
                                    </m:r>
                                  </m:e>
                                </m:d>
                              </m:den>
                            </m:f>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m:t>
                                    </m:r>
                                  </m:e>
                                </m:d>
                              </m:den>
                            </m:f>
                          </m:e>
                        </m:d>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𝑟</m:t>
                                </m:r>
                              </m:sub>
                            </m:sSub>
                          </m:num>
                          <m:den>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𝑟</m:t>
                                </m:r>
                              </m:e>
                            </m:d>
                          </m:den>
                        </m:f>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𝑟</m:t>
                                </m:r>
                              </m:sub>
                            </m:sSub>
                          </m:num>
                          <m:den>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𝑟</m:t>
                                </m:r>
                              </m:e>
                            </m:d>
                          </m:den>
                        </m:f>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𝑟</m:t>
                                </m:r>
                              </m:e>
                            </m:d>
                          </m:num>
                          <m:den>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m:t>
                                </m:r>
                              </m:e>
                            </m:d>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𝑟</m:t>
                                </m:r>
                              </m:e>
                            </m:d>
                          </m:den>
                        </m:f>
                      </m:e>
                    </m:d>
                  </m:oMath>
                </a14:m>
                <a:endParaRPr lang="en-US" dirty="0"/>
              </a:p>
              <a:p>
                <a:r>
                  <a:rPr lang="en-US" dirty="0"/>
                  <a:t>Distributive Property:</a:t>
                </a:r>
              </a:p>
              <a:p>
                <a14:m>
                  <m:oMath xmlns:m="http://schemas.openxmlformats.org/officeDocument/2006/math">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4</m:t>
                        </m:r>
                        <m:r>
                          <a:rPr lang="en-US" i="1">
                            <a:latin typeface="Cambria Math" panose="02040503050406030204" pitchFamily="18" charset="0"/>
                          </a:rPr>
                          <m:t>𝜋</m:t>
                        </m:r>
                        <m:r>
                          <a:rPr lang="en-US" i="1">
                            <a:latin typeface="Cambria Math" panose="02040503050406030204" pitchFamily="18" charset="0"/>
                          </a:rPr>
                          <m:t>𝑓</m:t>
                        </m:r>
                      </m:num>
                      <m:den>
                        <m:r>
                          <a:rPr lang="en-US" i="1">
                            <a:latin typeface="Cambria Math" panose="02040503050406030204" pitchFamily="18" charset="0"/>
                          </a:rPr>
                          <m:t>𝑐</m:t>
                        </m:r>
                      </m:den>
                    </m:f>
                    <m:d>
                      <m:dPr>
                        <m:begChr m:val="{"/>
                        <m:endChr m:val="}"/>
                        <m:ctrlPr>
                          <a:rPr lang="en-US" i="1">
                            <a:latin typeface="Cambria Math" panose="02040503050406030204" pitchFamily="18" charset="0"/>
                          </a:rPr>
                        </m:ctrlPr>
                      </m:dPr>
                      <m:e>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𝑟</m:t>
                                </m:r>
                              </m:sub>
                            </m:sSub>
                          </m:num>
                          <m:den>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𝑟</m:t>
                                </m:r>
                              </m:e>
                            </m:d>
                          </m:den>
                        </m:f>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𝑟</m:t>
                                </m:r>
                              </m:e>
                            </m:d>
                          </m:num>
                          <m:den>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m:t>
                                </m:r>
                              </m:e>
                            </m:d>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𝑟</m:t>
                                </m:r>
                              </m:e>
                            </m:d>
                          </m:den>
                        </m:f>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𝑟</m:t>
                                </m:r>
                              </m:sub>
                            </m:sSub>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𝑟</m:t>
                                </m:r>
                              </m:e>
                            </m:d>
                          </m:num>
                          <m:den>
                            <m:sSup>
                              <m:sSupPr>
                                <m:ctrlPr>
                                  <a:rPr lang="en-US" i="1">
                                    <a:latin typeface="Cambria Math" panose="02040503050406030204" pitchFamily="18" charset="0"/>
                                  </a:rPr>
                                </m:ctrlPr>
                              </m:sSupPr>
                              <m:e>
                                <m:r>
                                  <a:rPr lang="en-US" i="1">
                                    <a:latin typeface="Cambria Math" panose="02040503050406030204" pitchFamily="18" charset="0"/>
                                  </a:rPr>
                                  <m:t>𝐷</m:t>
                                </m:r>
                              </m:e>
                              <m:sup>
                                <m:r>
                                  <a:rPr lang="en-US" i="1">
                                    <a:latin typeface="Cambria Math" panose="02040503050406030204" pitchFamily="18" charset="0"/>
                                  </a:rPr>
                                  <m:t>2</m:t>
                                </m:r>
                              </m:sup>
                            </m:sSup>
                            <m:d>
                              <m:dPr>
                                <m:ctrlPr>
                                  <a:rPr lang="en-US" i="1">
                                    <a:latin typeface="Cambria Math" panose="02040503050406030204" pitchFamily="18" charset="0"/>
                                  </a:rPr>
                                </m:ctrlPr>
                              </m:dPr>
                              <m:e>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𝑟</m:t>
                                </m:r>
                              </m:e>
                            </m:d>
                          </m:den>
                        </m:f>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sSup>
                              <m:sSupPr>
                                <m:ctrlPr>
                                  <a:rPr lang="en-US" i="1">
                                    <a:latin typeface="Cambria Math" panose="02040503050406030204" pitchFamily="18" charset="0"/>
                                  </a:rPr>
                                </m:ctrlPr>
                              </m:sSupPr>
                              <m:e>
                                <m:r>
                                  <a:rPr lang="en-US" i="1">
                                    <a:latin typeface="Cambria Math" panose="02040503050406030204" pitchFamily="18" charset="0"/>
                                  </a:rPr>
                                  <m:t>𝐷</m:t>
                                </m:r>
                              </m:e>
                              <m:sup>
                                <m:r>
                                  <a:rPr lang="en-US" i="1">
                                    <a:latin typeface="Cambria Math" panose="02040503050406030204" pitchFamily="18" charset="0"/>
                                  </a:rPr>
                                  <m:t>2</m:t>
                                </m:r>
                              </m:sup>
                            </m:sSup>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𝑟</m:t>
                                </m:r>
                              </m:e>
                            </m:d>
                          </m:num>
                          <m:den>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m:t>
                                </m:r>
                              </m:e>
                            </m:d>
                            <m:sSup>
                              <m:sSupPr>
                                <m:ctrlPr>
                                  <a:rPr lang="en-US" i="1">
                                    <a:latin typeface="Cambria Math" panose="02040503050406030204" pitchFamily="18" charset="0"/>
                                  </a:rPr>
                                </m:ctrlPr>
                              </m:sSupPr>
                              <m:e>
                                <m:r>
                                  <a:rPr lang="en-US" i="1">
                                    <a:latin typeface="Cambria Math" panose="02040503050406030204" pitchFamily="18" charset="0"/>
                                  </a:rPr>
                                  <m:t>𝐷</m:t>
                                </m:r>
                              </m:e>
                              <m:sup>
                                <m:r>
                                  <a:rPr lang="en-US" i="1">
                                    <a:latin typeface="Cambria Math" panose="02040503050406030204" pitchFamily="18" charset="0"/>
                                  </a:rPr>
                                  <m:t>2</m:t>
                                </m:r>
                              </m:sup>
                            </m:sSup>
                            <m:d>
                              <m:dPr>
                                <m:ctrlPr>
                                  <a:rPr lang="en-US" i="1">
                                    <a:latin typeface="Cambria Math" panose="02040503050406030204" pitchFamily="18" charset="0"/>
                                  </a:rPr>
                                </m:ctrlPr>
                              </m:dPr>
                              <m:e>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𝑟</m:t>
                                </m:r>
                              </m:e>
                            </m:d>
                          </m:den>
                        </m:f>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𝑟</m:t>
                                </m:r>
                              </m:sub>
                            </m:sSub>
                          </m:num>
                          <m:den>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𝑟</m:t>
                                </m:r>
                              </m:e>
                            </m:d>
                          </m:den>
                        </m:f>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𝑟</m:t>
                                </m:r>
                              </m:sub>
                            </m:sSub>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𝑟</m:t>
                                </m:r>
                              </m:e>
                            </m:d>
                          </m:num>
                          <m:den>
                            <m:sSup>
                              <m:sSupPr>
                                <m:ctrlPr>
                                  <a:rPr lang="en-US" i="1">
                                    <a:latin typeface="Cambria Math" panose="02040503050406030204" pitchFamily="18" charset="0"/>
                                  </a:rPr>
                                </m:ctrlPr>
                              </m:sSupPr>
                              <m:e>
                                <m:r>
                                  <a:rPr lang="en-US" i="1">
                                    <a:latin typeface="Cambria Math" panose="02040503050406030204" pitchFamily="18" charset="0"/>
                                  </a:rPr>
                                  <m:t>𝐷</m:t>
                                </m:r>
                              </m:e>
                              <m:sup>
                                <m:r>
                                  <a:rPr lang="en-US" i="1">
                                    <a:latin typeface="Cambria Math" panose="02040503050406030204" pitchFamily="18" charset="0"/>
                                  </a:rPr>
                                  <m:t>2</m:t>
                                </m:r>
                              </m:sup>
                            </m:sSup>
                            <m:d>
                              <m:dPr>
                                <m:ctrlPr>
                                  <a:rPr lang="en-US" i="1">
                                    <a:latin typeface="Cambria Math" panose="02040503050406030204" pitchFamily="18" charset="0"/>
                                  </a:rPr>
                                </m:ctrlPr>
                              </m:dPr>
                              <m:e>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𝑟</m:t>
                                </m:r>
                              </m:e>
                            </m:d>
                          </m:den>
                        </m:f>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sSup>
                              <m:sSupPr>
                                <m:ctrlPr>
                                  <a:rPr lang="en-US" i="1">
                                    <a:latin typeface="Cambria Math" panose="02040503050406030204" pitchFamily="18" charset="0"/>
                                  </a:rPr>
                                </m:ctrlPr>
                              </m:sSupPr>
                              <m:e>
                                <m:r>
                                  <a:rPr lang="en-US" i="1">
                                    <a:latin typeface="Cambria Math" panose="02040503050406030204" pitchFamily="18" charset="0"/>
                                  </a:rPr>
                                  <m:t>𝐷</m:t>
                                </m:r>
                              </m:e>
                              <m:sup>
                                <m:r>
                                  <a:rPr lang="en-US" i="1">
                                    <a:latin typeface="Cambria Math" panose="02040503050406030204" pitchFamily="18" charset="0"/>
                                  </a:rPr>
                                  <m:t>2</m:t>
                                </m:r>
                              </m:sup>
                            </m:sSup>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𝑟</m:t>
                                </m:r>
                              </m:e>
                            </m:d>
                          </m:num>
                          <m:den>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m:t>
                                </m:r>
                              </m:e>
                            </m:d>
                            <m:sSup>
                              <m:sSupPr>
                                <m:ctrlPr>
                                  <a:rPr lang="en-US" i="1">
                                    <a:latin typeface="Cambria Math" panose="02040503050406030204" pitchFamily="18" charset="0"/>
                                  </a:rPr>
                                </m:ctrlPr>
                              </m:sSupPr>
                              <m:e>
                                <m:r>
                                  <a:rPr lang="en-US" i="1">
                                    <a:latin typeface="Cambria Math" panose="02040503050406030204" pitchFamily="18" charset="0"/>
                                  </a:rPr>
                                  <m:t>𝐷</m:t>
                                </m:r>
                              </m:e>
                              <m:sup>
                                <m:r>
                                  <a:rPr lang="en-US" i="1">
                                    <a:latin typeface="Cambria Math" panose="02040503050406030204" pitchFamily="18" charset="0"/>
                                  </a:rPr>
                                  <m:t>2</m:t>
                                </m:r>
                              </m:sup>
                            </m:sSup>
                            <m:d>
                              <m:dPr>
                                <m:ctrlPr>
                                  <a:rPr lang="en-US" i="1">
                                    <a:latin typeface="Cambria Math" panose="02040503050406030204" pitchFamily="18" charset="0"/>
                                  </a:rPr>
                                </m:ctrlPr>
                              </m:dPr>
                              <m:e>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𝑟</m:t>
                                </m:r>
                              </m:e>
                            </m:d>
                          </m:den>
                        </m:f>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𝑟</m:t>
                                </m:r>
                              </m:e>
                            </m:d>
                          </m:num>
                          <m:den>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𝑟</m:t>
                                </m:r>
                              </m:e>
                            </m:d>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m:t>
                                </m:r>
                              </m:e>
                            </m:d>
                          </m:den>
                        </m:f>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𝑟</m:t>
                                </m:r>
                              </m:sub>
                            </m:sSub>
                          </m:num>
                          <m:den>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𝑟</m:t>
                                </m:r>
                              </m:e>
                            </m:d>
                          </m:den>
                        </m:f>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𝑟</m:t>
                                </m:r>
                              </m:sub>
                            </m:sSub>
                          </m:num>
                          <m:den>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𝑟</m:t>
                                </m:r>
                              </m:e>
                            </m:d>
                          </m:den>
                        </m:f>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𝑟</m:t>
                                </m:r>
                              </m:e>
                            </m:d>
                          </m:num>
                          <m:den>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m:t>
                                </m:r>
                              </m:e>
                            </m:d>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𝑟</m:t>
                                </m:r>
                              </m:e>
                            </m:d>
                          </m:den>
                        </m:f>
                      </m:e>
                    </m:d>
                  </m:oMath>
                </a14:m>
                <a:endParaRPr lang="en-US" dirty="0"/>
              </a:p>
              <a:p>
                <a:r>
                  <a:rPr lang="en-US" dirty="0"/>
                  <a:t>Cancel common terms and split into bulk RCM and translation terms:</a:t>
                </a:r>
              </a:p>
              <a:p>
                <a14:m>
                  <m:oMath xmlns:m="http://schemas.openxmlformats.org/officeDocument/2006/math">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4</m:t>
                        </m:r>
                        <m:r>
                          <a:rPr lang="en-US" i="1">
                            <a:latin typeface="Cambria Math" panose="02040503050406030204" pitchFamily="18" charset="0"/>
                          </a:rPr>
                          <m:t>𝜋</m:t>
                        </m:r>
                        <m:r>
                          <a:rPr lang="en-US" i="1">
                            <a:latin typeface="Cambria Math" panose="02040503050406030204" pitchFamily="18" charset="0"/>
                          </a:rPr>
                          <m:t>𝑓</m:t>
                        </m:r>
                      </m:num>
                      <m:den>
                        <m:r>
                          <a:rPr lang="en-US" i="1">
                            <a:latin typeface="Cambria Math" panose="02040503050406030204" pitchFamily="18" charset="0"/>
                          </a:rPr>
                          <m:t>𝑐</m:t>
                        </m:r>
                      </m:den>
                    </m:f>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𝑟</m:t>
                                </m:r>
                              </m:sub>
                            </m:sSub>
                          </m:num>
                          <m:den>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𝑟</m:t>
                                </m:r>
                              </m:e>
                            </m:d>
                          </m:den>
                        </m:f>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𝑟</m:t>
                                </m:r>
                              </m:sub>
                            </m:sSub>
                          </m:num>
                          <m:den>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𝑟</m:t>
                                </m:r>
                              </m:e>
                            </m:d>
                          </m:den>
                        </m:f>
                      </m:e>
                    </m:d>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4</m:t>
                        </m:r>
                        <m:r>
                          <a:rPr lang="en-US" i="1">
                            <a:latin typeface="Cambria Math" panose="02040503050406030204" pitchFamily="18" charset="0"/>
                          </a:rPr>
                          <m:t>𝜋</m:t>
                        </m:r>
                        <m:r>
                          <a:rPr lang="en-US" i="1">
                            <a:latin typeface="Cambria Math" panose="02040503050406030204" pitchFamily="18" charset="0"/>
                          </a:rPr>
                          <m:t>𝑓</m:t>
                        </m:r>
                      </m:num>
                      <m:den>
                        <m:r>
                          <a:rPr lang="en-US" i="1">
                            <a:latin typeface="Cambria Math" panose="02040503050406030204" pitchFamily="18" charset="0"/>
                          </a:rPr>
                          <m:t>𝑐</m:t>
                        </m:r>
                      </m:den>
                    </m:f>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𝑟</m:t>
                            </m:r>
                          </m:e>
                        </m:d>
                      </m:num>
                      <m:den>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𝑟</m:t>
                            </m:r>
                          </m:e>
                        </m:d>
                        <m:r>
                          <a:rPr lang="en-US" i="1">
                            <a:latin typeface="Cambria Math" panose="02040503050406030204" pitchFamily="18" charset="0"/>
                          </a:rPr>
                          <m:t>𝐷</m:t>
                        </m:r>
                        <m:d>
                          <m:dPr>
                            <m:ctrlPr>
                              <a:rPr lang="en-US" i="1">
                                <a:latin typeface="Cambria Math" panose="02040503050406030204" pitchFamily="18" charset="0"/>
                              </a:rPr>
                            </m:ctrlPr>
                          </m:dPr>
                          <m:e>
                            <m:r>
                              <a:rPr lang="en-US" i="1">
                                <a:latin typeface="Cambria Math" panose="02040503050406030204" pitchFamily="18" charset="0"/>
                              </a:rPr>
                              <m:t>−,−</m:t>
                            </m:r>
                          </m:e>
                        </m:d>
                      </m:den>
                    </m:f>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3"/>
                <a:stretch>
                  <a:fillRect l="-928"/>
                </a:stretch>
              </a:blipFill>
            </p:spPr>
            <p:txBody>
              <a:bodyPr/>
              <a:lstStyle/>
              <a:p>
                <a:r>
                  <a:rPr lang="en-US">
                    <a:noFill/>
                  </a:rPr>
                  <a:t> </a:t>
                </a:r>
              </a:p>
            </p:txBody>
          </p:sp>
        </mc:Fallback>
      </mc:AlternateContent>
    </p:spTree>
    <p:extLst>
      <p:ext uri="{BB962C8B-B14F-4D97-AF65-F5344CB8AC3E}">
        <p14:creationId xmlns:p14="http://schemas.microsoft.com/office/powerpoint/2010/main" val="11974498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itle 1"/>
              <p:cNvSpPr>
                <a:spLocks noGrp="1"/>
              </p:cNvSpPr>
              <p:nvPr>
                <p:ph type="title"/>
              </p:nvPr>
            </p:nvSpPr>
            <p:spPr>
              <a:xfrm>
                <a:off x="164306" y="365125"/>
                <a:ext cx="4072300" cy="1325563"/>
              </a:xfrm>
            </p:spPr>
            <p:txBody>
              <a:bodyPr>
                <a:normAutofit fontScale="90000"/>
              </a:bodyPr>
              <a:lstStyle/>
              <a:p>
                <a:r>
                  <a:rPr lang="en-US" dirty="0"/>
                  <a:t>POSP of Range Fourier Transform:</a:t>
                </a:r>
                <a:br>
                  <a:rPr lang="en-US" dirty="0"/>
                </a:br>
                <a:r>
                  <a:rPr lang="en-US" dirty="0"/>
                  <a:t>	</a:t>
                </a:r>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𝑓</m:t>
                        </m:r>
                      </m:e>
                      <m:sup>
                        <m:r>
                          <a:rPr lang="en-US" i="1">
                            <a:latin typeface="Cambria Math" panose="02040503050406030204" pitchFamily="18" charset="0"/>
                          </a:rPr>
                          <m:t>0</m:t>
                        </m:r>
                      </m:sup>
                    </m:sSup>
                  </m:oMath>
                </a14:m>
                <a:r>
                  <a:rPr lang="en-US" dirty="0"/>
                  <a:t> terms</a:t>
                </a:r>
              </a:p>
            </p:txBody>
          </p:sp>
        </mc:Choice>
        <mc:Fallback>
          <p:sp>
            <p:nvSpPr>
              <p:cNvPr id="2" name="Title 1"/>
              <p:cNvSpPr>
                <a:spLocks noGrp="1" noRot="1" noChangeAspect="1" noMove="1" noResize="1" noEditPoints="1" noAdjustHandles="1" noChangeArrowheads="1" noChangeShapeType="1" noTextEdit="1"/>
              </p:cNvSpPr>
              <p:nvPr>
                <p:ph type="title"/>
              </p:nvPr>
            </p:nvSpPr>
            <p:spPr>
              <a:xfrm>
                <a:off x="164306" y="365125"/>
                <a:ext cx="4072300" cy="1325563"/>
              </a:xfrm>
              <a:blipFill>
                <a:blip r:embed="rId2"/>
                <a:stretch>
                  <a:fillRect l="-5389" t="-28111" r="-1347" b="-35945"/>
                </a:stretch>
              </a:blipFill>
            </p:spPr>
            <p:txBody>
              <a:bodyPr/>
              <a:lstStyle/>
              <a:p>
                <a:r>
                  <a:rPr lang="en-US">
                    <a:noFill/>
                  </a:rPr>
                  <a:t> </a:t>
                </a:r>
              </a:p>
            </p:txBody>
          </p:sp>
        </mc:Fallback>
      </mc:AlternateContent>
      <p:pic>
        <p:nvPicPr>
          <p:cNvPr id="4" name="Content Placeholder 3"/>
          <p:cNvPicPr>
            <a:picLocks noGrp="1" noChangeAspect="1"/>
          </p:cNvPicPr>
          <p:nvPr>
            <p:ph idx="1"/>
          </p:nvPr>
        </p:nvPicPr>
        <p:blipFill>
          <a:blip r:embed="rId3"/>
          <a:stretch>
            <a:fillRect/>
          </a:stretch>
        </p:blipFill>
        <p:spPr>
          <a:xfrm>
            <a:off x="4236605" y="62273"/>
            <a:ext cx="5786075" cy="6770263"/>
          </a:xfrm>
          <a:prstGeom prst="rect">
            <a:avLst/>
          </a:prstGeom>
        </p:spPr>
      </p:pic>
    </p:spTree>
    <p:extLst>
      <p:ext uri="{BB962C8B-B14F-4D97-AF65-F5344CB8AC3E}">
        <p14:creationId xmlns:p14="http://schemas.microsoft.com/office/powerpoint/2010/main" val="38977031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304B28-C4F6-2E95-4DB4-64FB6F8CE3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7C6A58-A3BA-6295-BC52-0686C25331CB}"/>
              </a:ext>
            </a:extLst>
          </p:cNvPr>
          <p:cNvSpPr>
            <a:spLocks noGrp="1"/>
          </p:cNvSpPr>
          <p:nvPr>
            <p:ph type="title"/>
          </p:nvPr>
        </p:nvSpPr>
        <p:spPr/>
        <p:txBody>
          <a:bodyPr/>
          <a:lstStyle/>
          <a:p>
            <a:r>
              <a:rPr lang="en-US" dirty="0"/>
              <a:t>POSP of Range Fourier Transform</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2F5BC6BF-5F6A-EAA9-B224-C9B0E8CB9DEB}"/>
                  </a:ext>
                </a:extLst>
              </p:cNvPr>
              <p:cNvSpPr>
                <a:spLocks noGrp="1"/>
              </p:cNvSpPr>
              <p:nvPr>
                <p:ph idx="1"/>
              </p:nvPr>
            </p:nvSpPr>
            <p:spPr>
              <a:xfrm>
                <a:off x="838200" y="1825624"/>
                <a:ext cx="11292840" cy="5032375"/>
              </a:xfrm>
            </p:spPr>
            <p:txBody>
              <a:bodyPr/>
              <a:lstStyle/>
              <a:p>
                <a:pPr>
                  <a:lnSpc>
                    <a:spcPct val="100000"/>
                  </a:lnSpc>
                </a:pPr>
                <a:r>
                  <a:rPr lang="en-US" dirty="0">
                    <a:latin typeface="Cambria Math" panose="02040503050406030204" pitchFamily="18" charset="0"/>
                  </a:rPr>
                  <a:t>Putting it all together:</a:t>
                </a:r>
                <a:endParaRPr lang="en-US" b="0" dirty="0">
                  <a:latin typeface="Cambria Math" panose="02040503050406030204" pitchFamily="18" charset="0"/>
                </a:endParaRPr>
              </a:p>
              <a:p>
                <a:pPr>
                  <a:lnSpc>
                    <a:spcPct val="100000"/>
                  </a:lnSpc>
                </a:pPr>
                <a14:m>
                  <m:oMath xmlns:m="http://schemas.openxmlformats.org/officeDocument/2006/math">
                    <m:r>
                      <a:rPr lang="en-US" b="0" i="1" smtClean="0">
                        <a:solidFill>
                          <a:schemeClr val="tx1"/>
                        </a:solidFill>
                        <a:latin typeface="Cambria Math" panose="02040503050406030204" pitchFamily="18" charset="0"/>
                      </a:rPr>
                      <m:t>𝜃</m:t>
                    </m:r>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𝑓</m:t>
                        </m:r>
                      </m:e>
                    </m:d>
                    <m:r>
                      <a:rPr lang="en-US" b="0" i="1" smtClean="0">
                        <a:solidFill>
                          <a:schemeClr val="tx1"/>
                        </a:solidFill>
                        <a:latin typeface="Cambria Math" panose="02040503050406030204" pitchFamily="18" charset="0"/>
                      </a:rPr>
                      <m:t>=</m:t>
                    </m:r>
                    <m:r>
                      <a:rPr lang="en-US" i="1" smtClean="0">
                        <a:solidFill>
                          <a:schemeClr val="tx1"/>
                        </a:solidFill>
                        <a:latin typeface="Cambria Math" panose="02040503050406030204" pitchFamily="18" charset="0"/>
                      </a:rPr>
                      <m:t>−</m:t>
                    </m:r>
                    <m:r>
                      <a:rPr lang="en-US" i="1" smtClean="0">
                        <a:solidFill>
                          <a:schemeClr val="tx1"/>
                        </a:solidFill>
                        <a:latin typeface="Cambria Math" panose="02040503050406030204" pitchFamily="18" charset="0"/>
                      </a:rPr>
                      <m:t>𝜋</m:t>
                    </m:r>
                    <m:f>
                      <m:fPr>
                        <m:ctrlPr>
                          <a:rPr lang="en-US" i="1">
                            <a:solidFill>
                              <a:schemeClr val="tx1"/>
                            </a:solidFill>
                            <a:latin typeface="Cambria Math" panose="02040503050406030204" pitchFamily="18" charset="0"/>
                          </a:rPr>
                        </m:ctrlPr>
                      </m:fPr>
                      <m:num>
                        <m:sSup>
                          <m:sSupPr>
                            <m:ctrlPr>
                              <a:rPr lang="en-US" i="1">
                                <a:solidFill>
                                  <a:schemeClr val="tx1"/>
                                </a:solidFill>
                                <a:latin typeface="Cambria Math" panose="02040503050406030204" pitchFamily="18" charset="0"/>
                              </a:rPr>
                            </m:ctrlPr>
                          </m:sSupPr>
                          <m:e>
                            <m:r>
                              <a:rPr lang="en-US" i="1">
                                <a:solidFill>
                                  <a:schemeClr val="tx1"/>
                                </a:solidFill>
                                <a:latin typeface="Cambria Math" panose="02040503050406030204" pitchFamily="18" charset="0"/>
                              </a:rPr>
                              <m:t>𝑓</m:t>
                            </m:r>
                          </m:e>
                          <m:sup>
                            <m:r>
                              <a:rPr lang="en-US" i="1">
                                <a:solidFill>
                                  <a:schemeClr val="tx1"/>
                                </a:solidFill>
                                <a:latin typeface="Cambria Math" panose="02040503050406030204" pitchFamily="18" charset="0"/>
                              </a:rPr>
                              <m:t>2</m:t>
                            </m:r>
                          </m:sup>
                        </m:sSup>
                      </m:num>
                      <m:den>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𝐾</m:t>
                            </m:r>
                          </m:e>
                          <m:sub>
                            <m:r>
                              <a:rPr lang="en-US" i="1">
                                <a:solidFill>
                                  <a:schemeClr val="tx1"/>
                                </a:solidFill>
                                <a:latin typeface="Cambria Math" panose="02040503050406030204" pitchFamily="18" charset="0"/>
                              </a:rPr>
                              <m:t>𝑚</m:t>
                            </m:r>
                          </m:sub>
                        </m:sSub>
                      </m:den>
                    </m:f>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𝐷</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𝑟</m:t>
                            </m:r>
                          </m:e>
                        </m:d>
                      </m:num>
                      <m:den>
                        <m:r>
                          <a:rPr lang="en-US" i="1">
                            <a:solidFill>
                              <a:schemeClr val="tx1"/>
                            </a:solidFill>
                            <a:latin typeface="Cambria Math" panose="02040503050406030204" pitchFamily="18" charset="0"/>
                          </a:rPr>
                          <m:t>𝐷</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𝑟</m:t>
                            </m:r>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𝑟</m:t>
                            </m:r>
                          </m:e>
                        </m:d>
                      </m:den>
                    </m:f>
                    <m:r>
                      <a:rPr lang="en-US" b="0" i="1" smtClean="0">
                        <a:solidFill>
                          <a:schemeClr val="tx1"/>
                        </a:solidFill>
                        <a:latin typeface="Cambria Math" panose="02040503050406030204" pitchFamily="18" charset="0"/>
                      </a:rPr>
                      <m:t>+</m:t>
                    </m:r>
                  </m:oMath>
                </a14:m>
                <a:r>
                  <a:rPr lang="en-US" dirty="0">
                    <a:solidFill>
                      <a:schemeClr val="tx1"/>
                    </a:solidFill>
                  </a:rPr>
                  <a:t> </a:t>
                </a:r>
                <a14:m>
                  <m:oMath xmlns:m="http://schemas.openxmlformats.org/officeDocument/2006/math">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4</m:t>
                        </m:r>
                        <m:r>
                          <a:rPr lang="en-US" i="1">
                            <a:solidFill>
                              <a:schemeClr val="tx1"/>
                            </a:solidFill>
                            <a:latin typeface="Cambria Math" panose="02040503050406030204" pitchFamily="18" charset="0"/>
                          </a:rPr>
                          <m:t>𝜋</m:t>
                        </m:r>
                        <m:r>
                          <a:rPr lang="en-US" i="1">
                            <a:solidFill>
                              <a:schemeClr val="tx1"/>
                            </a:solidFill>
                            <a:latin typeface="Cambria Math" panose="02040503050406030204" pitchFamily="18" charset="0"/>
                          </a:rPr>
                          <m:t>𝑓</m:t>
                        </m:r>
                      </m:num>
                      <m:den>
                        <m:r>
                          <a:rPr lang="en-US" i="1">
                            <a:solidFill>
                              <a:schemeClr val="tx1"/>
                            </a:solidFill>
                            <a:latin typeface="Cambria Math" panose="02040503050406030204" pitchFamily="18" charset="0"/>
                          </a:rPr>
                          <m:t>𝑐</m:t>
                        </m:r>
                      </m:den>
                    </m:f>
                    <m:d>
                      <m:dPr>
                        <m:begChr m:val="{"/>
                        <m:endChr m:val="}"/>
                        <m:ctrlPr>
                          <a:rPr lang="en-US" i="1">
                            <a:solidFill>
                              <a:schemeClr val="tx1"/>
                            </a:solidFill>
                            <a:latin typeface="Cambria Math" panose="02040503050406030204" pitchFamily="18" charset="0"/>
                          </a:rPr>
                        </m:ctrlPr>
                      </m:dPr>
                      <m:e>
                        <m:f>
                          <m:fPr>
                            <m:ctrlPr>
                              <a:rPr lang="en-US" i="1">
                                <a:solidFill>
                                  <a:schemeClr val="tx1"/>
                                </a:solidFill>
                                <a:latin typeface="Cambria Math" panose="02040503050406030204" pitchFamily="18" charset="0"/>
                              </a:rPr>
                            </m:ctrlPr>
                          </m:fPr>
                          <m:num>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𝑅</m:t>
                                </m:r>
                              </m:e>
                              <m:sub>
                                <m:r>
                                  <a:rPr lang="en-US" i="1">
                                    <a:solidFill>
                                      <a:schemeClr val="tx1"/>
                                    </a:solidFill>
                                    <a:latin typeface="Cambria Math" panose="02040503050406030204" pitchFamily="18" charset="0"/>
                                  </a:rPr>
                                  <m:t>𝑟</m:t>
                                </m:r>
                              </m:sub>
                            </m:sSub>
                          </m:num>
                          <m:den>
                            <m:r>
                              <a:rPr lang="en-US" i="1">
                                <a:solidFill>
                                  <a:schemeClr val="tx1"/>
                                </a:solidFill>
                                <a:latin typeface="Cambria Math" panose="02040503050406030204" pitchFamily="18" charset="0"/>
                              </a:rPr>
                              <m:t>𝐷</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𝑟</m:t>
                                </m:r>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𝑟</m:t>
                                </m:r>
                              </m:e>
                            </m:d>
                          </m:den>
                        </m:f>
                        <m:r>
                          <a:rPr lang="en-US" i="1">
                            <a:solidFill>
                              <a:schemeClr val="tx1"/>
                            </a:solidFill>
                            <a:latin typeface="Cambria Math" panose="02040503050406030204" pitchFamily="18" charset="0"/>
                          </a:rPr>
                          <m:t>−</m:t>
                        </m:r>
                        <m:f>
                          <m:fPr>
                            <m:ctrlPr>
                              <a:rPr lang="en-US" i="1">
                                <a:solidFill>
                                  <a:schemeClr val="tx1"/>
                                </a:solidFill>
                                <a:latin typeface="Cambria Math" panose="02040503050406030204" pitchFamily="18" charset="0"/>
                              </a:rPr>
                            </m:ctrlPr>
                          </m:fPr>
                          <m:num>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𝑅</m:t>
                                </m:r>
                              </m:e>
                              <m:sub>
                                <m:r>
                                  <a:rPr lang="en-US" i="1">
                                    <a:solidFill>
                                      <a:schemeClr val="tx1"/>
                                    </a:solidFill>
                                    <a:latin typeface="Cambria Math" panose="02040503050406030204" pitchFamily="18" charset="0"/>
                                  </a:rPr>
                                  <m:t>𝑟</m:t>
                                </m:r>
                              </m:sub>
                            </m:sSub>
                          </m:num>
                          <m:den>
                            <m:r>
                              <a:rPr lang="en-US" i="1">
                                <a:solidFill>
                                  <a:schemeClr val="tx1"/>
                                </a:solidFill>
                                <a:latin typeface="Cambria Math" panose="02040503050406030204" pitchFamily="18" charset="0"/>
                              </a:rPr>
                              <m:t>𝐷</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𝑟</m:t>
                                </m:r>
                              </m:e>
                            </m:d>
                          </m:den>
                        </m:f>
                      </m:e>
                    </m:d>
                    <m:r>
                      <a:rPr lang="en-US" i="1">
                        <a:solidFill>
                          <a:schemeClr val="tx1"/>
                        </a:solidFill>
                        <a:latin typeface="Cambria Math" panose="02040503050406030204" pitchFamily="18" charset="0"/>
                      </a:rPr>
                      <m:t>−</m:t>
                    </m:r>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4</m:t>
                        </m:r>
                        <m:r>
                          <a:rPr lang="en-US" i="1">
                            <a:solidFill>
                              <a:schemeClr val="tx1"/>
                            </a:solidFill>
                            <a:latin typeface="Cambria Math" panose="02040503050406030204" pitchFamily="18" charset="0"/>
                          </a:rPr>
                          <m:t>𝜋</m:t>
                        </m:r>
                        <m:r>
                          <a:rPr lang="en-US" i="1">
                            <a:solidFill>
                              <a:schemeClr val="tx1"/>
                            </a:solidFill>
                            <a:latin typeface="Cambria Math" panose="02040503050406030204" pitchFamily="18" charset="0"/>
                          </a:rPr>
                          <m:t>𝑓</m:t>
                        </m:r>
                      </m:num>
                      <m:den>
                        <m:r>
                          <a:rPr lang="en-US" i="1">
                            <a:solidFill>
                              <a:schemeClr val="tx1"/>
                            </a:solidFill>
                            <a:latin typeface="Cambria Math" panose="02040503050406030204" pitchFamily="18" charset="0"/>
                          </a:rPr>
                          <m:t>𝑐</m:t>
                        </m:r>
                      </m:den>
                    </m:f>
                    <m:f>
                      <m:fPr>
                        <m:ctrlPr>
                          <a:rPr lang="en-US" i="1">
                            <a:solidFill>
                              <a:schemeClr val="tx1"/>
                            </a:solidFill>
                            <a:latin typeface="Cambria Math" panose="02040503050406030204" pitchFamily="18" charset="0"/>
                          </a:rPr>
                        </m:ctrlPr>
                      </m:fPr>
                      <m:num>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𝑅</m:t>
                            </m:r>
                          </m:e>
                          <m:sub>
                            <m:r>
                              <a:rPr lang="en-US" i="1">
                                <a:solidFill>
                                  <a:schemeClr val="tx1"/>
                                </a:solidFill>
                                <a:latin typeface="Cambria Math" panose="02040503050406030204" pitchFamily="18" charset="0"/>
                              </a:rPr>
                              <m:t>0</m:t>
                            </m:r>
                          </m:sub>
                        </m:sSub>
                        <m:r>
                          <a:rPr lang="en-US" i="1">
                            <a:solidFill>
                              <a:schemeClr val="tx1"/>
                            </a:solidFill>
                            <a:latin typeface="Cambria Math" panose="02040503050406030204" pitchFamily="18" charset="0"/>
                          </a:rPr>
                          <m:t>𝐷</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𝑟</m:t>
                            </m:r>
                          </m:e>
                        </m:d>
                      </m:num>
                      <m:den>
                        <m:r>
                          <a:rPr lang="en-US" i="1">
                            <a:solidFill>
                              <a:schemeClr val="tx1"/>
                            </a:solidFill>
                            <a:latin typeface="Cambria Math" panose="02040503050406030204" pitchFamily="18" charset="0"/>
                          </a:rPr>
                          <m:t>𝐷</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𝑟</m:t>
                            </m:r>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𝑟</m:t>
                            </m:r>
                          </m:e>
                        </m:d>
                        <m:r>
                          <a:rPr lang="en-US" i="1">
                            <a:solidFill>
                              <a:schemeClr val="tx1"/>
                            </a:solidFill>
                            <a:latin typeface="Cambria Math" panose="02040503050406030204" pitchFamily="18" charset="0"/>
                          </a:rPr>
                          <m:t>𝐷</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m:t>
                            </m:r>
                          </m:e>
                        </m:d>
                      </m:den>
                    </m:f>
                    <m:r>
                      <a:rPr lang="en-US" b="0" i="1" smtClean="0">
                        <a:solidFill>
                          <a:schemeClr val="tx1"/>
                        </a:solidFill>
                        <a:latin typeface="Cambria Math" panose="02040503050406030204" pitchFamily="18" charset="0"/>
                      </a:rPr>
                      <m:t>+</m:t>
                    </m:r>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4</m:t>
                        </m:r>
                        <m:r>
                          <a:rPr lang="en-US" i="1">
                            <a:solidFill>
                              <a:schemeClr val="tx1"/>
                            </a:solidFill>
                            <a:latin typeface="Cambria Math" panose="02040503050406030204" pitchFamily="18" charset="0"/>
                          </a:rPr>
                          <m:t>𝜋</m:t>
                        </m:r>
                        <m:r>
                          <a:rPr lang="en-US" i="1">
                            <a:solidFill>
                              <a:schemeClr val="tx1"/>
                            </a:solidFill>
                            <a:latin typeface="Cambria Math" panose="02040503050406030204" pitchFamily="18" charset="0"/>
                          </a:rPr>
                          <m:t>𝐾</m:t>
                        </m:r>
                      </m:num>
                      <m:den>
                        <m:sSup>
                          <m:sSupPr>
                            <m:ctrlPr>
                              <a:rPr lang="en-US" i="1">
                                <a:solidFill>
                                  <a:schemeClr val="tx1"/>
                                </a:solidFill>
                                <a:latin typeface="Cambria Math" panose="02040503050406030204" pitchFamily="18" charset="0"/>
                              </a:rPr>
                            </m:ctrlPr>
                          </m:sSupPr>
                          <m:e>
                            <m:r>
                              <a:rPr lang="en-US" i="1">
                                <a:solidFill>
                                  <a:schemeClr val="tx1"/>
                                </a:solidFill>
                                <a:latin typeface="Cambria Math" panose="02040503050406030204" pitchFamily="18" charset="0"/>
                              </a:rPr>
                              <m:t>𝑐</m:t>
                            </m:r>
                          </m:e>
                          <m:sup>
                            <m:r>
                              <a:rPr lang="en-US" i="1">
                                <a:solidFill>
                                  <a:schemeClr val="tx1"/>
                                </a:solidFill>
                                <a:latin typeface="Cambria Math" panose="02040503050406030204" pitchFamily="18" charset="0"/>
                              </a:rPr>
                              <m:t>2</m:t>
                            </m:r>
                          </m:sup>
                        </m:sSup>
                      </m:den>
                    </m:f>
                    <m:d>
                      <m:dPr>
                        <m:begChr m:val="{"/>
                        <m:endChr m:val="}"/>
                        <m:ctrlPr>
                          <a:rPr lang="en-US" i="1">
                            <a:solidFill>
                              <a:schemeClr val="tx1"/>
                            </a:solidFill>
                            <a:latin typeface="Cambria Math" panose="02040503050406030204" pitchFamily="18" charset="0"/>
                          </a:rPr>
                        </m:ctrlPr>
                      </m:dPr>
                      <m:e>
                        <m:sSup>
                          <m:sSupPr>
                            <m:ctrlPr>
                              <a:rPr lang="en-US" i="1">
                                <a:solidFill>
                                  <a:schemeClr val="tx1"/>
                                </a:solidFill>
                                <a:latin typeface="Cambria Math" panose="02040503050406030204" pitchFamily="18" charset="0"/>
                              </a:rPr>
                            </m:ctrlPr>
                          </m:sSupPr>
                          <m:e>
                            <m:d>
                              <m:dPr>
                                <m:begChr m:val="["/>
                                <m:endChr m:val="]"/>
                                <m:ctrlPr>
                                  <a:rPr lang="en-US" i="1">
                                    <a:solidFill>
                                      <a:schemeClr val="tx1"/>
                                    </a:solidFill>
                                    <a:latin typeface="Cambria Math" panose="02040503050406030204" pitchFamily="18" charset="0"/>
                                  </a:rPr>
                                </m:ctrlPr>
                              </m:dPr>
                              <m:e>
                                <m:f>
                                  <m:fPr>
                                    <m:ctrlPr>
                                      <a:rPr lang="en-US" i="1">
                                        <a:solidFill>
                                          <a:schemeClr val="tx1"/>
                                        </a:solidFill>
                                        <a:latin typeface="Cambria Math" panose="02040503050406030204" pitchFamily="18" charset="0"/>
                                      </a:rPr>
                                    </m:ctrlPr>
                                  </m:fPr>
                                  <m:num>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𝑅</m:t>
                                        </m:r>
                                      </m:e>
                                      <m:sub>
                                        <m:r>
                                          <a:rPr lang="en-US" i="1">
                                            <a:solidFill>
                                              <a:schemeClr val="tx1"/>
                                            </a:solidFill>
                                            <a:latin typeface="Cambria Math" panose="02040503050406030204" pitchFamily="18" charset="0"/>
                                          </a:rPr>
                                          <m:t>0</m:t>
                                        </m:r>
                                      </m:sub>
                                    </m:sSub>
                                  </m:num>
                                  <m:den>
                                    <m:r>
                                      <a:rPr lang="en-US" i="1">
                                        <a:solidFill>
                                          <a:schemeClr val="tx1"/>
                                        </a:solidFill>
                                        <a:latin typeface="Cambria Math" panose="02040503050406030204" pitchFamily="18" charset="0"/>
                                      </a:rPr>
                                      <m:t>𝐷</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m:t>
                                        </m:r>
                                      </m:e>
                                    </m:d>
                                  </m:den>
                                </m:f>
                                <m:r>
                                  <a:rPr lang="en-US" i="1">
                                    <a:solidFill>
                                      <a:schemeClr val="tx1"/>
                                    </a:solidFill>
                                    <a:latin typeface="Cambria Math" panose="02040503050406030204" pitchFamily="18" charset="0"/>
                                  </a:rPr>
                                  <m:t>−</m:t>
                                </m:r>
                                <m:f>
                                  <m:fPr>
                                    <m:ctrlPr>
                                      <a:rPr lang="en-US" i="1">
                                        <a:solidFill>
                                          <a:schemeClr val="tx1"/>
                                        </a:solidFill>
                                        <a:latin typeface="Cambria Math" panose="02040503050406030204" pitchFamily="18" charset="0"/>
                                      </a:rPr>
                                    </m:ctrlPr>
                                  </m:fPr>
                                  <m:num>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𝑅</m:t>
                                        </m:r>
                                      </m:e>
                                      <m:sub>
                                        <m:r>
                                          <a:rPr lang="en-US" i="1">
                                            <a:solidFill>
                                              <a:schemeClr val="tx1"/>
                                            </a:solidFill>
                                            <a:latin typeface="Cambria Math" panose="02040503050406030204" pitchFamily="18" charset="0"/>
                                          </a:rPr>
                                          <m:t>𝑟</m:t>
                                        </m:r>
                                      </m:sub>
                                    </m:sSub>
                                  </m:num>
                                  <m:den>
                                    <m:r>
                                      <a:rPr lang="en-US" i="1">
                                        <a:solidFill>
                                          <a:schemeClr val="tx1"/>
                                        </a:solidFill>
                                        <a:latin typeface="Cambria Math" panose="02040503050406030204" pitchFamily="18" charset="0"/>
                                      </a:rPr>
                                      <m:t>𝐷</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𝑟</m:t>
                                        </m:r>
                                      </m:e>
                                    </m:d>
                                  </m:den>
                                </m:f>
                              </m:e>
                            </m:d>
                          </m:e>
                          <m:sup>
                            <m:r>
                              <a:rPr lang="en-US" b="0" i="1" smtClean="0">
                                <a:solidFill>
                                  <a:schemeClr val="tx1"/>
                                </a:solidFill>
                                <a:latin typeface="Cambria Math" panose="02040503050406030204" pitchFamily="18" charset="0"/>
                              </a:rPr>
                              <m:t>2</m:t>
                            </m:r>
                          </m:sup>
                        </m:sSup>
                        <m:d>
                          <m:dPr>
                            <m:begChr m:val="["/>
                            <m:endChr m:val="]"/>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1−</m:t>
                            </m:r>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𝐷</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𝑟</m:t>
                                    </m:r>
                                  </m:e>
                                </m:d>
                              </m:num>
                              <m:den>
                                <m:r>
                                  <a:rPr lang="en-US" i="1">
                                    <a:solidFill>
                                      <a:schemeClr val="tx1"/>
                                    </a:solidFill>
                                    <a:latin typeface="Cambria Math" panose="02040503050406030204" pitchFamily="18" charset="0"/>
                                  </a:rPr>
                                  <m:t>𝐷</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𝑟</m:t>
                                    </m:r>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𝑟</m:t>
                                    </m:r>
                                  </m:e>
                                </m:d>
                              </m:den>
                            </m:f>
                          </m:e>
                        </m:d>
                      </m:e>
                    </m:d>
                  </m:oMath>
                </a14:m>
                <a:endParaRPr lang="en-US" dirty="0"/>
              </a:p>
              <a:p>
                <a:pPr>
                  <a:lnSpc>
                    <a:spcPct val="100000"/>
                  </a:lnSpc>
                </a:pPr>
                <a:r>
                  <a:rPr lang="en-US" dirty="0"/>
                  <a:t>Plugging back in the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𝜂</m:t>
                        </m:r>
                      </m:sub>
                    </m:sSub>
                  </m:oMath>
                </a14:m>
                <a:r>
                  <a:rPr lang="en-US" dirty="0"/>
                  <a:t> and </a:t>
                </a:r>
                <a14:m>
                  <m:oMath xmlns:m="http://schemas.openxmlformats.org/officeDocument/2006/math">
                    <m:r>
                      <a:rPr lang="en-US" b="0" i="1" smtClean="0">
                        <a:latin typeface="Cambria Math" panose="02040503050406030204" pitchFamily="18" charset="0"/>
                      </a:rPr>
                      <m:t>𝑉</m:t>
                    </m:r>
                  </m:oMath>
                </a14:m>
                <a:r>
                  <a:rPr lang="en-US" dirty="0"/>
                  <a:t> terms:</a:t>
                </a:r>
              </a:p>
              <a:p>
                <a:pPr>
                  <a:lnSpc>
                    <a:spcPct val="100000"/>
                  </a:lnSpc>
                </a:pPr>
                <a14:m>
                  <m:oMath xmlns:m="http://schemas.openxmlformats.org/officeDocument/2006/math">
                    <m:r>
                      <a:rPr lang="en-US" i="1">
                        <a:latin typeface="Cambria Math" panose="02040503050406030204" pitchFamily="18" charset="0"/>
                      </a:rPr>
                      <m:t>𝜃</m:t>
                    </m:r>
                    <m:d>
                      <m:dPr>
                        <m:ctrlPr>
                          <a:rPr lang="en-US" i="1">
                            <a:latin typeface="Cambria Math" panose="02040503050406030204" pitchFamily="18" charset="0"/>
                          </a:rPr>
                        </m:ctrlPr>
                      </m:dPr>
                      <m:e>
                        <m:r>
                          <a:rPr lang="en-US" i="1">
                            <a:latin typeface="Cambria Math" panose="02040503050406030204" pitchFamily="18" charset="0"/>
                          </a:rPr>
                          <m:t>𝑓</m:t>
                        </m:r>
                      </m:e>
                    </m:d>
                    <m:r>
                      <a:rPr lang="en-US" i="1">
                        <a:latin typeface="Cambria Math" panose="02040503050406030204" pitchFamily="18" charset="0"/>
                      </a:rPr>
                      <m:t>=</m:t>
                    </m:r>
                    <m:r>
                      <a:rPr lang="en-US" b="0" i="1" smtClean="0">
                        <a:latin typeface="Cambria Math" panose="02040503050406030204" pitchFamily="18" charset="0"/>
                      </a:rPr>
                      <m:t>−</m:t>
                    </m:r>
                    <m:r>
                      <a:rPr lang="en-US" i="1" smtClean="0">
                        <a:solidFill>
                          <a:schemeClr val="tx1"/>
                        </a:solidFill>
                        <a:latin typeface="Cambria Math" panose="02040503050406030204" pitchFamily="18" charset="0"/>
                      </a:rPr>
                      <m:t>𝜋</m:t>
                    </m:r>
                    <m:f>
                      <m:fPr>
                        <m:ctrlPr>
                          <a:rPr lang="en-US" i="1">
                            <a:solidFill>
                              <a:schemeClr val="tx1"/>
                            </a:solidFill>
                            <a:latin typeface="Cambria Math" panose="02040503050406030204" pitchFamily="18" charset="0"/>
                          </a:rPr>
                        </m:ctrlPr>
                      </m:fPr>
                      <m:num>
                        <m:sSup>
                          <m:sSupPr>
                            <m:ctrlPr>
                              <a:rPr lang="en-US" i="1">
                                <a:solidFill>
                                  <a:schemeClr val="tx1"/>
                                </a:solidFill>
                                <a:latin typeface="Cambria Math" panose="02040503050406030204" pitchFamily="18" charset="0"/>
                              </a:rPr>
                            </m:ctrlPr>
                          </m:sSupPr>
                          <m:e>
                            <m:r>
                              <a:rPr lang="en-US" i="1">
                                <a:solidFill>
                                  <a:schemeClr val="tx1"/>
                                </a:solidFill>
                                <a:latin typeface="Cambria Math" panose="02040503050406030204" pitchFamily="18" charset="0"/>
                              </a:rPr>
                              <m:t>𝑓</m:t>
                            </m:r>
                          </m:e>
                          <m:sup>
                            <m:r>
                              <a:rPr lang="en-US" i="1">
                                <a:solidFill>
                                  <a:schemeClr val="tx1"/>
                                </a:solidFill>
                                <a:latin typeface="Cambria Math" panose="02040503050406030204" pitchFamily="18" charset="0"/>
                              </a:rPr>
                              <m:t>2</m:t>
                            </m:r>
                          </m:sup>
                        </m:sSup>
                      </m:num>
                      <m:den>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𝐾</m:t>
                            </m:r>
                          </m:e>
                          <m:sub>
                            <m:r>
                              <a:rPr lang="en-US" i="1">
                                <a:solidFill>
                                  <a:schemeClr val="tx1"/>
                                </a:solidFill>
                                <a:latin typeface="Cambria Math" panose="02040503050406030204" pitchFamily="18" charset="0"/>
                              </a:rPr>
                              <m:t>𝑚</m:t>
                            </m:r>
                          </m:sub>
                        </m:sSub>
                      </m:den>
                    </m:f>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𝐷</m:t>
                        </m:r>
                        <m:d>
                          <m:dPr>
                            <m:ctrlPr>
                              <a:rPr lang="en-US" i="1">
                                <a:solidFill>
                                  <a:schemeClr val="tx1"/>
                                </a:solidFill>
                                <a:latin typeface="Cambria Math" panose="02040503050406030204" pitchFamily="18" charset="0"/>
                              </a:rPr>
                            </m:ctrlPr>
                          </m:dPr>
                          <m:e>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𝑓</m:t>
                                </m:r>
                              </m:e>
                              <m:sub>
                                <m:r>
                                  <a:rPr lang="en-US" i="1">
                                    <a:solidFill>
                                      <a:schemeClr val="tx1"/>
                                    </a:solidFill>
                                    <a:latin typeface="Cambria Math" panose="02040503050406030204" pitchFamily="18" charset="0"/>
                                  </a:rPr>
                                  <m:t>𝜂</m:t>
                                </m:r>
                              </m:sub>
                            </m:sSub>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𝑉</m:t>
                            </m:r>
                          </m:e>
                        </m:d>
                      </m:num>
                      <m:den>
                        <m:r>
                          <a:rPr lang="en-US" i="1">
                            <a:solidFill>
                              <a:schemeClr val="tx1"/>
                            </a:solidFill>
                            <a:latin typeface="Cambria Math" panose="02040503050406030204" pitchFamily="18" charset="0"/>
                          </a:rPr>
                          <m:t>𝐷</m:t>
                        </m:r>
                        <m:d>
                          <m:dPr>
                            <m:ctrlPr>
                              <a:rPr lang="en-US" i="1">
                                <a:solidFill>
                                  <a:schemeClr val="tx1"/>
                                </a:solidFill>
                                <a:latin typeface="Cambria Math" panose="02040503050406030204" pitchFamily="18" charset="0"/>
                              </a:rPr>
                            </m:ctrlPr>
                          </m:dPr>
                          <m:e>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𝑓</m:t>
                                </m:r>
                              </m:e>
                              <m:sub>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𝜂</m:t>
                                    </m:r>
                                  </m:e>
                                  <m:sub>
                                    <m:r>
                                      <a:rPr lang="en-US" i="1">
                                        <a:solidFill>
                                          <a:schemeClr val="tx1"/>
                                        </a:solidFill>
                                        <a:latin typeface="Cambria Math" panose="02040503050406030204" pitchFamily="18" charset="0"/>
                                      </a:rPr>
                                      <m:t>𝑟</m:t>
                                    </m:r>
                                  </m:sub>
                                </m:sSub>
                              </m:sub>
                            </m:sSub>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𝑉</m:t>
                            </m:r>
                          </m:e>
                        </m:d>
                      </m:den>
                    </m:f>
                    <m:r>
                      <a:rPr lang="en-US" i="1">
                        <a:solidFill>
                          <a:schemeClr val="tx1"/>
                        </a:solidFill>
                        <a:latin typeface="Cambria Math" panose="02040503050406030204" pitchFamily="18" charset="0"/>
                      </a:rPr>
                      <m:t>+</m:t>
                    </m:r>
                    <m:r>
                      <m:rPr>
                        <m:nor/>
                      </m:rPr>
                      <a:rPr lang="en-US" i="0" dirty="0">
                        <a:solidFill>
                          <a:schemeClr val="tx1"/>
                        </a:solidFill>
                      </a:rPr>
                      <m:t> </m:t>
                    </m:r>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4</m:t>
                        </m:r>
                        <m:r>
                          <a:rPr lang="en-US" i="1">
                            <a:solidFill>
                              <a:schemeClr val="tx1"/>
                            </a:solidFill>
                            <a:latin typeface="Cambria Math" panose="02040503050406030204" pitchFamily="18" charset="0"/>
                          </a:rPr>
                          <m:t>𝜋</m:t>
                        </m:r>
                        <m:r>
                          <a:rPr lang="en-US" i="1">
                            <a:solidFill>
                              <a:schemeClr val="tx1"/>
                            </a:solidFill>
                            <a:latin typeface="Cambria Math" panose="02040503050406030204" pitchFamily="18" charset="0"/>
                          </a:rPr>
                          <m:t>𝑓</m:t>
                        </m:r>
                      </m:num>
                      <m:den>
                        <m:r>
                          <a:rPr lang="en-US" i="1">
                            <a:solidFill>
                              <a:schemeClr val="tx1"/>
                            </a:solidFill>
                            <a:latin typeface="Cambria Math" panose="02040503050406030204" pitchFamily="18" charset="0"/>
                          </a:rPr>
                          <m:t>𝑐</m:t>
                        </m:r>
                      </m:den>
                    </m:f>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𝑟</m:t>
                                </m:r>
                              </m:sub>
                            </m:sSub>
                          </m:num>
                          <m:den>
                            <m:r>
                              <a:rPr lang="en-US" i="1">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sSub>
                                      <m:sSubPr>
                                        <m:ctrlPr>
                                          <a:rPr lang="en-US" i="1">
                                            <a:latin typeface="Cambria Math" panose="02040503050406030204" pitchFamily="18" charset="0"/>
                                          </a:rPr>
                                        </m:ctrlPr>
                                      </m:sSubPr>
                                      <m:e>
                                        <m:r>
                                          <a:rPr lang="en-US" i="1">
                                            <a:latin typeface="Cambria Math" panose="02040503050406030204" pitchFamily="18" charset="0"/>
                                          </a:rPr>
                                          <m:t>𝜂</m:t>
                                        </m:r>
                                      </m:e>
                                      <m:sub>
                                        <m:r>
                                          <a:rPr lang="en-US" i="1">
                                            <a:latin typeface="Cambria Math" panose="02040503050406030204" pitchFamily="18" charset="0"/>
                                          </a:rPr>
                                          <m:t>𝑟</m:t>
                                        </m:r>
                                      </m:sub>
                                    </m:sSub>
                                  </m:sub>
                                </m:sSub>
                                <m:r>
                                  <a:rPr lang="en-US" i="1">
                                    <a:latin typeface="Cambria Math" panose="02040503050406030204" pitchFamily="18" charset="0"/>
                                  </a:rPr>
                                  <m:t>,</m:t>
                                </m:r>
                                <m:r>
                                  <a:rPr lang="en-US" i="1">
                                    <a:latin typeface="Cambria Math" panose="02040503050406030204" pitchFamily="18" charset="0"/>
                                  </a:rPr>
                                  <m:t>𝑉</m:t>
                                </m:r>
                              </m:e>
                            </m:d>
                          </m:den>
                        </m:f>
                        <m:r>
                          <a:rPr lang="en-US" i="1">
                            <a:solidFill>
                              <a:schemeClr val="tx1"/>
                            </a:solidFill>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𝑟</m:t>
                                </m:r>
                              </m:sub>
                            </m:sSub>
                          </m:num>
                          <m:den>
                            <m:r>
                              <a:rPr lang="en-US" i="1">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i="1">
                                    <a:latin typeface="Cambria Math" panose="02040503050406030204" pitchFamily="18" charset="0"/>
                                  </a:rPr>
                                  <m:t>𝑉</m:t>
                                </m:r>
                              </m:e>
                            </m:d>
                          </m:den>
                        </m:f>
                      </m:e>
                    </m:d>
                  </m:oMath>
                </a14:m>
                <a:r>
                  <a:rPr lang="en-US" dirty="0">
                    <a:solidFill>
                      <a:schemeClr val="tx1"/>
                    </a:solidFill>
                  </a:rPr>
                  <a:t> </a:t>
                </a:r>
                <a14:m>
                  <m:oMath xmlns:m="http://schemas.openxmlformats.org/officeDocument/2006/math">
                    <m:r>
                      <a:rPr lang="en-US" i="1">
                        <a:solidFill>
                          <a:schemeClr val="tx1"/>
                        </a:solidFill>
                        <a:latin typeface="Cambria Math" panose="02040503050406030204" pitchFamily="18" charset="0"/>
                      </a:rPr>
                      <m:t>−</m:t>
                    </m:r>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4</m:t>
                        </m:r>
                        <m:r>
                          <a:rPr lang="en-US" i="1">
                            <a:solidFill>
                              <a:schemeClr val="tx1"/>
                            </a:solidFill>
                            <a:latin typeface="Cambria Math" panose="02040503050406030204" pitchFamily="18" charset="0"/>
                          </a:rPr>
                          <m:t>𝜋</m:t>
                        </m:r>
                        <m:r>
                          <a:rPr lang="en-US" i="1">
                            <a:solidFill>
                              <a:schemeClr val="tx1"/>
                            </a:solidFill>
                            <a:latin typeface="Cambria Math" panose="02040503050406030204" pitchFamily="18" charset="0"/>
                          </a:rPr>
                          <m:t>𝑓</m:t>
                        </m:r>
                      </m:num>
                      <m:den>
                        <m:r>
                          <a:rPr lang="en-US" i="1">
                            <a:solidFill>
                              <a:schemeClr val="tx1"/>
                            </a:solidFill>
                            <a:latin typeface="Cambria Math" panose="02040503050406030204" pitchFamily="18" charset="0"/>
                          </a:rPr>
                          <m:t>𝑐</m:t>
                        </m:r>
                      </m:den>
                    </m:f>
                    <m:f>
                      <m:fPr>
                        <m:ctrlPr>
                          <a:rPr lang="en-US" i="1">
                            <a:solidFill>
                              <a:schemeClr val="tx1"/>
                            </a:solidFill>
                            <a:latin typeface="Cambria Math" panose="02040503050406030204" pitchFamily="18" charset="0"/>
                          </a:rPr>
                        </m:ctrlPr>
                      </m:fPr>
                      <m:num>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𝑅</m:t>
                            </m:r>
                          </m:e>
                          <m:sub>
                            <m:r>
                              <a:rPr lang="en-US" i="1">
                                <a:solidFill>
                                  <a:schemeClr val="tx1"/>
                                </a:solidFill>
                                <a:latin typeface="Cambria Math" panose="02040503050406030204" pitchFamily="18" charset="0"/>
                              </a:rPr>
                              <m:t>0</m:t>
                            </m:r>
                          </m:sub>
                        </m:sSub>
                      </m:num>
                      <m:den>
                        <m:r>
                          <a:rPr lang="en-US" i="1">
                            <a:solidFill>
                              <a:schemeClr val="tx1"/>
                            </a:solidFill>
                            <a:latin typeface="Cambria Math" panose="02040503050406030204" pitchFamily="18" charset="0"/>
                          </a:rPr>
                          <m:t>𝐷</m:t>
                        </m:r>
                        <m:d>
                          <m:dPr>
                            <m:ctrlPr>
                              <a:rPr lang="en-US" i="1">
                                <a:solidFill>
                                  <a:schemeClr val="tx1"/>
                                </a:solidFill>
                                <a:latin typeface="Cambria Math" panose="02040503050406030204" pitchFamily="18" charset="0"/>
                              </a:rPr>
                            </m:ctrlPr>
                          </m:dPr>
                          <m:e>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𝑓</m:t>
                                </m:r>
                              </m:e>
                              <m:sub>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𝜂</m:t>
                                    </m:r>
                                  </m:e>
                                  <m:sub>
                                    <m:r>
                                      <a:rPr lang="en-US" i="1">
                                        <a:solidFill>
                                          <a:schemeClr val="tx1"/>
                                        </a:solidFill>
                                        <a:latin typeface="Cambria Math" panose="02040503050406030204" pitchFamily="18" charset="0"/>
                                      </a:rPr>
                                      <m:t>𝑟</m:t>
                                    </m:r>
                                  </m:sub>
                                </m:sSub>
                              </m:sub>
                            </m:sSub>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𝑉</m:t>
                            </m:r>
                          </m:e>
                        </m:d>
                      </m:den>
                    </m:f>
                    <m:r>
                      <a:rPr lang="en-US" i="1">
                        <a:solidFill>
                          <a:schemeClr val="tx1"/>
                        </a:solidFill>
                        <a:latin typeface="Cambria Math" panose="02040503050406030204" pitchFamily="18" charset="0"/>
                      </a:rPr>
                      <m:t>+</m:t>
                    </m:r>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4</m:t>
                        </m:r>
                        <m:r>
                          <a:rPr lang="en-US" i="1">
                            <a:solidFill>
                              <a:schemeClr val="tx1"/>
                            </a:solidFill>
                            <a:latin typeface="Cambria Math" panose="02040503050406030204" pitchFamily="18" charset="0"/>
                          </a:rPr>
                          <m:t>𝜋</m:t>
                        </m:r>
                        <m:r>
                          <a:rPr lang="en-US" i="1">
                            <a:solidFill>
                              <a:schemeClr val="tx1"/>
                            </a:solidFill>
                            <a:latin typeface="Cambria Math" panose="02040503050406030204" pitchFamily="18" charset="0"/>
                          </a:rPr>
                          <m:t>𝐾</m:t>
                        </m:r>
                      </m:num>
                      <m:den>
                        <m:sSup>
                          <m:sSupPr>
                            <m:ctrlPr>
                              <a:rPr lang="en-US" i="1">
                                <a:solidFill>
                                  <a:schemeClr val="tx1"/>
                                </a:solidFill>
                                <a:latin typeface="Cambria Math" panose="02040503050406030204" pitchFamily="18" charset="0"/>
                              </a:rPr>
                            </m:ctrlPr>
                          </m:sSupPr>
                          <m:e>
                            <m:r>
                              <a:rPr lang="en-US" i="1">
                                <a:solidFill>
                                  <a:schemeClr val="tx1"/>
                                </a:solidFill>
                                <a:latin typeface="Cambria Math" panose="02040503050406030204" pitchFamily="18" charset="0"/>
                              </a:rPr>
                              <m:t>𝑐</m:t>
                            </m:r>
                          </m:e>
                          <m:sup>
                            <m:r>
                              <a:rPr lang="en-US" i="1">
                                <a:solidFill>
                                  <a:schemeClr val="tx1"/>
                                </a:solidFill>
                                <a:latin typeface="Cambria Math" panose="02040503050406030204" pitchFamily="18" charset="0"/>
                              </a:rPr>
                              <m:t>2</m:t>
                            </m:r>
                          </m:sup>
                        </m:sSup>
                      </m:den>
                    </m:f>
                    <m:d>
                      <m:dPr>
                        <m:begChr m:val="{"/>
                        <m:endChr m:val="}"/>
                        <m:ctrlPr>
                          <a:rPr lang="en-US" i="1">
                            <a:solidFill>
                              <a:schemeClr val="tx1"/>
                            </a:solidFill>
                            <a:latin typeface="Cambria Math" panose="02040503050406030204" pitchFamily="18" charset="0"/>
                          </a:rPr>
                        </m:ctrlPr>
                      </m:dPr>
                      <m:e>
                        <m:sSup>
                          <m:sSupPr>
                            <m:ctrlPr>
                              <a:rPr lang="en-US" i="1">
                                <a:solidFill>
                                  <a:schemeClr val="tx1"/>
                                </a:solidFill>
                                <a:latin typeface="Cambria Math" panose="02040503050406030204" pitchFamily="18" charset="0"/>
                              </a:rPr>
                            </m:ctrlPr>
                          </m:sSupPr>
                          <m:e>
                            <m:d>
                              <m:dPr>
                                <m:begChr m:val="["/>
                                <m:endChr m:val="]"/>
                                <m:ctrlPr>
                                  <a:rPr lang="en-US" i="1">
                                    <a:solidFill>
                                      <a:schemeClr val="tx1"/>
                                    </a:solidFill>
                                    <a:latin typeface="Cambria Math" panose="02040503050406030204" pitchFamily="18" charset="0"/>
                                  </a:rPr>
                                </m:ctrlPr>
                              </m:dPr>
                              <m:e>
                                <m:f>
                                  <m:fPr>
                                    <m:ctrlPr>
                                      <a:rPr lang="en-US" i="1">
                                        <a:solidFill>
                                          <a:schemeClr val="tx1"/>
                                        </a:solidFill>
                                        <a:latin typeface="Cambria Math" panose="02040503050406030204" pitchFamily="18" charset="0"/>
                                      </a:rPr>
                                    </m:ctrlPr>
                                  </m:fPr>
                                  <m:num>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𝑅</m:t>
                                        </m:r>
                                      </m:e>
                                      <m:sub>
                                        <m:r>
                                          <a:rPr lang="en-US" i="1">
                                            <a:solidFill>
                                              <a:schemeClr val="tx1"/>
                                            </a:solidFill>
                                            <a:latin typeface="Cambria Math" panose="02040503050406030204" pitchFamily="18" charset="0"/>
                                          </a:rPr>
                                          <m:t>0</m:t>
                                        </m:r>
                                      </m:sub>
                                    </m:sSub>
                                  </m:num>
                                  <m:den>
                                    <m:r>
                                      <a:rPr lang="en-US" i="1">
                                        <a:solidFill>
                                          <a:schemeClr val="tx1"/>
                                        </a:solidFill>
                                        <a:latin typeface="Cambria Math" panose="02040503050406030204" pitchFamily="18" charset="0"/>
                                      </a:rPr>
                                      <m:t>𝐷</m:t>
                                    </m:r>
                                    <m:d>
                                      <m:dPr>
                                        <m:ctrlPr>
                                          <a:rPr lang="en-US" i="1">
                                            <a:solidFill>
                                              <a:schemeClr val="tx1"/>
                                            </a:solidFill>
                                            <a:latin typeface="Cambria Math" panose="02040503050406030204" pitchFamily="18" charset="0"/>
                                          </a:rPr>
                                        </m:ctrlPr>
                                      </m:dPr>
                                      <m:e>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𝑓</m:t>
                                            </m:r>
                                          </m:e>
                                          <m:sub>
                                            <m:r>
                                              <a:rPr lang="en-US" i="1">
                                                <a:solidFill>
                                                  <a:schemeClr val="tx1"/>
                                                </a:solidFill>
                                                <a:latin typeface="Cambria Math" panose="02040503050406030204" pitchFamily="18" charset="0"/>
                                              </a:rPr>
                                              <m:t>𝜂</m:t>
                                            </m:r>
                                          </m:sub>
                                        </m:sSub>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𝑉</m:t>
                                        </m:r>
                                      </m:e>
                                    </m:d>
                                  </m:den>
                                </m:f>
                                <m:r>
                                  <a:rPr lang="en-US" i="1">
                                    <a:solidFill>
                                      <a:schemeClr val="tx1"/>
                                    </a:solidFill>
                                    <a:latin typeface="Cambria Math" panose="02040503050406030204" pitchFamily="18" charset="0"/>
                                  </a:rPr>
                                  <m:t>−</m:t>
                                </m:r>
                                <m:f>
                                  <m:fPr>
                                    <m:ctrlPr>
                                      <a:rPr lang="en-US" i="1">
                                        <a:solidFill>
                                          <a:schemeClr val="tx1"/>
                                        </a:solidFill>
                                        <a:latin typeface="Cambria Math" panose="02040503050406030204" pitchFamily="18" charset="0"/>
                                      </a:rPr>
                                    </m:ctrlPr>
                                  </m:fPr>
                                  <m:num>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𝑅</m:t>
                                        </m:r>
                                      </m:e>
                                      <m:sub>
                                        <m:r>
                                          <a:rPr lang="en-US" i="1">
                                            <a:solidFill>
                                              <a:schemeClr val="tx1"/>
                                            </a:solidFill>
                                            <a:latin typeface="Cambria Math" panose="02040503050406030204" pitchFamily="18" charset="0"/>
                                          </a:rPr>
                                          <m:t>𝑟</m:t>
                                        </m:r>
                                      </m:sub>
                                    </m:sSub>
                                  </m:num>
                                  <m:den>
                                    <m:r>
                                      <a:rPr lang="en-US" i="1">
                                        <a:solidFill>
                                          <a:schemeClr val="tx1"/>
                                        </a:solidFill>
                                        <a:latin typeface="Cambria Math" panose="02040503050406030204" pitchFamily="18" charset="0"/>
                                      </a:rPr>
                                      <m:t>𝐷</m:t>
                                    </m:r>
                                    <m:d>
                                      <m:dPr>
                                        <m:ctrlPr>
                                          <a:rPr lang="en-US" i="1">
                                            <a:solidFill>
                                              <a:schemeClr val="tx1"/>
                                            </a:solidFill>
                                            <a:latin typeface="Cambria Math" panose="02040503050406030204" pitchFamily="18" charset="0"/>
                                          </a:rPr>
                                        </m:ctrlPr>
                                      </m:dPr>
                                      <m:e>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𝑓</m:t>
                                            </m:r>
                                          </m:e>
                                          <m:sub>
                                            <m:r>
                                              <a:rPr lang="en-US" i="1">
                                                <a:solidFill>
                                                  <a:schemeClr val="tx1"/>
                                                </a:solidFill>
                                                <a:latin typeface="Cambria Math" panose="02040503050406030204" pitchFamily="18" charset="0"/>
                                              </a:rPr>
                                              <m:t>𝜂</m:t>
                                            </m:r>
                                          </m:sub>
                                        </m:sSub>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𝑉</m:t>
                                        </m:r>
                                      </m:e>
                                    </m:d>
                                  </m:den>
                                </m:f>
                              </m:e>
                            </m:d>
                          </m:e>
                          <m:sup>
                            <m:r>
                              <a:rPr lang="en-US" i="1">
                                <a:solidFill>
                                  <a:schemeClr val="tx1"/>
                                </a:solidFill>
                                <a:latin typeface="Cambria Math" panose="02040503050406030204" pitchFamily="18" charset="0"/>
                              </a:rPr>
                              <m:t>2</m:t>
                            </m:r>
                          </m:sup>
                        </m:sSup>
                        <m:d>
                          <m:dPr>
                            <m:begChr m:val="["/>
                            <m:endChr m:val="]"/>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1−</m:t>
                            </m:r>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𝐷</m:t>
                                </m:r>
                                <m:d>
                                  <m:dPr>
                                    <m:ctrlPr>
                                      <a:rPr lang="en-US" i="1">
                                        <a:solidFill>
                                          <a:schemeClr val="tx1"/>
                                        </a:solidFill>
                                        <a:latin typeface="Cambria Math" panose="02040503050406030204" pitchFamily="18" charset="0"/>
                                      </a:rPr>
                                    </m:ctrlPr>
                                  </m:dPr>
                                  <m:e>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𝑓</m:t>
                                        </m:r>
                                      </m:e>
                                      <m:sub>
                                        <m:r>
                                          <a:rPr lang="en-US" i="1">
                                            <a:solidFill>
                                              <a:schemeClr val="tx1"/>
                                            </a:solidFill>
                                            <a:latin typeface="Cambria Math" panose="02040503050406030204" pitchFamily="18" charset="0"/>
                                          </a:rPr>
                                          <m:t>𝜂</m:t>
                                        </m:r>
                                      </m:sub>
                                    </m:sSub>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𝑉</m:t>
                                    </m:r>
                                  </m:e>
                                </m:d>
                              </m:num>
                              <m:den>
                                <m:r>
                                  <a:rPr lang="en-US" i="1">
                                    <a:solidFill>
                                      <a:schemeClr val="tx1"/>
                                    </a:solidFill>
                                    <a:latin typeface="Cambria Math" panose="02040503050406030204" pitchFamily="18" charset="0"/>
                                  </a:rPr>
                                  <m:t>𝐷</m:t>
                                </m:r>
                                <m:d>
                                  <m:dPr>
                                    <m:ctrlPr>
                                      <a:rPr lang="en-US" i="1">
                                        <a:solidFill>
                                          <a:schemeClr val="tx1"/>
                                        </a:solidFill>
                                        <a:latin typeface="Cambria Math" panose="02040503050406030204" pitchFamily="18" charset="0"/>
                                      </a:rPr>
                                    </m:ctrlPr>
                                  </m:dPr>
                                  <m:e>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𝑓</m:t>
                                        </m:r>
                                      </m:e>
                                      <m:sub>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𝜂</m:t>
                                            </m:r>
                                          </m:e>
                                          <m:sub>
                                            <m:r>
                                              <a:rPr lang="en-US" i="1">
                                                <a:solidFill>
                                                  <a:schemeClr val="tx1"/>
                                                </a:solidFill>
                                                <a:latin typeface="Cambria Math" panose="02040503050406030204" pitchFamily="18" charset="0"/>
                                              </a:rPr>
                                              <m:t>𝑟</m:t>
                                            </m:r>
                                          </m:sub>
                                        </m:sSub>
                                      </m:sub>
                                    </m:sSub>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𝑉</m:t>
                                    </m:r>
                                  </m:e>
                                </m:d>
                              </m:den>
                            </m:f>
                          </m:e>
                        </m:d>
                      </m:e>
                    </m:d>
                  </m:oMath>
                </a14:m>
                <a:endParaRPr lang="en-US" dirty="0"/>
              </a:p>
            </p:txBody>
          </p:sp>
        </mc:Choice>
        <mc:Fallback>
          <p:sp>
            <p:nvSpPr>
              <p:cNvPr id="3" name="Content Placeholder 2">
                <a:extLst>
                  <a:ext uri="{FF2B5EF4-FFF2-40B4-BE49-F238E27FC236}">
                    <a16:creationId xmlns:a16="http://schemas.microsoft.com/office/drawing/2014/main" id="{2F5BC6BF-5F6A-EAA9-B224-C9B0E8CB9DEB}"/>
                  </a:ext>
                </a:extLst>
              </p:cNvPr>
              <p:cNvSpPr>
                <a:spLocks noGrp="1" noRot="1" noChangeAspect="1" noMove="1" noResize="1" noEditPoints="1" noAdjustHandles="1" noChangeArrowheads="1" noChangeShapeType="1" noTextEdit="1"/>
              </p:cNvSpPr>
              <p:nvPr>
                <p:ph idx="1"/>
              </p:nvPr>
            </p:nvSpPr>
            <p:spPr>
              <a:xfrm>
                <a:off x="838200" y="1825624"/>
                <a:ext cx="11292840" cy="5032375"/>
              </a:xfrm>
              <a:blipFill>
                <a:blip r:embed="rId2"/>
                <a:stretch>
                  <a:fillRect l="-972" t="-1211"/>
                </a:stretch>
              </a:blipFill>
            </p:spPr>
            <p:txBody>
              <a:bodyPr/>
              <a:lstStyle/>
              <a:p>
                <a:r>
                  <a:rPr lang="en-US">
                    <a:noFill/>
                  </a:rPr>
                  <a:t> </a:t>
                </a:r>
              </a:p>
            </p:txBody>
          </p:sp>
        </mc:Fallback>
      </mc:AlternateContent>
    </p:spTree>
    <p:extLst>
      <p:ext uri="{BB962C8B-B14F-4D97-AF65-F5344CB8AC3E}">
        <p14:creationId xmlns:p14="http://schemas.microsoft.com/office/powerpoint/2010/main" val="24742022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15A833-0571-2BDF-BA31-97F9419B1D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7F0C50-FB5B-29BB-EF4D-2C8EA4853486}"/>
              </a:ext>
            </a:extLst>
          </p:cNvPr>
          <p:cNvSpPr>
            <a:spLocks noGrp="1"/>
          </p:cNvSpPr>
          <p:nvPr>
            <p:ph type="title"/>
          </p:nvPr>
        </p:nvSpPr>
        <p:spPr/>
        <p:txBody>
          <a:bodyPr/>
          <a:lstStyle/>
          <a:p>
            <a:r>
              <a:rPr lang="en-US" dirty="0"/>
              <a:t>CSA Algorithm Step 4</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179D5EF0-3127-EFDB-C573-1AC1AE07D7C5}"/>
                  </a:ext>
                </a:extLst>
              </p:cNvPr>
              <p:cNvSpPr>
                <a:spLocks noGrp="1"/>
              </p:cNvSpPr>
              <p:nvPr>
                <p:ph idx="1"/>
              </p:nvPr>
            </p:nvSpPr>
            <p:spPr>
              <a:xfrm>
                <a:off x="838200" y="1825624"/>
                <a:ext cx="11292840" cy="5032375"/>
              </a:xfrm>
            </p:spPr>
            <p:txBody>
              <a:bodyPr>
                <a:normAutofit/>
              </a:bodyPr>
              <a:lstStyle/>
              <a:p>
                <a:pPr>
                  <a:lnSpc>
                    <a:spcPct val="100000"/>
                  </a:lnSpc>
                </a:pPr>
                <a:r>
                  <a:rPr lang="en-US" dirty="0">
                    <a:latin typeface="Cambria Math" panose="02040503050406030204" pitchFamily="18" charset="0"/>
                  </a:rPr>
                  <a:t>F-K Domain phase function:</a:t>
                </a:r>
                <a:endParaRPr lang="en-US" b="0" dirty="0">
                  <a:latin typeface="Cambria Math" panose="02040503050406030204" pitchFamily="18" charset="0"/>
                </a:endParaRPr>
              </a:p>
              <a:p>
                <a:pPr>
                  <a:lnSpc>
                    <a:spcPct val="100000"/>
                  </a:lnSpc>
                </a:pPr>
                <a14:m>
                  <m:oMath xmlns:m="http://schemas.openxmlformats.org/officeDocument/2006/math">
                    <m:r>
                      <a:rPr lang="en-US" i="1">
                        <a:latin typeface="Cambria Math" panose="02040503050406030204" pitchFamily="18" charset="0"/>
                      </a:rPr>
                      <m:t>𝜃</m:t>
                    </m:r>
                    <m:d>
                      <m:dPr>
                        <m:ctrlPr>
                          <a:rPr lang="en-US" i="1">
                            <a:latin typeface="Cambria Math" panose="02040503050406030204" pitchFamily="18" charset="0"/>
                          </a:rPr>
                        </m:ctrlPr>
                      </m:dPr>
                      <m:e>
                        <m:r>
                          <a:rPr lang="en-US" i="1">
                            <a:latin typeface="Cambria Math" panose="02040503050406030204" pitchFamily="18" charset="0"/>
                          </a:rPr>
                          <m:t>𝑓</m:t>
                        </m:r>
                      </m:e>
                    </m:d>
                    <m:r>
                      <a:rPr lang="en-US" i="1">
                        <a:latin typeface="Cambria Math" panose="02040503050406030204" pitchFamily="18" charset="0"/>
                      </a:rPr>
                      <m:t>=</m:t>
                    </m:r>
                    <m:r>
                      <a:rPr lang="en-US" i="1" smtClean="0">
                        <a:solidFill>
                          <a:srgbClr val="00B050"/>
                        </a:solidFill>
                        <a:latin typeface="Cambria Math" panose="02040503050406030204" pitchFamily="18" charset="0"/>
                      </a:rPr>
                      <m:t>−</m:t>
                    </m:r>
                    <m:r>
                      <a:rPr lang="en-US" i="1" smtClean="0">
                        <a:solidFill>
                          <a:srgbClr val="00B050"/>
                        </a:solidFill>
                        <a:latin typeface="Cambria Math" panose="02040503050406030204" pitchFamily="18" charset="0"/>
                      </a:rPr>
                      <m:t>𝜋</m:t>
                    </m:r>
                    <m:f>
                      <m:fPr>
                        <m:ctrlPr>
                          <a:rPr lang="en-US" i="1">
                            <a:solidFill>
                              <a:srgbClr val="00B050"/>
                            </a:solidFill>
                            <a:latin typeface="Cambria Math" panose="02040503050406030204" pitchFamily="18" charset="0"/>
                          </a:rPr>
                        </m:ctrlPr>
                      </m:fPr>
                      <m:num>
                        <m:sSup>
                          <m:sSupPr>
                            <m:ctrlPr>
                              <a:rPr lang="en-US" i="1">
                                <a:solidFill>
                                  <a:srgbClr val="00B050"/>
                                </a:solidFill>
                                <a:latin typeface="Cambria Math" panose="02040503050406030204" pitchFamily="18" charset="0"/>
                              </a:rPr>
                            </m:ctrlPr>
                          </m:sSupPr>
                          <m:e>
                            <m:r>
                              <a:rPr lang="en-US" i="1">
                                <a:solidFill>
                                  <a:srgbClr val="00B050"/>
                                </a:solidFill>
                                <a:latin typeface="Cambria Math" panose="02040503050406030204" pitchFamily="18" charset="0"/>
                              </a:rPr>
                              <m:t>𝑓</m:t>
                            </m:r>
                          </m:e>
                          <m:sup>
                            <m:r>
                              <a:rPr lang="en-US" i="1">
                                <a:solidFill>
                                  <a:srgbClr val="00B050"/>
                                </a:solidFill>
                                <a:latin typeface="Cambria Math" panose="02040503050406030204" pitchFamily="18" charset="0"/>
                              </a:rPr>
                              <m:t>2</m:t>
                            </m:r>
                          </m:sup>
                        </m:sSup>
                      </m:num>
                      <m:den>
                        <m:sSub>
                          <m:sSubPr>
                            <m:ctrlPr>
                              <a:rPr lang="en-US" i="1">
                                <a:solidFill>
                                  <a:srgbClr val="00B050"/>
                                </a:solidFill>
                                <a:latin typeface="Cambria Math" panose="02040503050406030204" pitchFamily="18" charset="0"/>
                              </a:rPr>
                            </m:ctrlPr>
                          </m:sSubPr>
                          <m:e>
                            <m:r>
                              <a:rPr lang="en-US" i="1">
                                <a:solidFill>
                                  <a:srgbClr val="00B050"/>
                                </a:solidFill>
                                <a:latin typeface="Cambria Math" panose="02040503050406030204" pitchFamily="18" charset="0"/>
                              </a:rPr>
                              <m:t>𝐾</m:t>
                            </m:r>
                          </m:e>
                          <m:sub>
                            <m:r>
                              <a:rPr lang="en-US" i="1">
                                <a:solidFill>
                                  <a:srgbClr val="00B050"/>
                                </a:solidFill>
                                <a:latin typeface="Cambria Math" panose="02040503050406030204" pitchFamily="18" charset="0"/>
                              </a:rPr>
                              <m:t>𝑚</m:t>
                            </m:r>
                          </m:sub>
                        </m:sSub>
                      </m:den>
                    </m:f>
                    <m:f>
                      <m:fPr>
                        <m:ctrlPr>
                          <a:rPr lang="en-US" i="1">
                            <a:solidFill>
                              <a:srgbClr val="00B050"/>
                            </a:solidFill>
                            <a:latin typeface="Cambria Math" panose="02040503050406030204" pitchFamily="18" charset="0"/>
                          </a:rPr>
                        </m:ctrlPr>
                      </m:fPr>
                      <m:num>
                        <m:r>
                          <a:rPr lang="en-US" i="1">
                            <a:solidFill>
                              <a:srgbClr val="00B050"/>
                            </a:solidFill>
                            <a:latin typeface="Cambria Math" panose="02040503050406030204" pitchFamily="18" charset="0"/>
                          </a:rPr>
                          <m:t>𝐷</m:t>
                        </m:r>
                        <m:d>
                          <m:dPr>
                            <m:ctrlPr>
                              <a:rPr lang="en-US" i="1">
                                <a:solidFill>
                                  <a:srgbClr val="00B050"/>
                                </a:solidFill>
                                <a:latin typeface="Cambria Math" panose="02040503050406030204" pitchFamily="18" charset="0"/>
                              </a:rPr>
                            </m:ctrlPr>
                          </m:dPr>
                          <m:e>
                            <m:sSub>
                              <m:sSubPr>
                                <m:ctrlPr>
                                  <a:rPr lang="en-US" i="1">
                                    <a:solidFill>
                                      <a:srgbClr val="00B050"/>
                                    </a:solidFill>
                                    <a:latin typeface="Cambria Math" panose="02040503050406030204" pitchFamily="18" charset="0"/>
                                  </a:rPr>
                                </m:ctrlPr>
                              </m:sSubPr>
                              <m:e>
                                <m:r>
                                  <a:rPr lang="en-US" i="1">
                                    <a:solidFill>
                                      <a:srgbClr val="00B050"/>
                                    </a:solidFill>
                                    <a:latin typeface="Cambria Math" panose="02040503050406030204" pitchFamily="18" charset="0"/>
                                  </a:rPr>
                                  <m:t>𝑓</m:t>
                                </m:r>
                              </m:e>
                              <m:sub>
                                <m:r>
                                  <a:rPr lang="en-US" i="1">
                                    <a:solidFill>
                                      <a:srgbClr val="00B050"/>
                                    </a:solidFill>
                                    <a:latin typeface="Cambria Math" panose="02040503050406030204" pitchFamily="18" charset="0"/>
                                  </a:rPr>
                                  <m:t>𝜂</m:t>
                                </m:r>
                              </m:sub>
                            </m:sSub>
                            <m:r>
                              <a:rPr lang="en-US" i="1">
                                <a:solidFill>
                                  <a:srgbClr val="00B050"/>
                                </a:solidFill>
                                <a:latin typeface="Cambria Math" panose="02040503050406030204" pitchFamily="18" charset="0"/>
                              </a:rPr>
                              <m:t>,</m:t>
                            </m:r>
                            <m:r>
                              <a:rPr lang="en-US" i="1">
                                <a:solidFill>
                                  <a:srgbClr val="00B050"/>
                                </a:solidFill>
                                <a:latin typeface="Cambria Math" panose="02040503050406030204" pitchFamily="18" charset="0"/>
                              </a:rPr>
                              <m:t>𝑉</m:t>
                            </m:r>
                          </m:e>
                        </m:d>
                      </m:num>
                      <m:den>
                        <m:r>
                          <a:rPr lang="en-US" i="1">
                            <a:solidFill>
                              <a:srgbClr val="00B050"/>
                            </a:solidFill>
                            <a:latin typeface="Cambria Math" panose="02040503050406030204" pitchFamily="18" charset="0"/>
                          </a:rPr>
                          <m:t>𝐷</m:t>
                        </m:r>
                        <m:d>
                          <m:dPr>
                            <m:ctrlPr>
                              <a:rPr lang="en-US" i="1">
                                <a:solidFill>
                                  <a:srgbClr val="00B050"/>
                                </a:solidFill>
                                <a:latin typeface="Cambria Math" panose="02040503050406030204" pitchFamily="18" charset="0"/>
                              </a:rPr>
                            </m:ctrlPr>
                          </m:dPr>
                          <m:e>
                            <m:sSub>
                              <m:sSubPr>
                                <m:ctrlPr>
                                  <a:rPr lang="en-US" i="1">
                                    <a:solidFill>
                                      <a:srgbClr val="00B050"/>
                                    </a:solidFill>
                                    <a:latin typeface="Cambria Math" panose="02040503050406030204" pitchFamily="18" charset="0"/>
                                  </a:rPr>
                                </m:ctrlPr>
                              </m:sSubPr>
                              <m:e>
                                <m:r>
                                  <a:rPr lang="en-US" i="1">
                                    <a:solidFill>
                                      <a:srgbClr val="00B050"/>
                                    </a:solidFill>
                                    <a:latin typeface="Cambria Math" panose="02040503050406030204" pitchFamily="18" charset="0"/>
                                  </a:rPr>
                                  <m:t>𝑓</m:t>
                                </m:r>
                              </m:e>
                              <m:sub>
                                <m:sSub>
                                  <m:sSubPr>
                                    <m:ctrlPr>
                                      <a:rPr lang="en-US" i="1">
                                        <a:solidFill>
                                          <a:srgbClr val="00B050"/>
                                        </a:solidFill>
                                        <a:latin typeface="Cambria Math" panose="02040503050406030204" pitchFamily="18" charset="0"/>
                                      </a:rPr>
                                    </m:ctrlPr>
                                  </m:sSubPr>
                                  <m:e>
                                    <m:r>
                                      <a:rPr lang="en-US" i="1">
                                        <a:solidFill>
                                          <a:srgbClr val="00B050"/>
                                        </a:solidFill>
                                        <a:latin typeface="Cambria Math" panose="02040503050406030204" pitchFamily="18" charset="0"/>
                                      </a:rPr>
                                      <m:t>𝜂</m:t>
                                    </m:r>
                                  </m:e>
                                  <m:sub>
                                    <m:r>
                                      <a:rPr lang="en-US" i="1">
                                        <a:solidFill>
                                          <a:srgbClr val="00B050"/>
                                        </a:solidFill>
                                        <a:latin typeface="Cambria Math" panose="02040503050406030204" pitchFamily="18" charset="0"/>
                                      </a:rPr>
                                      <m:t>𝑟</m:t>
                                    </m:r>
                                  </m:sub>
                                </m:sSub>
                              </m:sub>
                            </m:sSub>
                            <m:r>
                              <a:rPr lang="en-US" i="1">
                                <a:solidFill>
                                  <a:srgbClr val="00B050"/>
                                </a:solidFill>
                                <a:latin typeface="Cambria Math" panose="02040503050406030204" pitchFamily="18" charset="0"/>
                              </a:rPr>
                              <m:t>,</m:t>
                            </m:r>
                            <m:r>
                              <a:rPr lang="en-US" i="1">
                                <a:solidFill>
                                  <a:srgbClr val="00B050"/>
                                </a:solidFill>
                                <a:latin typeface="Cambria Math" panose="02040503050406030204" pitchFamily="18" charset="0"/>
                              </a:rPr>
                              <m:t>𝑉</m:t>
                            </m:r>
                          </m:e>
                        </m:d>
                      </m:den>
                    </m:f>
                    <m:r>
                      <a:rPr lang="en-US" i="1">
                        <a:solidFill>
                          <a:srgbClr val="00B050"/>
                        </a:solidFill>
                        <a:latin typeface="Cambria Math" panose="02040503050406030204" pitchFamily="18" charset="0"/>
                      </a:rPr>
                      <m:t>+</m:t>
                    </m:r>
                    <m:r>
                      <m:rPr>
                        <m:nor/>
                      </m:rPr>
                      <a:rPr lang="en-US" dirty="0">
                        <a:solidFill>
                          <a:srgbClr val="00B050"/>
                        </a:solidFill>
                      </a:rPr>
                      <m:t> </m:t>
                    </m:r>
                    <m:f>
                      <m:fPr>
                        <m:ctrlPr>
                          <a:rPr lang="en-US" i="1">
                            <a:solidFill>
                              <a:srgbClr val="00B050"/>
                            </a:solidFill>
                            <a:latin typeface="Cambria Math" panose="02040503050406030204" pitchFamily="18" charset="0"/>
                          </a:rPr>
                        </m:ctrlPr>
                      </m:fPr>
                      <m:num>
                        <m:r>
                          <a:rPr lang="en-US" i="1">
                            <a:solidFill>
                              <a:srgbClr val="00B050"/>
                            </a:solidFill>
                            <a:latin typeface="Cambria Math" panose="02040503050406030204" pitchFamily="18" charset="0"/>
                          </a:rPr>
                          <m:t>4</m:t>
                        </m:r>
                        <m:r>
                          <a:rPr lang="en-US" i="1">
                            <a:solidFill>
                              <a:srgbClr val="00B050"/>
                            </a:solidFill>
                            <a:latin typeface="Cambria Math" panose="02040503050406030204" pitchFamily="18" charset="0"/>
                          </a:rPr>
                          <m:t>𝜋</m:t>
                        </m:r>
                        <m:r>
                          <a:rPr lang="en-US" i="1">
                            <a:solidFill>
                              <a:srgbClr val="00B050"/>
                            </a:solidFill>
                            <a:latin typeface="Cambria Math" panose="02040503050406030204" pitchFamily="18" charset="0"/>
                          </a:rPr>
                          <m:t>𝑓</m:t>
                        </m:r>
                      </m:num>
                      <m:den>
                        <m:r>
                          <a:rPr lang="en-US" i="1">
                            <a:solidFill>
                              <a:srgbClr val="00B050"/>
                            </a:solidFill>
                            <a:latin typeface="Cambria Math" panose="02040503050406030204" pitchFamily="18" charset="0"/>
                          </a:rPr>
                          <m:t>𝑐</m:t>
                        </m:r>
                      </m:den>
                    </m:f>
                    <m:d>
                      <m:dPr>
                        <m:begChr m:val="{"/>
                        <m:endChr m:val="}"/>
                        <m:ctrlPr>
                          <a:rPr lang="en-US" i="1">
                            <a:solidFill>
                              <a:srgbClr val="00B050"/>
                            </a:solidFill>
                            <a:latin typeface="Cambria Math" panose="02040503050406030204" pitchFamily="18" charset="0"/>
                          </a:rPr>
                        </m:ctrlPr>
                      </m:dPr>
                      <m:e>
                        <m:f>
                          <m:fPr>
                            <m:ctrlPr>
                              <a:rPr lang="en-US" i="1">
                                <a:solidFill>
                                  <a:srgbClr val="00B050"/>
                                </a:solidFill>
                                <a:latin typeface="Cambria Math" panose="02040503050406030204" pitchFamily="18" charset="0"/>
                              </a:rPr>
                            </m:ctrlPr>
                          </m:fPr>
                          <m:num>
                            <m:sSub>
                              <m:sSubPr>
                                <m:ctrlPr>
                                  <a:rPr lang="en-US" i="1">
                                    <a:solidFill>
                                      <a:srgbClr val="00B050"/>
                                    </a:solidFill>
                                    <a:latin typeface="Cambria Math" panose="02040503050406030204" pitchFamily="18" charset="0"/>
                                  </a:rPr>
                                </m:ctrlPr>
                              </m:sSubPr>
                              <m:e>
                                <m:r>
                                  <a:rPr lang="en-US" i="1">
                                    <a:solidFill>
                                      <a:srgbClr val="00B050"/>
                                    </a:solidFill>
                                    <a:latin typeface="Cambria Math" panose="02040503050406030204" pitchFamily="18" charset="0"/>
                                  </a:rPr>
                                  <m:t>𝑅</m:t>
                                </m:r>
                              </m:e>
                              <m:sub>
                                <m:r>
                                  <a:rPr lang="en-US" i="1">
                                    <a:solidFill>
                                      <a:srgbClr val="00B050"/>
                                    </a:solidFill>
                                    <a:latin typeface="Cambria Math" panose="02040503050406030204" pitchFamily="18" charset="0"/>
                                  </a:rPr>
                                  <m:t>𝑟</m:t>
                                </m:r>
                              </m:sub>
                            </m:sSub>
                          </m:num>
                          <m:den>
                            <m:r>
                              <a:rPr lang="en-US" i="1">
                                <a:solidFill>
                                  <a:srgbClr val="00B050"/>
                                </a:solidFill>
                                <a:latin typeface="Cambria Math" panose="02040503050406030204" pitchFamily="18" charset="0"/>
                              </a:rPr>
                              <m:t>𝐷</m:t>
                            </m:r>
                            <m:d>
                              <m:dPr>
                                <m:ctrlPr>
                                  <a:rPr lang="en-US" i="1">
                                    <a:solidFill>
                                      <a:srgbClr val="00B050"/>
                                    </a:solidFill>
                                    <a:latin typeface="Cambria Math" panose="02040503050406030204" pitchFamily="18" charset="0"/>
                                  </a:rPr>
                                </m:ctrlPr>
                              </m:dPr>
                              <m:e>
                                <m:sSub>
                                  <m:sSubPr>
                                    <m:ctrlPr>
                                      <a:rPr lang="en-US" i="1">
                                        <a:solidFill>
                                          <a:srgbClr val="00B050"/>
                                        </a:solidFill>
                                        <a:latin typeface="Cambria Math" panose="02040503050406030204" pitchFamily="18" charset="0"/>
                                      </a:rPr>
                                    </m:ctrlPr>
                                  </m:sSubPr>
                                  <m:e>
                                    <m:r>
                                      <a:rPr lang="en-US" i="1">
                                        <a:solidFill>
                                          <a:srgbClr val="00B050"/>
                                        </a:solidFill>
                                        <a:latin typeface="Cambria Math" panose="02040503050406030204" pitchFamily="18" charset="0"/>
                                      </a:rPr>
                                      <m:t>𝑓</m:t>
                                    </m:r>
                                  </m:e>
                                  <m:sub>
                                    <m:sSub>
                                      <m:sSubPr>
                                        <m:ctrlPr>
                                          <a:rPr lang="en-US" i="1">
                                            <a:solidFill>
                                              <a:srgbClr val="00B050"/>
                                            </a:solidFill>
                                            <a:latin typeface="Cambria Math" panose="02040503050406030204" pitchFamily="18" charset="0"/>
                                          </a:rPr>
                                        </m:ctrlPr>
                                      </m:sSubPr>
                                      <m:e>
                                        <m:r>
                                          <a:rPr lang="en-US" i="1">
                                            <a:solidFill>
                                              <a:srgbClr val="00B050"/>
                                            </a:solidFill>
                                            <a:latin typeface="Cambria Math" panose="02040503050406030204" pitchFamily="18" charset="0"/>
                                          </a:rPr>
                                          <m:t>𝜂</m:t>
                                        </m:r>
                                      </m:e>
                                      <m:sub>
                                        <m:r>
                                          <a:rPr lang="en-US" i="1">
                                            <a:solidFill>
                                              <a:srgbClr val="00B050"/>
                                            </a:solidFill>
                                            <a:latin typeface="Cambria Math" panose="02040503050406030204" pitchFamily="18" charset="0"/>
                                          </a:rPr>
                                          <m:t>𝑟</m:t>
                                        </m:r>
                                      </m:sub>
                                    </m:sSub>
                                  </m:sub>
                                </m:sSub>
                                <m:r>
                                  <a:rPr lang="en-US" i="1">
                                    <a:solidFill>
                                      <a:srgbClr val="00B050"/>
                                    </a:solidFill>
                                    <a:latin typeface="Cambria Math" panose="02040503050406030204" pitchFamily="18" charset="0"/>
                                  </a:rPr>
                                  <m:t>,</m:t>
                                </m:r>
                                <m:r>
                                  <a:rPr lang="en-US" i="1">
                                    <a:solidFill>
                                      <a:srgbClr val="00B050"/>
                                    </a:solidFill>
                                    <a:latin typeface="Cambria Math" panose="02040503050406030204" pitchFamily="18" charset="0"/>
                                  </a:rPr>
                                  <m:t>𝑉</m:t>
                                </m:r>
                              </m:e>
                            </m:d>
                          </m:den>
                        </m:f>
                        <m:r>
                          <a:rPr lang="en-US" i="1">
                            <a:solidFill>
                              <a:srgbClr val="00B050"/>
                            </a:solidFill>
                            <a:latin typeface="Cambria Math" panose="02040503050406030204" pitchFamily="18" charset="0"/>
                          </a:rPr>
                          <m:t>−</m:t>
                        </m:r>
                        <m:f>
                          <m:fPr>
                            <m:ctrlPr>
                              <a:rPr lang="en-US" i="1">
                                <a:solidFill>
                                  <a:srgbClr val="00B050"/>
                                </a:solidFill>
                                <a:latin typeface="Cambria Math" panose="02040503050406030204" pitchFamily="18" charset="0"/>
                              </a:rPr>
                            </m:ctrlPr>
                          </m:fPr>
                          <m:num>
                            <m:sSub>
                              <m:sSubPr>
                                <m:ctrlPr>
                                  <a:rPr lang="en-US" i="1">
                                    <a:solidFill>
                                      <a:srgbClr val="00B050"/>
                                    </a:solidFill>
                                    <a:latin typeface="Cambria Math" panose="02040503050406030204" pitchFamily="18" charset="0"/>
                                  </a:rPr>
                                </m:ctrlPr>
                              </m:sSubPr>
                              <m:e>
                                <m:r>
                                  <a:rPr lang="en-US" i="1">
                                    <a:solidFill>
                                      <a:srgbClr val="00B050"/>
                                    </a:solidFill>
                                    <a:latin typeface="Cambria Math" panose="02040503050406030204" pitchFamily="18" charset="0"/>
                                  </a:rPr>
                                  <m:t>𝑅</m:t>
                                </m:r>
                              </m:e>
                              <m:sub>
                                <m:r>
                                  <a:rPr lang="en-US" i="1">
                                    <a:solidFill>
                                      <a:srgbClr val="00B050"/>
                                    </a:solidFill>
                                    <a:latin typeface="Cambria Math" panose="02040503050406030204" pitchFamily="18" charset="0"/>
                                  </a:rPr>
                                  <m:t>𝑟</m:t>
                                </m:r>
                              </m:sub>
                            </m:sSub>
                          </m:num>
                          <m:den>
                            <m:r>
                              <a:rPr lang="en-US" i="1">
                                <a:solidFill>
                                  <a:srgbClr val="00B050"/>
                                </a:solidFill>
                                <a:latin typeface="Cambria Math" panose="02040503050406030204" pitchFamily="18" charset="0"/>
                              </a:rPr>
                              <m:t>𝐷</m:t>
                            </m:r>
                            <m:d>
                              <m:dPr>
                                <m:ctrlPr>
                                  <a:rPr lang="en-US" i="1">
                                    <a:solidFill>
                                      <a:srgbClr val="00B050"/>
                                    </a:solidFill>
                                    <a:latin typeface="Cambria Math" panose="02040503050406030204" pitchFamily="18" charset="0"/>
                                  </a:rPr>
                                </m:ctrlPr>
                              </m:dPr>
                              <m:e>
                                <m:sSub>
                                  <m:sSubPr>
                                    <m:ctrlPr>
                                      <a:rPr lang="en-US" i="1">
                                        <a:solidFill>
                                          <a:srgbClr val="00B050"/>
                                        </a:solidFill>
                                        <a:latin typeface="Cambria Math" panose="02040503050406030204" pitchFamily="18" charset="0"/>
                                      </a:rPr>
                                    </m:ctrlPr>
                                  </m:sSubPr>
                                  <m:e>
                                    <m:r>
                                      <a:rPr lang="en-US" i="1">
                                        <a:solidFill>
                                          <a:srgbClr val="00B050"/>
                                        </a:solidFill>
                                        <a:latin typeface="Cambria Math" panose="02040503050406030204" pitchFamily="18" charset="0"/>
                                      </a:rPr>
                                      <m:t>𝑓</m:t>
                                    </m:r>
                                  </m:e>
                                  <m:sub>
                                    <m:r>
                                      <a:rPr lang="en-US" i="1">
                                        <a:solidFill>
                                          <a:srgbClr val="00B050"/>
                                        </a:solidFill>
                                        <a:latin typeface="Cambria Math" panose="02040503050406030204" pitchFamily="18" charset="0"/>
                                      </a:rPr>
                                      <m:t>𝜂</m:t>
                                    </m:r>
                                  </m:sub>
                                </m:sSub>
                                <m:r>
                                  <a:rPr lang="en-US" i="1">
                                    <a:solidFill>
                                      <a:srgbClr val="00B050"/>
                                    </a:solidFill>
                                    <a:latin typeface="Cambria Math" panose="02040503050406030204" pitchFamily="18" charset="0"/>
                                  </a:rPr>
                                  <m:t>,</m:t>
                                </m:r>
                                <m:r>
                                  <a:rPr lang="en-US" i="1">
                                    <a:solidFill>
                                      <a:srgbClr val="00B050"/>
                                    </a:solidFill>
                                    <a:latin typeface="Cambria Math" panose="02040503050406030204" pitchFamily="18" charset="0"/>
                                  </a:rPr>
                                  <m:t>𝑉</m:t>
                                </m:r>
                              </m:e>
                            </m:d>
                          </m:den>
                        </m:f>
                      </m:e>
                    </m:d>
                  </m:oMath>
                </a14:m>
                <a:r>
                  <a:rPr lang="en-US" dirty="0"/>
                  <a:t> </a:t>
                </a:r>
                <a14:m>
                  <m:oMath xmlns:m="http://schemas.openxmlformats.org/officeDocument/2006/math">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4</m:t>
                        </m:r>
                        <m:r>
                          <a:rPr lang="en-US" i="1">
                            <a:latin typeface="Cambria Math" panose="02040503050406030204" pitchFamily="18" charset="0"/>
                          </a:rPr>
                          <m:t>𝜋</m:t>
                        </m:r>
                        <m:r>
                          <a:rPr lang="en-US" i="1">
                            <a:latin typeface="Cambria Math" panose="02040503050406030204" pitchFamily="18" charset="0"/>
                          </a:rPr>
                          <m:t>𝑓</m:t>
                        </m:r>
                      </m:num>
                      <m:den>
                        <m:r>
                          <a:rPr lang="en-US" i="1">
                            <a:latin typeface="Cambria Math" panose="02040503050406030204" pitchFamily="18" charset="0"/>
                          </a:rPr>
                          <m:t>𝑐</m:t>
                        </m:r>
                      </m:den>
                    </m:f>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sSub>
                                  <m:sSubPr>
                                    <m:ctrlPr>
                                      <a:rPr lang="en-US" i="1">
                                        <a:latin typeface="Cambria Math" panose="02040503050406030204" pitchFamily="18" charset="0"/>
                                      </a:rPr>
                                    </m:ctrlPr>
                                  </m:sSubPr>
                                  <m:e>
                                    <m:r>
                                      <a:rPr lang="en-US" i="1">
                                        <a:latin typeface="Cambria Math" panose="02040503050406030204" pitchFamily="18" charset="0"/>
                                      </a:rPr>
                                      <m:t>𝜂</m:t>
                                    </m:r>
                                  </m:e>
                                  <m:sub>
                                    <m:r>
                                      <a:rPr lang="en-US" i="1">
                                        <a:latin typeface="Cambria Math" panose="02040503050406030204" pitchFamily="18" charset="0"/>
                                      </a:rPr>
                                      <m:t>𝑟</m:t>
                                    </m:r>
                                  </m:sub>
                                </m:sSub>
                              </m:sub>
                            </m:sSub>
                            <m:r>
                              <a:rPr lang="en-US" i="1">
                                <a:latin typeface="Cambria Math" panose="02040503050406030204" pitchFamily="18" charset="0"/>
                              </a:rPr>
                              <m:t>,</m:t>
                            </m:r>
                            <m:r>
                              <a:rPr lang="en-US" i="1">
                                <a:latin typeface="Cambria Math" panose="02040503050406030204" pitchFamily="18" charset="0"/>
                              </a:rPr>
                              <m:t>𝑉</m:t>
                            </m:r>
                          </m:e>
                        </m:d>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4</m:t>
                        </m:r>
                        <m:r>
                          <a:rPr lang="en-US" i="1">
                            <a:latin typeface="Cambria Math" panose="02040503050406030204" pitchFamily="18" charset="0"/>
                          </a:rPr>
                          <m:t>𝜋</m:t>
                        </m:r>
                        <m:r>
                          <a:rPr lang="en-US" i="1">
                            <a:latin typeface="Cambria Math" panose="02040503050406030204" pitchFamily="18" charset="0"/>
                          </a:rPr>
                          <m:t>𝐾</m:t>
                        </m:r>
                      </m:num>
                      <m:den>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den>
                    </m:f>
                    <m:d>
                      <m:dPr>
                        <m:begChr m:val="{"/>
                        <m:endChr m:val="}"/>
                        <m:ctrlPr>
                          <a:rPr lang="en-US" i="1">
                            <a:latin typeface="Cambria Math" panose="02040503050406030204" pitchFamily="18" charset="0"/>
                          </a:rPr>
                        </m:ctrlPr>
                      </m:dPr>
                      <m:e>
                        <m:sSup>
                          <m:sSupPr>
                            <m:ctrlPr>
                              <a:rPr lang="en-US" i="1">
                                <a:latin typeface="Cambria Math" panose="02040503050406030204" pitchFamily="18" charset="0"/>
                              </a:rPr>
                            </m:ctrlPr>
                          </m:sSupPr>
                          <m:e>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i="1">
                                            <a:latin typeface="Cambria Math" panose="02040503050406030204" pitchFamily="18" charset="0"/>
                                          </a:rPr>
                                          <m:t>𝑉</m:t>
                                        </m:r>
                                      </m:e>
                                    </m:d>
                                  </m:den>
                                </m:f>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𝑟</m:t>
                                        </m:r>
                                      </m:sub>
                                    </m:sSub>
                                  </m:num>
                                  <m:den>
                                    <m:r>
                                      <a:rPr lang="en-US" i="1">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i="1">
                                            <a:latin typeface="Cambria Math" panose="02040503050406030204" pitchFamily="18" charset="0"/>
                                          </a:rPr>
                                          <m:t>𝑉</m:t>
                                        </m:r>
                                      </m:e>
                                    </m:d>
                                  </m:den>
                                </m:f>
                              </m:e>
                            </m:d>
                          </m:e>
                          <m:sup>
                            <m:r>
                              <a:rPr lang="en-US" i="1">
                                <a:latin typeface="Cambria Math" panose="02040503050406030204" pitchFamily="18" charset="0"/>
                              </a:rPr>
                              <m:t>2</m:t>
                            </m:r>
                          </m:sup>
                        </m:sSup>
                        <m:d>
                          <m:dPr>
                            <m:begChr m:val="["/>
                            <m:endChr m:val="]"/>
                            <m:ctrlPr>
                              <a:rPr lang="en-US" i="1">
                                <a:latin typeface="Cambria Math" panose="02040503050406030204" pitchFamily="18" charset="0"/>
                              </a:rPr>
                            </m:ctrlPr>
                          </m:dPr>
                          <m:e>
                            <m:r>
                              <a:rPr lang="en-US" i="1">
                                <a:latin typeface="Cambria Math" panose="02040503050406030204" pitchFamily="18" charset="0"/>
                              </a:rPr>
                              <m:t>1−</m:t>
                            </m:r>
                            <m:f>
                              <m:fPr>
                                <m:ctrlPr>
                                  <a:rPr lang="en-US" i="1">
                                    <a:latin typeface="Cambria Math" panose="02040503050406030204" pitchFamily="18" charset="0"/>
                                  </a:rPr>
                                </m:ctrlPr>
                              </m:fPr>
                              <m:num>
                                <m:r>
                                  <a:rPr lang="en-US" i="1">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i="1">
                                        <a:latin typeface="Cambria Math" panose="02040503050406030204" pitchFamily="18" charset="0"/>
                                      </a:rPr>
                                      <m:t>𝑉</m:t>
                                    </m:r>
                                  </m:e>
                                </m:d>
                              </m:num>
                              <m:den>
                                <m:r>
                                  <a:rPr lang="en-US" i="1">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sSub>
                                          <m:sSubPr>
                                            <m:ctrlPr>
                                              <a:rPr lang="en-US" i="1">
                                                <a:latin typeface="Cambria Math" panose="02040503050406030204" pitchFamily="18" charset="0"/>
                                              </a:rPr>
                                            </m:ctrlPr>
                                          </m:sSubPr>
                                          <m:e>
                                            <m:r>
                                              <a:rPr lang="en-US" i="1">
                                                <a:latin typeface="Cambria Math" panose="02040503050406030204" pitchFamily="18" charset="0"/>
                                              </a:rPr>
                                              <m:t>𝜂</m:t>
                                            </m:r>
                                          </m:e>
                                          <m:sub>
                                            <m:r>
                                              <a:rPr lang="en-US" i="1">
                                                <a:latin typeface="Cambria Math" panose="02040503050406030204" pitchFamily="18" charset="0"/>
                                              </a:rPr>
                                              <m:t>𝑟</m:t>
                                            </m:r>
                                          </m:sub>
                                        </m:sSub>
                                      </m:sub>
                                    </m:sSub>
                                    <m:r>
                                      <a:rPr lang="en-US" i="1">
                                        <a:latin typeface="Cambria Math" panose="02040503050406030204" pitchFamily="18" charset="0"/>
                                      </a:rPr>
                                      <m:t>,</m:t>
                                    </m:r>
                                    <m:r>
                                      <a:rPr lang="en-US" i="1">
                                        <a:latin typeface="Cambria Math" panose="02040503050406030204" pitchFamily="18" charset="0"/>
                                      </a:rPr>
                                      <m:t>𝑉</m:t>
                                    </m:r>
                                  </m:e>
                                </m:d>
                              </m:den>
                            </m:f>
                          </m:e>
                        </m:d>
                      </m:e>
                    </m:d>
                  </m:oMath>
                </a14:m>
                <a:endParaRPr lang="en-US" dirty="0"/>
              </a:p>
              <a:p>
                <a:pPr>
                  <a:lnSpc>
                    <a:spcPct val="100000"/>
                  </a:lnSpc>
                </a:pPr>
                <a:r>
                  <a:rPr lang="en-US" b="0" dirty="0">
                    <a:solidFill>
                      <a:srgbClr val="00B050"/>
                    </a:solidFill>
                    <a:latin typeface="Cambria Math" panose="02040503050406030204" pitchFamily="18" charset="0"/>
                  </a:rPr>
                  <a:t>F-K Matched Filter will conjugate the phase to cancel out the </a:t>
                </a:r>
                <a14:m>
                  <m:oMath xmlns:m="http://schemas.openxmlformats.org/officeDocument/2006/math">
                    <m:r>
                      <a:rPr lang="en-US" b="0" i="1" smtClean="0">
                        <a:solidFill>
                          <a:srgbClr val="00B050"/>
                        </a:solidFill>
                        <a:latin typeface="Cambria Math" panose="02040503050406030204" pitchFamily="18" charset="0"/>
                      </a:rPr>
                      <m:t>𝑓</m:t>
                    </m:r>
                  </m:oMath>
                </a14:m>
                <a:r>
                  <a:rPr lang="en-US" b="0" dirty="0">
                    <a:solidFill>
                      <a:srgbClr val="00B050"/>
                    </a:solidFill>
                    <a:latin typeface="Cambria Math" panose="02040503050406030204" pitchFamily="18" charset="0"/>
                  </a:rPr>
                  <a:t>-dependent terms. These must be done in the frequency domain!</a:t>
                </a:r>
                <a:endParaRPr lang="en-US" b="0" dirty="0">
                  <a:latin typeface="Cambria Math" panose="02040503050406030204" pitchFamily="18" charset="0"/>
                </a:endParaRPr>
              </a:p>
              <a:p>
                <a:pPr>
                  <a:lnSpc>
                    <a:spcPct val="100000"/>
                  </a:lnSpc>
                </a:pPr>
                <a14:m>
                  <m:oMath xmlns:m="http://schemas.openxmlformats.org/officeDocument/2006/math">
                    <m:r>
                      <a:rPr lang="en-US" b="0" i="1" smtClean="0">
                        <a:solidFill>
                          <a:srgbClr val="00B050"/>
                        </a:solidFill>
                        <a:latin typeface="Cambria Math" panose="02040503050406030204" pitchFamily="18" charset="0"/>
                      </a:rPr>
                      <m:t>−</m:t>
                    </m:r>
                    <m:r>
                      <a:rPr lang="en-US" i="1">
                        <a:solidFill>
                          <a:srgbClr val="00B050"/>
                        </a:solidFill>
                        <a:latin typeface="Cambria Math" panose="02040503050406030204" pitchFamily="18" charset="0"/>
                      </a:rPr>
                      <m:t>𝜃</m:t>
                    </m:r>
                    <m:d>
                      <m:dPr>
                        <m:ctrlPr>
                          <a:rPr lang="en-US" i="1">
                            <a:solidFill>
                              <a:srgbClr val="00B050"/>
                            </a:solidFill>
                            <a:latin typeface="Cambria Math" panose="02040503050406030204" pitchFamily="18" charset="0"/>
                          </a:rPr>
                        </m:ctrlPr>
                      </m:dPr>
                      <m:e>
                        <m:r>
                          <a:rPr lang="en-US" i="1">
                            <a:solidFill>
                              <a:srgbClr val="00B050"/>
                            </a:solidFill>
                            <a:latin typeface="Cambria Math" panose="02040503050406030204" pitchFamily="18" charset="0"/>
                          </a:rPr>
                          <m:t>𝑓</m:t>
                        </m:r>
                      </m:e>
                    </m:d>
                    <m:r>
                      <a:rPr lang="en-US" i="1">
                        <a:solidFill>
                          <a:srgbClr val="00B050"/>
                        </a:solidFill>
                        <a:latin typeface="Cambria Math" panose="02040503050406030204" pitchFamily="18" charset="0"/>
                      </a:rPr>
                      <m:t>=</m:t>
                    </m:r>
                    <m:r>
                      <a:rPr lang="en-US" i="1" smtClean="0">
                        <a:solidFill>
                          <a:srgbClr val="00B050"/>
                        </a:solidFill>
                        <a:latin typeface="Cambria Math" panose="02040503050406030204" pitchFamily="18" charset="0"/>
                      </a:rPr>
                      <m:t>𝜋</m:t>
                    </m:r>
                    <m:f>
                      <m:fPr>
                        <m:ctrlPr>
                          <a:rPr lang="en-US" i="1">
                            <a:solidFill>
                              <a:srgbClr val="00B050"/>
                            </a:solidFill>
                            <a:latin typeface="Cambria Math" panose="02040503050406030204" pitchFamily="18" charset="0"/>
                          </a:rPr>
                        </m:ctrlPr>
                      </m:fPr>
                      <m:num>
                        <m:sSup>
                          <m:sSupPr>
                            <m:ctrlPr>
                              <a:rPr lang="en-US" i="1">
                                <a:solidFill>
                                  <a:srgbClr val="00B050"/>
                                </a:solidFill>
                                <a:latin typeface="Cambria Math" panose="02040503050406030204" pitchFamily="18" charset="0"/>
                              </a:rPr>
                            </m:ctrlPr>
                          </m:sSupPr>
                          <m:e>
                            <m:r>
                              <a:rPr lang="en-US" i="1">
                                <a:solidFill>
                                  <a:srgbClr val="00B050"/>
                                </a:solidFill>
                                <a:latin typeface="Cambria Math" panose="02040503050406030204" pitchFamily="18" charset="0"/>
                              </a:rPr>
                              <m:t>𝑓</m:t>
                            </m:r>
                          </m:e>
                          <m:sup>
                            <m:r>
                              <a:rPr lang="en-US" i="1">
                                <a:solidFill>
                                  <a:srgbClr val="00B050"/>
                                </a:solidFill>
                                <a:latin typeface="Cambria Math" panose="02040503050406030204" pitchFamily="18" charset="0"/>
                              </a:rPr>
                              <m:t>2</m:t>
                            </m:r>
                          </m:sup>
                        </m:sSup>
                      </m:num>
                      <m:den>
                        <m:sSub>
                          <m:sSubPr>
                            <m:ctrlPr>
                              <a:rPr lang="en-US" i="1">
                                <a:solidFill>
                                  <a:srgbClr val="00B050"/>
                                </a:solidFill>
                                <a:latin typeface="Cambria Math" panose="02040503050406030204" pitchFamily="18" charset="0"/>
                              </a:rPr>
                            </m:ctrlPr>
                          </m:sSubPr>
                          <m:e>
                            <m:r>
                              <a:rPr lang="en-US" i="1">
                                <a:solidFill>
                                  <a:srgbClr val="00B050"/>
                                </a:solidFill>
                                <a:latin typeface="Cambria Math" panose="02040503050406030204" pitchFamily="18" charset="0"/>
                              </a:rPr>
                              <m:t>𝐾</m:t>
                            </m:r>
                          </m:e>
                          <m:sub>
                            <m:r>
                              <a:rPr lang="en-US" i="1">
                                <a:solidFill>
                                  <a:srgbClr val="00B050"/>
                                </a:solidFill>
                                <a:latin typeface="Cambria Math" panose="02040503050406030204" pitchFamily="18" charset="0"/>
                              </a:rPr>
                              <m:t>𝑚</m:t>
                            </m:r>
                          </m:sub>
                        </m:sSub>
                      </m:den>
                    </m:f>
                    <m:f>
                      <m:fPr>
                        <m:ctrlPr>
                          <a:rPr lang="en-US" i="1">
                            <a:solidFill>
                              <a:srgbClr val="00B050"/>
                            </a:solidFill>
                            <a:latin typeface="Cambria Math" panose="02040503050406030204" pitchFamily="18" charset="0"/>
                          </a:rPr>
                        </m:ctrlPr>
                      </m:fPr>
                      <m:num>
                        <m:r>
                          <a:rPr lang="en-US" i="1">
                            <a:solidFill>
                              <a:srgbClr val="00B050"/>
                            </a:solidFill>
                            <a:latin typeface="Cambria Math" panose="02040503050406030204" pitchFamily="18" charset="0"/>
                          </a:rPr>
                          <m:t>𝐷</m:t>
                        </m:r>
                        <m:d>
                          <m:dPr>
                            <m:ctrlPr>
                              <a:rPr lang="en-US" i="1">
                                <a:solidFill>
                                  <a:srgbClr val="00B050"/>
                                </a:solidFill>
                                <a:latin typeface="Cambria Math" panose="02040503050406030204" pitchFamily="18" charset="0"/>
                              </a:rPr>
                            </m:ctrlPr>
                          </m:dPr>
                          <m:e>
                            <m:sSub>
                              <m:sSubPr>
                                <m:ctrlPr>
                                  <a:rPr lang="en-US" i="1">
                                    <a:solidFill>
                                      <a:srgbClr val="00B050"/>
                                    </a:solidFill>
                                    <a:latin typeface="Cambria Math" panose="02040503050406030204" pitchFamily="18" charset="0"/>
                                  </a:rPr>
                                </m:ctrlPr>
                              </m:sSubPr>
                              <m:e>
                                <m:r>
                                  <a:rPr lang="en-US" i="1">
                                    <a:solidFill>
                                      <a:srgbClr val="00B050"/>
                                    </a:solidFill>
                                    <a:latin typeface="Cambria Math" panose="02040503050406030204" pitchFamily="18" charset="0"/>
                                  </a:rPr>
                                  <m:t>𝑓</m:t>
                                </m:r>
                              </m:e>
                              <m:sub>
                                <m:r>
                                  <a:rPr lang="en-US" i="1">
                                    <a:solidFill>
                                      <a:srgbClr val="00B050"/>
                                    </a:solidFill>
                                    <a:latin typeface="Cambria Math" panose="02040503050406030204" pitchFamily="18" charset="0"/>
                                  </a:rPr>
                                  <m:t>𝜂</m:t>
                                </m:r>
                              </m:sub>
                            </m:sSub>
                            <m:r>
                              <a:rPr lang="en-US" i="1">
                                <a:solidFill>
                                  <a:srgbClr val="00B050"/>
                                </a:solidFill>
                                <a:latin typeface="Cambria Math" panose="02040503050406030204" pitchFamily="18" charset="0"/>
                              </a:rPr>
                              <m:t>,</m:t>
                            </m:r>
                            <m:r>
                              <a:rPr lang="en-US" i="1">
                                <a:solidFill>
                                  <a:srgbClr val="00B050"/>
                                </a:solidFill>
                                <a:latin typeface="Cambria Math" panose="02040503050406030204" pitchFamily="18" charset="0"/>
                              </a:rPr>
                              <m:t>𝑉</m:t>
                            </m:r>
                          </m:e>
                        </m:d>
                      </m:num>
                      <m:den>
                        <m:r>
                          <a:rPr lang="en-US" i="1">
                            <a:solidFill>
                              <a:srgbClr val="00B050"/>
                            </a:solidFill>
                            <a:latin typeface="Cambria Math" panose="02040503050406030204" pitchFamily="18" charset="0"/>
                          </a:rPr>
                          <m:t>𝐷</m:t>
                        </m:r>
                        <m:d>
                          <m:dPr>
                            <m:ctrlPr>
                              <a:rPr lang="en-US" i="1">
                                <a:solidFill>
                                  <a:srgbClr val="00B050"/>
                                </a:solidFill>
                                <a:latin typeface="Cambria Math" panose="02040503050406030204" pitchFamily="18" charset="0"/>
                              </a:rPr>
                            </m:ctrlPr>
                          </m:dPr>
                          <m:e>
                            <m:sSub>
                              <m:sSubPr>
                                <m:ctrlPr>
                                  <a:rPr lang="en-US" i="1">
                                    <a:solidFill>
                                      <a:srgbClr val="00B050"/>
                                    </a:solidFill>
                                    <a:latin typeface="Cambria Math" panose="02040503050406030204" pitchFamily="18" charset="0"/>
                                  </a:rPr>
                                </m:ctrlPr>
                              </m:sSubPr>
                              <m:e>
                                <m:r>
                                  <a:rPr lang="en-US" i="1">
                                    <a:solidFill>
                                      <a:srgbClr val="00B050"/>
                                    </a:solidFill>
                                    <a:latin typeface="Cambria Math" panose="02040503050406030204" pitchFamily="18" charset="0"/>
                                  </a:rPr>
                                  <m:t>𝑓</m:t>
                                </m:r>
                              </m:e>
                              <m:sub>
                                <m:sSub>
                                  <m:sSubPr>
                                    <m:ctrlPr>
                                      <a:rPr lang="en-US" i="1">
                                        <a:solidFill>
                                          <a:srgbClr val="00B050"/>
                                        </a:solidFill>
                                        <a:latin typeface="Cambria Math" panose="02040503050406030204" pitchFamily="18" charset="0"/>
                                      </a:rPr>
                                    </m:ctrlPr>
                                  </m:sSubPr>
                                  <m:e>
                                    <m:r>
                                      <a:rPr lang="en-US" i="1">
                                        <a:solidFill>
                                          <a:srgbClr val="00B050"/>
                                        </a:solidFill>
                                        <a:latin typeface="Cambria Math" panose="02040503050406030204" pitchFamily="18" charset="0"/>
                                      </a:rPr>
                                      <m:t>𝜂</m:t>
                                    </m:r>
                                  </m:e>
                                  <m:sub>
                                    <m:r>
                                      <a:rPr lang="en-US" i="1">
                                        <a:solidFill>
                                          <a:srgbClr val="00B050"/>
                                        </a:solidFill>
                                        <a:latin typeface="Cambria Math" panose="02040503050406030204" pitchFamily="18" charset="0"/>
                                      </a:rPr>
                                      <m:t>𝑟</m:t>
                                    </m:r>
                                  </m:sub>
                                </m:sSub>
                              </m:sub>
                            </m:sSub>
                            <m:r>
                              <a:rPr lang="en-US" i="1">
                                <a:solidFill>
                                  <a:srgbClr val="00B050"/>
                                </a:solidFill>
                                <a:latin typeface="Cambria Math" panose="02040503050406030204" pitchFamily="18" charset="0"/>
                              </a:rPr>
                              <m:t>,</m:t>
                            </m:r>
                            <m:r>
                              <a:rPr lang="en-US" i="1">
                                <a:solidFill>
                                  <a:srgbClr val="00B050"/>
                                </a:solidFill>
                                <a:latin typeface="Cambria Math" panose="02040503050406030204" pitchFamily="18" charset="0"/>
                              </a:rPr>
                              <m:t>𝑉</m:t>
                            </m:r>
                          </m:e>
                        </m:d>
                      </m:den>
                    </m:f>
                    <m:r>
                      <a:rPr lang="en-US" i="1">
                        <a:solidFill>
                          <a:srgbClr val="00B050"/>
                        </a:solidFill>
                        <a:latin typeface="Cambria Math" panose="02040503050406030204" pitchFamily="18" charset="0"/>
                      </a:rPr>
                      <m:t>+</m:t>
                    </m:r>
                  </m:oMath>
                </a14:m>
                <a:r>
                  <a:rPr lang="en-US" dirty="0">
                    <a:solidFill>
                      <a:srgbClr val="00B050"/>
                    </a:solidFill>
                  </a:rPr>
                  <a:t> </a:t>
                </a:r>
                <a14:m>
                  <m:oMath xmlns:m="http://schemas.openxmlformats.org/officeDocument/2006/math">
                    <m:f>
                      <m:fPr>
                        <m:ctrlPr>
                          <a:rPr lang="en-US" i="1">
                            <a:solidFill>
                              <a:srgbClr val="00B050"/>
                            </a:solidFill>
                            <a:latin typeface="Cambria Math" panose="02040503050406030204" pitchFamily="18" charset="0"/>
                          </a:rPr>
                        </m:ctrlPr>
                      </m:fPr>
                      <m:num>
                        <m:r>
                          <a:rPr lang="en-US" i="1">
                            <a:solidFill>
                              <a:srgbClr val="00B050"/>
                            </a:solidFill>
                            <a:latin typeface="Cambria Math" panose="02040503050406030204" pitchFamily="18" charset="0"/>
                          </a:rPr>
                          <m:t>4</m:t>
                        </m:r>
                        <m:r>
                          <a:rPr lang="en-US" i="1">
                            <a:solidFill>
                              <a:srgbClr val="00B050"/>
                            </a:solidFill>
                            <a:latin typeface="Cambria Math" panose="02040503050406030204" pitchFamily="18" charset="0"/>
                          </a:rPr>
                          <m:t>𝜋</m:t>
                        </m:r>
                        <m:r>
                          <a:rPr lang="en-US" i="1">
                            <a:solidFill>
                              <a:srgbClr val="00B050"/>
                            </a:solidFill>
                            <a:latin typeface="Cambria Math" panose="02040503050406030204" pitchFamily="18" charset="0"/>
                          </a:rPr>
                          <m:t>𝑓</m:t>
                        </m:r>
                      </m:num>
                      <m:den>
                        <m:r>
                          <a:rPr lang="en-US" i="1">
                            <a:solidFill>
                              <a:srgbClr val="00B050"/>
                            </a:solidFill>
                            <a:latin typeface="Cambria Math" panose="02040503050406030204" pitchFamily="18" charset="0"/>
                          </a:rPr>
                          <m:t>𝑐</m:t>
                        </m:r>
                      </m:den>
                    </m:f>
                    <m:d>
                      <m:dPr>
                        <m:begChr m:val="{"/>
                        <m:endChr m:val="}"/>
                        <m:ctrlPr>
                          <a:rPr lang="en-US" i="1">
                            <a:solidFill>
                              <a:srgbClr val="00B050"/>
                            </a:solidFill>
                            <a:latin typeface="Cambria Math" panose="02040503050406030204" pitchFamily="18" charset="0"/>
                          </a:rPr>
                        </m:ctrlPr>
                      </m:dPr>
                      <m:e>
                        <m:f>
                          <m:fPr>
                            <m:ctrlPr>
                              <a:rPr lang="en-US" i="1">
                                <a:solidFill>
                                  <a:srgbClr val="00B050"/>
                                </a:solidFill>
                                <a:latin typeface="Cambria Math" panose="02040503050406030204" pitchFamily="18" charset="0"/>
                              </a:rPr>
                            </m:ctrlPr>
                          </m:fPr>
                          <m:num>
                            <m:sSub>
                              <m:sSubPr>
                                <m:ctrlPr>
                                  <a:rPr lang="en-US" i="1">
                                    <a:solidFill>
                                      <a:srgbClr val="00B050"/>
                                    </a:solidFill>
                                    <a:latin typeface="Cambria Math" panose="02040503050406030204" pitchFamily="18" charset="0"/>
                                  </a:rPr>
                                </m:ctrlPr>
                              </m:sSubPr>
                              <m:e>
                                <m:r>
                                  <a:rPr lang="en-US" i="1">
                                    <a:solidFill>
                                      <a:srgbClr val="00B050"/>
                                    </a:solidFill>
                                    <a:latin typeface="Cambria Math" panose="02040503050406030204" pitchFamily="18" charset="0"/>
                                  </a:rPr>
                                  <m:t>𝑅</m:t>
                                </m:r>
                              </m:e>
                              <m:sub>
                                <m:r>
                                  <a:rPr lang="en-US" i="1">
                                    <a:solidFill>
                                      <a:srgbClr val="00B050"/>
                                    </a:solidFill>
                                    <a:latin typeface="Cambria Math" panose="02040503050406030204" pitchFamily="18" charset="0"/>
                                  </a:rPr>
                                  <m:t>𝑟</m:t>
                                </m:r>
                              </m:sub>
                            </m:sSub>
                          </m:num>
                          <m:den>
                            <m:r>
                              <a:rPr lang="en-US" i="1">
                                <a:solidFill>
                                  <a:srgbClr val="00B050"/>
                                </a:solidFill>
                                <a:latin typeface="Cambria Math" panose="02040503050406030204" pitchFamily="18" charset="0"/>
                              </a:rPr>
                              <m:t>𝐷</m:t>
                            </m:r>
                            <m:d>
                              <m:dPr>
                                <m:ctrlPr>
                                  <a:rPr lang="en-US" i="1">
                                    <a:solidFill>
                                      <a:srgbClr val="00B050"/>
                                    </a:solidFill>
                                    <a:latin typeface="Cambria Math" panose="02040503050406030204" pitchFamily="18" charset="0"/>
                                  </a:rPr>
                                </m:ctrlPr>
                              </m:dPr>
                              <m:e>
                                <m:sSub>
                                  <m:sSubPr>
                                    <m:ctrlPr>
                                      <a:rPr lang="en-US" i="1">
                                        <a:solidFill>
                                          <a:srgbClr val="00B050"/>
                                        </a:solidFill>
                                        <a:latin typeface="Cambria Math" panose="02040503050406030204" pitchFamily="18" charset="0"/>
                                      </a:rPr>
                                    </m:ctrlPr>
                                  </m:sSubPr>
                                  <m:e>
                                    <m:r>
                                      <a:rPr lang="en-US" i="1">
                                        <a:solidFill>
                                          <a:srgbClr val="00B050"/>
                                        </a:solidFill>
                                        <a:latin typeface="Cambria Math" panose="02040503050406030204" pitchFamily="18" charset="0"/>
                                      </a:rPr>
                                      <m:t>𝑓</m:t>
                                    </m:r>
                                  </m:e>
                                  <m:sub>
                                    <m:r>
                                      <a:rPr lang="en-US" i="1">
                                        <a:solidFill>
                                          <a:srgbClr val="00B050"/>
                                        </a:solidFill>
                                        <a:latin typeface="Cambria Math" panose="02040503050406030204" pitchFamily="18" charset="0"/>
                                      </a:rPr>
                                      <m:t>𝜂</m:t>
                                    </m:r>
                                  </m:sub>
                                </m:sSub>
                                <m:r>
                                  <a:rPr lang="en-US" i="1">
                                    <a:solidFill>
                                      <a:srgbClr val="00B050"/>
                                    </a:solidFill>
                                    <a:latin typeface="Cambria Math" panose="02040503050406030204" pitchFamily="18" charset="0"/>
                                  </a:rPr>
                                  <m:t>,</m:t>
                                </m:r>
                                <m:r>
                                  <a:rPr lang="en-US" i="1">
                                    <a:solidFill>
                                      <a:srgbClr val="00B050"/>
                                    </a:solidFill>
                                    <a:latin typeface="Cambria Math" panose="02040503050406030204" pitchFamily="18" charset="0"/>
                                  </a:rPr>
                                  <m:t>𝑉</m:t>
                                </m:r>
                              </m:e>
                            </m:d>
                          </m:den>
                        </m:f>
                        <m:r>
                          <a:rPr lang="en-US" b="0" i="1" smtClean="0">
                            <a:solidFill>
                              <a:srgbClr val="00B050"/>
                            </a:solidFill>
                            <a:latin typeface="Cambria Math" panose="02040503050406030204" pitchFamily="18" charset="0"/>
                          </a:rPr>
                          <m:t>−</m:t>
                        </m:r>
                        <m:f>
                          <m:fPr>
                            <m:ctrlPr>
                              <a:rPr lang="en-US" i="1">
                                <a:solidFill>
                                  <a:srgbClr val="00B050"/>
                                </a:solidFill>
                                <a:latin typeface="Cambria Math" panose="02040503050406030204" pitchFamily="18" charset="0"/>
                              </a:rPr>
                            </m:ctrlPr>
                          </m:fPr>
                          <m:num>
                            <m:sSub>
                              <m:sSubPr>
                                <m:ctrlPr>
                                  <a:rPr lang="en-US" i="1">
                                    <a:solidFill>
                                      <a:srgbClr val="00B050"/>
                                    </a:solidFill>
                                    <a:latin typeface="Cambria Math" panose="02040503050406030204" pitchFamily="18" charset="0"/>
                                  </a:rPr>
                                </m:ctrlPr>
                              </m:sSubPr>
                              <m:e>
                                <m:r>
                                  <a:rPr lang="en-US" i="1">
                                    <a:solidFill>
                                      <a:srgbClr val="00B050"/>
                                    </a:solidFill>
                                    <a:latin typeface="Cambria Math" panose="02040503050406030204" pitchFamily="18" charset="0"/>
                                  </a:rPr>
                                  <m:t>𝑅</m:t>
                                </m:r>
                              </m:e>
                              <m:sub>
                                <m:r>
                                  <a:rPr lang="en-US" i="1">
                                    <a:solidFill>
                                      <a:srgbClr val="00B050"/>
                                    </a:solidFill>
                                    <a:latin typeface="Cambria Math" panose="02040503050406030204" pitchFamily="18" charset="0"/>
                                  </a:rPr>
                                  <m:t>𝑟</m:t>
                                </m:r>
                              </m:sub>
                            </m:sSub>
                          </m:num>
                          <m:den>
                            <m:r>
                              <a:rPr lang="en-US" i="1">
                                <a:solidFill>
                                  <a:srgbClr val="00B050"/>
                                </a:solidFill>
                                <a:latin typeface="Cambria Math" panose="02040503050406030204" pitchFamily="18" charset="0"/>
                              </a:rPr>
                              <m:t>𝐷</m:t>
                            </m:r>
                            <m:d>
                              <m:dPr>
                                <m:ctrlPr>
                                  <a:rPr lang="en-US" i="1">
                                    <a:solidFill>
                                      <a:srgbClr val="00B050"/>
                                    </a:solidFill>
                                    <a:latin typeface="Cambria Math" panose="02040503050406030204" pitchFamily="18" charset="0"/>
                                  </a:rPr>
                                </m:ctrlPr>
                              </m:dPr>
                              <m:e>
                                <m:sSub>
                                  <m:sSubPr>
                                    <m:ctrlPr>
                                      <a:rPr lang="en-US" i="1">
                                        <a:solidFill>
                                          <a:srgbClr val="00B050"/>
                                        </a:solidFill>
                                        <a:latin typeface="Cambria Math" panose="02040503050406030204" pitchFamily="18" charset="0"/>
                                      </a:rPr>
                                    </m:ctrlPr>
                                  </m:sSubPr>
                                  <m:e>
                                    <m:r>
                                      <a:rPr lang="en-US" i="1">
                                        <a:solidFill>
                                          <a:srgbClr val="00B050"/>
                                        </a:solidFill>
                                        <a:latin typeface="Cambria Math" panose="02040503050406030204" pitchFamily="18" charset="0"/>
                                      </a:rPr>
                                      <m:t>𝑓</m:t>
                                    </m:r>
                                  </m:e>
                                  <m:sub>
                                    <m:sSub>
                                      <m:sSubPr>
                                        <m:ctrlPr>
                                          <a:rPr lang="en-US" i="1">
                                            <a:solidFill>
                                              <a:srgbClr val="00B050"/>
                                            </a:solidFill>
                                            <a:latin typeface="Cambria Math" panose="02040503050406030204" pitchFamily="18" charset="0"/>
                                          </a:rPr>
                                        </m:ctrlPr>
                                      </m:sSubPr>
                                      <m:e>
                                        <m:r>
                                          <a:rPr lang="en-US" i="1">
                                            <a:solidFill>
                                              <a:srgbClr val="00B050"/>
                                            </a:solidFill>
                                            <a:latin typeface="Cambria Math" panose="02040503050406030204" pitchFamily="18" charset="0"/>
                                          </a:rPr>
                                          <m:t>𝜂</m:t>
                                        </m:r>
                                      </m:e>
                                      <m:sub>
                                        <m:r>
                                          <a:rPr lang="en-US" i="1">
                                            <a:solidFill>
                                              <a:srgbClr val="00B050"/>
                                            </a:solidFill>
                                            <a:latin typeface="Cambria Math" panose="02040503050406030204" pitchFamily="18" charset="0"/>
                                          </a:rPr>
                                          <m:t>𝑟</m:t>
                                        </m:r>
                                      </m:sub>
                                    </m:sSub>
                                  </m:sub>
                                </m:sSub>
                                <m:r>
                                  <a:rPr lang="en-US" i="1">
                                    <a:solidFill>
                                      <a:srgbClr val="00B050"/>
                                    </a:solidFill>
                                    <a:latin typeface="Cambria Math" panose="02040503050406030204" pitchFamily="18" charset="0"/>
                                  </a:rPr>
                                  <m:t>,</m:t>
                                </m:r>
                                <m:r>
                                  <a:rPr lang="en-US" i="1">
                                    <a:solidFill>
                                      <a:srgbClr val="00B050"/>
                                    </a:solidFill>
                                    <a:latin typeface="Cambria Math" panose="02040503050406030204" pitchFamily="18" charset="0"/>
                                  </a:rPr>
                                  <m:t>𝑉</m:t>
                                </m:r>
                              </m:e>
                            </m:d>
                          </m:den>
                        </m:f>
                      </m:e>
                    </m:d>
                  </m:oMath>
                </a14:m>
                <a:endParaRPr lang="en-US" dirty="0"/>
              </a:p>
              <a:p>
                <a:pPr>
                  <a:lnSpc>
                    <a:spcPct val="100000"/>
                  </a:lnSpc>
                </a:pPr>
                <a:r>
                  <a:rPr lang="en-US" dirty="0"/>
                  <a:t>Why can’t we do the other terms in the f-k domain?</a:t>
                </a:r>
              </a:p>
            </p:txBody>
          </p:sp>
        </mc:Choice>
        <mc:Fallback>
          <p:sp>
            <p:nvSpPr>
              <p:cNvPr id="3" name="Content Placeholder 2">
                <a:extLst>
                  <a:ext uri="{FF2B5EF4-FFF2-40B4-BE49-F238E27FC236}">
                    <a16:creationId xmlns:a16="http://schemas.microsoft.com/office/drawing/2014/main" id="{179D5EF0-3127-EFDB-C573-1AC1AE07D7C5}"/>
                  </a:ext>
                </a:extLst>
              </p:cNvPr>
              <p:cNvSpPr>
                <a:spLocks noGrp="1" noRot="1" noChangeAspect="1" noMove="1" noResize="1" noEditPoints="1" noAdjustHandles="1" noChangeArrowheads="1" noChangeShapeType="1" noTextEdit="1"/>
              </p:cNvSpPr>
              <p:nvPr>
                <p:ph idx="1"/>
              </p:nvPr>
            </p:nvSpPr>
            <p:spPr>
              <a:xfrm>
                <a:off x="838200" y="1825624"/>
                <a:ext cx="11292840" cy="5032375"/>
              </a:xfrm>
              <a:blipFill>
                <a:blip r:embed="rId2"/>
                <a:stretch>
                  <a:fillRect l="-972" t="-1211"/>
                </a:stretch>
              </a:blipFill>
            </p:spPr>
            <p:txBody>
              <a:bodyPr/>
              <a:lstStyle/>
              <a:p>
                <a:r>
                  <a:rPr lang="en-US">
                    <a:noFill/>
                  </a:rPr>
                  <a:t> </a:t>
                </a:r>
              </a:p>
            </p:txBody>
          </p:sp>
        </mc:Fallback>
      </mc:AlternateContent>
    </p:spTree>
    <p:extLst>
      <p:ext uri="{BB962C8B-B14F-4D97-AF65-F5344CB8AC3E}">
        <p14:creationId xmlns:p14="http://schemas.microsoft.com/office/powerpoint/2010/main" val="21643848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A276A6-6EEC-3232-55E2-E62BDCE903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38880A-1544-3078-895A-5B7736B5B32E}"/>
              </a:ext>
            </a:extLst>
          </p:cNvPr>
          <p:cNvSpPr>
            <a:spLocks noGrp="1"/>
          </p:cNvSpPr>
          <p:nvPr>
            <p:ph type="title"/>
          </p:nvPr>
        </p:nvSpPr>
        <p:spPr/>
        <p:txBody>
          <a:bodyPr/>
          <a:lstStyle/>
          <a:p>
            <a:r>
              <a:rPr lang="en-US" dirty="0"/>
              <a:t>CSA Algorithm Step 5</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4F2C479-891D-350A-EE55-08A9F541531D}"/>
                  </a:ext>
                </a:extLst>
              </p:cNvPr>
              <p:cNvSpPr>
                <a:spLocks noGrp="1"/>
              </p:cNvSpPr>
              <p:nvPr>
                <p:ph idx="1"/>
              </p:nvPr>
            </p:nvSpPr>
            <p:spPr>
              <a:xfrm>
                <a:off x="838200" y="1825625"/>
                <a:ext cx="11292840" cy="4351338"/>
              </a:xfrm>
            </p:spPr>
            <p:txBody>
              <a:bodyPr>
                <a:normAutofit/>
              </a:bodyPr>
              <a:lstStyle/>
              <a:p>
                <a:pPr>
                  <a:lnSpc>
                    <a:spcPct val="100000"/>
                  </a:lnSpc>
                </a:pPr>
                <a:r>
                  <a:rPr lang="en-US" dirty="0">
                    <a:latin typeface="Cambria Math" panose="02040503050406030204" pitchFamily="18" charset="0"/>
                  </a:rPr>
                  <a:t>After applying f-k domain matched filter:</a:t>
                </a:r>
                <a:endParaRPr lang="en-US" b="0" dirty="0">
                  <a:latin typeface="Cambria Math" panose="02040503050406030204" pitchFamily="18" charset="0"/>
                </a:endParaRPr>
              </a:p>
              <a:p>
                <a:pPr>
                  <a:lnSpc>
                    <a:spcPct val="100000"/>
                  </a:lnSpc>
                </a:pPr>
                <a14:m>
                  <m:oMath xmlns:m="http://schemas.openxmlformats.org/officeDocument/2006/math">
                    <m:r>
                      <a:rPr lang="en-US" b="0" i="1" smtClean="0">
                        <a:latin typeface="Cambria Math" panose="02040503050406030204" pitchFamily="18" charset="0"/>
                      </a:rPr>
                      <m:t>𝜃</m:t>
                    </m:r>
                    <m:d>
                      <m:dPr>
                        <m:ctrlPr>
                          <a:rPr lang="en-US" b="0" i="1" smtClean="0">
                            <a:latin typeface="Cambria Math" panose="02040503050406030204" pitchFamily="18" charset="0"/>
                          </a:rPr>
                        </m:ctrlPr>
                      </m:dPr>
                      <m:e>
                        <m:r>
                          <a:rPr lang="en-US" b="0" i="1" smtClean="0">
                            <a:latin typeface="Cambria Math" panose="02040503050406030204" pitchFamily="18" charset="0"/>
                          </a:rPr>
                          <m:t>𝑓</m:t>
                        </m:r>
                      </m:e>
                    </m:d>
                    <m:r>
                      <a:rPr lang="en-US" b="0" i="1" smtClean="0">
                        <a:latin typeface="Cambria Math" panose="02040503050406030204" pitchFamily="18" charset="0"/>
                      </a:rPr>
                      <m:t>=</m:t>
                    </m:r>
                    <m:r>
                      <a:rPr lang="en-US" b="0" i="1" smtClean="0">
                        <a:solidFill>
                          <a:srgbClr val="00B0F0"/>
                        </a:solidFill>
                        <a:latin typeface="Cambria Math" panose="02040503050406030204" pitchFamily="18" charset="0"/>
                      </a:rPr>
                      <m:t>−2</m:t>
                    </m:r>
                    <m:r>
                      <a:rPr lang="en-US" b="0" i="1" smtClean="0">
                        <a:solidFill>
                          <a:srgbClr val="00B0F0"/>
                        </a:solidFill>
                        <a:latin typeface="Cambria Math" panose="02040503050406030204" pitchFamily="18" charset="0"/>
                      </a:rPr>
                      <m:t>𝜋</m:t>
                    </m:r>
                    <m:r>
                      <a:rPr lang="en-US" b="0" i="1" smtClean="0">
                        <a:solidFill>
                          <a:srgbClr val="00B0F0"/>
                        </a:solidFill>
                        <a:latin typeface="Cambria Math" panose="02040503050406030204" pitchFamily="18" charset="0"/>
                      </a:rPr>
                      <m:t>𝑓</m:t>
                    </m:r>
                    <m:f>
                      <m:fPr>
                        <m:ctrlPr>
                          <a:rPr lang="en-US" b="0" i="1" smtClean="0">
                            <a:solidFill>
                              <a:srgbClr val="00B0F0"/>
                            </a:solidFill>
                            <a:latin typeface="Cambria Math" panose="02040503050406030204" pitchFamily="18" charset="0"/>
                          </a:rPr>
                        </m:ctrlPr>
                      </m:fPr>
                      <m:num>
                        <m:r>
                          <a:rPr lang="en-US" b="0" i="1" smtClean="0">
                            <a:solidFill>
                              <a:srgbClr val="00B0F0"/>
                            </a:solidFill>
                            <a:latin typeface="Cambria Math" panose="02040503050406030204" pitchFamily="18" charset="0"/>
                          </a:rPr>
                          <m:t>2</m:t>
                        </m:r>
                      </m:num>
                      <m:den>
                        <m:r>
                          <a:rPr lang="en-US" i="1">
                            <a:solidFill>
                              <a:srgbClr val="00B0F0"/>
                            </a:solidFill>
                            <a:latin typeface="Cambria Math" panose="02040503050406030204" pitchFamily="18" charset="0"/>
                          </a:rPr>
                          <m:t>𝑐</m:t>
                        </m:r>
                      </m:den>
                    </m:f>
                    <m:f>
                      <m:fPr>
                        <m:ctrlPr>
                          <a:rPr lang="en-US" i="1">
                            <a:solidFill>
                              <a:srgbClr val="00B0F0"/>
                            </a:solidFill>
                            <a:latin typeface="Cambria Math" panose="02040503050406030204" pitchFamily="18" charset="0"/>
                          </a:rPr>
                        </m:ctrlPr>
                      </m:fPr>
                      <m:num>
                        <m:sSub>
                          <m:sSubPr>
                            <m:ctrlPr>
                              <a:rPr lang="en-US" i="1">
                                <a:solidFill>
                                  <a:srgbClr val="00B0F0"/>
                                </a:solidFill>
                                <a:latin typeface="Cambria Math" panose="02040503050406030204" pitchFamily="18" charset="0"/>
                              </a:rPr>
                            </m:ctrlPr>
                          </m:sSubPr>
                          <m:e>
                            <m:r>
                              <a:rPr lang="en-US" i="1">
                                <a:solidFill>
                                  <a:srgbClr val="00B0F0"/>
                                </a:solidFill>
                                <a:latin typeface="Cambria Math" panose="02040503050406030204" pitchFamily="18" charset="0"/>
                              </a:rPr>
                              <m:t>𝑅</m:t>
                            </m:r>
                          </m:e>
                          <m:sub>
                            <m:r>
                              <a:rPr lang="en-US" i="1">
                                <a:solidFill>
                                  <a:srgbClr val="00B0F0"/>
                                </a:solidFill>
                                <a:latin typeface="Cambria Math" panose="02040503050406030204" pitchFamily="18" charset="0"/>
                              </a:rPr>
                              <m:t>0</m:t>
                            </m:r>
                          </m:sub>
                        </m:sSub>
                      </m:num>
                      <m:den>
                        <m:r>
                          <a:rPr lang="en-US" i="1">
                            <a:solidFill>
                              <a:srgbClr val="00B0F0"/>
                            </a:solidFill>
                            <a:latin typeface="Cambria Math" panose="02040503050406030204" pitchFamily="18" charset="0"/>
                          </a:rPr>
                          <m:t>𝐷</m:t>
                        </m:r>
                        <m:d>
                          <m:dPr>
                            <m:ctrlPr>
                              <a:rPr lang="en-US" i="1">
                                <a:solidFill>
                                  <a:srgbClr val="00B0F0"/>
                                </a:solidFill>
                                <a:latin typeface="Cambria Math" panose="02040503050406030204" pitchFamily="18" charset="0"/>
                              </a:rPr>
                            </m:ctrlPr>
                          </m:dPr>
                          <m:e>
                            <m:sSub>
                              <m:sSubPr>
                                <m:ctrlPr>
                                  <a:rPr lang="en-US" i="1">
                                    <a:solidFill>
                                      <a:srgbClr val="00B0F0"/>
                                    </a:solidFill>
                                    <a:latin typeface="Cambria Math" panose="02040503050406030204" pitchFamily="18" charset="0"/>
                                  </a:rPr>
                                </m:ctrlPr>
                              </m:sSubPr>
                              <m:e>
                                <m:r>
                                  <a:rPr lang="en-US" i="1">
                                    <a:solidFill>
                                      <a:srgbClr val="00B0F0"/>
                                    </a:solidFill>
                                    <a:latin typeface="Cambria Math" panose="02040503050406030204" pitchFamily="18" charset="0"/>
                                  </a:rPr>
                                  <m:t>𝑓</m:t>
                                </m:r>
                              </m:e>
                              <m:sub>
                                <m:sSub>
                                  <m:sSubPr>
                                    <m:ctrlPr>
                                      <a:rPr lang="en-US" i="1">
                                        <a:solidFill>
                                          <a:srgbClr val="00B0F0"/>
                                        </a:solidFill>
                                        <a:latin typeface="Cambria Math" panose="02040503050406030204" pitchFamily="18" charset="0"/>
                                      </a:rPr>
                                    </m:ctrlPr>
                                  </m:sSubPr>
                                  <m:e>
                                    <m:r>
                                      <a:rPr lang="en-US" i="1">
                                        <a:solidFill>
                                          <a:srgbClr val="00B0F0"/>
                                        </a:solidFill>
                                        <a:latin typeface="Cambria Math" panose="02040503050406030204" pitchFamily="18" charset="0"/>
                                      </a:rPr>
                                      <m:t>𝜂</m:t>
                                    </m:r>
                                  </m:e>
                                  <m:sub>
                                    <m:r>
                                      <a:rPr lang="en-US" i="1">
                                        <a:solidFill>
                                          <a:srgbClr val="00B0F0"/>
                                        </a:solidFill>
                                        <a:latin typeface="Cambria Math" panose="02040503050406030204" pitchFamily="18" charset="0"/>
                                      </a:rPr>
                                      <m:t>𝑟</m:t>
                                    </m:r>
                                  </m:sub>
                                </m:sSub>
                              </m:sub>
                            </m:sSub>
                            <m:r>
                              <a:rPr lang="en-US" i="1">
                                <a:solidFill>
                                  <a:srgbClr val="00B0F0"/>
                                </a:solidFill>
                                <a:latin typeface="Cambria Math" panose="02040503050406030204" pitchFamily="18" charset="0"/>
                              </a:rPr>
                              <m:t>,</m:t>
                            </m:r>
                            <m:r>
                              <a:rPr lang="en-US" i="1">
                                <a:solidFill>
                                  <a:srgbClr val="00B0F0"/>
                                </a:solidFill>
                                <a:latin typeface="Cambria Math" panose="02040503050406030204" pitchFamily="18" charset="0"/>
                              </a:rPr>
                              <m:t>𝑉</m:t>
                            </m:r>
                          </m:e>
                        </m:d>
                      </m:den>
                    </m:f>
                    <m:r>
                      <a:rPr lang="en-US" b="0" i="1" smtClean="0">
                        <a:solidFill>
                          <a:srgbClr val="7030A0"/>
                        </a:solidFill>
                        <a:latin typeface="Cambria Math" panose="02040503050406030204" pitchFamily="18" charset="0"/>
                      </a:rPr>
                      <m:t>+</m:t>
                    </m:r>
                    <m:f>
                      <m:fPr>
                        <m:ctrlPr>
                          <a:rPr lang="en-US" i="1">
                            <a:solidFill>
                              <a:srgbClr val="7030A0"/>
                            </a:solidFill>
                            <a:latin typeface="Cambria Math" panose="02040503050406030204" pitchFamily="18" charset="0"/>
                          </a:rPr>
                        </m:ctrlPr>
                      </m:fPr>
                      <m:num>
                        <m:r>
                          <a:rPr lang="en-US" i="1">
                            <a:solidFill>
                              <a:srgbClr val="7030A0"/>
                            </a:solidFill>
                            <a:latin typeface="Cambria Math" panose="02040503050406030204" pitchFamily="18" charset="0"/>
                          </a:rPr>
                          <m:t>4</m:t>
                        </m:r>
                        <m:r>
                          <a:rPr lang="en-US" i="1">
                            <a:solidFill>
                              <a:srgbClr val="7030A0"/>
                            </a:solidFill>
                            <a:latin typeface="Cambria Math" panose="02040503050406030204" pitchFamily="18" charset="0"/>
                          </a:rPr>
                          <m:t>𝜋</m:t>
                        </m:r>
                        <m:r>
                          <a:rPr lang="en-US" i="1">
                            <a:solidFill>
                              <a:srgbClr val="7030A0"/>
                            </a:solidFill>
                            <a:latin typeface="Cambria Math" panose="02040503050406030204" pitchFamily="18" charset="0"/>
                          </a:rPr>
                          <m:t>𝐾</m:t>
                        </m:r>
                      </m:num>
                      <m:den>
                        <m:sSup>
                          <m:sSupPr>
                            <m:ctrlPr>
                              <a:rPr lang="en-US" i="1">
                                <a:solidFill>
                                  <a:srgbClr val="7030A0"/>
                                </a:solidFill>
                                <a:latin typeface="Cambria Math" panose="02040503050406030204" pitchFamily="18" charset="0"/>
                              </a:rPr>
                            </m:ctrlPr>
                          </m:sSupPr>
                          <m:e>
                            <m:r>
                              <a:rPr lang="en-US" i="1">
                                <a:solidFill>
                                  <a:srgbClr val="7030A0"/>
                                </a:solidFill>
                                <a:latin typeface="Cambria Math" panose="02040503050406030204" pitchFamily="18" charset="0"/>
                              </a:rPr>
                              <m:t>𝑐</m:t>
                            </m:r>
                          </m:e>
                          <m:sup>
                            <m:r>
                              <a:rPr lang="en-US" i="1">
                                <a:solidFill>
                                  <a:srgbClr val="7030A0"/>
                                </a:solidFill>
                                <a:latin typeface="Cambria Math" panose="02040503050406030204" pitchFamily="18" charset="0"/>
                              </a:rPr>
                              <m:t>2</m:t>
                            </m:r>
                          </m:sup>
                        </m:sSup>
                      </m:den>
                    </m:f>
                    <m:d>
                      <m:dPr>
                        <m:begChr m:val="{"/>
                        <m:endChr m:val="}"/>
                        <m:ctrlPr>
                          <a:rPr lang="en-US" i="1">
                            <a:solidFill>
                              <a:srgbClr val="7030A0"/>
                            </a:solidFill>
                            <a:latin typeface="Cambria Math" panose="02040503050406030204" pitchFamily="18" charset="0"/>
                          </a:rPr>
                        </m:ctrlPr>
                      </m:dPr>
                      <m:e>
                        <m:sSup>
                          <m:sSupPr>
                            <m:ctrlPr>
                              <a:rPr lang="en-US" i="1">
                                <a:solidFill>
                                  <a:srgbClr val="7030A0"/>
                                </a:solidFill>
                                <a:latin typeface="Cambria Math" panose="02040503050406030204" pitchFamily="18" charset="0"/>
                              </a:rPr>
                            </m:ctrlPr>
                          </m:sSupPr>
                          <m:e>
                            <m:d>
                              <m:dPr>
                                <m:begChr m:val="["/>
                                <m:endChr m:val="]"/>
                                <m:ctrlPr>
                                  <a:rPr lang="en-US" i="1">
                                    <a:solidFill>
                                      <a:srgbClr val="7030A0"/>
                                    </a:solidFill>
                                    <a:latin typeface="Cambria Math" panose="02040503050406030204" pitchFamily="18" charset="0"/>
                                  </a:rPr>
                                </m:ctrlPr>
                              </m:dPr>
                              <m:e>
                                <m:f>
                                  <m:fPr>
                                    <m:ctrlPr>
                                      <a:rPr lang="en-US" i="1">
                                        <a:solidFill>
                                          <a:srgbClr val="7030A0"/>
                                        </a:solidFill>
                                        <a:latin typeface="Cambria Math" panose="02040503050406030204" pitchFamily="18" charset="0"/>
                                      </a:rPr>
                                    </m:ctrlPr>
                                  </m:fPr>
                                  <m:num>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𝑅</m:t>
                                        </m:r>
                                      </m:e>
                                      <m:sub>
                                        <m:r>
                                          <a:rPr lang="en-US" i="1">
                                            <a:solidFill>
                                              <a:srgbClr val="7030A0"/>
                                            </a:solidFill>
                                            <a:latin typeface="Cambria Math" panose="02040503050406030204" pitchFamily="18" charset="0"/>
                                          </a:rPr>
                                          <m:t>0</m:t>
                                        </m:r>
                                      </m:sub>
                                    </m:sSub>
                                  </m:num>
                                  <m:den>
                                    <m:r>
                                      <a:rPr lang="en-US" i="1">
                                        <a:solidFill>
                                          <a:srgbClr val="7030A0"/>
                                        </a:solidFill>
                                        <a:latin typeface="Cambria Math" panose="02040503050406030204" pitchFamily="18" charset="0"/>
                                      </a:rPr>
                                      <m:t>𝐷</m:t>
                                    </m:r>
                                    <m:d>
                                      <m:dPr>
                                        <m:ctrlPr>
                                          <a:rPr lang="en-US" i="1">
                                            <a:solidFill>
                                              <a:srgbClr val="7030A0"/>
                                            </a:solidFill>
                                            <a:latin typeface="Cambria Math" panose="02040503050406030204" pitchFamily="18" charset="0"/>
                                          </a:rPr>
                                        </m:ctrlPr>
                                      </m:dPr>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𝑓</m:t>
                                            </m:r>
                                          </m:e>
                                          <m:sub>
                                            <m:r>
                                              <a:rPr lang="en-US" i="1">
                                                <a:solidFill>
                                                  <a:srgbClr val="7030A0"/>
                                                </a:solidFill>
                                                <a:latin typeface="Cambria Math" panose="02040503050406030204" pitchFamily="18" charset="0"/>
                                              </a:rPr>
                                              <m:t>𝜂</m:t>
                                            </m:r>
                                          </m:sub>
                                        </m:sSub>
                                        <m:r>
                                          <a:rPr lang="en-US" i="1">
                                            <a:solidFill>
                                              <a:srgbClr val="7030A0"/>
                                            </a:solidFill>
                                            <a:latin typeface="Cambria Math" panose="02040503050406030204" pitchFamily="18" charset="0"/>
                                          </a:rPr>
                                          <m:t>,</m:t>
                                        </m:r>
                                        <m:r>
                                          <a:rPr lang="en-US" i="1">
                                            <a:solidFill>
                                              <a:srgbClr val="7030A0"/>
                                            </a:solidFill>
                                            <a:latin typeface="Cambria Math" panose="02040503050406030204" pitchFamily="18" charset="0"/>
                                          </a:rPr>
                                          <m:t>𝑉</m:t>
                                        </m:r>
                                      </m:e>
                                    </m:d>
                                  </m:den>
                                </m:f>
                                <m:r>
                                  <a:rPr lang="en-US" i="1">
                                    <a:solidFill>
                                      <a:srgbClr val="7030A0"/>
                                    </a:solidFill>
                                    <a:latin typeface="Cambria Math" panose="02040503050406030204" pitchFamily="18" charset="0"/>
                                  </a:rPr>
                                  <m:t>−</m:t>
                                </m:r>
                                <m:f>
                                  <m:fPr>
                                    <m:ctrlPr>
                                      <a:rPr lang="en-US" i="1">
                                        <a:solidFill>
                                          <a:srgbClr val="7030A0"/>
                                        </a:solidFill>
                                        <a:latin typeface="Cambria Math" panose="02040503050406030204" pitchFamily="18" charset="0"/>
                                      </a:rPr>
                                    </m:ctrlPr>
                                  </m:fPr>
                                  <m:num>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𝑅</m:t>
                                        </m:r>
                                      </m:e>
                                      <m:sub>
                                        <m:r>
                                          <a:rPr lang="en-US" i="1">
                                            <a:solidFill>
                                              <a:srgbClr val="7030A0"/>
                                            </a:solidFill>
                                            <a:latin typeface="Cambria Math" panose="02040503050406030204" pitchFamily="18" charset="0"/>
                                          </a:rPr>
                                          <m:t>𝑟</m:t>
                                        </m:r>
                                      </m:sub>
                                    </m:sSub>
                                  </m:num>
                                  <m:den>
                                    <m:r>
                                      <a:rPr lang="en-US" i="1">
                                        <a:solidFill>
                                          <a:srgbClr val="7030A0"/>
                                        </a:solidFill>
                                        <a:latin typeface="Cambria Math" panose="02040503050406030204" pitchFamily="18" charset="0"/>
                                      </a:rPr>
                                      <m:t>𝐷</m:t>
                                    </m:r>
                                    <m:d>
                                      <m:dPr>
                                        <m:ctrlPr>
                                          <a:rPr lang="en-US" i="1">
                                            <a:solidFill>
                                              <a:srgbClr val="7030A0"/>
                                            </a:solidFill>
                                            <a:latin typeface="Cambria Math" panose="02040503050406030204" pitchFamily="18" charset="0"/>
                                          </a:rPr>
                                        </m:ctrlPr>
                                      </m:dPr>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𝑓</m:t>
                                            </m:r>
                                          </m:e>
                                          <m:sub>
                                            <m:r>
                                              <a:rPr lang="en-US" i="1">
                                                <a:solidFill>
                                                  <a:srgbClr val="7030A0"/>
                                                </a:solidFill>
                                                <a:latin typeface="Cambria Math" panose="02040503050406030204" pitchFamily="18" charset="0"/>
                                              </a:rPr>
                                              <m:t>𝜂</m:t>
                                            </m:r>
                                          </m:sub>
                                        </m:sSub>
                                        <m:r>
                                          <a:rPr lang="en-US" i="1">
                                            <a:solidFill>
                                              <a:srgbClr val="7030A0"/>
                                            </a:solidFill>
                                            <a:latin typeface="Cambria Math" panose="02040503050406030204" pitchFamily="18" charset="0"/>
                                          </a:rPr>
                                          <m:t>,</m:t>
                                        </m:r>
                                        <m:r>
                                          <a:rPr lang="en-US" i="1">
                                            <a:solidFill>
                                              <a:srgbClr val="7030A0"/>
                                            </a:solidFill>
                                            <a:latin typeface="Cambria Math" panose="02040503050406030204" pitchFamily="18" charset="0"/>
                                          </a:rPr>
                                          <m:t>𝑉</m:t>
                                        </m:r>
                                      </m:e>
                                    </m:d>
                                  </m:den>
                                </m:f>
                              </m:e>
                            </m:d>
                          </m:e>
                          <m:sup>
                            <m:r>
                              <a:rPr lang="en-US" i="1">
                                <a:solidFill>
                                  <a:srgbClr val="7030A0"/>
                                </a:solidFill>
                                <a:latin typeface="Cambria Math" panose="02040503050406030204" pitchFamily="18" charset="0"/>
                              </a:rPr>
                              <m:t>2</m:t>
                            </m:r>
                          </m:sup>
                        </m:sSup>
                        <m:d>
                          <m:dPr>
                            <m:begChr m:val="["/>
                            <m:endChr m:val="]"/>
                            <m:ctrlPr>
                              <a:rPr lang="en-US" i="1">
                                <a:solidFill>
                                  <a:srgbClr val="7030A0"/>
                                </a:solidFill>
                                <a:latin typeface="Cambria Math" panose="02040503050406030204" pitchFamily="18" charset="0"/>
                              </a:rPr>
                            </m:ctrlPr>
                          </m:dPr>
                          <m:e>
                            <m:r>
                              <a:rPr lang="en-US" i="1">
                                <a:solidFill>
                                  <a:srgbClr val="7030A0"/>
                                </a:solidFill>
                                <a:latin typeface="Cambria Math" panose="02040503050406030204" pitchFamily="18" charset="0"/>
                              </a:rPr>
                              <m:t>1−</m:t>
                            </m:r>
                            <m:f>
                              <m:fPr>
                                <m:ctrlPr>
                                  <a:rPr lang="en-US" i="1">
                                    <a:solidFill>
                                      <a:srgbClr val="7030A0"/>
                                    </a:solidFill>
                                    <a:latin typeface="Cambria Math" panose="02040503050406030204" pitchFamily="18" charset="0"/>
                                  </a:rPr>
                                </m:ctrlPr>
                              </m:fPr>
                              <m:num>
                                <m:r>
                                  <a:rPr lang="en-US" i="1">
                                    <a:solidFill>
                                      <a:srgbClr val="7030A0"/>
                                    </a:solidFill>
                                    <a:latin typeface="Cambria Math" panose="02040503050406030204" pitchFamily="18" charset="0"/>
                                  </a:rPr>
                                  <m:t>𝐷</m:t>
                                </m:r>
                                <m:d>
                                  <m:dPr>
                                    <m:ctrlPr>
                                      <a:rPr lang="en-US" i="1">
                                        <a:solidFill>
                                          <a:srgbClr val="7030A0"/>
                                        </a:solidFill>
                                        <a:latin typeface="Cambria Math" panose="02040503050406030204" pitchFamily="18" charset="0"/>
                                      </a:rPr>
                                    </m:ctrlPr>
                                  </m:dPr>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𝑓</m:t>
                                        </m:r>
                                      </m:e>
                                      <m:sub>
                                        <m:r>
                                          <a:rPr lang="en-US" i="1">
                                            <a:solidFill>
                                              <a:srgbClr val="7030A0"/>
                                            </a:solidFill>
                                            <a:latin typeface="Cambria Math" panose="02040503050406030204" pitchFamily="18" charset="0"/>
                                          </a:rPr>
                                          <m:t>𝜂</m:t>
                                        </m:r>
                                      </m:sub>
                                    </m:sSub>
                                    <m:r>
                                      <a:rPr lang="en-US" i="1">
                                        <a:solidFill>
                                          <a:srgbClr val="7030A0"/>
                                        </a:solidFill>
                                        <a:latin typeface="Cambria Math" panose="02040503050406030204" pitchFamily="18" charset="0"/>
                                      </a:rPr>
                                      <m:t>,</m:t>
                                    </m:r>
                                    <m:r>
                                      <a:rPr lang="en-US" i="1">
                                        <a:solidFill>
                                          <a:srgbClr val="7030A0"/>
                                        </a:solidFill>
                                        <a:latin typeface="Cambria Math" panose="02040503050406030204" pitchFamily="18" charset="0"/>
                                      </a:rPr>
                                      <m:t>𝑉</m:t>
                                    </m:r>
                                  </m:e>
                                </m:d>
                              </m:num>
                              <m:den>
                                <m:r>
                                  <a:rPr lang="en-US" i="1">
                                    <a:solidFill>
                                      <a:srgbClr val="7030A0"/>
                                    </a:solidFill>
                                    <a:latin typeface="Cambria Math" panose="02040503050406030204" pitchFamily="18" charset="0"/>
                                  </a:rPr>
                                  <m:t>𝐷</m:t>
                                </m:r>
                                <m:d>
                                  <m:dPr>
                                    <m:ctrlPr>
                                      <a:rPr lang="en-US" i="1">
                                        <a:solidFill>
                                          <a:srgbClr val="7030A0"/>
                                        </a:solidFill>
                                        <a:latin typeface="Cambria Math" panose="02040503050406030204" pitchFamily="18" charset="0"/>
                                      </a:rPr>
                                    </m:ctrlPr>
                                  </m:dPr>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𝑓</m:t>
                                        </m:r>
                                      </m:e>
                                      <m:sub>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𝜂</m:t>
                                            </m:r>
                                          </m:e>
                                          <m:sub>
                                            <m:r>
                                              <a:rPr lang="en-US" i="1">
                                                <a:solidFill>
                                                  <a:srgbClr val="7030A0"/>
                                                </a:solidFill>
                                                <a:latin typeface="Cambria Math" panose="02040503050406030204" pitchFamily="18" charset="0"/>
                                              </a:rPr>
                                              <m:t>𝑟</m:t>
                                            </m:r>
                                          </m:sub>
                                        </m:sSub>
                                      </m:sub>
                                    </m:sSub>
                                    <m:r>
                                      <a:rPr lang="en-US" i="1">
                                        <a:solidFill>
                                          <a:srgbClr val="7030A0"/>
                                        </a:solidFill>
                                        <a:latin typeface="Cambria Math" panose="02040503050406030204" pitchFamily="18" charset="0"/>
                                      </a:rPr>
                                      <m:t>,</m:t>
                                    </m:r>
                                    <m:r>
                                      <a:rPr lang="en-US" i="1">
                                        <a:solidFill>
                                          <a:srgbClr val="7030A0"/>
                                        </a:solidFill>
                                        <a:latin typeface="Cambria Math" panose="02040503050406030204" pitchFamily="18" charset="0"/>
                                      </a:rPr>
                                      <m:t>𝑉</m:t>
                                    </m:r>
                                  </m:e>
                                </m:d>
                              </m:den>
                            </m:f>
                          </m:e>
                        </m:d>
                      </m:e>
                    </m:d>
                  </m:oMath>
                </a14:m>
                <a:endParaRPr lang="en-US" dirty="0"/>
              </a:p>
              <a:p>
                <a:pPr>
                  <a:lnSpc>
                    <a:spcPct val="100000"/>
                  </a:lnSpc>
                </a:pPr>
                <a:r>
                  <a:rPr lang="en-US" b="0" dirty="0">
                    <a:solidFill>
                      <a:schemeClr val="tx1"/>
                    </a:solidFill>
                    <a:latin typeface="Cambria Math" panose="02040503050406030204" pitchFamily="18" charset="0"/>
                  </a:rPr>
                  <a:t>Range Inverse Fourier Transform of this:</a:t>
                </a:r>
              </a:p>
              <a:p>
                <a:pPr>
                  <a:lnSpc>
                    <a:spcPct val="100000"/>
                  </a:lnSpc>
                </a:pPr>
                <a:endParaRPr lang="en-US" b="0" dirty="0">
                  <a:solidFill>
                    <a:schemeClr val="tx1"/>
                  </a:solidFill>
                  <a:latin typeface="Cambria Math" panose="02040503050406030204" pitchFamily="18" charset="0"/>
                </a:endParaRPr>
              </a:p>
              <a:p>
                <a:pPr>
                  <a:lnSpc>
                    <a:spcPct val="100000"/>
                  </a:lnSpc>
                </a:pPr>
                <a:endParaRPr lang="en-US" dirty="0">
                  <a:solidFill>
                    <a:schemeClr val="tx1"/>
                  </a:solidFill>
                </a:endParaRPr>
              </a:p>
            </p:txBody>
          </p:sp>
        </mc:Choice>
        <mc:Fallback xmlns="">
          <p:sp>
            <p:nvSpPr>
              <p:cNvPr id="3" name="Content Placeholder 2">
                <a:extLst>
                  <a:ext uri="{FF2B5EF4-FFF2-40B4-BE49-F238E27FC236}">
                    <a16:creationId xmlns:a16="http://schemas.microsoft.com/office/drawing/2014/main" id="{84F2C479-891D-350A-EE55-08A9F541531D}"/>
                  </a:ext>
                </a:extLst>
              </p:cNvPr>
              <p:cNvSpPr>
                <a:spLocks noGrp="1" noRot="1" noChangeAspect="1" noMove="1" noResize="1" noEditPoints="1" noAdjustHandles="1" noChangeArrowheads="1" noChangeShapeType="1" noTextEdit="1"/>
              </p:cNvSpPr>
              <p:nvPr>
                <p:ph idx="1"/>
              </p:nvPr>
            </p:nvSpPr>
            <p:spPr>
              <a:xfrm>
                <a:off x="838200" y="1825625"/>
                <a:ext cx="11292840" cy="4351338"/>
              </a:xfrm>
              <a:blipFill>
                <a:blip r:embed="rId2"/>
                <a:stretch>
                  <a:fillRect l="-972" t="-140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D955A186-08B4-D53A-FDEB-6B339C43093C}"/>
                  </a:ext>
                </a:extLst>
              </p:cNvPr>
              <p:cNvSpPr txBox="1"/>
              <p:nvPr/>
            </p:nvSpPr>
            <p:spPr>
              <a:xfrm>
                <a:off x="7754470" y="620074"/>
                <a:ext cx="2590800" cy="1070614"/>
              </a:xfrm>
              <a:prstGeom prst="rect">
                <a:avLst/>
              </a:prstGeom>
              <a:noFill/>
            </p:spPr>
            <p:txBody>
              <a:bodyPr wrap="square">
                <a:spAutoFit/>
              </a:bodyPr>
              <a:lstStyle/>
              <a:p>
                <a:pPr/>
                <a14:m>
                  <m:oMathPara xmlns:m="http://schemas.openxmlformats.org/officeDocument/2006/math">
                    <m:oMath>
                      <m:r>
                        <a:rPr lang="en-US" sz="2800" i="1" smtClean="0">
                          <a:solidFill>
                            <a:schemeClr val="tx1"/>
                          </a:solidFill>
                          <a:latin typeface="Cambria Math" panose="02040503050406030204" pitchFamily="18" charset="0"/>
                        </a:rPr>
                        <m:t>−</m:t>
                      </m:r>
                      <m:f>
                        <m:fPr>
                          <m:ctrlPr>
                            <a:rPr lang="en-US" sz="2800" i="1">
                              <a:solidFill>
                                <a:schemeClr val="tx1"/>
                              </a:solidFill>
                              <a:latin typeface="Cambria Math" panose="02040503050406030204" pitchFamily="18" charset="0"/>
                            </a:rPr>
                          </m:ctrlPr>
                        </m:fPr>
                        <m:num>
                          <m:r>
                            <a:rPr lang="en-US" sz="2800" i="1">
                              <a:solidFill>
                                <a:schemeClr val="tx1"/>
                              </a:solidFill>
                              <a:latin typeface="Cambria Math" panose="02040503050406030204" pitchFamily="18" charset="0"/>
                            </a:rPr>
                            <m:t>4</m:t>
                          </m:r>
                          <m:r>
                            <a:rPr lang="en-US" sz="2800" i="1">
                              <a:solidFill>
                                <a:schemeClr val="tx1"/>
                              </a:solidFill>
                              <a:latin typeface="Cambria Math" panose="02040503050406030204" pitchFamily="18" charset="0"/>
                            </a:rPr>
                            <m:t>𝜋</m:t>
                          </m:r>
                          <m:r>
                            <a:rPr lang="en-US" sz="2800" i="1">
                              <a:solidFill>
                                <a:schemeClr val="tx1"/>
                              </a:solidFill>
                              <a:latin typeface="Cambria Math" panose="02040503050406030204" pitchFamily="18" charset="0"/>
                            </a:rPr>
                            <m:t>𝑓</m:t>
                          </m:r>
                        </m:num>
                        <m:den>
                          <m:r>
                            <a:rPr lang="en-US" sz="2800" i="1">
                              <a:solidFill>
                                <a:schemeClr val="tx1"/>
                              </a:solidFill>
                              <a:latin typeface="Cambria Math" panose="02040503050406030204" pitchFamily="18" charset="0"/>
                            </a:rPr>
                            <m:t>𝑐</m:t>
                          </m:r>
                        </m:den>
                      </m:f>
                      <m:f>
                        <m:fPr>
                          <m:ctrlPr>
                            <a:rPr lang="en-US" sz="2800" i="1">
                              <a:solidFill>
                                <a:schemeClr val="tx1"/>
                              </a:solidFill>
                              <a:latin typeface="Cambria Math" panose="02040503050406030204" pitchFamily="18" charset="0"/>
                            </a:rPr>
                          </m:ctrlPr>
                        </m:fPr>
                        <m:num>
                          <m:sSub>
                            <m:sSubPr>
                              <m:ctrlPr>
                                <a:rPr lang="en-US" sz="2800" i="1">
                                  <a:solidFill>
                                    <a:schemeClr val="tx1"/>
                                  </a:solidFill>
                                  <a:latin typeface="Cambria Math" panose="02040503050406030204" pitchFamily="18" charset="0"/>
                                </a:rPr>
                              </m:ctrlPr>
                            </m:sSubPr>
                            <m:e>
                              <m:r>
                                <a:rPr lang="en-US" sz="2800" i="1">
                                  <a:solidFill>
                                    <a:schemeClr val="tx1"/>
                                  </a:solidFill>
                                  <a:latin typeface="Cambria Math" panose="02040503050406030204" pitchFamily="18" charset="0"/>
                                </a:rPr>
                                <m:t>𝑅</m:t>
                              </m:r>
                            </m:e>
                            <m:sub>
                              <m:r>
                                <a:rPr lang="en-US" sz="2800" i="1">
                                  <a:solidFill>
                                    <a:schemeClr val="tx1"/>
                                  </a:solidFill>
                                  <a:latin typeface="Cambria Math" panose="02040503050406030204" pitchFamily="18" charset="0"/>
                                </a:rPr>
                                <m:t>0</m:t>
                              </m:r>
                            </m:sub>
                          </m:sSub>
                        </m:num>
                        <m:den>
                          <m:r>
                            <a:rPr lang="en-US" sz="2800" i="1">
                              <a:solidFill>
                                <a:schemeClr val="tx1"/>
                              </a:solidFill>
                              <a:latin typeface="Cambria Math" panose="02040503050406030204" pitchFamily="18" charset="0"/>
                            </a:rPr>
                            <m:t>𝐷</m:t>
                          </m:r>
                          <m:d>
                            <m:dPr>
                              <m:ctrlPr>
                                <a:rPr lang="en-US" sz="2800" i="1">
                                  <a:solidFill>
                                    <a:schemeClr val="tx1"/>
                                  </a:solidFill>
                                  <a:latin typeface="Cambria Math" panose="02040503050406030204" pitchFamily="18" charset="0"/>
                                </a:rPr>
                              </m:ctrlPr>
                            </m:dPr>
                            <m:e>
                              <m:sSub>
                                <m:sSubPr>
                                  <m:ctrlPr>
                                    <a:rPr lang="en-US" sz="2800" i="1">
                                      <a:solidFill>
                                        <a:schemeClr val="tx1"/>
                                      </a:solidFill>
                                      <a:latin typeface="Cambria Math" panose="02040503050406030204" pitchFamily="18" charset="0"/>
                                    </a:rPr>
                                  </m:ctrlPr>
                                </m:sSubPr>
                                <m:e>
                                  <m:r>
                                    <a:rPr lang="en-US" sz="2800" i="1">
                                      <a:solidFill>
                                        <a:schemeClr val="tx1"/>
                                      </a:solidFill>
                                      <a:latin typeface="Cambria Math" panose="02040503050406030204" pitchFamily="18" charset="0"/>
                                    </a:rPr>
                                    <m:t>𝑓</m:t>
                                  </m:r>
                                </m:e>
                                <m:sub>
                                  <m:sSub>
                                    <m:sSubPr>
                                      <m:ctrlPr>
                                        <a:rPr lang="en-US" sz="2800" i="1">
                                          <a:solidFill>
                                            <a:schemeClr val="tx1"/>
                                          </a:solidFill>
                                          <a:latin typeface="Cambria Math" panose="02040503050406030204" pitchFamily="18" charset="0"/>
                                        </a:rPr>
                                      </m:ctrlPr>
                                    </m:sSubPr>
                                    <m:e>
                                      <m:r>
                                        <a:rPr lang="en-US" sz="2800" i="1">
                                          <a:solidFill>
                                            <a:schemeClr val="tx1"/>
                                          </a:solidFill>
                                          <a:latin typeface="Cambria Math" panose="02040503050406030204" pitchFamily="18" charset="0"/>
                                        </a:rPr>
                                        <m:t>𝜂</m:t>
                                      </m:r>
                                    </m:e>
                                    <m:sub>
                                      <m:r>
                                        <a:rPr lang="en-US" sz="2800" i="1">
                                          <a:solidFill>
                                            <a:schemeClr val="tx1"/>
                                          </a:solidFill>
                                          <a:latin typeface="Cambria Math" panose="02040503050406030204" pitchFamily="18" charset="0"/>
                                        </a:rPr>
                                        <m:t>𝑟</m:t>
                                      </m:r>
                                    </m:sub>
                                  </m:sSub>
                                </m:sub>
                              </m:sSub>
                              <m:r>
                                <a:rPr lang="en-US" sz="2800" i="1">
                                  <a:solidFill>
                                    <a:schemeClr val="tx1"/>
                                  </a:solidFill>
                                  <a:latin typeface="Cambria Math" panose="02040503050406030204" pitchFamily="18" charset="0"/>
                                </a:rPr>
                                <m:t>,</m:t>
                              </m:r>
                              <m:r>
                                <a:rPr lang="en-US" sz="2800" i="1">
                                  <a:solidFill>
                                    <a:schemeClr val="tx1"/>
                                  </a:solidFill>
                                  <a:latin typeface="Cambria Math" panose="02040503050406030204" pitchFamily="18" charset="0"/>
                                </a:rPr>
                                <m:t>𝑉</m:t>
                              </m:r>
                            </m:e>
                          </m:d>
                        </m:den>
                      </m:f>
                    </m:oMath>
                  </m:oMathPara>
                </a14:m>
                <a:endParaRPr lang="en-US" dirty="0"/>
              </a:p>
            </p:txBody>
          </p:sp>
        </mc:Choice>
        <mc:Fallback xmlns="">
          <p:sp>
            <p:nvSpPr>
              <p:cNvPr id="7" name="TextBox 6">
                <a:extLst>
                  <a:ext uri="{FF2B5EF4-FFF2-40B4-BE49-F238E27FC236}">
                    <a16:creationId xmlns:a16="http://schemas.microsoft.com/office/drawing/2014/main" id="{D955A186-08B4-D53A-FDEB-6B339C43093C}"/>
                  </a:ext>
                </a:extLst>
              </p:cNvPr>
              <p:cNvSpPr txBox="1">
                <a:spLocks noRot="1" noChangeAspect="1" noMove="1" noResize="1" noEditPoints="1" noAdjustHandles="1" noChangeArrowheads="1" noChangeShapeType="1" noTextEdit="1"/>
              </p:cNvSpPr>
              <p:nvPr/>
            </p:nvSpPr>
            <p:spPr>
              <a:xfrm>
                <a:off x="7754470" y="620074"/>
                <a:ext cx="2590800" cy="1070614"/>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5454084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8F80C-4A1B-F206-A392-5E911AB45C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611EF6-A633-3EE1-46E4-5C7AA3BBACE3}"/>
              </a:ext>
            </a:extLst>
          </p:cNvPr>
          <p:cNvSpPr>
            <a:spLocks noGrp="1"/>
          </p:cNvSpPr>
          <p:nvPr>
            <p:ph type="title"/>
          </p:nvPr>
        </p:nvSpPr>
        <p:spPr/>
        <p:txBody>
          <a:bodyPr/>
          <a:lstStyle/>
          <a:p>
            <a:r>
              <a:rPr lang="en-US" dirty="0"/>
              <a:t>CSA Algorithm Step 5</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24EC91C6-2B50-13D3-0333-4775A28158D0}"/>
                  </a:ext>
                </a:extLst>
              </p:cNvPr>
              <p:cNvSpPr>
                <a:spLocks noGrp="1"/>
              </p:cNvSpPr>
              <p:nvPr>
                <p:ph idx="1"/>
              </p:nvPr>
            </p:nvSpPr>
            <p:spPr>
              <a:xfrm>
                <a:off x="838200" y="1825625"/>
                <a:ext cx="11292840" cy="4351338"/>
              </a:xfrm>
            </p:spPr>
            <p:txBody>
              <a:bodyPr>
                <a:normAutofit/>
              </a:bodyPr>
              <a:lstStyle/>
              <a:p>
                <a:pPr>
                  <a:lnSpc>
                    <a:spcPct val="100000"/>
                  </a:lnSpc>
                </a:pPr>
                <a:r>
                  <a:rPr lang="en-US" dirty="0">
                    <a:latin typeface="Cambria Math" panose="02040503050406030204" pitchFamily="18" charset="0"/>
                  </a:rPr>
                  <a:t>After applying f-k domain matched filter:</a:t>
                </a:r>
                <a:endParaRPr lang="en-US" b="0" dirty="0">
                  <a:latin typeface="Cambria Math" panose="02040503050406030204" pitchFamily="18" charset="0"/>
                </a:endParaRPr>
              </a:p>
              <a:p>
                <a:pPr>
                  <a:lnSpc>
                    <a:spcPct val="100000"/>
                  </a:lnSpc>
                </a:pPr>
                <a14:m>
                  <m:oMath xmlns:m="http://schemas.openxmlformats.org/officeDocument/2006/math">
                    <m:r>
                      <a:rPr lang="en-US" b="0" i="1" smtClean="0">
                        <a:latin typeface="Cambria Math" panose="02040503050406030204" pitchFamily="18" charset="0"/>
                      </a:rPr>
                      <m:t>𝜃</m:t>
                    </m:r>
                    <m:d>
                      <m:dPr>
                        <m:ctrlPr>
                          <a:rPr lang="en-US" b="0" i="1" smtClean="0">
                            <a:latin typeface="Cambria Math" panose="02040503050406030204" pitchFamily="18" charset="0"/>
                          </a:rPr>
                        </m:ctrlPr>
                      </m:dPr>
                      <m:e>
                        <m:r>
                          <a:rPr lang="en-US" b="0" i="1" smtClean="0">
                            <a:latin typeface="Cambria Math" panose="02040503050406030204" pitchFamily="18" charset="0"/>
                          </a:rPr>
                          <m:t>𝑓</m:t>
                        </m:r>
                      </m:e>
                    </m:d>
                    <m:r>
                      <a:rPr lang="en-US" b="0" i="1" smtClean="0">
                        <a:latin typeface="Cambria Math" panose="02040503050406030204" pitchFamily="18" charset="0"/>
                      </a:rPr>
                      <m:t>=</m:t>
                    </m:r>
                    <m:r>
                      <a:rPr lang="en-US" b="0" i="1" smtClean="0">
                        <a:solidFill>
                          <a:srgbClr val="00B0F0"/>
                        </a:solidFill>
                        <a:latin typeface="Cambria Math" panose="02040503050406030204" pitchFamily="18" charset="0"/>
                      </a:rPr>
                      <m:t>−2</m:t>
                    </m:r>
                    <m:r>
                      <a:rPr lang="en-US" b="0" i="1" smtClean="0">
                        <a:solidFill>
                          <a:srgbClr val="00B0F0"/>
                        </a:solidFill>
                        <a:latin typeface="Cambria Math" panose="02040503050406030204" pitchFamily="18" charset="0"/>
                      </a:rPr>
                      <m:t>𝜋</m:t>
                    </m:r>
                    <m:r>
                      <a:rPr lang="en-US" b="0" i="1" smtClean="0">
                        <a:solidFill>
                          <a:srgbClr val="00B0F0"/>
                        </a:solidFill>
                        <a:latin typeface="Cambria Math" panose="02040503050406030204" pitchFamily="18" charset="0"/>
                      </a:rPr>
                      <m:t>𝑓</m:t>
                    </m:r>
                    <m:f>
                      <m:fPr>
                        <m:ctrlPr>
                          <a:rPr lang="en-US" b="0" i="1" smtClean="0">
                            <a:solidFill>
                              <a:srgbClr val="00B0F0"/>
                            </a:solidFill>
                            <a:latin typeface="Cambria Math" panose="02040503050406030204" pitchFamily="18" charset="0"/>
                          </a:rPr>
                        </m:ctrlPr>
                      </m:fPr>
                      <m:num>
                        <m:r>
                          <a:rPr lang="en-US" b="0" i="1" smtClean="0">
                            <a:solidFill>
                              <a:srgbClr val="00B0F0"/>
                            </a:solidFill>
                            <a:latin typeface="Cambria Math" panose="02040503050406030204" pitchFamily="18" charset="0"/>
                          </a:rPr>
                          <m:t>2</m:t>
                        </m:r>
                      </m:num>
                      <m:den>
                        <m:r>
                          <a:rPr lang="en-US" i="1">
                            <a:solidFill>
                              <a:srgbClr val="00B0F0"/>
                            </a:solidFill>
                            <a:latin typeface="Cambria Math" panose="02040503050406030204" pitchFamily="18" charset="0"/>
                          </a:rPr>
                          <m:t>𝑐</m:t>
                        </m:r>
                      </m:den>
                    </m:f>
                    <m:f>
                      <m:fPr>
                        <m:ctrlPr>
                          <a:rPr lang="en-US" i="1">
                            <a:solidFill>
                              <a:srgbClr val="00B0F0"/>
                            </a:solidFill>
                            <a:latin typeface="Cambria Math" panose="02040503050406030204" pitchFamily="18" charset="0"/>
                          </a:rPr>
                        </m:ctrlPr>
                      </m:fPr>
                      <m:num>
                        <m:sSub>
                          <m:sSubPr>
                            <m:ctrlPr>
                              <a:rPr lang="en-US" i="1">
                                <a:solidFill>
                                  <a:srgbClr val="00B0F0"/>
                                </a:solidFill>
                                <a:latin typeface="Cambria Math" panose="02040503050406030204" pitchFamily="18" charset="0"/>
                              </a:rPr>
                            </m:ctrlPr>
                          </m:sSubPr>
                          <m:e>
                            <m:r>
                              <a:rPr lang="en-US" i="1">
                                <a:solidFill>
                                  <a:srgbClr val="00B0F0"/>
                                </a:solidFill>
                                <a:latin typeface="Cambria Math" panose="02040503050406030204" pitchFamily="18" charset="0"/>
                              </a:rPr>
                              <m:t>𝑅</m:t>
                            </m:r>
                          </m:e>
                          <m:sub>
                            <m:r>
                              <a:rPr lang="en-US" i="1">
                                <a:solidFill>
                                  <a:srgbClr val="00B0F0"/>
                                </a:solidFill>
                                <a:latin typeface="Cambria Math" panose="02040503050406030204" pitchFamily="18" charset="0"/>
                              </a:rPr>
                              <m:t>0</m:t>
                            </m:r>
                          </m:sub>
                        </m:sSub>
                      </m:num>
                      <m:den>
                        <m:r>
                          <a:rPr lang="en-US" i="1">
                            <a:solidFill>
                              <a:srgbClr val="00B0F0"/>
                            </a:solidFill>
                            <a:latin typeface="Cambria Math" panose="02040503050406030204" pitchFamily="18" charset="0"/>
                          </a:rPr>
                          <m:t>𝐷</m:t>
                        </m:r>
                        <m:d>
                          <m:dPr>
                            <m:ctrlPr>
                              <a:rPr lang="en-US" i="1">
                                <a:solidFill>
                                  <a:srgbClr val="00B0F0"/>
                                </a:solidFill>
                                <a:latin typeface="Cambria Math" panose="02040503050406030204" pitchFamily="18" charset="0"/>
                              </a:rPr>
                            </m:ctrlPr>
                          </m:dPr>
                          <m:e>
                            <m:sSub>
                              <m:sSubPr>
                                <m:ctrlPr>
                                  <a:rPr lang="en-US" i="1">
                                    <a:solidFill>
                                      <a:srgbClr val="00B0F0"/>
                                    </a:solidFill>
                                    <a:latin typeface="Cambria Math" panose="02040503050406030204" pitchFamily="18" charset="0"/>
                                  </a:rPr>
                                </m:ctrlPr>
                              </m:sSubPr>
                              <m:e>
                                <m:r>
                                  <a:rPr lang="en-US" i="1">
                                    <a:solidFill>
                                      <a:srgbClr val="00B0F0"/>
                                    </a:solidFill>
                                    <a:latin typeface="Cambria Math" panose="02040503050406030204" pitchFamily="18" charset="0"/>
                                  </a:rPr>
                                  <m:t>𝑓</m:t>
                                </m:r>
                              </m:e>
                              <m:sub>
                                <m:sSub>
                                  <m:sSubPr>
                                    <m:ctrlPr>
                                      <a:rPr lang="en-US" i="1">
                                        <a:solidFill>
                                          <a:srgbClr val="00B0F0"/>
                                        </a:solidFill>
                                        <a:latin typeface="Cambria Math" panose="02040503050406030204" pitchFamily="18" charset="0"/>
                                      </a:rPr>
                                    </m:ctrlPr>
                                  </m:sSubPr>
                                  <m:e>
                                    <m:r>
                                      <a:rPr lang="en-US" i="1">
                                        <a:solidFill>
                                          <a:srgbClr val="00B0F0"/>
                                        </a:solidFill>
                                        <a:latin typeface="Cambria Math" panose="02040503050406030204" pitchFamily="18" charset="0"/>
                                      </a:rPr>
                                      <m:t>𝜂</m:t>
                                    </m:r>
                                  </m:e>
                                  <m:sub>
                                    <m:r>
                                      <a:rPr lang="en-US" i="1">
                                        <a:solidFill>
                                          <a:srgbClr val="00B0F0"/>
                                        </a:solidFill>
                                        <a:latin typeface="Cambria Math" panose="02040503050406030204" pitchFamily="18" charset="0"/>
                                      </a:rPr>
                                      <m:t>𝑟</m:t>
                                    </m:r>
                                  </m:sub>
                                </m:sSub>
                              </m:sub>
                            </m:sSub>
                            <m:r>
                              <a:rPr lang="en-US" i="1">
                                <a:solidFill>
                                  <a:srgbClr val="00B0F0"/>
                                </a:solidFill>
                                <a:latin typeface="Cambria Math" panose="02040503050406030204" pitchFamily="18" charset="0"/>
                              </a:rPr>
                              <m:t>,</m:t>
                            </m:r>
                            <m:r>
                              <a:rPr lang="en-US" i="1">
                                <a:solidFill>
                                  <a:srgbClr val="00B0F0"/>
                                </a:solidFill>
                                <a:latin typeface="Cambria Math" panose="02040503050406030204" pitchFamily="18" charset="0"/>
                              </a:rPr>
                              <m:t>𝑉</m:t>
                            </m:r>
                          </m:e>
                        </m:d>
                      </m:den>
                    </m:f>
                    <m:r>
                      <a:rPr lang="en-US" b="0" i="1" smtClean="0">
                        <a:solidFill>
                          <a:srgbClr val="7030A0"/>
                        </a:solidFill>
                        <a:latin typeface="Cambria Math" panose="02040503050406030204" pitchFamily="18" charset="0"/>
                      </a:rPr>
                      <m:t>+</m:t>
                    </m:r>
                    <m:f>
                      <m:fPr>
                        <m:ctrlPr>
                          <a:rPr lang="en-US" i="1">
                            <a:solidFill>
                              <a:srgbClr val="7030A0"/>
                            </a:solidFill>
                            <a:latin typeface="Cambria Math" panose="02040503050406030204" pitchFamily="18" charset="0"/>
                          </a:rPr>
                        </m:ctrlPr>
                      </m:fPr>
                      <m:num>
                        <m:r>
                          <a:rPr lang="en-US" i="1">
                            <a:solidFill>
                              <a:srgbClr val="7030A0"/>
                            </a:solidFill>
                            <a:latin typeface="Cambria Math" panose="02040503050406030204" pitchFamily="18" charset="0"/>
                          </a:rPr>
                          <m:t>4</m:t>
                        </m:r>
                        <m:r>
                          <a:rPr lang="en-US" i="1">
                            <a:solidFill>
                              <a:srgbClr val="7030A0"/>
                            </a:solidFill>
                            <a:latin typeface="Cambria Math" panose="02040503050406030204" pitchFamily="18" charset="0"/>
                          </a:rPr>
                          <m:t>𝜋</m:t>
                        </m:r>
                        <m:r>
                          <a:rPr lang="en-US" i="1">
                            <a:solidFill>
                              <a:srgbClr val="7030A0"/>
                            </a:solidFill>
                            <a:latin typeface="Cambria Math" panose="02040503050406030204" pitchFamily="18" charset="0"/>
                          </a:rPr>
                          <m:t>𝐾</m:t>
                        </m:r>
                      </m:num>
                      <m:den>
                        <m:sSup>
                          <m:sSupPr>
                            <m:ctrlPr>
                              <a:rPr lang="en-US" i="1">
                                <a:solidFill>
                                  <a:srgbClr val="7030A0"/>
                                </a:solidFill>
                                <a:latin typeface="Cambria Math" panose="02040503050406030204" pitchFamily="18" charset="0"/>
                              </a:rPr>
                            </m:ctrlPr>
                          </m:sSupPr>
                          <m:e>
                            <m:r>
                              <a:rPr lang="en-US" i="1">
                                <a:solidFill>
                                  <a:srgbClr val="7030A0"/>
                                </a:solidFill>
                                <a:latin typeface="Cambria Math" panose="02040503050406030204" pitchFamily="18" charset="0"/>
                              </a:rPr>
                              <m:t>𝑐</m:t>
                            </m:r>
                          </m:e>
                          <m:sup>
                            <m:r>
                              <a:rPr lang="en-US" i="1">
                                <a:solidFill>
                                  <a:srgbClr val="7030A0"/>
                                </a:solidFill>
                                <a:latin typeface="Cambria Math" panose="02040503050406030204" pitchFamily="18" charset="0"/>
                              </a:rPr>
                              <m:t>2</m:t>
                            </m:r>
                          </m:sup>
                        </m:sSup>
                      </m:den>
                    </m:f>
                    <m:d>
                      <m:dPr>
                        <m:begChr m:val="{"/>
                        <m:endChr m:val="}"/>
                        <m:ctrlPr>
                          <a:rPr lang="en-US" i="1">
                            <a:solidFill>
                              <a:srgbClr val="7030A0"/>
                            </a:solidFill>
                            <a:latin typeface="Cambria Math" panose="02040503050406030204" pitchFamily="18" charset="0"/>
                          </a:rPr>
                        </m:ctrlPr>
                      </m:dPr>
                      <m:e>
                        <m:sSup>
                          <m:sSupPr>
                            <m:ctrlPr>
                              <a:rPr lang="en-US" i="1">
                                <a:solidFill>
                                  <a:srgbClr val="7030A0"/>
                                </a:solidFill>
                                <a:latin typeface="Cambria Math" panose="02040503050406030204" pitchFamily="18" charset="0"/>
                              </a:rPr>
                            </m:ctrlPr>
                          </m:sSupPr>
                          <m:e>
                            <m:d>
                              <m:dPr>
                                <m:begChr m:val="["/>
                                <m:endChr m:val="]"/>
                                <m:ctrlPr>
                                  <a:rPr lang="en-US" i="1">
                                    <a:solidFill>
                                      <a:srgbClr val="7030A0"/>
                                    </a:solidFill>
                                    <a:latin typeface="Cambria Math" panose="02040503050406030204" pitchFamily="18" charset="0"/>
                                  </a:rPr>
                                </m:ctrlPr>
                              </m:dPr>
                              <m:e>
                                <m:f>
                                  <m:fPr>
                                    <m:ctrlPr>
                                      <a:rPr lang="en-US" i="1">
                                        <a:solidFill>
                                          <a:srgbClr val="7030A0"/>
                                        </a:solidFill>
                                        <a:latin typeface="Cambria Math" panose="02040503050406030204" pitchFamily="18" charset="0"/>
                                      </a:rPr>
                                    </m:ctrlPr>
                                  </m:fPr>
                                  <m:num>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𝑅</m:t>
                                        </m:r>
                                      </m:e>
                                      <m:sub>
                                        <m:r>
                                          <a:rPr lang="en-US" i="1">
                                            <a:solidFill>
                                              <a:srgbClr val="7030A0"/>
                                            </a:solidFill>
                                            <a:latin typeface="Cambria Math" panose="02040503050406030204" pitchFamily="18" charset="0"/>
                                          </a:rPr>
                                          <m:t>0</m:t>
                                        </m:r>
                                      </m:sub>
                                    </m:sSub>
                                  </m:num>
                                  <m:den>
                                    <m:r>
                                      <a:rPr lang="en-US" i="1">
                                        <a:solidFill>
                                          <a:srgbClr val="7030A0"/>
                                        </a:solidFill>
                                        <a:latin typeface="Cambria Math" panose="02040503050406030204" pitchFamily="18" charset="0"/>
                                      </a:rPr>
                                      <m:t>𝐷</m:t>
                                    </m:r>
                                    <m:d>
                                      <m:dPr>
                                        <m:ctrlPr>
                                          <a:rPr lang="en-US" i="1">
                                            <a:solidFill>
                                              <a:srgbClr val="7030A0"/>
                                            </a:solidFill>
                                            <a:latin typeface="Cambria Math" panose="02040503050406030204" pitchFamily="18" charset="0"/>
                                          </a:rPr>
                                        </m:ctrlPr>
                                      </m:dPr>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𝑓</m:t>
                                            </m:r>
                                          </m:e>
                                          <m:sub>
                                            <m:r>
                                              <a:rPr lang="en-US" i="1">
                                                <a:solidFill>
                                                  <a:srgbClr val="7030A0"/>
                                                </a:solidFill>
                                                <a:latin typeface="Cambria Math" panose="02040503050406030204" pitchFamily="18" charset="0"/>
                                              </a:rPr>
                                              <m:t>𝜂</m:t>
                                            </m:r>
                                          </m:sub>
                                        </m:sSub>
                                        <m:r>
                                          <a:rPr lang="en-US" i="1">
                                            <a:solidFill>
                                              <a:srgbClr val="7030A0"/>
                                            </a:solidFill>
                                            <a:latin typeface="Cambria Math" panose="02040503050406030204" pitchFamily="18" charset="0"/>
                                          </a:rPr>
                                          <m:t>,</m:t>
                                        </m:r>
                                        <m:r>
                                          <a:rPr lang="en-US" i="1">
                                            <a:solidFill>
                                              <a:srgbClr val="7030A0"/>
                                            </a:solidFill>
                                            <a:latin typeface="Cambria Math" panose="02040503050406030204" pitchFamily="18" charset="0"/>
                                          </a:rPr>
                                          <m:t>𝑉</m:t>
                                        </m:r>
                                      </m:e>
                                    </m:d>
                                  </m:den>
                                </m:f>
                                <m:r>
                                  <a:rPr lang="en-US" i="1">
                                    <a:solidFill>
                                      <a:srgbClr val="7030A0"/>
                                    </a:solidFill>
                                    <a:latin typeface="Cambria Math" panose="02040503050406030204" pitchFamily="18" charset="0"/>
                                  </a:rPr>
                                  <m:t>−</m:t>
                                </m:r>
                                <m:f>
                                  <m:fPr>
                                    <m:ctrlPr>
                                      <a:rPr lang="en-US" i="1">
                                        <a:solidFill>
                                          <a:srgbClr val="7030A0"/>
                                        </a:solidFill>
                                        <a:latin typeface="Cambria Math" panose="02040503050406030204" pitchFamily="18" charset="0"/>
                                      </a:rPr>
                                    </m:ctrlPr>
                                  </m:fPr>
                                  <m:num>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𝑅</m:t>
                                        </m:r>
                                      </m:e>
                                      <m:sub>
                                        <m:r>
                                          <a:rPr lang="en-US" i="1">
                                            <a:solidFill>
                                              <a:srgbClr val="7030A0"/>
                                            </a:solidFill>
                                            <a:latin typeface="Cambria Math" panose="02040503050406030204" pitchFamily="18" charset="0"/>
                                          </a:rPr>
                                          <m:t>𝑟</m:t>
                                        </m:r>
                                      </m:sub>
                                    </m:sSub>
                                  </m:num>
                                  <m:den>
                                    <m:r>
                                      <a:rPr lang="en-US" i="1">
                                        <a:solidFill>
                                          <a:srgbClr val="7030A0"/>
                                        </a:solidFill>
                                        <a:latin typeface="Cambria Math" panose="02040503050406030204" pitchFamily="18" charset="0"/>
                                      </a:rPr>
                                      <m:t>𝐷</m:t>
                                    </m:r>
                                    <m:d>
                                      <m:dPr>
                                        <m:ctrlPr>
                                          <a:rPr lang="en-US" i="1">
                                            <a:solidFill>
                                              <a:srgbClr val="7030A0"/>
                                            </a:solidFill>
                                            <a:latin typeface="Cambria Math" panose="02040503050406030204" pitchFamily="18" charset="0"/>
                                          </a:rPr>
                                        </m:ctrlPr>
                                      </m:dPr>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𝑓</m:t>
                                            </m:r>
                                          </m:e>
                                          <m:sub>
                                            <m:r>
                                              <a:rPr lang="en-US" i="1">
                                                <a:solidFill>
                                                  <a:srgbClr val="7030A0"/>
                                                </a:solidFill>
                                                <a:latin typeface="Cambria Math" panose="02040503050406030204" pitchFamily="18" charset="0"/>
                                              </a:rPr>
                                              <m:t>𝜂</m:t>
                                            </m:r>
                                          </m:sub>
                                        </m:sSub>
                                        <m:r>
                                          <a:rPr lang="en-US" i="1">
                                            <a:solidFill>
                                              <a:srgbClr val="7030A0"/>
                                            </a:solidFill>
                                            <a:latin typeface="Cambria Math" panose="02040503050406030204" pitchFamily="18" charset="0"/>
                                          </a:rPr>
                                          <m:t>,</m:t>
                                        </m:r>
                                        <m:r>
                                          <a:rPr lang="en-US" i="1">
                                            <a:solidFill>
                                              <a:srgbClr val="7030A0"/>
                                            </a:solidFill>
                                            <a:latin typeface="Cambria Math" panose="02040503050406030204" pitchFamily="18" charset="0"/>
                                          </a:rPr>
                                          <m:t>𝑉</m:t>
                                        </m:r>
                                      </m:e>
                                    </m:d>
                                  </m:den>
                                </m:f>
                              </m:e>
                            </m:d>
                          </m:e>
                          <m:sup>
                            <m:r>
                              <a:rPr lang="en-US" i="1">
                                <a:solidFill>
                                  <a:srgbClr val="7030A0"/>
                                </a:solidFill>
                                <a:latin typeface="Cambria Math" panose="02040503050406030204" pitchFamily="18" charset="0"/>
                              </a:rPr>
                              <m:t>2</m:t>
                            </m:r>
                          </m:sup>
                        </m:sSup>
                        <m:d>
                          <m:dPr>
                            <m:begChr m:val="["/>
                            <m:endChr m:val="]"/>
                            <m:ctrlPr>
                              <a:rPr lang="en-US" i="1">
                                <a:solidFill>
                                  <a:srgbClr val="7030A0"/>
                                </a:solidFill>
                                <a:latin typeface="Cambria Math" panose="02040503050406030204" pitchFamily="18" charset="0"/>
                              </a:rPr>
                            </m:ctrlPr>
                          </m:dPr>
                          <m:e>
                            <m:r>
                              <a:rPr lang="en-US" i="1">
                                <a:solidFill>
                                  <a:srgbClr val="7030A0"/>
                                </a:solidFill>
                                <a:latin typeface="Cambria Math" panose="02040503050406030204" pitchFamily="18" charset="0"/>
                              </a:rPr>
                              <m:t>1−</m:t>
                            </m:r>
                            <m:f>
                              <m:fPr>
                                <m:ctrlPr>
                                  <a:rPr lang="en-US" i="1">
                                    <a:solidFill>
                                      <a:srgbClr val="7030A0"/>
                                    </a:solidFill>
                                    <a:latin typeface="Cambria Math" panose="02040503050406030204" pitchFamily="18" charset="0"/>
                                  </a:rPr>
                                </m:ctrlPr>
                              </m:fPr>
                              <m:num>
                                <m:r>
                                  <a:rPr lang="en-US" i="1">
                                    <a:solidFill>
                                      <a:srgbClr val="7030A0"/>
                                    </a:solidFill>
                                    <a:latin typeface="Cambria Math" panose="02040503050406030204" pitchFamily="18" charset="0"/>
                                  </a:rPr>
                                  <m:t>𝐷</m:t>
                                </m:r>
                                <m:d>
                                  <m:dPr>
                                    <m:ctrlPr>
                                      <a:rPr lang="en-US" i="1">
                                        <a:solidFill>
                                          <a:srgbClr val="7030A0"/>
                                        </a:solidFill>
                                        <a:latin typeface="Cambria Math" panose="02040503050406030204" pitchFamily="18" charset="0"/>
                                      </a:rPr>
                                    </m:ctrlPr>
                                  </m:dPr>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𝑓</m:t>
                                        </m:r>
                                      </m:e>
                                      <m:sub>
                                        <m:r>
                                          <a:rPr lang="en-US" i="1">
                                            <a:solidFill>
                                              <a:srgbClr val="7030A0"/>
                                            </a:solidFill>
                                            <a:latin typeface="Cambria Math" panose="02040503050406030204" pitchFamily="18" charset="0"/>
                                          </a:rPr>
                                          <m:t>𝜂</m:t>
                                        </m:r>
                                      </m:sub>
                                    </m:sSub>
                                    <m:r>
                                      <a:rPr lang="en-US" i="1">
                                        <a:solidFill>
                                          <a:srgbClr val="7030A0"/>
                                        </a:solidFill>
                                        <a:latin typeface="Cambria Math" panose="02040503050406030204" pitchFamily="18" charset="0"/>
                                      </a:rPr>
                                      <m:t>,</m:t>
                                    </m:r>
                                    <m:r>
                                      <a:rPr lang="en-US" i="1">
                                        <a:solidFill>
                                          <a:srgbClr val="7030A0"/>
                                        </a:solidFill>
                                        <a:latin typeface="Cambria Math" panose="02040503050406030204" pitchFamily="18" charset="0"/>
                                      </a:rPr>
                                      <m:t>𝑉</m:t>
                                    </m:r>
                                  </m:e>
                                </m:d>
                              </m:num>
                              <m:den>
                                <m:r>
                                  <a:rPr lang="en-US" i="1">
                                    <a:solidFill>
                                      <a:srgbClr val="7030A0"/>
                                    </a:solidFill>
                                    <a:latin typeface="Cambria Math" panose="02040503050406030204" pitchFamily="18" charset="0"/>
                                  </a:rPr>
                                  <m:t>𝐷</m:t>
                                </m:r>
                                <m:d>
                                  <m:dPr>
                                    <m:ctrlPr>
                                      <a:rPr lang="en-US" i="1">
                                        <a:solidFill>
                                          <a:srgbClr val="7030A0"/>
                                        </a:solidFill>
                                        <a:latin typeface="Cambria Math" panose="02040503050406030204" pitchFamily="18" charset="0"/>
                                      </a:rPr>
                                    </m:ctrlPr>
                                  </m:dPr>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𝑓</m:t>
                                        </m:r>
                                      </m:e>
                                      <m:sub>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𝜂</m:t>
                                            </m:r>
                                          </m:e>
                                          <m:sub>
                                            <m:r>
                                              <a:rPr lang="en-US" i="1">
                                                <a:solidFill>
                                                  <a:srgbClr val="7030A0"/>
                                                </a:solidFill>
                                                <a:latin typeface="Cambria Math" panose="02040503050406030204" pitchFamily="18" charset="0"/>
                                              </a:rPr>
                                              <m:t>𝑟</m:t>
                                            </m:r>
                                          </m:sub>
                                        </m:sSub>
                                      </m:sub>
                                    </m:sSub>
                                    <m:r>
                                      <a:rPr lang="en-US" i="1">
                                        <a:solidFill>
                                          <a:srgbClr val="7030A0"/>
                                        </a:solidFill>
                                        <a:latin typeface="Cambria Math" panose="02040503050406030204" pitchFamily="18" charset="0"/>
                                      </a:rPr>
                                      <m:t>,</m:t>
                                    </m:r>
                                    <m:r>
                                      <a:rPr lang="en-US" i="1">
                                        <a:solidFill>
                                          <a:srgbClr val="7030A0"/>
                                        </a:solidFill>
                                        <a:latin typeface="Cambria Math" panose="02040503050406030204" pitchFamily="18" charset="0"/>
                                      </a:rPr>
                                      <m:t>𝑉</m:t>
                                    </m:r>
                                  </m:e>
                                </m:d>
                              </m:den>
                            </m:f>
                          </m:e>
                        </m:d>
                      </m:e>
                    </m:d>
                  </m:oMath>
                </a14:m>
                <a:endParaRPr lang="en-US" dirty="0"/>
              </a:p>
              <a:p>
                <a:pPr>
                  <a:lnSpc>
                    <a:spcPct val="100000"/>
                  </a:lnSpc>
                </a:pPr>
                <a:r>
                  <a:rPr lang="en-US" b="0" dirty="0">
                    <a:solidFill>
                      <a:schemeClr val="tx1"/>
                    </a:solidFill>
                    <a:latin typeface="Cambria Math" panose="02040503050406030204" pitchFamily="18" charset="0"/>
                  </a:rPr>
                  <a:t>Range Inverse Fourier Transform of this:</a:t>
                </a:r>
              </a:p>
              <a:p>
                <a:pPr>
                  <a:lnSpc>
                    <a:spcPct val="100000"/>
                  </a:lnSpc>
                </a:pP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rPr>
                          <m:t>𝑟</m:t>
                        </m:r>
                      </m:sub>
                    </m:sSub>
                    <m:d>
                      <m:dPr>
                        <m:ctrlPr>
                          <a:rPr lang="en-US" i="1">
                            <a:latin typeface="Cambria Math" panose="02040503050406030204" pitchFamily="18" charset="0"/>
                          </a:rPr>
                        </m:ctrlPr>
                      </m:dPr>
                      <m:e>
                        <m:r>
                          <a:rPr lang="en-US" i="1">
                            <a:latin typeface="Cambria Math" panose="02040503050406030204" pitchFamily="18" charset="0"/>
                          </a:rPr>
                          <m:t>𝑡</m:t>
                        </m:r>
                        <m:r>
                          <a:rPr lang="en-US" i="1" smtClean="0">
                            <a:solidFill>
                              <a:srgbClr val="00B0F0"/>
                            </a:solidFill>
                            <a:latin typeface="Cambria Math" panose="02040503050406030204" pitchFamily="18" charset="0"/>
                          </a:rPr>
                          <m:t>−</m:t>
                        </m:r>
                        <m:f>
                          <m:fPr>
                            <m:ctrlPr>
                              <a:rPr lang="en-US" b="0" i="1" smtClean="0">
                                <a:solidFill>
                                  <a:srgbClr val="00B0F0"/>
                                </a:solidFill>
                                <a:latin typeface="Cambria Math" panose="02040503050406030204" pitchFamily="18" charset="0"/>
                              </a:rPr>
                            </m:ctrlPr>
                          </m:fPr>
                          <m:num>
                            <m:r>
                              <a:rPr lang="en-US" b="0" i="1" smtClean="0">
                                <a:solidFill>
                                  <a:srgbClr val="00B0F0"/>
                                </a:solidFill>
                                <a:latin typeface="Cambria Math" panose="02040503050406030204" pitchFamily="18" charset="0"/>
                              </a:rPr>
                              <m:t>2</m:t>
                            </m:r>
                          </m:num>
                          <m:den>
                            <m:r>
                              <a:rPr lang="en-US" i="1">
                                <a:solidFill>
                                  <a:srgbClr val="00B0F0"/>
                                </a:solidFill>
                                <a:latin typeface="Cambria Math" panose="02040503050406030204" pitchFamily="18" charset="0"/>
                              </a:rPr>
                              <m:t>𝑐</m:t>
                            </m:r>
                          </m:den>
                        </m:f>
                        <m:f>
                          <m:fPr>
                            <m:ctrlPr>
                              <a:rPr lang="en-US" i="1">
                                <a:solidFill>
                                  <a:srgbClr val="00B0F0"/>
                                </a:solidFill>
                                <a:latin typeface="Cambria Math" panose="02040503050406030204" pitchFamily="18" charset="0"/>
                              </a:rPr>
                            </m:ctrlPr>
                          </m:fPr>
                          <m:num>
                            <m:sSub>
                              <m:sSubPr>
                                <m:ctrlPr>
                                  <a:rPr lang="en-US" i="1">
                                    <a:solidFill>
                                      <a:srgbClr val="00B0F0"/>
                                    </a:solidFill>
                                    <a:latin typeface="Cambria Math" panose="02040503050406030204" pitchFamily="18" charset="0"/>
                                  </a:rPr>
                                </m:ctrlPr>
                              </m:sSubPr>
                              <m:e>
                                <m:r>
                                  <a:rPr lang="en-US" i="1">
                                    <a:solidFill>
                                      <a:srgbClr val="00B0F0"/>
                                    </a:solidFill>
                                    <a:latin typeface="Cambria Math" panose="02040503050406030204" pitchFamily="18" charset="0"/>
                                  </a:rPr>
                                  <m:t>𝑅</m:t>
                                </m:r>
                              </m:e>
                              <m:sub>
                                <m:r>
                                  <a:rPr lang="en-US" i="1">
                                    <a:solidFill>
                                      <a:srgbClr val="00B0F0"/>
                                    </a:solidFill>
                                    <a:latin typeface="Cambria Math" panose="02040503050406030204" pitchFamily="18" charset="0"/>
                                  </a:rPr>
                                  <m:t>0</m:t>
                                </m:r>
                              </m:sub>
                            </m:sSub>
                          </m:num>
                          <m:den>
                            <m:r>
                              <a:rPr lang="en-US" i="1">
                                <a:solidFill>
                                  <a:srgbClr val="00B0F0"/>
                                </a:solidFill>
                                <a:latin typeface="Cambria Math" panose="02040503050406030204" pitchFamily="18" charset="0"/>
                              </a:rPr>
                              <m:t>𝐷</m:t>
                            </m:r>
                            <m:d>
                              <m:dPr>
                                <m:ctrlPr>
                                  <a:rPr lang="en-US" i="1">
                                    <a:solidFill>
                                      <a:srgbClr val="00B0F0"/>
                                    </a:solidFill>
                                    <a:latin typeface="Cambria Math" panose="02040503050406030204" pitchFamily="18" charset="0"/>
                                  </a:rPr>
                                </m:ctrlPr>
                              </m:dPr>
                              <m:e>
                                <m:sSub>
                                  <m:sSubPr>
                                    <m:ctrlPr>
                                      <a:rPr lang="en-US" i="1">
                                        <a:solidFill>
                                          <a:srgbClr val="00B0F0"/>
                                        </a:solidFill>
                                        <a:latin typeface="Cambria Math" panose="02040503050406030204" pitchFamily="18" charset="0"/>
                                      </a:rPr>
                                    </m:ctrlPr>
                                  </m:sSubPr>
                                  <m:e>
                                    <m:r>
                                      <a:rPr lang="en-US" i="1">
                                        <a:solidFill>
                                          <a:srgbClr val="00B0F0"/>
                                        </a:solidFill>
                                        <a:latin typeface="Cambria Math" panose="02040503050406030204" pitchFamily="18" charset="0"/>
                                      </a:rPr>
                                      <m:t>𝑓</m:t>
                                    </m:r>
                                  </m:e>
                                  <m:sub>
                                    <m:sSub>
                                      <m:sSubPr>
                                        <m:ctrlPr>
                                          <a:rPr lang="en-US" i="1">
                                            <a:solidFill>
                                              <a:srgbClr val="00B0F0"/>
                                            </a:solidFill>
                                            <a:latin typeface="Cambria Math" panose="02040503050406030204" pitchFamily="18" charset="0"/>
                                          </a:rPr>
                                        </m:ctrlPr>
                                      </m:sSubPr>
                                      <m:e>
                                        <m:r>
                                          <a:rPr lang="en-US" i="1">
                                            <a:solidFill>
                                              <a:srgbClr val="00B0F0"/>
                                            </a:solidFill>
                                            <a:latin typeface="Cambria Math" panose="02040503050406030204" pitchFamily="18" charset="0"/>
                                          </a:rPr>
                                          <m:t>𝜂</m:t>
                                        </m:r>
                                      </m:e>
                                      <m:sub>
                                        <m:r>
                                          <a:rPr lang="en-US" i="1">
                                            <a:solidFill>
                                              <a:srgbClr val="00B0F0"/>
                                            </a:solidFill>
                                            <a:latin typeface="Cambria Math" panose="02040503050406030204" pitchFamily="18" charset="0"/>
                                          </a:rPr>
                                          <m:t>𝑟</m:t>
                                        </m:r>
                                      </m:sub>
                                    </m:sSub>
                                  </m:sub>
                                </m:sSub>
                                <m:r>
                                  <a:rPr lang="en-US" i="1">
                                    <a:solidFill>
                                      <a:srgbClr val="00B0F0"/>
                                    </a:solidFill>
                                    <a:latin typeface="Cambria Math" panose="02040503050406030204" pitchFamily="18" charset="0"/>
                                  </a:rPr>
                                  <m:t>,</m:t>
                                </m:r>
                                <m:r>
                                  <a:rPr lang="en-US" i="1">
                                    <a:solidFill>
                                      <a:srgbClr val="00B0F0"/>
                                    </a:solidFill>
                                    <a:latin typeface="Cambria Math" panose="02040503050406030204" pitchFamily="18" charset="0"/>
                                  </a:rPr>
                                  <m:t>𝑉</m:t>
                                </m:r>
                              </m:e>
                            </m:d>
                          </m:den>
                        </m:f>
                      </m:e>
                    </m:d>
                    <m:func>
                      <m:funcPr>
                        <m:ctrlPr>
                          <a:rPr lang="en-US" b="0" i="0" smtClean="0">
                            <a:solidFill>
                              <a:srgbClr val="7030A0"/>
                            </a:solidFill>
                            <a:latin typeface="Cambria Math" panose="02040503050406030204" pitchFamily="18" charset="0"/>
                          </a:rPr>
                        </m:ctrlPr>
                      </m:funcPr>
                      <m:fName>
                        <m:r>
                          <m:rPr>
                            <m:sty m:val="p"/>
                          </m:rPr>
                          <a:rPr lang="en-US" b="0" i="0" smtClean="0">
                            <a:solidFill>
                              <a:srgbClr val="7030A0"/>
                            </a:solidFill>
                            <a:latin typeface="Cambria Math" panose="02040503050406030204" pitchFamily="18" charset="0"/>
                          </a:rPr>
                          <m:t>exp</m:t>
                        </m:r>
                      </m:fName>
                      <m:e>
                        <m:d>
                          <m:dPr>
                            <m:ctrlPr>
                              <a:rPr lang="en-US" b="0" i="1" smtClean="0">
                                <a:solidFill>
                                  <a:srgbClr val="7030A0"/>
                                </a:solidFill>
                                <a:latin typeface="Cambria Math" panose="02040503050406030204" pitchFamily="18" charset="0"/>
                              </a:rPr>
                            </m:ctrlPr>
                          </m:dPr>
                          <m:e>
                            <m:r>
                              <a:rPr lang="en-US" b="0" i="1" smtClean="0">
                                <a:solidFill>
                                  <a:srgbClr val="7030A0"/>
                                </a:solidFill>
                                <a:latin typeface="Cambria Math" panose="02040503050406030204" pitchFamily="18" charset="0"/>
                              </a:rPr>
                              <m:t>𝑗</m:t>
                            </m:r>
                            <m:f>
                              <m:fPr>
                                <m:ctrlPr>
                                  <a:rPr lang="en-US" i="1">
                                    <a:solidFill>
                                      <a:srgbClr val="7030A0"/>
                                    </a:solidFill>
                                    <a:latin typeface="Cambria Math" panose="02040503050406030204" pitchFamily="18" charset="0"/>
                                  </a:rPr>
                                </m:ctrlPr>
                              </m:fPr>
                              <m:num>
                                <m:r>
                                  <a:rPr lang="en-US" i="1">
                                    <a:solidFill>
                                      <a:srgbClr val="7030A0"/>
                                    </a:solidFill>
                                    <a:latin typeface="Cambria Math" panose="02040503050406030204" pitchFamily="18" charset="0"/>
                                  </a:rPr>
                                  <m:t>4</m:t>
                                </m:r>
                                <m:r>
                                  <a:rPr lang="en-US" i="1">
                                    <a:solidFill>
                                      <a:srgbClr val="7030A0"/>
                                    </a:solidFill>
                                    <a:latin typeface="Cambria Math" panose="02040503050406030204" pitchFamily="18" charset="0"/>
                                  </a:rPr>
                                  <m:t>𝜋</m:t>
                                </m:r>
                                <m:r>
                                  <a:rPr lang="en-US" i="1">
                                    <a:solidFill>
                                      <a:srgbClr val="7030A0"/>
                                    </a:solidFill>
                                    <a:latin typeface="Cambria Math" panose="02040503050406030204" pitchFamily="18" charset="0"/>
                                  </a:rPr>
                                  <m:t>𝐾</m:t>
                                </m:r>
                              </m:num>
                              <m:den>
                                <m:sSup>
                                  <m:sSupPr>
                                    <m:ctrlPr>
                                      <a:rPr lang="en-US" i="1">
                                        <a:solidFill>
                                          <a:srgbClr val="7030A0"/>
                                        </a:solidFill>
                                        <a:latin typeface="Cambria Math" panose="02040503050406030204" pitchFamily="18" charset="0"/>
                                      </a:rPr>
                                    </m:ctrlPr>
                                  </m:sSupPr>
                                  <m:e>
                                    <m:r>
                                      <a:rPr lang="en-US" i="1">
                                        <a:solidFill>
                                          <a:srgbClr val="7030A0"/>
                                        </a:solidFill>
                                        <a:latin typeface="Cambria Math" panose="02040503050406030204" pitchFamily="18" charset="0"/>
                                      </a:rPr>
                                      <m:t>𝑐</m:t>
                                    </m:r>
                                  </m:e>
                                  <m:sup>
                                    <m:r>
                                      <a:rPr lang="en-US" i="1">
                                        <a:solidFill>
                                          <a:srgbClr val="7030A0"/>
                                        </a:solidFill>
                                        <a:latin typeface="Cambria Math" panose="02040503050406030204" pitchFamily="18" charset="0"/>
                                      </a:rPr>
                                      <m:t>2</m:t>
                                    </m:r>
                                  </m:sup>
                                </m:sSup>
                              </m:den>
                            </m:f>
                            <m:d>
                              <m:dPr>
                                <m:begChr m:val="{"/>
                                <m:endChr m:val="}"/>
                                <m:ctrlPr>
                                  <a:rPr lang="en-US" i="1">
                                    <a:solidFill>
                                      <a:srgbClr val="7030A0"/>
                                    </a:solidFill>
                                    <a:latin typeface="Cambria Math" panose="02040503050406030204" pitchFamily="18" charset="0"/>
                                  </a:rPr>
                                </m:ctrlPr>
                              </m:dPr>
                              <m:e>
                                <m:sSup>
                                  <m:sSupPr>
                                    <m:ctrlPr>
                                      <a:rPr lang="en-US" i="1">
                                        <a:solidFill>
                                          <a:srgbClr val="7030A0"/>
                                        </a:solidFill>
                                        <a:latin typeface="Cambria Math" panose="02040503050406030204" pitchFamily="18" charset="0"/>
                                      </a:rPr>
                                    </m:ctrlPr>
                                  </m:sSupPr>
                                  <m:e>
                                    <m:d>
                                      <m:dPr>
                                        <m:begChr m:val="["/>
                                        <m:endChr m:val="]"/>
                                        <m:ctrlPr>
                                          <a:rPr lang="en-US" i="1">
                                            <a:solidFill>
                                              <a:srgbClr val="7030A0"/>
                                            </a:solidFill>
                                            <a:latin typeface="Cambria Math" panose="02040503050406030204" pitchFamily="18" charset="0"/>
                                          </a:rPr>
                                        </m:ctrlPr>
                                      </m:dPr>
                                      <m:e>
                                        <m:f>
                                          <m:fPr>
                                            <m:ctrlPr>
                                              <a:rPr lang="en-US" i="1">
                                                <a:solidFill>
                                                  <a:srgbClr val="7030A0"/>
                                                </a:solidFill>
                                                <a:latin typeface="Cambria Math" panose="02040503050406030204" pitchFamily="18" charset="0"/>
                                              </a:rPr>
                                            </m:ctrlPr>
                                          </m:fPr>
                                          <m:num>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𝑅</m:t>
                                                </m:r>
                                              </m:e>
                                              <m:sub>
                                                <m:r>
                                                  <a:rPr lang="en-US" i="1">
                                                    <a:solidFill>
                                                      <a:srgbClr val="7030A0"/>
                                                    </a:solidFill>
                                                    <a:latin typeface="Cambria Math" panose="02040503050406030204" pitchFamily="18" charset="0"/>
                                                  </a:rPr>
                                                  <m:t>0</m:t>
                                                </m:r>
                                              </m:sub>
                                            </m:sSub>
                                          </m:num>
                                          <m:den>
                                            <m:r>
                                              <a:rPr lang="en-US" i="1">
                                                <a:solidFill>
                                                  <a:srgbClr val="7030A0"/>
                                                </a:solidFill>
                                                <a:latin typeface="Cambria Math" panose="02040503050406030204" pitchFamily="18" charset="0"/>
                                              </a:rPr>
                                              <m:t>𝐷</m:t>
                                            </m:r>
                                            <m:d>
                                              <m:dPr>
                                                <m:ctrlPr>
                                                  <a:rPr lang="en-US" i="1">
                                                    <a:solidFill>
                                                      <a:srgbClr val="7030A0"/>
                                                    </a:solidFill>
                                                    <a:latin typeface="Cambria Math" panose="02040503050406030204" pitchFamily="18" charset="0"/>
                                                  </a:rPr>
                                                </m:ctrlPr>
                                              </m:dPr>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𝑓</m:t>
                                                    </m:r>
                                                  </m:e>
                                                  <m:sub>
                                                    <m:r>
                                                      <a:rPr lang="en-US" i="1">
                                                        <a:solidFill>
                                                          <a:srgbClr val="7030A0"/>
                                                        </a:solidFill>
                                                        <a:latin typeface="Cambria Math" panose="02040503050406030204" pitchFamily="18" charset="0"/>
                                                      </a:rPr>
                                                      <m:t>𝜂</m:t>
                                                    </m:r>
                                                  </m:sub>
                                                </m:sSub>
                                                <m:r>
                                                  <a:rPr lang="en-US" i="1">
                                                    <a:solidFill>
                                                      <a:srgbClr val="7030A0"/>
                                                    </a:solidFill>
                                                    <a:latin typeface="Cambria Math" panose="02040503050406030204" pitchFamily="18" charset="0"/>
                                                  </a:rPr>
                                                  <m:t>,</m:t>
                                                </m:r>
                                                <m:r>
                                                  <a:rPr lang="en-US" i="1">
                                                    <a:solidFill>
                                                      <a:srgbClr val="7030A0"/>
                                                    </a:solidFill>
                                                    <a:latin typeface="Cambria Math" panose="02040503050406030204" pitchFamily="18" charset="0"/>
                                                  </a:rPr>
                                                  <m:t>𝑉</m:t>
                                                </m:r>
                                              </m:e>
                                            </m:d>
                                          </m:den>
                                        </m:f>
                                        <m:r>
                                          <a:rPr lang="en-US" i="1">
                                            <a:solidFill>
                                              <a:srgbClr val="7030A0"/>
                                            </a:solidFill>
                                            <a:latin typeface="Cambria Math" panose="02040503050406030204" pitchFamily="18" charset="0"/>
                                          </a:rPr>
                                          <m:t>−</m:t>
                                        </m:r>
                                        <m:f>
                                          <m:fPr>
                                            <m:ctrlPr>
                                              <a:rPr lang="en-US" i="1">
                                                <a:solidFill>
                                                  <a:srgbClr val="7030A0"/>
                                                </a:solidFill>
                                                <a:latin typeface="Cambria Math" panose="02040503050406030204" pitchFamily="18" charset="0"/>
                                              </a:rPr>
                                            </m:ctrlPr>
                                          </m:fPr>
                                          <m:num>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𝑅</m:t>
                                                </m:r>
                                              </m:e>
                                              <m:sub>
                                                <m:r>
                                                  <a:rPr lang="en-US" i="1">
                                                    <a:solidFill>
                                                      <a:srgbClr val="7030A0"/>
                                                    </a:solidFill>
                                                    <a:latin typeface="Cambria Math" panose="02040503050406030204" pitchFamily="18" charset="0"/>
                                                  </a:rPr>
                                                  <m:t>𝑟</m:t>
                                                </m:r>
                                              </m:sub>
                                            </m:sSub>
                                          </m:num>
                                          <m:den>
                                            <m:r>
                                              <a:rPr lang="en-US" i="1">
                                                <a:solidFill>
                                                  <a:srgbClr val="7030A0"/>
                                                </a:solidFill>
                                                <a:latin typeface="Cambria Math" panose="02040503050406030204" pitchFamily="18" charset="0"/>
                                              </a:rPr>
                                              <m:t>𝐷</m:t>
                                            </m:r>
                                            <m:d>
                                              <m:dPr>
                                                <m:ctrlPr>
                                                  <a:rPr lang="en-US" i="1">
                                                    <a:solidFill>
                                                      <a:srgbClr val="7030A0"/>
                                                    </a:solidFill>
                                                    <a:latin typeface="Cambria Math" panose="02040503050406030204" pitchFamily="18" charset="0"/>
                                                  </a:rPr>
                                                </m:ctrlPr>
                                              </m:dPr>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𝑓</m:t>
                                                    </m:r>
                                                  </m:e>
                                                  <m:sub>
                                                    <m:r>
                                                      <a:rPr lang="en-US" i="1">
                                                        <a:solidFill>
                                                          <a:srgbClr val="7030A0"/>
                                                        </a:solidFill>
                                                        <a:latin typeface="Cambria Math" panose="02040503050406030204" pitchFamily="18" charset="0"/>
                                                      </a:rPr>
                                                      <m:t>𝜂</m:t>
                                                    </m:r>
                                                  </m:sub>
                                                </m:sSub>
                                                <m:r>
                                                  <a:rPr lang="en-US" i="1">
                                                    <a:solidFill>
                                                      <a:srgbClr val="7030A0"/>
                                                    </a:solidFill>
                                                    <a:latin typeface="Cambria Math" panose="02040503050406030204" pitchFamily="18" charset="0"/>
                                                  </a:rPr>
                                                  <m:t>,</m:t>
                                                </m:r>
                                                <m:r>
                                                  <a:rPr lang="en-US" i="1">
                                                    <a:solidFill>
                                                      <a:srgbClr val="7030A0"/>
                                                    </a:solidFill>
                                                    <a:latin typeface="Cambria Math" panose="02040503050406030204" pitchFamily="18" charset="0"/>
                                                  </a:rPr>
                                                  <m:t>𝑉</m:t>
                                                </m:r>
                                              </m:e>
                                            </m:d>
                                          </m:den>
                                        </m:f>
                                      </m:e>
                                    </m:d>
                                  </m:e>
                                  <m:sup>
                                    <m:r>
                                      <a:rPr lang="en-US" i="1">
                                        <a:solidFill>
                                          <a:srgbClr val="7030A0"/>
                                        </a:solidFill>
                                        <a:latin typeface="Cambria Math" panose="02040503050406030204" pitchFamily="18" charset="0"/>
                                      </a:rPr>
                                      <m:t>2</m:t>
                                    </m:r>
                                  </m:sup>
                                </m:sSup>
                                <m:d>
                                  <m:dPr>
                                    <m:begChr m:val="["/>
                                    <m:endChr m:val="]"/>
                                    <m:ctrlPr>
                                      <a:rPr lang="en-US" i="1">
                                        <a:solidFill>
                                          <a:srgbClr val="7030A0"/>
                                        </a:solidFill>
                                        <a:latin typeface="Cambria Math" panose="02040503050406030204" pitchFamily="18" charset="0"/>
                                      </a:rPr>
                                    </m:ctrlPr>
                                  </m:dPr>
                                  <m:e>
                                    <m:r>
                                      <a:rPr lang="en-US" i="1">
                                        <a:solidFill>
                                          <a:srgbClr val="7030A0"/>
                                        </a:solidFill>
                                        <a:latin typeface="Cambria Math" panose="02040503050406030204" pitchFamily="18" charset="0"/>
                                      </a:rPr>
                                      <m:t>1−</m:t>
                                    </m:r>
                                    <m:f>
                                      <m:fPr>
                                        <m:ctrlPr>
                                          <a:rPr lang="en-US" i="1">
                                            <a:solidFill>
                                              <a:srgbClr val="7030A0"/>
                                            </a:solidFill>
                                            <a:latin typeface="Cambria Math" panose="02040503050406030204" pitchFamily="18" charset="0"/>
                                          </a:rPr>
                                        </m:ctrlPr>
                                      </m:fPr>
                                      <m:num>
                                        <m:r>
                                          <a:rPr lang="en-US" i="1">
                                            <a:solidFill>
                                              <a:srgbClr val="7030A0"/>
                                            </a:solidFill>
                                            <a:latin typeface="Cambria Math" panose="02040503050406030204" pitchFamily="18" charset="0"/>
                                          </a:rPr>
                                          <m:t>𝐷</m:t>
                                        </m:r>
                                        <m:d>
                                          <m:dPr>
                                            <m:ctrlPr>
                                              <a:rPr lang="en-US" i="1">
                                                <a:solidFill>
                                                  <a:srgbClr val="7030A0"/>
                                                </a:solidFill>
                                                <a:latin typeface="Cambria Math" panose="02040503050406030204" pitchFamily="18" charset="0"/>
                                              </a:rPr>
                                            </m:ctrlPr>
                                          </m:dPr>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𝑓</m:t>
                                                </m:r>
                                              </m:e>
                                              <m:sub>
                                                <m:r>
                                                  <a:rPr lang="en-US" i="1">
                                                    <a:solidFill>
                                                      <a:srgbClr val="7030A0"/>
                                                    </a:solidFill>
                                                    <a:latin typeface="Cambria Math" panose="02040503050406030204" pitchFamily="18" charset="0"/>
                                                  </a:rPr>
                                                  <m:t>𝜂</m:t>
                                                </m:r>
                                              </m:sub>
                                            </m:sSub>
                                            <m:r>
                                              <a:rPr lang="en-US" i="1">
                                                <a:solidFill>
                                                  <a:srgbClr val="7030A0"/>
                                                </a:solidFill>
                                                <a:latin typeface="Cambria Math" panose="02040503050406030204" pitchFamily="18" charset="0"/>
                                              </a:rPr>
                                              <m:t>,</m:t>
                                            </m:r>
                                            <m:r>
                                              <a:rPr lang="en-US" i="1">
                                                <a:solidFill>
                                                  <a:srgbClr val="7030A0"/>
                                                </a:solidFill>
                                                <a:latin typeface="Cambria Math" panose="02040503050406030204" pitchFamily="18" charset="0"/>
                                              </a:rPr>
                                              <m:t>𝑉</m:t>
                                            </m:r>
                                          </m:e>
                                        </m:d>
                                      </m:num>
                                      <m:den>
                                        <m:r>
                                          <a:rPr lang="en-US" i="1">
                                            <a:solidFill>
                                              <a:srgbClr val="7030A0"/>
                                            </a:solidFill>
                                            <a:latin typeface="Cambria Math" panose="02040503050406030204" pitchFamily="18" charset="0"/>
                                          </a:rPr>
                                          <m:t>𝐷</m:t>
                                        </m:r>
                                        <m:d>
                                          <m:dPr>
                                            <m:ctrlPr>
                                              <a:rPr lang="en-US" i="1">
                                                <a:solidFill>
                                                  <a:srgbClr val="7030A0"/>
                                                </a:solidFill>
                                                <a:latin typeface="Cambria Math" panose="02040503050406030204" pitchFamily="18" charset="0"/>
                                              </a:rPr>
                                            </m:ctrlPr>
                                          </m:dPr>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𝑓</m:t>
                                                </m:r>
                                              </m:e>
                                              <m:sub>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𝜂</m:t>
                                                    </m:r>
                                                  </m:e>
                                                  <m:sub>
                                                    <m:r>
                                                      <a:rPr lang="en-US" i="1">
                                                        <a:solidFill>
                                                          <a:srgbClr val="7030A0"/>
                                                        </a:solidFill>
                                                        <a:latin typeface="Cambria Math" panose="02040503050406030204" pitchFamily="18" charset="0"/>
                                                      </a:rPr>
                                                      <m:t>𝑟</m:t>
                                                    </m:r>
                                                  </m:sub>
                                                </m:sSub>
                                              </m:sub>
                                            </m:sSub>
                                            <m:r>
                                              <a:rPr lang="en-US" i="1">
                                                <a:solidFill>
                                                  <a:srgbClr val="7030A0"/>
                                                </a:solidFill>
                                                <a:latin typeface="Cambria Math" panose="02040503050406030204" pitchFamily="18" charset="0"/>
                                              </a:rPr>
                                              <m:t>,</m:t>
                                            </m:r>
                                            <m:r>
                                              <a:rPr lang="en-US" i="1">
                                                <a:solidFill>
                                                  <a:srgbClr val="7030A0"/>
                                                </a:solidFill>
                                                <a:latin typeface="Cambria Math" panose="02040503050406030204" pitchFamily="18" charset="0"/>
                                              </a:rPr>
                                              <m:t>𝑉</m:t>
                                            </m:r>
                                          </m:e>
                                        </m:d>
                                      </m:den>
                                    </m:f>
                                  </m:e>
                                </m:d>
                              </m:e>
                            </m:d>
                          </m:e>
                        </m:d>
                      </m:e>
                    </m:func>
                  </m:oMath>
                </a14:m>
                <a:endParaRPr lang="en-US" b="0" dirty="0">
                  <a:solidFill>
                    <a:schemeClr val="tx1"/>
                  </a:solidFill>
                  <a:latin typeface="Cambria Math" panose="02040503050406030204" pitchFamily="18" charset="0"/>
                </a:endParaRPr>
              </a:p>
            </p:txBody>
          </p:sp>
        </mc:Choice>
        <mc:Fallback>
          <p:sp>
            <p:nvSpPr>
              <p:cNvPr id="3" name="Content Placeholder 2">
                <a:extLst>
                  <a:ext uri="{FF2B5EF4-FFF2-40B4-BE49-F238E27FC236}">
                    <a16:creationId xmlns:a16="http://schemas.microsoft.com/office/drawing/2014/main" id="{24EC91C6-2B50-13D3-0333-4775A28158D0}"/>
                  </a:ext>
                </a:extLst>
              </p:cNvPr>
              <p:cNvSpPr>
                <a:spLocks noGrp="1" noRot="1" noChangeAspect="1" noMove="1" noResize="1" noEditPoints="1" noAdjustHandles="1" noChangeArrowheads="1" noChangeShapeType="1" noTextEdit="1"/>
              </p:cNvSpPr>
              <p:nvPr>
                <p:ph idx="1"/>
              </p:nvPr>
            </p:nvSpPr>
            <p:spPr>
              <a:xfrm>
                <a:off x="838200" y="1825625"/>
                <a:ext cx="11292840" cy="4351338"/>
              </a:xfrm>
              <a:blipFill>
                <a:blip r:embed="rId2"/>
                <a:stretch>
                  <a:fillRect l="-972" t="-1401"/>
                </a:stretch>
              </a:blipFill>
            </p:spPr>
            <p:txBody>
              <a:bodyPr/>
              <a:lstStyle/>
              <a:p>
                <a:r>
                  <a:rPr lang="en-US">
                    <a:noFill/>
                  </a:rPr>
                  <a:t> </a:t>
                </a:r>
              </a:p>
            </p:txBody>
          </p:sp>
        </mc:Fallback>
      </mc:AlternateContent>
    </p:spTree>
    <p:extLst>
      <p:ext uri="{BB962C8B-B14F-4D97-AF65-F5344CB8AC3E}">
        <p14:creationId xmlns:p14="http://schemas.microsoft.com/office/powerpoint/2010/main" val="7117481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B58CF1-0228-EBCD-3474-B5A6976C3C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49C7CC-E0E7-D916-E04F-F501311E454D}"/>
              </a:ext>
            </a:extLst>
          </p:cNvPr>
          <p:cNvSpPr>
            <a:spLocks noGrp="1"/>
          </p:cNvSpPr>
          <p:nvPr>
            <p:ph type="title"/>
          </p:nvPr>
        </p:nvSpPr>
        <p:spPr/>
        <p:txBody>
          <a:bodyPr/>
          <a:lstStyle/>
          <a:p>
            <a:r>
              <a:rPr lang="en-US" dirty="0"/>
              <a:t>POSP of Range Fourier Transform</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06115E48-9B0F-3432-C047-262C684CB172}"/>
                  </a:ext>
                </a:extLst>
              </p:cNvPr>
              <p:cNvSpPr>
                <a:spLocks noGrp="1"/>
              </p:cNvSpPr>
              <p:nvPr>
                <p:ph idx="1"/>
              </p:nvPr>
            </p:nvSpPr>
            <p:spPr>
              <a:xfrm>
                <a:off x="838200" y="1825625"/>
                <a:ext cx="11292840" cy="4351338"/>
              </a:xfrm>
            </p:spPr>
            <p:txBody>
              <a:bodyPr>
                <a:normAutofit/>
              </a:bodyPr>
              <a:lstStyle/>
              <a:p>
                <a:pPr>
                  <a:lnSpc>
                    <a:spcPct val="100000"/>
                  </a:lnSpc>
                </a:pPr>
                <a:r>
                  <a:rPr lang="en-US" dirty="0">
                    <a:latin typeface="Cambria Math" panose="02040503050406030204" pitchFamily="18" charset="0"/>
                  </a:rPr>
                  <a:t>After applying f-k domain matched filter:</a:t>
                </a:r>
                <a:endParaRPr lang="en-US" b="0" dirty="0">
                  <a:latin typeface="Cambria Math" panose="02040503050406030204" pitchFamily="18" charset="0"/>
                </a:endParaRPr>
              </a:p>
              <a:p>
                <a:pPr>
                  <a:lnSpc>
                    <a:spcPct val="100000"/>
                  </a:lnSpc>
                </a:pPr>
                <a14:m>
                  <m:oMath xmlns:m="http://schemas.openxmlformats.org/officeDocument/2006/math">
                    <m:r>
                      <a:rPr lang="en-US" b="0" i="1" smtClean="0">
                        <a:latin typeface="Cambria Math" panose="02040503050406030204" pitchFamily="18" charset="0"/>
                      </a:rPr>
                      <m:t>𝜃</m:t>
                    </m:r>
                    <m:d>
                      <m:dPr>
                        <m:ctrlPr>
                          <a:rPr lang="en-US" b="0" i="1" smtClean="0">
                            <a:latin typeface="Cambria Math" panose="02040503050406030204" pitchFamily="18" charset="0"/>
                          </a:rPr>
                        </m:ctrlPr>
                      </m:dPr>
                      <m:e>
                        <m:r>
                          <a:rPr lang="en-US" b="0" i="1" smtClean="0">
                            <a:latin typeface="Cambria Math" panose="02040503050406030204" pitchFamily="18" charset="0"/>
                          </a:rPr>
                          <m:t>𝑓</m:t>
                        </m:r>
                      </m:e>
                    </m:d>
                    <m:r>
                      <a:rPr lang="en-US" b="0" i="1" smtClean="0">
                        <a:latin typeface="Cambria Math" panose="02040503050406030204" pitchFamily="18" charset="0"/>
                      </a:rPr>
                      <m:t>=</m:t>
                    </m:r>
                    <m:r>
                      <a:rPr lang="en-US" b="0" i="1" smtClean="0">
                        <a:solidFill>
                          <a:srgbClr val="00B0F0"/>
                        </a:solidFill>
                        <a:latin typeface="Cambria Math" panose="02040503050406030204" pitchFamily="18" charset="0"/>
                      </a:rPr>
                      <m:t>−2</m:t>
                    </m:r>
                    <m:r>
                      <a:rPr lang="en-US" b="0" i="1" smtClean="0">
                        <a:solidFill>
                          <a:srgbClr val="00B0F0"/>
                        </a:solidFill>
                        <a:latin typeface="Cambria Math" panose="02040503050406030204" pitchFamily="18" charset="0"/>
                      </a:rPr>
                      <m:t>𝜋</m:t>
                    </m:r>
                    <m:r>
                      <a:rPr lang="en-US" b="0" i="1" smtClean="0">
                        <a:solidFill>
                          <a:srgbClr val="00B0F0"/>
                        </a:solidFill>
                        <a:latin typeface="Cambria Math" panose="02040503050406030204" pitchFamily="18" charset="0"/>
                      </a:rPr>
                      <m:t>𝑓</m:t>
                    </m:r>
                    <m:f>
                      <m:fPr>
                        <m:ctrlPr>
                          <a:rPr lang="en-US" b="0" i="1" smtClean="0">
                            <a:solidFill>
                              <a:srgbClr val="00B0F0"/>
                            </a:solidFill>
                            <a:latin typeface="Cambria Math" panose="02040503050406030204" pitchFamily="18" charset="0"/>
                          </a:rPr>
                        </m:ctrlPr>
                      </m:fPr>
                      <m:num>
                        <m:r>
                          <a:rPr lang="en-US" b="0" i="1" smtClean="0">
                            <a:solidFill>
                              <a:srgbClr val="00B0F0"/>
                            </a:solidFill>
                            <a:latin typeface="Cambria Math" panose="02040503050406030204" pitchFamily="18" charset="0"/>
                          </a:rPr>
                          <m:t>2</m:t>
                        </m:r>
                      </m:num>
                      <m:den>
                        <m:r>
                          <a:rPr lang="en-US" i="1">
                            <a:solidFill>
                              <a:srgbClr val="00B0F0"/>
                            </a:solidFill>
                            <a:latin typeface="Cambria Math" panose="02040503050406030204" pitchFamily="18" charset="0"/>
                          </a:rPr>
                          <m:t>𝑐</m:t>
                        </m:r>
                      </m:den>
                    </m:f>
                    <m:f>
                      <m:fPr>
                        <m:ctrlPr>
                          <a:rPr lang="en-US" i="1">
                            <a:solidFill>
                              <a:srgbClr val="00B0F0"/>
                            </a:solidFill>
                            <a:latin typeface="Cambria Math" panose="02040503050406030204" pitchFamily="18" charset="0"/>
                          </a:rPr>
                        </m:ctrlPr>
                      </m:fPr>
                      <m:num>
                        <m:sSub>
                          <m:sSubPr>
                            <m:ctrlPr>
                              <a:rPr lang="en-US" i="1">
                                <a:solidFill>
                                  <a:srgbClr val="00B0F0"/>
                                </a:solidFill>
                                <a:latin typeface="Cambria Math" panose="02040503050406030204" pitchFamily="18" charset="0"/>
                              </a:rPr>
                            </m:ctrlPr>
                          </m:sSubPr>
                          <m:e>
                            <m:r>
                              <a:rPr lang="en-US" i="1">
                                <a:solidFill>
                                  <a:srgbClr val="00B0F0"/>
                                </a:solidFill>
                                <a:latin typeface="Cambria Math" panose="02040503050406030204" pitchFamily="18" charset="0"/>
                              </a:rPr>
                              <m:t>𝑅</m:t>
                            </m:r>
                          </m:e>
                          <m:sub>
                            <m:r>
                              <a:rPr lang="en-US" i="1">
                                <a:solidFill>
                                  <a:srgbClr val="00B0F0"/>
                                </a:solidFill>
                                <a:latin typeface="Cambria Math" panose="02040503050406030204" pitchFamily="18" charset="0"/>
                              </a:rPr>
                              <m:t>0</m:t>
                            </m:r>
                          </m:sub>
                        </m:sSub>
                      </m:num>
                      <m:den>
                        <m:r>
                          <a:rPr lang="en-US" i="1">
                            <a:solidFill>
                              <a:srgbClr val="00B0F0"/>
                            </a:solidFill>
                            <a:latin typeface="Cambria Math" panose="02040503050406030204" pitchFamily="18" charset="0"/>
                          </a:rPr>
                          <m:t>𝐷</m:t>
                        </m:r>
                        <m:d>
                          <m:dPr>
                            <m:ctrlPr>
                              <a:rPr lang="en-US" i="1">
                                <a:solidFill>
                                  <a:srgbClr val="00B0F0"/>
                                </a:solidFill>
                                <a:latin typeface="Cambria Math" panose="02040503050406030204" pitchFamily="18" charset="0"/>
                              </a:rPr>
                            </m:ctrlPr>
                          </m:dPr>
                          <m:e>
                            <m:sSub>
                              <m:sSubPr>
                                <m:ctrlPr>
                                  <a:rPr lang="en-US" i="1">
                                    <a:solidFill>
                                      <a:srgbClr val="00B0F0"/>
                                    </a:solidFill>
                                    <a:latin typeface="Cambria Math" panose="02040503050406030204" pitchFamily="18" charset="0"/>
                                  </a:rPr>
                                </m:ctrlPr>
                              </m:sSubPr>
                              <m:e>
                                <m:r>
                                  <a:rPr lang="en-US" i="1">
                                    <a:solidFill>
                                      <a:srgbClr val="00B0F0"/>
                                    </a:solidFill>
                                    <a:latin typeface="Cambria Math" panose="02040503050406030204" pitchFamily="18" charset="0"/>
                                  </a:rPr>
                                  <m:t>𝑓</m:t>
                                </m:r>
                              </m:e>
                              <m:sub>
                                <m:sSub>
                                  <m:sSubPr>
                                    <m:ctrlPr>
                                      <a:rPr lang="en-US" i="1">
                                        <a:solidFill>
                                          <a:srgbClr val="00B0F0"/>
                                        </a:solidFill>
                                        <a:latin typeface="Cambria Math" panose="02040503050406030204" pitchFamily="18" charset="0"/>
                                      </a:rPr>
                                    </m:ctrlPr>
                                  </m:sSubPr>
                                  <m:e>
                                    <m:r>
                                      <a:rPr lang="en-US" i="1">
                                        <a:solidFill>
                                          <a:srgbClr val="00B0F0"/>
                                        </a:solidFill>
                                        <a:latin typeface="Cambria Math" panose="02040503050406030204" pitchFamily="18" charset="0"/>
                                      </a:rPr>
                                      <m:t>𝜂</m:t>
                                    </m:r>
                                  </m:e>
                                  <m:sub>
                                    <m:r>
                                      <a:rPr lang="en-US" i="1">
                                        <a:solidFill>
                                          <a:srgbClr val="00B0F0"/>
                                        </a:solidFill>
                                        <a:latin typeface="Cambria Math" panose="02040503050406030204" pitchFamily="18" charset="0"/>
                                      </a:rPr>
                                      <m:t>𝑟</m:t>
                                    </m:r>
                                  </m:sub>
                                </m:sSub>
                              </m:sub>
                            </m:sSub>
                            <m:r>
                              <a:rPr lang="en-US" i="1">
                                <a:solidFill>
                                  <a:srgbClr val="00B0F0"/>
                                </a:solidFill>
                                <a:latin typeface="Cambria Math" panose="02040503050406030204" pitchFamily="18" charset="0"/>
                              </a:rPr>
                              <m:t>,</m:t>
                            </m:r>
                            <m:r>
                              <a:rPr lang="en-US" i="1">
                                <a:solidFill>
                                  <a:srgbClr val="00B0F0"/>
                                </a:solidFill>
                                <a:latin typeface="Cambria Math" panose="02040503050406030204" pitchFamily="18" charset="0"/>
                              </a:rPr>
                              <m:t>𝑉</m:t>
                            </m:r>
                          </m:e>
                        </m:d>
                      </m:den>
                    </m:f>
                    <m:r>
                      <a:rPr lang="en-US" b="0" i="1" smtClean="0">
                        <a:solidFill>
                          <a:srgbClr val="7030A0"/>
                        </a:solidFill>
                        <a:latin typeface="Cambria Math" panose="02040503050406030204" pitchFamily="18" charset="0"/>
                      </a:rPr>
                      <m:t>+</m:t>
                    </m:r>
                    <m:f>
                      <m:fPr>
                        <m:ctrlPr>
                          <a:rPr lang="en-US" i="1">
                            <a:solidFill>
                              <a:srgbClr val="7030A0"/>
                            </a:solidFill>
                            <a:latin typeface="Cambria Math" panose="02040503050406030204" pitchFamily="18" charset="0"/>
                          </a:rPr>
                        </m:ctrlPr>
                      </m:fPr>
                      <m:num>
                        <m:r>
                          <a:rPr lang="en-US" i="1">
                            <a:solidFill>
                              <a:srgbClr val="7030A0"/>
                            </a:solidFill>
                            <a:latin typeface="Cambria Math" panose="02040503050406030204" pitchFamily="18" charset="0"/>
                          </a:rPr>
                          <m:t>4</m:t>
                        </m:r>
                        <m:r>
                          <a:rPr lang="en-US" i="1">
                            <a:solidFill>
                              <a:srgbClr val="7030A0"/>
                            </a:solidFill>
                            <a:latin typeface="Cambria Math" panose="02040503050406030204" pitchFamily="18" charset="0"/>
                          </a:rPr>
                          <m:t>𝜋</m:t>
                        </m:r>
                        <m:r>
                          <a:rPr lang="en-US" i="1">
                            <a:solidFill>
                              <a:srgbClr val="7030A0"/>
                            </a:solidFill>
                            <a:latin typeface="Cambria Math" panose="02040503050406030204" pitchFamily="18" charset="0"/>
                          </a:rPr>
                          <m:t>𝐾</m:t>
                        </m:r>
                      </m:num>
                      <m:den>
                        <m:sSup>
                          <m:sSupPr>
                            <m:ctrlPr>
                              <a:rPr lang="en-US" i="1">
                                <a:solidFill>
                                  <a:srgbClr val="7030A0"/>
                                </a:solidFill>
                                <a:latin typeface="Cambria Math" panose="02040503050406030204" pitchFamily="18" charset="0"/>
                              </a:rPr>
                            </m:ctrlPr>
                          </m:sSupPr>
                          <m:e>
                            <m:r>
                              <a:rPr lang="en-US" i="1">
                                <a:solidFill>
                                  <a:srgbClr val="7030A0"/>
                                </a:solidFill>
                                <a:latin typeface="Cambria Math" panose="02040503050406030204" pitchFamily="18" charset="0"/>
                              </a:rPr>
                              <m:t>𝑐</m:t>
                            </m:r>
                          </m:e>
                          <m:sup>
                            <m:r>
                              <a:rPr lang="en-US" i="1">
                                <a:solidFill>
                                  <a:srgbClr val="7030A0"/>
                                </a:solidFill>
                                <a:latin typeface="Cambria Math" panose="02040503050406030204" pitchFamily="18" charset="0"/>
                              </a:rPr>
                              <m:t>2</m:t>
                            </m:r>
                          </m:sup>
                        </m:sSup>
                      </m:den>
                    </m:f>
                    <m:d>
                      <m:dPr>
                        <m:begChr m:val="{"/>
                        <m:endChr m:val="}"/>
                        <m:ctrlPr>
                          <a:rPr lang="en-US" i="1">
                            <a:solidFill>
                              <a:srgbClr val="7030A0"/>
                            </a:solidFill>
                            <a:latin typeface="Cambria Math" panose="02040503050406030204" pitchFamily="18" charset="0"/>
                          </a:rPr>
                        </m:ctrlPr>
                      </m:dPr>
                      <m:e>
                        <m:sSup>
                          <m:sSupPr>
                            <m:ctrlPr>
                              <a:rPr lang="en-US" i="1">
                                <a:solidFill>
                                  <a:srgbClr val="7030A0"/>
                                </a:solidFill>
                                <a:latin typeface="Cambria Math" panose="02040503050406030204" pitchFamily="18" charset="0"/>
                              </a:rPr>
                            </m:ctrlPr>
                          </m:sSupPr>
                          <m:e>
                            <m:d>
                              <m:dPr>
                                <m:begChr m:val="["/>
                                <m:endChr m:val="]"/>
                                <m:ctrlPr>
                                  <a:rPr lang="en-US" i="1">
                                    <a:solidFill>
                                      <a:srgbClr val="7030A0"/>
                                    </a:solidFill>
                                    <a:latin typeface="Cambria Math" panose="02040503050406030204" pitchFamily="18" charset="0"/>
                                  </a:rPr>
                                </m:ctrlPr>
                              </m:dPr>
                              <m:e>
                                <m:f>
                                  <m:fPr>
                                    <m:ctrlPr>
                                      <a:rPr lang="en-US" i="1">
                                        <a:solidFill>
                                          <a:srgbClr val="7030A0"/>
                                        </a:solidFill>
                                        <a:latin typeface="Cambria Math" panose="02040503050406030204" pitchFamily="18" charset="0"/>
                                      </a:rPr>
                                    </m:ctrlPr>
                                  </m:fPr>
                                  <m:num>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𝑅</m:t>
                                        </m:r>
                                      </m:e>
                                      <m:sub>
                                        <m:r>
                                          <a:rPr lang="en-US" i="1">
                                            <a:solidFill>
                                              <a:srgbClr val="7030A0"/>
                                            </a:solidFill>
                                            <a:latin typeface="Cambria Math" panose="02040503050406030204" pitchFamily="18" charset="0"/>
                                          </a:rPr>
                                          <m:t>0</m:t>
                                        </m:r>
                                      </m:sub>
                                    </m:sSub>
                                  </m:num>
                                  <m:den>
                                    <m:r>
                                      <a:rPr lang="en-US" i="1">
                                        <a:solidFill>
                                          <a:srgbClr val="7030A0"/>
                                        </a:solidFill>
                                        <a:latin typeface="Cambria Math" panose="02040503050406030204" pitchFamily="18" charset="0"/>
                                      </a:rPr>
                                      <m:t>𝐷</m:t>
                                    </m:r>
                                    <m:d>
                                      <m:dPr>
                                        <m:ctrlPr>
                                          <a:rPr lang="en-US" i="1">
                                            <a:solidFill>
                                              <a:srgbClr val="7030A0"/>
                                            </a:solidFill>
                                            <a:latin typeface="Cambria Math" panose="02040503050406030204" pitchFamily="18" charset="0"/>
                                          </a:rPr>
                                        </m:ctrlPr>
                                      </m:dPr>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𝑓</m:t>
                                            </m:r>
                                          </m:e>
                                          <m:sub>
                                            <m:r>
                                              <a:rPr lang="en-US" i="1">
                                                <a:solidFill>
                                                  <a:srgbClr val="7030A0"/>
                                                </a:solidFill>
                                                <a:latin typeface="Cambria Math" panose="02040503050406030204" pitchFamily="18" charset="0"/>
                                              </a:rPr>
                                              <m:t>𝜂</m:t>
                                            </m:r>
                                          </m:sub>
                                        </m:sSub>
                                        <m:r>
                                          <a:rPr lang="en-US" i="1">
                                            <a:solidFill>
                                              <a:srgbClr val="7030A0"/>
                                            </a:solidFill>
                                            <a:latin typeface="Cambria Math" panose="02040503050406030204" pitchFamily="18" charset="0"/>
                                          </a:rPr>
                                          <m:t>,</m:t>
                                        </m:r>
                                        <m:r>
                                          <a:rPr lang="en-US" i="1">
                                            <a:solidFill>
                                              <a:srgbClr val="7030A0"/>
                                            </a:solidFill>
                                            <a:latin typeface="Cambria Math" panose="02040503050406030204" pitchFamily="18" charset="0"/>
                                          </a:rPr>
                                          <m:t>𝑉</m:t>
                                        </m:r>
                                      </m:e>
                                    </m:d>
                                  </m:den>
                                </m:f>
                                <m:r>
                                  <a:rPr lang="en-US" i="1">
                                    <a:solidFill>
                                      <a:srgbClr val="7030A0"/>
                                    </a:solidFill>
                                    <a:latin typeface="Cambria Math" panose="02040503050406030204" pitchFamily="18" charset="0"/>
                                  </a:rPr>
                                  <m:t>−</m:t>
                                </m:r>
                                <m:f>
                                  <m:fPr>
                                    <m:ctrlPr>
                                      <a:rPr lang="en-US" i="1">
                                        <a:solidFill>
                                          <a:srgbClr val="7030A0"/>
                                        </a:solidFill>
                                        <a:latin typeface="Cambria Math" panose="02040503050406030204" pitchFamily="18" charset="0"/>
                                      </a:rPr>
                                    </m:ctrlPr>
                                  </m:fPr>
                                  <m:num>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𝑅</m:t>
                                        </m:r>
                                      </m:e>
                                      <m:sub>
                                        <m:r>
                                          <a:rPr lang="en-US" i="1">
                                            <a:solidFill>
                                              <a:srgbClr val="7030A0"/>
                                            </a:solidFill>
                                            <a:latin typeface="Cambria Math" panose="02040503050406030204" pitchFamily="18" charset="0"/>
                                          </a:rPr>
                                          <m:t>𝑟</m:t>
                                        </m:r>
                                      </m:sub>
                                    </m:sSub>
                                  </m:num>
                                  <m:den>
                                    <m:r>
                                      <a:rPr lang="en-US" i="1">
                                        <a:solidFill>
                                          <a:srgbClr val="7030A0"/>
                                        </a:solidFill>
                                        <a:latin typeface="Cambria Math" panose="02040503050406030204" pitchFamily="18" charset="0"/>
                                      </a:rPr>
                                      <m:t>𝐷</m:t>
                                    </m:r>
                                    <m:d>
                                      <m:dPr>
                                        <m:ctrlPr>
                                          <a:rPr lang="en-US" i="1">
                                            <a:solidFill>
                                              <a:srgbClr val="7030A0"/>
                                            </a:solidFill>
                                            <a:latin typeface="Cambria Math" panose="02040503050406030204" pitchFamily="18" charset="0"/>
                                          </a:rPr>
                                        </m:ctrlPr>
                                      </m:dPr>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𝑓</m:t>
                                            </m:r>
                                          </m:e>
                                          <m:sub>
                                            <m:r>
                                              <a:rPr lang="en-US" i="1">
                                                <a:solidFill>
                                                  <a:srgbClr val="7030A0"/>
                                                </a:solidFill>
                                                <a:latin typeface="Cambria Math" panose="02040503050406030204" pitchFamily="18" charset="0"/>
                                              </a:rPr>
                                              <m:t>𝜂</m:t>
                                            </m:r>
                                          </m:sub>
                                        </m:sSub>
                                        <m:r>
                                          <a:rPr lang="en-US" i="1">
                                            <a:solidFill>
                                              <a:srgbClr val="7030A0"/>
                                            </a:solidFill>
                                            <a:latin typeface="Cambria Math" panose="02040503050406030204" pitchFamily="18" charset="0"/>
                                          </a:rPr>
                                          <m:t>,</m:t>
                                        </m:r>
                                        <m:r>
                                          <a:rPr lang="en-US" i="1">
                                            <a:solidFill>
                                              <a:srgbClr val="7030A0"/>
                                            </a:solidFill>
                                            <a:latin typeface="Cambria Math" panose="02040503050406030204" pitchFamily="18" charset="0"/>
                                          </a:rPr>
                                          <m:t>𝑉</m:t>
                                        </m:r>
                                      </m:e>
                                    </m:d>
                                  </m:den>
                                </m:f>
                              </m:e>
                            </m:d>
                          </m:e>
                          <m:sup>
                            <m:r>
                              <a:rPr lang="en-US" i="1">
                                <a:solidFill>
                                  <a:srgbClr val="7030A0"/>
                                </a:solidFill>
                                <a:latin typeface="Cambria Math" panose="02040503050406030204" pitchFamily="18" charset="0"/>
                              </a:rPr>
                              <m:t>2</m:t>
                            </m:r>
                          </m:sup>
                        </m:sSup>
                        <m:d>
                          <m:dPr>
                            <m:begChr m:val="["/>
                            <m:endChr m:val="]"/>
                            <m:ctrlPr>
                              <a:rPr lang="en-US" i="1">
                                <a:solidFill>
                                  <a:srgbClr val="7030A0"/>
                                </a:solidFill>
                                <a:latin typeface="Cambria Math" panose="02040503050406030204" pitchFamily="18" charset="0"/>
                              </a:rPr>
                            </m:ctrlPr>
                          </m:dPr>
                          <m:e>
                            <m:r>
                              <a:rPr lang="en-US" i="1">
                                <a:solidFill>
                                  <a:srgbClr val="7030A0"/>
                                </a:solidFill>
                                <a:latin typeface="Cambria Math" panose="02040503050406030204" pitchFamily="18" charset="0"/>
                              </a:rPr>
                              <m:t>1−</m:t>
                            </m:r>
                            <m:f>
                              <m:fPr>
                                <m:ctrlPr>
                                  <a:rPr lang="en-US" i="1">
                                    <a:solidFill>
                                      <a:srgbClr val="7030A0"/>
                                    </a:solidFill>
                                    <a:latin typeface="Cambria Math" panose="02040503050406030204" pitchFamily="18" charset="0"/>
                                  </a:rPr>
                                </m:ctrlPr>
                              </m:fPr>
                              <m:num>
                                <m:r>
                                  <a:rPr lang="en-US" i="1">
                                    <a:solidFill>
                                      <a:srgbClr val="7030A0"/>
                                    </a:solidFill>
                                    <a:latin typeface="Cambria Math" panose="02040503050406030204" pitchFamily="18" charset="0"/>
                                  </a:rPr>
                                  <m:t>𝐷</m:t>
                                </m:r>
                                <m:d>
                                  <m:dPr>
                                    <m:ctrlPr>
                                      <a:rPr lang="en-US" i="1">
                                        <a:solidFill>
                                          <a:srgbClr val="7030A0"/>
                                        </a:solidFill>
                                        <a:latin typeface="Cambria Math" panose="02040503050406030204" pitchFamily="18" charset="0"/>
                                      </a:rPr>
                                    </m:ctrlPr>
                                  </m:dPr>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𝑓</m:t>
                                        </m:r>
                                      </m:e>
                                      <m:sub>
                                        <m:r>
                                          <a:rPr lang="en-US" i="1">
                                            <a:solidFill>
                                              <a:srgbClr val="7030A0"/>
                                            </a:solidFill>
                                            <a:latin typeface="Cambria Math" panose="02040503050406030204" pitchFamily="18" charset="0"/>
                                          </a:rPr>
                                          <m:t>𝜂</m:t>
                                        </m:r>
                                      </m:sub>
                                    </m:sSub>
                                    <m:r>
                                      <a:rPr lang="en-US" i="1">
                                        <a:solidFill>
                                          <a:srgbClr val="7030A0"/>
                                        </a:solidFill>
                                        <a:latin typeface="Cambria Math" panose="02040503050406030204" pitchFamily="18" charset="0"/>
                                      </a:rPr>
                                      <m:t>,</m:t>
                                    </m:r>
                                    <m:r>
                                      <a:rPr lang="en-US" i="1">
                                        <a:solidFill>
                                          <a:srgbClr val="7030A0"/>
                                        </a:solidFill>
                                        <a:latin typeface="Cambria Math" panose="02040503050406030204" pitchFamily="18" charset="0"/>
                                      </a:rPr>
                                      <m:t>𝑉</m:t>
                                    </m:r>
                                  </m:e>
                                </m:d>
                              </m:num>
                              <m:den>
                                <m:r>
                                  <a:rPr lang="en-US" i="1">
                                    <a:solidFill>
                                      <a:srgbClr val="7030A0"/>
                                    </a:solidFill>
                                    <a:latin typeface="Cambria Math" panose="02040503050406030204" pitchFamily="18" charset="0"/>
                                  </a:rPr>
                                  <m:t>𝐷</m:t>
                                </m:r>
                                <m:d>
                                  <m:dPr>
                                    <m:ctrlPr>
                                      <a:rPr lang="en-US" i="1">
                                        <a:solidFill>
                                          <a:srgbClr val="7030A0"/>
                                        </a:solidFill>
                                        <a:latin typeface="Cambria Math" panose="02040503050406030204" pitchFamily="18" charset="0"/>
                                      </a:rPr>
                                    </m:ctrlPr>
                                  </m:dPr>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𝑓</m:t>
                                        </m:r>
                                      </m:e>
                                      <m:sub>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𝜂</m:t>
                                            </m:r>
                                          </m:e>
                                          <m:sub>
                                            <m:r>
                                              <a:rPr lang="en-US" i="1">
                                                <a:solidFill>
                                                  <a:srgbClr val="7030A0"/>
                                                </a:solidFill>
                                                <a:latin typeface="Cambria Math" panose="02040503050406030204" pitchFamily="18" charset="0"/>
                                              </a:rPr>
                                              <m:t>𝑟</m:t>
                                            </m:r>
                                          </m:sub>
                                        </m:sSub>
                                      </m:sub>
                                    </m:sSub>
                                    <m:r>
                                      <a:rPr lang="en-US" i="1">
                                        <a:solidFill>
                                          <a:srgbClr val="7030A0"/>
                                        </a:solidFill>
                                        <a:latin typeface="Cambria Math" panose="02040503050406030204" pitchFamily="18" charset="0"/>
                                      </a:rPr>
                                      <m:t>,</m:t>
                                    </m:r>
                                    <m:r>
                                      <a:rPr lang="en-US" i="1">
                                        <a:solidFill>
                                          <a:srgbClr val="7030A0"/>
                                        </a:solidFill>
                                        <a:latin typeface="Cambria Math" panose="02040503050406030204" pitchFamily="18" charset="0"/>
                                      </a:rPr>
                                      <m:t>𝑉</m:t>
                                    </m:r>
                                  </m:e>
                                </m:d>
                              </m:den>
                            </m:f>
                          </m:e>
                        </m:d>
                      </m:e>
                    </m:d>
                  </m:oMath>
                </a14:m>
                <a:endParaRPr lang="en-US" dirty="0"/>
              </a:p>
              <a:p>
                <a:pPr>
                  <a:lnSpc>
                    <a:spcPct val="100000"/>
                  </a:lnSpc>
                </a:pPr>
                <a:r>
                  <a:rPr lang="en-US" b="0" dirty="0">
                    <a:solidFill>
                      <a:schemeClr val="tx1"/>
                    </a:solidFill>
                    <a:latin typeface="Cambria Math" panose="02040503050406030204" pitchFamily="18" charset="0"/>
                  </a:rPr>
                  <a:t>Range Inverse Fourier Transform of this:</a:t>
                </a:r>
              </a:p>
              <a:p>
                <a:pPr>
                  <a:lnSpc>
                    <a:spcPct val="100000"/>
                  </a:lnSpc>
                </a:pP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rPr>
                          <m:t>𝑟</m:t>
                        </m:r>
                      </m:sub>
                    </m:sSub>
                    <m:d>
                      <m:dPr>
                        <m:ctrlPr>
                          <a:rPr lang="en-US" i="1">
                            <a:latin typeface="Cambria Math" panose="02040503050406030204" pitchFamily="18" charset="0"/>
                          </a:rPr>
                        </m:ctrlPr>
                      </m:dPr>
                      <m:e>
                        <m:r>
                          <a:rPr lang="en-US" i="1">
                            <a:latin typeface="Cambria Math" panose="02040503050406030204" pitchFamily="18" charset="0"/>
                          </a:rPr>
                          <m:t>𝑡</m:t>
                        </m:r>
                        <m:r>
                          <a:rPr lang="en-US" i="1" smtClean="0">
                            <a:solidFill>
                              <a:srgbClr val="00B0F0"/>
                            </a:solidFill>
                            <a:latin typeface="Cambria Math" panose="02040503050406030204" pitchFamily="18" charset="0"/>
                          </a:rPr>
                          <m:t>−</m:t>
                        </m:r>
                        <m:f>
                          <m:fPr>
                            <m:ctrlPr>
                              <a:rPr lang="en-US" b="0" i="1" smtClean="0">
                                <a:solidFill>
                                  <a:srgbClr val="00B0F0"/>
                                </a:solidFill>
                                <a:latin typeface="Cambria Math" panose="02040503050406030204" pitchFamily="18" charset="0"/>
                              </a:rPr>
                            </m:ctrlPr>
                          </m:fPr>
                          <m:num>
                            <m:r>
                              <a:rPr lang="en-US" b="0" i="1" smtClean="0">
                                <a:solidFill>
                                  <a:srgbClr val="00B0F0"/>
                                </a:solidFill>
                                <a:latin typeface="Cambria Math" panose="02040503050406030204" pitchFamily="18" charset="0"/>
                              </a:rPr>
                              <m:t>2</m:t>
                            </m:r>
                          </m:num>
                          <m:den>
                            <m:r>
                              <a:rPr lang="en-US" i="1">
                                <a:solidFill>
                                  <a:srgbClr val="00B0F0"/>
                                </a:solidFill>
                                <a:latin typeface="Cambria Math" panose="02040503050406030204" pitchFamily="18" charset="0"/>
                              </a:rPr>
                              <m:t>𝑐</m:t>
                            </m:r>
                          </m:den>
                        </m:f>
                        <m:f>
                          <m:fPr>
                            <m:ctrlPr>
                              <a:rPr lang="en-US" i="1">
                                <a:solidFill>
                                  <a:srgbClr val="00B0F0"/>
                                </a:solidFill>
                                <a:latin typeface="Cambria Math" panose="02040503050406030204" pitchFamily="18" charset="0"/>
                              </a:rPr>
                            </m:ctrlPr>
                          </m:fPr>
                          <m:num>
                            <m:sSub>
                              <m:sSubPr>
                                <m:ctrlPr>
                                  <a:rPr lang="en-US" i="1">
                                    <a:solidFill>
                                      <a:srgbClr val="00B0F0"/>
                                    </a:solidFill>
                                    <a:latin typeface="Cambria Math" panose="02040503050406030204" pitchFamily="18" charset="0"/>
                                  </a:rPr>
                                </m:ctrlPr>
                              </m:sSubPr>
                              <m:e>
                                <m:r>
                                  <a:rPr lang="en-US" i="1">
                                    <a:solidFill>
                                      <a:srgbClr val="00B0F0"/>
                                    </a:solidFill>
                                    <a:latin typeface="Cambria Math" panose="02040503050406030204" pitchFamily="18" charset="0"/>
                                  </a:rPr>
                                  <m:t>𝑅</m:t>
                                </m:r>
                              </m:e>
                              <m:sub>
                                <m:r>
                                  <a:rPr lang="en-US" i="1">
                                    <a:solidFill>
                                      <a:srgbClr val="00B0F0"/>
                                    </a:solidFill>
                                    <a:latin typeface="Cambria Math" panose="02040503050406030204" pitchFamily="18" charset="0"/>
                                  </a:rPr>
                                  <m:t>0</m:t>
                                </m:r>
                              </m:sub>
                            </m:sSub>
                          </m:num>
                          <m:den>
                            <m:r>
                              <a:rPr lang="en-US" i="1">
                                <a:solidFill>
                                  <a:srgbClr val="00B0F0"/>
                                </a:solidFill>
                                <a:latin typeface="Cambria Math" panose="02040503050406030204" pitchFamily="18" charset="0"/>
                              </a:rPr>
                              <m:t>𝐷</m:t>
                            </m:r>
                            <m:d>
                              <m:dPr>
                                <m:ctrlPr>
                                  <a:rPr lang="en-US" i="1">
                                    <a:solidFill>
                                      <a:srgbClr val="00B0F0"/>
                                    </a:solidFill>
                                    <a:latin typeface="Cambria Math" panose="02040503050406030204" pitchFamily="18" charset="0"/>
                                  </a:rPr>
                                </m:ctrlPr>
                              </m:dPr>
                              <m:e>
                                <m:sSub>
                                  <m:sSubPr>
                                    <m:ctrlPr>
                                      <a:rPr lang="en-US" i="1">
                                        <a:solidFill>
                                          <a:srgbClr val="00B0F0"/>
                                        </a:solidFill>
                                        <a:latin typeface="Cambria Math" panose="02040503050406030204" pitchFamily="18" charset="0"/>
                                      </a:rPr>
                                    </m:ctrlPr>
                                  </m:sSubPr>
                                  <m:e>
                                    <m:r>
                                      <a:rPr lang="en-US" i="1">
                                        <a:solidFill>
                                          <a:srgbClr val="00B0F0"/>
                                        </a:solidFill>
                                        <a:latin typeface="Cambria Math" panose="02040503050406030204" pitchFamily="18" charset="0"/>
                                      </a:rPr>
                                      <m:t>𝑓</m:t>
                                    </m:r>
                                  </m:e>
                                  <m:sub>
                                    <m:sSub>
                                      <m:sSubPr>
                                        <m:ctrlPr>
                                          <a:rPr lang="en-US" i="1">
                                            <a:solidFill>
                                              <a:srgbClr val="00B0F0"/>
                                            </a:solidFill>
                                            <a:latin typeface="Cambria Math" panose="02040503050406030204" pitchFamily="18" charset="0"/>
                                          </a:rPr>
                                        </m:ctrlPr>
                                      </m:sSubPr>
                                      <m:e>
                                        <m:r>
                                          <a:rPr lang="en-US" i="1">
                                            <a:solidFill>
                                              <a:srgbClr val="00B0F0"/>
                                            </a:solidFill>
                                            <a:latin typeface="Cambria Math" panose="02040503050406030204" pitchFamily="18" charset="0"/>
                                          </a:rPr>
                                          <m:t>𝜂</m:t>
                                        </m:r>
                                      </m:e>
                                      <m:sub>
                                        <m:r>
                                          <a:rPr lang="en-US" i="1">
                                            <a:solidFill>
                                              <a:srgbClr val="00B0F0"/>
                                            </a:solidFill>
                                            <a:latin typeface="Cambria Math" panose="02040503050406030204" pitchFamily="18" charset="0"/>
                                          </a:rPr>
                                          <m:t>𝑟</m:t>
                                        </m:r>
                                      </m:sub>
                                    </m:sSub>
                                  </m:sub>
                                </m:sSub>
                                <m:r>
                                  <a:rPr lang="en-US" i="1">
                                    <a:solidFill>
                                      <a:srgbClr val="00B0F0"/>
                                    </a:solidFill>
                                    <a:latin typeface="Cambria Math" panose="02040503050406030204" pitchFamily="18" charset="0"/>
                                  </a:rPr>
                                  <m:t>,</m:t>
                                </m:r>
                                <m:r>
                                  <a:rPr lang="en-US" i="1">
                                    <a:solidFill>
                                      <a:srgbClr val="00B0F0"/>
                                    </a:solidFill>
                                    <a:latin typeface="Cambria Math" panose="02040503050406030204" pitchFamily="18" charset="0"/>
                                  </a:rPr>
                                  <m:t>𝑉</m:t>
                                </m:r>
                              </m:e>
                            </m:d>
                          </m:den>
                        </m:f>
                      </m:e>
                    </m:d>
                    <m:func>
                      <m:funcPr>
                        <m:ctrlPr>
                          <a:rPr lang="en-US" b="0" i="0" smtClean="0">
                            <a:solidFill>
                              <a:srgbClr val="7030A0"/>
                            </a:solidFill>
                            <a:latin typeface="Cambria Math" panose="02040503050406030204" pitchFamily="18" charset="0"/>
                          </a:rPr>
                        </m:ctrlPr>
                      </m:funcPr>
                      <m:fName>
                        <m:r>
                          <m:rPr>
                            <m:sty m:val="p"/>
                          </m:rPr>
                          <a:rPr lang="en-US" b="0" i="0" smtClean="0">
                            <a:solidFill>
                              <a:srgbClr val="7030A0"/>
                            </a:solidFill>
                            <a:latin typeface="Cambria Math" panose="02040503050406030204" pitchFamily="18" charset="0"/>
                          </a:rPr>
                          <m:t>exp</m:t>
                        </m:r>
                      </m:fName>
                      <m:e>
                        <m:d>
                          <m:dPr>
                            <m:ctrlPr>
                              <a:rPr lang="en-US" b="0" i="1" smtClean="0">
                                <a:solidFill>
                                  <a:srgbClr val="7030A0"/>
                                </a:solidFill>
                                <a:latin typeface="Cambria Math" panose="02040503050406030204" pitchFamily="18" charset="0"/>
                              </a:rPr>
                            </m:ctrlPr>
                          </m:dPr>
                          <m:e>
                            <m:r>
                              <a:rPr lang="en-US" b="0" i="1" smtClean="0">
                                <a:solidFill>
                                  <a:srgbClr val="7030A0"/>
                                </a:solidFill>
                                <a:latin typeface="Cambria Math" panose="02040503050406030204" pitchFamily="18" charset="0"/>
                              </a:rPr>
                              <m:t>𝑗</m:t>
                            </m:r>
                            <m:f>
                              <m:fPr>
                                <m:ctrlPr>
                                  <a:rPr lang="en-US" i="1">
                                    <a:solidFill>
                                      <a:srgbClr val="7030A0"/>
                                    </a:solidFill>
                                    <a:latin typeface="Cambria Math" panose="02040503050406030204" pitchFamily="18" charset="0"/>
                                  </a:rPr>
                                </m:ctrlPr>
                              </m:fPr>
                              <m:num>
                                <m:r>
                                  <a:rPr lang="en-US" i="1">
                                    <a:solidFill>
                                      <a:srgbClr val="7030A0"/>
                                    </a:solidFill>
                                    <a:latin typeface="Cambria Math" panose="02040503050406030204" pitchFamily="18" charset="0"/>
                                  </a:rPr>
                                  <m:t>4</m:t>
                                </m:r>
                                <m:r>
                                  <a:rPr lang="en-US" i="1">
                                    <a:solidFill>
                                      <a:srgbClr val="7030A0"/>
                                    </a:solidFill>
                                    <a:latin typeface="Cambria Math" panose="02040503050406030204" pitchFamily="18" charset="0"/>
                                  </a:rPr>
                                  <m:t>𝜋</m:t>
                                </m:r>
                                <m:r>
                                  <a:rPr lang="en-US" i="1">
                                    <a:solidFill>
                                      <a:srgbClr val="7030A0"/>
                                    </a:solidFill>
                                    <a:latin typeface="Cambria Math" panose="02040503050406030204" pitchFamily="18" charset="0"/>
                                  </a:rPr>
                                  <m:t>𝐾</m:t>
                                </m:r>
                              </m:num>
                              <m:den>
                                <m:sSup>
                                  <m:sSupPr>
                                    <m:ctrlPr>
                                      <a:rPr lang="en-US" i="1">
                                        <a:solidFill>
                                          <a:srgbClr val="7030A0"/>
                                        </a:solidFill>
                                        <a:latin typeface="Cambria Math" panose="02040503050406030204" pitchFamily="18" charset="0"/>
                                      </a:rPr>
                                    </m:ctrlPr>
                                  </m:sSupPr>
                                  <m:e>
                                    <m:r>
                                      <a:rPr lang="en-US" i="1">
                                        <a:solidFill>
                                          <a:srgbClr val="7030A0"/>
                                        </a:solidFill>
                                        <a:latin typeface="Cambria Math" panose="02040503050406030204" pitchFamily="18" charset="0"/>
                                      </a:rPr>
                                      <m:t>𝑐</m:t>
                                    </m:r>
                                  </m:e>
                                  <m:sup>
                                    <m:r>
                                      <a:rPr lang="en-US" i="1">
                                        <a:solidFill>
                                          <a:srgbClr val="7030A0"/>
                                        </a:solidFill>
                                        <a:latin typeface="Cambria Math" panose="02040503050406030204" pitchFamily="18" charset="0"/>
                                      </a:rPr>
                                      <m:t>2</m:t>
                                    </m:r>
                                  </m:sup>
                                </m:sSup>
                              </m:den>
                            </m:f>
                            <m:d>
                              <m:dPr>
                                <m:begChr m:val="{"/>
                                <m:endChr m:val="}"/>
                                <m:ctrlPr>
                                  <a:rPr lang="en-US" i="1">
                                    <a:solidFill>
                                      <a:srgbClr val="7030A0"/>
                                    </a:solidFill>
                                    <a:latin typeface="Cambria Math" panose="02040503050406030204" pitchFamily="18" charset="0"/>
                                  </a:rPr>
                                </m:ctrlPr>
                              </m:dPr>
                              <m:e>
                                <m:sSup>
                                  <m:sSupPr>
                                    <m:ctrlPr>
                                      <a:rPr lang="en-US" i="1">
                                        <a:solidFill>
                                          <a:srgbClr val="7030A0"/>
                                        </a:solidFill>
                                        <a:latin typeface="Cambria Math" panose="02040503050406030204" pitchFamily="18" charset="0"/>
                                      </a:rPr>
                                    </m:ctrlPr>
                                  </m:sSupPr>
                                  <m:e>
                                    <m:d>
                                      <m:dPr>
                                        <m:begChr m:val="["/>
                                        <m:endChr m:val="]"/>
                                        <m:ctrlPr>
                                          <a:rPr lang="en-US" i="1">
                                            <a:solidFill>
                                              <a:srgbClr val="7030A0"/>
                                            </a:solidFill>
                                            <a:latin typeface="Cambria Math" panose="02040503050406030204" pitchFamily="18" charset="0"/>
                                          </a:rPr>
                                        </m:ctrlPr>
                                      </m:dPr>
                                      <m:e>
                                        <m:f>
                                          <m:fPr>
                                            <m:ctrlPr>
                                              <a:rPr lang="en-US" i="1">
                                                <a:solidFill>
                                                  <a:srgbClr val="7030A0"/>
                                                </a:solidFill>
                                                <a:latin typeface="Cambria Math" panose="02040503050406030204" pitchFamily="18" charset="0"/>
                                              </a:rPr>
                                            </m:ctrlPr>
                                          </m:fPr>
                                          <m:num>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𝑅</m:t>
                                                </m:r>
                                              </m:e>
                                              <m:sub>
                                                <m:r>
                                                  <a:rPr lang="en-US" i="1">
                                                    <a:solidFill>
                                                      <a:srgbClr val="7030A0"/>
                                                    </a:solidFill>
                                                    <a:latin typeface="Cambria Math" panose="02040503050406030204" pitchFamily="18" charset="0"/>
                                                  </a:rPr>
                                                  <m:t>0</m:t>
                                                </m:r>
                                              </m:sub>
                                            </m:sSub>
                                          </m:num>
                                          <m:den>
                                            <m:r>
                                              <a:rPr lang="en-US" i="1">
                                                <a:solidFill>
                                                  <a:srgbClr val="7030A0"/>
                                                </a:solidFill>
                                                <a:latin typeface="Cambria Math" panose="02040503050406030204" pitchFamily="18" charset="0"/>
                                              </a:rPr>
                                              <m:t>𝐷</m:t>
                                            </m:r>
                                            <m:d>
                                              <m:dPr>
                                                <m:ctrlPr>
                                                  <a:rPr lang="en-US" i="1">
                                                    <a:solidFill>
                                                      <a:srgbClr val="7030A0"/>
                                                    </a:solidFill>
                                                    <a:latin typeface="Cambria Math" panose="02040503050406030204" pitchFamily="18" charset="0"/>
                                                  </a:rPr>
                                                </m:ctrlPr>
                                              </m:dPr>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𝑓</m:t>
                                                    </m:r>
                                                  </m:e>
                                                  <m:sub>
                                                    <m:r>
                                                      <a:rPr lang="en-US" i="1">
                                                        <a:solidFill>
                                                          <a:srgbClr val="7030A0"/>
                                                        </a:solidFill>
                                                        <a:latin typeface="Cambria Math" panose="02040503050406030204" pitchFamily="18" charset="0"/>
                                                      </a:rPr>
                                                      <m:t>𝜂</m:t>
                                                    </m:r>
                                                  </m:sub>
                                                </m:sSub>
                                                <m:r>
                                                  <a:rPr lang="en-US" i="1">
                                                    <a:solidFill>
                                                      <a:srgbClr val="7030A0"/>
                                                    </a:solidFill>
                                                    <a:latin typeface="Cambria Math" panose="02040503050406030204" pitchFamily="18" charset="0"/>
                                                  </a:rPr>
                                                  <m:t>,</m:t>
                                                </m:r>
                                                <m:r>
                                                  <a:rPr lang="en-US" i="1">
                                                    <a:solidFill>
                                                      <a:srgbClr val="7030A0"/>
                                                    </a:solidFill>
                                                    <a:latin typeface="Cambria Math" panose="02040503050406030204" pitchFamily="18" charset="0"/>
                                                  </a:rPr>
                                                  <m:t>𝑉</m:t>
                                                </m:r>
                                              </m:e>
                                            </m:d>
                                          </m:den>
                                        </m:f>
                                        <m:r>
                                          <a:rPr lang="en-US" i="1">
                                            <a:solidFill>
                                              <a:srgbClr val="7030A0"/>
                                            </a:solidFill>
                                            <a:latin typeface="Cambria Math" panose="02040503050406030204" pitchFamily="18" charset="0"/>
                                          </a:rPr>
                                          <m:t>−</m:t>
                                        </m:r>
                                        <m:f>
                                          <m:fPr>
                                            <m:ctrlPr>
                                              <a:rPr lang="en-US" i="1">
                                                <a:solidFill>
                                                  <a:srgbClr val="7030A0"/>
                                                </a:solidFill>
                                                <a:latin typeface="Cambria Math" panose="02040503050406030204" pitchFamily="18" charset="0"/>
                                              </a:rPr>
                                            </m:ctrlPr>
                                          </m:fPr>
                                          <m:num>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𝑅</m:t>
                                                </m:r>
                                              </m:e>
                                              <m:sub>
                                                <m:r>
                                                  <a:rPr lang="en-US" i="1">
                                                    <a:solidFill>
                                                      <a:srgbClr val="7030A0"/>
                                                    </a:solidFill>
                                                    <a:latin typeface="Cambria Math" panose="02040503050406030204" pitchFamily="18" charset="0"/>
                                                  </a:rPr>
                                                  <m:t>𝑟</m:t>
                                                </m:r>
                                              </m:sub>
                                            </m:sSub>
                                          </m:num>
                                          <m:den>
                                            <m:r>
                                              <a:rPr lang="en-US" i="1">
                                                <a:solidFill>
                                                  <a:srgbClr val="7030A0"/>
                                                </a:solidFill>
                                                <a:latin typeface="Cambria Math" panose="02040503050406030204" pitchFamily="18" charset="0"/>
                                              </a:rPr>
                                              <m:t>𝐷</m:t>
                                            </m:r>
                                            <m:d>
                                              <m:dPr>
                                                <m:ctrlPr>
                                                  <a:rPr lang="en-US" i="1">
                                                    <a:solidFill>
                                                      <a:srgbClr val="7030A0"/>
                                                    </a:solidFill>
                                                    <a:latin typeface="Cambria Math" panose="02040503050406030204" pitchFamily="18" charset="0"/>
                                                  </a:rPr>
                                                </m:ctrlPr>
                                              </m:dPr>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𝑓</m:t>
                                                    </m:r>
                                                  </m:e>
                                                  <m:sub>
                                                    <m:r>
                                                      <a:rPr lang="en-US" i="1">
                                                        <a:solidFill>
                                                          <a:srgbClr val="7030A0"/>
                                                        </a:solidFill>
                                                        <a:latin typeface="Cambria Math" panose="02040503050406030204" pitchFamily="18" charset="0"/>
                                                      </a:rPr>
                                                      <m:t>𝜂</m:t>
                                                    </m:r>
                                                  </m:sub>
                                                </m:sSub>
                                                <m:r>
                                                  <a:rPr lang="en-US" i="1">
                                                    <a:solidFill>
                                                      <a:srgbClr val="7030A0"/>
                                                    </a:solidFill>
                                                    <a:latin typeface="Cambria Math" panose="02040503050406030204" pitchFamily="18" charset="0"/>
                                                  </a:rPr>
                                                  <m:t>,</m:t>
                                                </m:r>
                                                <m:r>
                                                  <a:rPr lang="en-US" i="1">
                                                    <a:solidFill>
                                                      <a:srgbClr val="7030A0"/>
                                                    </a:solidFill>
                                                    <a:latin typeface="Cambria Math" panose="02040503050406030204" pitchFamily="18" charset="0"/>
                                                  </a:rPr>
                                                  <m:t>𝑉</m:t>
                                                </m:r>
                                              </m:e>
                                            </m:d>
                                          </m:den>
                                        </m:f>
                                      </m:e>
                                    </m:d>
                                  </m:e>
                                  <m:sup>
                                    <m:r>
                                      <a:rPr lang="en-US" i="1">
                                        <a:solidFill>
                                          <a:srgbClr val="7030A0"/>
                                        </a:solidFill>
                                        <a:latin typeface="Cambria Math" panose="02040503050406030204" pitchFamily="18" charset="0"/>
                                      </a:rPr>
                                      <m:t>2</m:t>
                                    </m:r>
                                  </m:sup>
                                </m:sSup>
                                <m:d>
                                  <m:dPr>
                                    <m:begChr m:val="["/>
                                    <m:endChr m:val="]"/>
                                    <m:ctrlPr>
                                      <a:rPr lang="en-US" i="1">
                                        <a:solidFill>
                                          <a:srgbClr val="7030A0"/>
                                        </a:solidFill>
                                        <a:latin typeface="Cambria Math" panose="02040503050406030204" pitchFamily="18" charset="0"/>
                                      </a:rPr>
                                    </m:ctrlPr>
                                  </m:dPr>
                                  <m:e>
                                    <m:r>
                                      <a:rPr lang="en-US" i="1">
                                        <a:solidFill>
                                          <a:srgbClr val="7030A0"/>
                                        </a:solidFill>
                                        <a:latin typeface="Cambria Math" panose="02040503050406030204" pitchFamily="18" charset="0"/>
                                      </a:rPr>
                                      <m:t>1−</m:t>
                                    </m:r>
                                    <m:f>
                                      <m:fPr>
                                        <m:ctrlPr>
                                          <a:rPr lang="en-US" i="1">
                                            <a:solidFill>
                                              <a:srgbClr val="7030A0"/>
                                            </a:solidFill>
                                            <a:latin typeface="Cambria Math" panose="02040503050406030204" pitchFamily="18" charset="0"/>
                                          </a:rPr>
                                        </m:ctrlPr>
                                      </m:fPr>
                                      <m:num>
                                        <m:r>
                                          <a:rPr lang="en-US" i="1">
                                            <a:solidFill>
                                              <a:srgbClr val="7030A0"/>
                                            </a:solidFill>
                                            <a:latin typeface="Cambria Math" panose="02040503050406030204" pitchFamily="18" charset="0"/>
                                          </a:rPr>
                                          <m:t>𝐷</m:t>
                                        </m:r>
                                        <m:d>
                                          <m:dPr>
                                            <m:ctrlPr>
                                              <a:rPr lang="en-US" i="1">
                                                <a:solidFill>
                                                  <a:srgbClr val="7030A0"/>
                                                </a:solidFill>
                                                <a:latin typeface="Cambria Math" panose="02040503050406030204" pitchFamily="18" charset="0"/>
                                              </a:rPr>
                                            </m:ctrlPr>
                                          </m:dPr>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𝑓</m:t>
                                                </m:r>
                                              </m:e>
                                              <m:sub>
                                                <m:r>
                                                  <a:rPr lang="en-US" i="1">
                                                    <a:solidFill>
                                                      <a:srgbClr val="7030A0"/>
                                                    </a:solidFill>
                                                    <a:latin typeface="Cambria Math" panose="02040503050406030204" pitchFamily="18" charset="0"/>
                                                  </a:rPr>
                                                  <m:t>𝜂</m:t>
                                                </m:r>
                                              </m:sub>
                                            </m:sSub>
                                            <m:r>
                                              <a:rPr lang="en-US" i="1">
                                                <a:solidFill>
                                                  <a:srgbClr val="7030A0"/>
                                                </a:solidFill>
                                                <a:latin typeface="Cambria Math" panose="02040503050406030204" pitchFamily="18" charset="0"/>
                                              </a:rPr>
                                              <m:t>,</m:t>
                                            </m:r>
                                            <m:r>
                                              <a:rPr lang="en-US" i="1">
                                                <a:solidFill>
                                                  <a:srgbClr val="7030A0"/>
                                                </a:solidFill>
                                                <a:latin typeface="Cambria Math" panose="02040503050406030204" pitchFamily="18" charset="0"/>
                                              </a:rPr>
                                              <m:t>𝑉</m:t>
                                            </m:r>
                                          </m:e>
                                        </m:d>
                                      </m:num>
                                      <m:den>
                                        <m:r>
                                          <a:rPr lang="en-US" i="1">
                                            <a:solidFill>
                                              <a:srgbClr val="7030A0"/>
                                            </a:solidFill>
                                            <a:latin typeface="Cambria Math" panose="02040503050406030204" pitchFamily="18" charset="0"/>
                                          </a:rPr>
                                          <m:t>𝐷</m:t>
                                        </m:r>
                                        <m:d>
                                          <m:dPr>
                                            <m:ctrlPr>
                                              <a:rPr lang="en-US" i="1">
                                                <a:solidFill>
                                                  <a:srgbClr val="7030A0"/>
                                                </a:solidFill>
                                                <a:latin typeface="Cambria Math" panose="02040503050406030204" pitchFamily="18" charset="0"/>
                                              </a:rPr>
                                            </m:ctrlPr>
                                          </m:dPr>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𝑓</m:t>
                                                </m:r>
                                              </m:e>
                                              <m:sub>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𝜂</m:t>
                                                    </m:r>
                                                  </m:e>
                                                  <m:sub>
                                                    <m:r>
                                                      <a:rPr lang="en-US" i="1">
                                                        <a:solidFill>
                                                          <a:srgbClr val="7030A0"/>
                                                        </a:solidFill>
                                                        <a:latin typeface="Cambria Math" panose="02040503050406030204" pitchFamily="18" charset="0"/>
                                                      </a:rPr>
                                                      <m:t>𝑟</m:t>
                                                    </m:r>
                                                  </m:sub>
                                                </m:sSub>
                                              </m:sub>
                                            </m:sSub>
                                            <m:r>
                                              <a:rPr lang="en-US" i="1">
                                                <a:solidFill>
                                                  <a:srgbClr val="7030A0"/>
                                                </a:solidFill>
                                                <a:latin typeface="Cambria Math" panose="02040503050406030204" pitchFamily="18" charset="0"/>
                                              </a:rPr>
                                              <m:t>,</m:t>
                                            </m:r>
                                            <m:r>
                                              <a:rPr lang="en-US" i="1">
                                                <a:solidFill>
                                                  <a:srgbClr val="7030A0"/>
                                                </a:solidFill>
                                                <a:latin typeface="Cambria Math" panose="02040503050406030204" pitchFamily="18" charset="0"/>
                                              </a:rPr>
                                              <m:t>𝑉</m:t>
                                            </m:r>
                                          </m:e>
                                        </m:d>
                                      </m:den>
                                    </m:f>
                                  </m:e>
                                </m:d>
                              </m:e>
                            </m:d>
                          </m:e>
                        </m:d>
                      </m:e>
                    </m:func>
                  </m:oMath>
                </a14:m>
                <a:endParaRPr lang="en-US" b="0" dirty="0">
                  <a:solidFill>
                    <a:schemeClr val="tx1"/>
                  </a:solidFill>
                  <a:latin typeface="Cambria Math" panose="02040503050406030204" pitchFamily="18" charset="0"/>
                </a:endParaRPr>
              </a:p>
              <a:p>
                <a:pPr>
                  <a:lnSpc>
                    <a:spcPct val="100000"/>
                  </a:lnSpc>
                </a:pPr>
                <a:r>
                  <a:rPr lang="en-US" dirty="0">
                    <a:latin typeface="Cambria Math" panose="02040503050406030204" pitchFamily="18" charset="0"/>
                  </a:rPr>
                  <a:t>One more matched filter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𝑅</m:t>
                        </m:r>
                      </m:e>
                      <m:sub>
                        <m:r>
                          <a:rPr lang="en-US" b="0" i="1" smtClean="0">
                            <a:latin typeface="Cambria Math" panose="02040503050406030204" pitchFamily="18" charset="0"/>
                          </a:rPr>
                          <m:t>0</m:t>
                        </m:r>
                      </m:sub>
                    </m:sSub>
                  </m:oMath>
                </a14:m>
                <a:r>
                  <a:rPr lang="en-US" dirty="0">
                    <a:latin typeface="Cambria Math" panose="02040503050406030204" pitchFamily="18" charset="0"/>
                  </a:rPr>
                  <a:t> and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𝜂</m:t>
                        </m:r>
                      </m:sub>
                    </m:sSub>
                  </m:oMath>
                </a14:m>
                <a:r>
                  <a:rPr lang="en-US" dirty="0">
                    <a:latin typeface="Cambria Math" panose="02040503050406030204" pitchFamily="18" charset="0"/>
                  </a:rPr>
                  <a:t> dependence require this to be applied in the ??? domain):</a:t>
                </a:r>
                <a:endParaRPr lang="en-US" b="0" dirty="0">
                  <a:solidFill>
                    <a:schemeClr val="tx1"/>
                  </a:solidFill>
                  <a:latin typeface="Cambria Math" panose="02040503050406030204" pitchFamily="18" charset="0"/>
                </a:endParaRPr>
              </a:p>
              <a:p>
                <a:pPr>
                  <a:lnSpc>
                    <a:spcPct val="100000"/>
                  </a:lnSpc>
                </a:pPr>
                <a:endParaRPr lang="en-US" dirty="0">
                  <a:solidFill>
                    <a:schemeClr val="tx1"/>
                  </a:solidFill>
                </a:endParaRPr>
              </a:p>
            </p:txBody>
          </p:sp>
        </mc:Choice>
        <mc:Fallback>
          <p:sp>
            <p:nvSpPr>
              <p:cNvPr id="3" name="Content Placeholder 2">
                <a:extLst>
                  <a:ext uri="{FF2B5EF4-FFF2-40B4-BE49-F238E27FC236}">
                    <a16:creationId xmlns:a16="http://schemas.microsoft.com/office/drawing/2014/main" id="{06115E48-9B0F-3432-C047-262C684CB172}"/>
                  </a:ext>
                </a:extLst>
              </p:cNvPr>
              <p:cNvSpPr>
                <a:spLocks noGrp="1" noRot="1" noChangeAspect="1" noMove="1" noResize="1" noEditPoints="1" noAdjustHandles="1" noChangeArrowheads="1" noChangeShapeType="1" noTextEdit="1"/>
              </p:cNvSpPr>
              <p:nvPr>
                <p:ph idx="1"/>
              </p:nvPr>
            </p:nvSpPr>
            <p:spPr>
              <a:xfrm>
                <a:off x="838200" y="1825625"/>
                <a:ext cx="11292840" cy="4351338"/>
              </a:xfrm>
              <a:blipFill>
                <a:blip r:embed="rId2"/>
                <a:stretch>
                  <a:fillRect l="-972" t="-1401" b="-1681"/>
                </a:stretch>
              </a:blipFill>
            </p:spPr>
            <p:txBody>
              <a:bodyPr/>
              <a:lstStyle/>
              <a:p>
                <a:r>
                  <a:rPr lang="en-US">
                    <a:noFill/>
                  </a:rPr>
                  <a:t> </a:t>
                </a:r>
              </a:p>
            </p:txBody>
          </p:sp>
        </mc:Fallback>
      </mc:AlternateContent>
    </p:spTree>
    <p:extLst>
      <p:ext uri="{BB962C8B-B14F-4D97-AF65-F5344CB8AC3E}">
        <p14:creationId xmlns:p14="http://schemas.microsoft.com/office/powerpoint/2010/main" val="15618297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C8F5B4-DCE2-EB03-49D5-76493D7BA5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5F9F6E-8A84-9D09-2B15-87D3CC4E55EB}"/>
              </a:ext>
            </a:extLst>
          </p:cNvPr>
          <p:cNvSpPr>
            <a:spLocks noGrp="1"/>
          </p:cNvSpPr>
          <p:nvPr>
            <p:ph type="title"/>
          </p:nvPr>
        </p:nvSpPr>
        <p:spPr/>
        <p:txBody>
          <a:bodyPr/>
          <a:lstStyle/>
          <a:p>
            <a:r>
              <a:rPr lang="en-US" dirty="0"/>
              <a:t>POSP of Range Fourier Transform</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C9ED6097-EFF7-F6AF-175E-B45CF1CFFEFB}"/>
                  </a:ext>
                </a:extLst>
              </p:cNvPr>
              <p:cNvSpPr>
                <a:spLocks noGrp="1"/>
              </p:cNvSpPr>
              <p:nvPr>
                <p:ph idx="1"/>
              </p:nvPr>
            </p:nvSpPr>
            <p:spPr>
              <a:xfrm>
                <a:off x="838200" y="1825624"/>
                <a:ext cx="11292840" cy="5032375"/>
              </a:xfrm>
            </p:spPr>
            <p:txBody>
              <a:bodyPr>
                <a:normAutofit lnSpcReduction="10000"/>
              </a:bodyPr>
              <a:lstStyle/>
              <a:p>
                <a:pPr>
                  <a:lnSpc>
                    <a:spcPct val="100000"/>
                  </a:lnSpc>
                </a:pPr>
                <a:r>
                  <a:rPr lang="en-US" dirty="0">
                    <a:latin typeface="Cambria Math" panose="02040503050406030204" pitchFamily="18" charset="0"/>
                  </a:rPr>
                  <a:t>After applying f-k domain matched filter:</a:t>
                </a:r>
                <a:endParaRPr lang="en-US" b="0" dirty="0">
                  <a:latin typeface="Cambria Math" panose="02040503050406030204" pitchFamily="18" charset="0"/>
                </a:endParaRPr>
              </a:p>
              <a:p>
                <a:pPr>
                  <a:lnSpc>
                    <a:spcPct val="100000"/>
                  </a:lnSpc>
                </a:pPr>
                <a14:m>
                  <m:oMath xmlns:m="http://schemas.openxmlformats.org/officeDocument/2006/math">
                    <m:r>
                      <a:rPr lang="en-US" b="0" i="1" smtClean="0">
                        <a:latin typeface="Cambria Math" panose="02040503050406030204" pitchFamily="18" charset="0"/>
                      </a:rPr>
                      <m:t>𝜃</m:t>
                    </m:r>
                    <m:d>
                      <m:dPr>
                        <m:ctrlPr>
                          <a:rPr lang="en-US" b="0" i="1" smtClean="0">
                            <a:latin typeface="Cambria Math" panose="02040503050406030204" pitchFamily="18" charset="0"/>
                          </a:rPr>
                        </m:ctrlPr>
                      </m:dPr>
                      <m:e>
                        <m:r>
                          <a:rPr lang="en-US" b="0" i="1" smtClean="0">
                            <a:latin typeface="Cambria Math" panose="02040503050406030204" pitchFamily="18" charset="0"/>
                          </a:rPr>
                          <m:t>𝑓</m:t>
                        </m:r>
                      </m:e>
                    </m:d>
                    <m:r>
                      <a:rPr lang="en-US" b="0" i="1" smtClean="0">
                        <a:latin typeface="Cambria Math" panose="02040503050406030204" pitchFamily="18" charset="0"/>
                      </a:rPr>
                      <m:t>=</m:t>
                    </m:r>
                    <m:r>
                      <a:rPr lang="en-US" b="0" i="1" smtClean="0">
                        <a:solidFill>
                          <a:srgbClr val="00B0F0"/>
                        </a:solidFill>
                        <a:latin typeface="Cambria Math" panose="02040503050406030204" pitchFamily="18" charset="0"/>
                      </a:rPr>
                      <m:t>−2</m:t>
                    </m:r>
                    <m:r>
                      <a:rPr lang="en-US" b="0" i="1" smtClean="0">
                        <a:solidFill>
                          <a:srgbClr val="00B0F0"/>
                        </a:solidFill>
                        <a:latin typeface="Cambria Math" panose="02040503050406030204" pitchFamily="18" charset="0"/>
                      </a:rPr>
                      <m:t>𝜋</m:t>
                    </m:r>
                    <m:r>
                      <a:rPr lang="en-US" b="0" i="1" smtClean="0">
                        <a:solidFill>
                          <a:srgbClr val="00B0F0"/>
                        </a:solidFill>
                        <a:latin typeface="Cambria Math" panose="02040503050406030204" pitchFamily="18" charset="0"/>
                      </a:rPr>
                      <m:t>𝑓</m:t>
                    </m:r>
                    <m:f>
                      <m:fPr>
                        <m:ctrlPr>
                          <a:rPr lang="en-US" b="0" i="1" smtClean="0">
                            <a:solidFill>
                              <a:srgbClr val="00B0F0"/>
                            </a:solidFill>
                            <a:latin typeface="Cambria Math" panose="02040503050406030204" pitchFamily="18" charset="0"/>
                          </a:rPr>
                        </m:ctrlPr>
                      </m:fPr>
                      <m:num>
                        <m:r>
                          <a:rPr lang="en-US" b="0" i="1" smtClean="0">
                            <a:solidFill>
                              <a:srgbClr val="00B0F0"/>
                            </a:solidFill>
                            <a:latin typeface="Cambria Math" panose="02040503050406030204" pitchFamily="18" charset="0"/>
                          </a:rPr>
                          <m:t>2</m:t>
                        </m:r>
                      </m:num>
                      <m:den>
                        <m:r>
                          <a:rPr lang="en-US" i="1">
                            <a:solidFill>
                              <a:srgbClr val="00B0F0"/>
                            </a:solidFill>
                            <a:latin typeface="Cambria Math" panose="02040503050406030204" pitchFamily="18" charset="0"/>
                          </a:rPr>
                          <m:t>𝑐</m:t>
                        </m:r>
                      </m:den>
                    </m:f>
                    <m:f>
                      <m:fPr>
                        <m:ctrlPr>
                          <a:rPr lang="en-US" i="1">
                            <a:solidFill>
                              <a:srgbClr val="00B0F0"/>
                            </a:solidFill>
                            <a:latin typeface="Cambria Math" panose="02040503050406030204" pitchFamily="18" charset="0"/>
                          </a:rPr>
                        </m:ctrlPr>
                      </m:fPr>
                      <m:num>
                        <m:sSub>
                          <m:sSubPr>
                            <m:ctrlPr>
                              <a:rPr lang="en-US" i="1">
                                <a:solidFill>
                                  <a:srgbClr val="00B0F0"/>
                                </a:solidFill>
                                <a:latin typeface="Cambria Math" panose="02040503050406030204" pitchFamily="18" charset="0"/>
                              </a:rPr>
                            </m:ctrlPr>
                          </m:sSubPr>
                          <m:e>
                            <m:r>
                              <a:rPr lang="en-US" i="1">
                                <a:solidFill>
                                  <a:srgbClr val="00B0F0"/>
                                </a:solidFill>
                                <a:latin typeface="Cambria Math" panose="02040503050406030204" pitchFamily="18" charset="0"/>
                              </a:rPr>
                              <m:t>𝑅</m:t>
                            </m:r>
                          </m:e>
                          <m:sub>
                            <m:r>
                              <a:rPr lang="en-US" i="1">
                                <a:solidFill>
                                  <a:srgbClr val="00B0F0"/>
                                </a:solidFill>
                                <a:latin typeface="Cambria Math" panose="02040503050406030204" pitchFamily="18" charset="0"/>
                              </a:rPr>
                              <m:t>0</m:t>
                            </m:r>
                          </m:sub>
                        </m:sSub>
                      </m:num>
                      <m:den>
                        <m:r>
                          <a:rPr lang="en-US" i="1">
                            <a:solidFill>
                              <a:srgbClr val="00B0F0"/>
                            </a:solidFill>
                            <a:latin typeface="Cambria Math" panose="02040503050406030204" pitchFamily="18" charset="0"/>
                          </a:rPr>
                          <m:t>𝐷</m:t>
                        </m:r>
                        <m:d>
                          <m:dPr>
                            <m:ctrlPr>
                              <a:rPr lang="en-US" i="1">
                                <a:solidFill>
                                  <a:srgbClr val="00B0F0"/>
                                </a:solidFill>
                                <a:latin typeface="Cambria Math" panose="02040503050406030204" pitchFamily="18" charset="0"/>
                              </a:rPr>
                            </m:ctrlPr>
                          </m:dPr>
                          <m:e>
                            <m:sSub>
                              <m:sSubPr>
                                <m:ctrlPr>
                                  <a:rPr lang="en-US" i="1">
                                    <a:solidFill>
                                      <a:srgbClr val="00B0F0"/>
                                    </a:solidFill>
                                    <a:latin typeface="Cambria Math" panose="02040503050406030204" pitchFamily="18" charset="0"/>
                                  </a:rPr>
                                </m:ctrlPr>
                              </m:sSubPr>
                              <m:e>
                                <m:r>
                                  <a:rPr lang="en-US" i="1">
                                    <a:solidFill>
                                      <a:srgbClr val="00B0F0"/>
                                    </a:solidFill>
                                    <a:latin typeface="Cambria Math" panose="02040503050406030204" pitchFamily="18" charset="0"/>
                                  </a:rPr>
                                  <m:t>𝑓</m:t>
                                </m:r>
                              </m:e>
                              <m:sub>
                                <m:sSub>
                                  <m:sSubPr>
                                    <m:ctrlPr>
                                      <a:rPr lang="en-US" i="1">
                                        <a:solidFill>
                                          <a:srgbClr val="00B0F0"/>
                                        </a:solidFill>
                                        <a:latin typeface="Cambria Math" panose="02040503050406030204" pitchFamily="18" charset="0"/>
                                      </a:rPr>
                                    </m:ctrlPr>
                                  </m:sSubPr>
                                  <m:e>
                                    <m:r>
                                      <a:rPr lang="en-US" i="1">
                                        <a:solidFill>
                                          <a:srgbClr val="00B0F0"/>
                                        </a:solidFill>
                                        <a:latin typeface="Cambria Math" panose="02040503050406030204" pitchFamily="18" charset="0"/>
                                      </a:rPr>
                                      <m:t>𝜂</m:t>
                                    </m:r>
                                  </m:e>
                                  <m:sub>
                                    <m:r>
                                      <a:rPr lang="en-US" i="1">
                                        <a:solidFill>
                                          <a:srgbClr val="00B0F0"/>
                                        </a:solidFill>
                                        <a:latin typeface="Cambria Math" panose="02040503050406030204" pitchFamily="18" charset="0"/>
                                      </a:rPr>
                                      <m:t>𝑟</m:t>
                                    </m:r>
                                  </m:sub>
                                </m:sSub>
                              </m:sub>
                            </m:sSub>
                            <m:r>
                              <a:rPr lang="en-US" i="1">
                                <a:solidFill>
                                  <a:srgbClr val="00B0F0"/>
                                </a:solidFill>
                                <a:latin typeface="Cambria Math" panose="02040503050406030204" pitchFamily="18" charset="0"/>
                              </a:rPr>
                              <m:t>,</m:t>
                            </m:r>
                            <m:r>
                              <a:rPr lang="en-US" i="1">
                                <a:solidFill>
                                  <a:srgbClr val="00B0F0"/>
                                </a:solidFill>
                                <a:latin typeface="Cambria Math" panose="02040503050406030204" pitchFamily="18" charset="0"/>
                              </a:rPr>
                              <m:t>𝑉</m:t>
                            </m:r>
                          </m:e>
                        </m:d>
                      </m:den>
                    </m:f>
                    <m:r>
                      <a:rPr lang="en-US" b="0" i="1" smtClean="0">
                        <a:solidFill>
                          <a:srgbClr val="7030A0"/>
                        </a:solidFill>
                        <a:latin typeface="Cambria Math" panose="02040503050406030204" pitchFamily="18" charset="0"/>
                      </a:rPr>
                      <m:t>+</m:t>
                    </m:r>
                    <m:f>
                      <m:fPr>
                        <m:ctrlPr>
                          <a:rPr lang="en-US" i="1">
                            <a:solidFill>
                              <a:srgbClr val="7030A0"/>
                            </a:solidFill>
                            <a:latin typeface="Cambria Math" panose="02040503050406030204" pitchFamily="18" charset="0"/>
                          </a:rPr>
                        </m:ctrlPr>
                      </m:fPr>
                      <m:num>
                        <m:r>
                          <a:rPr lang="en-US" i="1">
                            <a:solidFill>
                              <a:srgbClr val="7030A0"/>
                            </a:solidFill>
                            <a:latin typeface="Cambria Math" panose="02040503050406030204" pitchFamily="18" charset="0"/>
                          </a:rPr>
                          <m:t>4</m:t>
                        </m:r>
                        <m:r>
                          <a:rPr lang="en-US" i="1">
                            <a:solidFill>
                              <a:srgbClr val="7030A0"/>
                            </a:solidFill>
                            <a:latin typeface="Cambria Math" panose="02040503050406030204" pitchFamily="18" charset="0"/>
                          </a:rPr>
                          <m:t>𝜋</m:t>
                        </m:r>
                        <m:r>
                          <a:rPr lang="en-US" i="1">
                            <a:solidFill>
                              <a:srgbClr val="7030A0"/>
                            </a:solidFill>
                            <a:latin typeface="Cambria Math" panose="02040503050406030204" pitchFamily="18" charset="0"/>
                          </a:rPr>
                          <m:t>𝐾</m:t>
                        </m:r>
                      </m:num>
                      <m:den>
                        <m:sSup>
                          <m:sSupPr>
                            <m:ctrlPr>
                              <a:rPr lang="en-US" i="1">
                                <a:solidFill>
                                  <a:srgbClr val="7030A0"/>
                                </a:solidFill>
                                <a:latin typeface="Cambria Math" panose="02040503050406030204" pitchFamily="18" charset="0"/>
                              </a:rPr>
                            </m:ctrlPr>
                          </m:sSupPr>
                          <m:e>
                            <m:r>
                              <a:rPr lang="en-US" i="1">
                                <a:solidFill>
                                  <a:srgbClr val="7030A0"/>
                                </a:solidFill>
                                <a:latin typeface="Cambria Math" panose="02040503050406030204" pitchFamily="18" charset="0"/>
                              </a:rPr>
                              <m:t>𝑐</m:t>
                            </m:r>
                          </m:e>
                          <m:sup>
                            <m:r>
                              <a:rPr lang="en-US" i="1">
                                <a:solidFill>
                                  <a:srgbClr val="7030A0"/>
                                </a:solidFill>
                                <a:latin typeface="Cambria Math" panose="02040503050406030204" pitchFamily="18" charset="0"/>
                              </a:rPr>
                              <m:t>2</m:t>
                            </m:r>
                          </m:sup>
                        </m:sSup>
                      </m:den>
                    </m:f>
                    <m:d>
                      <m:dPr>
                        <m:begChr m:val="{"/>
                        <m:endChr m:val="}"/>
                        <m:ctrlPr>
                          <a:rPr lang="en-US" i="1">
                            <a:solidFill>
                              <a:srgbClr val="7030A0"/>
                            </a:solidFill>
                            <a:latin typeface="Cambria Math" panose="02040503050406030204" pitchFamily="18" charset="0"/>
                          </a:rPr>
                        </m:ctrlPr>
                      </m:dPr>
                      <m:e>
                        <m:sSup>
                          <m:sSupPr>
                            <m:ctrlPr>
                              <a:rPr lang="en-US" i="1">
                                <a:solidFill>
                                  <a:srgbClr val="7030A0"/>
                                </a:solidFill>
                                <a:latin typeface="Cambria Math" panose="02040503050406030204" pitchFamily="18" charset="0"/>
                              </a:rPr>
                            </m:ctrlPr>
                          </m:sSupPr>
                          <m:e>
                            <m:d>
                              <m:dPr>
                                <m:begChr m:val="["/>
                                <m:endChr m:val="]"/>
                                <m:ctrlPr>
                                  <a:rPr lang="en-US" i="1">
                                    <a:solidFill>
                                      <a:srgbClr val="7030A0"/>
                                    </a:solidFill>
                                    <a:latin typeface="Cambria Math" panose="02040503050406030204" pitchFamily="18" charset="0"/>
                                  </a:rPr>
                                </m:ctrlPr>
                              </m:dPr>
                              <m:e>
                                <m:f>
                                  <m:fPr>
                                    <m:ctrlPr>
                                      <a:rPr lang="en-US" i="1">
                                        <a:solidFill>
                                          <a:srgbClr val="7030A0"/>
                                        </a:solidFill>
                                        <a:latin typeface="Cambria Math" panose="02040503050406030204" pitchFamily="18" charset="0"/>
                                      </a:rPr>
                                    </m:ctrlPr>
                                  </m:fPr>
                                  <m:num>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𝑅</m:t>
                                        </m:r>
                                      </m:e>
                                      <m:sub>
                                        <m:r>
                                          <a:rPr lang="en-US" i="1">
                                            <a:solidFill>
                                              <a:srgbClr val="7030A0"/>
                                            </a:solidFill>
                                            <a:latin typeface="Cambria Math" panose="02040503050406030204" pitchFamily="18" charset="0"/>
                                          </a:rPr>
                                          <m:t>0</m:t>
                                        </m:r>
                                      </m:sub>
                                    </m:sSub>
                                  </m:num>
                                  <m:den>
                                    <m:r>
                                      <a:rPr lang="en-US" i="1">
                                        <a:solidFill>
                                          <a:srgbClr val="7030A0"/>
                                        </a:solidFill>
                                        <a:latin typeface="Cambria Math" panose="02040503050406030204" pitchFamily="18" charset="0"/>
                                      </a:rPr>
                                      <m:t>𝐷</m:t>
                                    </m:r>
                                    <m:d>
                                      <m:dPr>
                                        <m:ctrlPr>
                                          <a:rPr lang="en-US" i="1">
                                            <a:solidFill>
                                              <a:srgbClr val="7030A0"/>
                                            </a:solidFill>
                                            <a:latin typeface="Cambria Math" panose="02040503050406030204" pitchFamily="18" charset="0"/>
                                          </a:rPr>
                                        </m:ctrlPr>
                                      </m:dPr>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𝑓</m:t>
                                            </m:r>
                                          </m:e>
                                          <m:sub>
                                            <m:r>
                                              <a:rPr lang="en-US" i="1">
                                                <a:solidFill>
                                                  <a:srgbClr val="7030A0"/>
                                                </a:solidFill>
                                                <a:latin typeface="Cambria Math" panose="02040503050406030204" pitchFamily="18" charset="0"/>
                                              </a:rPr>
                                              <m:t>𝜂</m:t>
                                            </m:r>
                                          </m:sub>
                                        </m:sSub>
                                        <m:r>
                                          <a:rPr lang="en-US" i="1">
                                            <a:solidFill>
                                              <a:srgbClr val="7030A0"/>
                                            </a:solidFill>
                                            <a:latin typeface="Cambria Math" panose="02040503050406030204" pitchFamily="18" charset="0"/>
                                          </a:rPr>
                                          <m:t>,</m:t>
                                        </m:r>
                                        <m:r>
                                          <a:rPr lang="en-US" i="1">
                                            <a:solidFill>
                                              <a:srgbClr val="7030A0"/>
                                            </a:solidFill>
                                            <a:latin typeface="Cambria Math" panose="02040503050406030204" pitchFamily="18" charset="0"/>
                                          </a:rPr>
                                          <m:t>𝑉</m:t>
                                        </m:r>
                                      </m:e>
                                    </m:d>
                                  </m:den>
                                </m:f>
                                <m:r>
                                  <a:rPr lang="en-US" i="1">
                                    <a:solidFill>
                                      <a:srgbClr val="7030A0"/>
                                    </a:solidFill>
                                    <a:latin typeface="Cambria Math" panose="02040503050406030204" pitchFamily="18" charset="0"/>
                                  </a:rPr>
                                  <m:t>−</m:t>
                                </m:r>
                                <m:f>
                                  <m:fPr>
                                    <m:ctrlPr>
                                      <a:rPr lang="en-US" i="1">
                                        <a:solidFill>
                                          <a:srgbClr val="7030A0"/>
                                        </a:solidFill>
                                        <a:latin typeface="Cambria Math" panose="02040503050406030204" pitchFamily="18" charset="0"/>
                                      </a:rPr>
                                    </m:ctrlPr>
                                  </m:fPr>
                                  <m:num>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𝑅</m:t>
                                        </m:r>
                                      </m:e>
                                      <m:sub>
                                        <m:r>
                                          <a:rPr lang="en-US" i="1">
                                            <a:solidFill>
                                              <a:srgbClr val="7030A0"/>
                                            </a:solidFill>
                                            <a:latin typeface="Cambria Math" panose="02040503050406030204" pitchFamily="18" charset="0"/>
                                          </a:rPr>
                                          <m:t>𝑟</m:t>
                                        </m:r>
                                      </m:sub>
                                    </m:sSub>
                                  </m:num>
                                  <m:den>
                                    <m:r>
                                      <a:rPr lang="en-US" i="1">
                                        <a:solidFill>
                                          <a:srgbClr val="7030A0"/>
                                        </a:solidFill>
                                        <a:latin typeface="Cambria Math" panose="02040503050406030204" pitchFamily="18" charset="0"/>
                                      </a:rPr>
                                      <m:t>𝐷</m:t>
                                    </m:r>
                                    <m:d>
                                      <m:dPr>
                                        <m:ctrlPr>
                                          <a:rPr lang="en-US" i="1">
                                            <a:solidFill>
                                              <a:srgbClr val="7030A0"/>
                                            </a:solidFill>
                                            <a:latin typeface="Cambria Math" panose="02040503050406030204" pitchFamily="18" charset="0"/>
                                          </a:rPr>
                                        </m:ctrlPr>
                                      </m:dPr>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𝑓</m:t>
                                            </m:r>
                                          </m:e>
                                          <m:sub>
                                            <m:r>
                                              <a:rPr lang="en-US" i="1">
                                                <a:solidFill>
                                                  <a:srgbClr val="7030A0"/>
                                                </a:solidFill>
                                                <a:latin typeface="Cambria Math" panose="02040503050406030204" pitchFamily="18" charset="0"/>
                                              </a:rPr>
                                              <m:t>𝜂</m:t>
                                            </m:r>
                                          </m:sub>
                                        </m:sSub>
                                        <m:r>
                                          <a:rPr lang="en-US" i="1">
                                            <a:solidFill>
                                              <a:srgbClr val="7030A0"/>
                                            </a:solidFill>
                                            <a:latin typeface="Cambria Math" panose="02040503050406030204" pitchFamily="18" charset="0"/>
                                          </a:rPr>
                                          <m:t>,</m:t>
                                        </m:r>
                                        <m:r>
                                          <a:rPr lang="en-US" i="1">
                                            <a:solidFill>
                                              <a:srgbClr val="7030A0"/>
                                            </a:solidFill>
                                            <a:latin typeface="Cambria Math" panose="02040503050406030204" pitchFamily="18" charset="0"/>
                                          </a:rPr>
                                          <m:t>𝑉</m:t>
                                        </m:r>
                                      </m:e>
                                    </m:d>
                                  </m:den>
                                </m:f>
                              </m:e>
                            </m:d>
                          </m:e>
                          <m:sup>
                            <m:r>
                              <a:rPr lang="en-US" i="1">
                                <a:solidFill>
                                  <a:srgbClr val="7030A0"/>
                                </a:solidFill>
                                <a:latin typeface="Cambria Math" panose="02040503050406030204" pitchFamily="18" charset="0"/>
                              </a:rPr>
                              <m:t>2</m:t>
                            </m:r>
                          </m:sup>
                        </m:sSup>
                        <m:d>
                          <m:dPr>
                            <m:begChr m:val="["/>
                            <m:endChr m:val="]"/>
                            <m:ctrlPr>
                              <a:rPr lang="en-US" i="1">
                                <a:solidFill>
                                  <a:srgbClr val="7030A0"/>
                                </a:solidFill>
                                <a:latin typeface="Cambria Math" panose="02040503050406030204" pitchFamily="18" charset="0"/>
                              </a:rPr>
                            </m:ctrlPr>
                          </m:dPr>
                          <m:e>
                            <m:r>
                              <a:rPr lang="en-US" i="1">
                                <a:solidFill>
                                  <a:srgbClr val="7030A0"/>
                                </a:solidFill>
                                <a:latin typeface="Cambria Math" panose="02040503050406030204" pitchFamily="18" charset="0"/>
                              </a:rPr>
                              <m:t>1−</m:t>
                            </m:r>
                            <m:f>
                              <m:fPr>
                                <m:ctrlPr>
                                  <a:rPr lang="en-US" i="1">
                                    <a:solidFill>
                                      <a:srgbClr val="7030A0"/>
                                    </a:solidFill>
                                    <a:latin typeface="Cambria Math" panose="02040503050406030204" pitchFamily="18" charset="0"/>
                                  </a:rPr>
                                </m:ctrlPr>
                              </m:fPr>
                              <m:num>
                                <m:r>
                                  <a:rPr lang="en-US" i="1">
                                    <a:solidFill>
                                      <a:srgbClr val="7030A0"/>
                                    </a:solidFill>
                                    <a:latin typeface="Cambria Math" panose="02040503050406030204" pitchFamily="18" charset="0"/>
                                  </a:rPr>
                                  <m:t>𝐷</m:t>
                                </m:r>
                                <m:d>
                                  <m:dPr>
                                    <m:ctrlPr>
                                      <a:rPr lang="en-US" i="1">
                                        <a:solidFill>
                                          <a:srgbClr val="7030A0"/>
                                        </a:solidFill>
                                        <a:latin typeface="Cambria Math" panose="02040503050406030204" pitchFamily="18" charset="0"/>
                                      </a:rPr>
                                    </m:ctrlPr>
                                  </m:dPr>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𝑓</m:t>
                                        </m:r>
                                      </m:e>
                                      <m:sub>
                                        <m:r>
                                          <a:rPr lang="en-US" i="1">
                                            <a:solidFill>
                                              <a:srgbClr val="7030A0"/>
                                            </a:solidFill>
                                            <a:latin typeface="Cambria Math" panose="02040503050406030204" pitchFamily="18" charset="0"/>
                                          </a:rPr>
                                          <m:t>𝜂</m:t>
                                        </m:r>
                                      </m:sub>
                                    </m:sSub>
                                    <m:r>
                                      <a:rPr lang="en-US" i="1">
                                        <a:solidFill>
                                          <a:srgbClr val="7030A0"/>
                                        </a:solidFill>
                                        <a:latin typeface="Cambria Math" panose="02040503050406030204" pitchFamily="18" charset="0"/>
                                      </a:rPr>
                                      <m:t>,</m:t>
                                    </m:r>
                                    <m:r>
                                      <a:rPr lang="en-US" i="1">
                                        <a:solidFill>
                                          <a:srgbClr val="7030A0"/>
                                        </a:solidFill>
                                        <a:latin typeface="Cambria Math" panose="02040503050406030204" pitchFamily="18" charset="0"/>
                                      </a:rPr>
                                      <m:t>𝑉</m:t>
                                    </m:r>
                                  </m:e>
                                </m:d>
                              </m:num>
                              <m:den>
                                <m:r>
                                  <a:rPr lang="en-US" i="1">
                                    <a:solidFill>
                                      <a:srgbClr val="7030A0"/>
                                    </a:solidFill>
                                    <a:latin typeface="Cambria Math" panose="02040503050406030204" pitchFamily="18" charset="0"/>
                                  </a:rPr>
                                  <m:t>𝐷</m:t>
                                </m:r>
                                <m:d>
                                  <m:dPr>
                                    <m:ctrlPr>
                                      <a:rPr lang="en-US" i="1">
                                        <a:solidFill>
                                          <a:srgbClr val="7030A0"/>
                                        </a:solidFill>
                                        <a:latin typeface="Cambria Math" panose="02040503050406030204" pitchFamily="18" charset="0"/>
                                      </a:rPr>
                                    </m:ctrlPr>
                                  </m:dPr>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𝑓</m:t>
                                        </m:r>
                                      </m:e>
                                      <m:sub>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𝜂</m:t>
                                            </m:r>
                                          </m:e>
                                          <m:sub>
                                            <m:r>
                                              <a:rPr lang="en-US" i="1">
                                                <a:solidFill>
                                                  <a:srgbClr val="7030A0"/>
                                                </a:solidFill>
                                                <a:latin typeface="Cambria Math" panose="02040503050406030204" pitchFamily="18" charset="0"/>
                                              </a:rPr>
                                              <m:t>𝑟</m:t>
                                            </m:r>
                                          </m:sub>
                                        </m:sSub>
                                      </m:sub>
                                    </m:sSub>
                                    <m:r>
                                      <a:rPr lang="en-US" i="1">
                                        <a:solidFill>
                                          <a:srgbClr val="7030A0"/>
                                        </a:solidFill>
                                        <a:latin typeface="Cambria Math" panose="02040503050406030204" pitchFamily="18" charset="0"/>
                                      </a:rPr>
                                      <m:t>,</m:t>
                                    </m:r>
                                    <m:r>
                                      <a:rPr lang="en-US" i="1">
                                        <a:solidFill>
                                          <a:srgbClr val="7030A0"/>
                                        </a:solidFill>
                                        <a:latin typeface="Cambria Math" panose="02040503050406030204" pitchFamily="18" charset="0"/>
                                      </a:rPr>
                                      <m:t>𝑉</m:t>
                                    </m:r>
                                  </m:e>
                                </m:d>
                              </m:den>
                            </m:f>
                          </m:e>
                        </m:d>
                      </m:e>
                    </m:d>
                  </m:oMath>
                </a14:m>
                <a:endParaRPr lang="en-US" dirty="0"/>
              </a:p>
              <a:p>
                <a:pPr>
                  <a:lnSpc>
                    <a:spcPct val="100000"/>
                  </a:lnSpc>
                </a:pPr>
                <a:r>
                  <a:rPr lang="en-US" b="0" dirty="0">
                    <a:solidFill>
                      <a:schemeClr val="tx1"/>
                    </a:solidFill>
                    <a:latin typeface="Cambria Math" panose="02040503050406030204" pitchFamily="18" charset="0"/>
                  </a:rPr>
                  <a:t>Range Inverse Fourier Transform of this:</a:t>
                </a:r>
              </a:p>
              <a:p>
                <a:pPr>
                  <a:lnSpc>
                    <a:spcPct val="100000"/>
                  </a:lnSpc>
                </a:pP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rPr>
                          <m:t>𝑟</m:t>
                        </m:r>
                      </m:sub>
                    </m:sSub>
                    <m:d>
                      <m:dPr>
                        <m:ctrlPr>
                          <a:rPr lang="en-US" i="1">
                            <a:latin typeface="Cambria Math" panose="02040503050406030204" pitchFamily="18" charset="0"/>
                          </a:rPr>
                        </m:ctrlPr>
                      </m:dPr>
                      <m:e>
                        <m:r>
                          <a:rPr lang="en-US" i="1">
                            <a:latin typeface="Cambria Math" panose="02040503050406030204" pitchFamily="18" charset="0"/>
                          </a:rPr>
                          <m:t>𝑡</m:t>
                        </m:r>
                        <m:r>
                          <a:rPr lang="en-US" i="1" smtClean="0">
                            <a:solidFill>
                              <a:srgbClr val="00B0F0"/>
                            </a:solidFill>
                            <a:latin typeface="Cambria Math" panose="02040503050406030204" pitchFamily="18" charset="0"/>
                          </a:rPr>
                          <m:t>−</m:t>
                        </m:r>
                        <m:f>
                          <m:fPr>
                            <m:ctrlPr>
                              <a:rPr lang="en-US" b="0" i="1" smtClean="0">
                                <a:solidFill>
                                  <a:srgbClr val="00B0F0"/>
                                </a:solidFill>
                                <a:latin typeface="Cambria Math" panose="02040503050406030204" pitchFamily="18" charset="0"/>
                              </a:rPr>
                            </m:ctrlPr>
                          </m:fPr>
                          <m:num>
                            <m:r>
                              <a:rPr lang="en-US" b="0" i="1" smtClean="0">
                                <a:solidFill>
                                  <a:srgbClr val="00B0F0"/>
                                </a:solidFill>
                                <a:latin typeface="Cambria Math" panose="02040503050406030204" pitchFamily="18" charset="0"/>
                              </a:rPr>
                              <m:t>2</m:t>
                            </m:r>
                          </m:num>
                          <m:den>
                            <m:r>
                              <a:rPr lang="en-US" i="1">
                                <a:solidFill>
                                  <a:srgbClr val="00B0F0"/>
                                </a:solidFill>
                                <a:latin typeface="Cambria Math" panose="02040503050406030204" pitchFamily="18" charset="0"/>
                              </a:rPr>
                              <m:t>𝑐</m:t>
                            </m:r>
                          </m:den>
                        </m:f>
                        <m:f>
                          <m:fPr>
                            <m:ctrlPr>
                              <a:rPr lang="en-US" i="1">
                                <a:solidFill>
                                  <a:srgbClr val="00B0F0"/>
                                </a:solidFill>
                                <a:latin typeface="Cambria Math" panose="02040503050406030204" pitchFamily="18" charset="0"/>
                              </a:rPr>
                            </m:ctrlPr>
                          </m:fPr>
                          <m:num>
                            <m:sSub>
                              <m:sSubPr>
                                <m:ctrlPr>
                                  <a:rPr lang="en-US" i="1">
                                    <a:solidFill>
                                      <a:srgbClr val="00B0F0"/>
                                    </a:solidFill>
                                    <a:latin typeface="Cambria Math" panose="02040503050406030204" pitchFamily="18" charset="0"/>
                                  </a:rPr>
                                </m:ctrlPr>
                              </m:sSubPr>
                              <m:e>
                                <m:r>
                                  <a:rPr lang="en-US" i="1">
                                    <a:solidFill>
                                      <a:srgbClr val="00B0F0"/>
                                    </a:solidFill>
                                    <a:latin typeface="Cambria Math" panose="02040503050406030204" pitchFamily="18" charset="0"/>
                                  </a:rPr>
                                  <m:t>𝑅</m:t>
                                </m:r>
                              </m:e>
                              <m:sub>
                                <m:r>
                                  <a:rPr lang="en-US" i="1">
                                    <a:solidFill>
                                      <a:srgbClr val="00B0F0"/>
                                    </a:solidFill>
                                    <a:latin typeface="Cambria Math" panose="02040503050406030204" pitchFamily="18" charset="0"/>
                                  </a:rPr>
                                  <m:t>0</m:t>
                                </m:r>
                              </m:sub>
                            </m:sSub>
                          </m:num>
                          <m:den>
                            <m:r>
                              <a:rPr lang="en-US" i="1">
                                <a:solidFill>
                                  <a:srgbClr val="00B0F0"/>
                                </a:solidFill>
                                <a:latin typeface="Cambria Math" panose="02040503050406030204" pitchFamily="18" charset="0"/>
                              </a:rPr>
                              <m:t>𝐷</m:t>
                            </m:r>
                            <m:d>
                              <m:dPr>
                                <m:ctrlPr>
                                  <a:rPr lang="en-US" i="1">
                                    <a:solidFill>
                                      <a:srgbClr val="00B0F0"/>
                                    </a:solidFill>
                                    <a:latin typeface="Cambria Math" panose="02040503050406030204" pitchFamily="18" charset="0"/>
                                  </a:rPr>
                                </m:ctrlPr>
                              </m:dPr>
                              <m:e>
                                <m:sSub>
                                  <m:sSubPr>
                                    <m:ctrlPr>
                                      <a:rPr lang="en-US" i="1">
                                        <a:solidFill>
                                          <a:srgbClr val="00B0F0"/>
                                        </a:solidFill>
                                        <a:latin typeface="Cambria Math" panose="02040503050406030204" pitchFamily="18" charset="0"/>
                                      </a:rPr>
                                    </m:ctrlPr>
                                  </m:sSubPr>
                                  <m:e>
                                    <m:r>
                                      <a:rPr lang="en-US" i="1">
                                        <a:solidFill>
                                          <a:srgbClr val="00B0F0"/>
                                        </a:solidFill>
                                        <a:latin typeface="Cambria Math" panose="02040503050406030204" pitchFamily="18" charset="0"/>
                                      </a:rPr>
                                      <m:t>𝑓</m:t>
                                    </m:r>
                                  </m:e>
                                  <m:sub>
                                    <m:sSub>
                                      <m:sSubPr>
                                        <m:ctrlPr>
                                          <a:rPr lang="en-US" i="1">
                                            <a:solidFill>
                                              <a:srgbClr val="00B0F0"/>
                                            </a:solidFill>
                                            <a:latin typeface="Cambria Math" panose="02040503050406030204" pitchFamily="18" charset="0"/>
                                          </a:rPr>
                                        </m:ctrlPr>
                                      </m:sSubPr>
                                      <m:e>
                                        <m:r>
                                          <a:rPr lang="en-US" i="1">
                                            <a:solidFill>
                                              <a:srgbClr val="00B0F0"/>
                                            </a:solidFill>
                                            <a:latin typeface="Cambria Math" panose="02040503050406030204" pitchFamily="18" charset="0"/>
                                          </a:rPr>
                                          <m:t>𝜂</m:t>
                                        </m:r>
                                      </m:e>
                                      <m:sub>
                                        <m:r>
                                          <a:rPr lang="en-US" i="1">
                                            <a:solidFill>
                                              <a:srgbClr val="00B0F0"/>
                                            </a:solidFill>
                                            <a:latin typeface="Cambria Math" panose="02040503050406030204" pitchFamily="18" charset="0"/>
                                          </a:rPr>
                                          <m:t>𝑟</m:t>
                                        </m:r>
                                      </m:sub>
                                    </m:sSub>
                                  </m:sub>
                                </m:sSub>
                                <m:r>
                                  <a:rPr lang="en-US" i="1">
                                    <a:solidFill>
                                      <a:srgbClr val="00B0F0"/>
                                    </a:solidFill>
                                    <a:latin typeface="Cambria Math" panose="02040503050406030204" pitchFamily="18" charset="0"/>
                                  </a:rPr>
                                  <m:t>,</m:t>
                                </m:r>
                                <m:r>
                                  <a:rPr lang="en-US" i="1">
                                    <a:solidFill>
                                      <a:srgbClr val="00B0F0"/>
                                    </a:solidFill>
                                    <a:latin typeface="Cambria Math" panose="02040503050406030204" pitchFamily="18" charset="0"/>
                                  </a:rPr>
                                  <m:t>𝑉</m:t>
                                </m:r>
                              </m:e>
                            </m:d>
                          </m:den>
                        </m:f>
                      </m:e>
                    </m:d>
                    <m:func>
                      <m:funcPr>
                        <m:ctrlPr>
                          <a:rPr lang="en-US" b="0" i="0" smtClean="0">
                            <a:solidFill>
                              <a:srgbClr val="7030A0"/>
                            </a:solidFill>
                            <a:latin typeface="Cambria Math" panose="02040503050406030204" pitchFamily="18" charset="0"/>
                          </a:rPr>
                        </m:ctrlPr>
                      </m:funcPr>
                      <m:fName>
                        <m:r>
                          <m:rPr>
                            <m:sty m:val="p"/>
                          </m:rPr>
                          <a:rPr lang="en-US" b="0" i="0" smtClean="0">
                            <a:solidFill>
                              <a:srgbClr val="7030A0"/>
                            </a:solidFill>
                            <a:latin typeface="Cambria Math" panose="02040503050406030204" pitchFamily="18" charset="0"/>
                          </a:rPr>
                          <m:t>exp</m:t>
                        </m:r>
                      </m:fName>
                      <m:e>
                        <m:d>
                          <m:dPr>
                            <m:ctrlPr>
                              <a:rPr lang="en-US" b="0" i="1" smtClean="0">
                                <a:solidFill>
                                  <a:srgbClr val="7030A0"/>
                                </a:solidFill>
                                <a:latin typeface="Cambria Math" panose="02040503050406030204" pitchFamily="18" charset="0"/>
                              </a:rPr>
                            </m:ctrlPr>
                          </m:dPr>
                          <m:e>
                            <m:r>
                              <a:rPr lang="en-US" b="0" i="1" smtClean="0">
                                <a:solidFill>
                                  <a:srgbClr val="7030A0"/>
                                </a:solidFill>
                                <a:latin typeface="Cambria Math" panose="02040503050406030204" pitchFamily="18" charset="0"/>
                              </a:rPr>
                              <m:t>𝑗</m:t>
                            </m:r>
                            <m:f>
                              <m:fPr>
                                <m:ctrlPr>
                                  <a:rPr lang="en-US" i="1">
                                    <a:solidFill>
                                      <a:srgbClr val="7030A0"/>
                                    </a:solidFill>
                                    <a:latin typeface="Cambria Math" panose="02040503050406030204" pitchFamily="18" charset="0"/>
                                  </a:rPr>
                                </m:ctrlPr>
                              </m:fPr>
                              <m:num>
                                <m:r>
                                  <a:rPr lang="en-US" i="1">
                                    <a:solidFill>
                                      <a:srgbClr val="7030A0"/>
                                    </a:solidFill>
                                    <a:latin typeface="Cambria Math" panose="02040503050406030204" pitchFamily="18" charset="0"/>
                                  </a:rPr>
                                  <m:t>4</m:t>
                                </m:r>
                                <m:r>
                                  <a:rPr lang="en-US" i="1">
                                    <a:solidFill>
                                      <a:srgbClr val="7030A0"/>
                                    </a:solidFill>
                                    <a:latin typeface="Cambria Math" panose="02040503050406030204" pitchFamily="18" charset="0"/>
                                  </a:rPr>
                                  <m:t>𝜋</m:t>
                                </m:r>
                                <m:r>
                                  <a:rPr lang="en-US" i="1">
                                    <a:solidFill>
                                      <a:srgbClr val="7030A0"/>
                                    </a:solidFill>
                                    <a:latin typeface="Cambria Math" panose="02040503050406030204" pitchFamily="18" charset="0"/>
                                  </a:rPr>
                                  <m:t>𝐾</m:t>
                                </m:r>
                              </m:num>
                              <m:den>
                                <m:sSup>
                                  <m:sSupPr>
                                    <m:ctrlPr>
                                      <a:rPr lang="en-US" i="1">
                                        <a:solidFill>
                                          <a:srgbClr val="7030A0"/>
                                        </a:solidFill>
                                        <a:latin typeface="Cambria Math" panose="02040503050406030204" pitchFamily="18" charset="0"/>
                                      </a:rPr>
                                    </m:ctrlPr>
                                  </m:sSupPr>
                                  <m:e>
                                    <m:r>
                                      <a:rPr lang="en-US" i="1">
                                        <a:solidFill>
                                          <a:srgbClr val="7030A0"/>
                                        </a:solidFill>
                                        <a:latin typeface="Cambria Math" panose="02040503050406030204" pitchFamily="18" charset="0"/>
                                      </a:rPr>
                                      <m:t>𝑐</m:t>
                                    </m:r>
                                  </m:e>
                                  <m:sup>
                                    <m:r>
                                      <a:rPr lang="en-US" i="1">
                                        <a:solidFill>
                                          <a:srgbClr val="7030A0"/>
                                        </a:solidFill>
                                        <a:latin typeface="Cambria Math" panose="02040503050406030204" pitchFamily="18" charset="0"/>
                                      </a:rPr>
                                      <m:t>2</m:t>
                                    </m:r>
                                  </m:sup>
                                </m:sSup>
                              </m:den>
                            </m:f>
                            <m:d>
                              <m:dPr>
                                <m:begChr m:val="{"/>
                                <m:endChr m:val="}"/>
                                <m:ctrlPr>
                                  <a:rPr lang="en-US" i="1">
                                    <a:solidFill>
                                      <a:srgbClr val="7030A0"/>
                                    </a:solidFill>
                                    <a:latin typeface="Cambria Math" panose="02040503050406030204" pitchFamily="18" charset="0"/>
                                  </a:rPr>
                                </m:ctrlPr>
                              </m:dPr>
                              <m:e>
                                <m:sSup>
                                  <m:sSupPr>
                                    <m:ctrlPr>
                                      <a:rPr lang="en-US" i="1">
                                        <a:solidFill>
                                          <a:srgbClr val="7030A0"/>
                                        </a:solidFill>
                                        <a:latin typeface="Cambria Math" panose="02040503050406030204" pitchFamily="18" charset="0"/>
                                      </a:rPr>
                                    </m:ctrlPr>
                                  </m:sSupPr>
                                  <m:e>
                                    <m:d>
                                      <m:dPr>
                                        <m:begChr m:val="["/>
                                        <m:endChr m:val="]"/>
                                        <m:ctrlPr>
                                          <a:rPr lang="en-US" i="1">
                                            <a:solidFill>
                                              <a:srgbClr val="7030A0"/>
                                            </a:solidFill>
                                            <a:latin typeface="Cambria Math" panose="02040503050406030204" pitchFamily="18" charset="0"/>
                                          </a:rPr>
                                        </m:ctrlPr>
                                      </m:dPr>
                                      <m:e>
                                        <m:f>
                                          <m:fPr>
                                            <m:ctrlPr>
                                              <a:rPr lang="en-US" i="1">
                                                <a:solidFill>
                                                  <a:srgbClr val="7030A0"/>
                                                </a:solidFill>
                                                <a:latin typeface="Cambria Math" panose="02040503050406030204" pitchFamily="18" charset="0"/>
                                              </a:rPr>
                                            </m:ctrlPr>
                                          </m:fPr>
                                          <m:num>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𝑅</m:t>
                                                </m:r>
                                              </m:e>
                                              <m:sub>
                                                <m:r>
                                                  <a:rPr lang="en-US" i="1">
                                                    <a:solidFill>
                                                      <a:srgbClr val="7030A0"/>
                                                    </a:solidFill>
                                                    <a:latin typeface="Cambria Math" panose="02040503050406030204" pitchFamily="18" charset="0"/>
                                                  </a:rPr>
                                                  <m:t>0</m:t>
                                                </m:r>
                                              </m:sub>
                                            </m:sSub>
                                          </m:num>
                                          <m:den>
                                            <m:r>
                                              <a:rPr lang="en-US" i="1">
                                                <a:solidFill>
                                                  <a:srgbClr val="7030A0"/>
                                                </a:solidFill>
                                                <a:latin typeface="Cambria Math" panose="02040503050406030204" pitchFamily="18" charset="0"/>
                                              </a:rPr>
                                              <m:t>𝐷</m:t>
                                            </m:r>
                                            <m:d>
                                              <m:dPr>
                                                <m:ctrlPr>
                                                  <a:rPr lang="en-US" i="1">
                                                    <a:solidFill>
                                                      <a:srgbClr val="7030A0"/>
                                                    </a:solidFill>
                                                    <a:latin typeface="Cambria Math" panose="02040503050406030204" pitchFamily="18" charset="0"/>
                                                  </a:rPr>
                                                </m:ctrlPr>
                                              </m:dPr>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𝑓</m:t>
                                                    </m:r>
                                                  </m:e>
                                                  <m:sub>
                                                    <m:r>
                                                      <a:rPr lang="en-US" i="1">
                                                        <a:solidFill>
                                                          <a:srgbClr val="7030A0"/>
                                                        </a:solidFill>
                                                        <a:latin typeface="Cambria Math" panose="02040503050406030204" pitchFamily="18" charset="0"/>
                                                      </a:rPr>
                                                      <m:t>𝜂</m:t>
                                                    </m:r>
                                                  </m:sub>
                                                </m:sSub>
                                                <m:r>
                                                  <a:rPr lang="en-US" i="1">
                                                    <a:solidFill>
                                                      <a:srgbClr val="7030A0"/>
                                                    </a:solidFill>
                                                    <a:latin typeface="Cambria Math" panose="02040503050406030204" pitchFamily="18" charset="0"/>
                                                  </a:rPr>
                                                  <m:t>,</m:t>
                                                </m:r>
                                                <m:r>
                                                  <a:rPr lang="en-US" i="1">
                                                    <a:solidFill>
                                                      <a:srgbClr val="7030A0"/>
                                                    </a:solidFill>
                                                    <a:latin typeface="Cambria Math" panose="02040503050406030204" pitchFamily="18" charset="0"/>
                                                  </a:rPr>
                                                  <m:t>𝑉</m:t>
                                                </m:r>
                                              </m:e>
                                            </m:d>
                                          </m:den>
                                        </m:f>
                                        <m:r>
                                          <a:rPr lang="en-US" i="1">
                                            <a:solidFill>
                                              <a:srgbClr val="7030A0"/>
                                            </a:solidFill>
                                            <a:latin typeface="Cambria Math" panose="02040503050406030204" pitchFamily="18" charset="0"/>
                                          </a:rPr>
                                          <m:t>−</m:t>
                                        </m:r>
                                        <m:f>
                                          <m:fPr>
                                            <m:ctrlPr>
                                              <a:rPr lang="en-US" i="1">
                                                <a:solidFill>
                                                  <a:srgbClr val="7030A0"/>
                                                </a:solidFill>
                                                <a:latin typeface="Cambria Math" panose="02040503050406030204" pitchFamily="18" charset="0"/>
                                              </a:rPr>
                                            </m:ctrlPr>
                                          </m:fPr>
                                          <m:num>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𝑅</m:t>
                                                </m:r>
                                              </m:e>
                                              <m:sub>
                                                <m:r>
                                                  <a:rPr lang="en-US" i="1">
                                                    <a:solidFill>
                                                      <a:srgbClr val="7030A0"/>
                                                    </a:solidFill>
                                                    <a:latin typeface="Cambria Math" panose="02040503050406030204" pitchFamily="18" charset="0"/>
                                                  </a:rPr>
                                                  <m:t>𝑟</m:t>
                                                </m:r>
                                              </m:sub>
                                            </m:sSub>
                                          </m:num>
                                          <m:den>
                                            <m:r>
                                              <a:rPr lang="en-US" i="1">
                                                <a:solidFill>
                                                  <a:srgbClr val="7030A0"/>
                                                </a:solidFill>
                                                <a:latin typeface="Cambria Math" panose="02040503050406030204" pitchFamily="18" charset="0"/>
                                              </a:rPr>
                                              <m:t>𝐷</m:t>
                                            </m:r>
                                            <m:d>
                                              <m:dPr>
                                                <m:ctrlPr>
                                                  <a:rPr lang="en-US" i="1">
                                                    <a:solidFill>
                                                      <a:srgbClr val="7030A0"/>
                                                    </a:solidFill>
                                                    <a:latin typeface="Cambria Math" panose="02040503050406030204" pitchFamily="18" charset="0"/>
                                                  </a:rPr>
                                                </m:ctrlPr>
                                              </m:dPr>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𝑓</m:t>
                                                    </m:r>
                                                  </m:e>
                                                  <m:sub>
                                                    <m:r>
                                                      <a:rPr lang="en-US" i="1">
                                                        <a:solidFill>
                                                          <a:srgbClr val="7030A0"/>
                                                        </a:solidFill>
                                                        <a:latin typeface="Cambria Math" panose="02040503050406030204" pitchFamily="18" charset="0"/>
                                                      </a:rPr>
                                                      <m:t>𝜂</m:t>
                                                    </m:r>
                                                  </m:sub>
                                                </m:sSub>
                                                <m:r>
                                                  <a:rPr lang="en-US" i="1">
                                                    <a:solidFill>
                                                      <a:srgbClr val="7030A0"/>
                                                    </a:solidFill>
                                                    <a:latin typeface="Cambria Math" panose="02040503050406030204" pitchFamily="18" charset="0"/>
                                                  </a:rPr>
                                                  <m:t>,</m:t>
                                                </m:r>
                                                <m:r>
                                                  <a:rPr lang="en-US" i="1">
                                                    <a:solidFill>
                                                      <a:srgbClr val="7030A0"/>
                                                    </a:solidFill>
                                                    <a:latin typeface="Cambria Math" panose="02040503050406030204" pitchFamily="18" charset="0"/>
                                                  </a:rPr>
                                                  <m:t>𝑉</m:t>
                                                </m:r>
                                              </m:e>
                                            </m:d>
                                          </m:den>
                                        </m:f>
                                      </m:e>
                                    </m:d>
                                  </m:e>
                                  <m:sup>
                                    <m:r>
                                      <a:rPr lang="en-US" i="1">
                                        <a:solidFill>
                                          <a:srgbClr val="7030A0"/>
                                        </a:solidFill>
                                        <a:latin typeface="Cambria Math" panose="02040503050406030204" pitchFamily="18" charset="0"/>
                                      </a:rPr>
                                      <m:t>2</m:t>
                                    </m:r>
                                  </m:sup>
                                </m:sSup>
                                <m:d>
                                  <m:dPr>
                                    <m:begChr m:val="["/>
                                    <m:endChr m:val="]"/>
                                    <m:ctrlPr>
                                      <a:rPr lang="en-US" i="1">
                                        <a:solidFill>
                                          <a:srgbClr val="7030A0"/>
                                        </a:solidFill>
                                        <a:latin typeface="Cambria Math" panose="02040503050406030204" pitchFamily="18" charset="0"/>
                                      </a:rPr>
                                    </m:ctrlPr>
                                  </m:dPr>
                                  <m:e>
                                    <m:r>
                                      <a:rPr lang="en-US" i="1">
                                        <a:solidFill>
                                          <a:srgbClr val="7030A0"/>
                                        </a:solidFill>
                                        <a:latin typeface="Cambria Math" panose="02040503050406030204" pitchFamily="18" charset="0"/>
                                      </a:rPr>
                                      <m:t>1−</m:t>
                                    </m:r>
                                    <m:f>
                                      <m:fPr>
                                        <m:ctrlPr>
                                          <a:rPr lang="en-US" i="1">
                                            <a:solidFill>
                                              <a:srgbClr val="7030A0"/>
                                            </a:solidFill>
                                            <a:latin typeface="Cambria Math" panose="02040503050406030204" pitchFamily="18" charset="0"/>
                                          </a:rPr>
                                        </m:ctrlPr>
                                      </m:fPr>
                                      <m:num>
                                        <m:r>
                                          <a:rPr lang="en-US" i="1">
                                            <a:solidFill>
                                              <a:srgbClr val="7030A0"/>
                                            </a:solidFill>
                                            <a:latin typeface="Cambria Math" panose="02040503050406030204" pitchFamily="18" charset="0"/>
                                          </a:rPr>
                                          <m:t>𝐷</m:t>
                                        </m:r>
                                        <m:d>
                                          <m:dPr>
                                            <m:ctrlPr>
                                              <a:rPr lang="en-US" i="1">
                                                <a:solidFill>
                                                  <a:srgbClr val="7030A0"/>
                                                </a:solidFill>
                                                <a:latin typeface="Cambria Math" panose="02040503050406030204" pitchFamily="18" charset="0"/>
                                              </a:rPr>
                                            </m:ctrlPr>
                                          </m:dPr>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𝑓</m:t>
                                                </m:r>
                                              </m:e>
                                              <m:sub>
                                                <m:r>
                                                  <a:rPr lang="en-US" i="1">
                                                    <a:solidFill>
                                                      <a:srgbClr val="7030A0"/>
                                                    </a:solidFill>
                                                    <a:latin typeface="Cambria Math" panose="02040503050406030204" pitchFamily="18" charset="0"/>
                                                  </a:rPr>
                                                  <m:t>𝜂</m:t>
                                                </m:r>
                                              </m:sub>
                                            </m:sSub>
                                            <m:r>
                                              <a:rPr lang="en-US" i="1">
                                                <a:solidFill>
                                                  <a:srgbClr val="7030A0"/>
                                                </a:solidFill>
                                                <a:latin typeface="Cambria Math" panose="02040503050406030204" pitchFamily="18" charset="0"/>
                                              </a:rPr>
                                              <m:t>,</m:t>
                                            </m:r>
                                            <m:r>
                                              <a:rPr lang="en-US" i="1">
                                                <a:solidFill>
                                                  <a:srgbClr val="7030A0"/>
                                                </a:solidFill>
                                                <a:latin typeface="Cambria Math" panose="02040503050406030204" pitchFamily="18" charset="0"/>
                                              </a:rPr>
                                              <m:t>𝑉</m:t>
                                            </m:r>
                                          </m:e>
                                        </m:d>
                                      </m:num>
                                      <m:den>
                                        <m:r>
                                          <a:rPr lang="en-US" i="1">
                                            <a:solidFill>
                                              <a:srgbClr val="7030A0"/>
                                            </a:solidFill>
                                            <a:latin typeface="Cambria Math" panose="02040503050406030204" pitchFamily="18" charset="0"/>
                                          </a:rPr>
                                          <m:t>𝐷</m:t>
                                        </m:r>
                                        <m:d>
                                          <m:dPr>
                                            <m:ctrlPr>
                                              <a:rPr lang="en-US" i="1">
                                                <a:solidFill>
                                                  <a:srgbClr val="7030A0"/>
                                                </a:solidFill>
                                                <a:latin typeface="Cambria Math" panose="02040503050406030204" pitchFamily="18" charset="0"/>
                                              </a:rPr>
                                            </m:ctrlPr>
                                          </m:dPr>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𝑓</m:t>
                                                </m:r>
                                              </m:e>
                                              <m:sub>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𝜂</m:t>
                                                    </m:r>
                                                  </m:e>
                                                  <m:sub>
                                                    <m:r>
                                                      <a:rPr lang="en-US" i="1">
                                                        <a:solidFill>
                                                          <a:srgbClr val="7030A0"/>
                                                        </a:solidFill>
                                                        <a:latin typeface="Cambria Math" panose="02040503050406030204" pitchFamily="18" charset="0"/>
                                                      </a:rPr>
                                                      <m:t>𝑟</m:t>
                                                    </m:r>
                                                  </m:sub>
                                                </m:sSub>
                                              </m:sub>
                                            </m:sSub>
                                            <m:r>
                                              <a:rPr lang="en-US" i="1">
                                                <a:solidFill>
                                                  <a:srgbClr val="7030A0"/>
                                                </a:solidFill>
                                                <a:latin typeface="Cambria Math" panose="02040503050406030204" pitchFamily="18" charset="0"/>
                                              </a:rPr>
                                              <m:t>,</m:t>
                                            </m:r>
                                            <m:r>
                                              <a:rPr lang="en-US" i="1">
                                                <a:solidFill>
                                                  <a:srgbClr val="7030A0"/>
                                                </a:solidFill>
                                                <a:latin typeface="Cambria Math" panose="02040503050406030204" pitchFamily="18" charset="0"/>
                                              </a:rPr>
                                              <m:t>𝑉</m:t>
                                            </m:r>
                                          </m:e>
                                        </m:d>
                                      </m:den>
                                    </m:f>
                                  </m:e>
                                </m:d>
                              </m:e>
                            </m:d>
                          </m:e>
                        </m:d>
                      </m:e>
                    </m:func>
                  </m:oMath>
                </a14:m>
                <a:endParaRPr lang="en-US" b="0" dirty="0">
                  <a:solidFill>
                    <a:schemeClr val="tx1"/>
                  </a:solidFill>
                  <a:latin typeface="Cambria Math" panose="02040503050406030204" pitchFamily="18" charset="0"/>
                </a:endParaRPr>
              </a:p>
              <a:p>
                <a:pPr>
                  <a:lnSpc>
                    <a:spcPct val="100000"/>
                  </a:lnSpc>
                </a:pPr>
                <a:r>
                  <a:rPr lang="en-US" dirty="0">
                    <a:latin typeface="Cambria Math" panose="02040503050406030204" pitchFamily="18" charset="0"/>
                  </a:rPr>
                  <a:t>One more matched filter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𝑅</m:t>
                        </m:r>
                      </m:e>
                      <m:sub>
                        <m:r>
                          <a:rPr lang="en-US" b="0" i="1" smtClean="0">
                            <a:latin typeface="Cambria Math" panose="02040503050406030204" pitchFamily="18" charset="0"/>
                          </a:rPr>
                          <m:t>0</m:t>
                        </m:r>
                      </m:sub>
                    </m:sSub>
                  </m:oMath>
                </a14:m>
                <a:r>
                  <a:rPr lang="en-US" dirty="0">
                    <a:latin typeface="Cambria Math" panose="02040503050406030204" pitchFamily="18" charset="0"/>
                  </a:rPr>
                  <a:t> and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𝜂</m:t>
                        </m:r>
                      </m:sub>
                    </m:sSub>
                  </m:oMath>
                </a14:m>
                <a:r>
                  <a:rPr lang="en-US" dirty="0">
                    <a:latin typeface="Cambria Math" panose="02040503050406030204" pitchFamily="18" charset="0"/>
                  </a:rPr>
                  <a:t> dependence require this to be applied in the range-Doppler domain):</a:t>
                </a:r>
              </a:p>
              <a:p>
                <a:pPr lvl="1">
                  <a:lnSpc>
                    <a:spcPct val="100000"/>
                  </a:lnSpc>
                </a:pPr>
                <a14:m>
                  <m:oMath xmlns:m="http://schemas.openxmlformats.org/officeDocument/2006/math">
                    <m:func>
                      <m:funcPr>
                        <m:ctrlPr>
                          <a:rPr lang="en-US">
                            <a:solidFill>
                              <a:srgbClr val="7030A0"/>
                            </a:solidFill>
                            <a:latin typeface="Cambria Math" panose="02040503050406030204" pitchFamily="18" charset="0"/>
                          </a:rPr>
                        </m:ctrlPr>
                      </m:funcPr>
                      <m:fName>
                        <m:r>
                          <m:rPr>
                            <m:sty m:val="p"/>
                          </m:rPr>
                          <a:rPr lang="en-US">
                            <a:solidFill>
                              <a:srgbClr val="7030A0"/>
                            </a:solidFill>
                            <a:latin typeface="Cambria Math" panose="02040503050406030204" pitchFamily="18" charset="0"/>
                          </a:rPr>
                          <m:t>exp</m:t>
                        </m:r>
                      </m:fName>
                      <m:e>
                        <m:d>
                          <m:dPr>
                            <m:ctrlPr>
                              <a:rPr lang="en-US" b="0" i="1" smtClean="0">
                                <a:solidFill>
                                  <a:srgbClr val="7030A0"/>
                                </a:solidFill>
                                <a:latin typeface="Cambria Math" panose="02040503050406030204" pitchFamily="18" charset="0"/>
                              </a:rPr>
                            </m:ctrlPr>
                          </m:dPr>
                          <m:e>
                            <m:r>
                              <a:rPr lang="en-US" b="0" i="1" smtClean="0">
                                <a:solidFill>
                                  <a:srgbClr val="7030A0"/>
                                </a:solidFill>
                                <a:latin typeface="Cambria Math" panose="02040503050406030204" pitchFamily="18" charset="0"/>
                              </a:rPr>
                              <m:t>−</m:t>
                            </m:r>
                            <m:r>
                              <a:rPr lang="en-US" b="0" i="1" smtClean="0">
                                <a:solidFill>
                                  <a:srgbClr val="7030A0"/>
                                </a:solidFill>
                                <a:latin typeface="Cambria Math" panose="02040503050406030204" pitchFamily="18" charset="0"/>
                              </a:rPr>
                              <m:t>𝑗</m:t>
                            </m:r>
                            <m:f>
                              <m:fPr>
                                <m:ctrlPr>
                                  <a:rPr lang="en-US" i="1">
                                    <a:solidFill>
                                      <a:srgbClr val="7030A0"/>
                                    </a:solidFill>
                                    <a:latin typeface="Cambria Math" panose="02040503050406030204" pitchFamily="18" charset="0"/>
                                  </a:rPr>
                                </m:ctrlPr>
                              </m:fPr>
                              <m:num>
                                <m:r>
                                  <a:rPr lang="en-US" i="1">
                                    <a:solidFill>
                                      <a:srgbClr val="7030A0"/>
                                    </a:solidFill>
                                    <a:latin typeface="Cambria Math" panose="02040503050406030204" pitchFamily="18" charset="0"/>
                                  </a:rPr>
                                  <m:t>4</m:t>
                                </m:r>
                                <m:r>
                                  <a:rPr lang="en-US" i="1">
                                    <a:solidFill>
                                      <a:srgbClr val="7030A0"/>
                                    </a:solidFill>
                                    <a:latin typeface="Cambria Math" panose="02040503050406030204" pitchFamily="18" charset="0"/>
                                  </a:rPr>
                                  <m:t>𝜋</m:t>
                                </m:r>
                                <m:r>
                                  <a:rPr lang="en-US" i="1">
                                    <a:solidFill>
                                      <a:srgbClr val="7030A0"/>
                                    </a:solidFill>
                                    <a:latin typeface="Cambria Math" panose="02040503050406030204" pitchFamily="18" charset="0"/>
                                  </a:rPr>
                                  <m:t>𝐾</m:t>
                                </m:r>
                              </m:num>
                              <m:den>
                                <m:sSup>
                                  <m:sSupPr>
                                    <m:ctrlPr>
                                      <a:rPr lang="en-US" i="1">
                                        <a:solidFill>
                                          <a:srgbClr val="7030A0"/>
                                        </a:solidFill>
                                        <a:latin typeface="Cambria Math" panose="02040503050406030204" pitchFamily="18" charset="0"/>
                                      </a:rPr>
                                    </m:ctrlPr>
                                  </m:sSupPr>
                                  <m:e>
                                    <m:r>
                                      <a:rPr lang="en-US" i="1">
                                        <a:solidFill>
                                          <a:srgbClr val="7030A0"/>
                                        </a:solidFill>
                                        <a:latin typeface="Cambria Math" panose="02040503050406030204" pitchFamily="18" charset="0"/>
                                      </a:rPr>
                                      <m:t>𝑐</m:t>
                                    </m:r>
                                  </m:e>
                                  <m:sup>
                                    <m:r>
                                      <a:rPr lang="en-US" i="1">
                                        <a:solidFill>
                                          <a:srgbClr val="7030A0"/>
                                        </a:solidFill>
                                        <a:latin typeface="Cambria Math" panose="02040503050406030204" pitchFamily="18" charset="0"/>
                                      </a:rPr>
                                      <m:t>2</m:t>
                                    </m:r>
                                  </m:sup>
                                </m:sSup>
                              </m:den>
                            </m:f>
                            <m:d>
                              <m:dPr>
                                <m:begChr m:val="{"/>
                                <m:endChr m:val="}"/>
                                <m:ctrlPr>
                                  <a:rPr lang="en-US" i="1">
                                    <a:solidFill>
                                      <a:srgbClr val="7030A0"/>
                                    </a:solidFill>
                                    <a:latin typeface="Cambria Math" panose="02040503050406030204" pitchFamily="18" charset="0"/>
                                  </a:rPr>
                                </m:ctrlPr>
                              </m:dPr>
                              <m:e>
                                <m:sSup>
                                  <m:sSupPr>
                                    <m:ctrlPr>
                                      <a:rPr lang="en-US" i="1">
                                        <a:solidFill>
                                          <a:srgbClr val="7030A0"/>
                                        </a:solidFill>
                                        <a:latin typeface="Cambria Math" panose="02040503050406030204" pitchFamily="18" charset="0"/>
                                      </a:rPr>
                                    </m:ctrlPr>
                                  </m:sSupPr>
                                  <m:e>
                                    <m:d>
                                      <m:dPr>
                                        <m:begChr m:val="["/>
                                        <m:endChr m:val="]"/>
                                        <m:ctrlPr>
                                          <a:rPr lang="en-US" i="1">
                                            <a:solidFill>
                                              <a:srgbClr val="7030A0"/>
                                            </a:solidFill>
                                            <a:latin typeface="Cambria Math" panose="02040503050406030204" pitchFamily="18" charset="0"/>
                                          </a:rPr>
                                        </m:ctrlPr>
                                      </m:dPr>
                                      <m:e>
                                        <m:f>
                                          <m:fPr>
                                            <m:ctrlPr>
                                              <a:rPr lang="en-US" i="1">
                                                <a:solidFill>
                                                  <a:srgbClr val="7030A0"/>
                                                </a:solidFill>
                                                <a:latin typeface="Cambria Math" panose="02040503050406030204" pitchFamily="18" charset="0"/>
                                              </a:rPr>
                                            </m:ctrlPr>
                                          </m:fPr>
                                          <m:num>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𝑅</m:t>
                                                </m:r>
                                              </m:e>
                                              <m:sub>
                                                <m:r>
                                                  <a:rPr lang="en-US" i="1">
                                                    <a:solidFill>
                                                      <a:srgbClr val="7030A0"/>
                                                    </a:solidFill>
                                                    <a:latin typeface="Cambria Math" panose="02040503050406030204" pitchFamily="18" charset="0"/>
                                                  </a:rPr>
                                                  <m:t>0</m:t>
                                                </m:r>
                                              </m:sub>
                                            </m:sSub>
                                          </m:num>
                                          <m:den>
                                            <m:r>
                                              <a:rPr lang="en-US" i="1">
                                                <a:solidFill>
                                                  <a:srgbClr val="7030A0"/>
                                                </a:solidFill>
                                                <a:latin typeface="Cambria Math" panose="02040503050406030204" pitchFamily="18" charset="0"/>
                                              </a:rPr>
                                              <m:t>𝐷</m:t>
                                            </m:r>
                                            <m:d>
                                              <m:dPr>
                                                <m:ctrlPr>
                                                  <a:rPr lang="en-US" i="1">
                                                    <a:solidFill>
                                                      <a:srgbClr val="7030A0"/>
                                                    </a:solidFill>
                                                    <a:latin typeface="Cambria Math" panose="02040503050406030204" pitchFamily="18" charset="0"/>
                                                  </a:rPr>
                                                </m:ctrlPr>
                                              </m:dPr>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𝑓</m:t>
                                                    </m:r>
                                                  </m:e>
                                                  <m:sub>
                                                    <m:r>
                                                      <a:rPr lang="en-US" i="1">
                                                        <a:solidFill>
                                                          <a:srgbClr val="7030A0"/>
                                                        </a:solidFill>
                                                        <a:latin typeface="Cambria Math" panose="02040503050406030204" pitchFamily="18" charset="0"/>
                                                      </a:rPr>
                                                      <m:t>𝜂</m:t>
                                                    </m:r>
                                                  </m:sub>
                                                </m:sSub>
                                                <m:r>
                                                  <a:rPr lang="en-US" i="1">
                                                    <a:solidFill>
                                                      <a:srgbClr val="7030A0"/>
                                                    </a:solidFill>
                                                    <a:latin typeface="Cambria Math" panose="02040503050406030204" pitchFamily="18" charset="0"/>
                                                  </a:rPr>
                                                  <m:t>,</m:t>
                                                </m:r>
                                                <m:r>
                                                  <a:rPr lang="en-US" i="1">
                                                    <a:solidFill>
                                                      <a:srgbClr val="7030A0"/>
                                                    </a:solidFill>
                                                    <a:latin typeface="Cambria Math" panose="02040503050406030204" pitchFamily="18" charset="0"/>
                                                  </a:rPr>
                                                  <m:t>𝑉</m:t>
                                                </m:r>
                                              </m:e>
                                            </m:d>
                                          </m:den>
                                        </m:f>
                                        <m:r>
                                          <a:rPr lang="en-US" i="1">
                                            <a:solidFill>
                                              <a:srgbClr val="7030A0"/>
                                            </a:solidFill>
                                            <a:latin typeface="Cambria Math" panose="02040503050406030204" pitchFamily="18" charset="0"/>
                                          </a:rPr>
                                          <m:t>−</m:t>
                                        </m:r>
                                        <m:f>
                                          <m:fPr>
                                            <m:ctrlPr>
                                              <a:rPr lang="en-US" i="1">
                                                <a:solidFill>
                                                  <a:srgbClr val="7030A0"/>
                                                </a:solidFill>
                                                <a:latin typeface="Cambria Math" panose="02040503050406030204" pitchFamily="18" charset="0"/>
                                              </a:rPr>
                                            </m:ctrlPr>
                                          </m:fPr>
                                          <m:num>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𝑅</m:t>
                                                </m:r>
                                              </m:e>
                                              <m:sub>
                                                <m:r>
                                                  <a:rPr lang="en-US" i="1">
                                                    <a:solidFill>
                                                      <a:srgbClr val="7030A0"/>
                                                    </a:solidFill>
                                                    <a:latin typeface="Cambria Math" panose="02040503050406030204" pitchFamily="18" charset="0"/>
                                                  </a:rPr>
                                                  <m:t>𝑟</m:t>
                                                </m:r>
                                              </m:sub>
                                            </m:sSub>
                                          </m:num>
                                          <m:den>
                                            <m:r>
                                              <a:rPr lang="en-US" i="1">
                                                <a:solidFill>
                                                  <a:srgbClr val="7030A0"/>
                                                </a:solidFill>
                                                <a:latin typeface="Cambria Math" panose="02040503050406030204" pitchFamily="18" charset="0"/>
                                              </a:rPr>
                                              <m:t>𝐷</m:t>
                                            </m:r>
                                            <m:d>
                                              <m:dPr>
                                                <m:ctrlPr>
                                                  <a:rPr lang="en-US" i="1">
                                                    <a:solidFill>
                                                      <a:srgbClr val="7030A0"/>
                                                    </a:solidFill>
                                                    <a:latin typeface="Cambria Math" panose="02040503050406030204" pitchFamily="18" charset="0"/>
                                                  </a:rPr>
                                                </m:ctrlPr>
                                              </m:dPr>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𝑓</m:t>
                                                    </m:r>
                                                  </m:e>
                                                  <m:sub>
                                                    <m:r>
                                                      <a:rPr lang="en-US" i="1">
                                                        <a:solidFill>
                                                          <a:srgbClr val="7030A0"/>
                                                        </a:solidFill>
                                                        <a:latin typeface="Cambria Math" panose="02040503050406030204" pitchFamily="18" charset="0"/>
                                                      </a:rPr>
                                                      <m:t>𝜂</m:t>
                                                    </m:r>
                                                  </m:sub>
                                                </m:sSub>
                                                <m:r>
                                                  <a:rPr lang="en-US" i="1">
                                                    <a:solidFill>
                                                      <a:srgbClr val="7030A0"/>
                                                    </a:solidFill>
                                                    <a:latin typeface="Cambria Math" panose="02040503050406030204" pitchFamily="18" charset="0"/>
                                                  </a:rPr>
                                                  <m:t>,</m:t>
                                                </m:r>
                                                <m:r>
                                                  <a:rPr lang="en-US" i="1">
                                                    <a:solidFill>
                                                      <a:srgbClr val="7030A0"/>
                                                    </a:solidFill>
                                                    <a:latin typeface="Cambria Math" panose="02040503050406030204" pitchFamily="18" charset="0"/>
                                                  </a:rPr>
                                                  <m:t>𝑉</m:t>
                                                </m:r>
                                              </m:e>
                                            </m:d>
                                          </m:den>
                                        </m:f>
                                      </m:e>
                                    </m:d>
                                  </m:e>
                                  <m:sup>
                                    <m:r>
                                      <a:rPr lang="en-US" i="1">
                                        <a:solidFill>
                                          <a:srgbClr val="7030A0"/>
                                        </a:solidFill>
                                        <a:latin typeface="Cambria Math" panose="02040503050406030204" pitchFamily="18" charset="0"/>
                                      </a:rPr>
                                      <m:t>2</m:t>
                                    </m:r>
                                  </m:sup>
                                </m:sSup>
                                <m:d>
                                  <m:dPr>
                                    <m:begChr m:val="["/>
                                    <m:endChr m:val="]"/>
                                    <m:ctrlPr>
                                      <a:rPr lang="en-US" i="1">
                                        <a:solidFill>
                                          <a:srgbClr val="7030A0"/>
                                        </a:solidFill>
                                        <a:latin typeface="Cambria Math" panose="02040503050406030204" pitchFamily="18" charset="0"/>
                                      </a:rPr>
                                    </m:ctrlPr>
                                  </m:dPr>
                                  <m:e>
                                    <m:r>
                                      <a:rPr lang="en-US" i="1">
                                        <a:solidFill>
                                          <a:srgbClr val="7030A0"/>
                                        </a:solidFill>
                                        <a:latin typeface="Cambria Math" panose="02040503050406030204" pitchFamily="18" charset="0"/>
                                      </a:rPr>
                                      <m:t>1−</m:t>
                                    </m:r>
                                    <m:f>
                                      <m:fPr>
                                        <m:ctrlPr>
                                          <a:rPr lang="en-US" i="1">
                                            <a:solidFill>
                                              <a:srgbClr val="7030A0"/>
                                            </a:solidFill>
                                            <a:latin typeface="Cambria Math" panose="02040503050406030204" pitchFamily="18" charset="0"/>
                                          </a:rPr>
                                        </m:ctrlPr>
                                      </m:fPr>
                                      <m:num>
                                        <m:r>
                                          <a:rPr lang="en-US" i="1">
                                            <a:solidFill>
                                              <a:srgbClr val="7030A0"/>
                                            </a:solidFill>
                                            <a:latin typeface="Cambria Math" panose="02040503050406030204" pitchFamily="18" charset="0"/>
                                          </a:rPr>
                                          <m:t>𝐷</m:t>
                                        </m:r>
                                        <m:d>
                                          <m:dPr>
                                            <m:ctrlPr>
                                              <a:rPr lang="en-US" i="1">
                                                <a:solidFill>
                                                  <a:srgbClr val="7030A0"/>
                                                </a:solidFill>
                                                <a:latin typeface="Cambria Math" panose="02040503050406030204" pitchFamily="18" charset="0"/>
                                              </a:rPr>
                                            </m:ctrlPr>
                                          </m:dPr>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𝑓</m:t>
                                                </m:r>
                                              </m:e>
                                              <m:sub>
                                                <m:r>
                                                  <a:rPr lang="en-US" i="1">
                                                    <a:solidFill>
                                                      <a:srgbClr val="7030A0"/>
                                                    </a:solidFill>
                                                    <a:latin typeface="Cambria Math" panose="02040503050406030204" pitchFamily="18" charset="0"/>
                                                  </a:rPr>
                                                  <m:t>𝜂</m:t>
                                                </m:r>
                                              </m:sub>
                                            </m:sSub>
                                            <m:r>
                                              <a:rPr lang="en-US" i="1">
                                                <a:solidFill>
                                                  <a:srgbClr val="7030A0"/>
                                                </a:solidFill>
                                                <a:latin typeface="Cambria Math" panose="02040503050406030204" pitchFamily="18" charset="0"/>
                                              </a:rPr>
                                              <m:t>,</m:t>
                                            </m:r>
                                            <m:r>
                                              <a:rPr lang="en-US" i="1">
                                                <a:solidFill>
                                                  <a:srgbClr val="7030A0"/>
                                                </a:solidFill>
                                                <a:latin typeface="Cambria Math" panose="02040503050406030204" pitchFamily="18" charset="0"/>
                                              </a:rPr>
                                              <m:t>𝑉</m:t>
                                            </m:r>
                                          </m:e>
                                        </m:d>
                                      </m:num>
                                      <m:den>
                                        <m:r>
                                          <a:rPr lang="en-US" i="1">
                                            <a:solidFill>
                                              <a:srgbClr val="7030A0"/>
                                            </a:solidFill>
                                            <a:latin typeface="Cambria Math" panose="02040503050406030204" pitchFamily="18" charset="0"/>
                                          </a:rPr>
                                          <m:t>𝐷</m:t>
                                        </m:r>
                                        <m:d>
                                          <m:dPr>
                                            <m:ctrlPr>
                                              <a:rPr lang="en-US" i="1">
                                                <a:solidFill>
                                                  <a:srgbClr val="7030A0"/>
                                                </a:solidFill>
                                                <a:latin typeface="Cambria Math" panose="02040503050406030204" pitchFamily="18" charset="0"/>
                                              </a:rPr>
                                            </m:ctrlPr>
                                          </m:dPr>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𝑓</m:t>
                                                </m:r>
                                              </m:e>
                                              <m:sub>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𝜂</m:t>
                                                    </m:r>
                                                  </m:e>
                                                  <m:sub>
                                                    <m:r>
                                                      <a:rPr lang="en-US" i="1">
                                                        <a:solidFill>
                                                          <a:srgbClr val="7030A0"/>
                                                        </a:solidFill>
                                                        <a:latin typeface="Cambria Math" panose="02040503050406030204" pitchFamily="18" charset="0"/>
                                                      </a:rPr>
                                                      <m:t>𝑟</m:t>
                                                    </m:r>
                                                  </m:sub>
                                                </m:sSub>
                                              </m:sub>
                                            </m:sSub>
                                            <m:r>
                                              <a:rPr lang="en-US" i="1">
                                                <a:solidFill>
                                                  <a:srgbClr val="7030A0"/>
                                                </a:solidFill>
                                                <a:latin typeface="Cambria Math" panose="02040503050406030204" pitchFamily="18" charset="0"/>
                                              </a:rPr>
                                              <m:t>,</m:t>
                                            </m:r>
                                            <m:r>
                                              <a:rPr lang="en-US" i="1">
                                                <a:solidFill>
                                                  <a:srgbClr val="7030A0"/>
                                                </a:solidFill>
                                                <a:latin typeface="Cambria Math" panose="02040503050406030204" pitchFamily="18" charset="0"/>
                                              </a:rPr>
                                              <m:t>𝑉</m:t>
                                            </m:r>
                                          </m:e>
                                        </m:d>
                                      </m:den>
                                    </m:f>
                                  </m:e>
                                </m:d>
                              </m:e>
                            </m:d>
                          </m:e>
                        </m:d>
                      </m:e>
                    </m:func>
                  </m:oMath>
                </a14:m>
                <a:endParaRPr lang="en-US" b="0" dirty="0">
                  <a:solidFill>
                    <a:schemeClr val="tx1"/>
                  </a:solidFill>
                  <a:latin typeface="Cambria Math" panose="02040503050406030204" pitchFamily="18" charset="0"/>
                </a:endParaRPr>
              </a:p>
              <a:p>
                <a:pPr>
                  <a:lnSpc>
                    <a:spcPct val="100000"/>
                  </a:lnSpc>
                </a:pPr>
                <a:endParaRPr lang="en-US" dirty="0">
                  <a:solidFill>
                    <a:schemeClr val="tx1"/>
                  </a:solidFill>
                </a:endParaRPr>
              </a:p>
            </p:txBody>
          </p:sp>
        </mc:Choice>
        <mc:Fallback>
          <p:sp>
            <p:nvSpPr>
              <p:cNvPr id="3" name="Content Placeholder 2">
                <a:extLst>
                  <a:ext uri="{FF2B5EF4-FFF2-40B4-BE49-F238E27FC236}">
                    <a16:creationId xmlns:a16="http://schemas.microsoft.com/office/drawing/2014/main" id="{C9ED6097-EFF7-F6AF-175E-B45CF1CFFEFB}"/>
                  </a:ext>
                </a:extLst>
              </p:cNvPr>
              <p:cNvSpPr>
                <a:spLocks noGrp="1" noRot="1" noChangeAspect="1" noMove="1" noResize="1" noEditPoints="1" noAdjustHandles="1" noChangeArrowheads="1" noChangeShapeType="1" noTextEdit="1"/>
              </p:cNvSpPr>
              <p:nvPr>
                <p:ph idx="1"/>
              </p:nvPr>
            </p:nvSpPr>
            <p:spPr>
              <a:xfrm>
                <a:off x="838200" y="1825624"/>
                <a:ext cx="11292840" cy="5032375"/>
              </a:xfrm>
              <a:blipFill>
                <a:blip r:embed="rId2"/>
                <a:stretch>
                  <a:fillRect l="-972" t="-2058"/>
                </a:stretch>
              </a:blipFill>
            </p:spPr>
            <p:txBody>
              <a:bodyPr/>
              <a:lstStyle/>
              <a:p>
                <a:r>
                  <a:rPr lang="en-US">
                    <a:noFill/>
                  </a:rPr>
                  <a:t> </a:t>
                </a:r>
              </a:p>
            </p:txBody>
          </p:sp>
        </mc:Fallback>
      </mc:AlternateContent>
    </p:spTree>
    <p:extLst>
      <p:ext uri="{BB962C8B-B14F-4D97-AF65-F5344CB8AC3E}">
        <p14:creationId xmlns:p14="http://schemas.microsoft.com/office/powerpoint/2010/main" val="6639888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CEDCBE5F-CEB8-4224-B8DF-5F689C5305BC}">
  <we:reference id="WA200010001" version="1.0.0.1" store="Omex" storeType="OMEX"/>
  <we:alternateReferences>
    <we:reference id="WA200010001" version="1.0.0.1" store="WA200010001" storeType="OMEX"/>
  </we:alternateReferences>
  <we:properties>
    <we:property name="claude.fileId" value="&quot;926d7837-9082-4c67-81be-933b2b67dabd&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2111</TotalTime>
  <Words>2029</Words>
  <Application>Microsoft Office PowerPoint</Application>
  <PresentationFormat>Widescreen</PresentationFormat>
  <Paragraphs>222</Paragraphs>
  <Slides>47</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47</vt:i4>
      </vt:variant>
    </vt:vector>
  </HeadingPairs>
  <TitlesOfParts>
    <vt:vector size="53" baseType="lpstr">
      <vt:lpstr>Aptos</vt:lpstr>
      <vt:lpstr>Aptos Display</vt:lpstr>
      <vt:lpstr>Arial</vt:lpstr>
      <vt:lpstr>Cambria Math</vt:lpstr>
      <vt:lpstr>Wingdings</vt:lpstr>
      <vt:lpstr>Office Theme</vt:lpstr>
      <vt:lpstr>Chirp Scaling Algorithm SAR Processor</vt:lpstr>
      <vt:lpstr>CSA Background</vt:lpstr>
      <vt:lpstr>PowerPoint Presentation</vt:lpstr>
      <vt:lpstr>CSA Background (Same as RDA!)</vt:lpstr>
      <vt:lpstr>CSA Background</vt:lpstr>
      <vt:lpstr>CSA Background</vt:lpstr>
      <vt:lpstr>CSA Background</vt:lpstr>
      <vt:lpstr>CSA Background</vt:lpstr>
      <vt:lpstr>CSA Background</vt:lpstr>
      <vt:lpstr>CSA Background</vt:lpstr>
      <vt:lpstr>CSA Background</vt:lpstr>
      <vt:lpstr>CSA Background</vt:lpstr>
      <vt:lpstr>CSA Background</vt:lpstr>
      <vt:lpstr>CSA Background</vt:lpstr>
      <vt:lpstr>Chirp Scaling Algorithm (CSA)</vt:lpstr>
      <vt:lpstr>Chirp Scaling</vt:lpstr>
      <vt:lpstr>Chirp Scaling</vt:lpstr>
      <vt:lpstr>Chirp Scaling Algorithm (CSA): Step 1</vt:lpstr>
      <vt:lpstr>Chirp Scaling Algorithm (CSA): Step 2</vt:lpstr>
      <vt:lpstr>PowerPoint Presentation</vt:lpstr>
      <vt:lpstr>Chirp Scaling Algorithm (CSA): Step 3</vt:lpstr>
      <vt:lpstr>Chirp Scaling Algorithm (CSA): Step 4</vt:lpstr>
      <vt:lpstr>Chirp Scaling Algorithm (CSA): Step 5</vt:lpstr>
      <vt:lpstr>Chirp Scaling Algorithm (CSA): Step 6</vt:lpstr>
      <vt:lpstr>Chirp Scaling Algorithm (CSA): Step 7</vt:lpstr>
      <vt:lpstr>CSA starts in the Range-Doppler Domain</vt:lpstr>
      <vt:lpstr>Chirp Scaling Frequency Term for Differential RCM</vt:lpstr>
      <vt:lpstr>Convert Frequency Term to Phase Term</vt:lpstr>
      <vt:lpstr>Chirp Scaling Azimuth Correction</vt:lpstr>
      <vt:lpstr>CSA Derivations</vt:lpstr>
      <vt:lpstr>Frequency Scaling or Shift Term</vt:lpstr>
      <vt:lpstr>Frequency Scaling or Shift Term</vt:lpstr>
      <vt:lpstr>Frequency Scaling or Shift Term</vt:lpstr>
      <vt:lpstr>Phase Scaling Term</vt:lpstr>
      <vt:lpstr>POSP of Range Fourier Transform</vt:lpstr>
      <vt:lpstr>POSP of Range Fourier Transform</vt:lpstr>
      <vt:lpstr>POSP of Range Fourier Transform</vt:lpstr>
      <vt:lpstr>POSP of Range Fourier Transform</vt:lpstr>
      <vt:lpstr>POSP of Range Fourier Transform:  f^2 terms</vt:lpstr>
      <vt:lpstr>POSP of Range Fourier Transform:  f^1 terms</vt:lpstr>
      <vt:lpstr>POSP of Range Fourier Transform:  f^0 terms</vt:lpstr>
      <vt:lpstr>POSP of Range Fourier Transform</vt:lpstr>
      <vt:lpstr>CSA Algorithm Step 4</vt:lpstr>
      <vt:lpstr>CSA Algorithm Step 5</vt:lpstr>
      <vt:lpstr>CSA Algorithm Step 5</vt:lpstr>
      <vt:lpstr>POSP of Range Fourier Transform</vt:lpstr>
      <vt:lpstr>POSP of Range Fourier Transform</vt:lpstr>
    </vt:vector>
  </TitlesOfParts>
  <Company>University of Kansas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Paden, John D.</dc:creator>
  <cp:lastModifiedBy>Paden, John D.</cp:lastModifiedBy>
  <cp:revision>1</cp:revision>
  <dcterms:created xsi:type="dcterms:W3CDTF">2026-09-01T14:01:10Z</dcterms:created>
  <dcterms:modified xsi:type="dcterms:W3CDTF">2026-09-29T20:52:20Z</dcterms:modified>
</cp:coreProperties>
</file>