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70" r:id="rId3"/>
    <p:sldId id="271" r:id="rId4"/>
    <p:sldId id="264" r:id="rId5"/>
    <p:sldId id="257" r:id="rId6"/>
    <p:sldId id="258" r:id="rId7"/>
    <p:sldId id="259" r:id="rId8"/>
    <p:sldId id="260" r:id="rId9"/>
    <p:sldId id="261" r:id="rId10"/>
    <p:sldId id="272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4E0454F-3C00-496F-9B90-11C2DD366BF8}" v="1" dt="2026-10-02T03:02:51.0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141" d="100"/>
          <a:sy n="141" d="100"/>
        </p:scale>
        <p:origin x="104" y="2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aden, John D." userId="afe13863-2991-4154-9e07-6c5e9c7d7690" providerId="ADAL" clId="{90F2765C-D0DE-466C-8210-375B3AE053B6}"/>
    <pc:docChg chg="custSel addSld delSld modSld">
      <pc:chgData name="Paden, John D." userId="afe13863-2991-4154-9e07-6c5e9c7d7690" providerId="ADAL" clId="{90F2765C-D0DE-466C-8210-375B3AE053B6}" dt="2026-10-02T03:04:07.018" v="43" actId="22"/>
      <pc:docMkLst>
        <pc:docMk/>
      </pc:docMkLst>
      <pc:sldChg chg="addSp delSp modSp mod">
        <pc:chgData name="Paden, John D." userId="afe13863-2991-4154-9e07-6c5e9c7d7690" providerId="ADAL" clId="{90F2765C-D0DE-466C-8210-375B3AE053B6}" dt="2026-10-02T03:02:59.457" v="22" actId="22"/>
        <pc:sldMkLst>
          <pc:docMk/>
          <pc:sldMk cId="2594884948" sldId="257"/>
        </pc:sldMkLst>
        <pc:spChg chg="add del mod">
          <ac:chgData name="Paden, John D." userId="afe13863-2991-4154-9e07-6c5e9c7d7690" providerId="ADAL" clId="{90F2765C-D0DE-466C-8210-375B3AE053B6}" dt="2026-10-02T03:02:59.457" v="22" actId="22"/>
          <ac:spMkLst>
            <pc:docMk/>
            <pc:sldMk cId="2594884948" sldId="257"/>
            <ac:spMk id="4" creationId="{9EE8A105-BF09-8ABC-0050-C521287607AA}"/>
          </ac:spMkLst>
        </pc:spChg>
        <pc:picChg chg="add mod ord">
          <ac:chgData name="Paden, John D." userId="afe13863-2991-4154-9e07-6c5e9c7d7690" providerId="ADAL" clId="{90F2765C-D0DE-466C-8210-375B3AE053B6}" dt="2026-10-02T03:02:59.457" v="22" actId="22"/>
          <ac:picMkLst>
            <pc:docMk/>
            <pc:sldMk cId="2594884948" sldId="257"/>
            <ac:picMk id="6" creationId="{E55E1E16-3881-8790-1E72-84E3124CCBA5}"/>
          </ac:picMkLst>
        </pc:picChg>
        <pc:picChg chg="add del mod ord">
          <ac:chgData name="Paden, John D." userId="afe13863-2991-4154-9e07-6c5e9c7d7690" providerId="ADAL" clId="{90F2765C-D0DE-466C-8210-375B3AE053B6}" dt="2026-10-02T03:02:58.121" v="21" actId="478"/>
          <ac:picMkLst>
            <pc:docMk/>
            <pc:sldMk cId="2594884948" sldId="257"/>
            <ac:picMk id="7" creationId="{C80AE368-CF7B-7567-0A1B-313F2A7F3478}"/>
          </ac:picMkLst>
        </pc:picChg>
      </pc:sldChg>
      <pc:sldChg chg="addSp delSp modSp mod">
        <pc:chgData name="Paden, John D." userId="afe13863-2991-4154-9e07-6c5e9c7d7690" providerId="ADAL" clId="{90F2765C-D0DE-466C-8210-375B3AE053B6}" dt="2026-10-02T03:03:08.095" v="24" actId="22"/>
        <pc:sldMkLst>
          <pc:docMk/>
          <pc:sldMk cId="635002501" sldId="258"/>
        </pc:sldMkLst>
        <pc:spChg chg="add del mod">
          <ac:chgData name="Paden, John D." userId="afe13863-2991-4154-9e07-6c5e9c7d7690" providerId="ADAL" clId="{90F2765C-D0DE-466C-8210-375B3AE053B6}" dt="2026-10-02T03:03:08.095" v="24" actId="22"/>
          <ac:spMkLst>
            <pc:docMk/>
            <pc:sldMk cId="635002501" sldId="258"/>
            <ac:spMk id="4" creationId="{B89A4AEE-D13D-4BDB-BC81-4C78E0F6496A}"/>
          </ac:spMkLst>
        </pc:spChg>
        <pc:picChg chg="del">
          <ac:chgData name="Paden, John D." userId="afe13863-2991-4154-9e07-6c5e9c7d7690" providerId="ADAL" clId="{90F2765C-D0DE-466C-8210-375B3AE053B6}" dt="2026-10-02T03:03:01.672" v="23" actId="478"/>
          <ac:picMkLst>
            <pc:docMk/>
            <pc:sldMk cId="635002501" sldId="258"/>
            <ac:picMk id="5" creationId="{92AD827F-C15F-0C26-D4AD-6C630958CA90}"/>
          </ac:picMkLst>
        </pc:picChg>
        <pc:picChg chg="add mod ord">
          <ac:chgData name="Paden, John D." userId="afe13863-2991-4154-9e07-6c5e9c7d7690" providerId="ADAL" clId="{90F2765C-D0DE-466C-8210-375B3AE053B6}" dt="2026-10-02T03:03:08.095" v="24" actId="22"/>
          <ac:picMkLst>
            <pc:docMk/>
            <pc:sldMk cId="635002501" sldId="258"/>
            <ac:picMk id="7" creationId="{9EA1C653-EF9B-3B87-3407-EF30A2278E4A}"/>
          </ac:picMkLst>
        </pc:picChg>
      </pc:sldChg>
      <pc:sldChg chg="addSp delSp modSp mod">
        <pc:chgData name="Paden, John D." userId="afe13863-2991-4154-9e07-6c5e9c7d7690" providerId="ADAL" clId="{90F2765C-D0DE-466C-8210-375B3AE053B6}" dt="2026-10-02T03:03:18.310" v="26" actId="22"/>
        <pc:sldMkLst>
          <pc:docMk/>
          <pc:sldMk cId="811704013" sldId="259"/>
        </pc:sldMkLst>
        <pc:spChg chg="add del mod">
          <ac:chgData name="Paden, John D." userId="afe13863-2991-4154-9e07-6c5e9c7d7690" providerId="ADAL" clId="{90F2765C-D0DE-466C-8210-375B3AE053B6}" dt="2026-10-02T03:03:18.310" v="26" actId="22"/>
          <ac:spMkLst>
            <pc:docMk/>
            <pc:sldMk cId="811704013" sldId="259"/>
            <ac:spMk id="4" creationId="{742577F1-0932-C31F-06EB-25BEE7905102}"/>
          </ac:spMkLst>
        </pc:spChg>
        <pc:picChg chg="del">
          <ac:chgData name="Paden, John D." userId="afe13863-2991-4154-9e07-6c5e9c7d7690" providerId="ADAL" clId="{90F2765C-D0DE-466C-8210-375B3AE053B6}" dt="2026-10-02T03:03:17.019" v="25" actId="478"/>
          <ac:picMkLst>
            <pc:docMk/>
            <pc:sldMk cId="811704013" sldId="259"/>
            <ac:picMk id="5" creationId="{E62D1F04-2193-34F5-A85F-BA8C19DC53AB}"/>
          </ac:picMkLst>
        </pc:picChg>
        <pc:picChg chg="add mod ord">
          <ac:chgData name="Paden, John D." userId="afe13863-2991-4154-9e07-6c5e9c7d7690" providerId="ADAL" clId="{90F2765C-D0DE-466C-8210-375B3AE053B6}" dt="2026-10-02T03:03:18.310" v="26" actId="22"/>
          <ac:picMkLst>
            <pc:docMk/>
            <pc:sldMk cId="811704013" sldId="259"/>
            <ac:picMk id="7" creationId="{4CF749CD-6D91-8D13-1B78-0AB2880DD603}"/>
          </ac:picMkLst>
        </pc:picChg>
      </pc:sldChg>
      <pc:sldChg chg="addSp delSp modSp mod">
        <pc:chgData name="Paden, John D." userId="afe13863-2991-4154-9e07-6c5e9c7d7690" providerId="ADAL" clId="{90F2765C-D0DE-466C-8210-375B3AE053B6}" dt="2026-10-02T03:03:48.972" v="40" actId="20577"/>
        <pc:sldMkLst>
          <pc:docMk/>
          <pc:sldMk cId="1997417256" sldId="260"/>
        </pc:sldMkLst>
        <pc:spChg chg="mod">
          <ac:chgData name="Paden, John D." userId="afe13863-2991-4154-9e07-6c5e9c7d7690" providerId="ADAL" clId="{90F2765C-D0DE-466C-8210-375B3AE053B6}" dt="2026-10-02T03:03:48.972" v="40" actId="20577"/>
          <ac:spMkLst>
            <pc:docMk/>
            <pc:sldMk cId="1997417256" sldId="260"/>
            <ac:spMk id="2" creationId="{A92160B4-3E34-3665-6C6C-CFF08DBD9323}"/>
          </ac:spMkLst>
        </pc:spChg>
        <pc:spChg chg="add del mod">
          <ac:chgData name="Paden, John D." userId="afe13863-2991-4154-9e07-6c5e9c7d7690" providerId="ADAL" clId="{90F2765C-D0DE-466C-8210-375B3AE053B6}" dt="2026-10-02T03:03:40.270" v="28" actId="22"/>
          <ac:spMkLst>
            <pc:docMk/>
            <pc:sldMk cId="1997417256" sldId="260"/>
            <ac:spMk id="4" creationId="{BC6C7DC2-F4B8-21F0-15CE-D90DCB30FA0A}"/>
          </ac:spMkLst>
        </pc:spChg>
        <pc:picChg chg="del">
          <ac:chgData name="Paden, John D." userId="afe13863-2991-4154-9e07-6c5e9c7d7690" providerId="ADAL" clId="{90F2765C-D0DE-466C-8210-375B3AE053B6}" dt="2026-10-02T03:03:22.443" v="27" actId="478"/>
          <ac:picMkLst>
            <pc:docMk/>
            <pc:sldMk cId="1997417256" sldId="260"/>
            <ac:picMk id="5" creationId="{A30757CC-E235-0FFE-A72A-16BFF2166EC3}"/>
          </ac:picMkLst>
        </pc:picChg>
        <pc:picChg chg="add mod ord">
          <ac:chgData name="Paden, John D." userId="afe13863-2991-4154-9e07-6c5e9c7d7690" providerId="ADAL" clId="{90F2765C-D0DE-466C-8210-375B3AE053B6}" dt="2026-10-02T03:03:40.270" v="28" actId="22"/>
          <ac:picMkLst>
            <pc:docMk/>
            <pc:sldMk cId="1997417256" sldId="260"/>
            <ac:picMk id="7" creationId="{29105CBD-DEAB-5E7A-693C-3B1E3C992A31}"/>
          </ac:picMkLst>
        </pc:picChg>
      </pc:sldChg>
      <pc:sldChg chg="addSp delSp modSp mod">
        <pc:chgData name="Paden, John D." userId="afe13863-2991-4154-9e07-6c5e9c7d7690" providerId="ADAL" clId="{90F2765C-D0DE-466C-8210-375B3AE053B6}" dt="2026-10-02T03:03:58.905" v="41" actId="22"/>
        <pc:sldMkLst>
          <pc:docMk/>
          <pc:sldMk cId="3678798281" sldId="261"/>
        </pc:sldMkLst>
        <pc:spChg chg="add del mod">
          <ac:chgData name="Paden, John D." userId="afe13863-2991-4154-9e07-6c5e9c7d7690" providerId="ADAL" clId="{90F2765C-D0DE-466C-8210-375B3AE053B6}" dt="2026-10-02T03:03:58.905" v="41" actId="22"/>
          <ac:spMkLst>
            <pc:docMk/>
            <pc:sldMk cId="3678798281" sldId="261"/>
            <ac:spMk id="4" creationId="{77923A50-6BC6-262E-7F12-4F2A0D20016C}"/>
          </ac:spMkLst>
        </pc:spChg>
        <pc:picChg chg="del">
          <ac:chgData name="Paden, John D." userId="afe13863-2991-4154-9e07-6c5e9c7d7690" providerId="ADAL" clId="{90F2765C-D0DE-466C-8210-375B3AE053B6}" dt="2026-10-02T03:03:43.416" v="29" actId="478"/>
          <ac:picMkLst>
            <pc:docMk/>
            <pc:sldMk cId="3678798281" sldId="261"/>
            <ac:picMk id="5" creationId="{A471D2FC-0397-35A5-9E5F-FCB527EA5727}"/>
          </ac:picMkLst>
        </pc:picChg>
        <pc:picChg chg="add mod ord">
          <ac:chgData name="Paden, John D." userId="afe13863-2991-4154-9e07-6c5e9c7d7690" providerId="ADAL" clId="{90F2765C-D0DE-466C-8210-375B3AE053B6}" dt="2026-10-02T03:03:58.905" v="41" actId="22"/>
          <ac:picMkLst>
            <pc:docMk/>
            <pc:sldMk cId="3678798281" sldId="261"/>
            <ac:picMk id="7" creationId="{1FFDFC06-B80D-1F12-FE8A-9A68081B5C9D}"/>
          </ac:picMkLst>
        </pc:picChg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3451969215" sldId="262"/>
        </pc:sldMkLst>
      </pc:sldChg>
      <pc:sldChg chg="modSp mod">
        <pc:chgData name="Paden, John D." userId="afe13863-2991-4154-9e07-6c5e9c7d7690" providerId="ADAL" clId="{90F2765C-D0DE-466C-8210-375B3AE053B6}" dt="2026-10-02T03:02:03.938" v="12" actId="20577"/>
        <pc:sldMkLst>
          <pc:docMk/>
          <pc:sldMk cId="996646828" sldId="263"/>
        </pc:sldMkLst>
        <pc:spChg chg="mod">
          <ac:chgData name="Paden, John D." userId="afe13863-2991-4154-9e07-6c5e9c7d7690" providerId="ADAL" clId="{90F2765C-D0DE-466C-8210-375B3AE053B6}" dt="2026-10-02T03:02:03.938" v="12" actId="20577"/>
          <ac:spMkLst>
            <pc:docMk/>
            <pc:sldMk cId="996646828" sldId="263"/>
            <ac:spMk id="4" creationId="{9063DC30-864B-D9E2-53C2-F91E0B6E5475}"/>
          </ac:spMkLst>
        </pc:spChg>
      </pc:sldChg>
      <pc:sldChg chg="modSp mod">
        <pc:chgData name="Paden, John D." userId="afe13863-2991-4154-9e07-6c5e9c7d7690" providerId="ADAL" clId="{90F2765C-D0DE-466C-8210-375B3AE053B6}" dt="2026-10-02T03:02:08.119" v="14" actId="20577"/>
        <pc:sldMkLst>
          <pc:docMk/>
          <pc:sldMk cId="1789785672" sldId="264"/>
        </pc:sldMkLst>
        <pc:spChg chg="mod">
          <ac:chgData name="Paden, John D." userId="afe13863-2991-4154-9e07-6c5e9c7d7690" providerId="ADAL" clId="{90F2765C-D0DE-466C-8210-375B3AE053B6}" dt="2026-10-02T03:02:08.119" v="14" actId="20577"/>
          <ac:spMkLst>
            <pc:docMk/>
            <pc:sldMk cId="1789785672" sldId="264"/>
            <ac:spMk id="4" creationId="{B190FB1F-0F0F-A8B7-6B44-493D29562CD5}"/>
          </ac:spMkLst>
        </pc:spChg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3256443173" sldId="265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3921822186" sldId="266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1216924183" sldId="267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2255504570" sldId="268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2808231605" sldId="269"/>
        </pc:sldMkLst>
      </pc:sldChg>
      <pc:sldChg chg="addSp delSp modSp mod">
        <pc:chgData name="Paden, John D." userId="afe13863-2991-4154-9e07-6c5e9c7d7690" providerId="ADAL" clId="{90F2765C-D0DE-466C-8210-375B3AE053B6}" dt="2026-10-02T03:02:19.118" v="17" actId="22"/>
        <pc:sldMkLst>
          <pc:docMk/>
          <pc:sldMk cId="3427264738" sldId="270"/>
        </pc:sldMkLst>
        <pc:spChg chg="add del mod">
          <ac:chgData name="Paden, John D." userId="afe13863-2991-4154-9e07-6c5e9c7d7690" providerId="ADAL" clId="{90F2765C-D0DE-466C-8210-375B3AE053B6}" dt="2026-10-02T03:02:19.118" v="17" actId="22"/>
          <ac:spMkLst>
            <pc:docMk/>
            <pc:sldMk cId="3427264738" sldId="270"/>
            <ac:spMk id="4" creationId="{371C0C18-495D-0AFD-CE56-7EB7C3E366AC}"/>
          </ac:spMkLst>
        </pc:spChg>
        <pc:picChg chg="del">
          <ac:chgData name="Paden, John D." userId="afe13863-2991-4154-9e07-6c5e9c7d7690" providerId="ADAL" clId="{90F2765C-D0DE-466C-8210-375B3AE053B6}" dt="2026-10-02T03:02:11.074" v="15" actId="478"/>
          <ac:picMkLst>
            <pc:docMk/>
            <pc:sldMk cId="3427264738" sldId="270"/>
            <ac:picMk id="5" creationId="{1064A21F-D9D4-A372-5D43-AC10008E056D}"/>
          </ac:picMkLst>
        </pc:picChg>
        <pc:picChg chg="add mod ord">
          <ac:chgData name="Paden, John D." userId="afe13863-2991-4154-9e07-6c5e9c7d7690" providerId="ADAL" clId="{90F2765C-D0DE-466C-8210-375B3AE053B6}" dt="2026-10-02T03:02:19.118" v="17" actId="22"/>
          <ac:picMkLst>
            <pc:docMk/>
            <pc:sldMk cId="3427264738" sldId="270"/>
            <ac:picMk id="7" creationId="{AB135F0D-0455-F86B-0A4C-A154ECCF4FFE}"/>
          </ac:picMkLst>
        </pc:picChg>
      </pc:sldChg>
      <pc:sldChg chg="addSp delSp modSp mod">
        <pc:chgData name="Paden, John D." userId="afe13863-2991-4154-9e07-6c5e9c7d7690" providerId="ADAL" clId="{90F2765C-D0DE-466C-8210-375B3AE053B6}" dt="2026-10-02T03:02:26.912" v="18" actId="22"/>
        <pc:sldMkLst>
          <pc:docMk/>
          <pc:sldMk cId="3886144192" sldId="271"/>
        </pc:sldMkLst>
        <pc:spChg chg="add del mod">
          <ac:chgData name="Paden, John D." userId="afe13863-2991-4154-9e07-6c5e9c7d7690" providerId="ADAL" clId="{90F2765C-D0DE-466C-8210-375B3AE053B6}" dt="2026-10-02T03:02:26.912" v="18" actId="22"/>
          <ac:spMkLst>
            <pc:docMk/>
            <pc:sldMk cId="3886144192" sldId="271"/>
            <ac:spMk id="4" creationId="{3ED0EE92-74A0-4876-797D-D1577AE32E60}"/>
          </ac:spMkLst>
        </pc:spChg>
        <pc:picChg chg="del">
          <ac:chgData name="Paden, John D." userId="afe13863-2991-4154-9e07-6c5e9c7d7690" providerId="ADAL" clId="{90F2765C-D0DE-466C-8210-375B3AE053B6}" dt="2026-10-02T03:02:12.511" v="16" actId="478"/>
          <ac:picMkLst>
            <pc:docMk/>
            <pc:sldMk cId="3886144192" sldId="271"/>
            <ac:picMk id="5" creationId="{763EDF0A-12C9-00EC-95EC-E7E9E1739450}"/>
          </ac:picMkLst>
        </pc:picChg>
        <pc:picChg chg="add mod ord">
          <ac:chgData name="Paden, John D." userId="afe13863-2991-4154-9e07-6c5e9c7d7690" providerId="ADAL" clId="{90F2765C-D0DE-466C-8210-375B3AE053B6}" dt="2026-10-02T03:02:26.912" v="18" actId="22"/>
          <ac:picMkLst>
            <pc:docMk/>
            <pc:sldMk cId="3886144192" sldId="271"/>
            <ac:picMk id="7" creationId="{55D0D321-2B3F-50C4-4A64-81D212567808}"/>
          </ac:picMkLst>
        </pc:picChg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852317823" sldId="272"/>
        </pc:sldMkLst>
      </pc:sldChg>
      <pc:sldChg chg="addSp delSp modSp add mod">
        <pc:chgData name="Paden, John D." userId="afe13863-2991-4154-9e07-6c5e9c7d7690" providerId="ADAL" clId="{90F2765C-D0DE-466C-8210-375B3AE053B6}" dt="2026-10-02T03:04:07.018" v="43" actId="22"/>
        <pc:sldMkLst>
          <pc:docMk/>
          <pc:sldMk cId="3257048840" sldId="272"/>
        </pc:sldMkLst>
        <pc:spChg chg="add del mod">
          <ac:chgData name="Paden, John D." userId="afe13863-2991-4154-9e07-6c5e9c7d7690" providerId="ADAL" clId="{90F2765C-D0DE-466C-8210-375B3AE053B6}" dt="2026-10-02T03:04:07.018" v="43" actId="22"/>
          <ac:spMkLst>
            <pc:docMk/>
            <pc:sldMk cId="3257048840" sldId="272"/>
            <ac:spMk id="4" creationId="{D46991A4-00BD-C49E-4FA9-C6BDF9B9ED8E}"/>
          </ac:spMkLst>
        </pc:spChg>
        <pc:picChg chg="del">
          <ac:chgData name="Paden, John D." userId="afe13863-2991-4154-9e07-6c5e9c7d7690" providerId="ADAL" clId="{90F2765C-D0DE-466C-8210-375B3AE053B6}" dt="2026-10-02T03:04:01.254" v="42" actId="478"/>
          <ac:picMkLst>
            <pc:docMk/>
            <pc:sldMk cId="3257048840" sldId="272"/>
            <ac:picMk id="5" creationId="{5571D275-3B8F-B40C-F64E-75F26A7A86FC}"/>
          </ac:picMkLst>
        </pc:picChg>
        <pc:picChg chg="add mod ord">
          <ac:chgData name="Paden, John D." userId="afe13863-2991-4154-9e07-6c5e9c7d7690" providerId="ADAL" clId="{90F2765C-D0DE-466C-8210-375B3AE053B6}" dt="2026-10-02T03:04:07.018" v="43" actId="22"/>
          <ac:picMkLst>
            <pc:docMk/>
            <pc:sldMk cId="3257048840" sldId="272"/>
            <ac:picMk id="7" creationId="{B7E7AFDF-9526-3812-DABB-5B5AAB93DC50}"/>
          </ac:picMkLst>
        </pc:picChg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1436418151" sldId="273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1665339809" sldId="274"/>
        </pc:sldMkLst>
      </pc:sldChg>
      <pc:sldChg chg="del">
        <pc:chgData name="Paden, John D." userId="afe13863-2991-4154-9e07-6c5e9c7d7690" providerId="ADAL" clId="{90F2765C-D0DE-466C-8210-375B3AE053B6}" dt="2026-10-02T03:02:42.753" v="19" actId="47"/>
        <pc:sldMkLst>
          <pc:docMk/>
          <pc:sldMk cId="1547368174" sldId="275"/>
        </pc:sldMkLst>
      </pc:sldChg>
      <pc:sldChg chg="addSp delSp modSp del mod">
        <pc:chgData name="Paden, John D." userId="afe13863-2991-4154-9e07-6c5e9c7d7690" providerId="ADAL" clId="{90F2765C-D0DE-466C-8210-375B3AE053B6}" dt="2026-10-02T03:02:42.753" v="19" actId="47"/>
        <pc:sldMkLst>
          <pc:docMk/>
          <pc:sldMk cId="3683099871" sldId="276"/>
        </pc:sldMkLst>
        <pc:picChg chg="add mod ord">
          <ac:chgData name="Paden, John D." userId="afe13863-2991-4154-9e07-6c5e9c7d7690" providerId="ADAL" clId="{90F2765C-D0DE-466C-8210-375B3AE053B6}" dt="2026-09-26T22:10:44.804" v="10" actId="22"/>
          <ac:picMkLst>
            <pc:docMk/>
            <pc:sldMk cId="3683099871" sldId="276"/>
            <ac:picMk id="7" creationId="{0DB2341E-327F-AB6B-CC32-9BD4A474B522}"/>
          </ac:picMkLst>
        </pc:picChg>
      </pc:sldChg>
      <pc:sldChg chg="addSp delSp modSp del mod">
        <pc:chgData name="Paden, John D." userId="afe13863-2991-4154-9e07-6c5e9c7d7690" providerId="ADAL" clId="{90F2765C-D0DE-466C-8210-375B3AE053B6}" dt="2026-10-02T03:02:42.753" v="19" actId="47"/>
        <pc:sldMkLst>
          <pc:docMk/>
          <pc:sldMk cId="1697554734" sldId="277"/>
        </pc:sldMkLst>
        <pc:picChg chg="add mod ord">
          <ac:chgData name="Paden, John D." userId="afe13863-2991-4154-9e07-6c5e9c7d7690" providerId="ADAL" clId="{90F2765C-D0DE-466C-8210-375B3AE053B6}" dt="2026-09-26T22:10:36.448" v="8" actId="22"/>
          <ac:picMkLst>
            <pc:docMk/>
            <pc:sldMk cId="1697554734" sldId="277"/>
            <ac:picMk id="7" creationId="{2EFE1106-DB5B-0784-2560-CC898DE2CA2B}"/>
          </ac:picMkLst>
        </pc:picChg>
      </pc:sldChg>
      <pc:sldChg chg="addSp delSp modSp del mod">
        <pc:chgData name="Paden, John D." userId="afe13863-2991-4154-9e07-6c5e9c7d7690" providerId="ADAL" clId="{90F2765C-D0DE-466C-8210-375B3AE053B6}" dt="2026-10-02T03:02:42.753" v="19" actId="47"/>
        <pc:sldMkLst>
          <pc:docMk/>
          <pc:sldMk cId="2147549635" sldId="278"/>
        </pc:sldMkLst>
        <pc:picChg chg="add mod ord">
          <ac:chgData name="Paden, John D." userId="afe13863-2991-4154-9e07-6c5e9c7d7690" providerId="ADAL" clId="{90F2765C-D0DE-466C-8210-375B3AE053B6}" dt="2026-09-26T22:10:25.107" v="6" actId="22"/>
          <ac:picMkLst>
            <pc:docMk/>
            <pc:sldMk cId="2147549635" sldId="278"/>
            <ac:picMk id="7" creationId="{8FA23FF9-4817-E19D-2547-911AC6FC4672}"/>
          </ac:picMkLst>
        </pc:picChg>
      </pc:sldChg>
      <pc:sldChg chg="addSp delSp modSp del mod">
        <pc:chgData name="Paden, John D." userId="afe13863-2991-4154-9e07-6c5e9c7d7690" providerId="ADAL" clId="{90F2765C-D0DE-466C-8210-375B3AE053B6}" dt="2026-10-02T03:02:42.753" v="19" actId="47"/>
        <pc:sldMkLst>
          <pc:docMk/>
          <pc:sldMk cId="216585465" sldId="279"/>
        </pc:sldMkLst>
        <pc:picChg chg="add mod ord">
          <ac:chgData name="Paden, John D." userId="afe13863-2991-4154-9e07-6c5e9c7d7690" providerId="ADAL" clId="{90F2765C-D0DE-466C-8210-375B3AE053B6}" dt="2026-09-26T22:10:16.650" v="4" actId="22"/>
          <ac:picMkLst>
            <pc:docMk/>
            <pc:sldMk cId="216585465" sldId="279"/>
            <ac:picMk id="7" creationId="{38A9AD45-A6B1-1452-5C68-6313E8B214D6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E2962-1D33-DC6A-FF2C-511EEF4BBC3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752EB6-3C48-6358-9745-A934F00BE7F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5CDC36-21AF-B89F-4DAF-220703B717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CAF296-1E0A-E9B8-0E6B-972F4533FA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2A1D8A-E7F1-23A8-53A4-3CCBAACE0A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9286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E35A5E-4282-F96B-2B20-C30824E1F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69B86E-0660-0FCE-50C2-232F418206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5B6EE-A5DA-274B-EBDD-BA13724B3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DD1D328-444B-C406-964A-83CAC1043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738F7C-A724-F97F-55BB-D1A03139AE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50718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691292-7E4B-BDCB-8F3D-0F9FE9BB00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C8D0AC-DEEC-B264-243A-7C5BACD293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1F16F-CBBC-02EE-4E3C-3FDAFFBE0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F51794-1313-D739-FBB9-D1B739934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DD7190F-E09D-9895-1030-6CE4EA53EB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8896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619CC-4956-EDB6-4BBC-245B674A04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DD98D0-2D97-7A99-FA4A-CE739374FE4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84AE19-516C-1A48-4908-C6F940E9BBC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655BAB1-719D-E303-ACD4-2EE5281BF9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CCD465-C291-CDC7-79A8-0FCC6DB83A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EC37DA4-E71F-2AAC-1699-BFA1E7D91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9929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25A357-14F1-4AE5-7D4D-CAF2513092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0AEEF3-5FD5-73C2-60AA-489CF3AA47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84656CB-FFC1-92F5-8D71-7A6B4F5631B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EF5BF78-D3E5-92AF-C080-BA7A8315C1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2A6B8A8-339B-643C-C193-F5226CDEE3B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BCB0819-5418-404D-0B1B-CFBFBDE1F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11692B6-972C-D090-85E9-56007D231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22A6F6E-6D9E-569F-C22F-F10E44F56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2044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40CAB-4DC7-1F19-A51E-6782AAAA2B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F19AE85-393A-F52C-F2C1-C8BDA0A170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9B3DB83-8173-9ED8-2D1D-644130B9C8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0004E-E90E-7819-E785-CE98E9E146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82956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1A3E1A2-2718-1C13-F3C7-DA756F0250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BDE366-ADF2-EF62-F708-78558BDEEE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344FD7-86B0-CB9C-27F4-401A080939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7926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CCDD78-8B78-1044-5DC3-061692E631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72ECBF-44FD-05CE-54BA-F4B0591AAC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99076A-26FE-EE5C-6303-FF8D8D143B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DA8DD-CC68-8B2F-E177-0FF341C1D4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5E6F1E0-5C50-FD8E-9D14-04C1E956B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721C551-72C0-8F17-CFAC-3C170EAFFA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0844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136696-2357-107A-E011-A0C2F506C4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BD60ED6-CB3D-D635-7C97-13D03898B16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59287A-62D0-4A3C-FF0C-CF569DEFA9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5CF3FC-3D11-6F52-8932-2BB71F36B2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F7B120C-5B0A-5729-CB40-8895D2878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F63C4A-E3A2-C261-21E6-A2D83B1C8A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96528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EE30E6-7427-5606-ED39-20BBDF668B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A1D03-0896-8C0A-033A-9FCF4D15B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21A683-B454-E0E2-9639-DE7E21BA83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728955-4929-F371-B0B8-D08A619574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66970EA-6A95-7616-2507-3BDE1D7F5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5392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E35F0CD-931A-948A-EE29-DE0D0F290F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D0C6C2-9F24-A164-A020-3C2AB55C03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6A6941-E0E7-8F28-817F-67D70A8104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552C8B-2F03-7360-2361-43488194E1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ACAE428-2E08-891C-34C3-4C153FACF1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7206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456658A-B2A0-63C6-B9BA-4CD520492B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1B425D-50D1-6A99-58A3-F4B9723DFB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C7EF0-5479-81F8-DF8A-C748AA0CBE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8363EE-DE69-4FCA-8E91-01522AAC9655}" type="datetimeFigureOut">
              <a:rPr lang="en-US" smtClean="0"/>
              <a:t>10/1/2026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1B82D7-153B-6FCD-1B4B-DA62F891BF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EB0DB8-AFDA-4225-5315-580381516A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F587DE2-EA59-4323-9691-72CB2C483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90775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063DC30-864B-D9E2-53C2-F91E0B6E54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hw3_problem1.m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16A46D6B-9181-1A41-F9A1-62A286471C0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6468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9D2849-B5B8-7E8E-9661-5671EDAB75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AB135F0D-0455-F86B-0A4C-A154ECCF4FF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7264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71A2E3-8301-127C-D37F-C844C1D1DF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55D0D321-2B3F-50C4-4A64-81D2125678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61441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D15640-6248-A6F7-5548-96BF6B530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B190FB1F-0F0F-A8B7-6B44-493D29562C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hw3_problem2.m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F37D1727-B561-3F5B-5C20-5EDFE803650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97856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B0BCA5-0B10-74AB-46E1-33FD124512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E55E1E16-3881-8790-1E72-84E3124CCBA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84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F002C6-49CC-6A10-C1F8-FF2955B7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9EA1C653-EF9B-3B87-3407-EF30A2278E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025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035B10-B4E1-96F2-ED10-ADBFC163C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4CF749CD-6D91-8D13-1B78-0AB2880DD60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17040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2160B4-3E34-3665-6C6C-CFF08DBD93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(Magnified)</a:t>
            </a:r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29105CBD-DEAB-5E7A-693C-3B1E3C992A3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41725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57683A-6F52-6E9C-7651-37D6908A6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1FFDFC06-B80D-1F12-FE8A-9A68081B5C9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87982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9BF8A6-4F78-4C3F-4573-268D21136D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88E771-B793-C235-521E-A16F1A54B5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B7E7AFDF-9526-3812-DABB-5B5AAB93DC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27676" y="1825625"/>
            <a:ext cx="7336647" cy="43513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0488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13</Words>
  <Application>Microsoft Office PowerPoint</Application>
  <PresentationFormat>Widescreen</PresentationFormat>
  <Paragraphs>3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Aptos</vt:lpstr>
      <vt:lpstr>Aptos Display</vt:lpstr>
      <vt:lpstr>Arial</vt:lpstr>
      <vt:lpstr>Office Theme</vt:lpstr>
      <vt:lpstr>hw3_problem1.m</vt:lpstr>
      <vt:lpstr>PowerPoint Presentation</vt:lpstr>
      <vt:lpstr>PowerPoint Presentation</vt:lpstr>
      <vt:lpstr>hw3_problem2.m</vt:lpstr>
      <vt:lpstr>PowerPoint Presentation</vt:lpstr>
      <vt:lpstr>PowerPoint Presentation</vt:lpstr>
      <vt:lpstr>PowerPoint Presentation</vt:lpstr>
      <vt:lpstr>(Magnified)</vt:lpstr>
      <vt:lpstr>PowerPoint Presentation</vt:lpstr>
      <vt:lpstr>PowerPoint Presentation</vt:lpstr>
    </vt:vector>
  </TitlesOfParts>
  <Company>University of Kansas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Paden, John D.</dc:creator>
  <cp:lastModifiedBy>Paden, John D.</cp:lastModifiedBy>
  <cp:revision>1</cp:revision>
  <dcterms:created xsi:type="dcterms:W3CDTF">2026-09-25T00:32:38Z</dcterms:created>
  <dcterms:modified xsi:type="dcterms:W3CDTF">2026-10-02T03:04:07Z</dcterms:modified>
</cp:coreProperties>
</file>