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82" r:id="rId4"/>
    <p:sldId id="283" r:id="rId5"/>
    <p:sldId id="284" r:id="rId6"/>
    <p:sldId id="285" r:id="rId7"/>
    <p:sldId id="286" r:id="rId8"/>
    <p:sldId id="289" r:id="rId9"/>
    <p:sldId id="290" r:id="rId10"/>
    <p:sldId id="287" r:id="rId11"/>
    <p:sldId id="291" r:id="rId12"/>
    <p:sldId id="288" r:id="rId13"/>
    <p:sldId id="263" r:id="rId14"/>
    <p:sldId id="270" r:id="rId15"/>
    <p:sldId id="271" r:id="rId16"/>
    <p:sldId id="264" r:id="rId17"/>
    <p:sldId id="257" r:id="rId18"/>
    <p:sldId id="258" r:id="rId19"/>
    <p:sldId id="259" r:id="rId20"/>
    <p:sldId id="260" r:id="rId21"/>
    <p:sldId id="261" r:id="rId22"/>
    <p:sldId id="262" r:id="rId23"/>
    <p:sldId id="265" r:id="rId24"/>
    <p:sldId id="266" r:id="rId25"/>
    <p:sldId id="267" r:id="rId26"/>
    <p:sldId id="268" r:id="rId27"/>
    <p:sldId id="269" r:id="rId28"/>
    <p:sldId id="272" r:id="rId29"/>
    <p:sldId id="273" r:id="rId30"/>
    <p:sldId id="274" r:id="rId31"/>
    <p:sldId id="275" r:id="rId32"/>
    <p:sldId id="276" r:id="rId33"/>
    <p:sldId id="277" r:id="rId34"/>
    <p:sldId id="278" r:id="rId35"/>
    <p:sldId id="2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8FAC89-06FA-4AD6-A5E9-070BE9813EDA}" v="28" dt="2026-10-13T20:51:19.4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155" d="100"/>
          <a:sy n="155" d="100"/>
        </p:scale>
        <p:origin x="448"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en, John D." userId="afe13863-2991-4154-9e07-6c5e9c7d7690" providerId="ADAL" clId="{90F2765C-D0DE-466C-8210-375B3AE053B6}"/>
    <pc:docChg chg="undo custSel addSld delSld modSld sldOrd">
      <pc:chgData name="Paden, John D." userId="afe13863-2991-4154-9e07-6c5e9c7d7690" providerId="ADAL" clId="{90F2765C-D0DE-466C-8210-375B3AE053B6}" dt="2026-10-13T21:44:42.814" v="2115" actId="20577"/>
      <pc:docMkLst>
        <pc:docMk/>
      </pc:docMkLst>
      <pc:sldChg chg="add">
        <pc:chgData name="Paden, John D." userId="afe13863-2991-4154-9e07-6c5e9c7d7690" providerId="ADAL" clId="{90F2765C-D0DE-466C-8210-375B3AE053B6}" dt="2026-10-13T18:43:38.741" v="14"/>
        <pc:sldMkLst>
          <pc:docMk/>
          <pc:sldMk cId="2254940442" sldId="256"/>
        </pc:sldMkLst>
      </pc:sldChg>
      <pc:sldChg chg="addSp delSp modSp mod">
        <pc:chgData name="Paden, John D." userId="afe13863-2991-4154-9e07-6c5e9c7d7690" providerId="ADAL" clId="{90F2765C-D0DE-466C-8210-375B3AE053B6}" dt="2026-09-26T22:09:40.037" v="2" actId="22"/>
        <pc:sldMkLst>
          <pc:docMk/>
          <pc:sldMk cId="2594884948" sldId="257"/>
        </pc:sldMkLst>
        <pc:picChg chg="add mod ord">
          <ac:chgData name="Paden, John D." userId="afe13863-2991-4154-9e07-6c5e9c7d7690" providerId="ADAL" clId="{90F2765C-D0DE-466C-8210-375B3AE053B6}" dt="2026-09-26T22:09:40.037" v="2" actId="22"/>
          <ac:picMkLst>
            <pc:docMk/>
            <pc:sldMk cId="2594884948" sldId="257"/>
            <ac:picMk id="7" creationId="{C80AE368-CF7B-7567-0A1B-313F2A7F3478}"/>
          </ac:picMkLst>
        </pc:picChg>
      </pc:sldChg>
      <pc:sldChg chg="addSp delSp modSp mod">
        <pc:chgData name="Paden, John D." userId="afe13863-2991-4154-9e07-6c5e9c7d7690" providerId="ADAL" clId="{90F2765C-D0DE-466C-8210-375B3AE053B6}" dt="2026-09-26T22:10:44.804" v="10" actId="22"/>
        <pc:sldMkLst>
          <pc:docMk/>
          <pc:sldMk cId="3683099871" sldId="276"/>
        </pc:sldMkLst>
        <pc:picChg chg="add mod ord">
          <ac:chgData name="Paden, John D." userId="afe13863-2991-4154-9e07-6c5e9c7d7690" providerId="ADAL" clId="{90F2765C-D0DE-466C-8210-375B3AE053B6}" dt="2026-09-26T22:10:44.804" v="10" actId="22"/>
          <ac:picMkLst>
            <pc:docMk/>
            <pc:sldMk cId="3683099871" sldId="276"/>
            <ac:picMk id="7" creationId="{0DB2341E-327F-AB6B-CC32-9BD4A474B522}"/>
          </ac:picMkLst>
        </pc:picChg>
      </pc:sldChg>
      <pc:sldChg chg="addSp delSp modSp mod">
        <pc:chgData name="Paden, John D." userId="afe13863-2991-4154-9e07-6c5e9c7d7690" providerId="ADAL" clId="{90F2765C-D0DE-466C-8210-375B3AE053B6}" dt="2026-09-26T22:10:36.448" v="8" actId="22"/>
        <pc:sldMkLst>
          <pc:docMk/>
          <pc:sldMk cId="1697554734" sldId="277"/>
        </pc:sldMkLst>
        <pc:picChg chg="add mod ord">
          <ac:chgData name="Paden, John D." userId="afe13863-2991-4154-9e07-6c5e9c7d7690" providerId="ADAL" clId="{90F2765C-D0DE-466C-8210-375B3AE053B6}" dt="2026-09-26T22:10:36.448" v="8" actId="22"/>
          <ac:picMkLst>
            <pc:docMk/>
            <pc:sldMk cId="1697554734" sldId="277"/>
            <ac:picMk id="7" creationId="{2EFE1106-DB5B-0784-2560-CC898DE2CA2B}"/>
          </ac:picMkLst>
        </pc:picChg>
      </pc:sldChg>
      <pc:sldChg chg="addSp delSp modSp mod">
        <pc:chgData name="Paden, John D." userId="afe13863-2991-4154-9e07-6c5e9c7d7690" providerId="ADAL" clId="{90F2765C-D0DE-466C-8210-375B3AE053B6}" dt="2026-09-26T22:10:25.107" v="6" actId="22"/>
        <pc:sldMkLst>
          <pc:docMk/>
          <pc:sldMk cId="2147549635" sldId="278"/>
        </pc:sldMkLst>
        <pc:picChg chg="add mod ord">
          <ac:chgData name="Paden, John D." userId="afe13863-2991-4154-9e07-6c5e9c7d7690" providerId="ADAL" clId="{90F2765C-D0DE-466C-8210-375B3AE053B6}" dt="2026-09-26T22:10:25.107" v="6" actId="22"/>
          <ac:picMkLst>
            <pc:docMk/>
            <pc:sldMk cId="2147549635" sldId="278"/>
            <ac:picMk id="7" creationId="{8FA23FF9-4817-E19D-2547-911AC6FC4672}"/>
          </ac:picMkLst>
        </pc:picChg>
      </pc:sldChg>
      <pc:sldChg chg="addSp delSp modSp mod">
        <pc:chgData name="Paden, John D." userId="afe13863-2991-4154-9e07-6c5e9c7d7690" providerId="ADAL" clId="{90F2765C-D0DE-466C-8210-375B3AE053B6}" dt="2026-09-26T22:10:16.650" v="4" actId="22"/>
        <pc:sldMkLst>
          <pc:docMk/>
          <pc:sldMk cId="216585465" sldId="279"/>
        </pc:sldMkLst>
        <pc:picChg chg="add mod ord">
          <ac:chgData name="Paden, John D." userId="afe13863-2991-4154-9e07-6c5e9c7d7690" providerId="ADAL" clId="{90F2765C-D0DE-466C-8210-375B3AE053B6}" dt="2026-09-26T22:10:16.650" v="4" actId="22"/>
          <ac:picMkLst>
            <pc:docMk/>
            <pc:sldMk cId="216585465" sldId="279"/>
            <ac:picMk id="7" creationId="{38A9AD45-A6B1-1452-5C68-6313E8B214D6}"/>
          </ac:picMkLst>
        </pc:picChg>
      </pc:sldChg>
      <pc:sldChg chg="new del ord">
        <pc:chgData name="Paden, John D." userId="afe13863-2991-4154-9e07-6c5e9c7d7690" providerId="ADAL" clId="{90F2765C-D0DE-466C-8210-375B3AE053B6}" dt="2026-10-13T18:43:41.791" v="15" actId="47"/>
        <pc:sldMkLst>
          <pc:docMk/>
          <pc:sldMk cId="2261892155" sldId="280"/>
        </pc:sldMkLst>
      </pc:sldChg>
      <pc:sldChg chg="add">
        <pc:chgData name="Paden, John D." userId="afe13863-2991-4154-9e07-6c5e9c7d7690" providerId="ADAL" clId="{90F2765C-D0DE-466C-8210-375B3AE053B6}" dt="2026-10-13T18:43:38.741" v="14"/>
        <pc:sldMkLst>
          <pc:docMk/>
          <pc:sldMk cId="3898145138" sldId="281"/>
        </pc:sldMkLst>
      </pc:sldChg>
      <pc:sldChg chg="add">
        <pc:chgData name="Paden, John D." userId="afe13863-2991-4154-9e07-6c5e9c7d7690" providerId="ADAL" clId="{90F2765C-D0DE-466C-8210-375B3AE053B6}" dt="2026-10-13T18:43:38.741" v="14"/>
        <pc:sldMkLst>
          <pc:docMk/>
          <pc:sldMk cId="3758239349" sldId="282"/>
        </pc:sldMkLst>
      </pc:sldChg>
      <pc:sldChg chg="add">
        <pc:chgData name="Paden, John D." userId="afe13863-2991-4154-9e07-6c5e9c7d7690" providerId="ADAL" clId="{90F2765C-D0DE-466C-8210-375B3AE053B6}" dt="2026-10-13T18:43:38.741" v="14"/>
        <pc:sldMkLst>
          <pc:docMk/>
          <pc:sldMk cId="2015933953" sldId="283"/>
        </pc:sldMkLst>
      </pc:sldChg>
      <pc:sldChg chg="add">
        <pc:chgData name="Paden, John D." userId="afe13863-2991-4154-9e07-6c5e9c7d7690" providerId="ADAL" clId="{90F2765C-D0DE-466C-8210-375B3AE053B6}" dt="2026-10-13T18:43:38.741" v="14"/>
        <pc:sldMkLst>
          <pc:docMk/>
          <pc:sldMk cId="2138653083" sldId="284"/>
        </pc:sldMkLst>
      </pc:sldChg>
      <pc:sldChg chg="add">
        <pc:chgData name="Paden, John D." userId="afe13863-2991-4154-9e07-6c5e9c7d7690" providerId="ADAL" clId="{90F2765C-D0DE-466C-8210-375B3AE053B6}" dt="2026-10-13T18:43:38.741" v="14"/>
        <pc:sldMkLst>
          <pc:docMk/>
          <pc:sldMk cId="1691228059" sldId="285"/>
        </pc:sldMkLst>
      </pc:sldChg>
      <pc:sldChg chg="modSp add mod">
        <pc:chgData name="Paden, John D." userId="afe13863-2991-4154-9e07-6c5e9c7d7690" providerId="ADAL" clId="{90F2765C-D0DE-466C-8210-375B3AE053B6}" dt="2026-10-13T18:47:19.388" v="275" actId="20577"/>
        <pc:sldMkLst>
          <pc:docMk/>
          <pc:sldMk cId="2977548996" sldId="286"/>
        </pc:sldMkLst>
        <pc:spChg chg="mod">
          <ac:chgData name="Paden, John D." userId="afe13863-2991-4154-9e07-6c5e9c7d7690" providerId="ADAL" clId="{90F2765C-D0DE-466C-8210-375B3AE053B6}" dt="2026-10-13T18:47:19.388" v="275" actId="20577"/>
          <ac:spMkLst>
            <pc:docMk/>
            <pc:sldMk cId="2977548996" sldId="286"/>
            <ac:spMk id="3" creationId="{D28E1FD3-2622-AE07-1345-A4E4CA86AE61}"/>
          </ac:spMkLst>
        </pc:spChg>
      </pc:sldChg>
      <pc:sldChg chg="modSp new mod">
        <pc:chgData name="Paden, John D." userId="afe13863-2991-4154-9e07-6c5e9c7d7690" providerId="ADAL" clId="{90F2765C-D0DE-466C-8210-375B3AE053B6}" dt="2026-10-13T20:56:19.325" v="1390" actId="5793"/>
        <pc:sldMkLst>
          <pc:docMk/>
          <pc:sldMk cId="1018037871" sldId="287"/>
        </pc:sldMkLst>
        <pc:spChg chg="mod">
          <ac:chgData name="Paden, John D." userId="afe13863-2991-4154-9e07-6c5e9c7d7690" providerId="ADAL" clId="{90F2765C-D0DE-466C-8210-375B3AE053B6}" dt="2026-10-13T20:55:12.034" v="1158" actId="20577"/>
          <ac:spMkLst>
            <pc:docMk/>
            <pc:sldMk cId="1018037871" sldId="287"/>
            <ac:spMk id="2" creationId="{3CF91637-B134-DC47-7FE1-527192B791C3}"/>
          </ac:spMkLst>
        </pc:spChg>
        <pc:spChg chg="mod">
          <ac:chgData name="Paden, John D." userId="afe13863-2991-4154-9e07-6c5e9c7d7690" providerId="ADAL" clId="{90F2765C-D0DE-466C-8210-375B3AE053B6}" dt="2026-10-13T20:56:19.325" v="1390" actId="5793"/>
          <ac:spMkLst>
            <pc:docMk/>
            <pc:sldMk cId="1018037871" sldId="287"/>
            <ac:spMk id="3" creationId="{377D76CF-328F-A38F-42C5-08298819D780}"/>
          </ac:spMkLst>
        </pc:spChg>
      </pc:sldChg>
      <pc:sldChg chg="add ord">
        <pc:chgData name="Paden, John D." userId="afe13863-2991-4154-9e07-6c5e9c7d7690" providerId="ADAL" clId="{90F2765C-D0DE-466C-8210-375B3AE053B6}" dt="2026-10-13T18:46:37.552" v="192"/>
        <pc:sldMkLst>
          <pc:docMk/>
          <pc:sldMk cId="3152544120" sldId="288"/>
        </pc:sldMkLst>
      </pc:sldChg>
      <pc:sldChg chg="addSp delSp modSp add mod">
        <pc:chgData name="Paden, John D." userId="afe13863-2991-4154-9e07-6c5e9c7d7690" providerId="ADAL" clId="{90F2765C-D0DE-466C-8210-375B3AE053B6}" dt="2026-10-13T21:44:42.814" v="2115" actId="20577"/>
        <pc:sldMkLst>
          <pc:docMk/>
          <pc:sldMk cId="2772542401" sldId="289"/>
        </pc:sldMkLst>
        <pc:spChg chg="mod">
          <ac:chgData name="Paden, John D." userId="afe13863-2991-4154-9e07-6c5e9c7d7690" providerId="ADAL" clId="{90F2765C-D0DE-466C-8210-375B3AE053B6}" dt="2026-10-13T21:44:42.814" v="2115" actId="20577"/>
          <ac:spMkLst>
            <pc:docMk/>
            <pc:sldMk cId="2772542401" sldId="289"/>
            <ac:spMk id="3" creationId="{BCD63B98-6DEC-4AD2-A6D0-63EED9234D79}"/>
          </ac:spMkLst>
        </pc:spChg>
        <pc:grpChg chg="mod">
          <ac:chgData name="Paden, John D." userId="afe13863-2991-4154-9e07-6c5e9c7d7690" providerId="ADAL" clId="{90F2765C-D0DE-466C-8210-375B3AE053B6}" dt="2026-10-13T18:48:27.651" v="426"/>
          <ac:grpSpMkLst>
            <pc:docMk/>
            <pc:sldMk cId="2772542401" sldId="289"/>
            <ac:grpSpMk id="8" creationId="{F7531CDE-914F-A052-23C5-F64B2B7F97D8}"/>
          </ac:grpSpMkLst>
        </pc:grpChg>
        <pc:grpChg chg="mod">
          <ac:chgData name="Paden, John D." userId="afe13863-2991-4154-9e07-6c5e9c7d7690" providerId="ADAL" clId="{90F2765C-D0DE-466C-8210-375B3AE053B6}" dt="2026-10-13T18:48:32.670" v="434"/>
          <ac:grpSpMkLst>
            <pc:docMk/>
            <pc:sldMk cId="2772542401" sldId="289"/>
            <ac:grpSpMk id="16" creationId="{12837E1F-6FF7-CD39-5273-398CFEEED766}"/>
          </ac:grpSpMkLst>
        </pc:grpChg>
        <pc:grpChg chg="mod">
          <ac:chgData name="Paden, John D." userId="afe13863-2991-4154-9e07-6c5e9c7d7690" providerId="ADAL" clId="{90F2765C-D0DE-466C-8210-375B3AE053B6}" dt="2026-10-13T18:48:36.628" v="438"/>
          <ac:grpSpMkLst>
            <pc:docMk/>
            <pc:sldMk cId="2772542401" sldId="289"/>
            <ac:grpSpMk id="20" creationId="{217BD561-D993-D653-7C61-5CDB14B95724}"/>
          </ac:grpSpMkLst>
        </pc:grpChg>
        <pc:grpChg chg="del mod">
          <ac:chgData name="Paden, John D." userId="afe13863-2991-4154-9e07-6c5e9c7d7690" providerId="ADAL" clId="{90F2765C-D0DE-466C-8210-375B3AE053B6}" dt="2026-10-13T18:48:47.564" v="449"/>
          <ac:grpSpMkLst>
            <pc:docMk/>
            <pc:sldMk cId="2772542401" sldId="289"/>
            <ac:grpSpMk id="28" creationId="{2AF23933-3258-FC5B-6C07-9F224E36D1A9}"/>
          </ac:grpSpMkLst>
        </pc:grpChg>
        <pc:grpChg chg="del mod">
          <ac:chgData name="Paden, John D." userId="afe13863-2991-4154-9e07-6c5e9c7d7690" providerId="ADAL" clId="{90F2765C-D0DE-466C-8210-375B3AE053B6}" dt="2026-10-13T18:48:50.389" v="453"/>
          <ac:grpSpMkLst>
            <pc:docMk/>
            <pc:sldMk cId="2772542401" sldId="289"/>
            <ac:grpSpMk id="31" creationId="{32ECD880-FFA9-CACF-432B-23C91FD51792}"/>
          </ac:grpSpMkLst>
        </pc:grpChg>
        <pc:grpChg chg="mod">
          <ac:chgData name="Paden, John D." userId="afe13863-2991-4154-9e07-6c5e9c7d7690" providerId="ADAL" clId="{90F2765C-D0DE-466C-8210-375B3AE053B6}" dt="2026-10-13T18:48:50.389" v="453"/>
          <ac:grpSpMkLst>
            <pc:docMk/>
            <pc:sldMk cId="2772542401" sldId="289"/>
            <ac:grpSpMk id="35" creationId="{CE67000E-EEE3-B15C-2CD5-9A16959AA0CE}"/>
          </ac:grpSpMkLst>
        </pc:grpChg>
        <pc:grpChg chg="del mod">
          <ac:chgData name="Paden, John D." userId="afe13863-2991-4154-9e07-6c5e9c7d7690" providerId="ADAL" clId="{90F2765C-D0DE-466C-8210-375B3AE053B6}" dt="2026-10-13T18:48:58.885" v="461"/>
          <ac:grpSpMkLst>
            <pc:docMk/>
            <pc:sldMk cId="2772542401" sldId="289"/>
            <ac:grpSpMk id="41" creationId="{34E22057-61B5-E300-3C6F-FA4EA6E9D10A}"/>
          </ac:grpSpMkLst>
        </pc:grpChg>
        <pc:grpChg chg="del mod">
          <ac:chgData name="Paden, John D." userId="afe13863-2991-4154-9e07-6c5e9c7d7690" providerId="ADAL" clId="{90F2765C-D0DE-466C-8210-375B3AE053B6}" dt="2026-10-13T18:49:00.186" v="464"/>
          <ac:grpSpMkLst>
            <pc:docMk/>
            <pc:sldMk cId="2772542401" sldId="289"/>
            <ac:grpSpMk id="43" creationId="{4D6DF82B-3FB1-3532-7192-2FA25616B40A}"/>
          </ac:grpSpMkLst>
        </pc:grpChg>
        <pc:grpChg chg="del mod">
          <ac:chgData name="Paden, John D." userId="afe13863-2991-4154-9e07-6c5e9c7d7690" providerId="ADAL" clId="{90F2765C-D0DE-466C-8210-375B3AE053B6}" dt="2026-10-13T18:49:03.167" v="470"/>
          <ac:grpSpMkLst>
            <pc:docMk/>
            <pc:sldMk cId="2772542401" sldId="289"/>
            <ac:grpSpMk id="46" creationId="{507CA811-F00A-9C85-77EF-6E51D74AD990}"/>
          </ac:grpSpMkLst>
        </pc:grpChg>
        <pc:grpChg chg="mod">
          <ac:chgData name="Paden, John D." userId="afe13863-2991-4154-9e07-6c5e9c7d7690" providerId="ADAL" clId="{90F2765C-D0DE-466C-8210-375B3AE053B6}" dt="2026-10-13T18:49:03.167" v="470"/>
          <ac:grpSpMkLst>
            <pc:docMk/>
            <pc:sldMk cId="2772542401" sldId="289"/>
            <ac:grpSpMk id="52" creationId="{A73FD4D1-7B13-B9E5-E8FB-C8B70335DB62}"/>
          </ac:grpSpMkLst>
        </pc:grpChg>
        <pc:grpChg chg="mod">
          <ac:chgData name="Paden, John D." userId="afe13863-2991-4154-9e07-6c5e9c7d7690" providerId="ADAL" clId="{90F2765C-D0DE-466C-8210-375B3AE053B6}" dt="2026-10-13T18:49:24.514" v="477"/>
          <ac:grpSpMkLst>
            <pc:docMk/>
            <pc:sldMk cId="2772542401" sldId="289"/>
            <ac:grpSpMk id="59" creationId="{7C1ED43B-B90D-9B1D-A3E1-7D731DE394C1}"/>
          </ac:grpSpMkLst>
        </pc:grpChg>
        <pc:grpChg chg="mod">
          <ac:chgData name="Paden, John D." userId="afe13863-2991-4154-9e07-6c5e9c7d7690" providerId="ADAL" clId="{90F2765C-D0DE-466C-8210-375B3AE053B6}" dt="2026-10-13T18:49:32.073" v="485"/>
          <ac:grpSpMkLst>
            <pc:docMk/>
            <pc:sldMk cId="2772542401" sldId="289"/>
            <ac:grpSpMk id="67" creationId="{D01F7AB1-A2BD-63FC-5583-6A7E488EE438}"/>
          </ac:grpSpMkLst>
        </pc:grpChg>
        <pc:grpChg chg="del mod">
          <ac:chgData name="Paden, John D." userId="afe13863-2991-4154-9e07-6c5e9c7d7690" providerId="ADAL" clId="{90F2765C-D0DE-466C-8210-375B3AE053B6}" dt="2026-10-13T18:49:57.517" v="513"/>
          <ac:grpSpMkLst>
            <pc:docMk/>
            <pc:sldMk cId="2772542401" sldId="289"/>
            <ac:grpSpMk id="71" creationId="{E6F1EA6B-43E4-455F-83AD-3E1A0BCE89DF}"/>
          </ac:grpSpMkLst>
        </pc:grpChg>
        <pc:grpChg chg="del mod">
          <ac:chgData name="Paden, John D." userId="afe13863-2991-4154-9e07-6c5e9c7d7690" providerId="ADAL" clId="{90F2765C-D0DE-466C-8210-375B3AE053B6}" dt="2026-10-13T18:52:57.360" v="687"/>
          <ac:grpSpMkLst>
            <pc:docMk/>
            <pc:sldMk cId="2772542401" sldId="289"/>
            <ac:grpSpMk id="79" creationId="{7E936F3E-59FC-1F3E-3C75-DF4DECE4AF4E}"/>
          </ac:grpSpMkLst>
        </pc:grpChg>
        <pc:grpChg chg="del mod">
          <ac:chgData name="Paden, John D." userId="afe13863-2991-4154-9e07-6c5e9c7d7690" providerId="ADAL" clId="{90F2765C-D0DE-466C-8210-375B3AE053B6}" dt="2026-10-13T18:52:57.360" v="687"/>
          <ac:grpSpMkLst>
            <pc:docMk/>
            <pc:sldMk cId="2772542401" sldId="289"/>
            <ac:grpSpMk id="95" creationId="{CFFDAD80-8E28-4935-E672-64BDC4D4FF7B}"/>
          </ac:grpSpMkLst>
        </pc:grpChg>
        <pc:grpChg chg="mod">
          <ac:chgData name="Paden, John D." userId="afe13863-2991-4154-9e07-6c5e9c7d7690" providerId="ADAL" clId="{90F2765C-D0DE-466C-8210-375B3AE053B6}" dt="2026-10-13T18:49:57.517" v="513"/>
          <ac:grpSpMkLst>
            <pc:docMk/>
            <pc:sldMk cId="2772542401" sldId="289"/>
            <ac:grpSpMk id="96" creationId="{67A3CA33-74DD-3388-97F8-E7901C665192}"/>
          </ac:grpSpMkLst>
        </pc:grpChg>
        <pc:grpChg chg="mod">
          <ac:chgData name="Paden, John D." userId="afe13863-2991-4154-9e07-6c5e9c7d7690" providerId="ADAL" clId="{90F2765C-D0DE-466C-8210-375B3AE053B6}" dt="2026-10-13T18:50:13.155" v="532"/>
          <ac:grpSpMkLst>
            <pc:docMk/>
            <pc:sldMk cId="2772542401" sldId="289"/>
            <ac:grpSpMk id="115" creationId="{BE0C4030-6223-64C8-724D-976F4DA6D1DF}"/>
          </ac:grpSpMkLst>
        </pc:grpChg>
        <pc:grpChg chg="del mod">
          <ac:chgData name="Paden, John D." userId="afe13863-2991-4154-9e07-6c5e9c7d7690" providerId="ADAL" clId="{90F2765C-D0DE-466C-8210-375B3AE053B6}" dt="2026-10-13T18:52:57.360" v="687"/>
          <ac:grpSpMkLst>
            <pc:docMk/>
            <pc:sldMk cId="2772542401" sldId="289"/>
            <ac:grpSpMk id="116" creationId="{A81928B3-45F4-2EF3-82D6-41763C1A45F5}"/>
          </ac:grpSpMkLst>
        </pc:grpChg>
        <pc:grpChg chg="del mod">
          <ac:chgData name="Paden, John D." userId="afe13863-2991-4154-9e07-6c5e9c7d7690" providerId="ADAL" clId="{90F2765C-D0DE-466C-8210-375B3AE053B6}" dt="2026-10-13T18:50:45.347" v="552"/>
          <ac:grpSpMkLst>
            <pc:docMk/>
            <pc:sldMk cId="2772542401" sldId="289"/>
            <ac:grpSpMk id="136" creationId="{C41B0CD6-0D6C-4CA9-8D07-4FC60C6E2272}"/>
          </ac:grpSpMkLst>
        </pc:grpChg>
        <pc:grpChg chg="del mod">
          <ac:chgData name="Paden, John D." userId="afe13863-2991-4154-9e07-6c5e9c7d7690" providerId="ADAL" clId="{90F2765C-D0DE-466C-8210-375B3AE053B6}" dt="2026-10-13T18:50:45.347" v="552"/>
          <ac:grpSpMkLst>
            <pc:docMk/>
            <pc:sldMk cId="2772542401" sldId="289"/>
            <ac:grpSpMk id="137" creationId="{6C505996-A305-F0EA-935A-1D95DA4ED725}"/>
          </ac:grpSpMkLst>
        </pc:grpChg>
        <pc:grpChg chg="mod">
          <ac:chgData name="Paden, John D." userId="afe13863-2991-4154-9e07-6c5e9c7d7690" providerId="ADAL" clId="{90F2765C-D0DE-466C-8210-375B3AE053B6}" dt="2026-10-13T18:50:45.347" v="552"/>
          <ac:grpSpMkLst>
            <pc:docMk/>
            <pc:sldMk cId="2772542401" sldId="289"/>
            <ac:grpSpMk id="138" creationId="{23B5750A-82FF-3552-BC81-79F3394C5D4F}"/>
          </ac:grpSpMkLst>
        </pc:grpChg>
        <pc:grpChg chg="mod">
          <ac:chgData name="Paden, John D." userId="afe13863-2991-4154-9e07-6c5e9c7d7690" providerId="ADAL" clId="{90F2765C-D0DE-466C-8210-375B3AE053B6}" dt="2026-10-13T18:50:45.347" v="552"/>
          <ac:grpSpMkLst>
            <pc:docMk/>
            <pc:sldMk cId="2772542401" sldId="289"/>
            <ac:grpSpMk id="139" creationId="{A4AA085F-EE93-662B-886D-0D0D5C39CF7D}"/>
          </ac:grpSpMkLst>
        </pc:grpChg>
        <pc:grpChg chg="del mod">
          <ac:chgData name="Paden, John D." userId="afe13863-2991-4154-9e07-6c5e9c7d7690" providerId="ADAL" clId="{90F2765C-D0DE-466C-8210-375B3AE053B6}" dt="2026-10-13T18:51:09.123" v="575"/>
          <ac:grpSpMkLst>
            <pc:docMk/>
            <pc:sldMk cId="2772542401" sldId="289"/>
            <ac:grpSpMk id="161" creationId="{1901D5A3-2263-29EA-F78E-45AE94A5940F}"/>
          </ac:grpSpMkLst>
        </pc:grpChg>
        <pc:grpChg chg="del mod">
          <ac:chgData name="Paden, John D." userId="afe13863-2991-4154-9e07-6c5e9c7d7690" providerId="ADAL" clId="{90F2765C-D0DE-466C-8210-375B3AE053B6}" dt="2026-10-13T18:51:12.153" v="579"/>
          <ac:grpSpMkLst>
            <pc:docMk/>
            <pc:sldMk cId="2772542401" sldId="289"/>
            <ac:grpSpMk id="162" creationId="{5EC9CE2E-8EAE-7949-2784-D596741A189A}"/>
          </ac:grpSpMkLst>
        </pc:grpChg>
        <pc:grpChg chg="del mod">
          <ac:chgData name="Paden, John D." userId="afe13863-2991-4154-9e07-6c5e9c7d7690" providerId="ADAL" clId="{90F2765C-D0DE-466C-8210-375B3AE053B6}" dt="2026-10-13T18:51:12.153" v="579"/>
          <ac:grpSpMkLst>
            <pc:docMk/>
            <pc:sldMk cId="2772542401" sldId="289"/>
            <ac:grpSpMk id="163" creationId="{F0D68E49-98E5-796B-6744-CF0B750E8121}"/>
          </ac:grpSpMkLst>
        </pc:grpChg>
        <pc:grpChg chg="mod">
          <ac:chgData name="Paden, John D." userId="afe13863-2991-4154-9e07-6c5e9c7d7690" providerId="ADAL" clId="{90F2765C-D0DE-466C-8210-375B3AE053B6}" dt="2026-10-13T18:51:12.153" v="579"/>
          <ac:grpSpMkLst>
            <pc:docMk/>
            <pc:sldMk cId="2772542401" sldId="289"/>
            <ac:grpSpMk id="167" creationId="{BD4534E3-02AC-6250-9045-50CEC2EE5435}"/>
          </ac:grpSpMkLst>
        </pc:grpChg>
        <pc:grpChg chg="mod">
          <ac:chgData name="Paden, John D." userId="afe13863-2991-4154-9e07-6c5e9c7d7690" providerId="ADAL" clId="{90F2765C-D0DE-466C-8210-375B3AE053B6}" dt="2026-10-13T18:52:57.360" v="687"/>
          <ac:grpSpMkLst>
            <pc:docMk/>
            <pc:sldMk cId="2772542401" sldId="289"/>
            <ac:grpSpMk id="170" creationId="{32B2281E-32FC-751E-57DB-438B43F6D8B7}"/>
          </ac:grpSpMkLst>
        </pc:grpChg>
        <pc:grpChg chg="del mod">
          <ac:chgData name="Paden, John D." userId="afe13863-2991-4154-9e07-6c5e9c7d7690" providerId="ADAL" clId="{90F2765C-D0DE-466C-8210-375B3AE053B6}" dt="2026-10-13T18:53:15.765" v="710"/>
          <ac:grpSpMkLst>
            <pc:docMk/>
            <pc:sldMk cId="2772542401" sldId="289"/>
            <ac:grpSpMk id="182" creationId="{C87BB191-A3C6-9F01-28D9-799C725DF9FE}"/>
          </ac:grpSpMkLst>
        </pc:grpChg>
        <pc:grpChg chg="mod">
          <ac:chgData name="Paden, John D." userId="afe13863-2991-4154-9e07-6c5e9c7d7690" providerId="ADAL" clId="{90F2765C-D0DE-466C-8210-375B3AE053B6}" dt="2026-10-13T18:53:15.765" v="710"/>
          <ac:grpSpMkLst>
            <pc:docMk/>
            <pc:sldMk cId="2772542401" sldId="289"/>
            <ac:grpSpMk id="193" creationId="{C779F8A9-A6B3-5B98-6554-90ECDCBD2370}"/>
          </ac:grpSpMkLst>
        </pc:grpChg>
        <pc:inkChg chg="add">
          <ac:chgData name="Paden, John D." userId="afe13863-2991-4154-9e07-6c5e9c7d7690" providerId="ADAL" clId="{90F2765C-D0DE-466C-8210-375B3AE053B6}" dt="2026-10-13T18:48:22.235" v="422" actId="9405"/>
          <ac:inkMkLst>
            <pc:docMk/>
            <pc:sldMk cId="2772542401" sldId="289"/>
            <ac:inkMk id="4" creationId="{B3BFECD4-F179-91F9-1E4A-AF92C11C573D}"/>
          </ac:inkMkLst>
        </pc:inkChg>
        <pc:inkChg chg="add mod">
          <ac:chgData name="Paden, John D." userId="afe13863-2991-4154-9e07-6c5e9c7d7690" providerId="ADAL" clId="{90F2765C-D0DE-466C-8210-375B3AE053B6}" dt="2026-10-13T18:48:27.651" v="426"/>
          <ac:inkMkLst>
            <pc:docMk/>
            <pc:sldMk cId="2772542401" sldId="289"/>
            <ac:inkMk id="5" creationId="{A90BA073-F09A-1FCA-6677-11156EDCC75E}"/>
          </ac:inkMkLst>
        </pc:inkChg>
        <pc:inkChg chg="add mod">
          <ac:chgData name="Paden, John D." userId="afe13863-2991-4154-9e07-6c5e9c7d7690" providerId="ADAL" clId="{90F2765C-D0DE-466C-8210-375B3AE053B6}" dt="2026-10-13T18:48:27.651" v="426"/>
          <ac:inkMkLst>
            <pc:docMk/>
            <pc:sldMk cId="2772542401" sldId="289"/>
            <ac:inkMk id="6" creationId="{A13087FE-17AB-1D7D-4121-C4C8FC4C2BBF}"/>
          </ac:inkMkLst>
        </pc:inkChg>
        <pc:inkChg chg="add mod">
          <ac:chgData name="Paden, John D." userId="afe13863-2991-4154-9e07-6c5e9c7d7690" providerId="ADAL" clId="{90F2765C-D0DE-466C-8210-375B3AE053B6}" dt="2026-10-13T18:48:27.651" v="426"/>
          <ac:inkMkLst>
            <pc:docMk/>
            <pc:sldMk cId="2772542401" sldId="289"/>
            <ac:inkMk id="7" creationId="{19E06490-054A-AAF9-3447-68788987DD23}"/>
          </ac:inkMkLst>
        </pc:inkChg>
        <pc:inkChg chg="add mod">
          <ac:chgData name="Paden, John D." userId="afe13863-2991-4154-9e07-6c5e9c7d7690" providerId="ADAL" clId="{90F2765C-D0DE-466C-8210-375B3AE053B6}" dt="2026-10-13T18:48:32.670" v="434"/>
          <ac:inkMkLst>
            <pc:docMk/>
            <pc:sldMk cId="2772542401" sldId="289"/>
            <ac:inkMk id="9" creationId="{B24381D7-70D7-491E-82D9-2558E1B99396}"/>
          </ac:inkMkLst>
        </pc:inkChg>
        <pc:inkChg chg="add mod">
          <ac:chgData name="Paden, John D." userId="afe13863-2991-4154-9e07-6c5e9c7d7690" providerId="ADAL" clId="{90F2765C-D0DE-466C-8210-375B3AE053B6}" dt="2026-10-13T18:48:32.670" v="434"/>
          <ac:inkMkLst>
            <pc:docMk/>
            <pc:sldMk cId="2772542401" sldId="289"/>
            <ac:inkMk id="10" creationId="{84E6FD38-5A0A-33C8-C3FE-1CB8FDE64FEF}"/>
          </ac:inkMkLst>
        </pc:inkChg>
        <pc:inkChg chg="add mod">
          <ac:chgData name="Paden, John D." userId="afe13863-2991-4154-9e07-6c5e9c7d7690" providerId="ADAL" clId="{90F2765C-D0DE-466C-8210-375B3AE053B6}" dt="2026-10-13T18:48:32.670" v="434"/>
          <ac:inkMkLst>
            <pc:docMk/>
            <pc:sldMk cId="2772542401" sldId="289"/>
            <ac:inkMk id="11" creationId="{553389E4-485F-7A7C-2290-B802FC05F80D}"/>
          </ac:inkMkLst>
        </pc:inkChg>
        <pc:inkChg chg="add mod">
          <ac:chgData name="Paden, John D." userId="afe13863-2991-4154-9e07-6c5e9c7d7690" providerId="ADAL" clId="{90F2765C-D0DE-466C-8210-375B3AE053B6}" dt="2026-10-13T18:48:32.670" v="434"/>
          <ac:inkMkLst>
            <pc:docMk/>
            <pc:sldMk cId="2772542401" sldId="289"/>
            <ac:inkMk id="12" creationId="{B22A5760-1E52-313B-F286-A6108C0F4187}"/>
          </ac:inkMkLst>
        </pc:inkChg>
        <pc:inkChg chg="add mod">
          <ac:chgData name="Paden, John D." userId="afe13863-2991-4154-9e07-6c5e9c7d7690" providerId="ADAL" clId="{90F2765C-D0DE-466C-8210-375B3AE053B6}" dt="2026-10-13T18:48:32.670" v="434"/>
          <ac:inkMkLst>
            <pc:docMk/>
            <pc:sldMk cId="2772542401" sldId="289"/>
            <ac:inkMk id="13" creationId="{0D25C8C7-432C-F331-F5F8-CDD7E0A8677D}"/>
          </ac:inkMkLst>
        </pc:inkChg>
        <pc:inkChg chg="add mod">
          <ac:chgData name="Paden, John D." userId="afe13863-2991-4154-9e07-6c5e9c7d7690" providerId="ADAL" clId="{90F2765C-D0DE-466C-8210-375B3AE053B6}" dt="2026-10-13T18:48:32.670" v="434"/>
          <ac:inkMkLst>
            <pc:docMk/>
            <pc:sldMk cId="2772542401" sldId="289"/>
            <ac:inkMk id="14" creationId="{F8BB17F3-BA1B-E7A8-185F-559316A3F3E0}"/>
          </ac:inkMkLst>
        </pc:inkChg>
        <pc:inkChg chg="add mod">
          <ac:chgData name="Paden, John D." userId="afe13863-2991-4154-9e07-6c5e9c7d7690" providerId="ADAL" clId="{90F2765C-D0DE-466C-8210-375B3AE053B6}" dt="2026-10-13T18:48:32.670" v="434"/>
          <ac:inkMkLst>
            <pc:docMk/>
            <pc:sldMk cId="2772542401" sldId="289"/>
            <ac:inkMk id="15" creationId="{CD95CD09-AB62-C991-C5DC-A1ACE9EBC03F}"/>
          </ac:inkMkLst>
        </pc:inkChg>
        <pc:inkChg chg="add mod">
          <ac:chgData name="Paden, John D." userId="afe13863-2991-4154-9e07-6c5e9c7d7690" providerId="ADAL" clId="{90F2765C-D0DE-466C-8210-375B3AE053B6}" dt="2026-10-13T18:48:36.628" v="438"/>
          <ac:inkMkLst>
            <pc:docMk/>
            <pc:sldMk cId="2772542401" sldId="289"/>
            <ac:inkMk id="17" creationId="{DCA2D7D1-807C-F867-C562-65FFA2EC10B4}"/>
          </ac:inkMkLst>
        </pc:inkChg>
        <pc:inkChg chg="add mod">
          <ac:chgData name="Paden, John D." userId="afe13863-2991-4154-9e07-6c5e9c7d7690" providerId="ADAL" clId="{90F2765C-D0DE-466C-8210-375B3AE053B6}" dt="2026-10-13T18:48:36.628" v="438"/>
          <ac:inkMkLst>
            <pc:docMk/>
            <pc:sldMk cId="2772542401" sldId="289"/>
            <ac:inkMk id="18" creationId="{73A087B2-FA4E-0CA0-9755-9E399DF97F64}"/>
          </ac:inkMkLst>
        </pc:inkChg>
        <pc:inkChg chg="add mod">
          <ac:chgData name="Paden, John D." userId="afe13863-2991-4154-9e07-6c5e9c7d7690" providerId="ADAL" clId="{90F2765C-D0DE-466C-8210-375B3AE053B6}" dt="2026-10-13T18:48:36.628" v="438"/>
          <ac:inkMkLst>
            <pc:docMk/>
            <pc:sldMk cId="2772542401" sldId="289"/>
            <ac:inkMk id="19" creationId="{C728A4DE-EE9F-9C8A-824E-D44278D90A32}"/>
          </ac:inkMkLst>
        </pc:inkChg>
        <pc:inkChg chg="add">
          <ac:chgData name="Paden, John D." userId="afe13863-2991-4154-9e07-6c5e9c7d7690" providerId="ADAL" clId="{90F2765C-D0DE-466C-8210-375B3AE053B6}" dt="2026-10-13T18:48:39.192" v="439" actId="9405"/>
          <ac:inkMkLst>
            <pc:docMk/>
            <pc:sldMk cId="2772542401" sldId="289"/>
            <ac:inkMk id="21" creationId="{73B5A857-076B-2D1C-BD3E-4E2CB5358C67}"/>
          </ac:inkMkLst>
        </pc:inkChg>
        <pc:inkChg chg="add">
          <ac:chgData name="Paden, John D." userId="afe13863-2991-4154-9e07-6c5e9c7d7690" providerId="ADAL" clId="{90F2765C-D0DE-466C-8210-375B3AE053B6}" dt="2026-10-13T18:48:40.699" v="440" actId="9405"/>
          <ac:inkMkLst>
            <pc:docMk/>
            <pc:sldMk cId="2772542401" sldId="289"/>
            <ac:inkMk id="22" creationId="{5C04FBB5-1E05-9106-6749-FC91428BBB10}"/>
          </ac:inkMkLst>
        </pc:inkChg>
        <pc:inkChg chg="add mod">
          <ac:chgData name="Paden, John D." userId="afe13863-2991-4154-9e07-6c5e9c7d7690" providerId="ADAL" clId="{90F2765C-D0DE-466C-8210-375B3AE053B6}" dt="2026-10-13T18:48:50.389" v="453"/>
          <ac:inkMkLst>
            <pc:docMk/>
            <pc:sldMk cId="2772542401" sldId="289"/>
            <ac:inkMk id="23" creationId="{E3C78DDE-E2F8-3497-D67A-0066C81FE7C2}"/>
          </ac:inkMkLst>
        </pc:inkChg>
        <pc:inkChg chg="add mod">
          <ac:chgData name="Paden, John D." userId="afe13863-2991-4154-9e07-6c5e9c7d7690" providerId="ADAL" clId="{90F2765C-D0DE-466C-8210-375B3AE053B6}" dt="2026-10-13T18:48:50.389" v="453"/>
          <ac:inkMkLst>
            <pc:docMk/>
            <pc:sldMk cId="2772542401" sldId="289"/>
            <ac:inkMk id="24" creationId="{31662F63-EAEB-99F8-2FEF-32C859C41CB6}"/>
          </ac:inkMkLst>
        </pc:inkChg>
        <pc:inkChg chg="add mod">
          <ac:chgData name="Paden, John D." userId="afe13863-2991-4154-9e07-6c5e9c7d7690" providerId="ADAL" clId="{90F2765C-D0DE-466C-8210-375B3AE053B6}" dt="2026-10-13T18:48:50.389" v="453"/>
          <ac:inkMkLst>
            <pc:docMk/>
            <pc:sldMk cId="2772542401" sldId="289"/>
            <ac:inkMk id="25" creationId="{6E9D87FD-0BF7-D328-4D4A-B5F2C4FBFC44}"/>
          </ac:inkMkLst>
        </pc:inkChg>
        <pc:inkChg chg="add mod">
          <ac:chgData name="Paden, John D." userId="afe13863-2991-4154-9e07-6c5e9c7d7690" providerId="ADAL" clId="{90F2765C-D0DE-466C-8210-375B3AE053B6}" dt="2026-10-13T18:48:47.564" v="449"/>
          <ac:inkMkLst>
            <pc:docMk/>
            <pc:sldMk cId="2772542401" sldId="289"/>
            <ac:inkMk id="26" creationId="{EF52A179-DC8D-F79F-9C5C-B569B2900131}"/>
          </ac:inkMkLst>
        </pc:inkChg>
        <pc:inkChg chg="add mod">
          <ac:chgData name="Paden, John D." userId="afe13863-2991-4154-9e07-6c5e9c7d7690" providerId="ADAL" clId="{90F2765C-D0DE-466C-8210-375B3AE053B6}" dt="2026-10-13T18:48:47.564" v="449"/>
          <ac:inkMkLst>
            <pc:docMk/>
            <pc:sldMk cId="2772542401" sldId="289"/>
            <ac:inkMk id="27" creationId="{8FA47442-E487-F7E7-B814-3B604DA56232}"/>
          </ac:inkMkLst>
        </pc:inkChg>
        <pc:inkChg chg="add mod">
          <ac:chgData name="Paden, John D." userId="afe13863-2991-4154-9e07-6c5e9c7d7690" providerId="ADAL" clId="{90F2765C-D0DE-466C-8210-375B3AE053B6}" dt="2026-10-13T18:48:50.389" v="453"/>
          <ac:inkMkLst>
            <pc:docMk/>
            <pc:sldMk cId="2772542401" sldId="289"/>
            <ac:inkMk id="29" creationId="{47443EFD-15EA-810A-0D9C-36E0EC5E7C36}"/>
          </ac:inkMkLst>
        </pc:inkChg>
        <pc:inkChg chg="add mod">
          <ac:chgData name="Paden, John D." userId="afe13863-2991-4154-9e07-6c5e9c7d7690" providerId="ADAL" clId="{90F2765C-D0DE-466C-8210-375B3AE053B6}" dt="2026-10-13T18:48:50.389" v="453"/>
          <ac:inkMkLst>
            <pc:docMk/>
            <pc:sldMk cId="2772542401" sldId="289"/>
            <ac:inkMk id="30" creationId="{0BE875F5-8511-B33C-AD72-ED7046F2D6B2}"/>
          </ac:inkMkLst>
        </pc:inkChg>
        <pc:inkChg chg="add mod">
          <ac:chgData name="Paden, John D." userId="afe13863-2991-4154-9e07-6c5e9c7d7690" providerId="ADAL" clId="{90F2765C-D0DE-466C-8210-375B3AE053B6}" dt="2026-10-13T18:48:50.389" v="453"/>
          <ac:inkMkLst>
            <pc:docMk/>
            <pc:sldMk cId="2772542401" sldId="289"/>
            <ac:inkMk id="32" creationId="{3C38DA69-82AB-7202-668E-C67A97E139F9}"/>
          </ac:inkMkLst>
        </pc:inkChg>
        <pc:inkChg chg="add mod">
          <ac:chgData name="Paden, John D." userId="afe13863-2991-4154-9e07-6c5e9c7d7690" providerId="ADAL" clId="{90F2765C-D0DE-466C-8210-375B3AE053B6}" dt="2026-10-13T18:48:50.389" v="453"/>
          <ac:inkMkLst>
            <pc:docMk/>
            <pc:sldMk cId="2772542401" sldId="289"/>
            <ac:inkMk id="33" creationId="{E81FF020-6162-0F86-8166-EFDB32843693}"/>
          </ac:inkMkLst>
        </pc:inkChg>
        <pc:inkChg chg="add mod">
          <ac:chgData name="Paden, John D." userId="afe13863-2991-4154-9e07-6c5e9c7d7690" providerId="ADAL" clId="{90F2765C-D0DE-466C-8210-375B3AE053B6}" dt="2026-10-13T18:48:50.389" v="453"/>
          <ac:inkMkLst>
            <pc:docMk/>
            <pc:sldMk cId="2772542401" sldId="289"/>
            <ac:inkMk id="34" creationId="{85CB3E58-E5B9-67C2-269D-65DA1E8532B8}"/>
          </ac:inkMkLst>
        </pc:inkChg>
        <pc:inkChg chg="add mod">
          <ac:chgData name="Paden, John D." userId="afe13863-2991-4154-9e07-6c5e9c7d7690" providerId="ADAL" clId="{90F2765C-D0DE-466C-8210-375B3AE053B6}" dt="2026-10-13T18:49:00.186" v="464"/>
          <ac:inkMkLst>
            <pc:docMk/>
            <pc:sldMk cId="2772542401" sldId="289"/>
            <ac:inkMk id="36" creationId="{520546AB-49E2-E5A1-5320-D43B5BB01C5D}"/>
          </ac:inkMkLst>
        </pc:inkChg>
        <pc:inkChg chg="add mod">
          <ac:chgData name="Paden, John D." userId="afe13863-2991-4154-9e07-6c5e9c7d7690" providerId="ADAL" clId="{90F2765C-D0DE-466C-8210-375B3AE053B6}" dt="2026-10-13T18:49:03.167" v="470"/>
          <ac:inkMkLst>
            <pc:docMk/>
            <pc:sldMk cId="2772542401" sldId="289"/>
            <ac:inkMk id="37" creationId="{B050C922-9521-79D1-7986-C1192AC75E95}"/>
          </ac:inkMkLst>
        </pc:inkChg>
        <pc:inkChg chg="add mod">
          <ac:chgData name="Paden, John D." userId="afe13863-2991-4154-9e07-6c5e9c7d7690" providerId="ADAL" clId="{90F2765C-D0DE-466C-8210-375B3AE053B6}" dt="2026-10-13T18:49:03.167" v="470"/>
          <ac:inkMkLst>
            <pc:docMk/>
            <pc:sldMk cId="2772542401" sldId="289"/>
            <ac:inkMk id="38" creationId="{9FEC8C40-C103-784C-86AD-B59F0362697C}"/>
          </ac:inkMkLst>
        </pc:inkChg>
        <pc:inkChg chg="add mod">
          <ac:chgData name="Paden, John D." userId="afe13863-2991-4154-9e07-6c5e9c7d7690" providerId="ADAL" clId="{90F2765C-D0DE-466C-8210-375B3AE053B6}" dt="2026-10-13T18:49:03.167" v="470"/>
          <ac:inkMkLst>
            <pc:docMk/>
            <pc:sldMk cId="2772542401" sldId="289"/>
            <ac:inkMk id="39" creationId="{86BE21C8-BD1E-6F07-C3FA-5F702F4E3B45}"/>
          </ac:inkMkLst>
        </pc:inkChg>
        <pc:inkChg chg="add mod">
          <ac:chgData name="Paden, John D." userId="afe13863-2991-4154-9e07-6c5e9c7d7690" providerId="ADAL" clId="{90F2765C-D0DE-466C-8210-375B3AE053B6}" dt="2026-10-13T18:49:00.186" v="464"/>
          <ac:inkMkLst>
            <pc:docMk/>
            <pc:sldMk cId="2772542401" sldId="289"/>
            <ac:inkMk id="40" creationId="{9A82AA76-80CF-3EEE-7C96-0612A0075FEF}"/>
          </ac:inkMkLst>
        </pc:inkChg>
        <pc:inkChg chg="add mod">
          <ac:chgData name="Paden, John D." userId="afe13863-2991-4154-9e07-6c5e9c7d7690" providerId="ADAL" clId="{90F2765C-D0DE-466C-8210-375B3AE053B6}" dt="2026-10-13T18:49:00.186" v="464"/>
          <ac:inkMkLst>
            <pc:docMk/>
            <pc:sldMk cId="2772542401" sldId="289"/>
            <ac:inkMk id="42" creationId="{196C6FA4-4986-6755-79B8-E01F7F440080}"/>
          </ac:inkMkLst>
        </pc:inkChg>
        <pc:inkChg chg="add mod">
          <ac:chgData name="Paden, John D." userId="afe13863-2991-4154-9e07-6c5e9c7d7690" providerId="ADAL" clId="{90F2765C-D0DE-466C-8210-375B3AE053B6}" dt="2026-10-13T18:49:03.167" v="470"/>
          <ac:inkMkLst>
            <pc:docMk/>
            <pc:sldMk cId="2772542401" sldId="289"/>
            <ac:inkMk id="44" creationId="{0F1E0A23-5CA3-5153-9082-600C7ACE976E}"/>
          </ac:inkMkLst>
        </pc:inkChg>
        <pc:inkChg chg="add mod">
          <ac:chgData name="Paden, John D." userId="afe13863-2991-4154-9e07-6c5e9c7d7690" providerId="ADAL" clId="{90F2765C-D0DE-466C-8210-375B3AE053B6}" dt="2026-10-13T18:49:00.186" v="464"/>
          <ac:inkMkLst>
            <pc:docMk/>
            <pc:sldMk cId="2772542401" sldId="289"/>
            <ac:inkMk id="45" creationId="{CCF83A04-3C17-5D76-A400-53DF9A815BCF}"/>
          </ac:inkMkLst>
        </pc:inkChg>
        <pc:inkChg chg="add mod">
          <ac:chgData name="Paden, John D." userId="afe13863-2991-4154-9e07-6c5e9c7d7690" providerId="ADAL" clId="{90F2765C-D0DE-466C-8210-375B3AE053B6}" dt="2026-10-13T18:49:03.167" v="470"/>
          <ac:inkMkLst>
            <pc:docMk/>
            <pc:sldMk cId="2772542401" sldId="289"/>
            <ac:inkMk id="47" creationId="{2117C5F3-B7E6-A590-F7F4-0B3B60ECD6E4}"/>
          </ac:inkMkLst>
        </pc:inkChg>
        <pc:inkChg chg="add mod">
          <ac:chgData name="Paden, John D." userId="afe13863-2991-4154-9e07-6c5e9c7d7690" providerId="ADAL" clId="{90F2765C-D0DE-466C-8210-375B3AE053B6}" dt="2026-10-13T18:49:03.167" v="470"/>
          <ac:inkMkLst>
            <pc:docMk/>
            <pc:sldMk cId="2772542401" sldId="289"/>
            <ac:inkMk id="48" creationId="{375FC0FD-4185-1640-D063-D59D6B9926C8}"/>
          </ac:inkMkLst>
        </pc:inkChg>
        <pc:inkChg chg="add">
          <ac:chgData name="Paden, John D." userId="afe13863-2991-4154-9e07-6c5e9c7d7690" providerId="ADAL" clId="{90F2765C-D0DE-466C-8210-375B3AE053B6}" dt="2026-10-13T18:49:00.811" v="467" actId="9405"/>
          <ac:inkMkLst>
            <pc:docMk/>
            <pc:sldMk cId="2772542401" sldId="289"/>
            <ac:inkMk id="49" creationId="{299469A0-1992-D959-9630-140F1DE27BF5}"/>
          </ac:inkMkLst>
        </pc:inkChg>
        <pc:inkChg chg="add mod">
          <ac:chgData name="Paden, John D." userId="afe13863-2991-4154-9e07-6c5e9c7d7690" providerId="ADAL" clId="{90F2765C-D0DE-466C-8210-375B3AE053B6}" dt="2026-10-13T18:49:03.167" v="470"/>
          <ac:inkMkLst>
            <pc:docMk/>
            <pc:sldMk cId="2772542401" sldId="289"/>
            <ac:inkMk id="50" creationId="{65C9143E-F568-9B4F-1CCB-13E72DA8EF51}"/>
          </ac:inkMkLst>
        </pc:inkChg>
        <pc:inkChg chg="add mod">
          <ac:chgData name="Paden, John D." userId="afe13863-2991-4154-9e07-6c5e9c7d7690" providerId="ADAL" clId="{90F2765C-D0DE-466C-8210-375B3AE053B6}" dt="2026-10-13T18:49:03.167" v="470"/>
          <ac:inkMkLst>
            <pc:docMk/>
            <pc:sldMk cId="2772542401" sldId="289"/>
            <ac:inkMk id="51" creationId="{8C007F7F-754F-E7D7-2626-454D070AB414}"/>
          </ac:inkMkLst>
        </pc:inkChg>
        <pc:inkChg chg="add">
          <ac:chgData name="Paden, John D." userId="afe13863-2991-4154-9e07-6c5e9c7d7690" providerId="ADAL" clId="{90F2765C-D0DE-466C-8210-375B3AE053B6}" dt="2026-10-13T18:49:12.426" v="471" actId="9405"/>
          <ac:inkMkLst>
            <pc:docMk/>
            <pc:sldMk cId="2772542401" sldId="289"/>
            <ac:inkMk id="53" creationId="{5555EDE3-2626-F990-DBF7-94E9F04C870E}"/>
          </ac:inkMkLst>
        </pc:inkChg>
        <pc:inkChg chg="add mod">
          <ac:chgData name="Paden, John D." userId="afe13863-2991-4154-9e07-6c5e9c7d7690" providerId="ADAL" clId="{90F2765C-D0DE-466C-8210-375B3AE053B6}" dt="2026-10-13T18:52:57.360" v="687"/>
          <ac:inkMkLst>
            <pc:docMk/>
            <pc:sldMk cId="2772542401" sldId="289"/>
            <ac:inkMk id="54" creationId="{001D3545-2DBF-C5D7-A15F-B738214CD0AD}"/>
          </ac:inkMkLst>
        </pc:inkChg>
        <pc:inkChg chg="add">
          <ac:chgData name="Paden, John D." userId="afe13863-2991-4154-9e07-6c5e9c7d7690" providerId="ADAL" clId="{90F2765C-D0DE-466C-8210-375B3AE053B6}" dt="2026-10-13T18:49:19.101" v="473" actId="9405"/>
          <ac:inkMkLst>
            <pc:docMk/>
            <pc:sldMk cId="2772542401" sldId="289"/>
            <ac:inkMk id="55" creationId="{AEB016CC-2580-6898-F200-A7CC5A177CE9}"/>
          </ac:inkMkLst>
        </pc:inkChg>
        <pc:inkChg chg="add mod">
          <ac:chgData name="Paden, John D." userId="afe13863-2991-4154-9e07-6c5e9c7d7690" providerId="ADAL" clId="{90F2765C-D0DE-466C-8210-375B3AE053B6}" dt="2026-10-13T18:49:24.514" v="477"/>
          <ac:inkMkLst>
            <pc:docMk/>
            <pc:sldMk cId="2772542401" sldId="289"/>
            <ac:inkMk id="56" creationId="{9F37CCE1-F5FA-5B2F-907A-5D958F8DB660}"/>
          </ac:inkMkLst>
        </pc:inkChg>
        <pc:inkChg chg="add mod">
          <ac:chgData name="Paden, John D." userId="afe13863-2991-4154-9e07-6c5e9c7d7690" providerId="ADAL" clId="{90F2765C-D0DE-466C-8210-375B3AE053B6}" dt="2026-10-13T18:49:24.514" v="477"/>
          <ac:inkMkLst>
            <pc:docMk/>
            <pc:sldMk cId="2772542401" sldId="289"/>
            <ac:inkMk id="57" creationId="{6F6EBC17-7DED-B763-D366-EAD0DAEF5C87}"/>
          </ac:inkMkLst>
        </pc:inkChg>
        <pc:inkChg chg="add mod">
          <ac:chgData name="Paden, John D." userId="afe13863-2991-4154-9e07-6c5e9c7d7690" providerId="ADAL" clId="{90F2765C-D0DE-466C-8210-375B3AE053B6}" dt="2026-10-13T18:49:24.514" v="477"/>
          <ac:inkMkLst>
            <pc:docMk/>
            <pc:sldMk cId="2772542401" sldId="289"/>
            <ac:inkMk id="58" creationId="{CE5977EF-B2C4-219A-4307-8BE0D4599F80}"/>
          </ac:inkMkLst>
        </pc:inkChg>
        <pc:inkChg chg="add mod">
          <ac:chgData name="Paden, John D." userId="afe13863-2991-4154-9e07-6c5e9c7d7690" providerId="ADAL" clId="{90F2765C-D0DE-466C-8210-375B3AE053B6}" dt="2026-10-13T18:49:32.073" v="485"/>
          <ac:inkMkLst>
            <pc:docMk/>
            <pc:sldMk cId="2772542401" sldId="289"/>
            <ac:inkMk id="60" creationId="{9C406FA9-8EF0-7449-65F7-88DF579EEFFF}"/>
          </ac:inkMkLst>
        </pc:inkChg>
        <pc:inkChg chg="add mod">
          <ac:chgData name="Paden, John D." userId="afe13863-2991-4154-9e07-6c5e9c7d7690" providerId="ADAL" clId="{90F2765C-D0DE-466C-8210-375B3AE053B6}" dt="2026-10-13T18:49:32.073" v="485"/>
          <ac:inkMkLst>
            <pc:docMk/>
            <pc:sldMk cId="2772542401" sldId="289"/>
            <ac:inkMk id="61" creationId="{9B956408-9078-71C4-A0E3-8934301F561E}"/>
          </ac:inkMkLst>
        </pc:inkChg>
        <pc:inkChg chg="add mod">
          <ac:chgData name="Paden, John D." userId="afe13863-2991-4154-9e07-6c5e9c7d7690" providerId="ADAL" clId="{90F2765C-D0DE-466C-8210-375B3AE053B6}" dt="2026-10-13T18:49:32.073" v="485"/>
          <ac:inkMkLst>
            <pc:docMk/>
            <pc:sldMk cId="2772542401" sldId="289"/>
            <ac:inkMk id="62" creationId="{3E97E0CB-AA61-B0FF-06AF-3632C2783765}"/>
          </ac:inkMkLst>
        </pc:inkChg>
        <pc:inkChg chg="add mod">
          <ac:chgData name="Paden, John D." userId="afe13863-2991-4154-9e07-6c5e9c7d7690" providerId="ADAL" clId="{90F2765C-D0DE-466C-8210-375B3AE053B6}" dt="2026-10-13T18:49:32.073" v="485"/>
          <ac:inkMkLst>
            <pc:docMk/>
            <pc:sldMk cId="2772542401" sldId="289"/>
            <ac:inkMk id="63" creationId="{97EB8217-EC84-B553-434D-54813455CC27}"/>
          </ac:inkMkLst>
        </pc:inkChg>
        <pc:inkChg chg="add mod">
          <ac:chgData name="Paden, John D." userId="afe13863-2991-4154-9e07-6c5e9c7d7690" providerId="ADAL" clId="{90F2765C-D0DE-466C-8210-375B3AE053B6}" dt="2026-10-13T18:49:32.073" v="485"/>
          <ac:inkMkLst>
            <pc:docMk/>
            <pc:sldMk cId="2772542401" sldId="289"/>
            <ac:inkMk id="64" creationId="{335F3C0C-E03E-8DDF-B6B4-81511FDEB0F1}"/>
          </ac:inkMkLst>
        </pc:inkChg>
        <pc:inkChg chg="add mod">
          <ac:chgData name="Paden, John D." userId="afe13863-2991-4154-9e07-6c5e9c7d7690" providerId="ADAL" clId="{90F2765C-D0DE-466C-8210-375B3AE053B6}" dt="2026-10-13T18:49:32.073" v="485"/>
          <ac:inkMkLst>
            <pc:docMk/>
            <pc:sldMk cId="2772542401" sldId="289"/>
            <ac:inkMk id="65" creationId="{D450DB81-1E45-C1F3-F99F-C9F0FECE819E}"/>
          </ac:inkMkLst>
        </pc:inkChg>
        <pc:inkChg chg="add mod">
          <ac:chgData name="Paden, John D." userId="afe13863-2991-4154-9e07-6c5e9c7d7690" providerId="ADAL" clId="{90F2765C-D0DE-466C-8210-375B3AE053B6}" dt="2026-10-13T18:49:32.073" v="485"/>
          <ac:inkMkLst>
            <pc:docMk/>
            <pc:sldMk cId="2772542401" sldId="289"/>
            <ac:inkMk id="66" creationId="{A0B9CE5F-5BDF-8707-CD2C-5F2A516AE424}"/>
          </ac:inkMkLst>
        </pc:inkChg>
        <pc:inkChg chg="add mod">
          <ac:chgData name="Paden, John D." userId="afe13863-2991-4154-9e07-6c5e9c7d7690" providerId="ADAL" clId="{90F2765C-D0DE-466C-8210-375B3AE053B6}" dt="2026-10-13T18:52:57.360" v="687"/>
          <ac:inkMkLst>
            <pc:docMk/>
            <pc:sldMk cId="2772542401" sldId="289"/>
            <ac:inkMk id="68" creationId="{BC2FA673-CFA8-5AE9-2301-16E5DDD1A7EA}"/>
          </ac:inkMkLst>
        </pc:inkChg>
        <pc:inkChg chg="add mod">
          <ac:chgData name="Paden, John D." userId="afe13863-2991-4154-9e07-6c5e9c7d7690" providerId="ADAL" clId="{90F2765C-D0DE-466C-8210-375B3AE053B6}" dt="2026-10-13T18:49:57.517" v="513"/>
          <ac:inkMkLst>
            <pc:docMk/>
            <pc:sldMk cId="2772542401" sldId="289"/>
            <ac:inkMk id="69" creationId="{2B85F745-F247-D04E-6718-75A58140C12F}"/>
          </ac:inkMkLst>
        </pc:inkChg>
        <pc:inkChg chg="add mod">
          <ac:chgData name="Paden, John D." userId="afe13863-2991-4154-9e07-6c5e9c7d7690" providerId="ADAL" clId="{90F2765C-D0DE-466C-8210-375B3AE053B6}" dt="2026-10-13T18:49:43.020" v="489"/>
          <ac:inkMkLst>
            <pc:docMk/>
            <pc:sldMk cId="2772542401" sldId="289"/>
            <ac:inkMk id="70" creationId="{B8830D93-73BF-DCE7-45FF-BEFB96D9E37B}"/>
          </ac:inkMkLst>
        </pc:inkChg>
        <pc:inkChg chg="add">
          <ac:chgData name="Paden, John D." userId="afe13863-2991-4154-9e07-6c5e9c7d7690" providerId="ADAL" clId="{90F2765C-D0DE-466C-8210-375B3AE053B6}" dt="2026-10-13T18:49:43.892" v="490" actId="9405"/>
          <ac:inkMkLst>
            <pc:docMk/>
            <pc:sldMk cId="2772542401" sldId="289"/>
            <ac:inkMk id="72" creationId="{7B38F645-E9E6-1597-86EB-E4BB2ECF5851}"/>
          </ac:inkMkLst>
        </pc:inkChg>
        <pc:inkChg chg="add mod">
          <ac:chgData name="Paden, John D." userId="afe13863-2991-4154-9e07-6c5e9c7d7690" providerId="ADAL" clId="{90F2765C-D0DE-466C-8210-375B3AE053B6}" dt="2026-10-13T18:49:50.409" v="497"/>
          <ac:inkMkLst>
            <pc:docMk/>
            <pc:sldMk cId="2772542401" sldId="289"/>
            <ac:inkMk id="73" creationId="{3F608228-9098-037D-D8D8-9423FFD886A7}"/>
          </ac:inkMkLst>
        </pc:inkChg>
        <pc:inkChg chg="add mod">
          <ac:chgData name="Paden, John D." userId="afe13863-2991-4154-9e07-6c5e9c7d7690" providerId="ADAL" clId="{90F2765C-D0DE-466C-8210-375B3AE053B6}" dt="2026-10-13T18:49:50.409" v="497"/>
          <ac:inkMkLst>
            <pc:docMk/>
            <pc:sldMk cId="2772542401" sldId="289"/>
            <ac:inkMk id="74" creationId="{0D7FDD16-8350-0562-F985-7C96409C5396}"/>
          </ac:inkMkLst>
        </pc:inkChg>
        <pc:inkChg chg="add mod">
          <ac:chgData name="Paden, John D." userId="afe13863-2991-4154-9e07-6c5e9c7d7690" providerId="ADAL" clId="{90F2765C-D0DE-466C-8210-375B3AE053B6}" dt="2026-10-13T18:52:57.360" v="687"/>
          <ac:inkMkLst>
            <pc:docMk/>
            <pc:sldMk cId="2772542401" sldId="289"/>
            <ac:inkMk id="75" creationId="{A229143F-DFC2-B820-F545-E80058B77703}"/>
          </ac:inkMkLst>
        </pc:inkChg>
        <pc:inkChg chg="add mod">
          <ac:chgData name="Paden, John D." userId="afe13863-2991-4154-9e07-6c5e9c7d7690" providerId="ADAL" clId="{90F2765C-D0DE-466C-8210-375B3AE053B6}" dt="2026-10-13T18:52:57.360" v="687"/>
          <ac:inkMkLst>
            <pc:docMk/>
            <pc:sldMk cId="2772542401" sldId="289"/>
            <ac:inkMk id="76" creationId="{00376F50-4FEF-EF95-5E71-7C9AC60D079B}"/>
          </ac:inkMkLst>
        </pc:inkChg>
        <pc:inkChg chg="add mod">
          <ac:chgData name="Paden, John D." userId="afe13863-2991-4154-9e07-6c5e9c7d7690" providerId="ADAL" clId="{90F2765C-D0DE-466C-8210-375B3AE053B6}" dt="2026-10-13T18:49:50.409" v="497"/>
          <ac:inkMkLst>
            <pc:docMk/>
            <pc:sldMk cId="2772542401" sldId="289"/>
            <ac:inkMk id="77" creationId="{D552DCCA-9CAD-EA6F-3C97-7724570B8A24}"/>
          </ac:inkMkLst>
        </pc:inkChg>
        <pc:inkChg chg="add mod">
          <ac:chgData name="Paden, John D." userId="afe13863-2991-4154-9e07-6c5e9c7d7690" providerId="ADAL" clId="{90F2765C-D0DE-466C-8210-375B3AE053B6}" dt="2026-10-13T18:49:50.409" v="497"/>
          <ac:inkMkLst>
            <pc:docMk/>
            <pc:sldMk cId="2772542401" sldId="289"/>
            <ac:inkMk id="78" creationId="{801817F3-A068-4085-A5C7-D7C3F68724E7}"/>
          </ac:inkMkLst>
        </pc:inkChg>
        <pc:inkChg chg="add">
          <ac:chgData name="Paden, John D." userId="afe13863-2991-4154-9e07-6c5e9c7d7690" providerId="ADAL" clId="{90F2765C-D0DE-466C-8210-375B3AE053B6}" dt="2026-10-13T18:49:53.569" v="498" actId="9405"/>
          <ac:inkMkLst>
            <pc:docMk/>
            <pc:sldMk cId="2772542401" sldId="289"/>
            <ac:inkMk id="80" creationId="{57E5BC7A-78AC-3D27-DD3E-742B266A0DB0}"/>
          </ac:inkMkLst>
        </pc:inkChg>
        <pc:inkChg chg="add mod">
          <ac:chgData name="Paden, John D." userId="afe13863-2991-4154-9e07-6c5e9c7d7690" providerId="ADAL" clId="{90F2765C-D0DE-466C-8210-375B3AE053B6}" dt="2026-10-13T18:49:57.517" v="513"/>
          <ac:inkMkLst>
            <pc:docMk/>
            <pc:sldMk cId="2772542401" sldId="289"/>
            <ac:inkMk id="81" creationId="{F8E0CD02-8D4A-9D5D-0CB6-BE723B764EFF}"/>
          </ac:inkMkLst>
        </pc:inkChg>
        <pc:inkChg chg="add mod">
          <ac:chgData name="Paden, John D." userId="afe13863-2991-4154-9e07-6c5e9c7d7690" providerId="ADAL" clId="{90F2765C-D0DE-466C-8210-375B3AE053B6}" dt="2026-10-13T18:49:57.517" v="513"/>
          <ac:inkMkLst>
            <pc:docMk/>
            <pc:sldMk cId="2772542401" sldId="289"/>
            <ac:inkMk id="82" creationId="{F64CFD4B-A2D3-E64E-9083-E33F062D838B}"/>
          </ac:inkMkLst>
        </pc:inkChg>
        <pc:inkChg chg="add">
          <ac:chgData name="Paden, John D." userId="afe13863-2991-4154-9e07-6c5e9c7d7690" providerId="ADAL" clId="{90F2765C-D0DE-466C-8210-375B3AE053B6}" dt="2026-10-13T18:49:54.205" v="501" actId="9405"/>
          <ac:inkMkLst>
            <pc:docMk/>
            <pc:sldMk cId="2772542401" sldId="289"/>
            <ac:inkMk id="83" creationId="{662AA5E2-B3E2-CFA2-0590-04F85C57178E}"/>
          </ac:inkMkLst>
        </pc:inkChg>
        <pc:inkChg chg="add">
          <ac:chgData name="Paden, John D." userId="afe13863-2991-4154-9e07-6c5e9c7d7690" providerId="ADAL" clId="{90F2765C-D0DE-466C-8210-375B3AE053B6}" dt="2026-10-13T18:49:54.438" v="502" actId="9405"/>
          <ac:inkMkLst>
            <pc:docMk/>
            <pc:sldMk cId="2772542401" sldId="289"/>
            <ac:inkMk id="84" creationId="{0F341083-4491-73D4-1494-CEDCA235FE33}"/>
          </ac:inkMkLst>
        </pc:inkChg>
        <pc:inkChg chg="add mod">
          <ac:chgData name="Paden, John D." userId="afe13863-2991-4154-9e07-6c5e9c7d7690" providerId="ADAL" clId="{90F2765C-D0DE-466C-8210-375B3AE053B6}" dt="2026-10-13T18:52:57.360" v="687"/>
          <ac:inkMkLst>
            <pc:docMk/>
            <pc:sldMk cId="2772542401" sldId="289"/>
            <ac:inkMk id="85" creationId="{06567839-BC7D-3F6C-9E6B-FCCE42421C42}"/>
          </ac:inkMkLst>
        </pc:inkChg>
        <pc:inkChg chg="add mod">
          <ac:chgData name="Paden, John D." userId="afe13863-2991-4154-9e07-6c5e9c7d7690" providerId="ADAL" clId="{90F2765C-D0DE-466C-8210-375B3AE053B6}" dt="2026-10-13T18:49:57.517" v="513"/>
          <ac:inkMkLst>
            <pc:docMk/>
            <pc:sldMk cId="2772542401" sldId="289"/>
            <ac:inkMk id="86" creationId="{CD9CC452-ACFD-A65B-9395-3327F654E4FE}"/>
          </ac:inkMkLst>
        </pc:inkChg>
        <pc:inkChg chg="add">
          <ac:chgData name="Paden, John D." userId="afe13863-2991-4154-9e07-6c5e9c7d7690" providerId="ADAL" clId="{90F2765C-D0DE-466C-8210-375B3AE053B6}" dt="2026-10-13T18:49:55.266" v="505" actId="9405"/>
          <ac:inkMkLst>
            <pc:docMk/>
            <pc:sldMk cId="2772542401" sldId="289"/>
            <ac:inkMk id="87" creationId="{FEEF10AD-CC61-1A4A-3A54-28940AE489D2}"/>
          </ac:inkMkLst>
        </pc:inkChg>
        <pc:inkChg chg="add">
          <ac:chgData name="Paden, John D." userId="afe13863-2991-4154-9e07-6c5e9c7d7690" providerId="ADAL" clId="{90F2765C-D0DE-466C-8210-375B3AE053B6}" dt="2026-10-13T18:49:55.482" v="506" actId="9405"/>
          <ac:inkMkLst>
            <pc:docMk/>
            <pc:sldMk cId="2772542401" sldId="289"/>
            <ac:inkMk id="88" creationId="{1F37D8B8-8AA7-3C4A-3BAB-01BD21895F3C}"/>
          </ac:inkMkLst>
        </pc:inkChg>
        <pc:inkChg chg="add">
          <ac:chgData name="Paden, John D." userId="afe13863-2991-4154-9e07-6c5e9c7d7690" providerId="ADAL" clId="{90F2765C-D0DE-466C-8210-375B3AE053B6}" dt="2026-10-13T18:49:55.683" v="507" actId="9405"/>
          <ac:inkMkLst>
            <pc:docMk/>
            <pc:sldMk cId="2772542401" sldId="289"/>
            <ac:inkMk id="89" creationId="{E77DC0D8-1D88-81CA-85F7-56CFA16404A8}"/>
          </ac:inkMkLst>
        </pc:inkChg>
        <pc:inkChg chg="add">
          <ac:chgData name="Paden, John D." userId="afe13863-2991-4154-9e07-6c5e9c7d7690" providerId="ADAL" clId="{90F2765C-D0DE-466C-8210-375B3AE053B6}" dt="2026-10-13T18:49:55.900" v="508" actId="9405"/>
          <ac:inkMkLst>
            <pc:docMk/>
            <pc:sldMk cId="2772542401" sldId="289"/>
            <ac:inkMk id="90" creationId="{756F84BD-82A4-59C1-5851-15AC662DDFD6}"/>
          </ac:inkMkLst>
        </pc:inkChg>
        <pc:inkChg chg="add">
          <ac:chgData name="Paden, John D." userId="afe13863-2991-4154-9e07-6c5e9c7d7690" providerId="ADAL" clId="{90F2765C-D0DE-466C-8210-375B3AE053B6}" dt="2026-10-13T18:49:56.116" v="509" actId="9405"/>
          <ac:inkMkLst>
            <pc:docMk/>
            <pc:sldMk cId="2772542401" sldId="289"/>
            <ac:inkMk id="91" creationId="{F45F2F8B-36C7-28E2-ED93-B2010D35B6DE}"/>
          </ac:inkMkLst>
        </pc:inkChg>
        <pc:inkChg chg="add mod">
          <ac:chgData name="Paden, John D." userId="afe13863-2991-4154-9e07-6c5e9c7d7690" providerId="ADAL" clId="{90F2765C-D0DE-466C-8210-375B3AE053B6}" dt="2026-10-13T18:52:57.360" v="687"/>
          <ac:inkMkLst>
            <pc:docMk/>
            <pc:sldMk cId="2772542401" sldId="289"/>
            <ac:inkMk id="92" creationId="{B1CC1FE8-614C-B64D-C26F-FA9A8F84D626}"/>
          </ac:inkMkLst>
        </pc:inkChg>
        <pc:inkChg chg="add mod">
          <ac:chgData name="Paden, John D." userId="afe13863-2991-4154-9e07-6c5e9c7d7690" providerId="ADAL" clId="{90F2765C-D0DE-466C-8210-375B3AE053B6}" dt="2026-10-13T18:49:57.517" v="513"/>
          <ac:inkMkLst>
            <pc:docMk/>
            <pc:sldMk cId="2772542401" sldId="289"/>
            <ac:inkMk id="93" creationId="{1DE5E933-DDCB-12FD-1674-E94A1CEE4327}"/>
          </ac:inkMkLst>
        </pc:inkChg>
        <pc:inkChg chg="add">
          <ac:chgData name="Paden, John D." userId="afe13863-2991-4154-9e07-6c5e9c7d7690" providerId="ADAL" clId="{90F2765C-D0DE-466C-8210-375B3AE053B6}" dt="2026-10-13T18:49:56.739" v="512" actId="9405"/>
          <ac:inkMkLst>
            <pc:docMk/>
            <pc:sldMk cId="2772542401" sldId="289"/>
            <ac:inkMk id="94" creationId="{05F44C22-FDEE-9AB8-ACAC-984CC3ABE809}"/>
          </ac:inkMkLst>
        </pc:inkChg>
        <pc:inkChg chg="add">
          <ac:chgData name="Paden, John D." userId="afe13863-2991-4154-9e07-6c5e9c7d7690" providerId="ADAL" clId="{90F2765C-D0DE-466C-8210-375B3AE053B6}" dt="2026-10-13T18:50:00.693" v="514" actId="9405"/>
          <ac:inkMkLst>
            <pc:docMk/>
            <pc:sldMk cId="2772542401" sldId="289"/>
            <ac:inkMk id="97" creationId="{535FEBE2-EFFC-507D-995F-D908D4791E28}"/>
          </ac:inkMkLst>
        </pc:inkChg>
        <pc:inkChg chg="add">
          <ac:chgData name="Paden, John D." userId="afe13863-2991-4154-9e07-6c5e9c7d7690" providerId="ADAL" clId="{90F2765C-D0DE-466C-8210-375B3AE053B6}" dt="2026-10-13T18:50:02.205" v="515" actId="9405"/>
          <ac:inkMkLst>
            <pc:docMk/>
            <pc:sldMk cId="2772542401" sldId="289"/>
            <ac:inkMk id="98" creationId="{E7266D7E-ED10-7843-DFD3-D1CB2C1B06AA}"/>
          </ac:inkMkLst>
        </pc:inkChg>
        <pc:inkChg chg="add">
          <ac:chgData name="Paden, John D." userId="afe13863-2991-4154-9e07-6c5e9c7d7690" providerId="ADAL" clId="{90F2765C-D0DE-466C-8210-375B3AE053B6}" dt="2026-10-13T18:50:03.001" v="516" actId="9405"/>
          <ac:inkMkLst>
            <pc:docMk/>
            <pc:sldMk cId="2772542401" sldId="289"/>
            <ac:inkMk id="99" creationId="{12305544-6CE1-38C9-F389-051725DA73F9}"/>
          </ac:inkMkLst>
        </pc:inkChg>
        <pc:inkChg chg="add mod">
          <ac:chgData name="Paden, John D." userId="afe13863-2991-4154-9e07-6c5e9c7d7690" providerId="ADAL" clId="{90F2765C-D0DE-466C-8210-375B3AE053B6}" dt="2026-10-13T18:50:13.155" v="532"/>
          <ac:inkMkLst>
            <pc:docMk/>
            <pc:sldMk cId="2772542401" sldId="289"/>
            <ac:inkMk id="100" creationId="{E1C4B9BD-7554-3C71-7226-21DF4AA2C7B6}"/>
          </ac:inkMkLst>
        </pc:inkChg>
        <pc:inkChg chg="add mod">
          <ac:chgData name="Paden, John D." userId="afe13863-2991-4154-9e07-6c5e9c7d7690" providerId="ADAL" clId="{90F2765C-D0DE-466C-8210-375B3AE053B6}" dt="2026-10-13T18:50:13.155" v="532"/>
          <ac:inkMkLst>
            <pc:docMk/>
            <pc:sldMk cId="2772542401" sldId="289"/>
            <ac:inkMk id="101" creationId="{B3A7F89C-076F-C57A-85B1-ED274A6963BB}"/>
          </ac:inkMkLst>
        </pc:inkChg>
        <pc:inkChg chg="add">
          <ac:chgData name="Paden, John D." userId="afe13863-2991-4154-9e07-6c5e9c7d7690" providerId="ADAL" clId="{90F2765C-D0DE-466C-8210-375B3AE053B6}" dt="2026-10-13T18:50:04.752" v="519" actId="9405"/>
          <ac:inkMkLst>
            <pc:docMk/>
            <pc:sldMk cId="2772542401" sldId="289"/>
            <ac:inkMk id="102" creationId="{6BC80465-A40D-5C54-8B6D-A0EEE6B1BE9B}"/>
          </ac:inkMkLst>
        </pc:inkChg>
        <pc:inkChg chg="add">
          <ac:chgData name="Paden, John D." userId="afe13863-2991-4154-9e07-6c5e9c7d7690" providerId="ADAL" clId="{90F2765C-D0DE-466C-8210-375B3AE053B6}" dt="2026-10-13T18:50:05.746" v="520" actId="9405"/>
          <ac:inkMkLst>
            <pc:docMk/>
            <pc:sldMk cId="2772542401" sldId="289"/>
            <ac:inkMk id="103" creationId="{0881EFE4-898F-3328-7B71-093A65EE487F}"/>
          </ac:inkMkLst>
        </pc:inkChg>
        <pc:inkChg chg="add mod">
          <ac:chgData name="Paden, John D." userId="afe13863-2991-4154-9e07-6c5e9c7d7690" providerId="ADAL" clId="{90F2765C-D0DE-466C-8210-375B3AE053B6}" dt="2026-10-13T18:50:13.155" v="532"/>
          <ac:inkMkLst>
            <pc:docMk/>
            <pc:sldMk cId="2772542401" sldId="289"/>
            <ac:inkMk id="104" creationId="{EA077106-CFCD-0364-CC8A-C87B3BBC5057}"/>
          </ac:inkMkLst>
        </pc:inkChg>
        <pc:inkChg chg="add mod">
          <ac:chgData name="Paden, John D." userId="afe13863-2991-4154-9e07-6c5e9c7d7690" providerId="ADAL" clId="{90F2765C-D0DE-466C-8210-375B3AE053B6}" dt="2026-10-13T18:50:13.155" v="532"/>
          <ac:inkMkLst>
            <pc:docMk/>
            <pc:sldMk cId="2772542401" sldId="289"/>
            <ac:inkMk id="105" creationId="{D6E4DA76-A668-C181-DABA-6A33D54B3F0B}"/>
          </ac:inkMkLst>
        </pc:inkChg>
        <pc:inkChg chg="add">
          <ac:chgData name="Paden, John D." userId="afe13863-2991-4154-9e07-6c5e9c7d7690" providerId="ADAL" clId="{90F2765C-D0DE-466C-8210-375B3AE053B6}" dt="2026-10-13T18:50:07.508" v="523" actId="9405"/>
          <ac:inkMkLst>
            <pc:docMk/>
            <pc:sldMk cId="2772542401" sldId="289"/>
            <ac:inkMk id="106" creationId="{E9C85E13-BC58-F3FC-EBAB-696CB89B31A5}"/>
          </ac:inkMkLst>
        </pc:inkChg>
        <pc:inkChg chg="add mod">
          <ac:chgData name="Paden, John D." userId="afe13863-2991-4154-9e07-6c5e9c7d7690" providerId="ADAL" clId="{90F2765C-D0DE-466C-8210-375B3AE053B6}" dt="2026-10-13T18:50:13.155" v="532"/>
          <ac:inkMkLst>
            <pc:docMk/>
            <pc:sldMk cId="2772542401" sldId="289"/>
            <ac:inkMk id="107" creationId="{7BBF452F-8C60-D855-E4C3-4E4C5AEF3163}"/>
          </ac:inkMkLst>
        </pc:inkChg>
        <pc:inkChg chg="add mod">
          <ac:chgData name="Paden, John D." userId="afe13863-2991-4154-9e07-6c5e9c7d7690" providerId="ADAL" clId="{90F2765C-D0DE-466C-8210-375B3AE053B6}" dt="2026-10-13T18:50:13.155" v="532"/>
          <ac:inkMkLst>
            <pc:docMk/>
            <pc:sldMk cId="2772542401" sldId="289"/>
            <ac:inkMk id="108" creationId="{3E1F328A-0F08-29BE-D360-864F987198C3}"/>
          </ac:inkMkLst>
        </pc:inkChg>
        <pc:inkChg chg="add">
          <ac:chgData name="Paden, John D." userId="afe13863-2991-4154-9e07-6c5e9c7d7690" providerId="ADAL" clId="{90F2765C-D0DE-466C-8210-375B3AE053B6}" dt="2026-10-13T18:50:09.535" v="526" actId="9405"/>
          <ac:inkMkLst>
            <pc:docMk/>
            <pc:sldMk cId="2772542401" sldId="289"/>
            <ac:inkMk id="109" creationId="{84D67E07-9BAD-2191-12D4-86E1EF870B13}"/>
          </ac:inkMkLst>
        </pc:inkChg>
        <pc:inkChg chg="add">
          <ac:chgData name="Paden, John D." userId="afe13863-2991-4154-9e07-6c5e9c7d7690" providerId="ADAL" clId="{90F2765C-D0DE-466C-8210-375B3AE053B6}" dt="2026-10-13T18:50:10.114" v="527" actId="9405"/>
          <ac:inkMkLst>
            <pc:docMk/>
            <pc:sldMk cId="2772542401" sldId="289"/>
            <ac:inkMk id="110" creationId="{A97D8978-B78A-C1BD-B8F6-081436209AE1}"/>
          </ac:inkMkLst>
        </pc:inkChg>
        <pc:inkChg chg="add mod">
          <ac:chgData name="Paden, John D." userId="afe13863-2991-4154-9e07-6c5e9c7d7690" providerId="ADAL" clId="{90F2765C-D0DE-466C-8210-375B3AE053B6}" dt="2026-10-13T18:50:13.155" v="532"/>
          <ac:inkMkLst>
            <pc:docMk/>
            <pc:sldMk cId="2772542401" sldId="289"/>
            <ac:inkMk id="111" creationId="{7C140DC0-353C-365D-4A85-29C65A1EB2C2}"/>
          </ac:inkMkLst>
        </pc:inkChg>
        <pc:inkChg chg="add">
          <ac:chgData name="Paden, John D." userId="afe13863-2991-4154-9e07-6c5e9c7d7690" providerId="ADAL" clId="{90F2765C-D0DE-466C-8210-375B3AE053B6}" dt="2026-10-13T18:50:11.608" v="529" actId="9405"/>
          <ac:inkMkLst>
            <pc:docMk/>
            <pc:sldMk cId="2772542401" sldId="289"/>
            <ac:inkMk id="112" creationId="{E29D3633-7515-7E7A-8EE2-19266D7D00E6}"/>
          </ac:inkMkLst>
        </pc:inkChg>
        <pc:inkChg chg="add mod">
          <ac:chgData name="Paden, John D." userId="afe13863-2991-4154-9e07-6c5e9c7d7690" providerId="ADAL" clId="{90F2765C-D0DE-466C-8210-375B3AE053B6}" dt="2026-10-13T18:50:13.155" v="532"/>
          <ac:inkMkLst>
            <pc:docMk/>
            <pc:sldMk cId="2772542401" sldId="289"/>
            <ac:inkMk id="113" creationId="{EB720808-B5CE-AB79-7FFB-3CC01A6ED14D}"/>
          </ac:inkMkLst>
        </pc:inkChg>
        <pc:inkChg chg="add">
          <ac:chgData name="Paden, John D." userId="afe13863-2991-4154-9e07-6c5e9c7d7690" providerId="ADAL" clId="{90F2765C-D0DE-466C-8210-375B3AE053B6}" dt="2026-10-13T18:50:12.483" v="531" actId="9405"/>
          <ac:inkMkLst>
            <pc:docMk/>
            <pc:sldMk cId="2772542401" sldId="289"/>
            <ac:inkMk id="114" creationId="{C005EA23-9E32-5C32-54B5-0B7BB093E57E}"/>
          </ac:inkMkLst>
        </pc:inkChg>
        <pc:inkChg chg="add">
          <ac:chgData name="Paden, John D." userId="afe13863-2991-4154-9e07-6c5e9c7d7690" providerId="ADAL" clId="{90F2765C-D0DE-466C-8210-375B3AE053B6}" dt="2026-10-13T18:50:23.455" v="533" actId="9405"/>
          <ac:inkMkLst>
            <pc:docMk/>
            <pc:sldMk cId="2772542401" sldId="289"/>
            <ac:inkMk id="117" creationId="{F925298E-F04D-F775-D111-D12B6117885A}"/>
          </ac:inkMkLst>
        </pc:inkChg>
        <pc:inkChg chg="add">
          <ac:chgData name="Paden, John D." userId="afe13863-2991-4154-9e07-6c5e9c7d7690" providerId="ADAL" clId="{90F2765C-D0DE-466C-8210-375B3AE053B6}" dt="2026-10-13T18:50:27.688" v="534" actId="9405"/>
          <ac:inkMkLst>
            <pc:docMk/>
            <pc:sldMk cId="2772542401" sldId="289"/>
            <ac:inkMk id="118" creationId="{E489563F-68EF-CC79-94F5-BCB2F5E170F1}"/>
          </ac:inkMkLst>
        </pc:inkChg>
        <pc:inkChg chg="add mod">
          <ac:chgData name="Paden, John D." userId="afe13863-2991-4154-9e07-6c5e9c7d7690" providerId="ADAL" clId="{90F2765C-D0DE-466C-8210-375B3AE053B6}" dt="2026-10-13T18:50:45.347" v="552"/>
          <ac:inkMkLst>
            <pc:docMk/>
            <pc:sldMk cId="2772542401" sldId="289"/>
            <ac:inkMk id="119" creationId="{7FEFE51B-6287-E5A8-FB40-566E38BC0B3A}"/>
          </ac:inkMkLst>
        </pc:inkChg>
        <pc:inkChg chg="add">
          <ac:chgData name="Paden, John D." userId="afe13863-2991-4154-9e07-6c5e9c7d7690" providerId="ADAL" clId="{90F2765C-D0DE-466C-8210-375B3AE053B6}" dt="2026-10-13T18:50:40.108" v="536" actId="9405"/>
          <ac:inkMkLst>
            <pc:docMk/>
            <pc:sldMk cId="2772542401" sldId="289"/>
            <ac:inkMk id="120" creationId="{7E815030-01B8-E01A-6669-4293D98DF0E0}"/>
          </ac:inkMkLst>
        </pc:inkChg>
        <pc:inkChg chg="add">
          <ac:chgData name="Paden, John D." userId="afe13863-2991-4154-9e07-6c5e9c7d7690" providerId="ADAL" clId="{90F2765C-D0DE-466C-8210-375B3AE053B6}" dt="2026-10-13T18:50:40.327" v="537" actId="9405"/>
          <ac:inkMkLst>
            <pc:docMk/>
            <pc:sldMk cId="2772542401" sldId="289"/>
            <ac:inkMk id="121" creationId="{17AE5399-943A-DDFD-4A15-FD8B24EE30E0}"/>
          </ac:inkMkLst>
        </pc:inkChg>
        <pc:inkChg chg="add">
          <ac:chgData name="Paden, John D." userId="afe13863-2991-4154-9e07-6c5e9c7d7690" providerId="ADAL" clId="{90F2765C-D0DE-466C-8210-375B3AE053B6}" dt="2026-10-13T18:50:40.558" v="538" actId="9405"/>
          <ac:inkMkLst>
            <pc:docMk/>
            <pc:sldMk cId="2772542401" sldId="289"/>
            <ac:inkMk id="122" creationId="{482284EE-BD73-8780-1FE8-B3C11DD88EFF}"/>
          </ac:inkMkLst>
        </pc:inkChg>
        <pc:inkChg chg="add">
          <ac:chgData name="Paden, John D." userId="afe13863-2991-4154-9e07-6c5e9c7d7690" providerId="ADAL" clId="{90F2765C-D0DE-466C-8210-375B3AE053B6}" dt="2026-10-13T18:50:40.746" v="539" actId="9405"/>
          <ac:inkMkLst>
            <pc:docMk/>
            <pc:sldMk cId="2772542401" sldId="289"/>
            <ac:inkMk id="123" creationId="{1920BFF4-0F31-A058-3E18-78D56DE99D24}"/>
          </ac:inkMkLst>
        </pc:inkChg>
        <pc:inkChg chg="add">
          <ac:chgData name="Paden, John D." userId="afe13863-2991-4154-9e07-6c5e9c7d7690" providerId="ADAL" clId="{90F2765C-D0DE-466C-8210-375B3AE053B6}" dt="2026-10-13T18:50:40.978" v="540" actId="9405"/>
          <ac:inkMkLst>
            <pc:docMk/>
            <pc:sldMk cId="2772542401" sldId="289"/>
            <ac:inkMk id="124" creationId="{23A20A7D-4D22-0434-6A98-830F6F99689E}"/>
          </ac:inkMkLst>
        </pc:inkChg>
        <pc:inkChg chg="add mod">
          <ac:chgData name="Paden, John D." userId="afe13863-2991-4154-9e07-6c5e9c7d7690" providerId="ADAL" clId="{90F2765C-D0DE-466C-8210-375B3AE053B6}" dt="2026-10-13T18:50:45.347" v="552"/>
          <ac:inkMkLst>
            <pc:docMk/>
            <pc:sldMk cId="2772542401" sldId="289"/>
            <ac:inkMk id="125" creationId="{25B34D95-A67E-FFB4-9BEC-72BC25AA766A}"/>
          </ac:inkMkLst>
        </pc:inkChg>
        <pc:inkChg chg="add">
          <ac:chgData name="Paden, John D." userId="afe13863-2991-4154-9e07-6c5e9c7d7690" providerId="ADAL" clId="{90F2765C-D0DE-466C-8210-375B3AE053B6}" dt="2026-10-13T18:50:41.472" v="542" actId="9405"/>
          <ac:inkMkLst>
            <pc:docMk/>
            <pc:sldMk cId="2772542401" sldId="289"/>
            <ac:inkMk id="126" creationId="{398BE285-2B58-66B9-FFA5-7FFB047976E0}"/>
          </ac:inkMkLst>
        </pc:inkChg>
        <pc:inkChg chg="add">
          <ac:chgData name="Paden, John D." userId="afe13863-2991-4154-9e07-6c5e9c7d7690" providerId="ADAL" clId="{90F2765C-D0DE-466C-8210-375B3AE053B6}" dt="2026-10-13T18:50:41.689" v="543" actId="9405"/>
          <ac:inkMkLst>
            <pc:docMk/>
            <pc:sldMk cId="2772542401" sldId="289"/>
            <ac:inkMk id="127" creationId="{0F35FC14-E749-992B-FC21-7D9F1B29A4D1}"/>
          </ac:inkMkLst>
        </pc:inkChg>
        <pc:inkChg chg="add">
          <ac:chgData name="Paden, John D." userId="afe13863-2991-4154-9e07-6c5e9c7d7690" providerId="ADAL" clId="{90F2765C-D0DE-466C-8210-375B3AE053B6}" dt="2026-10-13T18:50:41.952" v="544" actId="9405"/>
          <ac:inkMkLst>
            <pc:docMk/>
            <pc:sldMk cId="2772542401" sldId="289"/>
            <ac:inkMk id="128" creationId="{B61DA237-E336-B230-7FD8-7281DCBE6E8E}"/>
          </ac:inkMkLst>
        </pc:inkChg>
        <pc:inkChg chg="add mod">
          <ac:chgData name="Paden, John D." userId="afe13863-2991-4154-9e07-6c5e9c7d7690" providerId="ADAL" clId="{90F2765C-D0DE-466C-8210-375B3AE053B6}" dt="2026-10-13T18:50:45.347" v="552"/>
          <ac:inkMkLst>
            <pc:docMk/>
            <pc:sldMk cId="2772542401" sldId="289"/>
            <ac:inkMk id="129" creationId="{E07D0FA0-1901-CCF4-0074-1EC523218752}"/>
          </ac:inkMkLst>
        </pc:inkChg>
        <pc:inkChg chg="add">
          <ac:chgData name="Paden, John D." userId="afe13863-2991-4154-9e07-6c5e9c7d7690" providerId="ADAL" clId="{90F2765C-D0DE-466C-8210-375B3AE053B6}" dt="2026-10-13T18:50:42.417" v="546" actId="9405"/>
          <ac:inkMkLst>
            <pc:docMk/>
            <pc:sldMk cId="2772542401" sldId="289"/>
            <ac:inkMk id="130" creationId="{E408BD43-BF23-C1E9-BBD8-3C0DEBA6232A}"/>
          </ac:inkMkLst>
        </pc:inkChg>
        <pc:inkChg chg="add mod">
          <ac:chgData name="Paden, John D." userId="afe13863-2991-4154-9e07-6c5e9c7d7690" providerId="ADAL" clId="{90F2765C-D0DE-466C-8210-375B3AE053B6}" dt="2026-10-13T18:50:45.347" v="552"/>
          <ac:inkMkLst>
            <pc:docMk/>
            <pc:sldMk cId="2772542401" sldId="289"/>
            <ac:inkMk id="131" creationId="{55C6130B-8877-5D0A-C503-B124652CAFB4}"/>
          </ac:inkMkLst>
        </pc:inkChg>
        <pc:inkChg chg="add mod">
          <ac:chgData name="Paden, John D." userId="afe13863-2991-4154-9e07-6c5e9c7d7690" providerId="ADAL" clId="{90F2765C-D0DE-466C-8210-375B3AE053B6}" dt="2026-10-13T18:50:45.347" v="552"/>
          <ac:inkMkLst>
            <pc:docMk/>
            <pc:sldMk cId="2772542401" sldId="289"/>
            <ac:inkMk id="132" creationId="{D6814539-61A4-B768-4886-1009C1C18870}"/>
          </ac:inkMkLst>
        </pc:inkChg>
        <pc:inkChg chg="add">
          <ac:chgData name="Paden, John D." userId="afe13863-2991-4154-9e07-6c5e9c7d7690" providerId="ADAL" clId="{90F2765C-D0DE-466C-8210-375B3AE053B6}" dt="2026-10-13T18:50:43.023" v="549" actId="9405"/>
          <ac:inkMkLst>
            <pc:docMk/>
            <pc:sldMk cId="2772542401" sldId="289"/>
            <ac:inkMk id="133" creationId="{C8A6ED08-7FC5-E741-F9FB-7AE521189415}"/>
          </ac:inkMkLst>
        </pc:inkChg>
        <pc:inkChg chg="add mod">
          <ac:chgData name="Paden, John D." userId="afe13863-2991-4154-9e07-6c5e9c7d7690" providerId="ADAL" clId="{90F2765C-D0DE-466C-8210-375B3AE053B6}" dt="2026-10-13T18:50:45.347" v="552"/>
          <ac:inkMkLst>
            <pc:docMk/>
            <pc:sldMk cId="2772542401" sldId="289"/>
            <ac:inkMk id="134" creationId="{D494D53F-5A07-DE4A-6CFB-408230D5D156}"/>
          </ac:inkMkLst>
        </pc:inkChg>
        <pc:inkChg chg="add">
          <ac:chgData name="Paden, John D." userId="afe13863-2991-4154-9e07-6c5e9c7d7690" providerId="ADAL" clId="{90F2765C-D0DE-466C-8210-375B3AE053B6}" dt="2026-10-13T18:50:44.705" v="551" actId="9405"/>
          <ac:inkMkLst>
            <pc:docMk/>
            <pc:sldMk cId="2772542401" sldId="289"/>
            <ac:inkMk id="135" creationId="{7A4C23B4-8E2C-6D1E-2B41-3293A2C9686D}"/>
          </ac:inkMkLst>
        </pc:inkChg>
        <pc:inkChg chg="add">
          <ac:chgData name="Paden, John D." userId="afe13863-2991-4154-9e07-6c5e9c7d7690" providerId="ADAL" clId="{90F2765C-D0DE-466C-8210-375B3AE053B6}" dt="2026-10-13T18:50:49.555" v="553" actId="9405"/>
          <ac:inkMkLst>
            <pc:docMk/>
            <pc:sldMk cId="2772542401" sldId="289"/>
            <ac:inkMk id="140" creationId="{CF2F577A-4657-6191-62B9-9DB939D1F624}"/>
          </ac:inkMkLst>
        </pc:inkChg>
        <pc:inkChg chg="add">
          <ac:chgData name="Paden, John D." userId="afe13863-2991-4154-9e07-6c5e9c7d7690" providerId="ADAL" clId="{90F2765C-D0DE-466C-8210-375B3AE053B6}" dt="2026-10-13T18:50:52.660" v="554" actId="9405"/>
          <ac:inkMkLst>
            <pc:docMk/>
            <pc:sldMk cId="2772542401" sldId="289"/>
            <ac:inkMk id="141" creationId="{C88F7065-CE96-DDE5-699E-AB1E93FB6294}"/>
          </ac:inkMkLst>
        </pc:inkChg>
        <pc:inkChg chg="add">
          <ac:chgData name="Paden, John D." userId="afe13863-2991-4154-9e07-6c5e9c7d7690" providerId="ADAL" clId="{90F2765C-D0DE-466C-8210-375B3AE053B6}" dt="2026-10-13T18:50:59.201" v="555" actId="9405"/>
          <ac:inkMkLst>
            <pc:docMk/>
            <pc:sldMk cId="2772542401" sldId="289"/>
            <ac:inkMk id="142" creationId="{8EC53A98-AC43-0F1B-30C7-603EA8B0B1A0}"/>
          </ac:inkMkLst>
        </pc:inkChg>
        <pc:inkChg chg="add">
          <ac:chgData name="Paden, John D." userId="afe13863-2991-4154-9e07-6c5e9c7d7690" providerId="ADAL" clId="{90F2765C-D0DE-466C-8210-375B3AE053B6}" dt="2026-10-13T18:51:00.331" v="556" actId="9405"/>
          <ac:inkMkLst>
            <pc:docMk/>
            <pc:sldMk cId="2772542401" sldId="289"/>
            <ac:inkMk id="143" creationId="{DCB141C6-B3BE-EE9E-5C5F-99C25956658D}"/>
          </ac:inkMkLst>
        </pc:inkChg>
        <pc:inkChg chg="add mod">
          <ac:chgData name="Paden, John D." userId="afe13863-2991-4154-9e07-6c5e9c7d7690" providerId="ADAL" clId="{90F2765C-D0DE-466C-8210-375B3AE053B6}" dt="2026-10-13T18:51:09.123" v="575"/>
          <ac:inkMkLst>
            <pc:docMk/>
            <pc:sldMk cId="2772542401" sldId="289"/>
            <ac:inkMk id="144" creationId="{816210AA-902A-54C0-8228-3022EFD79517}"/>
          </ac:inkMkLst>
        </pc:inkChg>
        <pc:inkChg chg="add mod">
          <ac:chgData name="Paden, John D." userId="afe13863-2991-4154-9e07-6c5e9c7d7690" providerId="ADAL" clId="{90F2765C-D0DE-466C-8210-375B3AE053B6}" dt="2026-10-13T18:51:12.153" v="579"/>
          <ac:inkMkLst>
            <pc:docMk/>
            <pc:sldMk cId="2772542401" sldId="289"/>
            <ac:inkMk id="145" creationId="{758ED3FF-9242-A0DE-BD16-97120CA228C5}"/>
          </ac:inkMkLst>
        </pc:inkChg>
        <pc:inkChg chg="add">
          <ac:chgData name="Paden, John D." userId="afe13863-2991-4154-9e07-6c5e9c7d7690" providerId="ADAL" clId="{90F2765C-D0DE-466C-8210-375B3AE053B6}" dt="2026-10-13T18:51:01.508" v="559" actId="9405"/>
          <ac:inkMkLst>
            <pc:docMk/>
            <pc:sldMk cId="2772542401" sldId="289"/>
            <ac:inkMk id="146" creationId="{C528747E-8FE5-44AD-740B-5ED113FB5D77}"/>
          </ac:inkMkLst>
        </pc:inkChg>
        <pc:inkChg chg="add mod">
          <ac:chgData name="Paden, John D." userId="afe13863-2991-4154-9e07-6c5e9c7d7690" providerId="ADAL" clId="{90F2765C-D0DE-466C-8210-375B3AE053B6}" dt="2026-10-13T18:51:12.153" v="579"/>
          <ac:inkMkLst>
            <pc:docMk/>
            <pc:sldMk cId="2772542401" sldId="289"/>
            <ac:inkMk id="147" creationId="{0078245E-1669-7080-0A2F-CEA25AA1C36F}"/>
          </ac:inkMkLst>
        </pc:inkChg>
        <pc:inkChg chg="add">
          <ac:chgData name="Paden, John D." userId="afe13863-2991-4154-9e07-6c5e9c7d7690" providerId="ADAL" clId="{90F2765C-D0DE-466C-8210-375B3AE053B6}" dt="2026-10-13T18:51:01.960" v="561" actId="9405"/>
          <ac:inkMkLst>
            <pc:docMk/>
            <pc:sldMk cId="2772542401" sldId="289"/>
            <ac:inkMk id="148" creationId="{F066B3E7-A98B-15F4-949B-1D0F9E398961}"/>
          </ac:inkMkLst>
        </pc:inkChg>
        <pc:inkChg chg="add mod">
          <ac:chgData name="Paden, John D." userId="afe13863-2991-4154-9e07-6c5e9c7d7690" providerId="ADAL" clId="{90F2765C-D0DE-466C-8210-375B3AE053B6}" dt="2026-10-13T18:51:12.153" v="579"/>
          <ac:inkMkLst>
            <pc:docMk/>
            <pc:sldMk cId="2772542401" sldId="289"/>
            <ac:inkMk id="149" creationId="{BE3E9695-D0F8-13C8-382E-82CBC312E8CA}"/>
          </ac:inkMkLst>
        </pc:inkChg>
        <pc:inkChg chg="add">
          <ac:chgData name="Paden, John D." userId="afe13863-2991-4154-9e07-6c5e9c7d7690" providerId="ADAL" clId="{90F2765C-D0DE-466C-8210-375B3AE053B6}" dt="2026-10-13T18:51:02.451" v="563" actId="9405"/>
          <ac:inkMkLst>
            <pc:docMk/>
            <pc:sldMk cId="2772542401" sldId="289"/>
            <ac:inkMk id="150" creationId="{F647F17F-91D9-C041-EB5E-2FCFB077F5E6}"/>
          </ac:inkMkLst>
        </pc:inkChg>
        <pc:inkChg chg="add mod">
          <ac:chgData name="Paden, John D." userId="afe13863-2991-4154-9e07-6c5e9c7d7690" providerId="ADAL" clId="{90F2765C-D0DE-466C-8210-375B3AE053B6}" dt="2026-10-13T18:51:12.153" v="579"/>
          <ac:inkMkLst>
            <pc:docMk/>
            <pc:sldMk cId="2772542401" sldId="289"/>
            <ac:inkMk id="151" creationId="{65F9AED4-D208-DC7A-0121-C7799934EF0D}"/>
          </ac:inkMkLst>
        </pc:inkChg>
        <pc:inkChg chg="add mod">
          <ac:chgData name="Paden, John D." userId="afe13863-2991-4154-9e07-6c5e9c7d7690" providerId="ADAL" clId="{90F2765C-D0DE-466C-8210-375B3AE053B6}" dt="2026-10-13T18:51:12.153" v="579"/>
          <ac:inkMkLst>
            <pc:docMk/>
            <pc:sldMk cId="2772542401" sldId="289"/>
            <ac:inkMk id="152" creationId="{E2BC4BBE-31F3-1021-2D47-088C7ECACB40}"/>
          </ac:inkMkLst>
        </pc:inkChg>
        <pc:inkChg chg="add">
          <ac:chgData name="Paden, John D." userId="afe13863-2991-4154-9e07-6c5e9c7d7690" providerId="ADAL" clId="{90F2765C-D0DE-466C-8210-375B3AE053B6}" dt="2026-10-13T18:51:03.117" v="566" actId="9405"/>
          <ac:inkMkLst>
            <pc:docMk/>
            <pc:sldMk cId="2772542401" sldId="289"/>
            <ac:inkMk id="153" creationId="{EE0D7162-88A7-1BF2-0A63-914BB33935EC}"/>
          </ac:inkMkLst>
        </pc:inkChg>
        <pc:inkChg chg="add">
          <ac:chgData name="Paden, John D." userId="afe13863-2991-4154-9e07-6c5e9c7d7690" providerId="ADAL" clId="{90F2765C-D0DE-466C-8210-375B3AE053B6}" dt="2026-10-13T18:51:03.355" v="567" actId="9405"/>
          <ac:inkMkLst>
            <pc:docMk/>
            <pc:sldMk cId="2772542401" sldId="289"/>
            <ac:inkMk id="154" creationId="{C6133C42-442A-CA2A-CE0C-8B08B0A40815}"/>
          </ac:inkMkLst>
        </pc:inkChg>
        <pc:inkChg chg="add">
          <ac:chgData name="Paden, John D." userId="afe13863-2991-4154-9e07-6c5e9c7d7690" providerId="ADAL" clId="{90F2765C-D0DE-466C-8210-375B3AE053B6}" dt="2026-10-13T18:51:03.537" v="568" actId="9405"/>
          <ac:inkMkLst>
            <pc:docMk/>
            <pc:sldMk cId="2772542401" sldId="289"/>
            <ac:inkMk id="155" creationId="{BEF46F28-56F9-A5B6-750A-D51A977F4197}"/>
          </ac:inkMkLst>
        </pc:inkChg>
        <pc:inkChg chg="add mod">
          <ac:chgData name="Paden, John D." userId="afe13863-2991-4154-9e07-6c5e9c7d7690" providerId="ADAL" clId="{90F2765C-D0DE-466C-8210-375B3AE053B6}" dt="2026-10-13T18:51:12.153" v="579"/>
          <ac:inkMkLst>
            <pc:docMk/>
            <pc:sldMk cId="2772542401" sldId="289"/>
            <ac:inkMk id="156" creationId="{B2004AB6-20EE-8B7B-371B-04E7B131EA96}"/>
          </ac:inkMkLst>
        </pc:inkChg>
        <pc:inkChg chg="add del">
          <ac:chgData name="Paden, John D." userId="afe13863-2991-4154-9e07-6c5e9c7d7690" providerId="ADAL" clId="{90F2765C-D0DE-466C-8210-375B3AE053B6}" dt="2026-10-13T18:51:04.488" v="571"/>
          <ac:inkMkLst>
            <pc:docMk/>
            <pc:sldMk cId="2772542401" sldId="289"/>
            <ac:inkMk id="157" creationId="{DAE2F0FA-1EBF-6290-F46C-BE0B2AAE919C}"/>
          </ac:inkMkLst>
        </pc:inkChg>
        <pc:inkChg chg="add mod">
          <ac:chgData name="Paden, John D." userId="afe13863-2991-4154-9e07-6c5e9c7d7690" providerId="ADAL" clId="{90F2765C-D0DE-466C-8210-375B3AE053B6}" dt="2026-10-13T18:51:06.112" v="572"/>
          <ac:inkMkLst>
            <pc:docMk/>
            <pc:sldMk cId="2772542401" sldId="289"/>
            <ac:inkMk id="158" creationId="{D66A8F2B-4A24-FEF3-B730-0DDBF33656A3}"/>
          </ac:inkMkLst>
        </pc:inkChg>
        <pc:inkChg chg="add">
          <ac:chgData name="Paden, John D." userId="afe13863-2991-4154-9e07-6c5e9c7d7690" providerId="ADAL" clId="{90F2765C-D0DE-466C-8210-375B3AE053B6}" dt="2026-10-13T18:51:07.153" v="573" actId="9405"/>
          <ac:inkMkLst>
            <pc:docMk/>
            <pc:sldMk cId="2772542401" sldId="289"/>
            <ac:inkMk id="159" creationId="{FB14CBE3-E743-41BE-A840-67E86CA4BED4}"/>
          </ac:inkMkLst>
        </pc:inkChg>
        <pc:inkChg chg="add">
          <ac:chgData name="Paden, John D." userId="afe13863-2991-4154-9e07-6c5e9c7d7690" providerId="ADAL" clId="{90F2765C-D0DE-466C-8210-375B3AE053B6}" dt="2026-10-13T18:51:08.235" v="574" actId="9405"/>
          <ac:inkMkLst>
            <pc:docMk/>
            <pc:sldMk cId="2772542401" sldId="289"/>
            <ac:inkMk id="160" creationId="{1B8E3AF7-AC12-D377-803A-10BA593D7B14}"/>
          </ac:inkMkLst>
        </pc:inkChg>
        <pc:inkChg chg="add">
          <ac:chgData name="Paden, John D." userId="afe13863-2991-4154-9e07-6c5e9c7d7690" providerId="ADAL" clId="{90F2765C-D0DE-466C-8210-375B3AE053B6}" dt="2026-10-13T18:51:10.199" v="576" actId="9405"/>
          <ac:inkMkLst>
            <pc:docMk/>
            <pc:sldMk cId="2772542401" sldId="289"/>
            <ac:inkMk id="164" creationId="{6F74F678-0364-5E2B-7D40-356C2C34E40B}"/>
          </ac:inkMkLst>
        </pc:inkChg>
        <pc:inkChg chg="add">
          <ac:chgData name="Paden, John D." userId="afe13863-2991-4154-9e07-6c5e9c7d7690" providerId="ADAL" clId="{90F2765C-D0DE-466C-8210-375B3AE053B6}" dt="2026-10-13T18:51:10.695" v="577" actId="9405"/>
          <ac:inkMkLst>
            <pc:docMk/>
            <pc:sldMk cId="2772542401" sldId="289"/>
            <ac:inkMk id="165" creationId="{9651F828-0BF3-0EF3-5A88-61CAF411EE68}"/>
          </ac:inkMkLst>
        </pc:inkChg>
        <pc:inkChg chg="add mod">
          <ac:chgData name="Paden, John D." userId="afe13863-2991-4154-9e07-6c5e9c7d7690" providerId="ADAL" clId="{90F2765C-D0DE-466C-8210-375B3AE053B6}" dt="2026-10-13T18:51:12.153" v="579"/>
          <ac:inkMkLst>
            <pc:docMk/>
            <pc:sldMk cId="2772542401" sldId="289"/>
            <ac:inkMk id="166" creationId="{884E5BBF-98B5-0E68-25E8-2C4202588711}"/>
          </ac:inkMkLst>
        </pc:inkChg>
        <pc:inkChg chg="add del">
          <ac:chgData name="Paden, John D." userId="afe13863-2991-4154-9e07-6c5e9c7d7690" providerId="ADAL" clId="{90F2765C-D0DE-466C-8210-375B3AE053B6}" dt="2026-10-13T18:52:49.318" v="685" actId="9405"/>
          <ac:inkMkLst>
            <pc:docMk/>
            <pc:sldMk cId="2772542401" sldId="289"/>
            <ac:inkMk id="168" creationId="{1AD9648E-CF66-C35A-9783-BD573FD42E15}"/>
          </ac:inkMkLst>
        </pc:inkChg>
        <pc:inkChg chg="add">
          <ac:chgData name="Paden, John D." userId="afe13863-2991-4154-9e07-6c5e9c7d7690" providerId="ADAL" clId="{90F2765C-D0DE-466C-8210-375B3AE053B6}" dt="2026-10-13T18:52:56.797" v="686" actId="9405"/>
          <ac:inkMkLst>
            <pc:docMk/>
            <pc:sldMk cId="2772542401" sldId="289"/>
            <ac:inkMk id="169" creationId="{3427301A-3B9A-658C-9E66-8345FDAA0628}"/>
          </ac:inkMkLst>
        </pc:inkChg>
        <pc:inkChg chg="add mod">
          <ac:chgData name="Paden, John D." userId="afe13863-2991-4154-9e07-6c5e9c7d7690" providerId="ADAL" clId="{90F2765C-D0DE-466C-8210-375B3AE053B6}" dt="2026-10-13T18:53:15.765" v="710"/>
          <ac:inkMkLst>
            <pc:docMk/>
            <pc:sldMk cId="2772542401" sldId="289"/>
            <ac:inkMk id="171" creationId="{18709653-0838-FBAB-0B96-38E86EF6FDAC}"/>
          </ac:inkMkLst>
        </pc:inkChg>
        <pc:inkChg chg="add mod">
          <ac:chgData name="Paden, John D." userId="afe13863-2991-4154-9e07-6c5e9c7d7690" providerId="ADAL" clId="{90F2765C-D0DE-466C-8210-375B3AE053B6}" dt="2026-10-13T18:53:15.765" v="710"/>
          <ac:inkMkLst>
            <pc:docMk/>
            <pc:sldMk cId="2772542401" sldId="289"/>
            <ac:inkMk id="172" creationId="{C451B2F3-D089-AA09-8603-21B8A4A42E15}"/>
          </ac:inkMkLst>
        </pc:inkChg>
        <pc:inkChg chg="add mod">
          <ac:chgData name="Paden, John D." userId="afe13863-2991-4154-9e07-6c5e9c7d7690" providerId="ADAL" clId="{90F2765C-D0DE-466C-8210-375B3AE053B6}" dt="2026-10-13T18:53:15.765" v="710"/>
          <ac:inkMkLst>
            <pc:docMk/>
            <pc:sldMk cId="2772542401" sldId="289"/>
            <ac:inkMk id="173" creationId="{DAE0E140-B9FC-78E5-609F-A993D4944313}"/>
          </ac:inkMkLst>
        </pc:inkChg>
        <pc:inkChg chg="add mod">
          <ac:chgData name="Paden, John D." userId="afe13863-2991-4154-9e07-6c5e9c7d7690" providerId="ADAL" clId="{90F2765C-D0DE-466C-8210-375B3AE053B6}" dt="2026-10-13T18:53:15.765" v="710"/>
          <ac:inkMkLst>
            <pc:docMk/>
            <pc:sldMk cId="2772542401" sldId="289"/>
            <ac:inkMk id="174" creationId="{FC7157C2-17D7-76D2-9F7E-5EE9266D87E5}"/>
          </ac:inkMkLst>
        </pc:inkChg>
        <pc:inkChg chg="add mod">
          <ac:chgData name="Paden, John D." userId="afe13863-2991-4154-9e07-6c5e9c7d7690" providerId="ADAL" clId="{90F2765C-D0DE-466C-8210-375B3AE053B6}" dt="2026-10-13T18:53:07.783" v="699"/>
          <ac:inkMkLst>
            <pc:docMk/>
            <pc:sldMk cId="2772542401" sldId="289"/>
            <ac:inkMk id="175" creationId="{31D3589B-6671-F64C-08D6-B743DB4BB8A6}"/>
          </ac:inkMkLst>
        </pc:inkChg>
        <pc:inkChg chg="add">
          <ac:chgData name="Paden, John D." userId="afe13863-2991-4154-9e07-6c5e9c7d7690" providerId="ADAL" clId="{90F2765C-D0DE-466C-8210-375B3AE053B6}" dt="2026-10-13T18:53:04.023" v="693" actId="9405"/>
          <ac:inkMkLst>
            <pc:docMk/>
            <pc:sldMk cId="2772542401" sldId="289"/>
            <ac:inkMk id="176" creationId="{669AC000-86D2-94A4-B15A-B7BC47FA106B}"/>
          </ac:inkMkLst>
        </pc:inkChg>
        <pc:inkChg chg="add mod">
          <ac:chgData name="Paden, John D." userId="afe13863-2991-4154-9e07-6c5e9c7d7690" providerId="ADAL" clId="{90F2765C-D0DE-466C-8210-375B3AE053B6}" dt="2026-10-13T18:53:07.783" v="699"/>
          <ac:inkMkLst>
            <pc:docMk/>
            <pc:sldMk cId="2772542401" sldId="289"/>
            <ac:inkMk id="177" creationId="{7C0ADFB7-0572-BE40-0C9B-26572791C9F5}"/>
          </ac:inkMkLst>
        </pc:inkChg>
        <pc:inkChg chg="add mod">
          <ac:chgData name="Paden, John D." userId="afe13863-2991-4154-9e07-6c5e9c7d7690" providerId="ADAL" clId="{90F2765C-D0DE-466C-8210-375B3AE053B6}" dt="2026-10-13T18:53:07.783" v="699"/>
          <ac:inkMkLst>
            <pc:docMk/>
            <pc:sldMk cId="2772542401" sldId="289"/>
            <ac:inkMk id="178" creationId="{E4D8DBBE-ABFB-62DB-64E6-3EAF61BF4693}"/>
          </ac:inkMkLst>
        </pc:inkChg>
        <pc:inkChg chg="add mod">
          <ac:chgData name="Paden, John D." userId="afe13863-2991-4154-9e07-6c5e9c7d7690" providerId="ADAL" clId="{90F2765C-D0DE-466C-8210-375B3AE053B6}" dt="2026-10-13T18:53:07.783" v="699"/>
          <ac:inkMkLst>
            <pc:docMk/>
            <pc:sldMk cId="2772542401" sldId="289"/>
            <ac:inkMk id="179" creationId="{37F28D6E-F828-41E7-CBC2-31E7CC04FCD5}"/>
          </ac:inkMkLst>
        </pc:inkChg>
        <pc:inkChg chg="add">
          <ac:chgData name="Paden, John D." userId="afe13863-2991-4154-9e07-6c5e9c7d7690" providerId="ADAL" clId="{90F2765C-D0DE-466C-8210-375B3AE053B6}" dt="2026-10-13T18:53:06.301" v="697" actId="9405"/>
          <ac:inkMkLst>
            <pc:docMk/>
            <pc:sldMk cId="2772542401" sldId="289"/>
            <ac:inkMk id="180" creationId="{401248F4-094C-FCEA-56DC-E19807AFA03E}"/>
          </ac:inkMkLst>
        </pc:inkChg>
        <pc:inkChg chg="add mod">
          <ac:chgData name="Paden, John D." userId="afe13863-2991-4154-9e07-6c5e9c7d7690" providerId="ADAL" clId="{90F2765C-D0DE-466C-8210-375B3AE053B6}" dt="2026-10-13T18:53:07.783" v="699"/>
          <ac:inkMkLst>
            <pc:docMk/>
            <pc:sldMk cId="2772542401" sldId="289"/>
            <ac:inkMk id="181" creationId="{D36AC66F-970F-C3E7-6342-986FB43E4A40}"/>
          </ac:inkMkLst>
        </pc:inkChg>
        <pc:inkChg chg="add mod">
          <ac:chgData name="Paden, John D." userId="afe13863-2991-4154-9e07-6c5e9c7d7690" providerId="ADAL" clId="{90F2765C-D0DE-466C-8210-375B3AE053B6}" dt="2026-10-13T18:53:15.765" v="710"/>
          <ac:inkMkLst>
            <pc:docMk/>
            <pc:sldMk cId="2772542401" sldId="289"/>
            <ac:inkMk id="183" creationId="{A3978886-C65E-E40B-438B-C6166B050886}"/>
          </ac:inkMkLst>
        </pc:inkChg>
        <pc:inkChg chg="add">
          <ac:chgData name="Paden, John D." userId="afe13863-2991-4154-9e07-6c5e9c7d7690" providerId="ADAL" clId="{90F2765C-D0DE-466C-8210-375B3AE053B6}" dt="2026-10-13T18:53:09.446" v="701" actId="9405"/>
          <ac:inkMkLst>
            <pc:docMk/>
            <pc:sldMk cId="2772542401" sldId="289"/>
            <ac:inkMk id="184" creationId="{C82CB05E-42C6-4A06-4253-5335A3E80D11}"/>
          </ac:inkMkLst>
        </pc:inkChg>
        <pc:inkChg chg="add">
          <ac:chgData name="Paden, John D." userId="afe13863-2991-4154-9e07-6c5e9c7d7690" providerId="ADAL" clId="{90F2765C-D0DE-466C-8210-375B3AE053B6}" dt="2026-10-13T18:53:09.910" v="702" actId="9405"/>
          <ac:inkMkLst>
            <pc:docMk/>
            <pc:sldMk cId="2772542401" sldId="289"/>
            <ac:inkMk id="185" creationId="{DFF6EE47-69C2-F3D4-7C0F-DB3E42148194}"/>
          </ac:inkMkLst>
        </pc:inkChg>
        <pc:inkChg chg="add mod">
          <ac:chgData name="Paden, John D." userId="afe13863-2991-4154-9e07-6c5e9c7d7690" providerId="ADAL" clId="{90F2765C-D0DE-466C-8210-375B3AE053B6}" dt="2026-10-13T18:53:15.765" v="710"/>
          <ac:inkMkLst>
            <pc:docMk/>
            <pc:sldMk cId="2772542401" sldId="289"/>
            <ac:inkMk id="186" creationId="{18838779-3AF9-781E-A642-87FBBE1FEB01}"/>
          </ac:inkMkLst>
        </pc:inkChg>
        <pc:inkChg chg="add">
          <ac:chgData name="Paden, John D." userId="afe13863-2991-4154-9e07-6c5e9c7d7690" providerId="ADAL" clId="{90F2765C-D0DE-466C-8210-375B3AE053B6}" dt="2026-10-13T18:53:11.846" v="704" actId="9405"/>
          <ac:inkMkLst>
            <pc:docMk/>
            <pc:sldMk cId="2772542401" sldId="289"/>
            <ac:inkMk id="187" creationId="{5F5E0F10-6860-A718-F389-0C0C81705F6E}"/>
          </ac:inkMkLst>
        </pc:inkChg>
        <pc:inkChg chg="add">
          <ac:chgData name="Paden, John D." userId="afe13863-2991-4154-9e07-6c5e9c7d7690" providerId="ADAL" clId="{90F2765C-D0DE-466C-8210-375B3AE053B6}" dt="2026-10-13T18:53:12.532" v="705" actId="9405"/>
          <ac:inkMkLst>
            <pc:docMk/>
            <pc:sldMk cId="2772542401" sldId="289"/>
            <ac:inkMk id="188" creationId="{0A6D4C3B-4A26-2ECA-1059-D80B17929B02}"/>
          </ac:inkMkLst>
        </pc:inkChg>
        <pc:inkChg chg="add">
          <ac:chgData name="Paden, John D." userId="afe13863-2991-4154-9e07-6c5e9c7d7690" providerId="ADAL" clId="{90F2765C-D0DE-466C-8210-375B3AE053B6}" dt="2026-10-13T18:53:13.384" v="706" actId="9405"/>
          <ac:inkMkLst>
            <pc:docMk/>
            <pc:sldMk cId="2772542401" sldId="289"/>
            <ac:inkMk id="189" creationId="{F0E5D44A-0268-C00C-19D1-CD10A2B80B01}"/>
          </ac:inkMkLst>
        </pc:inkChg>
        <pc:inkChg chg="add mod">
          <ac:chgData name="Paden, John D." userId="afe13863-2991-4154-9e07-6c5e9c7d7690" providerId="ADAL" clId="{90F2765C-D0DE-466C-8210-375B3AE053B6}" dt="2026-10-13T18:53:15.765" v="710"/>
          <ac:inkMkLst>
            <pc:docMk/>
            <pc:sldMk cId="2772542401" sldId="289"/>
            <ac:inkMk id="190" creationId="{C887EF89-5E0B-A135-A20F-4DF81BFB1C5A}"/>
          </ac:inkMkLst>
        </pc:inkChg>
        <pc:inkChg chg="add">
          <ac:chgData name="Paden, John D." userId="afe13863-2991-4154-9e07-6c5e9c7d7690" providerId="ADAL" clId="{90F2765C-D0DE-466C-8210-375B3AE053B6}" dt="2026-10-13T18:53:14.455" v="708" actId="9405"/>
          <ac:inkMkLst>
            <pc:docMk/>
            <pc:sldMk cId="2772542401" sldId="289"/>
            <ac:inkMk id="191" creationId="{D5A737F9-6987-8106-4768-CD24A5557AC5}"/>
          </ac:inkMkLst>
        </pc:inkChg>
        <pc:inkChg chg="add mod">
          <ac:chgData name="Paden, John D." userId="afe13863-2991-4154-9e07-6c5e9c7d7690" providerId="ADAL" clId="{90F2765C-D0DE-466C-8210-375B3AE053B6}" dt="2026-10-13T18:53:15.765" v="710"/>
          <ac:inkMkLst>
            <pc:docMk/>
            <pc:sldMk cId="2772542401" sldId="289"/>
            <ac:inkMk id="192" creationId="{6B79CEA3-8705-F3D6-B060-25E1901BCD47}"/>
          </ac:inkMkLst>
        </pc:inkChg>
      </pc:sldChg>
      <pc:sldChg chg="modSp add mod">
        <pc:chgData name="Paden, John D." userId="afe13863-2991-4154-9e07-6c5e9c7d7690" providerId="ADAL" clId="{90F2765C-D0DE-466C-8210-375B3AE053B6}" dt="2026-10-13T20:54:49.771" v="1146" actId="27636"/>
        <pc:sldMkLst>
          <pc:docMk/>
          <pc:sldMk cId="2572765593" sldId="290"/>
        </pc:sldMkLst>
        <pc:spChg chg="mod">
          <ac:chgData name="Paden, John D." userId="afe13863-2991-4154-9e07-6c5e9c7d7690" providerId="ADAL" clId="{90F2765C-D0DE-466C-8210-375B3AE053B6}" dt="2026-10-13T20:54:49.771" v="1146" actId="27636"/>
          <ac:spMkLst>
            <pc:docMk/>
            <pc:sldMk cId="2572765593" sldId="290"/>
            <ac:spMk id="3" creationId="{85D98886-1C88-450F-0D2D-38CEB7A4D5CF}"/>
          </ac:spMkLst>
        </pc:spChg>
      </pc:sldChg>
      <pc:sldChg chg="modSp new mod">
        <pc:chgData name="Paden, John D." userId="afe13863-2991-4154-9e07-6c5e9c7d7690" providerId="ADAL" clId="{90F2765C-D0DE-466C-8210-375B3AE053B6}" dt="2026-10-13T20:59:41.865" v="2114" actId="20577"/>
        <pc:sldMkLst>
          <pc:docMk/>
          <pc:sldMk cId="29923998" sldId="291"/>
        </pc:sldMkLst>
        <pc:spChg chg="mod">
          <ac:chgData name="Paden, John D." userId="afe13863-2991-4154-9e07-6c5e9c7d7690" providerId="ADAL" clId="{90F2765C-D0DE-466C-8210-375B3AE053B6}" dt="2026-10-13T20:56:25.238" v="1403" actId="20577"/>
          <ac:spMkLst>
            <pc:docMk/>
            <pc:sldMk cId="29923998" sldId="291"/>
            <ac:spMk id="2" creationId="{F0395A0C-9F9D-BB99-DEF9-DE2204220F49}"/>
          </ac:spMkLst>
        </pc:spChg>
        <pc:spChg chg="mod">
          <ac:chgData name="Paden, John D." userId="afe13863-2991-4154-9e07-6c5e9c7d7690" providerId="ADAL" clId="{90F2765C-D0DE-466C-8210-375B3AE053B6}" dt="2026-10-13T20:59:41.865" v="2114" actId="20577"/>
          <ac:spMkLst>
            <pc:docMk/>
            <pc:sldMk cId="29923998" sldId="291"/>
            <ac:spMk id="3" creationId="{03EBC5CA-9E37-F783-E9ED-C77033A7E1D5}"/>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22.233"/>
    </inkml:context>
    <inkml:brush xml:id="br0">
      <inkml:brushProperty name="width" value="0.035" units="cm"/>
      <inkml:brushProperty name="height" value="0.035" units="cm"/>
      <inkml:brushProperty name="color" value="#E71224"/>
    </inkml:brush>
  </inkml:definitions>
  <inkml:trace contextRef="#ctx0" brushRef="#br0">1 3 512 0 0,'0'0'534'0'0,"12"0"462"0"0,-4-2 5909 0 0,-8 7-4646 0 0,0-4-2304 0 0,0 21-235 0 0,0 106 501 0 0,11-56 119 0 0,-11-62-293 0 0,1 0 1 0 0,1 0-1 0 0,0 0 0 0 0,3 10 0 0 0,-2-11-11 0 0,-1 1 0 0 0,0 0 0 0 0,-1 0 0 0 0,1 11 0 0 0,-1-15-26 0 0,0 0 1 0 0,0 0-1 0 0,0 0 1 0 0,1 0-1 0 0,0 0 1 0 0,3 7-1 0 0,4 13-7 0 0,-8-24-5 0 0,1 5 24 0 0,0 1 1 0 0,-1-1-1 0 0,0 0 1 0 0,1 14-1 0 0,8 36 4 0 0,-9-44-12 0 0,0 1 0 0 0,1 0 0 0 0,4 15-1 0 0,-2-15 22 0 0,-2 0 0 0 0,0 0 0 0 0,1 18 0 0 0,7 69 45 0 0,0-33-70 0 0,-9-61-10 0 0,-1 1 0 0 0,2-1 0 0 0,-1 0 0 0 0,1 1 0 0 0,2 6 0 0 0,-1-7 1 0 0,-1 1 0 0 0,0-1 0 0 0,-1 0 0 0 0,0 1 0 0 0,1 8 0 0 0,8 55-4 0 0,0 16 5 0 0,1-19-8 0 0,-10-51 34 0 0,1 1 0 0 0,0-1 1 0 0,8 25-1 0 0,-6-25 11 0 0,0 1 0 0 0,-1 0 0 0 0,1 26 0 0 0,7 101 298 0 0,-1-55-247 0 0,-9-49-36 0 0,6 50-1 0 0,-5-75-30 0 0,-1 0 0 0 0,-2 19 0 0 0,0-19 2 0 0,1 0 0 0 0,3 26 1 0 0,1-5 75 0 0,0 57 0 0 0,7 4 74 0 0,-1-9-10 0 0,-10-60-109 0 0,1-1 0 0 0,6 34 0 0 0,-3-16-53 0 0,-4-38-2 0 0,0-1-1 0 0,0 1 1 0 0,1-1-1 0 0,0 1 1 0 0,1-1 0 0 0,2 10-1 0 0,-1-8 2 0 0,-1 0-1 0 0,0-1 0 0 0,-1 1 0 0 0,0 0 0 0 0,-1 15 1 0 0,3 24 6 0 0,2-14 45 0 0,-1 54 0 0 0,6 15-57 0 0,1-27 22 0 0,-10-29 109 0 0,9 57 0 0 0,-5-70-70 0 0,-1 42 0 0 0,6 73 9 0 0,1-22 22 0 0,-1-41-14 0 0,0-1 2 0 0,-9-57-10 0 0,8 43 0 0 0,-4-44 3 0 0,1 43 0 0 0,4 62 146 0 0,0-33-45 0 0,0 37 59 0 0,-9-94-173 0 0,7 57 1 0 0,-6-79-22 0 0,-2 32-1 0 0,-1-33 14 0 0,3 34 0 0 0,4 3 104 0 0,-3 71-1 0 0,-3-113-121 0 0,10 88 220 0 0,-10-93-217 0 0,1 0 1 0 0,-1 0 0 0 0,1 0-1 0 0,1 0 1 0 0,3 10 0 0 0,-2 31 34 0 0,1-41-29 0 0,1 12 48 0 0,5 31 1 0 0,-10-48-89 0 0,0-1-1 0 0,0 0 1 0 0,1 0-1 0 0,-1 1 1 0 0,1-1-1 0 0,0 0 1 0 0,0 0 0 0 0,0 1-1 0 0,3 4 1 0 0,-3-5 1 0 0,0 0-1 0 0,-1 1 1 0 0,1-1 0 0 0,-1 0 0 0 0,1 1 0 0 0,-1-1 0 0 0,0 1 0 0 0,0-1 0 0 0,0 0 0 0 0,-1 1 0 0 0,0 2 0 0 0,0-1-7 0 0,1-1 0 0 0,-1 0 0 0 0,1 0 0 0 0,0 0 1 0 0,0 0-1 0 0,0 1 0 0 0,1-1 0 0 0,1 6 0 0 0,1 0-91 0 0,-1 0 0 0 0,-1 0 1 0 0,1 1-1 0 0,-2-1 0 0 0,1 1 1 0 0,-3 15-1 0 0,2-9 74 0 0,2 30 0 0 0,1-46 85 0 0,-3-1-75 0 0,0 0 1 0 0,1 0-1 0 0,-1-1 1 0 0,0 1-1 0 0,0 0 1 0 0,0 0-1 0 0,1 0 1 0 0,-1 0-1 0 0,0 0 0 0 0,0 0 1 0 0,1 0-1 0 0,-1 0 1 0 0,0 0-1 0 0,0 1 1 0 0,1-1-1 0 0,-1 0 0 0 0,0 0 1 0 0,0 0-1 0 0,0 0 1 0 0,1 0-1 0 0,-1 0 1 0 0,0 0-1 0 0,0 0 1 0 0,0 1-1 0 0,1-1 0 0 0,-1 0 1 0 0,0 0-1 0 0,0 0 1 0 0,0 0-1 0 0,0 1 1 0 0,1-1-1 0 0,7-50-3850 0 0,-1 0-17 0 0,-6 40 2165 0 0,-2 15-184 0 0,-14 102-2613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25.252"/>
    </inkml:context>
    <inkml:brush xml:id="br0">
      <inkml:brushProperty name="width" value="0.035" units="cm"/>
      <inkml:brushProperty name="height" value="0.035" units="cm"/>
      <inkml:brushProperty name="color" value="#E71224"/>
    </inkml:brush>
  </inkml:definitions>
  <inkml:trace contextRef="#ctx0" brushRef="#br0">0 506 488 0 0,'0'0'8569'0'0,"12"4"-8496"0"0,64-4 2813 0 0,103-11-1885 0 0,128-14-586 0 0,-268 23-420 0 0,253-1-53 0 0,97-8 135 0 0,-168-13 25 0 0,358-29 37 0 0,-398 42-97 0 0,88-2-22 0 0,-45 5-21 0 0,-109 2 32 0 0,77-10 104 0 0,-3-1-89 0 0,55 1 7 0 0,-55 2-53 0 0,9 1 9 0 0,230-8 156 0 0,-286 14-124 0 0,-37 0-17 0 0,237-1 169 0 0,380 8 133 0 0,-71 41-238 0 0,-379-18 6 0 0,-8 4-89 0 0,86 5 24 0 0,-229-23-18 0 0,41 0 58 0 0,248-5 439 0 0,-25-32 280 0 0,-104 2-598 0 0,-208 23-182 0 0,90-8 33 0 0,40 0 82 0 0,-61 5 61 0 0,69-18-67 0 0,-59 6-61 0 0,146 0 193 0 0,-269 18-232 0 0,-13-1 15 0 0,0 1-1 0 0,1 1 1 0 0,-1 0-1 0 0,25 6 1 0 0,-22-4-31 0 0,11 4 17 0 0,-18-4-3 0 0,1 0 1 0 0,-1 0-1 0 0,1-1 1 0 0,14 1-1 0 0,1 0 115 0 0,36 5 109 0 0,75 1 0 0 0,-68-9-115 0 0,86 12 0 0 0,-124-10-66 0 0,64-2-1 0 0,-32-2 44 0 0,37 2-101 0 0,-86 0 1 0 0,-13 0 5 0 0,9 0 15 0 0,-9 0-21 0 0,-2 0-1 0 0,-1 0 0 0 0,1 0 0 0 0,0 0 0 0 0,-1-1 0 0 0,1 1 0 0 0,-1 0-1 0 0,1 0 1 0 0,0 0 0 0 0,-1 0 0 0 0,1 0 0 0 0,0 0 0 0 0,-1 1 0 0 0,1-1 0 0 0,-1 0 0 0 0,1 0 0 0 0,0 0 0 0 0,-1 0 0 0 0,1 1 0 0 0,-1-1 0 0 0,1 0 0 0 0,-1 1 0 0 0,1-1 0 0 0,-1 0-1 0 0,1 1 1 0 0,0 0 0 0 0,-1 0-4 0 0,-12 3 574 0 0,-2-4-407 0 0,6 1-146 0 0,-1-1 0 0 0,1 0-1 0 0,-1-1 1 0 0,1 0 0 0 0,-1 0-1 0 0,1-1 1 0 0,0 0 0 0 0,-1 0-1 0 0,-14-7 1 0 0,-51-24-82 0 0,40 19-4 0 0,-51-29 0 0 0,46 21 63 0 0,-63-26 1 0 0,-12-5-17 0 0,101 43 22 0 0,11 9 1 0 0,0-1 0 0 0,1 1 1 0 0,-1 0-1 0 0,0 0 0 0 0,0 0 1 0 0,0 0-1 0 0,0 0 0 0 0,0 0 1 0 0,-2-1-1 0 0,-1 1 2 0 0,0-1 0 0 0,1 0-1 0 0,-1-1 1 0 0,1 1 0 0 0,-1-1 0 0 0,1 0-1 0 0,-6-5 1 0 0,-17-10 47 0 0,27 18-68 0 0,0 0 0 0 0,0 0 0 0 0,1 0 0 0 0,-1 0 0 0 0,0 0 0 0 0,0 0 0 0 0,0 0 0 0 0,0 0 0 0 0,0 0 0 0 0,0 0 0 0 0,0 0 0 0 0,0 0 0 0 0,0 0 0 0 0,0 0 0 0 0,0 0 0 0 0,0 0 0 0 0,0 0 0 0 0,0 0 0 0 0,0 0-1 0 0,0 0 1 0 0,1 0 0 0 0,-1 0 0 0 0,0 0 0 0 0,0 0 0 0 0,0 0 0 0 0,0 0 0 0 0,0 0 0 0 0,0 0 0 0 0,0 0 0 0 0,0-1 0 0 0,0 1 0 0 0,0 0 0 0 0,0 0 0 0 0,0 0 0 0 0,0 0 0 0 0,0 0 0 0 0,0 0 0 0 0,0 0 0 0 0,0 0 0 0 0,0 0-1 0 0,0 0 1 0 0,0 0 0 0 0,0 0 0 0 0,0 0 0 0 0,0 0 0 0 0,0-1 0 0 0,0 1 0 0 0,0 0 0 0 0,0 0 0 0 0,0 0 0 0 0,13-1-170 0 0,25 4 296 0 0,81 33-50 0 0,-44-12 9 0 0,138 44 0 0 0,-57-17 16 0 0,-108-38-34 0 0,-46-13 14 0 0,-2 1-32 0 0,0 0 1 0 0,0-1-1 0 0,0 1 1 0 0,0 0 0 0 0,0 0-1 0 0,0 0 1 0 0,0 0-1 0 0,0 0 1 0 0,0 0-1 0 0,-1 0 1 0 0,1 0 0 0 0,-1 2-1 0 0,-13 10 15 0 0,1 0-1 0 0,1 1 1 0 0,0 0-1 0 0,-17 27 1 0 0,-35 71 98 0 0,52-91-122 0 0,-2 0 0 0 0,0-1 0 0 0,-27 28 0 0 0,-9 14 68 0 0,-22 19-19 0 0,50-56-36 0 0,0-1-1 0 0,-2 0 1 0 0,-44 33-1 0 0,41-35 14 0 0,25-19-36 0 0,-2-1 1 0 0,1 0 1 0 0,0 1-1 0 0,0 0 1 0 0,0 0-1 0 0,0 0 0 0 0,0 0 1 0 0,1 0-1 0 0,-4 6 1 0 0,6-9-60 0 0,0 0-1 0 0,0 0 1 0 0,0-1 0 0 0,0 1-1 0 0,0 0 1 0 0,0 0 0 0 0,0-1-1 0 0,0 1 1 0 0,0 0 0 0 0,-1 0-1 0 0,1 0 1 0 0,0-1 0 0 0,0 1-1 0 0,0 0 1 0 0,0 0 0 0 0,0 0-1 0 0,0-1 1 0 0,-1 1 0 0 0,1 0-1 0 0,0 0 1 0 0,0 0 0 0 0,0-1-1 0 0,0 1 1 0 0,-1 0 0 0 0,1 0-1 0 0,0 0 1 0 0,0 0 0 0 0,0 0-1 0 0,-1 0 1 0 0,1-1 0 0 0,0 1-1 0 0,0 0 1 0 0,-1 0 0 0 0,1 0-1 0 0,0 0 1 0 0,0 0 0 0 0,-1 0-1 0 0,1 0 1 0 0,0 0 0 0 0,0 0-1 0 0,-1 0 1 0 0,1 0 0 0 0,0 0-1 0 0,0 0 1 0 0,0 0 0 0 0,-1 1-1 0 0,1-1 1 0 0,0 0 0 0 0,0 0 0 0 0,-1 0-1 0 0,1 0 1 0 0,0 0 0 0 0,0 0-1 0 0,0 0 1 0 0,-1 1 0 0 0,1-1-1 0 0,0 0 1 0 0,0 0 0 0 0,0 0-1 0 0,-1 1 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26.691"/>
    </inkml:context>
    <inkml:brush xml:id="br0">
      <inkml:brushProperty name="width" value="0.035" units="cm"/>
      <inkml:brushProperty name="height" value="0.035" units="cm"/>
      <inkml:brushProperty name="color" value="#E71224"/>
    </inkml:brush>
  </inkml:definitions>
  <inkml:trace contextRef="#ctx0" brushRef="#br0">0 0 580 0 0,'0'0'11812'0'0,"0"35"-11283"0"0,5-19-63 0 0,-4-15-420 0 0,0 1 1 0 0,-1-1-1 0 0,1 0 1 0 0,-1 1 0 0 0,1-1-1 0 0,-1 1 1 0 0,1-1-1 0 0,-1 0 1 0 0,0 1 0 0 0,0-1-1 0 0,0 2 1 0 0,1 5 206 0 0,0 0 0 0 0,1-1 1 0 0,-1 1-1 0 0,1-1 0 0 0,1 1 0 0 0,3 7 0 0 0,7 26 509 0 0,1 51 226 0 0,5 24-117 0 0,1 4-502 0 0,1-18-247 0 0,8 21 0 0 0,-26-110-138 0 0,-3-12-1 0 0,0-1 0 0 0,0 1 0 0 0,0 0 0 0 0,0 0 0 0 0,1-1-1 0 0,-1 1 1 0 0,0 0 0 0 0,0 0 0 0 0,1-1 0 0 0,-1 1 0 0 0,0 0-1 0 0,1-1 1 0 0,-1 1 0 0 0,1-1 0 0 0,-1 1 0 0 0,1 0 0 0 0,-1-1-1 0 0,1 1 1 0 0,0 0 0 0 0,1-20-12308 0 0,-2 10 10071 0 0,0-19-1760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27.136"/>
    </inkml:context>
    <inkml:brush xml:id="br0">
      <inkml:brushProperty name="width" value="0.035" units="cm"/>
      <inkml:brushProperty name="height" value="0.035" units="cm"/>
      <inkml:brushProperty name="color" value="#E71224"/>
    </inkml:brush>
  </inkml:definitions>
  <inkml:trace contextRef="#ctx0" brushRef="#br0">1 107 880 0 0,'0'0'9680'0'0,"41"-9"-9434"0"0,131-30-82 0 0,-41 16-50 0 0,-85 17-84 0 0,155-19 488 0 0,-133 21-585 0 0,-40 3-2362 0 0,-28 14-3759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28.717"/>
    </inkml:context>
    <inkml:brush xml:id="br0">
      <inkml:brushProperty name="width" value="0.035" units="cm"/>
      <inkml:brushProperty name="height" value="0.035" units="cm"/>
      <inkml:brushProperty name="color" value="#E71224"/>
    </inkml:brush>
  </inkml:definitions>
  <inkml:trace contextRef="#ctx0" brushRef="#br0">1 1 1180 0 0,'0'0'10739'0'0,"12"4"-9112"0"0,25 35-490 0 0,-13-18-643 0 0,-1 2 0 0 0,27 37 1 0 0,-11-14-136 0 0,14 17-42 0 0,-49-58-291 0 0,2 1 1 0 0,-1-1-1 0 0,1 0 0 0 0,6 5 0 0 0,-6-6-19 0 0,-1 0-1 0 0,0 0 1 0 0,0 1 0 0 0,0 0-1 0 0,7 10 1 0 0,-2-8-6 0 0,-9-7-4 0 0,-1 0 0 0 0,1 0 0 0 0,-1 0 0 0 0,1 1-1 0 0,-1-1 1 0 0,0 0 0 0 0,1 0 0 0 0,-1 0 0 0 0,1 0 0 0 0,-1 1-1 0 0,0-1 1 0 0,1 0 0 0 0,-1 1 0 0 0,0-1 0 0 0,1 0 0 0 0,-1 1 0 0 0,0-1-1 0 0,0 0 1 0 0,1 1 0 0 0,-1-1 0 0 0,0 0 0 0 0,0 1 0 0 0,1-1-1 0 0,-1 1 1 0 0,0-1 0 0 0,0 0 0 0 0,0 1 0 0 0,0-1 0 0 0,0 1 0 0 0,2 3-640 0 0,4-6-4793 0 0,-6 1 5187 0 0,1 1 0 0 0,-1-1 1 0 0,0 1-1 0 0,1-1 1 0 0,-1 1-1 0 0,0-1 1 0 0,0 0-1 0 0,1 1 1 0 0,-1-1-1 0 0,0 1 0 0 0,0-1 1 0 0,0 0-1 0 0,0 1 1 0 0,0-1-1 0 0,0 0 1 0 0,0 1-1 0 0,0-1 1 0 0,0 0-1 0 0,0 1 0 0 0,0-1 1 0 0,0 1-1 0 0,0-1 1 0 0,0 0-1 0 0,-1 1 1 0 0,1-1-1 0 0,0 1 1 0 0,-1-2-1 0 0,-8-7-3632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29.185"/>
    </inkml:context>
    <inkml:brush xml:id="br0">
      <inkml:brushProperty name="width" value="0.035" units="cm"/>
      <inkml:brushProperty name="height" value="0.035" units="cm"/>
      <inkml:brushProperty name="color" value="#E71224"/>
    </inkml:brush>
  </inkml:definitions>
  <inkml:trace contextRef="#ctx0" brushRef="#br0">1 525 1008 0 0,'0'0'8372'0'0,"18"-40"-8340"0"0,59-123-16 0 0,-18 29 745 0 0,-58 131-715 0 0,10-19 622 0 0,18-29 1 0 0,-27 47-531 0 0,0 0 1 0 0,0 0-1 0 0,0 0 1 0 0,-1 0-1 0 0,3-8 1 0 0,-3 8-67 0 0,0 1 0 0 0,0-1 0 0 0,0 1 1 0 0,0 0-1 0 0,0 0 0 0 0,1 0 0 0 0,0-1 1 0 0,0 1-1 0 0,3-4 0 0 0,-2 4-65 0 0,-1 0 0 0 0,1 0 0 0 0,-1 0 0 0 0,0 0 1 0 0,0-1-1 0 0,-1 1 0 0 0,1 0 0 0 0,-1-1 0 0 0,2-4 0 0 0,-3 8-33 0 0,0 0 1 0 0,0-1-1 0 0,0 1 1 0 0,0 0-1 0 0,0 0 0 0 0,-1 0 1 0 0,1 0-1 0 0,0 0 1 0 0,0-1-1 0 0,0 1 0 0 0,0 0 1 0 0,0 0-1 0 0,0 0 1 0 0,0 0-1 0 0,0 0 1 0 0,0-1-1 0 0,0 1 0 0 0,0 0 1 0 0,0 0-1 0 0,0 0 1 0 0,0 0-1 0 0,1 0 0 0 0,-1-1 1 0 0,0 1-1 0 0,0 0 1 0 0,0 0-1 0 0,0 0 1 0 0,0 0-1 0 0,0 0 0 0 0,0 0 1 0 0,0 0-1 0 0,0-1 1 0 0,0 1-1 0 0,1 0 0 0 0,-1 0 1 0 0,0 0-1 0 0,0 0 1 0 0,0 0-1 0 0,0 0 1 0 0,0 0-1 0 0,0 0 0 0 0,1 0 1 0 0,-1 0-1 0 0,0 0 1 0 0,0 0-1 0 0,0 0 0 0 0,0-1 1 0 0,0 1-1 0 0,1 0 1 0 0,-1 0-1 0 0,0 0 0 0 0,0 0 1 0 0,0 1-1 0 0,0-1 1 0 0,0 0-1 0 0,1 0 1 0 0,-1 0-1 0 0,0 0 0 0 0,0 0 1 0 0,0 0-1 0 0,0 0 1 0 0,0 0-1 0 0,0 0 0 0 0,1 0 1 0 0,-1 0-1 0 0,0 0 1 0 0,0 1-1 0 0,1-1-274 0 0,-1 1-1 0 0,1-1 1 0 0,-1 1-1 0 0,0 0 1 0 0,1-1-1 0 0,-1 1 1 0 0,1 0 0 0 0,-1-1-1 0 0,0 1 1 0 0,0 0-1 0 0,1 0 1 0 0,-1-1-1 0 0,0 1 1 0 0,0 0-1 0 0,0 0 1 0 0,0 0 0 0 0,0 20-2906 0 0,0-13 1587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29.913"/>
    </inkml:context>
    <inkml:brush xml:id="br0">
      <inkml:brushProperty name="width" value="0.035" units="cm"/>
      <inkml:brushProperty name="height" value="0.035" units="cm"/>
      <inkml:brushProperty name="color" value="#E71224"/>
    </inkml:brush>
  </inkml:definitions>
  <inkml:trace contextRef="#ctx0" brushRef="#br0">185 19 720 0 0,'0'0'11829'0'0,"-3"-3"-11489"0"0,-11-8-84 0 0,13 10-187 0 0,-1 1 0 0 0,1-1 1 0 0,-1 0-1 0 0,1 1 0 0 0,-1 0 1 0 0,0-1-1 0 0,1 1 1 0 0,-1 0-1 0 0,1 0 0 0 0,-1 0 1 0 0,0 0-1 0 0,1 0 1 0 0,-1 0-1 0 0,0 0 0 0 0,1 0 1 0 0,-1 1-1 0 0,1-1 0 0 0,-1 1 1 0 0,1-1-1 0 0,-1 1 1 0 0,-2 1-1 0 0,4-2-13 0 0,-4 2-7 0 0,0 0 0 0 0,0 1-1 0 0,0-1 1 0 0,1 1-1 0 0,0-1 1 0 0,-1 1 0 0 0,1 0-1 0 0,0 0 1 0 0,0 1 0 0 0,1-1-1 0 0,-1 1 1 0 0,1-1-1 0 0,-4 8 1 0 0,-12 17 55 0 0,13-21-73 0 0,0 0-1 0 0,1 0 0 0 0,-5 11 0 0 0,0 7 33 0 0,1 0-1 0 0,1 0 1 0 0,1 0-1 0 0,2 1 1 0 0,0-1-1 0 0,2 1 0 0 0,1 32 1 0 0,0-47-35 0 0,2 0 1 0 0,0 0-1 0 0,0 0 1 0 0,1-1-1 0 0,0 1 0 0 0,1 0 1 0 0,0-1-1 0 0,1 0 1 0 0,0 0-1 0 0,0 0 1 0 0,1 0-1 0 0,1 0 0 0 0,12 16 1 0 0,-11-15-22 0 0,-3-5 2 0 0,1 1 0 0 0,-1-1 0 0 0,1 0 0 0 0,1-1 0 0 0,-1 1 0 0 0,10 7 1 0 0,-3-5-23 0 0,0-1 0 0 0,0 0 0 0 0,1-1 0 0 0,0 0 0 0 0,0-1 0 0 0,1 0 0 0 0,0-1 0 0 0,-1-1 1 0 0,1 0-1 0 0,0-1 0 0 0,27 1 0 0 0,-38-2-135 0 0,1-1-1 0 0,0 0 1 0 0,-1 0 0 0 0,1-1 0 0 0,0 1 0 0 0,-1-1-1 0 0,1 0 1 0 0,0 1 0 0 0,-1-2 0 0 0,1 1 0 0 0,-1 0-1 0 0,0-1 1 0 0,1 0 0 0 0,-1 1 0 0 0,0-1 0 0 0,0 0-1 0 0,0-1 1 0 0,0 1 0 0 0,0-1 0 0 0,-1 1-1 0 0,1-1 1 0 0,-1 0 0 0 0,3-3 0 0 0,-1-1-749 0 0,0 0-1 0 0,0 0 1 0 0,-1 0 0 0 0,0 0-1 0 0,0 0 1 0 0,-1-1-1 0 0,0 1 1 0 0,2-12 0 0 0,-4 18 730 0 0,2-30-3580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0.362"/>
    </inkml:context>
    <inkml:brush xml:id="br0">
      <inkml:brushProperty name="width" value="0.035" units="cm"/>
      <inkml:brushProperty name="height" value="0.035" units="cm"/>
      <inkml:brushProperty name="color" value="#E71224"/>
    </inkml:brush>
  </inkml:definitions>
  <inkml:trace contextRef="#ctx0" brushRef="#br0">0 1 932 0 0,'0'0'8220'0'0,"3"17"-7615"0"0,7 27 100 0 0,18 52 0 0 0,3 19 1019 0 0,-21-84-1251 0 0,8 47 0 0 0,-7-29-257 0 0,-1 7-336 0 0,-8-51 5 0 0,-2 1 0 0 0,1 0 0 0 0,0-1 0 0 0,-1 1 0 0 0,0 0 1 0 0,-2 11-1 0 0,0 7-2575 0 0,4-1-5159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0.671"/>
    </inkml:context>
    <inkml:brush xml:id="br0">
      <inkml:brushProperty name="width" value="0.035" units="cm"/>
      <inkml:brushProperty name="height" value="0.035" units="cm"/>
      <inkml:brushProperty name="color" value="#E71224"/>
    </inkml:brush>
  </inkml:definitions>
  <inkml:trace contextRef="#ctx0" brushRef="#br0">1 76 984 0 0,'0'0'9166'0'0,"18"-3"-8926"0"0,126-27 54 0 0,-102 17-127 0 0,9-1-549 0 0,-29 6-1376 0 0,-21 8 1259 0 0,1 0 0 0 0,-1 0 0 0 0,1-1-1 0 0,-1 1 1 0 0,1-1 0 0 0,-1 1 0 0 0,1-1-1 0 0,-1 1 1 0 0,0-1 0 0 0,1 0-1 0 0,-1 1 1 0 0,2-3 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1.216"/>
    </inkml:context>
    <inkml:brush xml:id="br0">
      <inkml:brushProperty name="width" value="0.035" units="cm"/>
      <inkml:brushProperty name="height" value="0.035" units="cm"/>
      <inkml:brushProperty name="color" value="#E71224"/>
    </inkml:brush>
  </inkml:definitions>
  <inkml:trace contextRef="#ctx0" brushRef="#br0">0 3 840 0 0,'0'0'7399'0'0,"19"-1"-7065"0"0,62-1 24 0 0,-76 2-286 0 0,0 1 0 0 0,0-1 0 0 0,0 1 0 0 0,0-1 0 0 0,0 1 0 0 0,0 1 0 0 0,0-1 0 0 0,0 1 0 0 0,-1 0 0 0 0,1 0 0 0 0,5 4 0 0 0,13 5 405 0 0,-7-4-187 0 0,0 1 0 0 0,-1 1 0 0 0,0 0 0 0 0,0 1 0 0 0,-1 0 0 0 0,-1 1 0 0 0,0 1 0 0 0,18 20 0 0 0,-6-1 429 0 0,-1 0-1 0 0,34 63 0 0 0,-45-67-451 0 0,10 28-1 0 0,-10-23-84 0 0,-5-11-83 0 0,-1 1 0 0 0,-2 0 0 0 0,6 38-1 0 0,-1-2 123 0 0,-8-47-162 0 0,-1 0 1 0 0,0 1 0 0 0,-2 17 0 0 0,0-6 36 0 0,1-20-163 0 0,-1 0 1 0 0,1 0-1 0 0,-1 0 0 0 0,0 0 1 0 0,0 0-1 0 0,0-1 0 0 0,0 1 1 0 0,0 0-1 0 0,-1-1 0 0 0,1 1 1 0 0,-1-1-1 0 0,0 1 0 0 0,0-1 1 0 0,0 0-1 0 0,0 1 0 0 0,0-1 1 0 0,0 0-1 0 0,-3 1 1 0 0,-2 3-1425 0 0,-1-1 0 0 0,0 0 0 0 0,0 0 0 0 0,-14 5 1 0 0,12-6-2377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2.116"/>
    </inkml:context>
    <inkml:brush xml:id="br0">
      <inkml:brushProperty name="width" value="0.035" units="cm"/>
      <inkml:brushProperty name="height" value="0.035" units="cm"/>
      <inkml:brushProperty name="color" value="#E71224"/>
    </inkml:brush>
  </inkml:definitions>
  <inkml:trace contextRef="#ctx0" brushRef="#br0">93 50 472 0 0,'0'0'9996'0'0,"-2"7"-9870"0"0,1 0-120 0 0,-5 15 441 0 0,2 1-1 0 0,-3 29 1 0 0,5-37-153 0 0,1 0-1 0 0,-2-1 1 0 0,0 1 0 0 0,-8 23-1 0 0,-2 6 182 0 0,0-14-193 0 0,10-27-254 0 0,1 1 1 0 0,0-1 0 0 0,1 1-1 0 0,-1-1 1 0 0,1 1-1 0 0,0-1 1 0 0,0 1-1 0 0,0 0 1 0 0,-1 6 0 0 0,-4 5-13 0 0,2-5-26 0 0,4-9-14 0 0,8-15-264 0 0,2-11 347 0 0,93-204-682 0 0,-79 178 568 0 0,-18 42 71 0 0,-1 0 1 0 0,0-1-1 0 0,7-18 1 0 0,0 4 114 0 0,-11 23-58 0 0,1 1-1 0 0,0 0 0 0 0,0 0 1 0 0,0 0-1 0 0,-1 0 0 0 0,1 1 1 0 0,0-1-1 0 0,0 0 0 0 0,0 1 1 0 0,-1-1-1 0 0,1 1 0 0 0,0 0 1 0 0,2 1-1 0 0,-1-1-169 0 0,35 9 465 0 0,-1 1-1 0 0,53 24 0 0 0,-80-31-323 0 0,40 13 120 0 0,-15-7-50 0 0,8 6-49 0 0,-39-14-83 0 0,-1 0 0 0 0,1-1 1 0 0,-1 2-1 0 0,0-1 1 0 0,0 0-1 0 0,0 1 0 0 0,0-1 1 0 0,0 1-1 0 0,0 0 1 0 0,3 4-1 0 0,2 1-177 0 0,-7-7 150 0 0,0-1 0 0 0,-1 1 0 0 0,1-1 0 0 0,0 1 0 0 0,-1 0 0 0 0,1-1 0 0 0,0 1 0 0 0,-1 0 0 0 0,1-1 1 0 0,-1 1-1 0 0,1 0 0 0 0,-1 0 0 0 0,1-1 0 0 0,-1 1 0 0 0,0 0 0 0 0,1 0 0 0 0,-1 0 0 0 0,0 0 0 0 0,0 0 0 0 0,0 0 0 0 0,1 0 0 0 0,9 38-4669 0 0,-10-27-1025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3.664"/>
    </inkml:context>
    <inkml:brush xml:id="br0">
      <inkml:brushProperty name="width" value="0.035" units="cm"/>
      <inkml:brushProperty name="height" value="0.035" units="cm"/>
      <inkml:brushProperty name="color" value="#E71224"/>
    </inkml:brush>
  </inkml:definitions>
  <inkml:trace contextRef="#ctx0" brushRef="#br0">0 21 172 0 0,'0'0'1127'0'0,"0"-2"-1590"0"0,0-10 460 0 0,0 9 744 0 0,0 3-1522 0 0,0-4 268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3.884"/>
    </inkml:context>
    <inkml:brush xml:id="br0">
      <inkml:brushProperty name="width" value="0.035" units="cm"/>
      <inkml:brushProperty name="height" value="0.035" units="cm"/>
      <inkml:brushProperty name="color" value="#E71224"/>
    </inkml:brush>
  </inkml:definitions>
  <inkml:trace contextRef="#ctx0" brushRef="#br0">0 0 136 0 0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5.868"/>
    </inkml:context>
    <inkml:brush xml:id="br0">
      <inkml:brushProperty name="width" value="0.035" units="cm"/>
      <inkml:brushProperty name="height" value="0.035" units="cm"/>
      <inkml:brushProperty name="color" value="#E71224"/>
    </inkml:brush>
  </inkml:definitions>
  <inkml:trace contextRef="#ctx0" brushRef="#br0">51 883 136 0 0,'-18'-49'455'0'0,"17"48"-415"0"0,1 0 0 0 0,0 1 0 0 0,-1-1 0 0 0,1 1 0 0 0,0-1 0 0 0,-1 0 0 0 0,1 1 1 0 0,0-1-1 0 0,-1 1 0 0 0,1-1 0 0 0,-1 1 0 0 0,1-1 0 0 0,-1 1 0 0 0,0 0 0 0 0,1-1 0 0 0,-1 1 0 0 0,1 0 1 0 0,-1-1-1 0 0,0 1 0 0 0,1 0 0 0 0,-1 0 0 0 0,0-1 0 0 0,1 1 0 0 0,-1 0 0 0 0,0 0 0 0 0,1 0 0 0 0,-2 0 1 0 0,-8 3 3666 0 0,3-1 3410 0 0,7-24-6418 0 0,1 16-692 0 0,0-1 1 0 0,1 1 0 0 0,0 0 0 0 0,0 0-1 0 0,1 0 1 0 0,-1 0 0 0 0,1 0 0 0 0,0 0-1 0 0,6-6 1 0 0,4-11-177 0 0,4-7 159 0 0,2 1 0 0 0,0 1 1 0 0,2 0-1 0 0,26-26 0 0 0,-7 3-16 0 0,-8 8-75 0 0,-8 17 68 0 0,43-38 0 0 0,-52 51 79 0 0,18-23 0 0 0,-24 25-56 0 0,1 1 0 0 0,-1 0 0 0 0,1 1 0 0 0,18-13 0 0 0,-8 10-86 0 0,1 0 1 0 0,0 2 0 0 0,0 0 0 0 0,1 1 0 0 0,0 1 0 0 0,36-7-1 0 0,64-15 150 0 0,-110 26-58 0 0,7-1 24 0 0,-1 0-1 0 0,1 1 1 0 0,0 1-1 0 0,30-2 1 0 0,145 1 270 0 0,-148 3-277 0 0,62 3 8 0 0,-93 0-1 0 0,1 2-1 0 0,-1 0 1 0 0,0 0-1 0 0,0 2 1 0 0,-1 0-1 0 0,28 15 0 0 0,-19-9-52 0 0,68 26 121 0 0,-23-6-100 0 0,9 5 33 0 0,-3-1 29 0 0,-46-24-6 0 0,33 20-1 0 0,21 20-7 0 0,-78-49-43 0 0,6 4 46 0 0,0 0-1 0 0,0 1 0 0 0,-1 0 1 0 0,0 1-1 0 0,0-1 0 0 0,12 18 1 0 0,-8-6 22 0 0,24 26 0 0 0,7 12 60 0 0,0-3-28 0 0,-28-38-76 0 0,17 27 0 0 0,-29-39-9 0 0,0 1 0 0 0,1-1 0 0 0,0 0 0 0 0,0 0 0 0 0,7 4 0 0 0,23 25 98 0 0,108 140 132 0 0,-123-149-233 0 0,12 14-1 0 0,2 2-7 0 0,74 57 7 0 0,-91-83-7 0 0,2-1 0 0 0,-1 0 0 0 0,2-1-1 0 0,0-1 1 0 0,0-1 0 0 0,33 12 0 0 0,48 8-15 0 0,-49-17 33 0 0,0-2-1 0 0,0-3 1 0 0,1-2 0 0 0,0-2-1 0 0,0-3 1 0 0,74-5-1 0 0,-107-1 10 0 0,0 0 0 0 0,1-1 0 0 0,-2-1 0 0 0,1-1 0 0 0,-1-1-1 0 0,34-19 1 0 0,-32 16-25 0 0,153-78 21 0 0,-134 66 24 0 0,-1-2 0 0 0,-1-1-1 0 0,40-37 1 0 0,-35 24 77 0 0,-18 13-113 0 0,-21 21-11 0 0,0 0 1 0 0,1 0 0 0 0,-1 0 0 0 0,7-4-1 0 0,122-106-55 0 0,-115 99 32 0 0,54-57 16 0 0,-1 0 40 0 0,-63 66-23 0 0,0 0-1 0 0,-1-1 1 0 0,11-16-1 0 0,15-16 20 0 0,58-49-61 0 0,-85 84 18 0 0,0-1 1 0 0,0 1-1 0 0,0 0 1 0 0,1 1-1 0 0,9-6 0 0 0,21-14-13 0 0,-21 12 15 0 0,1 0 0 0 0,0 1 0 0 0,25-11 0 0 0,-24 14 32 0 0,0-2 1 0 0,-1 0-1 0 0,21-16 1 0 0,0-3 82 0 0,84-46 1 0 0,-45 30-133 0 0,-46 28 93 0 0,0 2 0 0 0,46-17 1 0 0,-21 10-62 0 0,-41 17 14 0 0,1 0 1 0 0,26-4-1 0 0,-27 6-1 0 0,1 0 0 0 0,24-10 0 0 0,-13 6 21 0 0,-22 7-26 0 0,-1-1 1 0 0,0 0-1 0 0,0 0 1 0 0,0 0-1 0 0,0 0 1 0 0,-1-1-1 0 0,1 1 1 0 0,0-1 0 0 0,3-2-1 0 0,24-8 577 0 0,-19 2-237 0 0,-12 10-325 0 0,1-1 0 0 0,-1 0-1 0 0,1 1 1 0 0,0-1-1 0 0,-1 1 1 0 0,1-1-1 0 0,0 0 1 0 0,-1 1-1 0 0,1 0 1 0 0,0-1 0 0 0,0 1-1 0 0,-1-1 1 0 0,1 1-1 0 0,0 0 1 0 0,0-1-1 0 0,0 1 1 0 0,0 0 0 0 0,-1 0-1 0 0,1 0 1 0 0,0 0-1 0 0,0 0 1 0 0,0 0-1 0 0,1 0 1 0 0,-1 0 38 0 0,29-9-87 0 0,-30 9-78 0 0,9-4 297 0 0,-9 3-220 0 0,0 1 0 0 0,0 0 0 0 0,0 0 0 0 0,0 0 0 0 0,0 0 0 0 0,0 0 0 0 0,0 0 0 0 0,0 0 0 0 0,0 0 0 0 0,0 0 0 0 0,0 0 0 0 0,0 0 1 0 0,0 0-1 0 0,0-1 0 0 0,0 1 0 0 0,0 0 0 0 0,-1 0 0 0 0,1 0 0 0 0,0 0 0 0 0,0 0 0 0 0,0 0 0 0 0,0 0 0 0 0,0 0 0 0 0,0 0 0 0 0,0-1 0 0 0,1 1 0 0 0,-1 0 0 0 0,0 0 0 0 0,0 0 0 0 0,0 0 0 0 0,0 0 0 0 0,0 0 0 0 0,0 0 0 0 0,0 0 0 0 0,0 0 1 0 0,0 0-1 0 0,0-1 0 0 0,0 1 0 0 0,0 0 0 0 0,0 0 0 0 0,0 0 0 0 0,0 0 0 0 0,0 0 0 0 0,0 0 0 0 0,0 0 0 0 0,1 0 0 0 0,-1 0 0 0 0,0 0 0 0 0,-53 10-10660 0 0,108-20 6012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39.191"/>
    </inkml:context>
    <inkml:brush xml:id="br0">
      <inkml:brushProperty name="width" value="0.035" units="cm"/>
      <inkml:brushProperty name="height" value="0.035" units="cm"/>
      <inkml:brushProperty name="color" value="#E71224"/>
    </inkml:brush>
  </inkml:definitions>
  <inkml:trace contextRef="#ctx0" brushRef="#br0">176 0 1232 0 0,'0'0'963'0'0,"0"9"-98"0"0,-2-5 3748 0 0,-1-3-4289 0 0,0 0 0 0 0,0 0 0 0 0,0 0 0 0 0,0 0 0 0 0,0 1 0 0 0,0-1 0 0 0,0 1 0 0 0,0 0 0 0 0,1-1 0 0 0,-1 1 0 0 0,1 1 0 0 0,-1-1 0 0 0,1 0 0 0 0,0 0 0 0 0,-4 6 0 0 0,-17 16 526 0 0,2 1-312 0 0,20-24-529 0 0,0 0-1 0 0,0 0 1 0 0,0 1 0 0 0,0-1-1 0 0,0 0 1 0 0,1 0-1 0 0,-1 1 1 0 0,0-1 0 0 0,1 0-1 0 0,-1 1 1 0 0,1-1-1 0 0,-1 4 1 0 0,0-4-6 0 0,1 1 0 0 0,-1 0 0 0 0,0 0-1 0 0,1-1 1 0 0,-1 1 0 0 0,0 0 0 0 0,0-1 0 0 0,0 1 0 0 0,0-1 0 0 0,-1 2 0 0 0,-4 5 57 0 0,0 0 1 0 0,1 0-1 0 0,0 1 1 0 0,1-1-1 0 0,0 1 1 0 0,0 0 0 0 0,1 0-1 0 0,-5 19 1 0 0,3-9-13 0 0,2 15 9 0 0,0-19-37 0 0,0 0-1 0 0,1 1 1 0 0,1-1 0 0 0,1 29 0 0 0,0-23-22 0 0,1-16 1 0 0,-1-1 0 0 0,1 0 0 0 0,0 1 0 0 0,0-1 0 0 0,0 0 0 0 0,0 0 0 0 0,1 0 0 0 0,0 0 0 0 0,0 0 0 0 0,3 5 0 0 0,29 37-14 0 0,-13-18 10 0 0,-18-23 0 0 0,1-1 1 0 0,0 1 0 0 0,0 0 0 0 0,0-1-1 0 0,0 0 1 0 0,1 0 0 0 0,-1 0-1 0 0,1-1 1 0 0,0 1 0 0 0,0-1 0 0 0,10 4-1 0 0,-4-1 17 0 0,0 0-1 0 0,1 0 0 0 0,0-2 0 0 0,0 1 0 0 0,1-2 0 0 0,-1 0 1 0 0,16 2-1 0 0,-1-2 34 0 0,1-2 1 0 0,36-2 0 0 0,-55 0-26 0 0,1-1 0 0 0,-1 0 1 0 0,0 0-1 0 0,0-1 0 0 0,0 0 0 0 0,0 0 1 0 0,0-1-1 0 0,0 0 0 0 0,-1-1 0 0 0,10-7 1 0 0,23-15 62 0 0,-21 13 1 0 0,24-19-1 0 0,-38 28-49 0 0,1-2 1 0 0,-1 1-1 0 0,-1 0 1 0 0,1-1-1 0 0,-1 0 0 0 0,-1 0 1 0 0,6-11-1 0 0,-4 6 10 0 0,-2 6-24 0 0,-1-1-1 0 0,1-1 0 0 0,-1 1 0 0 0,-1 0 0 0 0,1-1 0 0 0,-2 1 1 0 0,1-1-1 0 0,-1 0 0 0 0,1-9 0 0 0,8-84 134 0 0,-10 85-82 0 0,0 1 0 0 0,-3-17 0 0 0,2 28-70 0 0,0 0 1 0 0,0 0-1 0 0,0 0 0 0 0,0 0 1 0 0,-1 1-1 0 0,1-1 1 0 0,-1 0-1 0 0,0 1 1 0 0,0 0-1 0 0,-1-1 1 0 0,1 1-1 0 0,-5-5 1 0 0,-9-13-6 0 0,-2-1-55 0 0,6 12 33 0 0,0 1 0 0 0,0 0 0 0 0,-16-7 0 0 0,21 12-13 0 0,1 1 1 0 0,-2 1 0 0 0,1-1-1 0 0,0 1 1 0 0,0 0 0 0 0,-1 1-1 0 0,1 0 1 0 0,0 0-1 0 0,-9 0 1 0 0,-158 1-313 0 0,160 2 195 0 0,1 1 0 0 0,0 0 0 0 0,0 1-1 0 0,0 0 1 0 0,-23 12 0 0 0,18-9-302 0 0,15-5 106 0 0,-14 5-12 0 0,17-7 219 0 0,-1 0 0 0 0,1 0 0 0 0,-1 0 0 0 0,1 1 0 0 0,0-1 1 0 0,-1 0-1 0 0,1 0 0 0 0,-1 0 0 0 0,1 0 0 0 0,-1 0 0 0 0,1 0 0 0 0,-1 0 1 0 0,1 0-1 0 0,-1 0 0 0 0,1 0 0 0 0,-1 0 0 0 0,1 0 0 0 0,-1 0 1 0 0,1 0-1 0 0,0 0 0 0 0,-1-1 0 0 0,1 1 0 0 0,-1 0 0 0 0,1 0 0 0 0,-1-1 1 0 0,26-12-8897 0 0,-40 26 8212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0.698"/>
    </inkml:context>
    <inkml:brush xml:id="br0">
      <inkml:brushProperty name="width" value="0.035" units="cm"/>
      <inkml:brushProperty name="height" value="0.035" units="cm"/>
      <inkml:brushProperty name="color" value="#E71224"/>
    </inkml:brush>
  </inkml:definitions>
  <inkml:trace contextRef="#ctx0" brushRef="#br0">83 18 244 0 0,'0'0'2238'0'0,"-7"2"-2035"0"0,-21 10 457 0 0,22-9 5854 0 0,5-4-6462 0 0,0 1 0 0 0,0 0 0 0 0,1 0 0 0 0,-1 0 1 0 0,0-1-1 0 0,1 1 0 0 0,-1 0 0 0 0,0-1 0 0 0,1 1 0 0 0,-1-1 1 0 0,1 1-1 0 0,-1-1 0 0 0,1 1 0 0 0,-1-1 0 0 0,1 1 0 0 0,-1-1 0 0 0,1 1 1 0 0,-1-1-1 0 0,0-1 0 0 0,-5-5 627 0 0,4 7-402 0 0,0-9 1038 0 0,1 8-1166 0 0,0 0 0 0 0,0 0 0 0 0,0 0 0 0 0,0 1 0 0 0,-1-1 0 0 0,1 0 0 0 0,0 1 1 0 0,-1-1-1 0 0,1 1 0 0 0,0-1 0 0 0,-3 1 0 0 0,3 0-169 0 0,1 12-9 0 0,0 219 1225 0 0,0-225-1141 0 0,0 1 0 0 0,1 0-1 0 0,0 0 1 0 0,1 0 0 0 0,-1-1 0 0 0,1 1 0 0 0,1 0 0 0 0,-1-1 0 0 0,6 10 0 0 0,3 11 73 0 0,-3-7-90 0 0,-5-7 24 0 0,-3-13-61 0 0,0 1 0 0 0,0-1 1 0 0,0 0-1 0 0,0 1 0 0 0,0-1 0 0 0,0 0 1 0 0,0 1-1 0 0,0-1 0 0 0,1 0 1 0 0,-1 1-1 0 0,0-1 0 0 0,0 0 0 0 0,0 1 1 0 0,0-1-1 0 0,0 0 0 0 0,1 1 0 0 0,-1-1 1 0 0,0 0-1 0 0,0 0 0 0 0,0 1 0 0 0,1-1 1 0 0,-1 0-1 0 0,0 0 0 0 0,0 1 1 0 0,1-1-1 0 0,-1 0 0 0 0,0 0 0 0 0,1 0 1 0 0,-1 1-1 0 0,0-1 0 0 0,1 0 0 0 0,-1 0 1 0 0,0 0-1 0 0,1 0 0 0 0,0-20 779 0 0,0-28-3713 0 0,-5 37-5748 0 0,1 21 3828 0 0,10 63 3610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2.105"/>
    </inkml:context>
    <inkml:brush xml:id="br0">
      <inkml:brushProperty name="width" value="0.035" units="cm"/>
      <inkml:brushProperty name="height" value="0.035" units="cm"/>
      <inkml:brushProperty name="color" value="#E71224"/>
    </inkml:brush>
  </inkml:definitions>
  <inkml:trace contextRef="#ctx0" brushRef="#br0">23 465 1164 0 0,'0'0'9288'0'0,"-1"-10"-8818"0"0,-8-40 2029 0 0,7 51-1957 0 0,2-1-508 0 0,0 0 1 0 0,-1 0 0 0 0,1 0 0 0 0,0 0-1 0 0,-1 0 1 0 0,1 0 0 0 0,0 0 0 0 0,-1 0-1 0 0,1 0 1 0 0,0 0 0 0 0,-1 0 0 0 0,1 0-1 0 0,0 0 1 0 0,0 0 0 0 0,-1 1-1 0 0,1-1 1 0 0,0 0 0 0 0,-1 0 0 0 0,1 0-1 0 0,0 1 1 0 0,0-1 0 0 0,-1 0 0 0 0,1 0-1 0 0,0 1 1 0 0,0-1 0 0 0,0 0-1 0 0,0 0 1 0 0,-1 1 0 0 0,1-1 0 0 0,0 0-1 0 0,0 1 1 0 0,0-1 0 0 0,0 0 0 0 0,0 1-1 0 0,0-1 1 0 0,0 0 0 0 0,0 1-1 0 0,0-1 1 0 0,0 0 0 0 0,0 0 0 0 0,0 1-1 0 0,0 0 1 0 0,-1 26 31 0 0,0-16 53 0 0,1 1-1 0 0,0-1 1 0 0,1 0 0 0 0,0 1 0 0 0,0-1 0 0 0,1 0-1 0 0,5 14 1 0 0,-4-16-16 0 0,0 1 0 0 0,-1-1-1 0 0,2 14 1 0 0,5 11 40 0 0,2 4-76 0 0,-9-30-69 0 0,0 0 1 0 0,0 0 0 0 0,1 0-1 0 0,6 10 1 0 0,-6-7-45 0 0,-3-11 46 0 0,0 0 0 0 0,0 0 0 0 0,0 0 0 0 0,0 1 0 0 0,0-1 0 0 0,0 0 0 0 0,0 0 0 0 0,0 0 0 0 0,1 1 1 0 0,-1-1-1 0 0,0 0 0 0 0,0 0 0 0 0,0 0 0 0 0,0 0 0 0 0,0 1 0 0 0,0-1 0 0 0,0 0 0 0 0,1 0 0 0 0,-1 0 0 0 0,0 0 0 0 0,0 0 0 0 0,0 0 0 0 0,0 1 0 0 0,0-1 0 0 0,1 0 1 0 0,-1 0-1 0 0,0 0 0 0 0,0 0 0 0 0,0 0 0 0 0,1 0 0 0 0,-1 0 0 0 0,0 0 0 0 0,0 0 0 0 0,0 0 0 0 0,0 0 0 0 0,1 0 0 0 0,-1 0 0 0 0,0 0 0 0 0,0 0 0 0 0,0 0 0 0 0,1 0 0 0 0,-1 0 1 0 0,0 0-1 0 0,0 0 0 0 0,0 0 0 0 0,0 0 0 0 0,1 0 0 0 0,1 0 158 0 0,-2-1-148 0 0,1 1 0 0 0,0-1 0 0 0,0 0 1 0 0,-1 1-1 0 0,1-1 0 0 0,0 0 0 0 0,-1 1 0 0 0,1-1 0 0 0,0 0 0 0 0,-1 0 1 0 0,1 1-1 0 0,-1-1 0 0 0,0 0 0 0 0,1 0 0 0 0,-1 0 0 0 0,1-1 1 0 0,-1-215-384 0 0,-10 133 342 0 0,-1-16 15 0 0,13 44 77 0 0,-1 24 182 0 0,-4-54-1 0 0,3 87-354 0 0,-1-1 93 0 0,0 1 0 0 0,0-1 0 0 0,1 1-1 0 0,-1 0 1 0 0,0-1 0 0 0,1 1-1 0 0,-1 0 1 0 0,0-1 0 0 0,1 1-1 0 0,-1 0 1 0 0,1 0 0 0 0,-1 0 0 0 0,1 0-1 0 0,-1 1 1 0 0,3 11-8 0 0,0-1 0 0 0,0 0 0 0 0,1 1 0 0 0,1-1 0 0 0,0-1 0 0 0,1 1-1 0 0,0 0 1 0 0,8 12 0 0 0,7 18 76 0 0,2 10 20 0 0,48 103 210 0 0,-56-128-190 0 0,13 19 46 0 0,-11-22-116 0 0,-13-19-16 0 0,0 0 1 0 0,0 0 0 0 0,0 0-1 0 0,1 0 1 0 0,0-1-1 0 0,0 1 1 0 0,8 5 0 0 0,8 6-8 0 0,-17-13 2 0 0,-1-1 0 0 0,1 1 1 0 0,0-1-1 0 0,0 0 0 0 0,-1 0 0 0 0,1 0 0 0 0,1 0 0 0 0,-1 0 0 0 0,0-1 0 0 0,0 0 1 0 0,1 1-1 0 0,-1-1 0 0 0,0-1 0 0 0,1 1 0 0 0,3 0 0 0 0,33 3-18 0 0,-39-4-5 0 0,11-4-98 0 0,-10 2 151 0 0,0 0-1 0 0,-1 0 0 0 0,1 0 1 0 0,-1-1-1 0 0,0 1 1 0 0,1 0-1 0 0,-1-1 1 0 0,0 1-1 0 0,-1-1 0 0 0,1 1 1 0 0,0-1-1 0 0,-1 0 1 0 0,1-2-1 0 0,2-40 63 0 0,7-41-65 0 0,-10-228-395 0 0,-10 207 708 0 0,10-16-560 0 0,0 122 141 0 0,0 1-453 0 0,-1 0 388 0 0,1 1 0 0 0,-1-1 0 0 0,1 0 0 0 0,-1 0-1 0 0,1 0 1 0 0,-1 1 0 0 0,1-1 0 0 0,0 0 0 0 0,-1 0 0 0 0,1 1 0 0 0,0-1-1 0 0,-1 0 1 0 0,1 1 0 0 0,0-1 0 0 0,-1 0 0 0 0,1 1 0 0 0,0-1 0 0 0,-1 1-1 0 0,1-1 1 0 0,0 0 0 0 0,0 1 0 0 0,0-1 0 0 0,-1 1 0 0 0,1-1 0 0 0,0 1-1 0 0,0-1 1 0 0,0 1 0 0 0,-2 21-3032 0 0,5 5-4153 0 0,5-86 4980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2.724"/>
    </inkml:context>
    <inkml:brush xml:id="br0">
      <inkml:brushProperty name="width" value="0.035" units="cm"/>
      <inkml:brushProperty name="height" value="0.035" units="cm"/>
      <inkml:brushProperty name="color" value="#E71224"/>
    </inkml:brush>
  </inkml:definitions>
  <inkml:trace contextRef="#ctx0" brushRef="#br0">0 0 1712 0 0,'0'0'10396'0'0,"0"10"-8959"0"0,1 1-1237 0 0,0 0 1 0 0,1-1-1 0 0,0 1 1 0 0,6 16 0 0 0,0 4 378 0 0,13 33 299 0 0,-1 4-485 0 0,-11-45-356 0 0,-7-20-27 0 0,-1 0 0 0 0,1 0-1 0 0,-1 0 1 0 0,0 1 0 0 0,0-1 0 0 0,0 1 0 0 0,-1-1-1 0 0,1 1 1 0 0,-1 3 0 0 0,11 44-252 0 0,-10-40-1710 0 0,6-9-2497 0 0,-7-2 4259 0 0,1-1 0 0 0,-1 1-1 0 0,0-1 1 0 0,0 0 0 0 0,1 1-1 0 0,-1-1 1 0 0,0 1 0 0 0,0-1-1 0 0,0 1 1 0 0,0-1 0 0 0,0 0-1 0 0,0 1 1 0 0,0-1 0 0 0,0 1-1 0 0,0-1 1 0 0,0 1 0 0 0,0-1 0 0 0,0 0-1 0 0,0 1 1 0 0,0-1 0 0 0,0 1-1 0 0,-1-1 1 0 0,1 1 0 0 0,0-2-1 0 0,-1-1-1368 0 0,-7 4-2014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3.141"/>
    </inkml:context>
    <inkml:brush xml:id="br0">
      <inkml:brushProperty name="width" value="0.035" units="cm"/>
      <inkml:brushProperty name="height" value="0.035" units="cm"/>
      <inkml:brushProperty name="color" value="#E71224"/>
    </inkml:brush>
  </inkml:definitions>
  <inkml:trace contextRef="#ctx0" brushRef="#br0">1 50 1712 0 0,'0'0'7507'0'0,"1"0"-7042"0"0,13 0-20 0 0,0 0 0 0 0,0-1 0 0 0,0 0 0 0 0,21-6 0 0 0,-20 2-368 0 0,-6 3-94 0 0,-1 0 1 0 0,0-1 0 0 0,-1 0-1 0 0,1 0 1 0 0,0-1-1 0 0,9-6 1 0 0,-12 6-717 0 0,2-1 300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3.635"/>
    </inkml:context>
    <inkml:brush xml:id="br0">
      <inkml:brushProperty name="width" value="0.035" units="cm"/>
      <inkml:brushProperty name="height" value="0.035" units="cm"/>
      <inkml:brushProperty name="color" value="#E71224"/>
    </inkml:brush>
  </inkml:definitions>
  <inkml:trace contextRef="#ctx0" brushRef="#br0">1 77 2980 0 0,'0'0'8198'0'0,"10"0"-8010"0"0,3 1-140 0 0,1 0 116 0 0,1 0-1 0 0,0-1 1 0 0,20-3-1 0 0,-17-2-202 0 0,30-12-1 0 0,-3 1-1434 0 0,-42 15 1205 0 0,-1 0 1 0 0,1 0-1 0 0,-1 0 1 0 0,0 0-1 0 0,1-1 0 0 0,-1 1 1 0 0,0-1-1 0 0,0 1 1 0 0,2-3-1 0 0,-3 3-33 0 0,0 0-1 0 0,-1 0 1 0 0,1 1-1 0 0,0-1 1 0 0,-1 0-1 0 0,1 0 1 0 0,-1 0-1 0 0,1 0 1 0 0,-1 0-1 0 0,0 0 1 0 0,1 0-1 0 0,-1 0 1 0 0,0 0-1 0 0,1-2 1 0 0,-1-4-2238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4.220"/>
    </inkml:context>
    <inkml:brush xml:id="br0">
      <inkml:brushProperty name="width" value="0.035" units="cm"/>
      <inkml:brushProperty name="height" value="0.035" units="cm"/>
      <inkml:brushProperty name="color" value="#E71224"/>
    </inkml:brush>
  </inkml:definitions>
  <inkml:trace contextRef="#ctx0" brushRef="#br0">0 1 2064 0 0,'0'0'8710'0'0,"0"26"-6940"0"0,0-6-1228 0 0,1 0 0 0 0,1 0 0 0 0,0 0 0 0 0,2 0 1 0 0,8 28-1 0 0,8 42 199 0 0,13 17-299 0 0,-25-86-320 0 0,-6-18-111 0 0,0 0 0 0 0,-1 0 0 0 0,0 0 0 0 0,0 0 0 0 0,0 0 0 0 0,0 0 0 0 0,-1 0 0 0 0,1 0 0 0 0,0 4 0 0 0,-1 38-99 0 0,0-26-7074 0 0,-11-23 1456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5.605"/>
    </inkml:context>
    <inkml:brush xml:id="br0">
      <inkml:brushProperty name="width" value="0.035" units="cm"/>
      <inkml:brushProperty name="height" value="0.035" units="cm"/>
      <inkml:brushProperty name="color" value="#E71224"/>
    </inkml:brush>
  </inkml:definitions>
  <inkml:trace contextRef="#ctx0" brushRef="#br0">289 1 772 0 0,'0'0'5914'0'0,"-10"9"-3623"0"0,8-8-2051 0 0,1 0-1 0 0,-1 0 0 0 0,1-1 1 0 0,-1 1-1 0 0,1 0 0 0 0,-1 0 1 0 0,1-1-1 0 0,-1 1 0 0 0,0-1 0 0 0,-1 1 1 0 0,1-1-167 0 0,0 0 0 0 0,1 1 0 0 0,-1-1 1 0 0,0 1-1 0 0,1-1 0 0 0,-1 1 0 0 0,1 0 1 0 0,-1 0-1 0 0,1 0 0 0 0,-1 0 0 0 0,1 0 1 0 0,-1 0-1 0 0,1 0 0 0 0,0 0 0 0 0,-2 3 1 0 0,-16 10 319 0 0,15-12-303 0 0,0 0 1 0 0,1 1-1 0 0,-1-1 0 0 0,0 1 0 0 0,1 0 0 0 0,0 0 1 0 0,0 0-1 0 0,0 1 0 0 0,-5 6 0 0 0,-14 12 102 0 0,17-18-174 0 0,0 1 0 0 0,1-1 0 0 0,0 1 0 0 0,0 0 0 0 0,-3 5 0 0 0,-15 32 233 0 0,2 1 0 0 0,2 1-1 0 0,-21 78 1 0 0,35-109-212 0 0,-2 12 49 0 0,0-1 1 0 0,2 1-1 0 0,-2 38 1 0 0,6 78 158 0 0,1-65-89 0 0,0-71-150 0 0,0-1 1 0 0,0 1-1 0 0,0-1 0 0 0,0 1 0 0 0,0-1 0 0 0,1 1 0 0 0,0-1 1 0 0,0 0-1 0 0,0 0 0 0 0,1 0 0 0 0,-1 0 0 0 0,4 4 1 0 0,10 18 33 0 0,-6-11-144 0 0,-1 0 0 0 0,2-1 0 0 0,0 0 0 0 0,0-1 0 0 0,26 22 0 0 0,6 2-5115 0 0,-39-36 2048 0 0,4-1-1304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6.800"/>
    </inkml:context>
    <inkml:brush xml:id="br0">
      <inkml:brushProperty name="width" value="0.035" units="cm"/>
      <inkml:brushProperty name="height" value="0.035" units="cm"/>
      <inkml:brushProperty name="color" value="#E71224"/>
    </inkml:brush>
  </inkml:definitions>
  <inkml:trace contextRef="#ctx0" brushRef="#br0">3 8 1400 0 0,'0'0'8450'0'0,"-2"-2"-7956"0"0,2 2-415 0 0,0 0 0 0 0,0 0 0 0 0,0 0 0 0 0,1 0 0 0 0,-1 0 1 0 0,0 0-1 0 0,0 0 0 0 0,0 0 0 0 0,0 0 0 0 0,0 0 0 0 0,0-1 0 0 0,1 1 0 0 0,-1 0 0 0 0,0 0 0 0 0,0 0 0 0 0,0 0 0 0 0,0 0 0 0 0,0 0 0 0 0,0 0 0 0 0,0 0 0 0 0,1 0 0 0 0,-1 0 0 0 0,0-1 0 0 0,0 1 0 0 0,0 0 0 0 0,0 0 0 0 0,0 0 0 0 0,0 0 0 0 0,0 0 0 0 0,0 0 1 0 0,0-1-1 0 0,0 1 0 0 0,0 0 0 0 0,0 0 0 0 0,0 0 0 0 0,0 0 0 0 0,0 0 0 0 0,0 0 0 0 0,0-1 0 0 0,0 1 0 0 0,0 0 0 0 0,0 0 0 0 0,0 0 0 0 0,0 0 0 0 0,0 0 0 0 0,0 0 0 0 0,0-1 0 0 0,0 1 0 0 0,0 0 0 0 0,0 0 0 0 0,0 0 0 0 0,0 0 0 0 0,-1 0 0 0 0,1 0 0 0 0,0-1 1 0 0,22 10 600 0 0,26 20-1085 0 0,21 21 407 0 0,-44-33 38 0 0,36 32 0 0 0,-16-14 125 0 0,-35-27-128 0 0,1 0-1 0 0,-2 0 1 0 0,1 0 0 0 0,-1 2 0 0 0,0-1-1 0 0,10 15 1 0 0,-6-3 59 0 0,3 5 47 0 0,-1 0 0 0 0,14 36 0 0 0,-7-15-72 0 0,-17-38-60 0 0,0 1 1 0 0,-1 0 0 0 0,0 0 0 0 0,0 0-1 0 0,2 14 1 0 0,1 33 121 0 0,-2 106 0 0 0,-5-144-68 0 0,1-5-15 0 0,-1-11-42 0 0,1-1 1 0 0,-1 1-1 0 0,0 0 1 0 0,0 0-1 0 0,0-1 1 0 0,0 1-1 0 0,0 0 1 0 0,0 0-1 0 0,-1-1 1 0 0,0 1-1 0 0,1 0 0 0 0,-1-1 1 0 0,0 1-1 0 0,0-1 1 0 0,0 1-1 0 0,-1-1 1 0 0,1 1-1 0 0,-1-1 1 0 0,-1 2-1 0 0,1-2-6 0 0,0-1-1 0 0,1 1 0 0 0,-1-1 1 0 0,1 1-1 0 0,-1-1 0 0 0,1 1 1 0 0,-1 0-1 0 0,1 0 0 0 0,0 0 1 0 0,0 0-1 0 0,0 0 0 0 0,0 0 1 0 0,0 0-1 0 0,0 3 0 0 0,-5 3-31 0 0,1 0-1 0 0,-1-1 1 0 0,0 1 0 0 0,-1-1-1 0 0,1-1 1 0 0,-2 1-1 0 0,-8 6 1 0 0,4-3-633 0 0,0 0 0 0 0,1 1 1 0 0,0 0-1 0 0,-13 20 0 0 0,11-20-3121 0 0,5-7 1319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8.415"/>
    </inkml:context>
    <inkml:brush xml:id="br0">
      <inkml:brushProperty name="width" value="0.035" units="cm"/>
      <inkml:brushProperty name="height" value="0.035" units="cm"/>
      <inkml:brushProperty name="color" value="#E71224"/>
    </inkml:brush>
  </inkml:definitions>
  <inkml:trace contextRef="#ctx0" brushRef="#br0">391 56 1832 0 0,'0'0'5649'0'0,"-4"11"-5547"0"0,-9 36 22 0 0,10-38 24 0 0,3-7-80 0 0,0-1 0 0 0,0 1 0 0 0,0 0-1 0 0,-1-1 1 0 0,1 1 0 0 0,-1 0 0 0 0,1-1 0 0 0,-1 1-1 0 0,0-1 1 0 0,1 1 0 0 0,-1-1 0 0 0,0 1-1 0 0,0-1 1 0 0,0 0 0 0 0,0 1 0 0 0,0-1-1 0 0,0 0 1 0 0,0 0 0 0 0,-3 2 0 0 0,-1 1 158 0 0,-35 38 1961 0 0,-2 6-1017 0 0,-51 37-1 0 0,75-68-1003 0 0,0 0 0 0 0,1 1-1 0 0,1 1 1 0 0,-26 38-1 0 0,25-23-63 0 0,13-25-90 0 0,0-1 0 0 0,-1 1 1 0 0,-8 11-1 0 0,11-18-30 0 0,0 0 0 0 0,0 0 1 0 0,0 1-1 0 0,1-1 0 0 0,-1 1 0 0 0,1-1 1 0 0,-1 1-1 0 0,1 0 0 0 0,0 0 0 0 0,0-1 0 0 0,0 1 1 0 0,0 0-1 0 0,1 0 0 0 0,-1 4 0 0 0,1-6-64 0 0,44-1-321 0 0,-4 1 399 0 0,0-2 1 0 0,43-6 0 0 0,-54 4-46 0 0,0 2-1 0 0,35 2 1 0 0,-15 0-27 0 0,-9-2-3 0 0,1 3 1 0 0,0 0-1 0 0,-1 3 0 0 0,54 13 1 0 0,-80-15 107 0 0,-1-1 1 0 0,1 0 0 0 0,0-1 0 0 0,22-1 0 0 0,-24 0 29 0 0,-10 0 3 0 0,3 0 108 0 0,-5 0-154 0 0,1 1-1 0 0,-1-1 1 0 0,1 0 0 0 0,-1 0 0 0 0,1 0-1 0 0,-1 0 1 0 0,1 0 0 0 0,-1 0 0 0 0,1 0 0 0 0,-1 0-1 0 0,1 0 1 0 0,-1 0 0 0 0,1 0 0 0 0,-1 0-1 0 0,1 0 1 0 0,-1 0 0 0 0,1 0 0 0 0,-1 0 0 0 0,1-1-1 0 0,-1 1 1 0 0,1 0 0 0 0,-1 0 0 0 0,1-1 0 0 0,-1 1-1 0 0,1 0 1 0 0,-1-1 0 0 0,1 1 0 0 0,-1 0-1 0 0,0-1 1 0 0,1 0 0 0 0,-1 1-16 0 0,1-4 60 0 0,-1 0 1 0 0,0 0-1 0 0,0 0 1 0 0,0 0-1 0 0,0 0 1 0 0,-1 0-1 0 0,0 0 1 0 0,1 0-1 0 0,-2 1 1 0 0,1-1-1 0 0,0 0 0 0 0,-1 0 1 0 0,1 1-1 0 0,-1-1 1 0 0,0 1-1 0 0,0-1 1 0 0,-4-3-1 0 0,-16-20 5 0 0,-6-7-171 0 0,1-1 1 0 0,-21-39-1 0 0,39 60 39 0 0,0 1 0 0 0,-13-15-1 0 0,11 16 61 0 0,2 0-1 0 0,-10-16 0 0 0,-11-16-50 0 0,22 34 63 0 0,1 0 0 0 0,-11-20-1 0 0,11 17 33 0 0,-1 1-1 0 0,0 1 1 0 0,-19-21-1 0 0,5 6 174 0 0,-11-13 33 0 0,31 36-243 0 0,-2 1 0 0 0,1-1 0 0 0,0 0 0 0 0,-1 1 0 0 0,1-1 0 0 0,-1 1 0 0 0,1 0 0 0 0,-8-2 0 0 0,-1 2-3963 0 0,12 3 3858 0 0,-1-1 1 0 0,1 0-1 0 0,0 1 1 0 0,0-1 0 0 0,0 1-1 0 0,-1-1 1 0 0,1 0 0 0 0,0 1-1 0 0,0-1 1 0 0,0 1-1 0 0,0-1 1 0 0,0 0 0 0 0,0 1-1 0 0,0-1 1 0 0,0 1-1 0 0,0-1 1 0 0,0 0 0 0 0,0 1-1 0 0,0-1 1 0 0,0 1-1 0 0,0-1 1 0 0,0 0 0 0 0,1 1-1 0 0,-1-1 1 0 0,0 1-1 0 0,0-1 1 0 0,0 0 0 0 0,1 1-1 0 0,-1-1 1 0 0,0 0-1 0 0,0 1 1 0 0,1-1 0 0 0,-1 0-1 0 0,1 1 1 0 0,8 7-1682 0 0,-3-6-2102 0 0,-23-29 1521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9.096"/>
    </inkml:context>
    <inkml:brush xml:id="br0">
      <inkml:brushProperty name="width" value="0.035" units="cm"/>
      <inkml:brushProperty name="height" value="0.035" units="cm"/>
      <inkml:brushProperty name="color" value="#E71224"/>
    </inkml:brush>
  </inkml:definitions>
  <inkml:trace contextRef="#ctx0" brushRef="#br0">3 1 2896 0 0,'0'0'7702'0'0,"0"3"-8022"0"0,-1 11 342 0 0,0-6 237 0 0,1 1-1 0 0,0-1 0 0 0,0 0 0 0 0,1 1 1 0 0,1 9-1 0 0,5-1-7 0 0,-2 0 1 0 0,0 1-1 0 0,-1-1 1 0 0,-1 1-1 0 0,3 35 1 0 0,4 24 6 0 0,-10 22-1107 0 0,0-57-8966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49.439"/>
    </inkml:context>
    <inkml:brush xml:id="br0">
      <inkml:brushProperty name="width" value="0.035" units="cm"/>
      <inkml:brushProperty name="height" value="0.035" units="cm"/>
      <inkml:brushProperty name="color" value="#E71224"/>
    </inkml:brush>
  </inkml:definitions>
  <inkml:trace contextRef="#ctx0" brushRef="#br0">1 1 1320 0 0,'0'0'9309'0'0,"12"0"-9134"0"0,70 0-7 0 0,-33 0-158 0 0,-23 5-295 0 0,-21-3 54 0 0,0-1 0 0 0,0 1 0 0 0,1-1 0 0 0,9 0 0 0 0,29 1-1195 0 0,-28-1-472 0 0,-14-1-259 0 0,-6 0-1149 0 0,-105-11 2551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3.529"/>
    </inkml:context>
    <inkml:brush xml:id="br0">
      <inkml:brushProperty name="width" value="0.035" units="cm"/>
      <inkml:brushProperty name="height" value="0.035" units="cm"/>
      <inkml:brushProperty name="color" value="#E71224"/>
    </inkml:brush>
  </inkml:definitions>
  <inkml:trace contextRef="#ctx0" brushRef="#br0">75 344 1660 0 0,'0'0'7578'0'0,"0"3"-7553"0"0,1 8 147 0 0,0-1 0 0 0,0 1 0 0 0,1-1 0 0 0,1 0-1 0 0,-1 1 1 0 0,9 16 0 0 0,-8-19 76 0 0,-1-1-1 0 0,1 0 1 0 0,-2 0-1 0 0,2 9 1 0 0,5 16 523 0 0,-1-8-249 0 0,-2 0 1 0 0,-1 1-1 0 0,-1-1 0 0 0,1 41 0 0 0,2 28-79 0 0,-4-41-415 0 0,-2-43-32 0 0,0 0 1 0 0,0-1-1 0 0,1 1 0 0 0,-1-1 0 0 0,2 1 1 0 0,4 14-1 0 0,-3-8-1389 0 0,-5-30 874 0 0,2 6 364 0 0,1-4-103 0 0,-1-1 0 0 0,-1 1 0 0 0,0 0 0 0 0,-1 0 0 0 0,-5-17 0 0 0,-16-46-574 0 0,8 22 514 0 0,-39-89 0 0 0,48 128 618 0 0,0-2 0 0 0,1 1 0 0 0,1-1 0 0 0,-2-23-1 0 0,0 8 130 0 0,-11-82 718 0 0,14 87-791 0 0,1 0 1 0 0,4-51-1 0 0,-1 18-471 0 0,-1 10-335 0 0,1 49 419 0 0,-1 0-1 0 0,1 0 1 0 0,0 0-1 0 0,-1 0 1 0 0,1 0 0 0 0,0 1-1 0 0,0-1 1 0 0,-1 0-1 0 0,1 0 1 0 0,0 1-1 0 0,0-1 1 0 0,0 0-1 0 0,0 1 1 0 0,0-1-1 0 0,0 1 1 0 0,0 0 0 0 0,0-1-1 0 0,0 1 1 0 0,0 0-1 0 0,2-1 1 0 0,26-6-217 0 0,-26 6 197 0 0,10 0-38 0 0,0 0 1 0 0,0 0-1 0 0,19 3 0 0 0,-1-1 99 0 0,-20-1 53 0 0,-1 2 0 0 0,1-1 1 0 0,13 5-1 0 0,13 2 118 0 0,14 1-77 0 0,1 2 1 0 0,-2 3-1 0 0,70 28 1 0 0,-105-34-75 0 0,-1 0 1 0 0,0 1-1 0 0,-1 0 1 0 0,0 1-1 0 0,-1 0 1 0 0,13 14 0 0 0,-25-24-31 0 0,71 64 384 0 0,-66-58-339 0 0,1 0-1 0 0,-1 1 1 0 0,0 0-1 0 0,8 14 1 0 0,6 9 63 0 0,-7-11-55 0 0,0 2-1 0 0,13 32 1 0 0,-25-53-53 0 0,4 9 27 0 0,-2-1 1 0 0,1 2-1 0 0,-1-1 1 0 0,1 12-1 0 0,5 20 119 0 0,-4-26-49 0 0,-1 1 0 0 0,0-1 0 0 0,-2 1 0 0 0,0 0 0 0 0,0-1 0 0 0,-2 1 0 0 0,0 0 0 0 0,0 0 0 0 0,-2-1 0 0 0,0 1 0 0 0,-1-1 0 0 0,0 0 0 0 0,-1 0 0 0 0,-1 0 0 0 0,-9 17 1 0 0,6-15-12 0 0,-1-1 1 0 0,0 0-1 0 0,-1 0 1 0 0,0-1 0 0 0,-2-1-1 0 0,1 0 1 0 0,-2 0-1 0 0,0-2 1 0 0,-26 20 0 0 0,16-16-10 0 0,0 0 0 0 0,-1-2 1 0 0,-1 0-1 0 0,0-2 0 0 0,-44 14 1 0 0,-51-4-6 0 0,121-22-73 0 0,-62 8-2653 0 0,60-8 1697 0 0,2-6-2405 0 0,2-8-1517 0 0,7-8 880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4.333"/>
    </inkml:context>
    <inkml:brush xml:id="br0">
      <inkml:brushProperty name="width" value="0.035" units="cm"/>
      <inkml:brushProperty name="height" value="0.035" units="cm"/>
      <inkml:brushProperty name="color" value="#E71224"/>
    </inkml:brush>
  </inkml:definitions>
  <inkml:trace contextRef="#ctx0" brushRef="#br0">62 215 1216 0 0,'0'0'9666'0'0,"7"27"-9004"0"0,24 89 62 0 0,-11-62-18 0 0,-14-32-305 0 0,10 27 359 0 0,-13-41-649 0 0,0-1-1 0 0,-1 1 0 0 0,-1-1 0 0 0,1 1 1 0 0,0 11-1 0 0,-1-11-24 0 0,0 0 1 0 0,0 0 0 0 0,1 0-1 0 0,4 13 1 0 0,0-7-32 0 0,-1-1-1 0 0,-1 1 1 0 0,0 0-1 0 0,0 0 1 0 0,-2 0 0 0 0,0 0-1 0 0,0 18 1 0 0,9 47-89 0 0,-12-83 0 0 0,-1-1-1 0 0,1 1 0 0 0,-1-1 0 0 0,1 1 1 0 0,-1 0-1 0 0,-1-1 0 0 0,1 1 0 0 0,-1 0 0 0 0,1 0 1 0 0,-5-4-1 0 0,-7-12-194 0 0,-9-28-383 0 0,-27-78-1 0 0,31 75 332 0 0,-10-49 9 0 0,5 16 482 0 0,19 71-56 0 0,1 0 0 0 0,1 0 0 0 0,0-1 0 0 0,1 0 1 0 0,-2-24-1 0 0,4-57 1009 0 0,1 94-1162 0 0,-1 0-1 0 0,0 1 1 0 0,1-1 0 0 0,-1 0-1 0 0,1 1 1 0 0,-1-1-1 0 0,1 1 1 0 0,-1-1 0 0 0,1 1-1 0 0,-1-1 1 0 0,1 1 0 0 0,-1-1-1 0 0,1 1 1 0 0,0-1 0 0 0,-1 1-1 0 0,1 0 1 0 0,0-1-1 0 0,0 1 1 0 0,-1 0 0 0 0,1-1-1 0 0,0 1 1 0 0,1 0 0 0 0,21-6-57 0 0,-20 6 37 0 0,160-38-116 0 0,-90 23 172 0 0,71-25 0 0 0,-130 37-466 0 0,-1 0 0 0 0,1 1 0 0 0,0 1 0 0 0,-1 0 1 0 0,17 1-1 0 0,-15 0-1773 0 0,-14 0 2025 0 0,0 0-1 0 0,-1 0 0 0 0,1 0 0 0 0,0 0 1 0 0,0 0-1 0 0,0 0 0 0 0,-1 1 0 0 0,1-1 0 0 0,0 0 1 0 0,0 0-1 0 0,-1 0 0 0 0,1 1 0 0 0,0-1 1 0 0,0 0-1 0 0,-1 1 0 0 0,1-1 0 0 0,0 1 1 0 0,-1-1-1 0 0,1 1 0 0 0,-1-1 0 0 0,1 1 1 0 0,-1-1-1 0 0,1 1 0 0 0,-1-1 0 0 0,1 1 1 0 0,-1 0-1 0 0,1-1 0 0 0,-1 1 0 0 0,0 0 1 0 0,1 0-1 0 0,-1-1 0 0 0,0 1 0 0 0,1 0 1 0 0,-1 0-1 0 0,0-1 0 0 0,0 1 0 0 0,0 0 0 0 0,0 0 1 0 0,0-1-1 0 0,0 1 0 0 0,0 0 0 0 0,0 0 1 0 0,0 0-1 0 0,0 7-2519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4.643"/>
    </inkml:context>
    <inkml:brush xml:id="br0">
      <inkml:brushProperty name="width" value="0.035" units="cm"/>
      <inkml:brushProperty name="height" value="0.035" units="cm"/>
      <inkml:brushProperty name="color" value="#E71224"/>
    </inkml:brush>
  </inkml:definitions>
  <inkml:trace contextRef="#ctx0" brushRef="#br0">1 35 1320 0 0,'0'0'8999'0'0,"37"-2"-8885"0"0,117-5-91 0 0,-144 7-67 0 0,0-1 1 0 0,0 1 0 0 0,-1-2 0 0 0,1 0-1 0 0,14-4 1 0 0,-1 1-611 0 0,-7 4-66 0 0,-11 1-239 0 0,-1-1-1 0 0,1 1 0 0 0,0-1 0 0 0,0 1 0 0 0,5-3 0 0 0,-8-1-1895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5.157"/>
    </inkml:context>
    <inkml:brush xml:id="br0">
      <inkml:brushProperty name="width" value="0.035" units="cm"/>
      <inkml:brushProperty name="height" value="0.035" units="cm"/>
      <inkml:brushProperty name="color" value="#E71224"/>
    </inkml:brush>
  </inkml:definitions>
  <inkml:trace contextRef="#ctx0" brushRef="#br0">1 1 3436 0 0,'0'0'11408'0'0,"14"25"-10834"0"0,44 83-92 0 0,-39-73 119 0 0,18 49 0 0 0,-23-50-363 0 0,-7-16-143 0 0,-2 0 0 0 0,1 0 0 0 0,-2 1 0 0 0,-1-1 0 0 0,2 25 0 0 0,-2 97-222 0 0,-4-87-430 0 0,1-52 428 0 0,0-1 0 0 0,0 1 0 0 0,0 0 0 0 0,0 0-1 0 0,-1 0 1 0 0,1-1 0 0 0,0 1 0 0 0,-1 0 0 0 0,1 0-1 0 0,0-1 1 0 0,-1 1 0 0 0,1 0 0 0 0,-1-1 0 0 0,1 1-1 0 0,-1 0 1 0 0,0-1 0 0 0,1 1 0 0 0,-1-1 0 0 0,1 1 0 0 0,-1-1-1 0 0,0 1 1 0 0,0-1 0 0 0,1 1 0 0 0,-1-1 0 0 0,0 0-1 0 0,0 1 1 0 0,1-1 0 0 0,-1 0 0 0 0,0 0 0 0 0,0 0 0 0 0,0 0-1 0 0,0 1 1 0 0,-11-23-7918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5.606"/>
    </inkml:context>
    <inkml:brush xml:id="br0">
      <inkml:brushProperty name="width" value="0.035" units="cm"/>
      <inkml:brushProperty name="height" value="0.035" units="cm"/>
      <inkml:brushProperty name="color" value="#E71224"/>
    </inkml:brush>
  </inkml:definitions>
  <inkml:trace contextRef="#ctx0" brushRef="#br0">0 141 292 0 0,'0'0'9914'0'0,"12"-3"-9596"0"0,41-5 734 0 0,98-2 0 0 0,-2 9 136 0 0,162-20-1 0 0,-280 17-1175 0 0,0-2 1 0 0,0-1 0 0 0,0-1 0 0 0,-1-2 0 0 0,43-19-1 0 0,-23-4-2695 0 0,-48 32 1492 0 0,-23 6-7810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7.942"/>
    </inkml:context>
    <inkml:brush xml:id="br0">
      <inkml:brushProperty name="width" value="0.035" units="cm"/>
      <inkml:brushProperty name="height" value="0.035" units="cm"/>
      <inkml:brushProperty name="color" value="#E71224"/>
    </inkml:brush>
  </inkml:definitions>
  <inkml:trace contextRef="#ctx0" brushRef="#br0">300 0 368 0 0,'0'0'7074'0'0,"-5"1"-7247"0"0,-15 2-40 0 0,19-3 214 0 0,0 0 1 0 0,0 0-1 0 0,1 0 0 0 0,-1 1 1 0 0,0-1-1 0 0,1 0 0 0 0,-1 0 1 0 0,0 1-1 0 0,1-1 0 0 0,-1 0 0 0 0,0 1 1 0 0,1-1-1 0 0,-1 1 0 0 0,1-1 1 0 0,-1 1-1 0 0,1-1 0 0 0,-1 1 1 0 0,1-1-1 0 0,-1 1 0 0 0,0 1 1 0 0,-2 2 279 0 0,-51 33 2311 0 0,39-28-2215 0 0,0 1-1 0 0,1 0 1 0 0,-20 19 0 0 0,-6 4 85 0 0,30-26-259 0 0,1 0-1 0 0,0 1 0 0 0,-16 17 1 0 0,22-20-154 0 0,-1-1-1 0 0,1 1 1 0 0,0 0 0 0 0,0 0 0 0 0,1 0-1 0 0,-1 0 1 0 0,1 1 0 0 0,0-1 0 0 0,1 1-1 0 0,-1-1 1 0 0,1 1 0 0 0,0-1 0 0 0,1 1-1 0 0,-1 0 1 0 0,1 0 0 0 0,1 8 0 0 0,-2-2-100 0 0,0-9 44 0 0,1 1 1 0 0,-1-1-1 0 0,1 1 1 0 0,0 0-1 0 0,0-1 1 0 0,1 1-1 0 0,-1-1 1 0 0,1 1-1 0 0,-1-1 1 0 0,1 1-1 0 0,2 4 1 0 0,6 1-8 0 0,1 0-1 0 0,-1 0 1 0 0,2-1 0 0 0,-1-1 0 0 0,17 10 0 0 0,8 6-24 0 0,-20-15 28 0 0,0 0 1 0 0,0-1 0 0 0,1 0 0 0 0,30 8-1 0 0,-29-10 6 0 0,0 1 0 0 0,0 1-1 0 0,25 13 1 0 0,-39-19-14 0 0,-1 1 0 0 0,0-1 0 0 0,0 0 0 0 0,1 1 0 0 0,-1-1 0 0 0,0 1 1 0 0,-1 0-1 0 0,1 0 0 0 0,0-1 0 0 0,0 1 0 0 0,-1 0 0 0 0,1 1 0 0 0,-1-1 0 0 0,0 0 1 0 0,1 0-1 0 0,-1 1 0 0 0,0-1 0 0 0,0 0 0 0 0,-1 1 0 0 0,1-1 0 0 0,0 1 1 0 0,-1-1-1 0 0,0 1 0 0 0,1-1 0 0 0,-1 1 0 0 0,0 0 0 0 0,0-1 0 0 0,-1 6 1 0 0,-1-6 18 0 0,1 1 1 0 0,-1-1 0 0 0,0 1 0 0 0,1-1-1 0 0,-1 0 1 0 0,0 1 0 0 0,-1-1 0 0 0,1 0-1 0 0,0 0 1 0 0,0-1 0 0 0,-1 1 0 0 0,1 0-1 0 0,-5 1 1 0 0,-12 11 84 0 0,17-12-68 0 0,-1 0-1 0 0,1 0 0 0 0,-1 0 1 0 0,0 0-1 0 0,0-1 1 0 0,0 1-1 0 0,0-1 1 0 0,-4 2-1 0 0,4-3-9 0 0,0 1 0 0 0,0 0 0 0 0,1 0 0 0 0,-1 1-1 0 0,1-1 1 0 0,-1 1 0 0 0,1-1 0 0 0,0 1 0 0 0,0 0 0 0 0,-4 2 0 0 0,1 6-426 0 0,12-9-694 0 0,9-2 1037 0 0,-5 3 105 0 0,0 0 1 0 0,1 1-1 0 0,15 6 1 0 0,-26-7-25 0 0,-1 1 0 0 0,1-1 1 0 0,-1 0-1 0 0,1 1 0 0 0,-1-1 0 0 0,0 0 1 0 0,0 1-1 0 0,0-1 0 0 0,-1 5 0 0 0,1-5 23 0 0,0 10 41 0 0,-4 91 204 0 0,2-90-255 0 0,0 1 1 0 0,-1-1-1 0 0,-1 0 0 0 0,0 0 1 0 0,-10 20-1 0 0,-25 60 211 0 0,37-88-193 0 0,-1 0-1 0 0,1-1 1 0 0,-1 1-1 0 0,0 0 1 0 0,-4 3-1 0 0,5-5-12 0 0,0-1-1 0 0,0 1 1 0 0,0 0-1 0 0,0 0 1 0 0,0 0-1 0 0,1 0 1 0 0,-1 0-1 0 0,1 0 1 0 0,0 0-1 0 0,0 0 1 0 0,0 0-1 0 0,0 1 1 0 0,1-1-1 0 0,-1 4 1 0 0,-9 53 106 0 0,10-50-169 0 0,-1-7 49 0 0,1-1-1 0 0,0 1 0 0 0,0-1 0 0 0,0 1 0 0 0,0-1 1 0 0,0 0-1 0 0,0 1 0 0 0,1-1 0 0 0,-1 1 1 0 0,1-1-1 0 0,0 0 0 0 0,-1 1 0 0 0,1-1 1 0 0,0 0-1 0 0,0 0 0 0 0,1 0 0 0 0,-1 0 0 0 0,0 0 1 0 0,1 0-1 0 0,-1 0 0 0 0,1 0 0 0 0,0 0 1 0 0,2 1-1 0 0,2 4 46 0 0,10 6 96 0 0,11-2-11 0 0,-14-4-91 0 0,0-2 0 0 0,1 1 0 0 0,20 4 1 0 0,45 1-203 0 0,-26-9-6949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9.239"/>
    </inkml:context>
    <inkml:brush xml:id="br0">
      <inkml:brushProperty name="width" value="0.035" units="cm"/>
      <inkml:brushProperty name="height" value="0.035" units="cm"/>
      <inkml:brushProperty name="color" value="#E71224"/>
    </inkml:brush>
  </inkml:definitions>
  <inkml:trace contextRef="#ctx0" brushRef="#br0">1 15 3552 0 0,'0'0'8814'0'0,"2"-11"-8332"0"0,-2 11-444 0 0,1-1 0 0 0,0 1-1 0 0,0-1 1 0 0,0 1 0 0 0,0 0 0 0 0,0-1 0 0 0,-1 1 0 0 0,1 0 0 0 0,0 0-1 0 0,0 0 1 0 0,0-1 0 0 0,0 1 0 0 0,0 0 0 0 0,0 0 0 0 0,0 0-1 0 0,0 0 1 0 0,0 1 0 0 0,0-1 0 0 0,0 0 0 0 0,1 1 0 0 0,23 6 735 0 0,-21-6-667 0 0,30 11 859 0 0,43 24 0 0 0,50 40 115 0 0,-67-37-978 0 0,-16-3-79 0 0,1 0-47 0 0,-41-33-71 0 0,0-1 0 0 0,-1 0-1 0 0,1 0 1 0 0,0-1-1 0 0,0 1 1 0 0,0-1-1 0 0,0 0 1 0 0,0 0 0 0 0,0 0-1 0 0,0 0 1 0 0,6-1-1 0 0,-9 4-607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8:59.566"/>
    </inkml:context>
    <inkml:brush xml:id="br0">
      <inkml:brushProperty name="width" value="0.035" units="cm"/>
      <inkml:brushProperty name="height" value="0.035" units="cm"/>
      <inkml:brushProperty name="color" value="#E71224"/>
    </inkml:brush>
  </inkml:definitions>
  <inkml:trace contextRef="#ctx0" brushRef="#br0">0 533 1504 0 0,'0'0'7484'0'0,"40"-39"-7468"0"0,124-126-31 0 0,-60 66-239 0 0,-92 87 159 0 0,-1 0 0 0 0,0-1-1 0 0,-1-1 1 0 0,-1 1 0 0 0,0-2-1 0 0,11-23 1 0 0,-12 19-286 0 0,11-33-1012 0 0,-15 15-2383 0 0,-4 32 2414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00.202"/>
    </inkml:context>
    <inkml:brush xml:id="br0">
      <inkml:brushProperty name="width" value="0.035" units="cm"/>
      <inkml:brushProperty name="height" value="0.035" units="cm"/>
      <inkml:brushProperty name="color" value="#E71224"/>
    </inkml:brush>
  </inkml:definitions>
  <inkml:trace contextRef="#ctx0" brushRef="#br0">250 0 3752 0 0,'0'0'5603'0'0,"-26"22"-5376"0"0,-78 68 79 0 0,100-86-269 0 0,0 0 0 0 0,0 0 0 0 0,0 0 0 0 0,0 0 0 0 0,1 1 1 0 0,-1 0-1 0 0,-4 9 0 0 0,7-11-9 0 0,-16 28 376 0 0,11-19-158 0 0,-1 0 0 0 0,2 1 0 0 0,-1-1 0 0 0,-3 14 0 0 0,1 8 459 0 0,0 1 1 0 0,2 0-1 0 0,-2 65 1 0 0,6-70-319 0 0,2-22-258 0 0,-1 0 0 0 0,1 0 0 0 0,0 0 0 0 0,0 1 0 0 0,1-1 0 0 0,4 16 0 0 0,0-13-39 0 0,0 0-1 0 0,1 0 1 0 0,0 0 0 0 0,0 0 0 0 0,1-1-1 0 0,1 0 1 0 0,0-1 0 0 0,15 15 0 0 0,-5-8-58 0 0,1 0 1 0 0,0-1-1 0 0,31 17 1 0 0,-39-26-199 0 0,1 0 0 0 0,0-1 0 0 0,0 0 0 0 0,1-1 0 0 0,-1 0 0 0 0,1-1 0 0 0,17 2 0 0 0,-3-2-4345 0 0,29-1-1 0 0,-37-2 1482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00.575"/>
    </inkml:context>
    <inkml:brush xml:id="br0">
      <inkml:brushProperty name="width" value="0.035" units="cm"/>
      <inkml:brushProperty name="height" value="0.035" units="cm"/>
      <inkml:brushProperty name="color" value="#E71224"/>
    </inkml:brush>
  </inkml:definitions>
  <inkml:trace contextRef="#ctx0" brushRef="#br0">1 1 1244 0 0,'0'0'12335'0'0,"10"33"-11716"0"0,33 106 54 0 0,-25-81 223 0 0,-2 0 1 0 0,8 66 0 0 0,-18-80-1136 0 0,0 84 1 0 0,-6-127 109 0 0,0 1 0 0 0,0-1 0 0 0,0 0 0 0 0,0 1 0 0 0,-1-1 0 0 0,1 1 1 0 0,-1-1-1 0 0,1 0 0 0 0,-1 1 0 0 0,1-1 0 0 0,-1 0 0 0 0,1 1 0 0 0,-1-1 0 0 0,0 0 1 0 0,0 0-1 0 0,0 0 0 0 0,0 0 0 0 0,0 0 0 0 0,0 0 0 0 0,0 0 0 0 0,-2 1 1 0 0,1 0-557 0 0,-1-1 0 0 0,0 1 0 0 0,1-1 0 0 0,-1 0 1 0 0,0 0-1 0 0,0-1 0 0 0,0 1 0 0 0,0-1 1 0 0,0 1-1 0 0,0-1 0 0 0,-4 0 0 0 0,-12 0-2534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00.810"/>
    </inkml:context>
    <inkml:brush xml:id="br0">
      <inkml:brushProperty name="width" value="0.035" units="cm"/>
      <inkml:brushProperty name="height" value="0.035" units="cm"/>
      <inkml:brushProperty name="color" value="#E71224"/>
    </inkml:brush>
  </inkml:definitions>
  <inkml:trace contextRef="#ctx0" brushRef="#br0">0 116 448 0 0,'0'0'11381'0'0,"33"-6"-11351"0"0,102-18-25 0 0,-6-4-69 0 0,-89 18-247 0 0,-4 1-2762 0 0,41-16-1 0 0,-66 20 649 0 0,-10-3-404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01.241"/>
    </inkml:context>
    <inkml:brush xml:id="br0">
      <inkml:brushProperty name="width" value="0.035" units="cm"/>
      <inkml:brushProperty name="height" value="0.035" units="cm"/>
      <inkml:brushProperty name="color" value="#E71224"/>
    </inkml:brush>
  </inkml:definitions>
  <inkml:trace contextRef="#ctx0" brushRef="#br0">0 0 2052 0 0,'0'0'8355'0'0,"31"37"-7646"0"0,97 116 113 0 0,-42-61 586 0 0,-69-67-944 0 0,-1 0 1 0 0,-1 1-1 0 0,-1 1 1 0 0,16 44-1 0 0,-25-57-341 0 0,-2-1-1 0 0,0 1 1 0 0,0 0 0 0 0,1 22-1 0 0,-1-6 24 0 0,-1 3-30 0 0,-2 45 0 0 0,0-33-83 0 0,-1-33-33 0 0,1 0 0 0 0,-2 0-1 0 0,1-1 1 0 0,-1 1 0 0 0,-1 0 0 0 0,0-1 0 0 0,-1 1-1 0 0,0-1 1 0 0,-1 0 0 0 0,0 0 0 0 0,-1-1-1 0 0,0 1 1 0 0,-14 16 0 0 0,5-10-183 0 0,-15 15-660 0 0,28-30 533 0 0,1-1 0 0 0,-1 1 0 0 0,-1-1 1 0 0,1 0-1 0 0,0 1 0 0 0,0-1 0 0 0,0 0 1 0 0,0 0-1 0 0,-1-1 0 0 0,1 1 0 0 0,-1 0 1 0 0,1-1-1 0 0,0 1 0 0 0,-3-1 0 0 0,1-3-2329 0 0,-4-11-1250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02.390"/>
    </inkml:context>
    <inkml:brush xml:id="br0">
      <inkml:brushProperty name="width" value="0.035" units="cm"/>
      <inkml:brushProperty name="height" value="0.035" units="cm"/>
      <inkml:brushProperty name="color" value="#E71224"/>
    </inkml:brush>
  </inkml:definitions>
  <inkml:trace contextRef="#ctx0" brushRef="#br0">0 14 460 0 0,'0'0'7725'0'0,"4"0"-7480"0"0,259-12 3347 0 0,-233 10-3504 0 0,32 3 0 0 0,-19 0-70 0 0,-36-1 1 0 0,0 1 0 0 0,0 0-1 0 0,0 0 1 0 0,0 1 0 0 0,0 0-1 0 0,0 0 1 0 0,-1 0 0 0 0,1 1-1 0 0,-1 0 1 0 0,0 1 0 0 0,0-1-1 0 0,0 1 1 0 0,0 0 0 0 0,-1 1-1 0 0,9 8 1 0 0,3 2 73 0 0,-15-14-73 0 0,-1 0 0 0 0,1 1 0 0 0,0-1 0 0 0,0 1 0 0 0,-1-1 1 0 0,1 1-1 0 0,-1 0 0 0 0,1 0 0 0 0,-1-1 0 0 0,0 1 0 0 0,0 0 0 0 0,0 0 0 0 0,0 0 0 0 0,0 0 0 0 0,0 1 1 0 0,-1-1-1 0 0,1 0 0 0 0,0 0 0 0 0,-1 0 0 0 0,0 0 0 0 0,0 5 0 0 0,0 101 1765 0 0,0-104-1744 0 0,-1 1 1 0 0,0 0-1 0 0,0-1 1 0 0,0 1 0 0 0,-1-1-1 0 0,0 1 1 0 0,0-1-1 0 0,0 0 1 0 0,0 0 0 0 0,0 0-1 0 0,-1 0 1 0 0,0 0-1 0 0,-3 3 1 0 0,-6 6 81 0 0,0 0-1 0 0,-18 13 1 0 0,-41 50 443 0 0,60-66-529 0 0,1 1 0 0 0,0 1 0 0 0,1 0 1 0 0,-15 24-1 0 0,5-7-18 0 0,17-24-33 0 0,0 0 1 0 0,0 0-1 0 0,1 0 0 0 0,-1 1 1 0 0,1-1-1 0 0,0 0 0 0 0,0 1 1 0 0,1-1-1 0 0,0 1 0 0 0,0-1 1 0 0,0 1-1 0 0,1 6 0 0 0,0 10-194 0 0,-1-21 194 0 0,1 1-1 0 0,-1-1 1 0 0,1 0-1 0 0,-1 1 1 0 0,1-1-1 0 0,-1 0 1 0 0,1 0 0 0 0,0 1-1 0 0,0-1 1 0 0,0 0-1 0 0,0 0 1 0 0,-1 0-1 0 0,1 0 1 0 0,1 0-1 0 0,-1 0 1 0 0,0 0 0 0 0,0 0-1 0 0,0-1 1 0 0,0 1-1 0 0,3 1 1 0 0,0 0-39 0 0,0 0 1 0 0,0 0-1 0 0,0-1 0 0 0,0 1 1 0 0,9 1-1 0 0,12-1-132 0 0,-1-1-1 0 0,35-2 1 0 0,-57 1 168 0 0,0 0 0 0 0,0-1 0 0 0,0 1 0 0 0,0-1 1 0 0,0 0-1 0 0,0 1 0 0 0,-1-1 0 0 0,1 0 0 0 0,0 0 1 0 0,0 0-1 0 0,-1 0 0 0 0,3-2 0 0 0,14-7-60 0 0,-17 10 60 0 0,-1 0 0 0 0,0 0 0 0 0,1 0 1 0 0,-1 0-1 0 0,0 0 0 0 0,0 0 0 0 0,1 0 1 0 0,-1 0-1 0 0,0 0 0 0 0,0 0 0 0 0,1 0 1 0 0,-1 0-1 0 0,0 0 0 0 0,0-1 0 0 0,1 1 1 0 0,-1 0-1 0 0,0 0 0 0 0,0 0 1 0 0,1 0-1 0 0,-1-1 0 0 0,0 1 0 0 0,0 0 1 0 0,0 0-1 0 0,0 0 0 0 0,1-1 0 0 0,-1 1 1 0 0,0 0-1 0 0,0 0 0 0 0,0-1 0 0 0,0 1 1 0 0,0 0-1 0 0,0 0 0 0 0,1-1 0 0 0,-1 1 1 0 0,0 0-1 0 0,0 0 0 0 0,0-1 0 0 0,0 1 1 0 0,0-1-1 0 0,-1 1-4 0 0,1 0-1 0 0,0 0 1 0 0,-1 0 0 0 0,1 0 0 0 0,0 0-1 0 0,-1 0 1 0 0,1 1 0 0 0,0-1 0 0 0,-1 0-1 0 0,1 0 1 0 0,0 0 0 0 0,-1 0-1 0 0,1 0 1 0 0,0 1 0 0 0,-1-1 0 0 0,1 0-1 0 0,0 0 1 0 0,-1 0 0 0 0,1 1 0 0 0,0-1-1 0 0,0 0 1 0 0,-1 0 0 0 0,1 1 0 0 0,0-1-1 0 0,0 0 1 0 0,0 1 0 0 0,0-1 0 0 0,-1 0-1 0 0,1 1 1 0 0,0-1 0 0 0,0 0 0 0 0,0 1-1 0 0,0-1 1 0 0,0 0 0 0 0,0 1-1 0 0,0-1 1 0 0,-13 21-266 0 0,10-17 340 0 0,0 0 0 0 0,1 1 0 0 0,-1 0 0 0 0,1-1 0 0 0,-3 10 0 0 0,-3 5 135 0 0,6-15-146 0 0,1 0 1 0 0,-1 0-1 0 0,1 1 1 0 0,-1-1-1 0 0,1 0 1 0 0,0 1-1 0 0,1-1 1 0 0,-1 5-1 0 0,1 3 26 0 0,-1-10-67 0 0,1-1 0 0 0,-1 1 0 0 0,1 0 0 0 0,0 0 0 0 0,0 0-1 0 0,0-1 1 0 0,0 1 0 0 0,0 0 0 0 0,0 0 0 0 0,0 0 0 0 0,1 0 0 0 0,-1-1-1 0 0,1 1 1 0 0,-1 0 0 0 0,1 0 0 0 0,0-1 0 0 0,0 1 0 0 0,0-1-1 0 0,0 1 1 0 0,0-1 0 0 0,0 1 0 0 0,0-1 0 0 0,0 1 0 0 0,2 1 0 0 0,88 51 267 0 0,-82-48-204 0 0,1 0 0 0 0,-1 0 1 0 0,0 1-1 0 0,0 0 0 0 0,-1 1 1 0 0,0 0-1 0 0,-1 0 0 0 0,1 1 0 0 0,7 12 1 0 0,-13-16-27 0 0,0-1 1 0 0,0 1-1 0 0,0-1 1 0 0,-1 1-1 0 0,0 0 1 0 0,0 0-1 0 0,0 0 1 0 0,0 8-1 0 0,-2 47 237 0 0,-1-26-151 0 0,1-25-110 0 0,0 0 1 0 0,-1-1 0 0 0,-1 1-1 0 0,1-1 1 0 0,-1 1-1 0 0,-1-1 1 0 0,0 0 0 0 0,0 0-1 0 0,-7 10 1 0 0,-3 8 44 0 0,7-12 13 0 0,-1 1 0 0 0,0-1 0 0 0,-1 0 0 0 0,0-1 0 0 0,-2 0 0 0 0,1 0 0 0 0,-1-1 0 0 0,-1-1 0 0 0,0 0 0 0 0,-16 11-1 0 0,27-21-208 0 0,0-1-1 0 0,1 1 0 0 0,-1-1 0 0 0,0 1 1 0 0,0-1-1 0 0,1 1 0 0 0,-1-1 0 0 0,0 0 1 0 0,0 1-1 0 0,0-1 0 0 0,0 0 0 0 0,1 0 1 0 0,-1 0-1 0 0,0 1 0 0 0,0-1 0 0 0,0 0 0 0 0,0 0 1 0 0,0 0-1 0 0,0-1 0 0 0,0 1 0 0 0,0 0 1 0 0,1 0-1 0 0,-1 0 0 0 0,0-1 0 0 0,0 1 1 0 0,0 0-1 0 0,0-1 0 0 0,1 1 0 0 0,-1-1 0 0 0,0 1 1 0 0,0-1-1 0 0,1 1 0 0 0,-1-1 0 0 0,0 0 1 0 0,1 1-1 0 0,-1-1 0 0 0,1 0 0 0 0,-1 1 1 0 0,1-1-1 0 0,-1 0 0 0 0,1 0 0 0 0,-1 1 1 0 0,1-2-1 0 0,-8-8-2955 0 0,-2-5-1006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12.426"/>
    </inkml:context>
    <inkml:brush xml:id="br0">
      <inkml:brushProperty name="width" value="0.035" units="cm"/>
      <inkml:brushProperty name="height" value="0.035" units="cm"/>
      <inkml:brushProperty name="color" value="#E71224"/>
    </inkml:brush>
  </inkml:definitions>
  <inkml:trace contextRef="#ctx0" brushRef="#br0">43 10 772 0 0,'0'0'1380'0'0,"0"0"-1361"0"0,0 0 0 0 0,0 1-1 0 0,0-1 1 0 0,0 0 0 0 0,0 1 0 0 0,0-1-1 0 0,0 0 1 0 0,0 1 0 0 0,0-1 0 0 0,0 0-1 0 0,0 1 1 0 0,0-1 0 0 0,0 0 0 0 0,0 1-1 0 0,0-1 1 0 0,0 0 0 0 0,0 0 0 0 0,0 1-1 0 0,-1-1 1 0 0,1 0 0 0 0,0 1 0 0 0,0-1-1 0 0,0 0 1 0 0,-1 1 0 0 0,-1-1 16 0 0,-2 0-11 0 0,2 12 196 0 0,-31-11 5490 0 0,195-2-1801 0 0,263-10-3607 0 0,430 1-409 0 0,-626 11 150 0 0,-86 10 16 0 0,-3-1 113 0 0,248-6-81 0 0,580-4 176 0 0,-501-4-252 0 0,-56 17 189 0 0,-229-5 37 0 0,-41 0-190 0 0,186-4 25 0 0,27 1-85 0 0,3-1 2 0 0,47 17 178 0 0,209-11-96 0 0,-555-10-57 0 0,147 8-6 0 0,175-4 160 0 0,-251-4-172 0 0,233 4 184 0 0,0-2-200 0 0,-191-3 58 0 0,515 1-183 0 0,-497 8 8 0 0,509-4 162 0 0,-525-15-30 0 0,-59 2-13 0 0,167-16 40 0 0,-276 24-26 0 0,78-4-18 0 0,-32 0 15 0 0,99 1-1 0 0,-94 5-14 0 0,474-1 142 0 0,-526-2-108 0 0,-3 2-15 0 0,-1 0 0 0 0,1-1-1 0 0,0 1 1 0 0,0-1 0 0 0,-1 1-1 0 0,1 0 1 0 0,0-1 0 0 0,0 1-1 0 0,-1 0 1 0 0,1 0 0 0 0,0 0-1 0 0,0-1 1 0 0,0 1-1 0 0,0 0 1 0 0,-1 0 0 0 0,1 0-1 0 0,0 0 1 0 0,0 1 0 0 0,0-1-1 0 0,-1 0 1 0 0,3 1 0 0 0,109-1-88 0 0,-98-2 125 0 0,0 1 0 0 0,-1-2 0 0 0,1 0 0 0 0,-1 0 0 0 0,0-1 0 0 0,0-1 0 0 0,17-9 0 0 0,-10 6 98 0 0,2-6 348 0 0,-15 6-899 0 0,-7 8 337 0 0,-1-1 1 0 0,1 1-1 0 0,0 0 0 0 0,0 0 0 0 0,0-1 0 0 0,-1 1 0 0 0,1 0 0 0 0,0 0 0 0 0,0-1 0 0 0,-1 1 0 0 0,1 0 0 0 0,0 0 0 0 0,0 0 0 0 0,-1 0 0 0 0,1-1 0 0 0,0 1 0 0 0,-1 0 0 0 0,1 0 0 0 0,0 0 0 0 0,0 0 0 0 0,-1 0 1 0 0,1 0-1 0 0,0 0 0 0 0,-1 0 0 0 0,1 0 0 0 0,0 0 0 0 0,-1 0 0 0 0,1 0 0 0 0,0 0 0 0 0,-1 0 0 0 0,1 0 0 0 0,0 0 0 0 0,-1 0 0 0 0,-45 4-4191 0 0,26-2 1656 0 0,17-1 1612 0 0,5-1 365 0 0,77-2-3070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20.992"/>
    </inkml:context>
    <inkml:brush xml:id="br0">
      <inkml:brushProperty name="width" value="0.035" units="cm"/>
      <inkml:brushProperty name="height" value="0.035" units="cm"/>
      <inkml:brushProperty name="color" value="#E71224"/>
    </inkml:brush>
  </inkml:definitions>
  <inkml:trace contextRef="#ctx0" brushRef="#br0">237 167 1152 0 0,'0'0'8993'0'0,"-7"-8"-8486"0"0,-22-25-12 0 0,15 16 179 0 0,2 6 354 0 0,10 10-893 0 0,1-1 1 0 0,-1 1-1 0 0,0-1 1 0 0,1 0 0 0 0,0 0-1 0 0,-1 0 1 0 0,1 1 0 0 0,0-1-1 0 0,-2-5 1 0 0,-12-13 1030 0 0,7 10-637 0 0,7 9-468 0 0,1 0-1 0 0,-1 0 1 0 0,1 0-1 0 0,-1 0 1 0 0,0 1-1 0 0,0-1 1 0 0,0 0-1 0 0,0 0 1 0 0,1 1-1 0 0,-1-1 1 0 0,0 0-1 0 0,-2 0 1 0 0,-26-21 1250 0 0,19 19-1194 0 0,0 0 0 0 0,0 1 1 0 0,0 0-1 0 0,0 1 0 0 0,0 0 1 0 0,-1 0-1 0 0,-11 2 0 0 0,21-1 69 0 0,11 4-319 0 0,36 18 123 0 0,64 40 0 0 0,-21-10-5 0 0,77 46 2 0 0,-23-9-37 0 0,-134-84 55 0 0,-8-4-2 0 0,0-1-1 0 0,-1 0 1 0 0,1 0 0 0 0,0 1-1 0 0,-1-1 1 0 0,1 1-1 0 0,0-1 1 0 0,-1 1-1 0 0,1-1 1 0 0,-1 1-1 0 0,1-1 1 0 0,-1 1 0 0 0,1-1-1 0 0,-1 1 1 0 0,1-1-1 0 0,-1 1 1 0 0,0 0-1 0 0,1-1 1 0 0,-1 1-1 0 0,0 0 1 0 0,1 0-1 0 0,-1-1 1 0 0,0 1 0 0 0,0 0-1 0 0,0 0 1 0 0,0-1-1 0 0,0 1 1 0 0,0 0-1 0 0,0 0 1 0 0,0-1-1 0 0,0 1 1 0 0,0 0 0 0 0,0 1-1 0 0,-1-1 2 0 0,0 0-1 0 0,-1 1 1 0 0,1-1-1 0 0,0 0 1 0 0,0 0 0 0 0,-1 0-1 0 0,1 0 1 0 0,-1 0-1 0 0,1 0 1 0 0,-1 0 0 0 0,1 0-1 0 0,-3 0 1 0 0,-7 6 48 0 0,-11 9 58 0 0,-45 26 0 0 0,44-28 68 0 0,-39 29 0 0 0,-94 74 939 0 0,145-108-1036 0 0,0 0 0 0 0,-19 21 0 0 0,-7 8 42 0 0,34-36-122 0 0,0 0 8 0 0,0 1 0 0 0,0-1-1 0 0,0 1 1 0 0,0-1-1 0 0,1 1 1 0 0,-1 0-1 0 0,1 0 1 0 0,0 0-1 0 0,-4 6 1 0 0,6-8-18 0 0,0-11-1289 0 0,1 8 1162 0 0,-1 0 0 0 0,0 0 1 0 0,1 1-1 0 0,-1-1 0 0 0,1 0 0 0 0,-1 0 0 0 0,1 1 0 0 0,0-1 1 0 0,0 0-1 0 0,0 1 0 0 0,0-1 0 0 0,0 1 0 0 0,0-1 0 0 0,0 1 0 0 0,0 0 1 0 0,1-1-1 0 0,-1 1 0 0 0,0 0 0 0 0,1 0 0 0 0,1-1 0 0 0,17-10-3867 0 0,1 3-3757 0 0,-18 8 5510 0 0,-9 10 496 0 0,-53 47 453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23.568"/>
    </inkml:context>
    <inkml:brush xml:id="br0">
      <inkml:brushProperty name="width" value="0.035" units="cm"/>
      <inkml:brushProperty name="height" value="0.035" units="cm"/>
      <inkml:brushProperty name="color" value="#E71224"/>
    </inkml:brush>
  </inkml:definitions>
  <inkml:trace contextRef="#ctx0" brushRef="#br0">321 28 96 0 0,'0'0'8672'0'0,"-19"-4"-7952"0"0,-57-13-127 0 0,69 15-442 0 0,1 0 0 0 0,-1 1 0 0 0,0 0 0 0 0,1 1 0 0 0,-1-1 0 0 0,-13 2 0 0 0,1 0-28 0 0,-7 4 245 0 0,25-4-318 0 0,1-1-1 0 0,-1 0 0 0 0,0 0 1 0 0,0 1-1 0 0,0-1 1 0 0,0 1-1 0 0,1-1 1 0 0,-1 1-1 0 0,0-1 1 0 0,1 1-1 0 0,-1-1 0 0 0,0 1 1 0 0,1 0-1 0 0,-1-1 1 0 0,1 1-1 0 0,-1 0 1 0 0,1-1-1 0 0,-1 1 1 0 0,1 0-1 0 0,-1 0 0 0 0,1 0 1 0 0,0-1-1 0 0,-1 1 1 0 0,1 2-1 0 0,0-3-44 0 0,0 0-1 0 0,0 0 1 0 0,0 0 0 0 0,0 0-1 0 0,0 1 1 0 0,0-1-1 0 0,0 0 1 0 0,0 0 0 0 0,0 0-1 0 0,-1 1 1 0 0,1-1-1 0 0,0 0 1 0 0,0 0 0 0 0,0 0-1 0 0,0 0 1 0 0,0 0-1 0 0,0 1 1 0 0,0-1 0 0 0,0 0-1 0 0,-1 0 1 0 0,1 0-1 0 0,0 0 1 0 0,0 0 0 0 0,0 0-1 0 0,0 1 1 0 0,0-1-1 0 0,-1 0 1 0 0,1 0 0 0 0,0 0-1 0 0,0 0 1 0 0,0 0-1 0 0,0 0 1 0 0,-1 0 0 0 0,1 0-1 0 0,0 0 1 0 0,-1 0-1 0 0,1 0 7 0 0,0 0 0 0 0,0 0-1 0 0,-1 0 1 0 0,1 0 0 0 0,0 0-1 0 0,-1 1 1 0 0,1-1 0 0 0,0 0 0 0 0,0 0-1 0 0,-1 0 1 0 0,1 0 0 0 0,0 0-1 0 0,0 1 1 0 0,0-1 0 0 0,-1 0-1 0 0,1 0 1 0 0,0 0 0 0 0,0 1-1 0 0,0-1 1 0 0,-1 0 0 0 0,1 0-1 0 0,0 1 1 0 0,0-1 0 0 0,0 0-1 0 0,0 0 1 0 0,0 1 0 0 0,0-1-1 0 0,-1 0 1 0 0,1 1 0 0 0,0-1-1 0 0,0 0 1 0 0,0 0 0 0 0,0 1 0 0 0,0-1-1 0 0,0 0 1 0 0,0 1 0 0 0,1-1-1 0 0,-4 0 144 0 0,0 0 0 0 0,1 0-1 0 0,-1 0 1 0 0,1 1 0 0 0,-1-1-1 0 0,1 1 1 0 0,-1-1-1 0 0,-3 3 1 0 0,3-3-161 0 0,1 1 36 0 0,0 1-1 0 0,0-1 1 0 0,0 0 0 0 0,0 1 0 0 0,0-1 0 0 0,0 1 0 0 0,1-1 0 0 0,-1 1 0 0 0,0 0 0 0 0,1 0-1 0 0,-1 0 1 0 0,1 0 0 0 0,-2 3 0 0 0,-13 16 75 0 0,14-19-81 0 0,0 0 0 0 0,0 1 0 0 0,1 0 0 0 0,-1-1 0 0 0,1 1 0 0 0,0 0 0 0 0,0 0 0 0 0,0 0 0 0 0,0 0 0 0 0,0 0 0 0 0,0 3 0 0 0,-2 6 41 0 0,1-2-4 0 0,1 0 0 0 0,0 0 0 0 0,1 0-1 0 0,0 0 1 0 0,1 11 0 0 0,0 9 100 0 0,-1-18-105 0 0,0 0 0 0 0,0 0 0 0 0,1 0 0 0 0,1 0 0 0 0,0-1 0 0 0,0 1 0 0 0,1-1 0 0 0,8 19 1 0 0,19 62 456 0 0,-27-86-488 0 0,2 5 30 0 0,-1 0 0 0 0,7 23 0 0 0,19 54 90 0 0,-21-62-138 0 0,-7-22 1 0 0,0 0-1 0 0,-1 1 1 0 0,1-1 0 0 0,-1 1 0 0 0,0 0 0 0 0,-1-1-1 0 0,1 8 1 0 0,0-1 7 0 0,1-1-1 0 0,-1 1 1 0 0,2 0-1 0 0,6 19 1 0 0,-6-20-9 0 0,1 1 0 0 0,-2-1 1 0 0,0 0-1 0 0,2 21 0 0 0,-3-25-2 0 0,0 0 0 0 0,1 0-1 0 0,0 0 1 0 0,0 0-1 0 0,0-1 1 0 0,1 1 0 0 0,6 10-1 0 0,-2-2-6 0 0,-1-5-2 0 0,0 4-157 0 0,-6-12 106 0 0,1-1-1 0 0,-1 1 1 0 0,0-1-1 0 0,1 0 0 0 0,-1 1 1 0 0,1-1-1 0 0,-1 0 1 0 0,0 1-1 0 0,1-1 1 0 0,-1 0-1 0 0,1 0 1 0 0,-1 1-1 0 0,1-1 0 0 0,-1 0 1 0 0,1 0-1 0 0,-1 0 1 0 0,1 0-1 0 0,-1 1 1 0 0,1-1-1 0 0,-1 0 1 0 0,1 0-1 0 0,-1 0 0 0 0,1 0 1 0 0,-1 0-1 0 0,1 0 1 0 0,-1-1-1 0 0,1 1 1 0 0,0 0-137 0 0,-1 0 1 0 0,0 0 0 0 0,1 0-1 0 0,-1 0 1 0 0,0 0-1 0 0,0 0 1 0 0,1 0 0 0 0,-1 0-1 0 0,0 0 1 0 0,1 0 0 0 0,-1 0-1 0 0,0-1 1 0 0,0 1 0 0 0,1 0-1 0 0,-1 0 1 0 0,0 0-1 0 0,0 0 1 0 0,1-1 0 0 0,-1 1-1 0 0,0 0 1 0 0,0 0 0 0 0,0 0-1 0 0,1-1 1 0 0,-1 1-1 0 0,0 0 1 0 0,0 0 0 0 0,0-1-1 0 0,0 1 1 0 0,0 0 0 0 0,0 0-1 0 0,1-1 1 0 0,-1 1 0 0 0,0-11-2867 0 0,0-12-1192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23.938"/>
    </inkml:context>
    <inkml:brush xml:id="br0">
      <inkml:brushProperty name="width" value="0.035" units="cm"/>
      <inkml:brushProperty name="height" value="0.035" units="cm"/>
      <inkml:brushProperty name="color" value="#E71224"/>
    </inkml:brush>
  </inkml:definitions>
  <inkml:trace contextRef="#ctx0" brushRef="#br0">1 56 344 0 0,'0'0'10861'0'0,"17"-2"-10165"0"0,130-14 1165 0 0,99-9-682 0 0,-233 23-1635 0 0,59-6 66 0 0,-48 6-2451 0 0,1 1-3287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27.610"/>
    </inkml:context>
    <inkml:brush xml:id="br0">
      <inkml:brushProperty name="width" value="0.035" units="cm"/>
      <inkml:brushProperty name="height" value="0.035" units="cm"/>
      <inkml:brushProperty name="color" value="#E71224"/>
    </inkml:brush>
  </inkml:definitions>
  <inkml:trace contextRef="#ctx0" brushRef="#br0">583 3616 16 0 0,'0'0'6395'0'0,"0"-7"-6021"0"0,0-195 3997 0 0,-11 129-4113 0 0,1-37-233 0 0,0 3 413 0 0,10-327 992 0 0,-10 326-973 0 0,-1-31-293 0 0,11 130-164 0 0,-1 0 0 0 0,0 0 0 0 0,-1 1 0 0 0,-4-15-1 0 0,3 14 0 0 0,1 0 0 0 0,0 1 0 0 0,1-1 0 0 0,-1-15 0 0 0,1-7 2 0 0,-7-56-1 0 0,5 28-2 0 0,-5-1 30 0 0,6 37 1 0 0,-1-1 0 0 0,-1 2 0 0 0,-8-29 0 0 0,6 29-6 0 0,1-1 1 0 0,1 1-1 0 0,1-1 1 0 0,1 0-1 0 0,1-39 1 0 0,-9-49 59 0 0,10 94-95 0 0,-2 1 0 0 0,-5-31 0 0 0,6 39 23 0 0,0 0 1 0 0,1 0-1 0 0,-1 0 1 0 0,2-11-1 0 0,0 11 10 0 0,-1 0 1 0 0,0 0-1 0 0,-2-16 0 0 0,-15-83 37 0 0,14 84-86 0 0,2-1 0 0 0,2-44 0 0 0,0 17-20 0 0,-1-84-2 0 0,-10 62 197 0 0,0 3 159 0 0,9 60-259 0 0,0 0 1 0 0,-1 0-1 0 0,0 0 1 0 0,-1 0-1 0 0,-4-11 1 0 0,4 12-30 0 0,0-1 1 0 0,0-1-1 0 0,1 1 1 0 0,0 0-1 0 0,0-13 1 0 0,-8-53 27 0 0,-1-14-142 0 0,10 75 133 0 0,-1 1-1 0 0,0-1 1 0 0,-1 1-1 0 0,-7-18 1 0 0,-1-9 123 0 0,7 20-103 0 0,-23-82 826 0 0,24 59-788 0 0,3 43-95 0 0,-2-3 1 0 0,0-1 0 0 0,1 0 0 0 0,0 0-1 0 0,0 0 1 0 0,0 0 0 0 0,0-7 0 0 0,-9-35 2 0 0,0-3 28 0 0,0-6 254 0 0,-1 22-90 0 0,1 8-308 0 0,10-55 12 0 0,0 81 89 0 0,-1 0-162 0 0,-1 0 173 0 0,1 0-1 0 0,0 1 0 0 0,-1-1 0 0 0,1 1 0 0 0,0-1 0 0 0,0 1 1 0 0,-1-1-1 0 0,1 1 0 0 0,0 0 0 0 0,0 0 0 0 0,0-1 1 0 0,0 1-1 0 0,0 0 0 0 0,0 0 0 0 0,0 0 0 0 0,0 0 0 0 0,0 0 1 0 0,0 0-1 0 0,1 1 0 0 0,-1-1 0 0 0,0 0 0 0 0,1 0 1 0 0,-1 0-1 0 0,1 1 0 0 0,-1 1 0 0 0,-11 45 274 0 0,8-26-61 0 0,-25 54 219 0 0,-12 14-98 0 0,0-5-180 0 0,22-53-135 0 0,17-30-12 0 0,-1 1-1 0 0,1 0 1 0 0,0 0 0 0 0,0 1-1 0 0,0-1 1 0 0,1 0 0 0 0,-1 1 0 0 0,1-1-1 0 0,-1 1 1 0 0,1-1 0 0 0,1 1 0 0 0,-2 5-1 0 0,2-8-4 0 0,0-1 0 0 0,0 1 1 0 0,0 0-1 0 0,0 0 0 0 0,0 0 0 0 0,-1 0 0 0 0,1 0 0 0 0,0 0 0 0 0,0-1 0 0 0,-1 1 0 0 0,1 0 0 0 0,-1 0 0 0 0,1 0 0 0 0,-1-1 1 0 0,1 1-1 0 0,-1 1 0 0 0,-4 9-9 0 0,-2-5-675 0 0,12-8 189 0 0,-4 1 460 0 0,1 0 0 0 0,-1 0 0 0 0,0 0 0 0 0,0 0-1 0 0,0 0 1 0 0,0-1 0 0 0,0 1 0 0 0,0 0 0 0 0,0-1 0 0 0,-1 1 0 0 0,1-1 0 0 0,0 1 0 0 0,-1-1 0 0 0,1 1 0 0 0,-1-1 0 0 0,1-1 0 0 0,6-15-159 0 0,14-10-9 0 0,21-40-1 0 0,-24 36 145 0 0,-2 5 19 0 0,-3 4 10 0 0,2 0 0 0 0,25-31-1 0 0,-20 28 8 0 0,-15 20 20 0 0,0-1 1 0 0,0 1-1 0 0,1-1 1 0 0,0 2-1 0 0,0-1 1 0 0,12-8-1 0 0,-2 3 87 0 0,-13 9-30 0 0,0-1-1 0 0,1 1 1 0 0,-1-1 0 0 0,1 1-1 0 0,-1 0 1 0 0,1 1 0 0 0,0-1-1 0 0,0 1 1 0 0,0-1 0 0 0,0 1-1 0 0,0 0 1 0 0,0 1 0 0 0,6-1-1 0 0,-4 1-19 0 0,0-1 64 0 0,0 1 1 0 0,1 0-1 0 0,-1 1 1 0 0,1-1-1 0 0,-1 1 1 0 0,0 0-1 0 0,0 1 1 0 0,1 0-1 0 0,10 4 1 0 0,-13-3-50 0 0,10 5 107 0 0,-1 0 1 0 0,0 2-1 0 0,-1-1 1 0 0,13 13-1 0 0,10 12 21 0 0,-26-26-160 0 0,0 0 1 0 0,-1 0-1 0 0,15 19 1 0 0,-22-25-22 0 0,3 4-30 0 0,0 0 0 0 0,0-1 0 0 0,0 0-1 0 0,1 0 1 0 0,-1 0 0 0 0,11 8-1 0 0,-3-4-593 0 0,6 4-1212 0 0,-7-4-2047 0 0,-3-2-2642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28.467"/>
    </inkml:context>
    <inkml:brush xml:id="br0">
      <inkml:brushProperty name="width" value="0.035" units="cm"/>
      <inkml:brushProperty name="height" value="0.035" units="cm"/>
      <inkml:brushProperty name="color" value="#E71224"/>
    </inkml:brush>
  </inkml:definitions>
  <inkml:trace contextRef="#ctx0" brushRef="#br0">1 1 3968 0 0,'0'0'9009'0'0,"20"10"-8141"0"0,115 61 466 0 0,55 40 800 0 0,-162-92-1822 0 0,-1 2-1 0 0,-1 1 1 0 0,33 35 0 0 0,-2-1 62 0 0,-50-49-335 0 0,-1 1-1 0 0,0-1 0 0 0,0 1 0 0 0,8 16 1 0 0,12 14 21 0 0,-11-19-56 0 0,1-1 0 0 0,23 22 0 0 0,-27-30-252 0 0,5 3-685 0 0,-15-10 689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28.945"/>
    </inkml:context>
    <inkml:brush xml:id="br0">
      <inkml:brushProperty name="width" value="0.035" units="cm"/>
      <inkml:brushProperty name="height" value="0.035" units="cm"/>
      <inkml:brushProperty name="color" value="#E71224"/>
    </inkml:brush>
  </inkml:definitions>
  <inkml:trace contextRef="#ctx0" brushRef="#br0">0 1011 3040 0 0,'0'0'6222'0'0,"19"-38"-5807"0"0,60-119-12 0 0,-70 140-206 0 0,0-1 1 0 0,-1 0 0 0 0,-1-1 0 0 0,5-21-1 0 0,1-3 330 0 0,45-131 1423 0 0,-41 117-1396 0 0,-11 34-226 0 0,14-34-1 0 0,39-99 419 0 0,-15 37-387 0 0,-30 91-351 0 0,-12 25-17 0 0,0 0-1 0 0,0 0 1 0 0,0 0 0 0 0,-1-1-1 0 0,1 1 1 0 0,-1-1 0 0 0,0 1 0 0 0,0-1-1 0 0,0 0 1 0 0,0 1 0 0 0,-1-6-1 0 0,0 9-346 0 0,0 13-3114 0 0,1 14 620 0 0,0-17 1522 0 0,-1 1 0 0 0,0 0 0 0 0,-3 20 0 0 0,-6-2-1759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29.546"/>
    </inkml:context>
    <inkml:brush xml:id="br0">
      <inkml:brushProperty name="width" value="0.035" units="cm"/>
      <inkml:brushProperty name="height" value="0.035" units="cm"/>
      <inkml:brushProperty name="color" value="#E71224"/>
    </inkml:brush>
  </inkml:definitions>
  <inkml:trace contextRef="#ctx0" brushRef="#br0">154 1 880 0 0,'0'0'8810'0'0,"-10"6"-8621"0"0,-5 4 90 0 0,0 1 0 0 0,0 1 0 0 0,-13 13 0 0 0,24-22-166 0 0,1 1 0 0 0,1-1 0 0 0,-1 0 0 0 0,0 1 0 0 0,1-1 0 0 0,0 1 0 0 0,0 0 0 0 0,0 0 0 0 0,0 0 0 0 0,1 0 0 0 0,-1 0 0 0 0,1 0 0 0 0,-1 7-1 0 0,-11 26 502 0 0,10-29-453 0 0,-1 0 0 0 0,2 0 0 0 0,-4 13 1 0 0,0 27 612 0 0,0 82 0 0 0,7-122-729 0 0,0 0-1 0 0,0 0 0 0 0,1 0 1 0 0,0 0-1 0 0,0-1 0 0 0,1 1 1 0 0,0-1-1 0 0,0 1 0 0 0,1-1 1 0 0,-1 0-1 0 0,2 0 0 0 0,-1-1 1 0 0,6 7-1 0 0,2 1-8 0 0,0-1 0 0 0,0-1 0 0 0,1 0 1 0 0,26 19-1 0 0,-33-28-56 0 0,0 0 0 0 0,0 0 0 0 0,0 0 0 0 0,0-1 0 0 0,0 0 0 0 0,1 0 0 0 0,-1 0 0 0 0,1-1 0 0 0,9 1 0 0 0,-2-1-509 0 0,0-1-1 0 0,0 0 0 0 0,19-3 1 0 0,-28 2-97 0 0,0 0 1 0 0,0-1-1 0 0,-1 1 1 0 0,1-1-1 0 0,-1 0 1 0 0,1 0-1 0 0,-1 0 1 0 0,1-1-1 0 0,-1 0 1 0 0,0 0-1 0 0,6-6 1 0 0,0-6-2520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30.346"/>
    </inkml:context>
    <inkml:brush xml:id="br0">
      <inkml:brushProperty name="width" value="0.035" units="cm"/>
      <inkml:brushProperty name="height" value="0.035" units="cm"/>
      <inkml:brushProperty name="color" value="#E71224"/>
    </inkml:brush>
  </inkml:definitions>
  <inkml:trace contextRef="#ctx0" brushRef="#br0">239 32 108 0 0,'0'0'2006'0'0,"22"4"-1968"0"0,-14-5 7223 0 0,-11-2-4092 0 0,-19-5-3217 0 0,9 3 759 0 0,10 3-675 0 0,1 0 0 0 0,-1 1 0 0 0,0 0 0 0 0,1-1 0 0 0,-1 1 0 0 0,0 0 0 0 0,0 0 0 0 0,0 1 0 0 0,0-1 0 0 0,0 0 0 0 0,0 1 0 0 0,0 0 0 0 0,-3 0 0 0 0,-15-3 162 0 0,11 2 27 0 0,0 0-1 0 0,0 0 0 0 0,-17 2 1 0 0,2 0-10 0 0,23-1-214 0 0,-1 1-1 0 0,1-1 1 0 0,-1 1-1 0 0,1-1 1 0 0,0 1-1 0 0,-1 0 1 0 0,1 0-1 0 0,0 0 1 0 0,-1 0-1 0 0,1 0 1 0 0,0 1-1 0 0,0-1 1 0 0,0 1-1 0 0,0-1 1 0 0,0 1-1 0 0,0 0 1 0 0,1 0-1 0 0,-1-1 1 0 0,1 1-1 0 0,-3 4 1 0 0,-2 3 6 0 0,1 1 0 0 0,0 0 0 0 0,-4 12 0 0 0,7-16 8 0 0,-1 4 23 0 0,0 0 0 0 0,1 0 0 0 0,1 1 0 0 0,-1-1-1 0 0,2 1 1 0 0,-1-1 0 0 0,2 1 0 0 0,-1-1 0 0 0,2 1 0 0 0,-1-1 0 0 0,1 1 0 0 0,1-1 0 0 0,0 0-1 0 0,0 0 1 0 0,1 0 0 0 0,9 17 0 0 0,8 8 96 0 0,-13-21-1 0 0,18 25-1 0 0,71 68 393 0 0,-93-103-501 0 0,-3-2-14 0 0,0-2-7 0 0,0 1-1 0 0,0 0 1 0 0,-1-1 0 0 0,1 1 0 0 0,0 0 0 0 0,-1 0 0 0 0,1 0 0 0 0,-1-1 0 0 0,1 1 0 0 0,-1 0 0 0 0,1 0 0 0 0,-1 0 0 0 0,0 0 0 0 0,1 0 0 0 0,-1 0 0 0 0,0 0 0 0 0,0 0-1 0 0,0 0 1 0 0,0 0 0 0 0,0 0 0 0 0,0 2 0 0 0,5 8 437 0 0,0-3-1845 0 0,-5 2-5340 0 0,-2-10 3397 0 0,2 0 3277 0 0,0-1-1 0 0,0 1 0 0 0,0 0 1 0 0,0 0-1 0 0,0 0 0 0 0,0 0 1 0 0,0 0-1 0 0,0-1 0 0 0,0 1 0 0 0,0 0 1 0 0,0 0-1 0 0,0 0 0 0 0,0 0 1 0 0,0-1-1 0 0,0 1 0 0 0,0 0 1 0 0,0 0-1 0 0,0 0 0 0 0,0 0 1 0 0,0-1-1 0 0,0 1 0 0 0,0 0 1 0 0,0 0-1 0 0,0 0 0 0 0,0 0 1 0 0,0 0-1 0 0,0-1 0 0 0,0 1 1 0 0,0 0-1 0 0,0 0 0 0 0,0 0 1 0 0,-1 0-1 0 0,1 0 0 0 0,0 0 0 0 0,0-1 1 0 0,0 1-1 0 0,0 0 0 0 0,0 0 1 0 0,0 0-1 0 0,-1 0 0 0 0,1 0 1 0 0,0 0-1 0 0,0 0 0 0 0,0 0 1 0 0,0 0-1 0 0,-1 0 0 0 0,1 0 1 0 0,0 0-1 0 0,0 0 0 0 0,0 0 1 0 0,0 0-1 0 0,-1 0 0 0 0,1 0 1 0 0,0 0-1 0 0,0 0 0 0 0,0 0 1 0 0,0 0-1 0 0,0 0 0 0 0,-1 0 1 0 0,1 0-1 0 0,0 0 0 0 0,0 0 0 0 0,0 0 1 0 0,0 0-1 0 0,0 0 0 0 0,-1 0 1 0 0,1 0-1 0 0,0 1 0 0 0,0-1 1 0 0,8-8-634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30.764"/>
    </inkml:context>
    <inkml:brush xml:id="br0">
      <inkml:brushProperty name="width" value="0.035" units="cm"/>
      <inkml:brushProperty name="height" value="0.035" units="cm"/>
      <inkml:brushProperty name="color" value="#E71224"/>
    </inkml:brush>
  </inkml:definitions>
  <inkml:trace contextRef="#ctx0" brushRef="#br0">0 73 932 0 0,'0'0'10247'0'0,"15"-1"-9455"0"0,6 1-522 0 0,-4 0 86 0 0,1-2 1 0 0,26-4-1 0 0,57-11 725 0 0,-9-13-2539 0 0,-63 18-4067 0 0,-27 7 417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31.401"/>
    </inkml:context>
    <inkml:brush xml:id="br0">
      <inkml:brushProperty name="width" value="0.035" units="cm"/>
      <inkml:brushProperty name="height" value="0.035" units="cm"/>
      <inkml:brushProperty name="color" value="#E71224"/>
    </inkml:brush>
  </inkml:definitions>
  <inkml:trace contextRef="#ctx0" brushRef="#br0">1 1 1464 0 0,'0'0'8566'0'0,"20"3"-7945"0"0,68 12-86 0 0,-78-13-317 0 0,0 0 1 0 0,0 0-1 0 0,0 1 0 0 0,0 1 1 0 0,0 0-1 0 0,0 0 1 0 0,-1 1-1 0 0,18 11 1 0 0,-15-8 12 0 0,-3-2-55 0 0,0 0 1 0 0,0 0-1 0 0,0 1 1 0 0,-1 1-1 0 0,0-1 1 0 0,-1 2-1 0 0,1-1 1 0 0,-2 1-1 0 0,1 0 1 0 0,5 10-1 0 0,8 11 32 0 0,-16-25-160 0 0,0 0 1 0 0,-1 0-1 0 0,1 1 1 0 0,-1-1 0 0 0,0 1-1 0 0,-1-1 1 0 0,1 1-1 0 0,1 6 1 0 0,0 9 134 0 0,2 2 15 0 0,-2 0 0 0 0,0 0 0 0 0,0 27 0 0 0,-3-21-1 0 0,0 24 66 0 0,-1-50-242 0 0,0 0-1 0 0,0 1 0 0 0,-1-1 0 0 0,1 0 0 0 0,-1 0 0 0 0,0 1 1 0 0,0-1-1 0 0,0 0 0 0 0,-1 0 0 0 0,1 0 0 0 0,-3 4 0 0 0,-8 10 41 0 0,10-14-85 0 0,1-1 0 0 0,-1 1 0 0 0,0 0 0 0 0,0-1 0 0 0,0 1 0 0 0,-1-1 0 0 0,1 0 0 0 0,0 1 0 0 0,-1-1 0 0 0,-4 2 0 0 0,6-3-367 0 0,0-1 282 0 0,0 1 0 0 0,1-1 0 0 0,-1 1 0 0 0,0-1 1 0 0,0 1-1 0 0,1-1 0 0 0,-1 0 0 0 0,0 0 0 0 0,0 1 1 0 0,1-1-1 0 0,-1 0 0 0 0,0 0 0 0 0,0 0 1 0 0,0 0-1 0 0,0 0 0 0 0,-1 0 0 0 0,-6 0-8829 0 0,0 0 5854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3.568"/>
    </inkml:context>
    <inkml:brush xml:id="br0">
      <inkml:brushProperty name="width" value="0.035" units="cm"/>
      <inkml:brushProperty name="height" value="0.035" units="cm"/>
      <inkml:brushProperty name="color" value="#E71224"/>
    </inkml:brush>
  </inkml:definitions>
  <inkml:trace contextRef="#ctx0" brushRef="#br0">12 0 2664 0 0,'0'0'5230'0'0,"-2"3"-5463"0"0,0 0-372 0 0,1 1 0 0 0,-1 0 0 0 0,1 1 0 0 0,0-1 0 0 0,0 0 0 0 0,1 0 0 0 0,-1 0 0 0 0,1 0 0 0 0,0 1 0 0 0,0 7 0 0 0,0-4 50 0 0,0-8 104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3.801"/>
    </inkml:context>
    <inkml:brush xml:id="br0">
      <inkml:brushProperty name="width" value="0.035" units="cm"/>
      <inkml:brushProperty name="height" value="0.035" units="cm"/>
      <inkml:brushProperty name="color" value="#E71224"/>
    </inkml:brush>
  </inkml:definitions>
  <inkml:trace contextRef="#ctx0" brushRef="#br0">32 0 1268 0 0,'-26'238'3607'0'0,"21"-190"876"0"0,5-46-5340 0 0,0-1 646 0 0,0 1-1 0 0,1-1 1 0 0,-1 1 0 0 0,0 0-1 0 0,1-1 1 0 0,-1 1 0 0 0,1-1 0 0 0,0 1-1 0 0,-1-1 1 0 0,1 0 0 0 0,0 1 0 0 0,0-1-1 0 0,0 0 1 0 0,0 1 0 0 0,0-1-1 0 0,0 0 1 0 0,0 0 0 0 0,1 0 0 0 0,-1 0-1 0 0,0 0 1 0 0,3 1 0 0 0,0 1-2859 0 0,-28-38 2287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3.988"/>
    </inkml:context>
    <inkml:brush xml:id="br0">
      <inkml:brushProperty name="width" value="0.035" units="cm"/>
      <inkml:brushProperty name="height" value="0.035" units="cm"/>
      <inkml:brushProperty name="color" value="#E71224"/>
    </inkml:brush>
  </inkml:definitions>
  <inkml:trace contextRef="#ctx0" brushRef="#br0">1 0 3556 0 0,'0'0'4465'0'0,"0"30"-9034"0"0,0-26 3357 0 0,0 5-92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4.204"/>
    </inkml:context>
    <inkml:brush xml:id="br0">
      <inkml:brushProperty name="width" value="0.035" units="cm"/>
      <inkml:brushProperty name="height" value="0.035" units="cm"/>
      <inkml:brushProperty name="color" value="#E71224"/>
    </inkml:brush>
  </inkml:definitions>
  <inkml:trace contextRef="#ctx0" brushRef="#br0">9 1 252 0 0,'0'0'9180'0'0,"0"0"-9394"0"0,-1 1 94 0 0,0-1 0 0 0,1 1 0 0 0,-1-1 1 0 0,1 1-1 0 0,-1-1 0 0 0,1 1 0 0 0,-1-1 1 0 0,1 1-1 0 0,-1 0 0 0 0,1-1 0 0 0,0 1 0 0 0,-1 0 1 0 0,1-1-1 0 0,0 1 0 0 0,-1 0 0 0 0,1-1 1 0 0,0 1-1 0 0,0 1 0 0 0,4 4-133 0 0,9 11-2719 0 0,-8-12 1311 0 0,-3-6 607 0 0,-18-39 52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4.437"/>
    </inkml:context>
    <inkml:brush xml:id="br0">
      <inkml:brushProperty name="width" value="0.035" units="cm"/>
      <inkml:brushProperty name="height" value="0.035" units="cm"/>
      <inkml:brushProperty name="color" value="#E71224"/>
    </inkml:brush>
  </inkml:definitions>
  <inkml:trace contextRef="#ctx0" brushRef="#br0">0 1 720 0 0,'33'199'3136'0'0,"-30"-165"-2055"0"0,-6-28 2256 0 0,1-1-2712 0 0,2 33-3629 0 0,0-26-2562 0 0,0-67 5237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4.720"/>
    </inkml:context>
    <inkml:brush xml:id="br0">
      <inkml:brushProperty name="width" value="0.035" units="cm"/>
      <inkml:brushProperty name="height" value="0.035" units="cm"/>
      <inkml:brushProperty name="color" value="#E71224"/>
    </inkml:brush>
  </inkml:definitions>
  <inkml:trace contextRef="#ctx0" brushRef="#br0">10 1 1532 0 0,'0'0'6124'0'0,"-1"7"-6150"0"0,-6 49-461 0 0,5-13-3920 0 0,2-41 3622 0 0,2-16 40 0 0,6-80-461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11.070"/>
    </inkml:context>
    <inkml:brush xml:id="br0">
      <inkml:brushProperty name="width" value="0.035" units="cm"/>
      <inkml:brushProperty name="height" value="0.035" units="cm"/>
      <inkml:brushProperty name="color" value="#E71224"/>
    </inkml:brush>
  </inkml:definitions>
  <inkml:trace contextRef="#ctx0" brushRef="#br0">0 1 2768 0 0,'0'0'12121'0'0,"26"25"-11778"0"0,82 80 67 0 0,-95-93-223 0 0,-1 0 0 0 0,0 1 0 0 0,-1 1 0 0 0,-1 0 0 0 0,0 0 0 0 0,0 1 0 0 0,9 21-1 0 0,-3-5 65 0 0,3 10-10 0 0,-3 0 1 0 0,14 45 0 0 0,-5-8-147 0 0,-3-8-75 0 0,-16-46-165 0 0,1-1 0 0 0,2 1 0 0 0,11 22 0 0 0,-1-8-965 0 0,-19-42 911 0 0,1-1 0 0 0,-1 1 0 0 0,0-1 0 0 0,0 1-1 0 0,0-1 1 0 0,-1-6 0 0 0,-8-25-162 0 0,2 0 0 0 0,1 0 1 0 0,2-1-1 0 0,1-38 0 0 0,3-41 1919 0 0,0 111-1489 0 0,1 1 0 0 0,0-1 1 0 0,0 1-1 0 0,0 0 0 0 0,1 0 0 0 0,0-1 0 0 0,0 1 1 0 0,0 0-1 0 0,0 0 0 0 0,0 0 0 0 0,6-6 0 0 0,10-19 579 0 0,-17 27-611 0 0,0 1 1 0 0,0 0-1 0 0,-1-1 0 0 0,1 1 0 0 0,0 0 0 0 0,0 0 1 0 0,1-1-1 0 0,-1 1 0 0 0,0 0 0 0 0,0 0 0 0 0,1 0 0 0 0,-1 0 1 0 0,0 0-1 0 0,1 1 0 0 0,1-2 0 0 0,1 1 59 0 0,1-1 0 0 0,-1 1-1 0 0,0 0 1 0 0,1 1 0 0 0,-1-1 0 0 0,1 1-1 0 0,4 0 1 0 0,-7 1-96 0 0,1-1 0 0 0,-1 1 0 0 0,0 0 0 0 0,0 0 0 0 0,1 0 0 0 0,-1 0 0 0 0,0 0-1 0 0,0 0 1 0 0,0 1 0 0 0,-1-1 0 0 0,1 1 0 0 0,0-1 0 0 0,0 1 0 0 0,-1 0 0 0 0,1 0 0 0 0,-1 0 0 0 0,0 0 0 0 0,1 0 0 0 0,-1 0 0 0 0,0 0 0 0 0,1 4 0 0 0,11 14-1 0 0,-5-9 7 0 0,-1 0 0 0 0,0 0 0 0 0,11 23 1 0 0,-3-7-6 0 0,-13-23-11 0 0,1 0-1 0 0,-1 1 0 0 0,1-1 1 0 0,-1 0-1 0 0,-1 1 1 0 0,3 7-1 0 0,23 76-1034 0 0,-26-84 664 0 0,0 0 0 0 0,0 0 0 0 0,-1 1 0 0 0,0-1 0 0 0,0 0 0 0 0,0 6 0 0 0,-1 2-2890 0 0,1-19-4825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11.608"/>
    </inkml:context>
    <inkml:brush xml:id="br0">
      <inkml:brushProperty name="width" value="0.035" units="cm"/>
      <inkml:brushProperty name="height" value="0.035" units="cm"/>
      <inkml:brushProperty name="color" value="#E71224"/>
    </inkml:brush>
  </inkml:definitions>
  <inkml:trace contextRef="#ctx0" brushRef="#br0">43 141 108 0 0,'0'0'10595'0'0,"28"-2"-10475"0"0,86-8-29 0 0,-105 10-63 0 0,-1-1 0 0 0,0 0 1 0 0,0-1-1 0 0,1 0 0 0 0,-1 0 1 0 0,0-1-1 0 0,-1 0 1 0 0,1 0-1 0 0,8-6 0 0 0,10-4 170 0 0,-22 11-154 0 0,0 0-1 0 0,0 0 1 0 0,0 0 0 0 0,0-1 0 0 0,-1 0-1 0 0,1 0 1 0 0,-1 0 0 0 0,0 0 0 0 0,1 0-1 0 0,-1 0 1 0 0,-1-1 0 0 0,1 0-1 0 0,-1 0 1 0 0,1 1 0 0 0,-1-1 0 0 0,0-1-1 0 0,0 1 1 0 0,-1 0 0 0 0,1 0-1 0 0,1-8 1 0 0,-4 12-65 0 0,0-1 0 0 0,1 0 1 0 0,-1 0-1 0 0,0 1 0 0 0,0-1 0 0 0,1 0 0 0 0,-1 1 0 0 0,0-1 0 0 0,0 0 1 0 0,0 1-1 0 0,0-1 0 0 0,0 1 0 0 0,0 0 0 0 0,1-1 0 0 0,-1 1 0 0 0,0 0 1 0 0,0-1-1 0 0,0 1 0 0 0,-1 0 0 0 0,1 0 0 0 0,0 0 0 0 0,-1 0 0 0 0,-30-2-487 0 0,10 2 253 0 0,-39 4-1 0 0,53-2 322 0 0,0 0 0 0 0,-1 0 0 0 0,1 0 0 0 0,0 1-1 0 0,1 0 1 0 0,-1 1 0 0 0,-13 8 0 0 0,0 2 540 0 0,1 1 0 0 0,1 2 1 0 0,1 0-1 0 0,-27 31 0 0 0,41-43-482 0 0,1 1 1 0 0,0-1-1 0 0,1 1 0 0 0,-1-1 1 0 0,1 1-1 0 0,0 0 0 0 0,1 0 0 0 0,-1 0 1 0 0,1 0-1 0 0,1 0 0 0 0,-1 0 1 0 0,1 0-1 0 0,0 0 0 0 0,1 11 1 0 0,-1-1 111 0 0,1-14-205 0 0,-1 0 0 0 0,1 0 0 0 0,-1 1 0 0 0,1-1 0 0 0,0 0 0 0 0,0 0 0 0 0,0 0 0 0 0,0-1 0 0 0,0 1 0 0 0,1 0 0 0 0,-1 0 0 0 0,1-1 0 0 0,-1 1 0 0 0,1 0 0 0 0,-1-1 0 0 0,1 0 0 0 0,0 1 0 0 0,0-1 0 0 0,-1 0 0 0 0,1 0 0 0 0,4 2 0 0 0,5 3 156 0 0,1-1 0 0 0,17 5 0 0 0,-6-4-110 0 0,0-1 1 0 0,1-1 0 0 0,-1-1 0 0 0,1-2 0 0 0,0 0 0 0 0,0-1 0 0 0,42-7-1 0 0,-56 6-221 0 0,-1-1 0 0 0,1-1 1 0 0,16-6-1 0 0,5-1-384 0 0,-24 8 211 0 0,-1-1 0 0 0,1 1 1 0 0,0-1-1 0 0,-1-1 0 0 0,1 1 0 0 0,10-9 0 0 0,18-20-5194 0 0,-27 21 2972 0 0,-6 2-588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12.001"/>
    </inkml:context>
    <inkml:brush xml:id="br0">
      <inkml:brushProperty name="width" value="0.035" units="cm"/>
      <inkml:brushProperty name="height" value="0.035" units="cm"/>
      <inkml:brushProperty name="color" value="#E71224"/>
    </inkml:brush>
  </inkml:definitions>
  <inkml:trace contextRef="#ctx0" brushRef="#br0">24 261 932 0 0,'0'0'9015'0'0,"14"22"-8932"0"0,41 67 52 0 0,-45-68 1579 0 0,-10-20-1705 0 0,0-1 1 0 0,0 0-1 0 0,0 0 1 0 0,0 0 0 0 0,0 0-1 0 0,0 1 1 0 0,0-1 0 0 0,0 0-1 0 0,0 0 1 0 0,1 0 0 0 0,-1 0-1 0 0,0 1 1 0 0,0-1-1 0 0,0 0 1 0 0,-1 0 0 0 0,1 0-1 0 0,0 0 1 0 0,0 1 0 0 0,0-1-1 0 0,0 0 1 0 0,0 0 0 0 0,0 0-1 0 0,0 0 1 0 0,0 1 0 0 0,0-1-1 0 0,0 0 1 0 0,0 0-1 0 0,0 0 1 0 0,0 0 0 0 0,-1 0-1 0 0,1 0 1 0 0,0 1 0 0 0,0-1-1 0 0,0 0 1 0 0,0 0 0 0 0,0 0-1 0 0,-1 0 1 0 0,1 0 0 0 0,0 0-1 0 0,0 0 1 0 0,0 0-1 0 0,0 0 1 0 0,0 0 0 0 0,-1 0-1 0 0,-14-6-159 0 0,14 5 284 0 0,-3-1-122 0 0,0 0-1 0 0,0-1 0 0 0,0 0 0 0 0,0 1 0 0 0,0-1 0 0 0,1-1 0 0 0,-1 1 0 0 0,1 0 0 0 0,0-1 0 0 0,0 0 1 0 0,0 0-1 0 0,1 0 0 0 0,-3-5 0 0 0,-3-8 84 0 0,0 1 1 0 0,-4-19 0 0 0,11 34-70 0 0,0-3 52 0 0,0-1-1 0 0,0 1 1 0 0,0 0-1 0 0,1-1 1 0 0,0 1 0 0 0,-1 0-1 0 0,2-1 1 0 0,-1 1-1 0 0,0-1 1 0 0,1 1 0 0 0,0 0-1 0 0,0 0 1 0 0,0-1-1 0 0,2-4 1 0 0,4-5 47 0 0,0 0 0 0 0,14-22 0 0 0,-9 17-170 0 0,-3 6-302 0 0,1 0 0 0 0,1 0 1 0 0,12-11-1 0 0,-15 15-331 0 0,-3 5 96 0 0,0 1-1 0 0,0-1 1 0 0,0 1-1 0 0,0 0 1 0 0,1 0-1 0 0,-1 0 0 0 0,1 1 1 0 0,0-1-1 0 0,11-1 1 0 0,13-6-2856 0 0,-12 5 1739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12.482"/>
    </inkml:context>
    <inkml:brush xml:id="br0">
      <inkml:brushProperty name="width" value="0.035" units="cm"/>
      <inkml:brushProperty name="height" value="0.035" units="cm"/>
      <inkml:brushProperty name="color" value="#E71224"/>
    </inkml:brush>
  </inkml:definitions>
  <inkml:trace contextRef="#ctx0" brushRef="#br0">0 471 420 0 0,'241'-185'917'0'0,"-192"151"-387"0"0,-43 31-212 0 0,-4 5 231 0 0,-1 0 207 0 0,4 0-260 0 0,0-1 0 0 0,0 1-1 0 0,0-1 1 0 0,0 0 0 0 0,0-1 0 0 0,0 1-1 0 0,0-1 1 0 0,0 0 0 0 0,0-1-1 0 0,8 0 1 0 0,5 0 192 0 0,1 0-304 0 0,1-1 0 0 0,-1-1 1 0 0,1 0-1 0 0,-1-1 0 0 0,0-2 0 0 0,29-11 0 0 0,-39 13-348 0 0,0 0-1 0 0,-1 0 0 0 0,1-1 0 0 0,-1 0 0 0 0,0 0 1 0 0,-1-1-1 0 0,1 0 0 0 0,-1-1 0 0 0,0 1 0 0 0,-1-2 0 0 0,0 1 1 0 0,0 0-1 0 0,0-1 0 0 0,-1 0 0 0 0,0-1 0 0 0,6-14 1 0 0,-10 20-51 0 0,1 0 1 0 0,-1-1 0 0 0,0 1-1 0 0,0 0 1 0 0,-1-1 0 0 0,1 1 0 0 0,-1-1-1 0 0,1 1 1 0 0,-1 0 0 0 0,0-1-1 0 0,-1-4 1 0 0,0 6-27 0 0,1-1 0 0 0,-1 1-1 0 0,0 0 1 0 0,0 0 0 0 0,0 0 0 0 0,-1 0-1 0 0,1 0 1 0 0,0 0 0 0 0,-1 0 0 0 0,0 0-1 0 0,1 0 1 0 0,-1 1 0 0 0,0-1-1 0 0,0 1 1 0 0,0-1 0 0 0,0 1 0 0 0,0 0-1 0 0,-3-2 1 0 0,-2 0 21 0 0,0 0 0 0 0,0 0 1 0 0,0 1-1 0 0,0 0 0 0 0,0 0 0 0 0,-1 1 0 0 0,1 0 1 0 0,-1 0-1 0 0,1 1 0 0 0,-16 1 0 0 0,15-1 63 0 0,-2 0 9 0 0,5-1 10 0 0,1 1 0 0 0,-1 0 0 0 0,0 0 0 0 0,1 0 0 0 0,-1 1 0 0 0,0 0 0 0 0,1 0 0 0 0,-1 0 0 0 0,1 0 0 0 0,0 1 0 0 0,-6 2 0 0 0,-3 4 159 0 0,0 0-1 0 0,0 1 1 0 0,1 1-1 0 0,0 0 1 0 0,1 0-1 0 0,0 1 1 0 0,0 1-1 0 0,1 0 1 0 0,-15 25-1 0 0,18-25-94 0 0,0-2 49 0 0,1 0 0 0 0,1 0-1 0 0,0 1 1 0 0,0 0 0 0 0,1 0 0 0 0,0 0 0 0 0,1 0 0 0 0,1 0 0 0 0,-1 1-1 0 0,0 12 1 0 0,3 6 171 0 0,-1-17-104 0 0,1 1 1 0 0,0 0 0 0 0,4 20 0 0 0,-3-30-187 0 0,0 0 0 0 0,0 0 1 0 0,0 0-1 0 0,1 0 0 0 0,0 0 1 0 0,0-1-1 0 0,0 1 0 0 0,0 0 1 0 0,0-1-1 0 0,1 0 0 0 0,-1 1 0 0 0,1-1 1 0 0,0 0-1 0 0,0 0 0 0 0,6 4 1 0 0,1-1 30 0 0,2 1 0 0 0,-1-2 0 0 0,1 1 0 0 0,-1-2 0 0 0,2 1 0 0 0,-1-2 1 0 0,0 0-1 0 0,1 0 0 0 0,21 1 0 0 0,3-1 83 0 0,73-5 0 0 0,-98 0-208 0 0,0 0-1 0 0,0-1 1 0 0,0 0 0 0 0,-1-1 0 0 0,1 0 0 0 0,-1-1 0 0 0,0-1 0 0 0,18-10 0 0 0,3-2-525 0 0,-24 13-73 0 0,0-1 0 0 0,0 1 0 0 0,0-2 1 0 0,-1 1-1 0 0,0-1 0 0 0,7-8 0 0 0,-14 14 341 0 0,1 1-1 0 0,-1-1 1 0 0,1 1 0 0 0,0-1-1 0 0,-1 1 1 0 0,1 0 0 0 0,0-1-1 0 0,-1 1 1 0 0,1 0 0 0 0,0-1-1 0 0,-1 1 1 0 0,1 0 0 0 0,0 0-1 0 0,0 0 1 0 0,-1-1 0 0 0,1 1-1 0 0,0 0 1 0 0,0 0 0 0 0,-1 0-1 0 0,1 0 1 0 0,0 1 0 0 0,1-1-1 0 0,1 0-1618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23.45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3326 48 592 0 0,'0'0'675'0'0,"-6"0"-929"0"0,-121-47 14256 0 0,88 47-14076 0 0,37 0 72 0 0,-20 0-56 0 0,13 0 56 0 0,-22 0 11 0 0,13 0-14 0 0,0 0-89 0 0,1 0 0 0 0,-32 5 0 0 0,41-2 52 0 0,0 1-1 0 0,1-1 1 0 0,-11 8 0 0 0,-14 7 29 0 0,-66 26-1 0 0,74-34 58 0 0,10-1-32 0 0,-3 0 1 0 0,-7 2 25 0 0,21-8-34 0 0,0-2 1 0 0,-1 1-1 0 0,1 0 0 0 0,-1 0 1 0 0,-6 1-1 0 0,-32 6 48 0 0,41-8-47 0 0,0-1 1 0 0,0 0-1 0 0,0 0 0 0 0,-1 1 1 0 0,1-1-1 0 0,0 1 0 0 0,0-1 1 0 0,0 1-1 0 0,0 0 0 0 0,0-1 1 0 0,0 1-1 0 0,-2 1 0 0 0,-11 7 1 0 0,-19 13 99 0 0,10-6-63 0 0,20-13-38 0 0,-1 0-1 0 0,1-1 1 0 0,0 0 0 0 0,-1 1-1 0 0,0-1 1 0 0,0 0 0 0 0,1-1 0 0 0,-6 2-1 0 0,-26 12 12 0 0,30-12-3 0 0,-1 0-1 0 0,0-1 1 0 0,1 1-1 0 0,-10 1 0 0 0,-5 6 55 0 0,-19 7 103 0 0,35-13-159 0 0,4-3-8 0 0,-1-1-1 0 0,1 0 1 0 0,0 0 0 0 0,0 1 0 0 0,0-1 0 0 0,0 0 0 0 0,-1 0-1 0 0,1 1 1 0 0,0-1 0 0 0,0 0 0 0 0,-1 0 0 0 0,1 1 0 0 0,0-1-1 0 0,0 0 1 0 0,-1 0 0 0 0,1 0 0 0 0,0 0 0 0 0,0 0 0 0 0,-1 0 0 0 0,1 1-1 0 0,0-1 1 0 0,-1 0 0 0 0,1 0 0 0 0,0 0 0 0 0,-1 0 0 0 0,1 0-1 0 0,0 0 1 0 0,-1 0 0 0 0,1 0 0 0 0,0 0 0 0 0,0 0 0 0 0,-1 0 0 0 0,1-1-1 0 0,0 1 1 0 0,-1 0 0 0 0,-1 1 10 0 0,0-1 0 0 0,1 1-1 0 0,-1 0 1 0 0,0 0 0 0 0,1 0 0 0 0,-1 0-1 0 0,1 0 1 0 0,-1 1 0 0 0,1-1 0 0 0,-2 2-1 0 0,-3 1-27 0 0,-1 0 0 0 0,1 0 0 0 0,-1-1 0 0 0,-8 4 0 0 0,10-6-10 0 0,1 1 0 0 0,0 0-1 0 0,-1 0 1 0 0,1 0-1 0 0,-5 4 1 0 0,-10 4-8 0 0,6 2 46 0 0,6-11-12 0 0,6-2-1 0 0,1 1 1 0 0,0 0-1 0 0,-1 0 1 0 0,1 0-1 0 0,-1 0 1 0 0,1 0-1 0 0,-1 0 1 0 0,1 0-1 0 0,-1 1 1 0 0,1-1-1 0 0,-1 0 1 0 0,1 0 0 0 0,-1 0-1 0 0,1 0 1 0 0,0 0-1 0 0,-1 1 1 0 0,1-1-1 0 0,-1 0 1 0 0,1 0-1 0 0,0 1 1 0 0,-1-1-1 0 0,1 0 1 0 0,-1 1-1 0 0,-1 1-2 0 0,1-1 0 0 0,-1 1 0 0 0,0-1 0 0 0,0 0 0 0 0,0 1 0 0 0,0-1 0 0 0,0 0 0 0 0,0 0 0 0 0,-3 1 0 0 0,-56 33-491 0 0,-7-8 465 0 0,-102 25 0 0 0,155-49 166 0 0,0 0-1 0 0,-23 0 0 0 0,36-3-57 0 0,-8 2-909 0 0,-72 38 679 0 0,71-35 230 0 0,1-1 0 0 0,-1 0-1 0 0,-15 3 1 0 0,-21 7-117 0 0,8-4-24 0 0,39-10 8 0 0,-1 1 60 0 0,-1 0 0 0 0,1 0-1 0 0,0 0 1 0 0,0 0 0 0 0,-1-1-1 0 0,1 1 1 0 0,0 0 0 0 0,-1-1-1 0 0,1 1 1 0 0,-1-1 0 0 0,-2 1-1 0 0,-38 21-115 0 0,32-17 136 0 0,0 1 0 0 0,-1-1 0 0 0,-19 6 0 0 0,10-4 1 0 0,1 0 0 0 0,-1 1 0 0 0,-27 15 1 0 0,26-11-14 0 0,-1-2 0 0 0,-25 9 0 0 0,36-15-29 0 0,0 1 0 0 0,0 0 1 0 0,0 0-1 0 0,1 1 0 0 0,-10 8 0 0 0,-30 16 129 0 0,-11 4-46 0 0,40-24-113 0 0,0 1 1 0 0,1 2 0 0 0,-25 18 0 0 0,-16 10 205 0 0,17-12-146 0 0,-73 41 114 0 0,68-40-35 0 0,18-10-122 0 0,26-17-7 0 0,0 1 0 0 0,1-1 1 0 0,-1 1-1 0 0,1 0 0 0 0,0 1 1 0 0,0-1-1 0 0,-5 7 0 0 0,8-9 31 0 0,-22 30 12 0 0,17-22 31 0 0,-1-1 1 0 0,0 0 0 0 0,-1 1 0 0 0,-15 13-1 0 0,20-20 25 0 0,0 0 0 0 0,1 0 0 0 0,-1 0 0 0 0,0 1-1 0 0,-3 6 1 0 0,4-6-72 0 0,-1 0-1 0 0,1 0 0 0 0,-1 0 1 0 0,0-1-1 0 0,0 1 1 0 0,-3 2-1 0 0,-11 14 17 0 0,15-16 0 0 0,0-1 0 0 0,0 0 0 0 0,0 0 0 0 0,-1 0 0 0 0,0-1 0 0 0,1 1-1 0 0,-5 2 1 0 0,2-1 1 0 0,1 1-1 0 0,-1-1 1 0 0,1 1-1 0 0,0 0 1 0 0,0 0-1 0 0,-6 10 1 0 0,-3 3-23 0 0,8-7 12 0 0,5-10 3 0 0,0 0-1 0 0,0 0 0 0 0,0 0 0 0 0,-1 0 1 0 0,1 0-1 0 0,0 0 0 0 0,-1-1 0 0 0,1 1 1 0 0,-1 0-1 0 0,1 0 0 0 0,-1-1 0 0 0,1 1 1 0 0,-1 0-1 0 0,1 0 0 0 0,-2 0 0 0 0,-29 38 82 0 0,10-14 52 0 0,19-22-130 0 0,-1-1 0 0 0,1 1-1 0 0,0 0 1 0 0,-1 0-1 0 0,1 0 1 0 0,0 0-1 0 0,-1 4 1 0 0,1-4 4 0 0,0 1 1 0 0,0-1-1 0 0,0 0 0 0 0,0 1 1 0 0,-1-1-1 0 0,1 0 0 0 0,-5 3 1 0 0,2-1 10 0 0,0 0 1 0 0,0 1-1 0 0,0 0 1 0 0,0 0-1 0 0,-5 11 1 0 0,-18 23 119 0 0,15-24 132 0 0,-18 30 0 0 0,-5 7 386 0 0,15-15-727 0 0,19-35 69 0 0,0-1 0 0 0,0 1 1 0 0,0 0-1 0 0,1 0 1 0 0,-1 1-1 0 0,1-1 1 0 0,-1 0-1 0 0,0 6 1 0 0,1-5 7 0 0,-1 0 1 0 0,1 0-1 0 0,-1-1 1 0 0,1 1-1 0 0,-1 0 1 0 0,-4 4 0 0 0,3-3-7 0 0,1 0 0 0 0,-1 0 1 0 0,1 1-1 0 0,-1-1 1 0 0,1 0-1 0 0,1 1 0 0 0,-1-1 1 0 0,0 10-1 0 0,2-7 4 0 0,-1 0 0 0 0,0 0-1 0 0,0 0 1 0 0,-1 0 0 0 0,0 0-1 0 0,0 0 1 0 0,-1 0 0 0 0,-4 8-1 0 0,4 12 56 0 0,-56 106 36 0 0,56-108-110 0 0,2-24 14 0 0,0 2 3 0 0,-1 1 0 0 0,1 0 0 0 0,0-1 0 0 0,0 1-1 0 0,0 0 1 0 0,0 8 0 0 0,1-8 8 0 0,0 0 0 0 0,-1-1 0 0 0,0 1 0 0 0,0 0-1 0 0,-1 0 1 0 0,-2 6 0 0 0,2-6-9 0 0,0 0 0 0 0,0 0-1 0 0,1 0 1 0 0,-1 1 0 0 0,1-1-1 0 0,0 9 1 0 0,-9 24 18 0 0,-1-1 60 0 0,11-36-76 0 0,0 0 1 0 0,0 0 0 0 0,0 0-1 0 0,0 0 1 0 0,0 0 0 0 0,0 0 0 0 0,0 0-1 0 0,-1 0 1 0 0,1 0 0 0 0,0 0 0 0 0,-1-1-1 0 0,1 1 1 0 0,-1 0 0 0 0,1 0-1 0 0,-2 1 1 0 0,2-1 2 0 0,-1 0 0 0 0,0-1 0 0 0,1 1 0 0 0,0 0 0 0 0,-1 0 0 0 0,1 0 0 0 0,-1 0 0 0 0,1 0 0 0 0,0 0 0 0 0,0-1 0 0 0,-1 1 0 0 0,1 0 1 0 0,0 0-1 0 0,0 0 0 0 0,0 2 0 0 0,-10 38 159 0 0,10-11 1028 0 0,0-39-718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27.68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0 984 0 0,'10'10'7846'0'0,"-6"-9"-7699"0"0,-1 1 0 0 0,0-1-1 0 0,0 1 1 0 0,0-1 0 0 0,1 0 0 0 0,-1 0-1 0 0,1 0 1 0 0,-1 0 0 0 0,1-1 0 0 0,3 1-1 0 0,-1-1-123 0 0,-1 1-1 0 0,0-1 1 0 0,0 1-1 0 0,0 1 0 0 0,9 2 1 0 0,20 5-4 0 0,34 8-27 0 0,-57-15 2 0 0,-1 1 0 0 0,0 0-1 0 0,0 0 1 0 0,16 8-1 0 0,-9-3 5 0 0,1 0 1 0 0,-14-6 2 0 0,0 0 0 0 0,0 0 0 0 0,0 0 0 0 0,1-1-1 0 0,6 2 1 0 0,34 9 12 0 0,-39-10-13 0 0,1 0 0 0 0,0 0 0 0 0,0 0 0 0 0,12 0 0 0 0,76 7-71 0 0,30-9-1 0 0,-85 4 64 0 0,-10 4-106 0 0,-3-5 128 0 0,-22-3-12 0 0,0 0 0 0 0,0 0 0 0 0,-1 1 0 0 0,1 0 0 0 0,8 2 0 0 0,55 6 4 0 0,-64-7-22 0 0,0-1-1 0 0,1 1 0 0 0,-1-1 0 0 0,0 0 1 0 0,1 0-1 0 0,-1-1 0 0 0,7 1 0 0 0,-7 0 43 0 0,-3 0-21 0 0,1-1 1 0 0,0 1 0 0 0,0 0 0 0 0,0-1 0 0 0,0 1 0 0 0,0-1-1 0 0,0 0 1 0 0,0 0 0 0 0,1 1 0 0 0,-1-2 0 0 0,3 1 0 0 0,-5 0-4 0 0,1 0 0 0 0,0 0 0 0 0,-1 0 0 0 0,1 0 0 0 0,0 0 0 0 0,-1 0 0 0 0,1 0 0 0 0,0 0 0 0 0,-1 0 0 0 0,1 0 0 0 0,0 0 0 0 0,-1 0 0 0 0,1 1 0 0 0,-1-1 0 0 0,1 0 0 0 0,0 0 0 0 0,-1 1 0 0 0,1-1 0 0 0,-1 1 0 0 0,2 0 0 0 0,18 12-126 0 0,-16-11 119 0 0,0-1 1 0 0,0 1 0 0 0,0 0 0 0 0,0 1 0 0 0,-1-1 0 0 0,4 4 0 0 0,13 5-63 0 0,62 15 353 0 0,-72-23-273 0 0,0 0 0 0 0,0 0 1 0 0,18 1-1 0 0,-18-3-10 0 0,-1 1 1 0 0,1 0-1 0 0,14 5 1 0 0,-20-6 6 0 0,-1 0 0 0 0,1-1 0 0 0,0 1 0 0 0,-1-1 1 0 0,1 0-1 0 0,0 0 0 0 0,-1 0 0 0 0,1 0 0 0 0,5-1 0 0 0,23 0 16 0 0,-14 5-19 0 0,1-2 0 0 0,1 0 0 0 0,35-2 0 0 0,-24 0-17 0 0,-22 0-36 0 0,0 1 0 0 0,0 0 0 0 0,0 1 0 0 0,0-1-1 0 0,-1 2 1 0 0,1-1 0 0 0,11 6 0 0 0,11 17-67 0 0,-10-8 64 0 0,-11-12 6 0 0,-4-3 37 0 0,0 1-1 0 0,0 0 1 0 0,0 1 0 0 0,-1-1-1 0 0,6 6 1 0 0,9 4-1 0 0,-12-7-7 0 0,0 0-1 0 0,0 0 1 0 0,0 1 0 0 0,-1 0-1 0 0,0 0 1 0 0,-1 0 0 0 0,12 17 0 0 0,-3-4 67 0 0,2 2 4 0 0,14 24-1 0 0,-17-8-29 0 0,-9-30-24 0 0,-3-6-1 0 0,-1 1-1 0 0,1-1 1 0 0,-1 1-1 0 0,0-1 1 0 0,1 1-1 0 0,-1-1 1 0 0,0 1-1 0 0,-1 0 1 0 0,1 0-1 0 0,0-1 1 0 0,-1 1-1 0 0,1 5 1 0 0,-1-6-1 0 0,0-1 0 0 0,0 1-1 0 0,1-1 1 0 0,-1 1 0 0 0,0-1 0 0 0,1 0 0 0 0,-1 1 0 0 0,1-1-1 0 0,0 0 1 0 0,-1 1 0 0 0,1-1 0 0 0,0 0 0 0 0,0 0 0 0 0,0 1-1 0 0,1 0 1 0 0,-1-1 1 0 0,0 0-1 0 0,0 1 0 0 0,0-1 0 0 0,0 0 1 0 0,0 0-1 0 0,-1 1 0 0 0,1-1 0 0 0,0 1 1 0 0,-1-1-1 0 0,1 0 0 0 0,-1 1 0 0 0,0-1 1 0 0,1 1-1 0 0,-1 0 0 0 0,0 1 0 0 0,0 155 529 0 0,1-150-535 0 0,1 1 0 0 0,0-1 0 0 0,0 0 0 0 0,0 1 0 0 0,6 8 0 0 0,-2 0-7 0 0,11 13 32 0 0,-9-6 50 0 0,-5-17-12 0 0,-1 1-1 0 0,1 0 1 0 0,-1-1-1 0 0,-1 1 1 0 0,2 11-1 0 0,-3-15-47 0 0,1 0-1 0 0,0 0 1 0 0,0 0-1 0 0,0-1 1 0 0,1 1-1 0 0,-1 0 1 0 0,1-1-1 0 0,0 1 1 0 0,4 6-1 0 0,23 28 9 0 0,-25-34-14 0 0,-2-1-2 0 0,-1-2-2 0 0,0 0 1 0 0,0 0 0 0 0,0 1-1 0 0,0-1 1 0 0,-1 0-1 0 0,1 0 1 0 0,0 0 0 0 0,-1 1-1 0 0,1-1 1 0 0,-1 0-1 0 0,1 0 1 0 0,-1 2 0 0 0,3 1-4 0 0,-1-1 0 0 0,0 0 0 0 0,1 0 0 0 0,0 0 0 0 0,-1-1 0 0 0,1 1 0 0 0,0-1 0 0 0,1 1 0 0 0,2 1 0 0 0,6-1 13 0 0,4 0 46 0 0,0 0 0 0 0,33 2 0 0 0,-43-4-32 0 0,0 0-1 0 0,1 1 0 0 0,-1 0 1 0 0,11 5-1 0 0,18 16-92 0 0,-10-5 37 0 0,-6 1 52 0 0,-16-16-1 0 0,-1 0 0 0 0,1 0-1 0 0,-1 0 1 0 0,1-1 0 0 0,6 5-1 0 0,-5-4-13 0 0,-1 0-1 0 0,0 1 0 0 0,0-1 1 0 0,0 0-1 0 0,-1 1 0 0 0,1 0 1 0 0,-1 0-1 0 0,0 0 0 0 0,0 0 0 0 0,2 6 1 0 0,-4-10-5 0 0,0 0 0 0 0,0 1 0 0 0,0-1 1 0 0,0 1-1 0 0,0-1 0 0 0,1 1 0 0 0,-1-1 0 0 0,0 0 1 0 0,0 1-1 0 0,0-1 0 0 0,0 0 0 0 0,1 1 0 0 0,-1-1 1 0 0,0 1-1 0 0,0-1 0 0 0,1 0 0 0 0,-1 0 0 0 0,0 1 1 0 0,1-1-1 0 0,-1 0 0 0 0,0 1 0 0 0,1-1 0 0 0,0 0 0 0 0,-1 1 0 0 0,0-1 0 0 0,1 0 1 0 0,-1 0-1 0 0,0 1 0 0 0,1-1 0 0 0,-1 0 0 0 0,0 1 0 0 0,0-1 0 0 0,1 0 0 0 0,-1 1 0 0 0,0-1 0 0 0,0 0 0 0 0,1 1 0 0 0,-1-1 0 0 0,0 0 0 0 0,0 1 0 0 0,0-1 0 0 0,0 1 0 0 0,0-1 0 0 0,0 0 0 0 0,0 2 0 0 0,1 0 11 0 0,0 1-1 0 0,0 0 1 0 0,0 0 0 0 0,0-1 0 0 0,1 1-1 0 0,-1-1 1 0 0,0 1 0 0 0,3 2 0 0 0,2 4 39 0 0,-5-3-23 0 0,2 5-5 0 0,8 3-8 0 0,26 36 35 0 0,-34-33-55 0 0,2-10 13 0 0,-3-5-5 0 0,-1 1-1 0 0,1-1 1 0 0,-1 0-1 0 0,0 0 0 0 0,0 1 1 0 0,0-1-1 0 0,0 0 1 0 0,0 1-1 0 0,0-1 0 0 0,-1 1 1 0 0,1-1-1 0 0,-1 1 1 0 0,1 3-1 0 0,3 12 11 0 0,2 6 23 0 0,-6-20-28 0 0,1 0 1 0 0,-1 0-1 0 0,1 0 1 0 0,0-1-1 0 0,0 1 1 0 0,0 0-1 0 0,1 0 1 0 0,1 4-1 0 0,-1-5-6 0 0,0 1 0 0 0,-1 0-1 0 0,0 0 1 0 0,1 0-1 0 0,-1 0 1 0 0,-1 0 0 0 0,1 0-1 0 0,0 5 1 0 0,0-4 4 0 0,0 0-1 0 0,0 0 1 0 0,1 0 0 0 0,-1-1 0 0 0,1 1-1 0 0,1 0 1 0 0,-1-1 0 0 0,5 7-1 0 0,2 4 6 0 0,15 33 36 0 0,17 37 203 0 0,-14-43-217 0 0,-23-35-38 0 0,0 0 1 0 0,1 0-1 0 0,9 10 1 0 0,-9-12-2 0 0,-1 1 0 0 0,1 0 1 0 0,5 11-1 0 0,-9-16 4 0 0,-1 0 1 0 0,0 0-1 0 0,1-1 0 0 0,-1 1 0 0 0,0 0 1 0 0,1-1-1 0 0,-1 1 0 0 0,1 0 0 0 0,-1-1 1 0 0,1 1-1 0 0,0-1 0 0 0,-1 1 0 0 0,1-1 1 0 0,0 1-1 0 0,-1-1 0 0 0,1 1 1 0 0,0-1-1 0 0,-1 0 0 0 0,2 1 0 0 0,-1-1 3 0 0,0 1 0 0 0,0-1 0 0 0,0 0 0 0 0,-1 1 0 0 0,1-1 0 0 0,0 1 0 0 0,0-1 0 0 0,-1 1 0 0 0,1-1 0 0 0,-1 1 0 0 0,1 0 0 0 0,0-1 0 0 0,-1 1 0 0 0,1 0 0 0 0,-1-1 0 0 0,1 2 0 0 0,1 1 0 0 0,0-1 0 0 0,0 0 1 0 0,0 0-1 0 0,0-1 0 0 0,0 1 0 0 0,0 0 1 0 0,0-1-1 0 0,0 1 0 0 0,1-1 0 0 0,-1 0 1 0 0,1 1-1 0 0,2 0 0 0 0,34 9 77 0 0,-25-9-110 0 0,-1-1 0 0 0,22 1 1 0 0,27 2-158 0 0,-48-4-107 0 0,1 1-1 0 0,27 6 1 0 0,6-2 267 0 0,-41-5-17 0 0,0 0 0 0 0,1 1 0 0 0,-1 0 0 0 0,0 0 0 0 0,0 0 0 0 0,0 1 0 0 0,0 0-1 0 0,0 0 1 0 0,0 1 0 0 0,-1 0 0 0 0,11 6 0 0 0,7 0 7 0 0,-23-9 40 0 0,-1 1 0 0 0,1-1 0 0 0,-1 1 0 0 0,0-1 0 0 0,1 1 0 0 0,-1-1 0 0 0,1 0 0 0 0,-1 1 0 0 0,1-1 0 0 0,-1 0 0 0 0,1 1 0 0 0,0-1 0 0 0,-1 0 0 0 0,1 0 0 0 0,-1 1 0 0 0,1-1 0 0 0,0 0 0 0 0,-1 0 0 0 0,1 0 0 0 0,-1 0 0 0 0,1 0 1 0 0,0 0-1 0 0,-1 0 0 0 0,1 0 0 0 0,0 0 0 0 0,-1 0 0 0 0,1 0 0 0 0,-1-1 0 0 0,1 1 0 0 0,0 0 0 0 0,0-1 0 0 0,12 5-42 0 0,-12-4 37 0 0,1 1 1 0 0,0 0-1 0 0,-1 0 0 0 0,1-1 1 0 0,0 1-1 0 0,-1-1 1 0 0,1 0-1 0 0,0 0 0 0 0,0 1 1 0 0,2-1-1 0 0,68 3-309 0 0,-65-2 264 0 0,1 0 0 0 0,-1 1 0 0 0,1 0 0 0 0,-1 0 0 0 0,0 0 0 0 0,0 1-1 0 0,11 6 1 0 0,21 4-14 0 0,23 25-13 0 0,-59-25-173 0 0,1-10 227 0 0,-4-3 25 0 0,0 1 0 0 0,1-1 0 0 0,-1 0 0 0 0,0 0 0 0 0,1 1-1 0 0,-1-1 1 0 0,0 0 0 0 0,1 1 0 0 0,-1-1 0 0 0,0 1 0 0 0,0-1 0 0 0,1 0-1 0 0,-1 1 1 0 0,0-1 0 0 0,0 1 0 0 0,0-1 0 0 0,0 1 0 0 0,0-1-1 0 0,0 0 1 0 0,1 1 0 0 0,-1-1 0 0 0,0 1 0 0 0,0 0-1 0 0,0 1 0 0 0,0-1 0 0 0,1 0 0 0 0,-1 0 0 0 0,1 0 0 0 0,-1 0 0 0 0,1 0 0 0 0,-1 0 0 0 0,1 0 0 0 0,-1 0 0 0 0,1 0 0 0 0,0 0 0 0 0,0 0 0 0 0,0 0 0 0 0,-1 0 0 0 0,1-1 0 0 0,0 1 0 0 0,0 0 0 0 0,0-1 0 0 0,0 1 0 0 0,0 0 0 0 0,0-1 0 0 0,2 1 0 0 0,-2-1-3 0 0,-1 1 1 0 0,1-1-1 0 0,0 0 1 0 0,0 1-1 0 0,-1-1 0 0 0,1 1 1 0 0,0-1-1 0 0,-1 1 1 0 0,1-1-1 0 0,0 1 0 0 0,-1-1 1 0 0,1 1-1 0 0,-1-1 1 0 0,1 1-1 0 0,-1 0 1 0 0,1-1-1 0 0,-1 1 0 0 0,0 0 1 0 0,1-1-1 0 0,-1 2 1 0 0,1-1 0 0 0,-1 0 0 0 0,0 0 0 0 0,1 0 0 0 0,-1 0 0 0 0,0 0 0 0 0,1 0 1 0 0,-1 0-1 0 0,1-1 0 0 0,0 1 0 0 0,-1 0 0 0 0,1 0 0 0 0,-1-1 0 0 0,1 1 1 0 0,0 0-1 0 0,1 0 0 0 0,-1 0 8 0 0,0 0 1 0 0,-1-1-1 0 0,1 1 1 0 0,0 0-1 0 0,0 0 1 0 0,0 0-1 0 0,-1 0 1 0 0,1 0-1 0 0,0 0 1 0 0,-1 0-1 0 0,1 0 1 0 0,-1 0 0 0 0,1 0-1 0 0,-1 0 1 0 0,0 0-1 0 0,1 2 1 0 0,4 8-14 0 0,-5-10 8 0 0,1 0 1 0 0,-1-1 0 0 0,1 1-1 0 0,-1 0 1 0 0,1-1 0 0 0,-1 1-1 0 0,1 0 1 0 0,-1 0 0 0 0,0-1-1 0 0,0 1 1 0 0,1 0 0 0 0,-1 0-1 0 0,0 0 1 0 0,0 0 0 0 0,0 1-1 0 0,0 0-10 0 0,1 1-1 0 0,-1 0 0 0 0,1 0 0 0 0,0 0 1 0 0,0 0-1 0 0,0 0 0 0 0,0-1 1 0 0,0 1-1 0 0,2 3 0 0 0,-1-4 9 0 0,-1 1-1 0 0,1 0 0 0 0,-1 0 0 0 0,0 0 1 0 0,0-1-1 0 0,0 1 0 0 0,-1 0 1 0 0,1 0-1 0 0,0 4 0 0 0,4 16 162 0 0,-4-21-162 0 0,0 1 1 0 0,-1-1 0 0 0,1 1 0 0 0,0-1 0 0 0,-1 1 0 0 0,1-1 0 0 0,-1 5 0 0 0,0-3 7 0 0,0 0 0 0 0,0-1 0 0 0,0 1 0 0 0,0 0 0 0 0,1 0 1 0 0,-1-1-1 0 0,1 1 0 0 0,0-1 0 0 0,0 1 0 0 0,0-1 0 0 0,3 4 1 0 0,-4-5-7 0 0,1-1 1 0 0,-1 1-1 0 0,1-1 1 0 0,-1 1 0 0 0,0-1-1 0 0,0 1 1 0 0,0-1-1 0 0,1 1 1 0 0,-2 0 0 0 0,1-1-1 0 0,0 1 1 0 0,0 1-1 0 0,-1-1 11 0 0,1 0 0 0 0,0-1-1 0 0,0 1 1 0 0,0 0-1 0 0,0-1 1 0 0,0 1-1 0 0,0 0 1 0 0,1-1-1 0 0,-1 1 1 0 0,1 1 0 0 0,2 3 3 0 0,-2-4-16 0 0,0-1 0 0 0,-1 0 0 0 0,1 1 1 0 0,-1-1-1 0 0,1 0 0 0 0,-1 1 0 0 0,1-1 0 0 0,-1 1 0 0 0,0-1 0 0 0,0 1 0 0 0,1-1 0 0 0,-2 3 1 0 0,12 37 81 0 0,-10-35-67 0 0,1 0 1 0 0,-1-1-1 0 0,2 1 1 0 0,-1-1-1 0 0,0 1 1 0 0,1-1-1 0 0,0 0 1 0 0,0 0-1 0 0,6 6 1 0 0,1 15 248 0 0,0 4-187 0 0,31 55 827 0 0,-29-64-379 0 0,-12-10-709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39.890"/>
    </inkml:context>
    <inkml:brush xml:id="br0">
      <inkml:brushProperty name="width" value="0.035" units="cm"/>
      <inkml:brushProperty name="height" value="0.035" units="cm"/>
      <inkml:brushProperty name="color" value="#33CCFF"/>
    </inkml:brush>
  </inkml:definitions>
  <inkml:trace contextRef="#ctx0" brushRef="#br0">17 62 708 0 0,'0'5'14971'0'0,"-5"-23"-17580"0"0,4 16 2296 0 0,0 0-1 0 0,0 0 1 0 0,1 1 0 0 0,-1-1 0 0 0,1 0-1 0 0,-1 0 1 0 0,1 0 0 0 0,0 0 0 0 0,0-2 0 0 0,-4-18-4733 0 0,2 16 2442 0 0,2 12 1285 0 0,16 58 350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0.107"/>
    </inkml:context>
    <inkml:brush xml:id="br0">
      <inkml:brushProperty name="width" value="0.035" units="cm"/>
      <inkml:brushProperty name="height" value="0.035" units="cm"/>
      <inkml:brushProperty name="color" value="#33CCFF"/>
    </inkml:brush>
  </inkml:definitions>
  <inkml:trace contextRef="#ctx0" brushRef="#br0">31 56 1504 0 0,'0'0'8737'0'0,"-31"-47"-9073"0"0,31 43-3320 0 0,0 0-529 0 0,31 59 2121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0.326"/>
    </inkml:context>
    <inkml:brush xml:id="br0">
      <inkml:brushProperty name="width" value="0.035" units="cm"/>
      <inkml:brushProperty name="height" value="0.035" units="cm"/>
      <inkml:brushProperty name="color" value="#33CCFF"/>
    </inkml:brush>
  </inkml:definitions>
  <inkml:trace contextRef="#ctx0" brushRef="#br0">349 333 1516 0 0,'-308'-281'4957'0'0,"298"276"-3333"0"0,0-3-44 0 0,-1-1-236 0 0,11 5-280 0 0,0-5-332 0 0,0 5-528 0 0,0 0-204 0 0,0 0-188 0 0,0-1-1184 0 0,-10 5-8565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0.557"/>
    </inkml:context>
    <inkml:brush xml:id="br0">
      <inkml:brushProperty name="width" value="0.035" units="cm"/>
      <inkml:brushProperty name="height" value="0.035" units="cm"/>
      <inkml:brushProperty name="color" value="#33CCFF"/>
    </inkml:brush>
  </inkml:definitions>
  <inkml:trace contextRef="#ctx0" brushRef="#br0">123 43 4336 0 0,'0'0'8841'0'0,"-17"-7"-9169"0"0,-51-22-24 0 0,51 22-204 0 0,9 8-6576 0 0,4 2 5300 0 0,-5-3-197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0.745"/>
    </inkml:context>
    <inkml:brush xml:id="br0">
      <inkml:brushProperty name="width" value="0.035" units="cm"/>
      <inkml:brushProperty name="height" value="0.035" units="cm"/>
      <inkml:brushProperty name="color" value="#33CCFF"/>
    </inkml:brush>
  </inkml:definitions>
  <inkml:trace contextRef="#ctx0" brushRef="#br0">104 0 4792 0 0,'0'0'4561'0'0,"-72"0"-6037"0"0,61 0 412 0 0,1 4-2141 0 0,0-4 1273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0.977"/>
    </inkml:context>
    <inkml:brush xml:id="br0">
      <inkml:brushProperty name="width" value="0.035" units="cm"/>
      <inkml:brushProperty name="height" value="0.035" units="cm"/>
      <inkml:brushProperty name="color" value="#33CCFF"/>
    </inkml:brush>
  </inkml:definitions>
  <inkml:trace contextRef="#ctx0" brushRef="#br0">95 9 1284 0 0,'0'0'11597'0'0,"-12"-1"-11358"0"0,-6-2-548 0 0,-9-1 526 0 0,-8 4-8967 0 0,32 0 7668 0 0,14 1-16 0 0,73 6-1000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1.239"/>
    </inkml:context>
    <inkml:brush xml:id="br0">
      <inkml:brushProperty name="width" value="0.035" units="cm"/>
      <inkml:brushProperty name="height" value="0.035" units="cm"/>
      <inkml:brushProperty name="color" value="#33CCFF"/>
    </inkml:brush>
  </inkml:definitions>
  <inkml:trace contextRef="#ctx0" brushRef="#br0">42 1 5052 0 0,'0'0'6880'0'0,"-6"0"-7159"0"0,-30 0-427 0 0,78 0-10241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1.471"/>
    </inkml:context>
    <inkml:brush xml:id="br0">
      <inkml:brushProperty name="width" value="0.035" units="cm"/>
      <inkml:brushProperty name="height" value="0.035" units="cm"/>
      <inkml:brushProperty name="color" value="#33CCFF"/>
    </inkml:brush>
  </inkml:definitions>
  <inkml:trace contextRef="#ctx0" brushRef="#br0">73 0 3760 0 0,'0'0'6385'0'0,"-31"0"-8105"0"0,21 5 840 0 0,10 3-1269 0 0,-11-4 585 0 0,1 1-232 0 0,0-5-240 0 0,82-22 2036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1.688"/>
    </inkml:context>
    <inkml:brush xml:id="br0">
      <inkml:brushProperty name="width" value="0.035" units="cm"/>
      <inkml:brushProperty name="height" value="0.035" units="cm"/>
      <inkml:brushProperty name="color" value="#33CCFF"/>
    </inkml:brush>
  </inkml:definitions>
  <inkml:trace contextRef="#ctx0" brushRef="#br0">103 0 880 0 0,'0'0'10751'0'0,"-14"0"-10990"0"0,-63 0-646 0 0,75 0 2 0 0,-7 2-4179 0 0,25-1 2576 0 0,70-4 410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1.952"/>
    </inkml:context>
    <inkml:brush xml:id="br0">
      <inkml:brushProperty name="width" value="0.035" units="cm"/>
      <inkml:brushProperty name="height" value="0.035" units="cm"/>
      <inkml:brushProperty name="color" value="#33CCFF"/>
    </inkml:brush>
  </inkml:definitions>
  <inkml:trace contextRef="#ctx0" brushRef="#br0">157 1 4004 0 0,'0'0'7618'0'0,"-21"0"-7662"0"0,-90 0-576 0 0,109 0 242 0 0,-8 8-2571 0 0,4-2 1392 0 0,0 0-596 0 0,27-6 71 0 0,114-20 243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2.185"/>
    </inkml:context>
    <inkml:brush xml:id="br0">
      <inkml:brushProperty name="width" value="0.035" units="cm"/>
      <inkml:brushProperty name="height" value="0.035" units="cm"/>
      <inkml:brushProperty name="color" value="#33CCFF"/>
    </inkml:brush>
  </inkml:definitions>
  <inkml:trace contextRef="#ctx0" brushRef="#br0">86 0 1868 0 0,'0'0'10348'0'0,"-10"1"-10331"0"0,-6 0-308 0 0,-8 1 496 0 0,-10-2-8317 0 0,33 0 7109 0 0,11 0-23 0 0,65-4-980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2.416"/>
    </inkml:context>
    <inkml:brush xml:id="br0">
      <inkml:brushProperty name="width" value="0.035" units="cm"/>
      <inkml:brushProperty name="height" value="0.035" units="cm"/>
      <inkml:brushProperty name="color" value="#33CCFF"/>
    </inkml:brush>
  </inkml:definitions>
  <inkml:trace contextRef="#ctx0" brushRef="#br0">236 0 1112 0 0,'0'0'12071'0'0,"-38"1"-11927"0"0,-112 2-182 0 0,112-3-129 0 0,28 0-12363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2.617"/>
    </inkml:context>
    <inkml:brush xml:id="br0">
      <inkml:brushProperty name="width" value="0.035" units="cm"/>
      <inkml:brushProperty name="height" value="0.035" units="cm"/>
      <inkml:brushProperty name="color" value="#33CCFF"/>
    </inkml:brush>
  </inkml:definitions>
  <inkml:trace contextRef="#ctx0" brushRef="#br0">223 0 3276 0 0,'0'0'8928'0'0,"-34"0"-8781"0"0,-148 0-1748 0 0,176 0-133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2.807"/>
    </inkml:context>
    <inkml:brush xml:id="br0">
      <inkml:brushProperty name="width" value="0.035" units="cm"/>
      <inkml:brushProperty name="height" value="0.035" units="cm"/>
      <inkml:brushProperty name="color" value="#33CCFF"/>
    </inkml:brush>
  </inkml:definitions>
  <inkml:trace contextRef="#ctx0" brushRef="#br0">144 0 2572 0 0,'0'0'7889'0'0,"-144"30"-11597"0"0,144-26 1939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3.023"/>
    </inkml:context>
    <inkml:brush xml:id="br0">
      <inkml:brushProperty name="width" value="0.035" units="cm"/>
      <inkml:brushProperty name="height" value="0.035" units="cm"/>
      <inkml:brushProperty name="color" value="#33CCFF"/>
    </inkml:brush>
  </inkml:definitions>
  <inkml:trace contextRef="#ctx0" brushRef="#br0">226 1 1100 0 0,'0'0'8881'0'0,"-215"98"-10409"0"0,204-90 620 0 0,11-3-252 0 0,0 3-245 0 0,0 1-159 0 0,0-5-40 0 0,0 5-208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3.240"/>
    </inkml:context>
    <inkml:brush xml:id="br0">
      <inkml:brushProperty name="width" value="0.035" units="cm"/>
      <inkml:brushProperty name="height" value="0.035" units="cm"/>
      <inkml:brushProperty name="color" value="#33CCFF"/>
    </inkml:brush>
  </inkml:definitions>
  <inkml:trace contextRef="#ctx0" brushRef="#br0">249 1 1908 0 0,'0'0'11585'0'0,"-40"14"-11207"0"0,-119 43-193 0 0,129-47 161 0 0,11-3-1049 0 0,18-4-564 0 0,3 3 461 0 0,-2 16-3236 0 0,0-56-3542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4.704"/>
    </inkml:context>
    <inkml:brush xml:id="br0">
      <inkml:brushProperty name="width" value="0.035" units="cm"/>
      <inkml:brushProperty name="height" value="0.035" units="cm"/>
      <inkml:brushProperty name="color" value="#33CCFF"/>
    </inkml:brush>
  </inkml:definitions>
  <inkml:trace contextRef="#ctx0" brushRef="#br0">924 1 2604 0 0,'0'0'10991'0'0,"-17"11"-11143"0"0,-51 35-73 0 0,49-28-945 0 0,19-11 698 0 0,2-4 299 0 0,-3 7-308 0 0,0 1 0 0 0,0-1 1 0 0,-1 0-1 0 0,-5 17 0 0 0,-2-11-1 0 0,7-14 428 0 0,1-1 0 0 0,0 1 0 0 0,0-1 0 0 0,1 1 0 0 0,-1 0 0 0 0,0-1 0 0 0,0 1 0 0 0,1 0-1 0 0,-1-1 1 0 0,1 1 0 0 0,-1 0 0 0 0,1 0 0 0 0,0 3 0 0 0,-10 29-551 0 0,9-31 672 0 0,0 0 0 0 0,0 0 0 0 0,0 0 0 0 0,0 0 0 0 0,-1 0 0 0 0,1 0 0 0 0,-1 0 0 0 0,1 0 0 0 0,-4 3 0 0 0,3-3 99 0 0,0-1 1 0 0,0 1-1 0 0,1-1 1 0 0,-1 1-1 0 0,1-1 1 0 0,0 1 0 0 0,0 0-1 0 0,0 0 1 0 0,-1 3-1 0 0,2-5-136 0 0,0-1 0 0 0,0 1 0 0 0,0-1 0 0 0,0 1 0 0 0,-1 0 0 0 0,1-1 0 0 0,0 1 0 0 0,0-1 0 0 0,0 1 0 0 0,0-1 0 0 0,-1 1 0 0 0,1-1-1 0 0,0 1 1 0 0,-1-1 0 0 0,1 1 0 0 0,0-1 0 0 0,-1 0 0 0 0,1 1 0 0 0,-1 0 0 0 0,0-1 6 0 0,1 1 0 0 0,0-1 1 0 0,-1 1-1 0 0,1-1 0 0 0,-1 1 0 0 0,1-1 0 0 0,0 1 1 0 0,-1-1-1 0 0,1 1 0 0 0,0-1 0 0 0,-1 1 0 0 0,1 0 1 0 0,0-1-1 0 0,0 1 0 0 0,0-1 0 0 0,0 1 0 0 0,0 0 1 0 0,0-1-1 0 0,0 2 0 0 0,0-2-19 0 0,0 1 0 0 0,0-1 0 0 0,0 0-1 0 0,-1 1 1 0 0,1-1 0 0 0,0 1 0 0 0,0-1 0 0 0,0 0 0 0 0,0 1 0 0 0,0-1-1 0 0,0 0 1 0 0,0 1 0 0 0,-1-1 0 0 0,1 0 0 0 0,0 1 0 0 0,0-1 0 0 0,-1 0-1 0 0,1 1 1 0 0,0-1 0 0 0,0 0 0 0 0,-1 0 0 0 0,1 1 0 0 0,0-1-1 0 0,-1 0 1 0 0,1 0 27 0 0,-1 1 1 0 0,1-1-1 0 0,-1 0 0 0 0,1 1 0 0 0,0-1 0 0 0,-1 0 0 0 0,1 1 0 0 0,0-1 1 0 0,-1 1-1 0 0,1-1 0 0 0,0 1 0 0 0,-1-1 0 0 0,1 0 0 0 0,0 1 0 0 0,0-1 1 0 0,0 1-1 0 0,0-1 0 0 0,-1 1 0 0 0,1-1 0 0 0,0 1 0 0 0,0-1 0 0 0,0 1 1 0 0,0-1-1 0 0,0 2 0 0 0,0-1 116 0 0,0-1-138 0 0,1 0-1 0 0,-1 0 0 0 0,0 1 0 0 0,0-1 0 0 0,0 0 1 0 0,0 1-1 0 0,0-1 0 0 0,0 0 0 0 0,0 1 0 0 0,0-1 1 0 0,0 0-1 0 0,0 1 0 0 0,0-1 0 0 0,-1 0 1 0 0,1 1-1 0 0,0-1 0 0 0,0 0 0 0 0,0 0 0 0 0,0 1 1 0 0,0-1-1 0 0,-1 0 0 0 0,1 1 0 0 0,0-1 0 0 0,0 0 1 0 0,-1 1-33 0 0,0-1 1 0 0,1 0 0 0 0,-1 0 0 0 0,1 1 0 0 0,-1-1 0 0 0,1 1 0 0 0,-1-1 0 0 0,1 0 0 0 0,-1 1 0 0 0,1-1 0 0 0,-1 1 0 0 0,1-1 0 0 0,0 1 0 0 0,-1-1 0 0 0,1 1 0 0 0,0-1 0 0 0,-1 1 0 0 0,1 0 0 0 0,0-1 0 0 0,0 1 0 0 0,0-1 0 0 0,-1 1 0 0 0,1 0 0 0 0,0-1 0 0 0,0 1 0 0 0,0 0 0 0 0,0-1 0 0 0,0 1 0 0 0,0-1 0 0 0,0 1 0 0 0,0 0 0 0 0,0-1 0 0 0,1 1 0 0 0,-1 0 0 0 0,0 2-74 0 0,-4 5-12 0 0,3-7 106 0 0,1-1 1 0 0,-1 1-1 0 0,1-1 1 0 0,-1 1 0 0 0,1 0-1 0 0,-1-1 1 0 0,1 1 0 0 0,0 0-1 0 0,-1-1 1 0 0,1 1-1 0 0,0 0 1 0 0,-1 0 0 0 0,1-1-1 0 0,0 1 1 0 0,0 0-1 0 0,0 0 1 0 0,0-1 0 0 0,0 2-1 0 0,-19 11 1013 0 0,17-13-863 0 0,-20 9 869 0 0,-16-1-289 0 0,35 21-1170 0 0,-1-25 433 0 0,4-4-2 0 0,-1 1 0 0 0,1-1 0 0 0,-1 1 0 0 0,1-1 0 0 0,0 1 0 0 0,-1-1 1 0 0,1 1-1 0 0,0-1 0 0 0,-1 1 0 0 0,1-1 0 0 0,0 1 0 0 0,0 0 0 0 0,0-1 0 0 0,-1 1 0 0 0,1 0 1 0 0,0-1-1 0 0,0 1 0 0 0,0 0 0 0 0,0-1 0 0 0,0 1 0 0 0,0 0 0 0 0,0 0 0 0 0,-4 11-21 0 0,3-11 18 0 0,1 0 0 0 0,-1 1 0 0 0,0-1 0 0 0,1 0-1 0 0,-1 0 1 0 0,1 0 0 0 0,-1 1 0 0 0,1-1-1 0 0,0 0 1 0 0,-1 0 0 0 0,1 1 0 0 0,0-1 0 0 0,0 0-1 0 0,0 3 1 0 0,0-3 233 0 0,0-1-192 0 0,-4 8 16 0 0,4-7-55 0 0,0-1 0 0 0,0 0 0 0 0,0 0 0 0 0,0 0 0 0 0,0 0 0 0 0,0 0 0 0 0,-1 0 0 0 0,1 1 0 0 0,0-1 0 0 0,0 0 1 0 0,0 0-1 0 0,0 0 0 0 0,0 0 0 0 0,0 0 0 0 0,0 0 0 0 0,0 0 0 0 0,0 0 0 0 0,-1 0 0 0 0,1 0 0 0 0,0 0 0 0 0,0 1 0 0 0,0-1 0 0 0,0 0 1 0 0,0 0-1 0 0,0 0 0 0 0,-1 0 0 0 0,1 0 0 0 0,0 0 0 0 0,0 0 0 0 0,0 0 0 0 0,0 0 0 0 0,0 0 0 0 0,-1 0 0 0 0,1 0 0 0 0,0 0 0 0 0,0 0 1 0 0,0 0-1 0 0,0 0 0 0 0,0-1 0 0 0,0 1 0 0 0,-1 0 0 0 0,1 0 0 0 0,0 0 0 0 0,0 0 0 0 0,0 0 0 0 0,0 0 0 0 0,0 0 0 0 0,0 0 0 0 0,0 0 1 0 0,-1 0-1 0 0,1-1 0 0 0,0 1 0 0 0,0 0 0 0 0,0 0 0 0 0,0 0 0 0 0,0 0 0 0 0,0 0 0 0 0,0 0 0 0 0,0-1 0 0 0,0 1 0 0 0,0 1 24 0 0,-1 0 0 0 0,1 0 0 0 0,-1 0 0 0 0,1 0-1 0 0,-1 0 1 0 0,1 0 0 0 0,-1-1 0 0 0,0 1 0 0 0,1 0-1 0 0,-1 0 1 0 0,0-1 0 0 0,0 1 0 0 0,1 0 0 0 0,-1-1-1 0 0,0 1 1 0 0,0-1 0 0 0,0 1 0 0 0,0-1-1 0 0,-2 1 1 0 0,1 1 133 0 0,-1-1-1 0 0,0 1 1 0 0,0-1-1 0 0,1 0 1 0 0,-1 0 0 0 0,0 0-1 0 0,-5 1 1 0 0,4-3-110 0 0,0 1 1 0 0,0-1-1 0 0,0 0 1 0 0,0 0 0 0 0,0 0-1 0 0,0 0 1 0 0,1-1 0 0 0,-1 0-1 0 0,0 0 1 0 0,1 0 0 0 0,-6-4-1 0 0,-39-34-174 0 0,24 19 73 0 0,0 2-44 0 0,16 13 92 0 0,-1 0-1 0 0,1-1 1 0 0,0-1-1 0 0,0 1 0 0 0,1-1 1 0 0,-12-17-1 0 0,15 19 8 0 0,0 1-1 0 0,-1-1 1 0 0,0 1-1 0 0,-10-10 1 0 0,10 11-12 0 0,0 0 0 0 0,0-1 1 0 0,1 1-1 0 0,0-1 0 0 0,0 0 0 0 0,0-1 1 0 0,-4-6-1 0 0,0-3-85 0 0,-2 0 1 0 0,0 0-1 0 0,0 1 1 0 0,-19-18-1 0 0,-18-25 102 0 0,35 43 56 0 0,-1 1-1 0 0,0 0 1 0 0,-1 1 0 0 0,-20-15 0 0 0,-2 0 158 0 0,34 25-196 0 0,0 0-1 0 0,0 0 1 0 0,-1 0 0 0 0,1 0 0 0 0,-1 1 0 0 0,1 0 0 0 0,-1-1 0 0 0,1 1 0 0 0,-6-1 0 0 0,7 2 471 0 0,2 1-821 0 0,6 6 316 0 0,-1-1 1 0 0,0 2-1 0 0,0-1 1 0 0,6 12-1 0 0,15 17 158 0 0,49 40 196 0 0,-43-45-261 0 0,-1-1-38 0 0,0-1-1 0 0,37 23 1 0 0,34 24 39 0 0,-53-41-72 0 0,-49-34-10 0 0,1-1 1 0 0,-1 1-1 0 0,1 0 1 0 0,-1 0-1 0 0,1 0 1 0 0,-1 0-1 0 0,0 0 0 0 0,1 0 1 0 0,-1 0-1 0 0,0 1 1 0 0,0-1-1 0 0,0 0 1 0 0,0 1-1 0 0,0-1 1 0 0,0 1-1 0 0,1 1 0 0 0,30-3 15 0 0,-28-1 16 0 0,0 0-1 0 0,0 0 1 0 0,0 0 0 0 0,0-1 0 0 0,-1 0-1 0 0,1 0 1 0 0,-1 0 0 0 0,0 0 0 0 0,7-5-1 0 0,9-6 140 0 0,68-42 64 0 0,-71 45-231 0 0,0 0-1 0 0,-1-1 1 0 0,0 0 0 0 0,-1-1 0 0 0,0-1 0 0 0,21-26 0 0 0,-28 33 5 0 0,-2-1 4 0 0,-5 7-68 0 0,5 2-6475 0 0,-4-2 6338 0 0,-1 0 1 0 0,1 0-1 0 0,-1 1 0 0 0,0-1 0 0 0,1 1 0 0 0,-1-1 0 0 0,0 0 1 0 0,0 1-1 0 0,1-1 0 0 0,-1 1 0 0 0,0-1 0 0 0,0 0 0 0 0,0 1 1 0 0,1-1-1 0 0,-1 1 0 0 0,0-1 0 0 0,0 1 0 0 0,0-1 0 0 0,0 1 0 0 0,0-1 1 0 0,0 1-1 0 0,0-1 0 0 0,0 1 0 0 0,0-1 0 0 0,0 1 0 0 0,0-1 1 0 0,0 1-1 0 0,-1-1 0 0 0,1 0 0 0 0,0 1 0 0 0,-9-16-6800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49.554"/>
    </inkml:context>
    <inkml:brush xml:id="br0">
      <inkml:brushProperty name="width" value="0.035" units="cm"/>
      <inkml:brushProperty name="height" value="0.035" units="cm"/>
      <inkml:brushProperty name="color" value="#33CCFF"/>
    </inkml:brush>
  </inkml:definitions>
  <inkml:trace contextRef="#ctx0" brushRef="#br0">627 427 616 0 0,'0'0'2592'0'0,"-5"0"-2506"0"0,-16 0 6 0 0,16 0 87 0 0,-7 0 1882 0 0,-5 0 355 0 0,15 0-2158 0 0,-10-5 816 0 0,12 5-1014 0 0,-1 1 0 0 0,1-1-1 0 0,0 0 1 0 0,-1-1 0 0 0,1 1 0 0 0,0 0-1 0 0,-1 0 1 0 0,1 0 0 0 0,0 0 0 0 0,0 0-1 0 0,-1 0 1 0 0,1 0 0 0 0,0 0 0 0 0,-1-1-1 0 0,1 1 1 0 0,0 0 0 0 0,-1 0 0 0 0,1 0-1 0 0,0-1 1 0 0,0 1 0 0 0,0 0 0 0 0,-1 0-1 0 0,1-1 1 0 0,0 1 0 0 0,0 0 0 0 0,0 0-1 0 0,-1-1 1 0 0,1 1 0 0 0,0 0 0 0 0,0-1-1 0 0,0 1 1 0 0,0 0 0 0 0,0-1 0 0 0,0 1-1 0 0,0 0 1 0 0,0-1 0 0 0,0 1 0 0 0,0 0-1 0 0,0 0 1 0 0,0-1 0 0 0,0 0-3 0 0,0 0-1 0 0,0 1 1 0 0,0-1 0 0 0,1 0-1 0 0,-1 1 1 0 0,0-1 0 0 0,0 0-1 0 0,1 1 1 0 0,-1-1 0 0 0,1 1-1 0 0,-1-1 1 0 0,0 1 0 0 0,1-1-1 0 0,-1 1 1 0 0,1-1 0 0 0,-1 1-1 0 0,1-1 1 0 0,0 1 0 0 0,-1-1-1 0 0,1 1 1 0 0,-1 0 0 0 0,2-1-1 0 0,9-4-86 0 0,-1-1-1 0 0,0 0 1 0 0,11-10-1 0 0,-11 10 48 0 0,-1-1-1 0 0,1 1 0 0 0,11-6 1 0 0,47-19-16 0 0,-39 16-52 0 0,49-16 0 0 0,-63 26 136 0 0,0 0-1 0 0,0-1 1 0 0,0 0 0 0 0,-1-1 0 0 0,16-11 0 0 0,6 0-60 0 0,0 2-7 0 0,65-36 23 0 0,-88 44-47 0 0,-4 3 43 0 0,0 0 0 0 0,0-1 0 0 0,-1-1 0 0 0,0 1 0 0 0,10-10 0 0 0,-18 15-35 0 0,1 0 12 0 0,0 0-1 0 0,0 0 0 0 0,-1 0 0 0 0,1 0 1 0 0,0 0-1 0 0,0 0 0 0 0,0 0 1 0 0,1 1-1 0 0,-1-1 0 0 0,0 0 0 0 0,0 1 1 0 0,0-1-1 0 0,3 0 0 0 0,37-21-283 0 0,-40 22 308 0 0,5-4 66 0 0,-6 4-100 0 0,0 0-1 0 0,0 0 1 0 0,1 0 0 0 0,-1 0 0 0 0,0-1 0 0 0,1 1 0 0 0,-1 0-1 0 0,0 0 1 0 0,0-1 0 0 0,1 1 0 0 0,-1 0 0 0 0,0 0-1 0 0,0-1 1 0 0,1 1 0 0 0,-1 0 0 0 0,0 0 0 0 0,0-1 0 0 0,0 1-1 0 0,0 0 1 0 0,0-1 0 0 0,1 1 0 0 0,-1 0 0 0 0,0-1-1 0 0,0 1 1 0 0,0 0 0 0 0,0-1 0 0 0,0 1 0 0 0,0 0-1 0 0,0-1 1 0 0,0 0 4 0 0,10 1 802 0 0,-10 1-792 0 0,-1 0 0 0 0,0 0 0 0 0,1-1 0 0 0,-1 1 0 0 0,0 0 0 0 0,1 0 0 0 0,-1-1 0 0 0,0 1 0 0 0,0 0 0 0 0,0-1 0 0 0,1 1 0 0 0,-1-1 0 0 0,0 1 0 0 0,0-1 0 0 0,0 1 0 0 0,0-1-1 0 0,0 1 1 0 0,0-1 0 0 0,0 0 0 0 0,0 0 0 0 0,0 0 0 0 0,0 0 0 0 0,0 1 0 0 0,0-1 0 0 0,0 0 0 0 0,-2-1 0 0 0,-15 6 17 0 0,12-1-100 0 0,-1 0 1 0 0,0 0 0 0 0,0-1-1 0 0,0 1 1 0 0,-9 1 0 0 0,-24 13-48 0 0,-4 5 5 0 0,33-18 96 0 0,1 0 0 0 0,-1 1 1 0 0,1 0-1 0 0,0 1 0 0 0,-18 15 0 0 0,-23 20-39 0 0,38-34-16 0 0,11-7 52 0 0,1 1 1 0 0,-1-1-1 0 0,0 0 1 0 0,0 0-1 0 0,1 1 0 0 0,-1-1 1 0 0,1 0-1 0 0,-1 1 1 0 0,1 0-1 0 0,-2 3 0 0 0,1-3 11 0 0,0 0-1 0 0,0 0 0 0 0,-1 0 1 0 0,1 0-1 0 0,0 0 0 0 0,-1 0 0 0 0,1 0 1 0 0,-1-1-1 0 0,-3 2 0 0 0,-17 13 3 0 0,-49 45 177 0 0,45-42-143 0 0,23-17-15 0 0,0 0 0 0 0,0 0 0 0 0,0 1-1 0 0,1-1 1 0 0,-1 1 0 0 0,1 0 0 0 0,-4 4 0 0 0,5-5-43 0 0,0 1-1 0 0,0 0 0 0 0,-1-1 1 0 0,1 0-1 0 0,-1 1 0 0 0,1-1 1 0 0,-1 0-1 0 0,0 0 0 0 0,-6 2 1 0 0,-1 6-59 0 0,1-2 113 0 0,7-6-11 0 0,0 0 0 0 0,-1 0 0 0 0,1 0 0 0 0,0 0-1 0 0,-1 0 1 0 0,0 0 0 0 0,1-1 0 0 0,-1 1 0 0 0,0-1-1 0 0,0 0 1 0 0,-4 1 0 0 0,1 1-14 0 0,1 0-1 0 0,0-1 1 0 0,0 2 0 0 0,0-1-1 0 0,-7 7 1 0 0,10-7-53 0 0,1-2 53 0 0,-6-1 23 0 0,5 0-62 0 0,3 0-179 0 0,0-1 234 0 0,1 1 1 0 0,-1-1 0 0 0,0 1-1 0 0,0-1 1 0 0,0 1 0 0 0,0-1-1 0 0,0 1 1 0 0,0-1 0 0 0,0 0-1 0 0,0 0 1 0 0,0 1 0 0 0,-1-1-1 0 0,1 0 1 0 0,0 0 0 0 0,0 0-1 0 0,-1 0 1 0 0,1 0 0 0 0,-1 0-1 0 0,1 0 1 0 0,-1 0 0 0 0,1 0-1 0 0,0-2 1 0 0,-1 2 12 0 0,0-34-30 0 0,-1 32 7 0 0,1 0 0 0 0,0-1 0 0 0,-1 1 1 0 0,0 0-1 0 0,0 0 0 0 0,0 0 0 0 0,0-1 0 0 0,0 1 0 0 0,-1 0 0 0 0,1 1 0 0 0,-1-1 1 0 0,0 0-1 0 0,-4-5 0 0 0,-31-26-92 0 0,30 28-12 0 0,-20-4 118 0 0,1-3-158 0 0,19 9 94 0 0,0 0 0 0 0,0 1 0 0 0,0 0 0 0 0,-13-4-1 0 0,8 4-2 0 0,-1-2-1 0 0,0 1 0 0 0,1-2 1 0 0,0 1-1 0 0,0-2 1 0 0,0 0-1 0 0,1 0 0 0 0,-15-13 1 0 0,7 6-60 0 0,-1 1 0 0 0,-29-14 1 0 0,23 13-161 0 0,-4 0 199 0 0,22 11 14 0 0,0 0 0 0 0,0-1 0 0 0,1 0 1 0 0,-14-11-1 0 0,14 11 34 0 0,1 0 0 0 0,0 1 0 0 0,-1 0 1 0 0,0 0-1 0 0,-7-3 0 0 0,-3 0-1 0 0,9 2 78 0 0,0-1 0 0 0,0 1 0 0 0,-14-12 0 0 0,15 11 85 0 0,7 5-140 0 0,-1 0-1 0 0,1-1 1 0 0,0 1-1 0 0,-1 0 1 0 0,1-1-1 0 0,-1 1 1 0 0,1 0-1 0 0,0-1 1 0 0,0 1-1 0 0,-1 0 1 0 0,1-1-1 0 0,0 1 1 0 0,0-1-1 0 0,-1 1 1 0 0,1 0-1 0 0,0-1 1 0 0,0 1-1 0 0,0-1 1 0 0,0 1-1 0 0,0-1 1 0 0,-1 1-1 0 0,1-1 1 0 0,0 1-1 0 0,0-1 1 0 0,0 1-1 0 0,0-1 1 0 0,1 1-1 0 0,-1 0 1 0 0,0-1-1 0 0,0 1 1 0 0,0-1-1 0 0,0 0 0 0 0,0 1-1 0 0,0-1 0 0 0,0 1 0 0 0,0-1 1 0 0,-1 1-1 0 0,1-1 0 0 0,0 1 1 0 0,0-1-1 0 0,-1 1 0 0 0,1-1 1 0 0,0 1-1 0 0,0-1 0 0 0,-1 1 1 0 0,1 0-1 0 0,-1-1 0 0 0,1 1 1 0 0,0 0-1 0 0,-1-1 0 0 0,1 1 0 0 0,-1 0 1 0 0,1-1-1 0 0,-1 1 0 0 0,1 0 1 0 0,-1 0-1 0 0,1 0 0 0 0,-1-1 1 0 0,1 1-1 0 0,-1 0 0 0 0,0 0 7 0 0,1 0 1 0 0,-1 0-1 0 0,1 0 0 0 0,-1-1 0 0 0,1 1 1 0 0,-1 0-1 0 0,1 0 0 0 0,-1 0 0 0 0,1-1 1 0 0,-1 1-1 0 0,1 0 0 0 0,0-1 0 0 0,-1 1 0 0 0,1 0 1 0 0,0-1-1 0 0,-1 1 0 0 0,1 0 0 0 0,0-1 1 0 0,-1 1-1 0 0,1-1 0 0 0,0 1 0 0 0,0 0 1 0 0,-1-1-1 0 0,1 1 0 0 0,0-1 0 0 0,0 1 1 0 0,0-1-1 0 0,0 0 0 0 0,0 0 520 0 0,5 2-799 0 0,0 0 261 0 0,1 1 1 0 0,-1-1-1 0 0,0 1 1 0 0,0 0-1 0 0,0 0 1 0 0,0 0-1 0 0,0 1 1 0 0,6 4-1 0 0,12 5 52 0 0,3 1 37 0 0,0 1 0 0 0,-1 2 0 0 0,28 22 0 0 0,-48-35-84 0 0,120 78 33 0 0,-78-56 40 0 0,-3-3-19 0 0,-25-16-43 0 0,1 1-8 0 0,-9-2 1 0 0,-11-5-1 0 0,1 0-1 0 0,-1 0 0 0 0,1 0 1 0 0,-1 0-1 0 0,1 0 0 0 0,-1 0 1 0 0,1 0-1 0 0,-1 0 0 0 0,1 0 1 0 0,-1 1-1 0 0,1-1 0 0 0,-1 0 1 0 0,0 0-1 0 0,1 1 0 0 0,-1-1 1 0 0,1 0-1 0 0,-1 1 0 0 0,0-1 1 0 0,1 0-1 0 0,-1 1 0 0 0,0-1 1 0 0,1 0-1 0 0,-1 1 0 0 0,0-1 1 0 0,0 1-1 0 0,1-1 0 0 0,-1 2 1 0 0,0-2-5 0 0,11 12-221 0 0,-10-11 186 0 0,-1-1 37 0 0,1 0 1 0 0,-1 0-1 0 0,0 0 0 0 0,1 0 0 0 0,-1 0 1 0 0,1 0-1 0 0,-1 0 0 0 0,0 0 0 0 0,1 0 1 0 0,-1 0-1 0 0,0 1 0 0 0,1-1 1 0 0,-1 0-1 0 0,0 0 0 0 0,0 0 0 0 0,1 1 1 0 0,-1-1-1 0 0,0 0 0 0 0,1 0 1 0 0,-1 1-1 0 0,0-1 0 0 0,0 0 0 0 0,0 1 1 0 0,1-1-1 0 0,-1 0 0 0 0,0 0 1 0 0,0 1-1 0 0,0-1 0 0 0,0 0 0 0 0,1 1 1 0 0,-1-1-1 0 0,0 1 0 0 0,0-1 1 0 0,0 0-1 0 0,0 1 0 0 0,0-1 0 0 0,0 0 1 0 0,0 1-1 0 0,0 7-3 0 0,0-8 5 0 0,0 1 0 0 0,0-1 0 0 0,0 1 0 0 0,1-1 0 0 0,-1 0 0 0 0,0 1 0 0 0,0-1-1 0 0,1 0 1 0 0,-1 1 0 0 0,0-1 0 0 0,0 0 0 0 0,1 0 0 0 0,-1 1 0 0 0,0-1 0 0 0,1 0 0 0 0,-1 0-1 0 0,0 1 1 0 0,1-1 0 0 0,-1 0 0 0 0,0 0 0 0 0,1 0 0 0 0,-1 0 0 0 0,1 0 0 0 0,-1 0 0 0 0,1 1-1 0 0,3 0 0 0 0,3 0-1 0 0,-4-1 4 0 0,16 0 9 0 0,37-4 0 0 0,-51 3-9 0 0,0 0 0 0 0,0-1 0 0 0,0 1 0 0 0,0-1 0 0 0,-1 0 0 0 0,1 0 0 0 0,0-1 0 0 0,-1 1 0 0 0,0-1 0 0 0,6-4 0 0 0,-2 1-7 0 0,1 1 0 0 0,0 1 0 0 0,0 0 0 0 0,1 0-1 0 0,-1 1 1 0 0,15-4 0 0 0,21-7-22 0 0,37-7-34 0 0,-65 14-19 0 0,1 1 0 0 0,27-6 0 0 0,-35 10 69 0 0,-1-1 1 0 0,1 0-1 0 0,-1 0 1 0 0,0-1 0 0 0,0 0-1 0 0,-1-1 1 0 0,1 0 0 0 0,14-11-1 0 0,15-8 127 0 0,-36 23-103 0 0,0 0 0 0 0,0 0 0 0 0,0 0 1 0 0,0 0-1 0 0,-1 0 0 0 0,1 0 0 0 0,0-1 1 0 0,-1 1-1 0 0,1 0 0 0 0,0-1 0 0 0,-1 0 1 0 0,0 1-1 0 0,1-1 0 0 0,-1 0 0 0 0,0 0 1 0 0,0 1-1 0 0,0-1 0 0 0,0 0 0 0 0,0 0 1 0 0,0 0-1 0 0,-1 0 0 0 0,1-4 0 0 0,-1 7-36 0 0,0-1-1 0 0,0 0 1 0 0,0 0 0 0 0,1 0-1 0 0,-1 0 1 0 0,0 1-1 0 0,0-1 1 0 0,0 0-1 0 0,0 0 1 0 0,0 0-1 0 0,0 0 1 0 0,0 1 0 0 0,0-1-1 0 0,0 0 1 0 0,1 0-1 0 0,-1 0 1 0 0,0 0-1 0 0,0 0 1 0 0,0 1-1 0 0,0-1 1 0 0,0 0 0 0 0,1 0-1 0 0,-1 0 1 0 0,0 0-1 0 0,0 0 1 0 0,0 0-1 0 0,0 0 1 0 0,1 0-1 0 0,-1 0 1 0 0,0 0 0 0 0,0 0-1 0 0,0 0 1 0 0,1 0-1 0 0,-1 0 1 0 0,0 0-1 0 0,0 0 1 0 0,0 0-1 0 0,1 0 1 0 0,-1 0 0 0 0,0 0-1 0 0,0 0 1 0 0,0 0-1 0 0,0 0 1 0 0,1 0-1 0 0,-1 0 1 0 0,0 0-1 0 0,0 0 1 0 0,0-1 0 0 0,0 1-1 0 0,0 0 1 0 0,1 0-1 0 0,-1 0 1 0 0,0 0-1 0 0,0 0 1 0 0,0-1-1 0 0,0 1 1 0 0,0 0 0 0 0,0 0-1 0 0,0 0 1 0 0,1 0-1 0 0,-1 0 1 0 0,0-1-1 0 0,0 1 1 0 0,0 0-1 0 0,0 0 1 0 0,0-1 0 0 0,-1 3-287 0 0,0-1 1 0 0,0 1 0 0 0,0 0 0 0 0,0-1 0 0 0,0 1 0 0 0,0 0-1 0 0,1-1 1 0 0,-1 1 0 0 0,0 0 0 0 0,1 0 0 0 0,0-1 0 0 0,-1 1-1 0 0,1 0 1 0 0,0 0 0 0 0,0 0 0 0 0,0 0 0 0 0,0 0-1 0 0,1 3 1 0 0,-1 4-1829 0 0,2-16-569 0 0,7-36 462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52.659"/>
    </inkml:context>
    <inkml:brush xml:id="br0">
      <inkml:brushProperty name="width" value="0.035" units="cm"/>
      <inkml:brushProperty name="height" value="0.035" units="cm"/>
      <inkml:brushProperty name="color" value="#33CCFF"/>
    </inkml:brush>
  </inkml:definitions>
  <inkml:trace contextRef="#ctx0" brushRef="#br0">175 63 632 0 0,'0'0'5324'0'0,"-1"0"-5332"0"0,0 0 0 0 0,0-1 0 0 0,1 1-1 0 0,-1-1 1 0 0,0 1 0 0 0,0-1 0 0 0,1 1 0 0 0,-1-1 0 0 0,1 0 0 0 0,-1 1 0 0 0,0-1 0 0 0,1 0 0 0 0,-2-1 0 0 0,7-10-263 0 0,-4 11 324 0 0,-1 0-1 0 0,1 0 1 0 0,0 0 0 0 0,-1 0 0 0 0,1 0 0 0 0,-1-1-1 0 0,1 1 1 0 0,-1 0 0 0 0,0 0 0 0 0,0-1-1 0 0,1-1 1 0 0,-1-1 153 0 0,0 4-88 0 0,0-1 0 0 0,0 0 0 0 0,0 1-1 0 0,1-1 1 0 0,-1 1 0 0 0,0-1 0 0 0,0 0 0 0 0,0 1-1 0 0,0-1 1 0 0,0 0 0 0 0,0 1 0 0 0,0-1-1 0 0,-1 0 1 0 0,1 1 0 0 0,0-1 0 0 0,0 1-1 0 0,0-1 1 0 0,-1 0 0 0 0,1 1 0 0 0,0-1-1 0 0,-1 1 1 0 0,1-1 0 0 0,0 1 0 0 0,-1-1-1 0 0,1 1 1 0 0,-1-1 0 0 0,1 1 0 0 0,0-1-1 0 0,-1 1 1 0 0,1 0 0 0 0,-1-1 0 0 0,0 1-1 0 0,1 0 1 0 0,-2-1 0 0 0,0 0 53 0 0,0 1-1 0 0,0-1 1 0 0,0 1 0 0 0,0 0 0 0 0,0-1-1 0 0,0 1 1 0 0,0 0 0 0 0,-1 0 0 0 0,1 0-1 0 0,0 1 1 0 0,0-1 0 0 0,0 0 0 0 0,0 1-1 0 0,0 0 1 0 0,0-1 0 0 0,0 1 0 0 0,0 0-1 0 0,0 0 1 0 0,0 0 0 0 0,1 0 0 0 0,-1 0-1 0 0,-2 2 1 0 0,0 1-216 0 0,0-1-1 0 0,0 1 1 0 0,1-1-1 0 0,-1 1 1 0 0,1 0-1 0 0,0 0 1 0 0,0 1-1 0 0,-3 6 1 0 0,5-8 36 0 0,0 0 0 0 0,1 1 0 0 0,-1-1 0 0 0,1 0 0 0 0,0 0 0 0 0,0 1 1 0 0,0-1-1 0 0,0 0 0 0 0,1 3 0 0 0,-1 7-74 0 0,1-13 76 0 0,-1 1-1 0 0,0 0 1 0 0,1-1-1 0 0,-1 1 1 0 0,1 0 0 0 0,-1-1-1 0 0,1 1 1 0 0,-1-1-1 0 0,1 1 1 0 0,-1-1-1 0 0,1 1 1 0 0,0-1-1 0 0,-1 1 1 0 0,1-1 0 0 0,-1 0-1 0 0,1 1 1 0 0,0-1-1 0 0,0 0 1 0 0,-1 0-1 0 0,1 1 1 0 0,0-1-1 0 0,-1 0 1 0 0,1 0 0 0 0,0 0-1 0 0,1 0 1 0 0,22 2-191 0 0,-13-1 44 0 0,-7-1 109 0 0,0 1 1 0 0,0-1 0 0 0,0 0 0 0 0,0 0-1 0 0,0-1 1 0 0,0 1 0 0 0,0-1 0 0 0,0 0-1 0 0,0 0 1 0 0,0 0 0 0 0,0 0 0 0 0,0-1-1 0 0,0 1 1 0 0,0-1 0 0 0,-1 0 0 0 0,1-1-1 0 0,-1 1 1 0 0,0 0 0 0 0,6-6-1 0 0,-2 1-4 0 0,-5 6 48 0 0,0-1 1 0 0,0 0 0 0 0,-1 0-1 0 0,1 0 1 0 0,0 0 0 0 0,-1 0 0 0 0,1 0-1 0 0,-1 0 1 0 0,0 0 0 0 0,1-1 0 0 0,-1 1-1 0 0,0 0 1 0 0,0-1 0 0 0,-1 1-1 0 0,1-1 1 0 0,0 1 0 0 0,-1-1 0 0 0,0 1-1 0 0,1-5 1 0 0,-2 6 11 0 0,1 0 0 0 0,0 0-1 0 0,-1 0 1 0 0,1 0 0 0 0,-1 0-1 0 0,1 0 1 0 0,-1 0 0 0 0,0 0 0 0 0,1 0-1 0 0,-1 1 1 0 0,0-1 0 0 0,1 0 0 0 0,-1 0-1 0 0,0 1 1 0 0,0-1 0 0 0,0 1-1 0 0,0-1 1 0 0,1 1 0 0 0,-1-1 0 0 0,0 1-1 0 0,0-1 1 0 0,0 1 0 0 0,0 0-1 0 0,0-1 1 0 0,0 1 0 0 0,0 0 0 0 0,0 0-1 0 0,-1 0 1 0 0,0 0 0 0 0,-35-3 151 0 0,37 3-162 0 0,-5 0 26 0 0,0 0-1 0 0,0 0 1 0 0,0 0-1 0 0,0 0 1 0 0,1 1-1 0 0,-1 0 1 0 0,0 0-1 0 0,0 0 1 0 0,1 1-1 0 0,-1 0 1 0 0,0 0-1 0 0,1 0 1 0 0,0 0-1 0 0,-1 0 1 0 0,1 1-1 0 0,0 0 1 0 0,0 0-1 0 0,1 0 1 0 0,-1 1 0 0 0,1-1-1 0 0,-7 8 1 0 0,-7 11 108 0 0,15-19-128 0 0,0-1 1 0 0,0 1-1 0 0,-1 0 1 0 0,1-1 0 0 0,1 1-1 0 0,-1 0 1 0 0,0 0-1 0 0,1 0 1 0 0,0 1 0 0 0,-1-1-1 0 0,1 0 1 0 0,0 1-1 0 0,1-1 1 0 0,-1 0-1 0 0,1 1 1 0 0,-1-1 0 0 0,1 5-1 0 0,0 35 79 0 0,1-42-88 0 0,-1 0-1 0 0,0 0 1 0 0,0 0-1 0 0,1-1 1 0 0,-1 1 0 0 0,1 0-1 0 0,-1 0 1 0 0,1-1 0 0 0,-1 1-1 0 0,1 0 1 0 0,-1-1-1 0 0,1 1 1 0 0,0 0 0 0 0,-1-1-1 0 0,1 1 1 0 0,0-1 0 0 0,-1 1-1 0 0,1-1 1 0 0,0 0-1 0 0,0 1 1 0 0,-1-1 0 0 0,1 0-1 0 0,0 1 1 0 0,0-1 0 0 0,0 0-1 0 0,0 0 1 0 0,-1 0-1 0 0,1 0 1 0 0,0 0 0 0 0,1 0-1 0 0,33 2-156 0 0,-29-2 111 0 0,2 0 34 0 0,0 0 0 0 0,0-1 1 0 0,0 0-1 0 0,0 0 0 0 0,10-4 1 0 0,-14 4 6 0 0,-1 0 0 0 0,0-1 0 0 0,0 1 0 0 0,0-1 0 0 0,0 0 0 0 0,0 1 0 0 0,0-2 0 0 0,0 1 1 0 0,-1 0-1 0 0,1 0 0 0 0,-1-1 0 0 0,0 0 0 0 0,0 1 0 0 0,4-6 0 0 0,47-56-817 0 0,-52 62 843 0 0,0 0 0 0 0,0 0 0 0 0,0 0 0 0 0,0 0 0 0 0,0 0 0 0 0,-1 0 0 0 0,1 0 0 0 0,-1 0 0 0 0,1 0 0 0 0,-1-1 0 0 0,0 1 0 0 0,0-3 0 0 0,0 3-2 0 0,0 1 0 0 0,-1 0 0 0 0,1-1-1 0 0,0 1 1 0 0,-1 0 0 0 0,0-1 0 0 0,1 1 0 0 0,-1 0 0 0 0,0 0 0 0 0,1 0 0 0 0,-1 0 0 0 0,0 0 0 0 0,0 0 0 0 0,0 0 0 0 0,0 0 0 0 0,0 0 0 0 0,0 0 0 0 0,0 0 0 0 0,-1 0 0 0 0,1 1 0 0 0,0-1 0 0 0,0 0 0 0 0,0 1 0 0 0,-2-1 0 0 0,-6-3 3 0 0,-1 1 1 0 0,1-1-1 0 0,-1 2 0 0 0,0-1 0 0 0,-18-1 0 0 0,23 4 2 0 0,-1 0-1 0 0,0 0 0 0 0,1 1 1 0 0,-1 0-1 0 0,1 0 1 0 0,-1 0-1 0 0,1 1 0 0 0,0-1 1 0 0,-1 1-1 0 0,1 1 0 0 0,0-1 1 0 0,-6 5-1 0 0,1-1 105 0 0,0 1 0 0 0,0 0 0 0 0,1 0 0 0 0,1 1 0 0 0,-10 9 0 0 0,15-13-115 0 0,0 0-1 0 0,0 0 1 0 0,1 0 0 0 0,-1 0-1 0 0,1 0 1 0 0,0 0-1 0 0,0 0 1 0 0,1 1 0 0 0,-1-1-1 0 0,1 1 1 0 0,0 0-1 0 0,0-1 1 0 0,0 1 0 0 0,0 6-1 0 0,1 26-104 0 0,0-35 64 0 0,2-2-117 0 0,7 0 105 0 0,0-1-1 0 0,0 1 1 0 0,0-1-1 0 0,0-1 0 0 0,0 0 1 0 0,11-4-1 0 0,-15 4 24 0 0,-1 0-1 0 0,1 0 0 0 0,-1 0 1 0 0,0-1-1 0 0,0 1 1 0 0,0-1-1 0 0,0 0 0 0 0,-1-1 1 0 0,1 1-1 0 0,-1-1 1 0 0,0 1-1 0 0,1-1 0 0 0,3-7 1 0 0,7-9-155 0 0,-12 18 138 0 0,-1 0 0 0 0,1-1 0 0 0,0 1 0 0 0,-1 0 0 0 0,0-1 0 0 0,1 1 0 0 0,-1-1 0 0 0,0 0 0 0 0,0 1 0 0 0,-1-1 0 0 0,1 0 0 0 0,0 1 0 0 0,-1-1 0 0 0,0 0 0 0 0,1 0 0 0 0,-2-5 0 0 0,2 7 49 0 0,-1 1 0 0 0,0-1 0 0 0,0 0 0 0 0,0 0 0 0 0,0 1-1 0 0,-1-1 1 0 0,1 0 0 0 0,0 0 0 0 0,0 1 0 0 0,0-1 0 0 0,0 0-1 0 0,-1 1 1 0 0,1-1 0 0 0,0 0 0 0 0,-1 1 0 0 0,1-1 0 0 0,-1 0-1 0 0,1 1 1 0 0,-1-1 0 0 0,1 1 0 0 0,-1-1 0 0 0,1 1-1 0 0,-1-1 1 0 0,0 0 0 0 0,-2 0-4 0 0,1 1 1 0 0,0-1-1 0 0,-1 0 0 0 0,1 1 0 0 0,0 0 1 0 0,-1-1-1 0 0,1 1 0 0 0,-4 1 1 0 0,-5-2-6 0 0,7 1-22 0 0,1 0 1 0 0,0-1-1 0 0,-1 1 1 0 0,1 1-1 0 0,-1-1 0 0 0,1 0 1 0 0,0 1-1 0 0,-1 0 0 0 0,1 0 1 0 0,0 0-1 0 0,0 0 0 0 0,0 0 1 0 0,-5 3-1 0 0,5-2-27 0 0,0 0 0 0 0,-1 1 0 0 0,1 0 1 0 0,0 0-1 0 0,1 0 0 0 0,-1 0 0 0 0,0 0 0 0 0,1 0 0 0 0,0 1 0 0 0,-1-1 0 0 0,1 1 0 0 0,-2 6 0 0 0,1-4-63 0 0,1 0 0 0 0,0 1 0 0 0,0-1 0 0 0,1 1 0 0 0,-2 10 0 0 0,3-15-117 0 0,0 0 0 0 0,0 0 0 0 0,0 0 0 0 0,0 0 0 0 0,1 0 1 0 0,-1 0-1 0 0,1 0 0 0 0,-1 0 0 0 0,1 0 0 0 0,-1 0 0 0 0,1 0 0 0 0,0 0 0 0 0,0 0 0 0 0,0-1 1 0 0,0 1-1 0 0,0 0 0 0 0,0-1 0 0 0,1 1 0 0 0,-1-1 0 0 0,0 1 0 0 0,1-1 0 0 0,-1 0 0 0 0,3 2 1 0 0,7 2-2226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8:51:04.487"/>
    </inkml:context>
    <inkml:brush xml:id="br0">
      <inkml:brushProperty name="width" value="0.035" units="cm"/>
      <inkml:brushProperty name="height" value="0.035" units="cm"/>
      <inkml:brushProperty name="color" value="#AB008B"/>
    </inkml:brush>
  </inkml:definitions>
  <inkml:trace contextRef="#ctx0" brushRef="#br0">1 0 9386,'113'623'0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59.199"/>
    </inkml:context>
    <inkml:brush xml:id="br0">
      <inkml:brushProperty name="width" value="0.035" units="cm"/>
      <inkml:brushProperty name="height" value="0.035" units="cm"/>
      <inkml:brushProperty name="color" value="#AB008B"/>
    </inkml:brush>
  </inkml:definitions>
  <inkml:trace contextRef="#ctx0" brushRef="#br0">176 126 212 0 0,'0'0'7239'0'0,"-4"0"-6397"0"0,-9 0-60 0 0,9 0 2957 0 0,6-22-4022 0 0,6 9 178 0 0,-5 10 102 0 0,-1-1 1 0 0,0 0-1 0 0,0 0 1 0 0,0 1-1 0 0,0-1 1 0 0,0-1-1 0 0,-1 1 1 0 0,1 0-1 0 0,-1 0 1 0 0,0 0 0 0 0,-1-1-1 0 0,1 1 1 0 0,-1-6-1 0 0,0 9 17 0 0,0 0 1 0 0,0 1-1 0 0,0-1 0 0 0,-1 0 0 0 0,1 0 0 0 0,0 1 0 0 0,0-1 1 0 0,-1 0-1 0 0,1 0 0 0 0,0 1 0 0 0,-1-1 0 0 0,1 0 1 0 0,-1 1-1 0 0,1-1 0 0 0,-1 1 0 0 0,1-1 0 0 0,-1 1 1 0 0,0-1-1 0 0,1 1 0 0 0,-1-1 0 0 0,0 1 0 0 0,1-1 1 0 0,-1 1-1 0 0,0 0 0 0 0,1-1 0 0 0,-1 1 0 0 0,0 0 0 0 0,0 0 1 0 0,1-1-1 0 0,-1 1 0 0 0,0 0 0 0 0,-1 0 0 0 0,-31-1 443 0 0,24 1-282 0 0,8 1-170 0 0,-1-1 0 0 0,0 1 0 0 0,1 0 0 0 0,-1-1 0 0 0,0 1 1 0 0,1 0-1 0 0,-1 0 0 0 0,1 0 0 0 0,-1 0 0 0 0,1 1 0 0 0,0-1 1 0 0,-1 0-1 0 0,1 0 0 0 0,0 1 0 0 0,-2 2 0 0 0,-4 4-141 0 0,5-6 145 0 0,1 1 1 0 0,0-1-1 0 0,-1 0 0 0 0,1 1 0 0 0,0-1 1 0 0,0 1-1 0 0,0-1 0 0 0,1 1 0 0 0,-1 0 1 0 0,1-1-1 0 0,-1 1 0 0 0,1 0 0 0 0,0-1 0 0 0,0 1 1 0 0,0 0-1 0 0,1 4 0 0 0,0 4 2 0 0,-1-10-15 0 0,0 0 0 0 0,0 0 0 0 0,1-1 0 0 0,-1 1 0 0 0,1 0 0 0 0,-1 0 0 0 0,0-1 0 0 0,1 1 0 0 0,0 0 0 0 0,-1-1 0 0 0,1 1 0 0 0,-1 0 0 0 0,1-1 0 0 0,0 1 0 0 0,-1-1 0 0 0,1 1 0 0 0,0-1 0 0 0,0 1 0 0 0,-1-1 0 0 0,1 0 0 0 0,0 1 0 0 0,0-1 0 0 0,0 0 0 0 0,-1 0 0 0 0,1 1 0 0 0,0-1 0 0 0,0 0 0 0 0,0 0 0 0 0,0 0 0 0 0,0 0 0 0 0,37 2-109 0 0,-31-2 98 0 0,9 0 9 0 0,-7 1 25 0 0,0-1 0 0 0,0 0-1 0 0,-1-1 1 0 0,1 0-1 0 0,0 0 1 0 0,0-1-1 0 0,15-4 1 0 0,-14 1-77 0 0,0-1 0 0 0,-1 1 0 0 0,1-1 0 0 0,-1-1-1 0 0,-1 0 1 0 0,1 0 0 0 0,13-16 0 0 0,-21 22 57 0 0,-1 0 0 0 0,1 0 0 0 0,-1 1 0 0 0,1-1 0 0 0,-1 0 0 0 0,0 0 0 0 0,0 1 0 0 0,1-1-1 0 0,-1 0 1 0 0,0 0 0 0 0,0 0 0 0 0,0 1 0 0 0,0-1 0 0 0,0 0 0 0 0,0 0 0 0 0,0 0 0 0 0,0 0 0 0 0,0 1 0 0 0,0-1-1 0 0,-1 0 1 0 0,1 0 0 0 0,0 0 0 0 0,0 1 0 0 0,-1-1 0 0 0,1 0 0 0 0,-1 0 0 0 0,1 1 0 0 0,0-1 0 0 0,-1 0 0 0 0,1 1 0 0 0,-1-1-1 0 0,0 0 1 0 0,1 1 0 0 0,-1-1 0 0 0,0 1 0 0 0,1-1 0 0 0,-1 1 0 0 0,0-1 0 0 0,1 1 0 0 0,-1 0 0 0 0,0-1 0 0 0,-1 1 0 0 0,-7-2-62 0 0,-59-4-348 0 0,63 6 382 0 0,0 0 0 0 0,0 1 0 0 0,1-1 0 0 0,-1 1 0 0 0,0 0 0 0 0,0 0-1 0 0,0 0 1 0 0,1 1 0 0 0,-1 0 0 0 0,1 0 0 0 0,-7 3 0 0 0,4 0 68 0 0,1-1 0 0 0,-1 1-1 0 0,1 1 1 0 0,0-1 0 0 0,1 1 0 0 0,-1 0 0 0 0,1 0 0 0 0,1 1 0 0 0,-1 0-1 0 0,1 0 1 0 0,0 0 0 0 0,0 0 0 0 0,-2 9 0 0 0,-15 34 408 0 0,13-29-319 0 0,6-19-113 0 0,1 1 0 0 0,-1 0 0 0 0,1 0 0 0 0,0 0 0 0 0,0 0 0 0 0,0 0 1 0 0,1 0-1 0 0,-1 0 0 0 0,0 6 0 0 0,1 42 14 0 0,0-50-36 0 0,0-1-1 0 0,1 1 1 0 0,-1-1-1 0 0,0 1 0 0 0,0-1 1 0 0,0 1-1 0 0,1-1 1 0 0,-1 1-1 0 0,0-1 0 0 0,0 1 1 0 0,1-1-1 0 0,-1 1 1 0 0,0-1-1 0 0,1 1 1 0 0,-1-1-1 0 0,1 0 0 0 0,-1 1 1 0 0,1-1-1 0 0,-1 0 1 0 0,1 1-1 0 0,-1-1 1 0 0,1 0-1 0 0,-1 0 0 0 0,1 1 1 0 0,-1-1-1 0 0,1 0 1 0 0,0 0-1 0 0,24 3-139 0 0,-20-3 159 0 0,0 0-1 0 0,-1 0 0 0 0,1-1 1 0 0,0 1-1 0 0,-1-1 0 0 0,1 0 1 0 0,7-4-1 0 0,0-5 27 0 0,0-1-1 0 0,0 0 0 0 0,15-21 1 0 0,-8 10-199 0 0,-16 18 97 0 0,0-1 1 0 0,0 0-1 0 0,-1-1 0 0 0,0 1 1 0 0,0 0-1 0 0,0-1 1 0 0,0 1-1 0 0,-1-1 0 0 0,0 0 1 0 0,0 1-1 0 0,0-1 1 0 0,-1 0-1 0 0,0 0 0 0 0,-1-8 1 0 0,1 13 63 0 0,-1 0 0 0 0,1 1 0 0 0,0-1 0 0 0,-1 0 0 0 0,1 0 0 0 0,-1 0 0 0 0,1 0 0 0 0,-1 1 0 0 0,1-1 0 0 0,-1 0 0 0 0,1 1 1 0 0,-1-1-1 0 0,0 0 0 0 0,0 1 0 0 0,1-1 0 0 0,-1 1 0 0 0,0-1 0 0 0,0 1 0 0 0,0-1 0 0 0,1 1 0 0 0,-1-1 0 0 0,0 1 0 0 0,0 0 0 0 0,0 0 0 0 0,0-1 0 0 0,-1 1 0 0 0,-28-5-48 0 0,28 5 52 0 0,-8-1-28 0 0,0 0 0 0 0,1 1 0 0 0,-1 0 0 0 0,0 0 0 0 0,1 1 0 0 0,-14 3 0 0 0,18-2 25 0 0,0-1-1 0 0,0 1 0 0 0,0 0 0 0 0,1 1 0 0 0,-1-1 0 0 0,1 1 0 0 0,-1 0 0 0 0,1 0 0 0 0,0 0 0 0 0,0 1 0 0 0,0 0 0 0 0,0-1 0 0 0,-3 6 0 0 0,7-9 2 0 0,-12 15 177 0 0,-16 26 1 0 0,25-36-119 0 0,0 1 1 0 0,1-1-1 0 0,-1 0 1 0 0,1 1-1 0 0,1-1 1 0 0,-1 1-1 0 0,1 0 1 0 0,0 0-1 0 0,-1 11 1 0 0,2-8-15 0 0,0-6-22 0 0,0 0-1 0 0,0 1 1 0 0,0-1-1 0 0,0 1 1 0 0,1-1-1 0 0,0 0 1 0 0,1 6 0 0 0,-1-8-18 0 0,-1 0 1 0 0,1 1-1 0 0,0-1 1 0 0,0 0-1 0 0,0 0 1 0 0,0 0-1 0 0,0 0 1 0 0,0 0-1 0 0,0 0 1 0 0,0 0-1 0 0,0 0 1 0 0,1-1-1 0 0,-1 1 0 0 0,0 0 1 0 0,1-1-1 0 0,-1 1 1 0 0,0-1-1 0 0,1 1 1 0 0,-1-1-1 0 0,0 0 1 0 0,1 0-1 0 0,2 1 1 0 0,2 0 17 0 0,0-1 0 0 0,0 1 0 0 0,0-1 0 0 0,0 0 0 0 0,0-1 0 0 0,0 1 0 0 0,0-1 0 0 0,0 0 0 0 0,0-1 0 0 0,0 0 0 0 0,0 1-1 0 0,-1-2 1 0 0,1 1 0 0 0,-1-1 0 0 0,1 0 0 0 0,-1 0 0 0 0,7-6 0 0 0,-2 2-28 0 0,0-1 0 0 0,-1 0 0 0 0,0-1 0 0 0,0 0 0 0 0,-1 0 0 0 0,0-1 0 0 0,11-19 0 0 0,-15 24-59 0 0,-2 2 35 0 0,0 0-1 0 0,0 0 0 0 0,0-1 1 0 0,-1 1-1 0 0,1 0 1 0 0,-1 0-1 0 0,0-1 1 0 0,0 1-1 0 0,0-1 1 0 0,0 1-1 0 0,-1-1 1 0 0,1 1-1 0 0,-1-1 0 0 0,0-5 1 0 0,0 8 31 0 0,0 0 0 0 0,-1 0 1 0 0,1 0-1 0 0,0 0 0 0 0,0 0 0 0 0,-1 0 0 0 0,1-1 1 0 0,0 1-1 0 0,-1 0 0 0 0,1 0 0 0 0,-1 0 1 0 0,0 0-1 0 0,1 0 0 0 0,-1 1 0 0 0,0-1 0 0 0,1 0 1 0 0,-1 0-1 0 0,0 0 0 0 0,0 1 0 0 0,0-1 1 0 0,-2-1-1 0 0,1 1-8 0 0,-1-1 0 0 0,0 1-1 0 0,0 0 1 0 0,0 0 0 0 0,0 0 0 0 0,0 0 0 0 0,0 0 0 0 0,-4 0 0 0 0,3 1-12 0 0,1 0 0 0 0,0-1 1 0 0,0 1-1 0 0,0 0 0 0 0,0 1 1 0 0,-1-1-1 0 0,1 0 0 0 0,0 1 1 0 0,0 0-1 0 0,0 0 0 0 0,0 0 1 0 0,0 0-1 0 0,0 0 1 0 0,0 0-1 0 0,1 1 0 0 0,-1 0 1 0 0,-4 2-1 0 0,-3 11-33 0 0,0 0 0 0 0,1 0 0 0 0,-11 24 0 0 0,20-38 50 0 0,-1-1-18 0 0,1 1-1 0 0,-1 0 0 0 0,1-1 1 0 0,0 1-1 0 0,-1 0 0 0 0,1-1 1 0 0,0 1-1 0 0,0 0 0 0 0,0 0 1 0 0,-1-1-1 0 0,1 1 0 0 0,0 0 1 0 0,0 0-1 0 0,0-1 0 0 0,0 1 1 0 0,0 0-1 0 0,0-1 0 0 0,0 1 1 0 0,1 0-1 0 0,-1 0 0 0 0,0-1 1 0 0,0 1-1 0 0,1 0 0 0 0,-1-1 1 0 0,0 1-1 0 0,1 0 0 0 0,-1-1 1 0 0,0 1-1 0 0,1 0 1 0 0,-1-1-1 0 0,1 1 0 0 0,-1-1 1 0 0,1 1-1 0 0,-1-1 0 0 0,1 1 1 0 0,0-1-1 0 0,-1 0 0 0 0,1 1 1 0 0,0-1-1 0 0,-1 0 0 0 0,1 1 1 0 0,0-1-1 0 0,-1 0 0 0 0,1 0 1 0 0,1 1-1 0 0,4 0-966 0 0,-1 0-1 0 0,1 0 1 0 0,0-1 0 0 0,9 0 0 0 0,-11 0 20 0 0,13 0-2062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0.330"/>
    </inkml:context>
    <inkml:brush xml:id="br0">
      <inkml:brushProperty name="width" value="0.035" units="cm"/>
      <inkml:brushProperty name="height" value="0.035" units="cm"/>
      <inkml:brushProperty name="color" value="#AB008B"/>
    </inkml:brush>
  </inkml:definitions>
  <inkml:trace contextRef="#ctx0" brushRef="#br0">105 71 4920 0 0,'0'0'2971'0'0,"-4"0"-4287"0"0,-21 0 1566 0 0,23 0 270 0 0,-10 0 1378 0 0,10-1-1816 0 0,1 0 0 0 0,0 1 0 0 0,0-1 0 0 0,-1 0 1 0 0,1 0-1 0 0,0 0 0 0 0,0-1 0 0 0,0 1 0 0 0,0 0 0 0 0,0 0 0 0 0,0-1 1 0 0,0 1-1 0 0,1 0 0 0 0,-1-1 0 0 0,0 1 0 0 0,1 0 0 0 0,-1-1 0 0 0,1 1 1 0 0,-1-3-1 0 0,1 4-33 0 0,0-1 1 0 0,0 1 0 0 0,0-1-1 0 0,-1 1 1 0 0,1-1 0 0 0,0 1-1 0 0,0 0 1 0 0,-1-1 0 0 0,1 1 0 0 0,0-1-1 0 0,0 1 1 0 0,-1-1 0 0 0,1 1-1 0 0,0 0 1 0 0,-1-1 0 0 0,1 1-1 0 0,-1 0 1 0 0,1-1 0 0 0,0 1-1 0 0,-1 0 1 0 0,1 0 0 0 0,-1-1-1 0 0,1 1 1 0 0,-1 0 0 0 0,1 0 0 0 0,-1 0-1 0 0,1 0 1 0 0,-1 0 0 0 0,1-1-1 0 0,-1 1 1 0 0,1 0 0 0 0,-1 0-1 0 0,1 0 1 0 0,-1 0 0 0 0,1 1-1 0 0,-1-1 1 0 0,1 0 0 0 0,-1 0-1 0 0,0 0-19 0 0,0 0 0 0 0,1 0 0 0 0,-1 0 0 0 0,0 1 0 0 0,1-1-1 0 0,-1 0 1 0 0,0 0 0 0 0,1 0 0 0 0,-1 1 0 0 0,0-1 0 0 0,1 0-1 0 0,-1 1 1 0 0,1-1 0 0 0,-1 1 0 0 0,1-1 0 0 0,-1 0 0 0 0,1 1-1 0 0,-1-1 1 0 0,1 1 0 0 0,-1 0 0 0 0,1-1 0 0 0,-1 1-1 0 0,1-1 1 0 0,0 1 0 0 0,-1 0 0 0 0,1-1 0 0 0,0 1 0 0 0,0 0-1 0 0,0-1 1 0 0,-1 1 0 0 0,1 0 0 0 0,-10 46 31 0 0,10-42-47 0 0,0 1 0 0 0,0 0 0 0 0,0 0 0 0 0,1 0 0 0 0,0 0 0 0 0,1 0 0 0 0,-1 0 0 0 0,1-1 1 0 0,4 10-1 0 0,-4-12-18 0 0,0 0 1 0 0,0 0 0 0 0,1 0 0 0 0,-1-1 0 0 0,1 1-1 0 0,-1-1 1 0 0,1 0 0 0 0,0 0 0 0 0,0 0 0 0 0,0 0-1 0 0,0 0 1 0 0,0 0 0 0 0,0-1 0 0 0,1 0-1 0 0,-1 0 1 0 0,0 0 0 0 0,1 0 0 0 0,4 1 0 0 0,-4-1 15 0 0,0-1 0 0 0,0 1 0 0 0,0-1 0 0 0,0 0 1 0 0,1 0-1 0 0,-1 0 0 0 0,0-1 0 0 0,0 1 0 0 0,0-1 0 0 0,0 0 1 0 0,0 0-1 0 0,0 0 0 0 0,0-1 0 0 0,0 1 0 0 0,0-1 1 0 0,-1 0-1 0 0,1 0 0 0 0,-1-1 0 0 0,1 1 0 0 0,4-5 0 0 0,2-3 20 0 0,-1-1 0 0 0,0 0 0 0 0,-1 0 0 0 0,12-22 0 0 0,-18 30-64 0 0,0-1 1 0 0,-1 1-1 0 0,1-1 0 0 0,-1 0 1 0 0,0 1-1 0 0,0-1 0 0 0,0 0 1 0 0,-1 0-1 0 0,0 0 0 0 0,1 0 1 0 0,-1 0-1 0 0,-1-5 0 0 0,1-2-103 0 0,-1 9 132 0 0,1 1 0 0 0,-1 0 0 0 0,0-1 0 0 0,1 1 0 0 0,-1 0 0 0 0,0-1 0 0 0,0 1 0 0 0,0 0 0 0 0,0 0 0 0 0,0-1 0 0 0,0 1 0 0 0,0 0 0 0 0,0 0 0 0 0,0 1 0 0 0,-1-1 1 0 0,1 0-1 0 0,0 0 0 0 0,-1 0 0 0 0,1 1 0 0 0,0-1 0 0 0,-1 1 0 0 0,1-1 0 0 0,-1 1 0 0 0,-2-1 0 0 0,-38-8-123 0 0,34 8 156 0 0,-1 0-1 0 0,1 1 1 0 0,0-1-1 0 0,0 2 1 0 0,-1-1-1 0 0,1 1 1 0 0,0 0-1 0 0,0 1 1 0 0,-1 0-1 0 0,1 0 1 0 0,-12 6-1 0 0,19-7-18 0 0,-1 0 0 0 0,1 0 0 0 0,0 0 0 0 0,0 0 0 0 0,0 0-1 0 0,0 0 1 0 0,0 0 0 0 0,0 0 0 0 0,1 0 0 0 0,-1 1 0 0 0,-1 1 0 0 0,-8 10 96 0 0,8-10-78 0 0,0-1 0 0 0,0 1 0 0 0,0 0 0 0 0,0-1 0 0 0,1 1-1 0 0,-1 0 1 0 0,0 0 0 0 0,1 0 0 0 0,0 1 0 0 0,0-1 0 0 0,0 0 0 0 0,0 0 0 0 0,1 0-1 0 0,-1 1 1 0 0,1-1 0 0 0,0 0 0 0 0,0 1 0 0 0,0-1 0 0 0,1 6 0 0 0,-1 0-37 0 0,0-8 9 0 0,1 0 0 0 0,-1 1 1 0 0,1-1-1 0 0,-1 0 0 0 0,1 1 0 0 0,0-1 0 0 0,-1 0 0 0 0,1 0 0 0 0,0 0 0 0 0,0 0 0 0 0,0 0 0 0 0,0 0 0 0 0,0 0 0 0 0,0 0 0 0 0,0 0 0 0 0,0 0 0 0 0,0 0 1 0 0,1-1-1 0 0,-1 1 0 0 0,0 0 0 0 0,2 0 0 0 0,27 10-21 0 0,-20-7 35 0 0,0-2-1 0 0,1 0 0 0 0,-1 0 0 0 0,0-1 1 0 0,1 0-1 0 0,-1 0 0 0 0,1-2 0 0 0,-1 1 1 0 0,15-3-1 0 0,-18 1-16 0 0,0 0-1 0 0,0 0 1 0 0,0 0 0 0 0,-1-1 0 0 0,1 0-1 0 0,-1 0 1 0 0,1 0 0 0 0,-1-1 0 0 0,0 0-1 0 0,-1-1 1 0 0,1 1 0 0 0,-1-1 0 0 0,0 0-1 0 0,6-7 1 0 0,-9 10-2 0 0,0 0 0 0 0,0-1 0 0 0,0 1-1 0 0,-1-1 1 0 0,1 1 0 0 0,-1-1 0 0 0,1 0 0 0 0,-1 0 0 0 0,0 0 0 0 0,0 1-1 0 0,0-1 1 0 0,0 0 0 0 0,-1 0 0 0 0,1 0 0 0 0,-1 0 0 0 0,0-1 0 0 0,0-4-1 0 0,0 7 12 0 0,0 1 1 0 0,-1-1-1 0 0,1 0 0 0 0,-1 0 0 0 0,1 0 0 0 0,-1 0 0 0 0,1 1 0 0 0,-1-1 0 0 0,1 0 1 0 0,-1 1-1 0 0,0-1 0 0 0,0 0 0 0 0,1 1 0 0 0,-1-1 0 0 0,0 1 0 0 0,0-1 0 0 0,1 1 1 0 0,-1-1-1 0 0,0 1 0 0 0,0 0 0 0 0,-1-1 0 0 0,-21-6 2 0 0,22 6-6 0 0,-13-2-41 0 0,0 0 0 0 0,-1 1 0 0 0,1 1 0 0 0,-1 0 0 0 0,1 1-1 0 0,-23 2 1 0 0,34-1 45 0 0,0 0 0 0 0,0 0-1 0 0,1 0 1 0 0,-1 1 0 0 0,1-1-1 0 0,-1 1 1 0 0,1-1 0 0 0,-1 1-1 0 0,1 0 1 0 0,0 0-1 0 0,0 0 1 0 0,-1 0 0 0 0,-2 4-1 0 0,-19 29 237 0 0,24-35-239 0 0,0 1-4 0 0,-1-1-1 0 0,1 1 0 0 0,0-1 1 0 0,-1 1-1 0 0,1 0 0 0 0,0 0 1 0 0,-1-1-1 0 0,1 1 0 0 0,0 0 1 0 0,0 0-1 0 0,0-1 1 0 0,-1 1-1 0 0,1 0 0 0 0,0 0 1 0 0,0 0-1 0 0,0-1 0 0 0,0 1 1 0 0,1 0-1 0 0,-1 0 0 0 0,0-1 1 0 0,0 1-1 0 0,0 0 0 0 0,1 0 1 0 0,-1-1-1 0 0,0 1 0 0 0,1 0 1 0 0,-1-1-1 0 0,0 1 0 0 0,1 0 1 0 0,-1-1-1 0 0,1 1 0 0 0,-1 0 1 0 0,1-1-1 0 0,0 1 0 0 0,-1-1 1 0 0,1 1-1 0 0,-1-1 0 0 0,1 0 1 0 0,0 1-1 0 0,-1-1 1 0 0,1 0-1 0 0,0 1 0 0 0,0-1 1 0 0,-1 0-1 0 0,1 0 0 0 0,0 1 1 0 0,0-1-1 0 0,-1 0 0 0 0,1 0 1 0 0,0 0-1 0 0,0 0 0 0 0,0 0 1 0 0,-1 0-1 0 0,1 0 0 0 0,1-1 1 0 0,30-2-114 0 0,-30 3 32 0 0,-1-1 1 0 0,1 0 0 0 0,-1 1-1 0 0,0-1 1 0 0,1 0 0 0 0,-1 0-1 0 0,0 0 1 0 0,1 0 0 0 0,-1 0-1 0 0,0 0 1 0 0,0-1 0 0 0,0 1-1 0 0,0 0 1 0 0,0-1 0 0 0,1-1-1 0 0,17-12-2580 0 0,-1 0-1426 0 0,-16 13 1951 0 0,-8 5 211 0 0,-70 47-838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1.056"/>
    </inkml:context>
    <inkml:brush xml:id="br0">
      <inkml:brushProperty name="width" value="0.035" units="cm"/>
      <inkml:brushProperty name="height" value="0.035" units="cm"/>
      <inkml:brushProperty name="color" value="#AB008B"/>
    </inkml:brush>
  </inkml:definitions>
  <inkml:trace contextRef="#ctx0" brushRef="#br0">0 192 2168 0 0,'0'0'8096'0'0,"7"-8"-8200"0"0,-3 3 87 0 0,5-7-83 0 0,1 1 0 0 0,0 0 0 0 0,21-18-1 0 0,30-18-1474 0 0,-59 46 1475 0 0,-1 0 0 0 0,0 0 0 0 0,1-1-1 0 0,-1 1 1 0 0,0 0 0 0 0,0-1 0 0 0,0 1 0 0 0,0-1-1 0 0,0 0 1 0 0,1-1 0 0 0,6-9-691 0 0,23-19-2573 0 0,-20 22 1906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1.258"/>
    </inkml:context>
    <inkml:brush xml:id="br0">
      <inkml:brushProperty name="width" value="0.035" units="cm"/>
      <inkml:brushProperty name="height" value="0.035" units="cm"/>
      <inkml:brushProperty name="color" value="#AB008B"/>
    </inkml:brush>
  </inkml:definitions>
  <inkml:trace contextRef="#ctx0" brushRef="#br0">1 98 356 0 0,'0'0'8355'0'0,"7"-5"-8696"0"0,22-15 302 0 0,-2-6-163 0 0,-21 24 143 0 0,-5 1 32 0 0,0 1 0 0 0,0 0 0 0 0,0-1 0 0 0,-1 1 0 0 0,1-1 0 0 0,0 1 0 0 0,0-1 0 0 0,0 1 0 0 0,0-1 0 0 0,-1 1 0 0 0,1-1 0 0 0,0 0 0 0 0,-1 0 0 0 0,1 1 0 0 0,0-1 0 0 0,-1 0 0 0 0,2-1 0 0 0,-1 0-113 0 0,1 0-1 0 0,0 0 1 0 0,0 0-1 0 0,0 0 1 0 0,0 0 0 0 0,0 1-1 0 0,0-1 1 0 0,0 1-1 0 0,3-2 1 0 0,12-8-2795 0 0,-15 8 2045 0 0,-18 14 19 0 0,-93 76-613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1.507"/>
    </inkml:context>
    <inkml:brush xml:id="br0">
      <inkml:brushProperty name="width" value="0.035" units="cm"/>
      <inkml:brushProperty name="height" value="0.035" units="cm"/>
      <inkml:brushProperty name="color" value="#AB008B"/>
    </inkml:brush>
  </inkml:definitions>
  <inkml:trace contextRef="#ctx0" brushRef="#br0">0 90 3164 0 0,'0'0'6314'0'0,"14"-8"-6441"0"0,-12 7 106 0 0,29-19-409 0 0,45-19 0 0 0,-23 23-3474 0 0,-34 14 1006 0 0,-8-1 1314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1.738"/>
    </inkml:context>
    <inkml:brush xml:id="br0">
      <inkml:brushProperty name="width" value="0.035" units="cm"/>
      <inkml:brushProperty name="height" value="0.035" units="cm"/>
      <inkml:brushProperty name="color" value="#AB008B"/>
    </inkml:brush>
  </inkml:definitions>
  <inkml:trace contextRef="#ctx0" brushRef="#br0">1 55 3120 0 0,'0'0'5980'0'0,"12"-4"-6389"0"0,88-31-665 0 0,-46 22-3116 0 0,-50 10 3327 0 0,-24 9-16 0 0,-130 43-806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1.960"/>
    </inkml:context>
    <inkml:brush xml:id="br0">
      <inkml:brushProperty name="width" value="0.035" units="cm"/>
      <inkml:brushProperty name="height" value="0.035" units="cm"/>
      <inkml:brushProperty name="color" value="#AB008B"/>
    </inkml:brush>
  </inkml:definitions>
  <inkml:trace contextRef="#ctx0" brushRef="#br0">1 99 5200 0 0,'0'0'4241'0'0,"17"-11"-5176"0"0,53-35 533 0 0,-66 42 233 0 0,1 1-1 0 0,-1 0 1 0 0,1 0 0 0 0,0 0 0 0 0,0 1-1 0 0,8-3 1 0 0,4-1-1035 0 0,10-5-280 0 0,-19 10 436 0 0,-27 12-538 0 0,-142 76-11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2.217"/>
    </inkml:context>
    <inkml:brush xml:id="br0">
      <inkml:brushProperty name="width" value="0.035" units="cm"/>
      <inkml:brushProperty name="height" value="0.035" units="cm"/>
      <inkml:brushProperty name="color" value="#AB008B"/>
    </inkml:brush>
  </inkml:definitions>
  <inkml:trace contextRef="#ctx0" brushRef="#br0">0 112 252 0 0,'0'0'6905'0'0,"113"-69"-8257"0"0,-92 61 647 0 0,-11-1-127 0 0,10 5-264 0 0,-9-4-36 0 0,9-1-172 0 0,1 5 832 0 0,-237 115 208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2.450"/>
    </inkml:context>
    <inkml:brush xml:id="br0">
      <inkml:brushProperty name="width" value="0.035" units="cm"/>
      <inkml:brushProperty name="height" value="0.035" units="cm"/>
      <inkml:brushProperty name="color" value="#AB008B"/>
    </inkml:brush>
  </inkml:definitions>
  <inkml:trace contextRef="#ctx0" brushRef="#br0">1 146 2000 0 0,'0'0'5901'0'0,"113"-77"-6057"0"0,-93 69 80 0 0,11-1-352 0 0,0 1-92 0 0,-1-1-560 0 0,-9-4-197 0 0,-1 5-535 0 0,11-5-740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2.649"/>
    </inkml:context>
    <inkml:brush xml:id="br0">
      <inkml:brushProperty name="width" value="0.035" units="cm"/>
      <inkml:brushProperty name="height" value="0.035" units="cm"/>
      <inkml:brushProperty name="color" value="#AB008B"/>
    </inkml:brush>
  </inkml:definitions>
  <inkml:trace contextRef="#ctx0" brushRef="#br0">1 91 524 0 0,'0'0'5125'0'0,"185"-73"-7522"0"0,-165 69 1209 0 0,11-9-612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2.883"/>
    </inkml:context>
    <inkml:brush xml:id="br0">
      <inkml:brushProperty name="width" value="0.035" units="cm"/>
      <inkml:brushProperty name="height" value="0.035" units="cm"/>
      <inkml:brushProperty name="color" value="#AB008B"/>
    </inkml:brush>
  </inkml:definitions>
  <inkml:trace contextRef="#ctx0" brushRef="#br0">0 51 500 0 0,'0'0'6821'0'0,"144"-21"-7081"0"0,-113 17-428 0 0,-11 0-329 0 0,11-1-63 0 0,-10-3-184 0 0,20-1-352 0 0,-329 60 220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3.117"/>
    </inkml:context>
    <inkml:brush xml:id="br0">
      <inkml:brushProperty name="width" value="0.035" units="cm"/>
      <inkml:brushProperty name="height" value="0.035" units="cm"/>
      <inkml:brushProperty name="color" value="#AB008B"/>
    </inkml:brush>
  </inkml:definitions>
  <inkml:trace contextRef="#ctx0" brushRef="#br0">0 55 1060 0 0,'0'0'5681'0'0,"16"-7"-5847"0"0,49-23 95 0 0,-57 26-44 0 0,0 1-1 0 0,1 1 1 0 0,0-1 0 0 0,-1 1-1 0 0,1 1 1 0 0,0-1 0 0 0,0 2-1 0 0,0-1 1 0 0,0 1 0 0 0,17 2-1 0 0,5 0-1413 0 0,-25-2 854 0 0,6 0-416 0 0,-44 8 282 0 0,-179 35-322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3.354"/>
    </inkml:context>
    <inkml:brush xml:id="br0">
      <inkml:brushProperty name="width" value="0.035" units="cm"/>
      <inkml:brushProperty name="height" value="0.035" units="cm"/>
      <inkml:brushProperty name="color" value="#AB008B"/>
    </inkml:brush>
  </inkml:definitions>
  <inkml:trace contextRef="#ctx0" brushRef="#br0">1 1 1060 0 0,'0'0'7189'0'0,"102"17"-7269"0"0,-71-13-256 0 0,0 1-404 0 0,-11-5-208 0 0,11 4-449 0 0,0-4-727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3.536"/>
    </inkml:context>
    <inkml:brush xml:id="br0">
      <inkml:brushProperty name="width" value="0.035" units="cm"/>
      <inkml:brushProperty name="height" value="0.035" units="cm"/>
      <inkml:brushProperty name="color" value="#AB008B"/>
    </inkml:brush>
  </inkml:definitions>
  <inkml:trace contextRef="#ctx0" brushRef="#br0">1 0 748 0 0,'0'0'1628'0'0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3.787"/>
    </inkml:context>
    <inkml:brush xml:id="br0">
      <inkml:brushProperty name="width" value="0.035" units="cm"/>
      <inkml:brushProperty name="height" value="0.035" units="cm"/>
      <inkml:brushProperty name="color" value="#AB008B"/>
    </inkml:brush>
  </inkml:definitions>
  <inkml:trace contextRef="#ctx0" brushRef="#br0">1 0 5837 0 0,'0'0'4493'0'0,"0"12"-4551"0"0,0-5 40 0 0,-1 1-9 0 0,1 1 0 0 0,0 0 0 0 0,1 0 1 0 0,0 0-1 0 0,1 0 0 0 0,-1 0 0 0 0,2 0 1 0 0,4 11-1 0 0,0-9-480 0 0,0-1 0 0 0,1 0 0 0 0,0-1 0 0 0,1 0 0 0 0,0 0 0 0 0,1-1-1 0 0,18 13 1 0 0,24 22-3964 0 0,-50-41 4277 0 0,0-1-67 0 0,-3-2 10 0 0,-11-18-174 0 0,4 7 328 0 0,-127-199-160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7.152"/>
    </inkml:context>
    <inkml:brush xml:id="br0">
      <inkml:brushProperty name="width" value="0.035" units="cm"/>
      <inkml:brushProperty name="height" value="0.035" units="cm"/>
      <inkml:brushProperty name="color" value="#AB008B"/>
    </inkml:brush>
  </inkml:definitions>
  <inkml:trace contextRef="#ctx0" brushRef="#br0">1 0 2156 0 0,'0'0'5907'0'0,"1"12"-4898"0"0,2-9-667 0 0,-1 1-1 0 0,1-1 0 0 0,0 0 1 0 0,0 0-1 0 0,0 0 1 0 0,0 0-1 0 0,0 0 1 0 0,0-1-1 0 0,1 1 0 0 0,4 2 1 0 0,-7-5-295 0 0,0 0 1 0 0,-1 0-1 0 0,1 1 1 0 0,0-1-1 0 0,0 1 1 0 0,0-1-1 0 0,-1 1 0 0 0,1-1 1 0 0,0 1-1 0 0,-1 0 1 0 0,1-1-1 0 0,-1 1 1 0 0,1 0-1 0 0,-1-1 1 0 0,1 1-1 0 0,-1 0 1 0 0,1 0-1 0 0,-1-1 0 0 0,1 3 1 0 0,-1-2-4 0 0,1 0 1 0 0,-1 0 0 0 0,1 0-1 0 0,0 0 1 0 0,-1 0-1 0 0,1 0 1 0 0,0 0-1 0 0,0 0 1 0 0,-1 0-1 0 0,1 0 1 0 0,0-1-1 0 0,2 3 1 0 0,2 0 74 0 0,-4-2-79 0 0,1-1-1 0 0,-1 1 1 0 0,0 0-1 0 0,0 0 1 0 0,0 0-1 0 0,0 0 1 0 0,0 0-1 0 0,0 0 1 0 0,0 0-1 0 0,0 0 1 0 0,0 1-1 0 0,-1-1 1 0 0,1 0 0 0 0,1 3-1 0 0,-1-2 24 0 0,1 1-1 0 0,0 0 1 0 0,0-1-1 0 0,0 0 1 0 0,0 1 0 0 0,0-1-1 0 0,5 3 1 0 0,12 14 232 0 0,20 45 202 0 0,-25-39-385 0 0,27 35 1 0 0,9 8-101 0 0,-34-50-13 0 0,-15-17 2 0 0,1 0 0 0 0,-1 1 1 0 0,1-1-1 0 0,-1 1 0 0 0,1-1 0 0 0,-1 1 0 0 0,0 0 1 0 0,0 0-1 0 0,0-1 0 0 0,0 1 0 0 0,1 3 1 0 0,1-1 4 0 0,0 1 1 0 0,0 0-1 0 0,1-1 1 0 0,-1 1 0 0 0,1-1-1 0 0,0 0 1 0 0,0 0-1 0 0,1-1 1 0 0,-1 1 0 0 0,6 2-1 0 0,22 22 16 0 0,-29-24-17 0 0,1-1 0 0 0,0 1 0 0 0,1 0 0 0 0,7 4 0 0 0,11 11 86 0 0,-21-15-83 0 0,6 6-9 0 0,-4 3 14 0 0,-3-12-13 0 0,0-1 2 0 0,-1 0 1 0 0,0 0-1 0 0,1 0 1 0 0,-1 1-1 0 0,1-1 1 0 0,-1 0-1 0 0,0 0 1 0 0,1 0-1 0 0,-1 1 1 0 0,0-1-1 0 0,1 0 1 0 0,-1 1-1 0 0,0-1 1 0 0,1 0-1 0 0,-1 1 1 0 0,0-1 0 0 0,0 0-1 0 0,0 1 1 0 0,1-1-1 0 0,-1 0 1 0 0,0 1-1 0 0,0-1 1 0 0,0 1-1 0 0,0-1 1 0 0,0 1-1 0 0,1-1 1 0 0,-1 0-1 0 0,0 1 1 0 0,0-1-1 0 0,0 1 1 0 0,0-1-1 0 0,0 1 1 0 0,0-1-1 0 0,-1 1 1 0 0,2 0-2 0 0,-1 0 1 0 0,1 0-1 0 0,0 0 1 0 0,-1 0-1 0 0,1 0 1 0 0,0-1-1 0 0,0 1 0 0 0,0 0 1 0 0,-1 0-1 0 0,1-1 1 0 0,0 1-1 0 0,0 0 1 0 0,0-1-1 0 0,0 1 1 0 0,0-1-1 0 0,0 1 1 0 0,2 0-1 0 0,-2-1 3 0 0,0 0 0 0 0,0 1 0 0 0,0-1 0 0 0,0 0 0 0 0,0 1-1 0 0,0-1 1 0 0,-1 1 0 0 0,1-1 0 0 0,0 1 0 0 0,0 0-1 0 0,-1-1 1 0 0,1 1 0 0 0,0 0 0 0 0,-1 0 0 0 0,2 1 0 0 0,0-1 0 0 0,5-1 3 0 0,0 0 710 0 0,5-1-3473 0 0,-12 0 2319 0 0,0 0 0 0 0,1 1 1 0 0,-1-1-1 0 0,0 1 1 0 0,1-1-1 0 0,-1 0 0 0 0,0 0 1 0 0,1 1-1 0 0,-1-1 0 0 0,0 0 1 0 0,0 0-1 0 0,0 1 1 0 0,0-1-1 0 0,0 0 0 0 0,0 0 1 0 0,0 1-1 0 0,0-2 1 0 0,0 2 436 0 0,0 0-94 0 0,0 0 0 0 0,0-1 0 0 0,0 1 0 0 0,0 0 0 0 0,0 0 0 0 0,0 0 0 0 0,1 0 1 0 0,-1-1-1 0 0,0 1 0 0 0,0 0 0 0 0,0 0 0 0 0,0 0 0 0 0,0-1 0 0 0,0 1 1 0 0,0 0-1 0 0,0 0 0 0 0,0 0 0 0 0,0-1 0 0 0,0 1 0 0 0,-1 0 0 0 0,1 0 1 0 0,0 0-1 0 0,0-1 0 0 0,0 1 0 0 0,0 0 0 0 0,0 0 0 0 0,0 0 0 0 0,0 0 0 0 0,0-1 1 0 0,-1 1-1 0 0,1 0 0 0 0,0 0 0 0 0,0 0 0 0 0,0 0 0 0 0,0 0 0 0 0,0 0 1 0 0,-1-1-1 0 0,1 1 0 0 0,0 0 0 0 0,0 0 0 0 0,0 0 0 0 0,-1 0 0 0 0,1 0 1 0 0,0 0-1 0 0,0 0 0 0 0,-1 0 0 0 0,-16 22-2625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08.234"/>
    </inkml:context>
    <inkml:brush xml:id="br0">
      <inkml:brushProperty name="width" value="0.035" units="cm"/>
      <inkml:brushProperty name="height" value="0.035" units="cm"/>
      <inkml:brushProperty name="color" value="#AB008B"/>
    </inkml:brush>
  </inkml:definitions>
  <inkml:trace contextRef="#ctx0" brushRef="#br0">11 786 956 0 0,'0'0'4544'0'0,"0"-7"-4410"0"0,0-44 954 0 0,-3 47-797 0 0,2 4-287 0 0,1 0 0 0 0,-1-1 0 0 0,1 1 0 0 0,0 0 1 0 0,-1-1-1 0 0,1 1 0 0 0,-1 0 0 0 0,1-1 0 0 0,0 1 0 0 0,-1-1 1 0 0,1 1-1 0 0,0 0 0 0 0,-1-1 0 0 0,1 1 0 0 0,0-1 0 0 0,0 1 0 0 0,-1-1 1 0 0,1 1-1 0 0,0-1 0 0 0,0 0 0 0 0,0 1 0 0 0,0-1 0 0 0,0 0 1 0 0,0-58 2165 0 0,1 51-1643 0 0,27-5 114 0 0,-4-14 104 0 0,-20 20-640 0 0,1 1-1 0 0,0 1 1 0 0,10-10-1 0 0,-14 14-102 0 0,0 0 0 0 0,1-1-1 0 0,-1 1 1 0 0,0-1 0 0 0,0 1-1 0 0,0-1 1 0 0,0 1 0 0 0,-1-1-1 0 0,2-2 1 0 0,7-12 25 0 0,7 1 195 0 0,-2-2-1 0 0,0 1 0 0 0,16-26 1 0 0,-3 17 217 0 0,-23 20-424 0 0,-1 0 1 0 0,1 1 0 0 0,0 0 0 0 0,0 0 0 0 0,0 0 0 0 0,0 0 0 0 0,1 0 0 0 0,6-3 0 0 0,18-17 74 0 0,-10 2 54 0 0,-1-1 0 0 0,-1 0 1 0 0,-2-1-1 0 0,20-40 0 0 0,-11 20 586 0 0,5-16 470 0 0,2-5-600 0 0,-22 56-560 0 0,-8 9-39 0 0,-1-1 0 0 0,1 0 0 0 0,0 1-1 0 0,0-1 1 0 0,-1 0 0 0 0,1 1 0 0 0,0-1-1 0 0,-1 0 1 0 0,1 0 0 0 0,-1 1 0 0 0,1-1-1 0 0,-1 0 1 0 0,1 0 0 0 0,-1 0 0 0 0,0 0-1 0 0,1 0 1 0 0,-1-1 0 0 0,5-7 64 0 0,-5 9-82 0 0,0 0 1 0 0,0 0 0 0 0,0 0 0 0 0,0 0 0 0 0,0 0 0 0 0,1 0 0 0 0,-1-1 0 0 0,0 1-1 0 0,0 0 1 0 0,0 0 0 0 0,0 0 0 0 0,0 0 0 0 0,0 0 0 0 0,0 0 0 0 0,0 0-1 0 0,0 0 1 0 0,0 0 0 0 0,0 0 0 0 0,1 0 0 0 0,-1-1 0 0 0,0 1 0 0 0,0 0 0 0 0,0 0-1 0 0,0 0 1 0 0,0 0 0 0 0,0 0 0 0 0,0 0 0 0 0,1 0 0 0 0,-1 0 0 0 0,0 0 0 0 0,0 0-1 0 0,0 0 1 0 0,0 0 0 0 0,0 0 0 0 0,0 0 0 0 0,1 0 0 0 0,-1 0 0 0 0,0 0 0 0 0,0 0-1 0 0,0 0 1 0 0,0 1 0 0 0,0-1 0 0 0,0 0 0 0 0,0 0 0 0 0,0 0 0 0 0,1 0 0 0 0,-1 0-1 0 0,0 0 1 0 0,0 0 0 0 0,0 0 0 0 0,0 0 0 0 0,0 0 0 0 0,0 0 0 0 0,0 1-1 0 0,0-1 1 0 0,0 0 0 0 0,0 0 0 0 0,1 1-10 0 0,0 0-1 0 0,0 0 1 0 0,0-1-1 0 0,1 1 1 0 0,-1 0-1 0 0,0-1 1 0 0,0 1-1 0 0,0 0 1 0 0,1-1-1 0 0,-1 0 1 0 0,0 1-1 0 0,0-1 1 0 0,3 1-1 0 0,-2 28-3400 0 0,-2-27 3139 0 0,0-1 1 0 0,0 0-1 0 0,0 1 1 0 0,0-1 0 0 0,0 0-1 0 0,0 1 1 0 0,0-1-1 0 0,-1 0 1 0 0,1 1-1 0 0,-1-1 1 0 0,1 0 0 0 0,0 0-1 0 0,-1 1 1 0 0,0-1-1 0 0,1 0 1 0 0,-1 0 0 0 0,0 0-1 0 0,0 0 1 0 0,0 0-1 0 0,1 0 1 0 0,-1 0-1 0 0,0 0 1 0 0,0 0 0 0 0,0 0-1 0 0,-1-1 1 0 0,1 1-1 0 0,0 0 1 0 0,0-1-1 0 0,-3 2 1 0 0,0-3-905 0 0,5-7 170 0 0,23-42 7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10.198"/>
    </inkml:context>
    <inkml:brush xml:id="br0">
      <inkml:brushProperty name="width" value="0.035" units="cm"/>
      <inkml:brushProperty name="height" value="0.035" units="cm"/>
      <inkml:brushProperty name="color" value="#AB008B"/>
    </inkml:brush>
  </inkml:definitions>
  <inkml:trace contextRef="#ctx0" brushRef="#br0">11 1 1284 0 0,'0'0'5541'0'0,"-2"3"-5325"0"0,1 0 361 0 0,-6 9-1281 0 0,7 0 7567 0 0,31-12-6547 0 0,-12 0-123 0 0,4-1-149 0 0,1 1-1 0 0,-1 2 1 0 0,0 0-1 0 0,31 7 1 0 0,-41-6 8 0 0,1-1 0 0 0,-1 0-1 0 0,1-2 1 0 0,0 1 0 0 0,17-3 0 0 0,20 1-3281 0 0,-49 1 1810 0 0,-11 0-5762 0 0,-33 0 4195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10.695"/>
    </inkml:context>
    <inkml:brush xml:id="br0">
      <inkml:brushProperty name="width" value="0.035" units="cm"/>
      <inkml:brushProperty name="height" value="0.035" units="cm"/>
      <inkml:brushProperty name="color" value="#AB008B"/>
    </inkml:brush>
  </inkml:definitions>
  <inkml:trace contextRef="#ctx0" brushRef="#br0">0 1 2104 0 0,'0'0'8366'0'0,"12"0"-8094"0"0,88 0 515 0 0,-93 0-806 0 0,1 0 0 0 0,-1 1 1 0 0,0 0-1 0 0,1 1 0 0 0,-1-1 0 0 0,0 1 0 0 0,0 1 0 0 0,0-1 1 0 0,0 1-1 0 0,0 1 0 0 0,0-1 0 0 0,11 9 0 0 0,7 12-1406 0 0,-11-10-480 0 0,-12-6-1193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1:11.544"/>
    </inkml:context>
    <inkml:brush xml:id="br0">
      <inkml:brushProperty name="width" value="0.035" units="cm"/>
      <inkml:brushProperty name="height" value="0.035" units="cm"/>
      <inkml:brushProperty name="color" value="#AB008B"/>
    </inkml:brush>
  </inkml:definitions>
  <inkml:trace contextRef="#ctx0" brushRef="#br0">0 39 1216 0 0,'0'0'6430'0'0,"21"-1"-6541"0"0,131-14 243 0 0,-80 5 104 0 0,-31-2-362 0 0,-39 12-296 0 0,-2 0-22 0 0,1 0 312 0 0,-1 0 1 0 0,1 0-1 0 0,-1 0 0 0 0,0-1 1 0 0,1 1-1 0 0,-1 0 1 0 0,0 0-1 0 0,1 0 1 0 0,-1 1-1 0 0,0-1 1 0 0,1 0-1 0 0,-1 0 1 0 0,1 0-1 0 0,-1 0 0 0 0,0 0 1 0 0,1 0-1 0 0,-1 0 1 0 0,0 1-1 0 0,1-1 1 0 0,-1 0-1 0 0,0 0 1 0 0,0 0-1 0 0,1 1 0 0 0,-1-1 1 0 0,0 0-1 0 0,0 0 1 0 0,1 1-1 0 0,-1-1 1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17.186"/>
    </inkml:context>
    <inkml:brush xml:id="br0">
      <inkml:brushProperty name="width" value="0.035" units="cm"/>
      <inkml:brushProperty name="height" value="0.035" units="cm"/>
      <inkml:brushProperty name="color" value="#E71224"/>
    </inkml:brush>
  </inkml:definitions>
  <inkml:trace contextRef="#ctx0" brushRef="#br0">1 1 604 0 0,'0'0'14149'0'0,"0"22"-13054"0"0,10 135 618 0 0,0 0-1010 0 0,0-13 61 0 0,1-42-309 0 0,-11-72-165 0 0,0-9-1809 0 0,0-45-3902 0 0,-5 10-88 0 0,2 11 2601 0 0,2 6-683 0 0,10 45 2766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19.100"/>
    </inkml:context>
    <inkml:brush xml:id="br0">
      <inkml:brushProperty name="width" value="0.035" units="cm"/>
      <inkml:brushProperty name="height" value="0.035" units="cm"/>
      <inkml:brushProperty name="color" value="#E71224"/>
    </inkml:brush>
  </inkml:definitions>
  <inkml:trace contextRef="#ctx0" brushRef="#br0">341 158 1348 0 0,'0'0'4234'0'0,"-4"0"-4145"0"0,-9 0 85 0 0,9 0 3005 0 0,-8 0-1775 0 0,-42 0 3769 0 0,-5 0-3565 0 0,56 1-1600 0 0,0 1 0 0 0,0-1 1 0 0,-1 1-1 0 0,1 0 0 0 0,0 0 1 0 0,0 0-1 0 0,1 0 0 0 0,-1 1 0 0 0,0-1 1 0 0,1 1-1 0 0,-5 5 0 0 0,-1 1-2 0 0,-8 7 19 0 0,1 1 1 0 0,1 1-1 0 0,1 0 1 0 0,0 0 0 0 0,2 1-1 0 0,0 1 1 0 0,1 0-1 0 0,1 1 1 0 0,1-1 0 0 0,0 2-1 0 0,2-1 1 0 0,-4 26-1 0 0,8-26-1 0 0,1 1 0 0 0,1 26-1 0 0,1-6 38 0 0,-1-35-58 0 0,1 0 1 0 0,0 0-1 0 0,0 0 1 0 0,0 0-1 0 0,1 0 1 0 0,0 0-1 0 0,1 0 1 0 0,-1-1 0 0 0,1 1-1 0 0,0-1 1 0 0,1 0-1 0 0,-1 0 1 0 0,1 0-1 0 0,1 0 1 0 0,-1-1-1 0 0,1 1 1 0 0,0-1-1 0 0,8 6 1 0 0,10 9-3 0 0,0 0 0 0 0,2-2 1 0 0,0-1-1 0 0,1 0 0 0 0,40 17 0 0 0,-43-25 8 0 0,-1-1 1 0 0,1-1-1 0 0,1-1 0 0 0,0-1 0 0 0,-1-1 1 0 0,1-1-1 0 0,39 0 0 0 0,-32-2-3 0 0,-5-1 27 0 0,-1 0 0 0 0,0-1 0 0 0,0-1 0 0 0,36-9 1 0 0,-42 5-3 0 0,0-1 1 0 0,-1-1-1 0 0,1 0 1 0 0,-2-2 0 0 0,1 0-1 0 0,-1-1 1 0 0,-1 0-1 0 0,0-2 1 0 0,18-18 0 0 0,-17 15-1 0 0,0-1 1 0 0,-2-1-1 0 0,16-23 0 0 0,-25 31-15 0 0,0 0 0 0 0,-1 0 0 0 0,0 0-1 0 0,-1-1 1 0 0,0 0 0 0 0,0 0 0 0 0,-1 0-1 0 0,2-18 1 0 0,-3-8 18 0 0,-2-49 0 0 0,-1 36-18 0 0,1 33-35 0 0,-1 1-1 0 0,-1-1 1 0 0,-1 1 0 0 0,0 0-1 0 0,-1-1 1 0 0,-1 2 0 0 0,0-1-1 0 0,-1 1 1 0 0,-1-1 0 0 0,0 2-1 0 0,-1-1 1 0 0,-1 1 0 0 0,0 0-1 0 0,-1 1 1 0 0,-1 0 0 0 0,-22-21-1 0 0,10 10 7 0 0,6 7-10 0 0,-30-25 0 0 0,41 37 0 0 0,1 2 0 0 0,-1-1 0 0 0,0 1 1 0 0,0 0-1 0 0,0 0 0 0 0,0 0 0 0 0,0 1 0 0 0,-1 0 0 0 0,1 0 0 0 0,-13-1 1 0 0,6 2-22 0 0,-8-1-233 0 0,-40 1 0 0 0,54 2 195 0 0,1 0 0 0 0,-1 0 0 0 0,1 0-1 0 0,0 1 1 0 0,-1-1 0 0 0,1 2 0 0 0,0-1-1 0 0,0 1 1 0 0,0 0 0 0 0,-8 6 0 0 0,11-7 25 0 0,-70 55-1335 0 0,64-49 824 0 0,1 1-1 0 0,0 0 1 0 0,0 0-1 0 0,1 1 0 0 0,-11 18 1 0 0,-21 31-7258 0 0,37-51 5044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37.099"/>
    </inkml:context>
    <inkml:brush xml:id="br0">
      <inkml:brushProperty name="width" value="0.035" units="cm"/>
      <inkml:brushProperty name="height" value="0.035" units="cm"/>
      <inkml:brushProperty name="color" value="#E71224"/>
    </inkml:brush>
  </inkml:definitions>
  <inkml:trace contextRef="#ctx0" brushRef="#br0">524 1 284 0 0,'0'0'3450'0'0,"0"0"-3432"0"0,1-1-1 0 0,-1 1 0 0 0,0 0 0 0 0,1 0 0 0 0,-1 0 0 0 0,0 1 0 0 0,1-1 1 0 0,-1 0-1 0 0,1 0 0 0 0,-1 0 0 0 0,0 0 0 0 0,1 0 0 0 0,-1 0 1 0 0,0 0-1 0 0,0 1 0 0 0,1-1 0 0 0,-1 0 0 0 0,0 0 0 0 0,1 0 1 0 0,-1 1-1 0 0,0-1 0 0 0,0 0 0 0 0,1 0 0 0 0,-1 1 0 0 0,0-1 1 0 0,1 1-1 0 0,-29 12 339 0 0,26-13-347 0 0,-1 1-1 0 0,1 0 0 0 0,0 0 0 0 0,0 0 0 0 0,-1 1 0 0 0,1-1 0 0 0,0 0 0 0 0,0 1 0 0 0,-2 1 1 0 0,-6 4 95 0 0,-7-2 1249 0 0,15-5-277 0 0,12 4 1369 0 0,45-9-2334 0 0,-35 2-72 0 0,37-1 1 0 0,-55 4-92 0 0,-4 0-564 0 0,-19 7-425 0 0,0-1 1 0 0,-30 5 0 0 0,23-5 522 0 0,-176 28 4592 0 0,119-17-1855 0 0,-59-5-874 0 0,106-7-1409 0 0,37-5-2 0 0,23 0-1219 0 0,27-1 1427 0 0,54-7 1 0 0,-26 1-354 0 0,87 3-1 0 0,28-1-134 0 0,-35-15-258 0 0,-92 10 348 0 0,-39 8 89 0 0,0 0 1 0 0,34 4-1 0 0,-4-1-487 0 0,84-1 67 0 0,-137 0 578 0 0,-1 0-1 0 0,0 1 0 0 0,1-1 0 0 0,-1 0 0 0 0,0 1 0 0 0,1 0 0 0 0,-1-1 0 0 0,0 1 0 0 0,0 0 0 0 0,1 0 1 0 0,-1 0-1 0 0,0 0 0 0 0,0 1 0 0 0,0-1 0 0 0,0 0 0 0 0,2 4 0 0 0,9 5 40 0 0,8 11-38 0 0,151 98 8 0 0,-154-106 0 0 0,-14-11 0 0 0,0 0 0 0 0,-1 1 0 0 0,0 0 0 0 0,0-1 0 0 0,5 7 0 0 0,-5-6 3 0 0,0-1 0 0 0,0 1 0 0 0,0-1 0 0 0,1 1 0 0 0,-1-1 0 0 0,1 0 0 0 0,-1 0 0 0 0,1 0 0 0 0,0-1 0 0 0,-1 1 0 0 0,6 0 0 0 0,46 10 38 0 0,-36-8-46 0 0,128 26-597 0 0,-144-29 574 0 0,1-1 1 0 0,-1 1-1 0 0,0 0 0 0 0,0 0 1 0 0,1 0-1 0 0,-1 0 1 0 0,0 1-1 0 0,0-1 1 0 0,0 1-1 0 0,0 0 0 0 0,-1-1 1 0 0,1 2-1 0 0,0-1 1 0 0,-1 0-1 0 0,0 0 1 0 0,4 5-1 0 0,33 31 41 0 0,-32-30 62 0 0,1 0-1 0 0,-1-1 0 0 0,10 7 1 0 0,18 18-101 0 0,-29-27 33 0 0,1 1 0 0 0,-1-1 0 0 0,15 9 0 0 0,-14-10-21 0 0,-1 0 0 0 0,0 0 0 0 0,0 1-1 0 0,-1 0 1 0 0,1 0 0 0 0,9 11 0 0 0,36 43-77 0 0,-35-41 147 0 0,1 0-1 0 0,0-2 0 0 0,2 0 0 0 0,0 0 1 0 0,0-2-1 0 0,28 16 0 0 0,-44-29-64 0 0,-1 1 1 0 0,1 0-1 0 0,-1-1 0 0 0,1 1 1 0 0,-1 1-1 0 0,0-1 0 0 0,0 0 0 0 0,0 0 1 0 0,0 1-1 0 0,0-1 0 0 0,0 1 1 0 0,-1 0-1 0 0,1-1 0 0 0,0 5 0 0 0,3 0 8 0 0,-1 0-1 0 0,1 0 0 0 0,0-1 0 0 0,10 10 1 0 0,11 15 297 0 0,-11-7-141 0 0,-11-17-149 0 0,0 0 0 0 0,0 0 0 0 0,1 0 1 0 0,-1-1-1 0 0,2 0 0 0 0,5 6 0 0 0,49 52 163 0 0,-37-37-153 0 0,-6-6-12 0 0,37 46-37 0 0,-34-47 16 0 0,24 19 0 0 0,5 4 27 0 0,-33-29-4 0 0,26 17-1 0 0,1 1 1 0 0,-20-14-4 0 0,-17-14-1 0 0,1 2 1 0 0,-1-1 0 0 0,0 0-1 0 0,9 12 1 0 0,-5-6 8 0 0,1-1-1 0 0,0 0 1 0 0,0-1 0 0 0,17 11-1 0 0,13 10-52 0 0,-14-9 78 0 0,37 21-1 0 0,-42-29-45 0 0,0 1-1 0 0,1-1-1 0 0,1-1 0 0 0,28 10 0 0 0,-24-13 22 0 0,-1-1-1 0 0,2-2 0 0 0,-1 0 1 0 0,1-2-1 0 0,46 1 1 0 0,4 1-362 0 0,-46-3 296 0 0,38 6-30 0 0,-68-9 56 0 0,1 1 0 0 0,0 0 0 0 0,0 0 0 0 0,0 1-1 0 0,-1-1 1 0 0,1 1 0 0 0,0-1 0 0 0,-1 1 0 0 0,0 0 0 0 0,1 0 0 0 0,-1 1-1 0 0,0-1 1 0 0,0 1 0 0 0,3 3 0 0 0,4 2-1 0 0,8 12 21 0 0,-15-15 45 0 0,1-1 1 0 0,0 0 0 0 0,0 0 0 0 0,7 6-1 0 0,-3-5 3 0 0,-4-2-30 0 0,0 0-1 0 0,0 0 1 0 0,-1 0 0 0 0,1 0 0 0 0,-1 0-1 0 0,0 1 1 0 0,3 3 0 0 0,-2-2 1 0 0,0-1-1 0 0,0 0 1 0 0,0 0 0 0 0,1 0 0 0 0,8 5-1 0 0,-8-6 8 0 0,0 1-1 0 0,0-1 1 0 0,-1 1-1 0 0,0 0 0 0 0,8 8 1 0 0,0 4-2 0 0,-8-11-12 0 0,0-1 1 0 0,-1 1-1 0 0,1 0 0 0 0,-1-1 0 0 0,-1 2 1 0 0,1-1-1 0 0,3 9 0 0 0,-1 3 179 0 0,1-1-1 0 0,1 0 1 0 0,0-1-1 0 0,19 29 1 0 0,-24-41-182 0 0,9 28 137 0 0,-2-3-108 0 0,3-8 122 0 0,-2 0 0 0 0,-1 1-1 0 0,13 42 1 0 0,9 23-33 0 0,-22-64-90 0 0,-8-19-1 0 0,1 0 1 0 0,-1 1 0 0 0,1-1 0 0 0,-1 1-1 0 0,0-1 1 0 0,-1 1 0 0 0,1-1 0 0 0,0 1-1 0 0,-1 4 1 0 0,0-1 36 0 0,0 6 34 0 0,0 0 0 0 0,0 0 0 0 0,2-1 0 0 0,5 26 0 0 0,-6-30-69 0 0,1 0-1 0 0,-1 0 0 0 0,-1 0 1 0 0,1 0-1 0 0,-1 0 0 0 0,-2 14 0 0 0,0 6 440 0 0,2-22-282 0 0,-1-6-171 0 0,1 1 0 0 0,0 0 0 0 0,0 0 1 0 0,0 0-1 0 0,0 0 0 0 0,0 0 0 0 0,0 0 0 0 0,0 0 0 0 0,0 0 1 0 0,0 0-1 0 0,0 0 0 0 0,1 0 0 0 0,-1 0 0 0 0,0 0 0 0 0,1-1 0 0 0,-1 1 1 0 0,0 0-1 0 0,1 0 0 0 0,-1 0 0 0 0,1 0 0 0 0,0-1 0 0 0,-1 1 1 0 0,1 0-1 0 0,-1-1 0 0 0,1 1 0 0 0,0 0 0 0 0,1 0 0 0 0,-2-1-15 0 0,0 1 0 0 0,1-1 0 0 0,-1 0 0 0 0,0 1 0 0 0,0-1 0 0 0,1 1 0 0 0,-1-1 0 0 0,0 0-1 0 0,0 1 1 0 0,0-1 0 0 0,0 0 0 0 0,0 1 0 0 0,1-1 0 0 0,-1 1 0 0 0,0-1 0 0 0,0 1 0 0 0,0-1 0 0 0,0 0-1 0 0,0 1 1 0 0,0-1 0 0 0,0 1 0 0 0,-1-1 0 0 0,1 0 0 0 0,0 1 0 0 0,0 0 0 0 0,0-1 1 0 0,0 1-1 0 0,-1-1 1 0 0,1 1 0 0 0,0-1 0 0 0,0 1 0 0 0,0 0 0 0 0,0-1 0 0 0,0 1 0 0 0,0-1-1 0 0,0 1 1 0 0,0-1 0 0 0,0 1 0 0 0,1-1 0 0 0,-1 1 0 0 0,0-1 0 0 0,0 1-1 0 0,0-1 1 0 0,1 1 0 0 0,-1 0 0 0 0,1 0-7 0 0,0 0 1 0 0,0 1-1 0 0,0-1 0 0 0,0 0 1 0 0,-1 0-1 0 0,1 1 1 0 0,-1-1-1 0 0,1 0 0 0 0,-1 1 1 0 0,1-1-1 0 0,-1 0 0 0 0,0 1 1 0 0,1-1-1 0 0,-1 1 0 0 0,0-1 1 0 0,0 2-1 0 0,0-2 1 0 0,0-1 0 0 0,0 1 0 0 0,0-1 0 0 0,0 0 0 0 0,0 1 0 0 0,0-1 0 0 0,0 0 0 0 0,0 1 0 0 0,1-1 0 0 0,-1 0 0 0 0,0 1 0 0 0,0-1 0 0 0,0 0 0 0 0,0 1 0 0 0,1-1 0 0 0,-1 0 0 0 0,0 1 0 0 0,0-1 0 0 0,1 0 0 0 0,-1 0 0 0 0,0 1 0 0 0,1-1 0 0 0,-1 0 0 0 0,1 1 0 0 0,-1-1-59 0 0,1 0 1 0 0,-1 0-1 0 0,0 0 1 0 0,1 1-1 0 0,-1-1 1 0 0,0 0-1 0 0,1 1 1 0 0,-1-1-1 0 0,0 0 0 0 0,0 0 1 0 0,1 1-1 0 0,-1-1 1 0 0,0 0-1 0 0,0 1 1 0 0,0-1-1 0 0,0 1 1 0 0,1-1-1 0 0,-1 0 1 0 0,0 1-1 0 0,0-1 1 0 0,0 1-1 0 0,0-1 1 0 0,0 0-1 0 0,0 1 1 0 0,3 1-2889 0 0,-3-2 2896 0 0,0 0 1 0 0,0 0-1 0 0,0 0 0 0 0,1 0 0 0 0,-1 0 0 0 0,0 0 0 0 0,0 0 0 0 0,1 0 0 0 0,-1 0 0 0 0,0 0 1 0 0,0 0-1 0 0,1 0 0 0 0,-1 0 0 0 0,0-1 0 0 0,0 1 0 0 0,0 0 0 0 0,1 0 0 0 0,-1 0 0 0 0,0 0 1 0 0,0 0-1 0 0,0-1 0 0 0,1 1 0 0 0,-1 0 0 0 0,-3-6-3285 0 0,-22-29 1263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3.891"/>
    </inkml:context>
    <inkml:brush xml:id="br0">
      <inkml:brushProperty name="width" value="0.035" units="cm"/>
      <inkml:brushProperty name="height" value="0.035" units="cm"/>
      <inkml:brushProperty name="color" value="#E71224"/>
    </inkml:brush>
  </inkml:definitions>
  <inkml:trace contextRef="#ctx0" brushRef="#br0">24 43 2496 0 0,'0'0'6564'0'0,"-2"-6"-6202"0"0,-5-16 43 0 0,6 16 68 0 0,1 4 555 0 0,-2-5 2156 0 0,1 8-3209 0 0,1-1-1 0 0,-1 0 1 0 0,0 0 0 0 0,1 0-1 0 0,-1 1 1 0 0,1-1-1 0 0,-1 0 1 0 0,1 1 0 0 0,-1-1-1 0 0,1 1 1 0 0,-1-1 0 0 0,1 0-1 0 0,-1 1 1 0 0,1-1 0 0 0,0 1-1 0 0,-1-1 1 0 0,1 1 0 0 0,0-1-1 0 0,-1 1 1 0 0,1 0-1 0 0,0-1 1 0 0,0 1 0 0 0,-1-1-1 0 0,1 1 1 0 0,0 0 0 0 0,0-1-1 0 0,0 1 1 0 0,0-1 0 0 0,0 1-1 0 0,0 0 1 0 0,0-1 0 0 0,0 1-1 0 0,0 0 1 0 0,0-1-1 0 0,0 1 1 0 0,0-1 0 0 0,0 1-1 0 0,1 0 1 0 0,-1-1 0 0 0,0 1-1 0 0,1 0 1 0 0,0 2-832 0 0,-1 1-1 0 0,1-1 1 0 0,0 0 0 0 0,1 0-1 0 0,-1 1 1 0 0,1-1 0 0 0,2 4 0 0 0,-1-5-657 0 0,-2-7-128 0 0,-17-44-1791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7.956"/>
    </inkml:context>
    <inkml:brush xml:id="br0">
      <inkml:brushProperty name="width" value="0.035" units="cm"/>
      <inkml:brushProperty name="height" value="0.035" units="cm"/>
      <inkml:brushProperty name="color" value="#E71224"/>
    </inkml:brush>
  </inkml:definitions>
  <inkml:trace contextRef="#ctx0" brushRef="#br0">0 252 1452 0 0,'0'0'8942'0'0,"0"-6"-8339"0"0,0-29 538 0 0,0 17 4609 0 0,1 57-5409 0 0,10 74 0 0 0,-8-93-330 0 0,32 142 74 0 0,-33-152-88 0 0,6 7-31 0 0,-8-18 18 0 0,0 1 1 0 0,0 0-1 0 0,0-1 1 0 0,0 1-1 0 0,0 0 1 0 0,0 0-1 0 0,0-1 0 0 0,0 1 1 0 0,0 0-1 0 0,0 0 1 0 0,0-1-1 0 0,0 1 0 0 0,0 0 1 0 0,0-1-1 0 0,1 1 1 0 0,-1 0-1 0 0,0 0 0 0 0,0 0 1 0 0,0-1-1 0 0,0 1 1 0 0,1 0-1 0 0,-1 0 1 0 0,0-1-1 0 0,0 1 0 0 0,0 0 1 0 0,1 0-1 0 0,-1 0 1 0 0,0 0-1 0 0,0 0 0 0 0,1-1 1 0 0,-1 1-1 0 0,0 0 1 0 0,0 0-1 0 0,1 0 0 0 0,-1 0 1 0 0,0 0-1 0 0,1 0 1 0 0,-1 0-1 0 0,0 0 1 0 0,0 0-1 0 0,1 0 0 0 0,-1 0 1 0 0,0 0-1 0 0,1 0 1 0 0,-1 0-1 0 0,0 0 0 0 0,0 0 1 0 0,1 0-1 0 0,-1 0 1 0 0,0 1-1 0 0,0-1 0 0 0,1 0 1 0 0,-1 0-1 0 0,0 0 1 0 0,0 0-1 0 0,1 1 1 0 0,-1-1-1 0 0,0 0 0 0 0,0 0 1 0 0,0 0-1 0 0,0 1 1 0 0,1-1-1 0 0,-1 0 0 0 0,0 1 1 0 0,0-33-253 0 0,0 24 48 0 0,0-55-640 0 0,-12-90 0 0 0,-26-46 301 0 0,37 189 663 0 0,-1 0 0 0 0,2 0-1 0 0,-1 0 1 0 0,3-17 0 0 0,-1 0 305 0 0,0 26-412 0 0,1 1 1 0 0,0 0-1 0 0,0 0 1 0 0,0 0-1 0 0,0 0 1 0 0,0 0-1 0 0,0 1 1 0 0,0-1-1 0 0,0 0 0 0 0,0 1 1 0 0,-1 0-1 0 0,1-1 1 0 0,0 1-1 0 0,2 1 1 0 0,63 76 595 0 0,8 9-266 0 0,-66-78-322 0 0,-1 1 0 0 0,0 1 1 0 0,-1-1-1 0 0,8 16 0 0 0,12 18 61 0 0,24 33 51 0 0,-40-62-74 0 0,-1 1 1 0 0,12 23 0 0 0,9 16 119 0 0,-24-45-150 0 0,0 1-1 0 0,0-1 1 0 0,1-1-1 0 0,16 15 1 0 0,-20-20-6 0 0,0-1 1 0 0,0 0-1 0 0,0-1 1 0 0,1 1-1 0 0,-1-1 1 0 0,1 0-1 0 0,0 0 1 0 0,0 0-1 0 0,0-1 1 0 0,0 1-1 0 0,0-1 1 0 0,0-1 0 0 0,0 1-1 0 0,9 0 1 0 0,-11-2 6 0 0,0 0 1 0 0,1 0-1 0 0,-1 0 0 0 0,0 0 1 0 0,0 0-1 0 0,1-1 1 0 0,-1 1-1 0 0,0-1 1 0 0,0 0-1 0 0,-1 0 1 0 0,1 0-1 0 0,0 0 1 0 0,-1 0-1 0 0,1-1 1 0 0,-1 1-1 0 0,1-1 1 0 0,-1 0-1 0 0,0 0 1 0 0,0 0-1 0 0,-1 0 1 0 0,3-4-1 0 0,1-3-30 0 0,0-1 0 0 0,0 1 0 0 0,-1-1 1 0 0,-1 1-1 0 0,4-18 0 0 0,-4-1-181 0 0,-1 1 1 0 0,-3-51-1 0 0,-1 19-130 0 0,2 50 253 0 0,0 0 0 0 0,-1 1 0 0 0,0-1 0 0 0,0 1 0 0 0,-1 0 0 0 0,0-1 0 0 0,-1 1 0 0 0,0 0 0 0 0,-5-9 0 0 0,5 14-6 0 0,1-1 0 0 0,-1 0 0 0 0,1 0 0 0 0,0 0-1 0 0,0 0 1 0 0,0-1 0 0 0,1 1 0 0 0,0 0 0 0 0,-1-9 0 0 0,2 14-238 0 0,10 0-12259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8.593"/>
    </inkml:context>
    <inkml:brush xml:id="br0">
      <inkml:brushProperty name="width" value="0.035" units="cm"/>
      <inkml:brushProperty name="height" value="0.035" units="cm"/>
      <inkml:brushProperty name="color" value="#E71224"/>
    </inkml:brush>
  </inkml:definitions>
  <inkml:trace contextRef="#ctx0" brushRef="#br0">11 1 1360 0 0,'0'0'10506'0'0,"-2"3"-10316"0"0,1-1-61 0 0,-1 1-1 0 0,1-1 0 0 0,0 1 1 0 0,0 0-1 0 0,0-1 0 0 0,1 1 0 0 0,-1 0 1 0 0,1 0-1 0 0,-1-1 0 0 0,1 1 0 0 0,0 0 1 0 0,0 0-1 0 0,0 0 0 0 0,1 3 1 0 0,13 41 1885 0 0,-11-39-1800 0 0,0-1 1 0 0,0 1-1 0 0,-1 0 0 0 0,0 0 1 0 0,-1 0-1 0 0,1 9 1 0 0,8 50 525 0 0,-9-48-644 0 0,1 1 0 0 0,6 27 0 0 0,-5-28-427 0 0,0 0 0 0 0,1 28 1 0 0,-4-83-13234 0 0,0 13 9596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8.764"/>
    </inkml:context>
    <inkml:brush xml:id="br0">
      <inkml:brushProperty name="width" value="0.035" units="cm"/>
      <inkml:brushProperty name="height" value="0.035" units="cm"/>
      <inkml:brushProperty name="color" value="#E71224"/>
    </inkml:brush>
  </inkml:definitions>
  <inkml:trace contextRef="#ctx0" brushRef="#br0">1 1 2800 0 0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8.891"/>
    </inkml:context>
    <inkml:brush xml:id="br0">
      <inkml:brushProperty name="width" value="0.035" units="cm"/>
      <inkml:brushProperty name="height" value="0.035" units="cm"/>
      <inkml:brushProperty name="color" value="#E71224"/>
    </inkml:brush>
  </inkml:definitions>
  <inkml:trace contextRef="#ctx0" brushRef="#br0">96 1 2800 0 0,'-84'146'2474'0'0,"73"-121"-1463"0"0,11-25-995 0 0,0 0 1 0 0,0 0 0 0 0,0 1-1 0 0,0-1 1 0 0,0 0 0 0 0,0 0-1 0 0,0 0 1 0 0,0 0-1 0 0,0 0 1 0 0,0 0 0 0 0,0 1-1 0 0,0-1 1 0 0,0 0 0 0 0,0 0-1 0 0,0 0 1 0 0,0 0 0 0 0,0 0-1 0 0,0 0 1 0 0,0 1 0 0 0,0-1-1 0 0,0 0 1 0 0,0 0-1 0 0,1 0 1 0 0,-1 0 0 0 0,0 0-1 0 0,0 0 1 0 0,0 0 0 0 0,0 0-1 0 0,0 0 1 0 0,0 1 0 0 0,0-1-1 0 0,1 0 1 0 0,-1 0-1 0 0,0 0 1 0 0,0 0 0 0 0,0 0-1 0 0,0 0 1 0 0,0 0 0 0 0,0 0-1 0 0,1 0 1 0 0,-1 0 0 0 0,0 0-1 0 0,0 0 1 0 0,0 0-1 0 0,0 0 1 0 0,0 0 0 0 0,1 0-1 0 0,-1 0 1 0 0,0 0 0 0 0,43-4 3685 0 0,25-8-2972 0 0,-8 1-448 0 0,-29 6-201 0 0,6 0-1878 0 0,-13 3-3539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9.292"/>
    </inkml:context>
    <inkml:brush xml:id="br0">
      <inkml:brushProperty name="width" value="0.035" units="cm"/>
      <inkml:brushProperty name="height" value="0.035" units="cm"/>
      <inkml:brushProperty name="color" value="#E71224"/>
    </inkml:brush>
  </inkml:definitions>
  <inkml:trace contextRef="#ctx0" brushRef="#br0">1 13 1124 0 0,'0'0'11577'0'0,"12"1"-11425"0"0,97 2-75 0 0,-101-3-86 0 0,2 1-489 0 0,-1-1 0 0 0,0-1 0 0 0,0 1 0 0 0,1-1 0 0 0,-1-1 0 0 0,9-3 0 0 0,-16 5-660 0 0,-2-5-4405 0 0,0 1 2941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9.861"/>
    </inkml:context>
    <inkml:brush xml:id="br0">
      <inkml:brushProperty name="width" value="0.035" units="cm"/>
      <inkml:brushProperty name="height" value="0.035" units="cm"/>
      <inkml:brushProperty name="color" value="#E71224"/>
    </inkml:brush>
  </inkml:definitions>
  <inkml:trace contextRef="#ctx0" brushRef="#br0">0 1 2548 0 0,'0'0'11317'0'0,"6"28"-10423"0"0,16 92-14 0 0,9 5 897 0 0,-18-80-1437 0 0,2 0-112 0 0,-10-34-169 0 0,-1 0 0 0 0,-1 0-1 0 0,3 16 1 0 0,1 10 17 0 0,-3-23-47 0 0,-1 2 0 0 0,2 25 0 0 0,5 29-321 0 0,-10-58-159 0 0,1 20-1642 0 0,-1-31 1821 0 0,0 0 0 0 0,0-1-1 0 0,0 1 1 0 0,0 0 0 0 0,0 0-1 0 0,-1 0 1 0 0,1-1 0 0 0,0 1 0 0 0,0 0-1 0 0,-1 0 1 0 0,1 0 0 0 0,0-1-1 0 0,-1 1 1 0 0,1 0 0 0 0,-1 0-1 0 0,1-1 1 0 0,-1 1 0 0 0,1 0 0 0 0,-1-1-1 0 0,1 1 1 0 0,-1-1 0 0 0,1 1-1 0 0,-1-1 1 0 0,0 1 0 0 0,0-1-1 0 0,0 1 1 0 0,-10 0-4714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39.619"/>
    </inkml:context>
    <inkml:brush xml:id="br0">
      <inkml:brushProperty name="width" value="0.035" units="cm"/>
      <inkml:brushProperty name="height" value="0.035" units="cm"/>
      <inkml:brushProperty name="color" value="#E71224"/>
    </inkml:brush>
  </inkml:definitions>
  <inkml:trace contextRef="#ctx0" brushRef="#br0">1 2964 720 0 0,'0'0'5856'0'0,"0"-30"-3037"0"0,0-46-264 0 0,0 75-2477 0 0,0-29 943 0 0,0 19-1082 0 0,-1 7 75 0 0,1-1 0 0 0,0 0 0 0 0,0 1 0 0 0,1-1 0 0 0,-1 0 0 0 0,1 1 0 0 0,0-1 0 0 0,0 1 0 0 0,0-1 0 0 0,1 1 1 0 0,2-7-1 0 0,-2 7-21 0 0,0 0 1 0 0,0 0-1 0 0,0 0 1 0 0,-1 0-1 0 0,1 0 1 0 0,-1-1-1 0 0,1-6 1 0 0,3-14-6 0 0,0 11 8 0 0,-1 0 0 0 0,0 0 0 0 0,-1-1-1 0 0,0 1 1 0 0,0-29 0 0 0,-2 31-2 0 0,1 0 0 0 0,0 1 1 0 0,1 0-1 0 0,7-21 0 0 0,1-6 5 0 0,4-35 44 0 0,-12 51-98 0 0,1-1-1 0 0,1 1 0 0 0,2-1 0 0 0,0 2 0 0 0,17-38 0 0 0,96-159 20 0 0,-86 135 32 0 0,71-85-32 0 0,-57 95 21 0 0,32-71 9 0 0,-53 95 65 0 0,-19 32-43 0 0,0 1 0 0 0,23-30 0 0 0,-11 8 61 0 0,-17 34-63 0 0,-1 1-1 0 0,0-1 1 0 0,1 0-1 0 0,-2 1 1 0 0,1-1-1 0 0,0 0 1 0 0,-1 0-1 0 0,1-1 1 0 0,-1 1-1 0 0,1-8 1 0 0,8-30 177 0 0,-10 29-249 0 0,1-1 0 0 0,0 1 0 0 0,1 0-1 0 0,0 0 1 0 0,1 0 0 0 0,1 0 0 0 0,0 1-1 0 0,10-22 1 0 0,-3 7-61 0 0,-8 21 105 0 0,-1 0 1 0 0,0 0-1 0 0,1 0 1 0 0,5-6-1 0 0,5-7-24 0 0,2 0 0 0 0,29-29-1 0 0,-32 35 38 0 0,21-26 0 0 0,-7 7 0 0 0,-2 7-68 0 0,0 1 0 0 0,52-39 0 0 0,29-25 32 0 0,-15 11 258 0 0,-34 32-12 0 0,-35 28-262 0 0,0 0 0 0 0,0 1 1 0 0,2 2-1 0 0,42-22 0 0 0,302-101-245 0 0,-320 120 281 0 0,-29 9-52 0 0,1 2 0 0 0,0 0 0 0 0,24-4 0 0 0,110-23-181 0 0,-63 11 194 0 0,-74 19 57 0 0,-10 2 2 0 0,0 0-1 0 0,0 0 1 0 0,0-1-1 0 0,0 1 1 0 0,0-1-1 0 0,-1 0 1 0 0,1-1-1 0 0,-1 0 1 0 0,1 0-1 0 0,5-4 1 0 0,-1 0 120 0 0,0 0 0 0 0,17-8 1 0 0,-2 1-144 0 0,-14 7-37 0 0,1 0 1 0 0,0 1-1 0 0,0 1 0 0 0,0 0 1 0 0,1 0-1 0 0,0 2 1 0 0,13-3-1 0 0,58-16-85 0 0,171-17 243 0 0,-214 31-130 0 0,22-4 44 0 0,61-8-301 0 0,-73 6 2072 0 0,-53 6-2787 0 0,-1 10 540 0 0,0 0 0 0 0,-1 0 0 0 0,1 0 0 0 0,0 0 0 0 0,0 0 0 0 0,0 1 0 0 0,-2 2 0 0 0,-1 0-2341 0 0,8-9 767 0 0,31-17-1179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42.063"/>
    </inkml:context>
    <inkml:brush xml:id="br0">
      <inkml:brushProperty name="width" value="0.035" units="cm"/>
      <inkml:brushProperty name="height" value="0.035" units="cm"/>
      <inkml:brushProperty name="color" value="#E71224"/>
    </inkml:brush>
  </inkml:definitions>
  <inkml:trace contextRef="#ctx0" brushRef="#br0">1 111 580 0 0,'0'0'4218'0'0,"0"-4"-3859"0"0,0-42 2997 0 0,0 45-2925 0 0,0 0-318 0 0,0 1-1 0 0,0-1 1 0 0,0 0-1 0 0,0 0 1 0 0,0 1-1 0 0,0-1 1 0 0,0 0-1 0 0,0 1 1 0 0,0-1-1 0 0,0 0 1 0 0,1 1-1 0 0,-1-1 1 0 0,0 0-1 0 0,0 1 1 0 0,1-2-1 0 0,0 1-77 0 0,1 1-1 0 0,-1-1 0 0 0,0 1 0 0 0,0-1 1 0 0,0 0-1 0 0,0 1 0 0 0,0-1 1 0 0,0 0-1 0 0,0 0 0 0 0,0 0 0 0 0,0 0 1 0 0,-1 0-1 0 0,1 0 0 0 0,0 0 0 0 0,0 0 1 0 0,-1 0-1 0 0,1 0 0 0 0,-1 0 1 0 0,1-1-1 0 0,-1 1 0 0 0,1-2 0 0 0,4-5 254 0 0,-5 8-253 0 0,1 0-1 0 0,-1 0 0 0 0,0 0 0 0 0,1-1 1 0 0,-1 1-1 0 0,0 0 0 0 0,1-1 0 0 0,-1 1 1 0 0,0 0-1 0 0,0-1 0 0 0,1 1 1 0 0,-1 0-1 0 0,0-1 0 0 0,0 1 0 0 0,0 0 1 0 0,1-1-1 0 0,-1 1 0 0 0,0-1 1 0 0,0 1-1 0 0,0 0 0 0 0,0-1 0 0 0,0 1 1 0 0,0-1-1 0 0,0 0 0 0 0,0 1 511 0 0,0-1-499 0 0,0 1-1 0 0,0 0 1 0 0,0-1 0 0 0,0 1-1 0 0,0 0 1 0 0,0-1 0 0 0,0 1-1 0 0,0 0 1 0 0,0-1 0 0 0,0 1 0 0 0,0 0-1 0 0,0-1 1 0 0,0 1 0 0 0,0-1-1 0 0,0 1 1 0 0,0 0 0 0 0,0-1-1 0 0,1 1 1 0 0,-1 0 0 0 0,0 0 0 0 0,0-1-1 0 0,0 1 1 0 0,1-1 0 0 0,1 3 149 0 0,-1 1 0 0 0,0-1 0 0 0,0 0 0 0 0,1 1 0 0 0,-1-1 0 0 0,-1 1 0 0 0,1-1 0 0 0,0 1 0 0 0,-1-1 0 0 0,1 1 0 0 0,-1 0 0 0 0,0-1 0 0 0,0 5 0 0 0,8 27 48 0 0,-5-25-150 0 0,0 0-1 0 0,-1 0 1 0 0,1 0-1 0 0,-2 1 0 0 0,2 14 1 0 0,1 7 136 0 0,4 16 92 0 0,-1 0-1 0 0,0 65 1 0 0,-7-36 69 0 0,0-76-378 0 0,0 1-1 0 0,0 2-5 0 0,-1-1-72 0 0,0-1-1 0 0,0 1 0 0 0,0-1 1 0 0,0 1-1 0 0,-1-1 0 0 0,1 0 1 0 0,0 1-1 0 0,-1-1 1 0 0,1 0-1 0 0,-1 0 0 0 0,1 0 1 0 0,-1 0-1 0 0,1 0 1 0 0,-1 0-1 0 0,0 0 0 0 0,0-1 1 0 0,1 1-1 0 0,-3 0 1 0 0,2-1-222 0 0,2-12-6918 0 0,0 10 6541 0 0,0-16-3576 0 0,0 18 4189 0 0,0 0 1 0 0,0 0 0 0 0,0 0 0 0 0,0 0-1 0 0,0-1 1 0 0,0 1 0 0 0,0 0 0 0 0,0 0-1 0 0,0 0 1 0 0,0 0 0 0 0,0 0 0 0 0,0 0-1 0 0,0-1 1 0 0,0 1 0 0 0,0 0 0 0 0,0 0-1 0 0,0 0 1 0 0,0 0 0 0 0,0 0 0 0 0,0 0-1 0 0,0-1 1 0 0,0 1 0 0 0,0 0 0 0 0,0 0-1 0 0,1 0 1 0 0,-1 0 0 0 0,0 0 0 0 0,0 0-1 0 0,0 0 1 0 0,0-1 0 0 0,0 1 0 0 0,0 0-1 0 0,0 0 1 0 0,0 0 0 0 0,1 0 0 0 0,-1 0-1 0 0,0 0 1 0 0,0 0 0 0 0,0 0 0 0 0,0 0-1 0 0,0 0 1 0 0,0 0 0 0 0,0 0-1 0 0,1 0 1 0 0,-1 0 0 0 0,0 0 0 0 0,0 0-1 0 0,0 0 1 0 0,0 0 0 0 0,18 27-3144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5.016"/>
    </inkml:context>
    <inkml:brush xml:id="br0">
      <inkml:brushProperty name="width" value="0.035" units="cm"/>
      <inkml:brushProperty name="height" value="0.035" units="cm"/>
      <inkml:brushProperty name="color" value="#E71224"/>
    </inkml:brush>
  </inkml:definitions>
  <inkml:trace contextRef="#ctx0" brushRef="#br0">34 0 968 0 0,'0'0'9894'0'0,"-4"0"-9739"0"0,-10 1-172 0 0,11 2-7 0 0,3-2-1 0 0,0 0-1 0 0,0 1 0 0 0,0-1 1 0 0,0 1-1 0 0,0-1 0 0 0,0 0 1 0 0,0 1-1 0 0,-1-1 0 0 0,1 0 1 0 0,0 1-1 0 0,-1-1 1 0 0,1 0-1 0 0,-1 1 0 0 0,0-1 1 0 0,1 0-1 0 0,-1 0 0 0 0,0 0 1 0 0,-1 3-1 0 0,0 0-344 0 0,1 0 0 0 0,1 0 0 0 0,-1 0 0 0 0,1 0 1 0 0,-1 0-1 0 0,1 1 0 0 0,0-1 0 0 0,1 0 0 0 0,0 4 0 0 0,0 5-1581 0 0,-1-10 816 0 0,0 8-776 0 0,2-21 423 0 0,6-70 1183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5.266"/>
    </inkml:context>
    <inkml:brush xml:id="br0">
      <inkml:brushProperty name="width" value="0.035" units="cm"/>
      <inkml:brushProperty name="height" value="0.035" units="cm"/>
      <inkml:brushProperty name="color" value="#E71224"/>
    </inkml:brush>
  </inkml:definitions>
  <inkml:trace contextRef="#ctx0" brushRef="#br0">1 0 1360 0 0,'0'0'4615'0'0,"1"4"-4545"0"0,1 0-297 0 0,0 0 1 0 0,0 0 0 0 0,1 0 0 0 0,-1-1 0 0 0,1 1 0 0 0,-1-1 0 0 0,1 1 0 0 0,0-1 0 0 0,6 4 0 0 0,-4 1-722 0 0,-4-6 311 0 0,-5-7-198 0 0,-30-44-529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5.481"/>
    </inkml:context>
    <inkml:brush xml:id="br0">
      <inkml:brushProperty name="width" value="0.035" units="cm"/>
      <inkml:brushProperty name="height" value="0.035" units="cm"/>
      <inkml:brushProperty name="color" value="#E71224"/>
    </inkml:brush>
  </inkml:definitions>
  <inkml:trace contextRef="#ctx0" brushRef="#br0">1 0 1256 0 0,'42'228'2621'0'0,"-33"-182"-872"0"0,-9-32-16 0 0,-1-10-1752 0 0,1-1 0 0 0,0 1 0 0 0,-1-1 1 0 0,2 1-1 0 0,-1-1 0 0 0,0 1 0 0 0,1-1 0 0 0,0 1 0 0 0,-1-1 1 0 0,1 1-1 0 0,1-1 0 0 0,-1 0 0 0 0,2 5 0 0 0,-2-8-46 0 0,-1 1 0 0 0,1-1 1 0 0,-1 1-1 0 0,0 0 0 0 0,0-1 0 0 0,1 1 0 0 0,-1 0 0 0 0,0-1 0 0 0,0 1 0 0 0,0 0 0 0 0,0-1 0 0 0,0 1 0 0 0,0 0 0 0 0,0-1 0 0 0,0 1 0 0 0,0 0 0 0 0,0-1 1 0 0,0 1-1 0 0,0 1 0 0 0,1 10-1333 0 0,1-8 834 0 0,2 4-526 0 0,-5-18-112 0 0,-16-73-341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5.681"/>
    </inkml:context>
    <inkml:brush xml:id="br0">
      <inkml:brushProperty name="width" value="0.035" units="cm"/>
      <inkml:brushProperty name="height" value="0.035" units="cm"/>
      <inkml:brushProperty name="color" value="#E71224"/>
    </inkml:brush>
  </inkml:definitions>
  <inkml:trace contextRef="#ctx0" brushRef="#br0">1 1 1372 0 0,'0'0'6149'0'0,"20"76"-6865"0"0,-20-67-128 0 0,0-1-237 0 0,0-3-507 0 0,0 3-212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5.899"/>
    </inkml:context>
    <inkml:brush xml:id="br0">
      <inkml:brushProperty name="width" value="0.035" units="cm"/>
      <inkml:brushProperty name="height" value="0.035" units="cm"/>
      <inkml:brushProperty name="color" value="#E71224"/>
    </inkml:brush>
  </inkml:definitions>
  <inkml:trace contextRef="#ctx0" brushRef="#br0">0 1 1036 0 0,'0'0'6161'0'0,"0"68"-6441"0"0,0-60-152 0 0,0 1-256 0 0,10-5-369 0 0,-10 0-427 0 0,0 5-200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6.116"/>
    </inkml:context>
    <inkml:brush xml:id="br0">
      <inkml:brushProperty name="width" value="0.035" units="cm"/>
      <inkml:brushProperty name="height" value="0.035" units="cm"/>
      <inkml:brushProperty name="color" value="#E71224"/>
    </inkml:brush>
  </inkml:definitions>
  <inkml:trace contextRef="#ctx0" brushRef="#br0">0 1 1700 0 0,'0'0'6017'0'0,"0"47"-6233"0"0,0-43-160 0 0,0 0-40 0 0,0 1-472 0 0,0 3-101 0 0,0-4-547 0 0,0 1-292 0 0,0-82 360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6.334"/>
    </inkml:context>
    <inkml:brush xml:id="br0">
      <inkml:brushProperty name="width" value="0.035" units="cm"/>
      <inkml:brushProperty name="height" value="0.035" units="cm"/>
      <inkml:brushProperty name="color" value="#E71224"/>
    </inkml:brush>
  </inkml:definitions>
  <inkml:trace contextRef="#ctx0" brushRef="#br0">0 0 956 0 0,'0'0'5225'0'0,"0"39"-6070"0"0,0-35 361 0 0,0 0-112 0 0,0 5-200 0 0,0-5-376 0 0,0 0-448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6.538"/>
    </inkml:context>
    <inkml:brush xml:id="br0">
      <inkml:brushProperty name="width" value="0.035" units="cm"/>
      <inkml:brushProperty name="height" value="0.035" units="cm"/>
      <inkml:brushProperty name="color" value="#E71224"/>
    </inkml:brush>
  </inkml:definitions>
  <inkml:trace contextRef="#ctx0" brushRef="#br0">10 0 396 0 0,'-10'260'6685'0'0,"10"-255"-6401"0"0,0-1-204 0 0,0 0-80 0 0,0 0-12 0 0,0 1-156 0 0,0-1-180 0 0,0 0-120 0 0,0 1-108 0 0,0 3-321 0 0,10-4-407 0 0,-10 1-144 0 0,0 3-624 0 0,-10-68 1920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49:56.739"/>
    </inkml:context>
    <inkml:brush xml:id="br0">
      <inkml:brushProperty name="width" value="0.035" units="cm"/>
      <inkml:brushProperty name="height" value="0.035" units="cm"/>
      <inkml:brushProperty name="color" value="#E71224"/>
    </inkml:brush>
  </inkml:definitions>
  <inkml:trace contextRef="#ctx0" brushRef="#br0">0 0 2572 0 0,'0'0'6378'0'0,"0"15"-6357"0"0,0 63-93 0 0,0-77-133 0 0,0 3-453 0 0,0-20-5278 0 0,0-66 3836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0.692"/>
    </inkml:context>
    <inkml:brush xml:id="br0">
      <inkml:brushProperty name="width" value="0.035" units="cm"/>
      <inkml:brushProperty name="height" value="0.035" units="cm"/>
      <inkml:brushProperty name="color" value="#E71224"/>
    </inkml:brush>
  </inkml:definitions>
  <inkml:trace contextRef="#ctx0" brushRef="#br0">278 1097 772 0 0,'0'0'4080'0'0,"0"5"-3152"0"0,0 14-155 0 0,0-14 3160 0 0,0-15-2491 0 0,0-453-1706 0 0,10 356 53 0 0,-10-361 911 0 0,-10 429-301 0 0,10 1 250 0 0,-2 38-797 0 0,0 0 223 0 0,0-1 0 0 0,1 1 0 0 0,-1 0 0 0 0,0 0-1 0 0,0 0 1 0 0,0 1 0 0 0,1-1 0 0 0,-1 0 0 0 0,0 0-1 0 0,0 1 1 0 0,1 0 0 0 0,-1-1 0 0 0,0 1-1 0 0,-2 1 1 0 0,-25 23-413 0 0,28-22 361 0 0,-1 0 1 0 0,0 0 0 0 0,1-1-1 0 0,-1 1 1 0 0,0-1 0 0 0,-1 1-1 0 0,1-1 1 0 0,-4 3 0 0 0,-4 4 25 0 0,9-8-42 0 0,0 0 0 0 0,0 0 0 0 0,1 0-1 0 0,-1 1 1 0 0,0-1 0 0 0,0 0 0 0 0,1 1 0 0 0,-1-1-1 0 0,0 0 1 0 0,1 1 0 0 0,-1 2 0 0 0,-5 11 25 0 0,-30 41 35 0 0,31-48-67 0 0,0 0 1 0 0,0 0-1 0 0,1 1 0 0 0,-4 8 1 0 0,4-8 0 0 0,0 0 1 0 0,0-1 0 0 0,-1 1 0 0 0,-6 7 0 0 0,-3 2 6 0 0,4-8-9 0 0,1 1 1 0 0,1 0-1 0 0,-9 16 1 0 0,17-26-4 0 0,-1 0 1 0 0,0 1 0 0 0,0-1-1 0 0,0 0 1 0 0,0 0 0 0 0,0 1-1 0 0,0-1 1 0 0,0 0 0 0 0,0 0-1 0 0,-3 1 1 0 0,4-1-18 0 0,-1-1 1 0 0,0 1-1 0 0,1-1 1 0 0,-1 1-1 0 0,1-1 0 0 0,-1 1 1 0 0,0-1-1 0 0,1 1 1 0 0,-1 0-1 0 0,1-1 1 0 0,-1 1-1 0 0,1 0 1 0 0,0 0-1 0 0,-1-1 0 0 0,1 1 1 0 0,0 0-1 0 0,0 0 1 0 0,-1-1-1 0 0,1 1 1 0 0,0 0-1 0 0,0 0 0 0 0,0 0 1 0 0,0-1-1 0 0,0 1 1 0 0,0 1-1 0 0,0 0-123 0 0,1-4-504 0 0,-1 0 620 0 0,1 0 0 0 0,0 0 0 0 0,0 1 0 0 0,0-1 0 0 0,0 1 0 0 0,0-1 0 0 0,1 0 0 0 0,-1 1 0 0 0,0 0 0 0 0,1-1 0 0 0,-1 1 0 0 0,1 0 0 0 0,-1 0 0 0 0,3-2 0 0 0,16-14-154 0 0,-9 3 84 0 0,5-5-235 0 0,0-1-1 0 0,-2 0 1 0 0,0-1 0 0 0,18-37-1 0 0,-16 27 163 0 0,-13 27 175 0 0,-1 0 1 0 0,1 0-1 0 0,-1-1 0 0 0,0 1 0 0 0,2-9 0 0 0,0 3 52 0 0,1-10 106 0 0,0 7 259 0 0,-5 12-394 0 0,1 0 1 0 0,-1 0-1 0 0,1 0 1 0 0,-1 0-1 0 0,1 0 1 0 0,-1 0-1 0 0,1 0 1 0 0,-1 0-1 0 0,0 0 1 0 0,1 0-1 0 0,-1 0 1 0 0,0 0-1 0 0,0 0 1 0 0,0-1-1 0 0,19 1-365 0 0,-17 1 407 0 0,-2 0-61 0 0,0 0 0 0 0,0 0 1 0 0,0-1-1 0 0,0 1 0 0 0,0 0 1 0 0,0 0-1 0 0,0 0 0 0 0,0 0 1 0 0,0 0-1 0 0,1 0 0 0 0,-1 0 1 0 0,0 0-1 0 0,0 0 0 0 0,0 0 1 0 0,0 0-1 0 0,0 0 0 0 0,0 0 1 0 0,0-1-1 0 0,1 1 0 0 0,-1 0 1 0 0,0 0-1 0 0,0 0 0 0 0,0 0 1 0 0,0 0-1 0 0,0 0 0 0 0,0 0 1 0 0,1 1-1 0 0,-1-1 0 0 0,0 0 1 0 0,0 0-1 0 0,0 0 0 0 0,0 0 1 0 0,0 0-1 0 0,0 0 0 0 0,1 0 1 0 0,-1 0-1 0 0,0 0 0 0 0,0 0 1 0 0,0 0-1 0 0,0 0 0 0 0,0 0 1 0 0,0 0-1 0 0,0 1 0 0 0,0-1 1 0 0,0 0-1 0 0,1 0 0 0 0,-1 0 1 0 0,0 0-1 0 0,0 0 0 0 0,0 0 1 0 0,0 0-1 0 0,0 1 0 0 0,0-1 1 0 0,0 0-1 0 0,0 0 0 0 0,6 7 253 0 0,-5-7-182 0 0,32 28 1105 0 0,-8-8-817 0 0,-8-6-188 0 0,0 0 0 0 0,1-1 0 0 0,1-1 1 0 0,22 11-1 0 0,-19-11 130 0 0,1 2 0 0 0,25 20-1 0 0,-18-7-17 0 0,-22-19-245 0 0,0-1 0 0 0,0 0 0 0 0,0-1-1 0 0,0 0 1 0 0,1 0 0 0 0,16 8 0 0 0,-24-14-87 0 0,16 10-540 0 0,-14-4-3822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2.205"/>
    </inkml:context>
    <inkml:brush xml:id="br0">
      <inkml:brushProperty name="width" value="0.035" units="cm"/>
      <inkml:brushProperty name="height" value="0.035" units="cm"/>
      <inkml:brushProperty name="color" value="#E71224"/>
    </inkml:brush>
  </inkml:definitions>
  <inkml:trace contextRef="#ctx0" brushRef="#br0">21 116 1452 0 0,'0'0'9502'0'0,"-4"0"-9498"0"0,-13 0 1035 0 0,21-5 940 0 0,3 1-1174 0 0,-7 3-768 0 0,1 0 0 0 0,-1 0 1 0 0,1 0-1 0 0,0 1 0 0 0,-1-1 0 0 0,1 0 1 0 0,0 0-1 0 0,0 1 0 0 0,0-1 1 0 0,0 1-1 0 0,-1-1 0 0 0,1 1 0 0 0,0-1 1 0 0,0 1-1 0 0,0-1 0 0 0,0 1 1 0 0,0 0-1 0 0,2-1 0 0 0,25-7 157 0 0,-24 7-144 0 0,45-14 221 0 0,17-5-66 0 0,14-5-42 0 0,-64 21-73 0 0,5-2-37 0 0,1 1 0 0 0,-1 1-1 0 0,1 1 1 0 0,23 0 0 0 0,-44 3-53 0 0,0 0-1 0 0,0 0 0 0 0,0 0 1 0 0,-1 0-1 0 0,1 0 1 0 0,0 1-1 0 0,0-1 1 0 0,-1 0-1 0 0,1 0 0 0 0,0 1 1 0 0,0-1-1 0 0,-1 0 1 0 0,1 1-1 0 0,0-1 1 0 0,-1 1-1 0 0,1-1 0 0 0,0 1 1 0 0,-1-1-1 0 0,1 1 1 0 0,-1-1-1 0 0,1 1 1 0 0,-1 0-1 0 0,1-1 0 0 0,-1 1 1 0 0,1 0-1 0 0,-1-1 1 0 0,0 1-1 0 0,1 0 1 0 0,-1-1-1 0 0,0 1 0 0 0,0 0 1 0 0,1 1-1 0 0,-1 28-27 0 0,-1-19 31 0 0,1-7 7 0 0,0 0 0 0 0,-1 0 0 0 0,0-1 0 0 0,0 1 0 0 0,0 0-1 0 0,0 0 1 0 0,-3 6 0 0 0,-6 17 3 0 0,5-13-11 0 0,0-1 1 0 0,-1 0-1 0 0,-1 0 1 0 0,0 0-1 0 0,-1-1 1 0 0,-13 18 0 0 0,9-14-21 0 0,1 0 1 0 0,0 1 0 0 0,-10 25-1 0 0,-19 38-46 0 0,35-67 49 0 0,-2 12-49 0 0,3-13 44 0 0,3-12 16 0 0,1 1 1 0 0,-1 0-1 0 0,0 0 0 0 0,1 0 1 0 0,-1 0-1 0 0,1 0 0 0 0,0 0 1 0 0,-1 0-1 0 0,1 0 0 0 0,0 0 1 0 0,-1 0-1 0 0,1 0 0 0 0,0 1 1 0 0,0-1-1 0 0,0 0 1 0 0,0 1-1 0 0,0-1 5 0 0,10 3 233 0 0,11-6-128 0 0,0 0 1 0 0,-1-2 0 0 0,0-1 0 0 0,0 0 0 0 0,0-1-1 0 0,34-17 1 0 0,27-7-73 0 0,-67 26-179 0 0,1 0 0 0 0,-1 1-1 0 0,1 1 1 0 0,28-2 0 0 0,-41 4-266 0 0,3 3-438 0 0,8 7-1273 0 0,-12-10 1840 0 0,0 1 0 0 0,0 0 0 0 0,-1-1 0 0 0,1 1 0 0 0,0-1 0 0 0,0 1 0 0 0,0-1 0 0 0,0 1 0 0 0,-1-1 0 0 0,1 1 0 0 0,0-1 0 0 0,0 0 0 0 0,0 0 0 0 0,0 1 0 0 0,0-1 1 0 0,1 0-1 0 0,-47-20-8330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3.001"/>
    </inkml:context>
    <inkml:brush xml:id="br0">
      <inkml:brushProperty name="width" value="0.035" units="cm"/>
      <inkml:brushProperty name="height" value="0.035" units="cm"/>
      <inkml:brushProperty name="color" value="#E71224"/>
    </inkml:brush>
  </inkml:definitions>
  <inkml:trace contextRef="#ctx0" brushRef="#br0">52 206 2792 0 0,'0'0'4555'0'0,"17"-4"-4539"0"0,53-14 38 0 0,-66 18-34 0 0,-1-1 0 0 0,0 0-1 0 0,1 0 1 0 0,-1 0 0 0 0,0 0 0 0 0,0-1 0 0 0,0 1 0 0 0,0-1 0 0 0,0 0 0 0 0,0 0 0 0 0,0 0 0 0 0,-1 0 0 0 0,1 0 0 0 0,-1-1 0 0 0,0 1 0 0 0,1-1 0 0 0,-1 0 0 0 0,2-3-1 0 0,-2 3 14 0 0,-1 1 0 0 0,1 0-1 0 0,0-1 1 0 0,-1 1 0 0 0,1 0-1 0 0,0 0 1 0 0,1 0 0 0 0,3-3-1 0 0,-5 5-33 0 0,0-1 0 0 0,0 0-1 0 0,0 0 1 0 0,0 0 0 0 0,0 0-1 0 0,0 0 1 0 0,0 0-1 0 0,-1-1 1 0 0,1 1 0 0 0,0 0-1 0 0,-1 0 1 0 0,1 0 0 0 0,0-2-1 0 0,8-13-82 0 0,-7 15 66 0 0,0 0 0 0 0,0-1 0 0 0,1 1 0 0 0,-1-1 0 0 0,-1 0 0 0 0,1 0 0 0 0,0 0 0 0 0,0 0 0 0 0,-1 0 0 0 0,1 0-1 0 0,-1 0 1 0 0,1-1 0 0 0,-1 1 0 0 0,0-1 0 0 0,0 1 0 0 0,0 0 0 0 0,0-1 0 0 0,-1 0 0 0 0,1 1 0 0 0,-1-1 0 0 0,1 1 0 0 0,-1-1 0 0 0,0 0 0 0 0,0 1 0 0 0,0-4 0 0 0,-1 5 20 0 0,1 1 0 0 0,0-1 1 0 0,-1 0-1 0 0,1 1 0 0 0,0-1 1 0 0,-1 1-1 0 0,1-1 0 0 0,-1 0 1 0 0,1 1-1 0 0,-1-1 0 0 0,1 1 1 0 0,-1-1-1 0 0,1 1 0 0 0,-1 0 1 0 0,1-1-1 0 0,-1 1 0 0 0,0-1 1 0 0,1 1-1 0 0,-1 0 1 0 0,0 0-1 0 0,1-1 0 0 0,-1 1 1 0 0,0 0-1 0 0,-24-7 113 0 0,11 3 83 0 0,6 2-119 0 0,1-1-1 0 0,-1 2 1 0 0,-1-1-1 0 0,1 1 0 0 0,0 0 1 0 0,0 1-1 0 0,-16 1 1 0 0,0-1 407 0 0,17 2-391 0 0,0-1-1 0 0,1 1 1 0 0,-1 0-1 0 0,1 0 1 0 0,-1 1-1 0 0,1 0 1 0 0,-6 4-1 0 0,11-7-72 0 0,0 1 0 0 0,0 0-1 0 0,0-1 1 0 0,0 1 0 0 0,0 0-1 0 0,0 0 1 0 0,0 0 0 0 0,1 0 0 0 0,-1 0-1 0 0,0 0 1 0 0,1-1 0 0 0,-1 2-1 0 0,0-1 1 0 0,1 0 0 0 0,-1 0 0 0 0,1 0-1 0 0,0 0 1 0 0,-1 1 0 0 0,-8 15 281 0 0,6-14-237 0 0,0 1 1 0 0,0 0-1 0 0,1 0 0 0 0,-1 0 0 0 0,1 0 0 0 0,0 0 1 0 0,0 1-1 0 0,0-1 0 0 0,1 1 0 0 0,-1-1 0 0 0,1 1 0 0 0,-1 5 1 0 0,0 7 272 0 0,1 0 0 0 0,1 19 0 0 0,1-14-101 0 0,-1-18-198 0 0,1-1 1 0 0,-1 1-1 0 0,1-1 1 0 0,0 1-1 0 0,0-1 1 0 0,0 0-1 0 0,1 0 1 0 0,-1 0-1 0 0,1 1 0 0 0,0-1 1 0 0,0-1-1 0 0,0 1 1 0 0,0 0-1 0 0,4 3 1 0 0,-2-1 1 0 0,0-1 1 0 0,0 0-1 0 0,1 0 0 0 0,0-1 1 0 0,0 1-1 0 0,0-1 1 0 0,9 4-1 0 0,11 6 196 0 0,-21-11-185 0 0,0 0 1 0 0,0 0 0 0 0,1 0-1 0 0,-1 0 1 0 0,0-1 0 0 0,7 2-1 0 0,11 0 210 0 0,21 2-56 0 0,-30-5-281 0 0,2 0 51 0 0,0 0 1 0 0,19-4-1 0 0,-29 3-382 0 0,0 0 1 0 0,0 0-1 0 0,0-1 1 0 0,0 0-1 0 0,0 0 1 0 0,0 0-1 0 0,-1-1 1 0 0,1 0-1 0 0,-1 1 0 0 0,5-5 1 0 0,-3 3-807 0 0,-5 3 1039 0 0,0 1 0 0 0,0 0 0 0 0,-1-1 0 0 0,1 1 0 0 0,0 0 0 0 0,-1-1 0 0 0,1 1 0 0 0,0-1 0 0 0,-1 1 0 0 0,1-1 0 0 0,-1 0 0 0 0,1 1-1 0 0,-1-1 1 0 0,1 0 0 0 0,-1 1 0 0 0,0-1 0 0 0,1 0 0 0 0,-1 1 0 0 0,0-1 0 0 0,1 0 0 0 0,-1 0 0 0 0,0 1 0 0 0,0-1 0 0 0,0 0 0 0 0,1 0 0 0 0,-1 0 0 0 0,0-8-2521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3.590"/>
    </inkml:context>
    <inkml:brush xml:id="br0">
      <inkml:brushProperty name="width" value="0.035" units="cm"/>
      <inkml:brushProperty name="height" value="0.035" units="cm"/>
      <inkml:brushProperty name="color" value="#E71224"/>
    </inkml:brush>
  </inkml:definitions>
  <inkml:trace contextRef="#ctx0" brushRef="#br0">33 183 500 0 0,'0'0'10022'0'0,"15"22"-9648"0"0,5 3-242 0 0,2 5 271 0 0,22 38-1 0 0,-39-60-168 0 0,-4-8-200 0 0,0 1-1 0 0,-1 0 1 0 0,1-1 0 0 0,-1 1-1 0 0,1 0 1 0 0,-1-1-1 0 0,1 1 1 0 0,-1 0-1 0 0,0 0 1 0 0,1 0-1 0 0,-1-1 1 0 0,0 1-1 0 0,0 0 1 0 0,0 0-1 0 0,1 1 1 0 0,-1-1 752 0 0,-12-6-314 0 0,-46-46-1189 0 0,50 40 576 0 0,1 0 1 0 0,-9-19-1 0 0,-6-8-13 0 0,18 32 202 0 0,1 0 0 0 0,0 0-1 0 0,1-1 1 0 0,0 1 0 0 0,0-1 0 0 0,0 1-1 0 0,1-1 1 0 0,-1 0 0 0 0,2 1 0 0 0,-1-1-1 0 0,1 0 1 0 0,1-13 0 0 0,-1 16 11 0 0,0 3-63 0 0,1-1 1 0 0,-1 1 0 0 0,0-1 0 0 0,1 1 0 0 0,-1-1-1 0 0,1 1 1 0 0,0-1 0 0 0,-1 1 0 0 0,1-1 0 0 0,0 1-1 0 0,0 0 1 0 0,0-1 0 0 0,0 1 0 0 0,0 0 0 0 0,0 0 0 0 0,0 0-1 0 0,0 0 1 0 0,2-1 0 0 0,10-13-118 0 0,-12 13 118 0 0,-1 1-1 0 0,1 0 1 0 0,0 0 0 0 0,-1 0-1 0 0,1 0 1 0 0,0 0 0 0 0,0 1-1 0 0,0-1 1 0 0,-1 0-1 0 0,1 0 1 0 0,0 0 0 0 0,0 1-1 0 0,0-1 1 0 0,1 0 0 0 0,-1 1-1 0 0,2-1 1 0 0,-2 0-2 0 0,0 1-1 0 0,0-1 1 0 0,0 1 0 0 0,0-1-1 0 0,0 1 1 0 0,0-1 0 0 0,0 0 0 0 0,0 0-1 0 0,0 0 1 0 0,0 1 0 0 0,-1-1-1 0 0,1 0 1 0 0,1-2 0 0 0,0 1-12 0 0,0 0 0 0 0,-1 1-1 0 0,1-1 1 0 0,0 0 0 0 0,1 1 0 0 0,-1-1 0 0 0,0 1-1 0 0,0 0 1 0 0,1 0 0 0 0,-1 0 0 0 0,0 0 0 0 0,1 0 0 0 0,-1 0-1 0 0,6 0 1 0 0,46-7-207 0 0,-33 6-1 0 0,24-2-2136 0 0,-42 4 1929 0 0,0 0 0 0 0,-1 1 1 0 0,1-1-1 0 0,-1 1 1 0 0,1-1-1 0 0,-1 1 1 0 0,1 0-1 0 0,-1 0 0 0 0,1 0 1 0 0,-1 0-1 0 0,0 0 1 0 0,0 1-1 0 0,3 1 1 0 0,-2 1-1355 0 0,6 0-254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4.116"/>
    </inkml:context>
    <inkml:brush xml:id="br0">
      <inkml:brushProperty name="width" value="0.035" units="cm"/>
      <inkml:brushProperty name="height" value="0.035" units="cm"/>
      <inkml:brushProperty name="color" value="#E71224"/>
    </inkml:brush>
  </inkml:definitions>
  <inkml:trace contextRef="#ctx0" brushRef="#br0">105 11 1724 0 0,'0'0'10568'0'0,"-12"6"-10240"0"0,-37 19-55 0 0,46-23-221 0 0,0 0 0 0 0,0 0-1 0 0,0 1 1 0 0,1-1 0 0 0,-1 1 0 0 0,1 0-1 0 0,-1 0 1 0 0,1 0 0 0 0,0 0 0 0 0,0 0-1 0 0,1 0 1 0 0,-1 0 0 0 0,1 1 0 0 0,0-1-1 0 0,-1 0 1 0 0,1 1 0 0 0,1-1 0 0 0,-2 8-1 0 0,0-2 49 0 0,0 3 86 0 0,1 0-1 0 0,0 0 1 0 0,1 0-1 0 0,1 15 1 0 0,0 4 21 0 0,-1-27-197 0 0,1-1 0 0 0,-1 1 0 0 0,0-1 0 0 0,1 1 0 0 0,-1-1 0 0 0,1 1 0 0 0,0-1 0 0 0,1 1-1 0 0,-1-1 1 0 0,0 0 0 0 0,1 0 0 0 0,0 0 0 0 0,0 0 0 0 0,-1 0 0 0 0,2 0 0 0 0,2 3 0 0 0,-2-3 0 0 0,2 1 1 0 0,-1-1-1 0 0,0 0 1 0 0,1 0-1 0 0,-1 0 1 0 0,1-1 0 0 0,0 1-1 0 0,0-1 1 0 0,8 2-1 0 0,7 1 58 0 0,0-2-1 0 0,0 0 1 0 0,0-1-1 0 0,30-1 1 0 0,-41-2-71 0 0,-1 1 0 0 0,1-1 1 0 0,0-1-1 0 0,-1 0 0 0 0,1 0 1 0 0,-1 0-1 0 0,0-1 0 0 0,1 0 0 0 0,-1-1 1 0 0,-1 0-1 0 0,1 0 0 0 0,0-1 1 0 0,-1 0-1 0 0,0 0 0 0 0,0-1 0 0 0,6-6 1 0 0,-11 10-26 0 0,0-1 0 0 0,0 1 0 0 0,0-1 0 0 0,0 0 0 0 0,-1 0 0 0 0,1 0 0 0 0,-1 0 0 0 0,0 0 0 0 0,0 0 0 0 0,0 0 0 0 0,0 0 0 0 0,0-6 0 0 0,2-40-175 0 0,-3 40 156 0 0,0 4 8 0 0,0 1 15 0 0,1 1 1 0 0,-1-1 0 0 0,0 1-1 0 0,0-1 1 0 0,0 1-1 0 0,-1-1 1 0 0,1 1 0 0 0,-1-1-1 0 0,0 1 1 0 0,0-1 0 0 0,0 1-1 0 0,0 0 1 0 0,-1 0-1 0 0,1 0 1 0 0,-1-1 0 0 0,0 1-1 0 0,0 1 1 0 0,0-1-1 0 0,0 0 1 0 0,-4-3 0 0 0,-6-3-146 0 0,0 1 1 0 0,0 0 0 0 0,-1 1 0 0 0,-24-10 0 0 0,-57-14-151 0 0,88 30 272 0 0,0 0 0 0 0,0 0 0 0 0,0 1 0 0 0,-1 0 0 0 0,1 0 1 0 0,-8 1-1 0 0,-8 0-349 0 0,21-1 359 0 0,-1 0-1 0 0,1 1 0 0 0,0-1 1 0 0,0 0-1 0 0,0 1 0 0 0,0-1 1 0 0,-1 1-1 0 0,1 0 0 0 0,0-1 1 0 0,0 1-1 0 0,0 0 0 0 0,0 0 1 0 0,0-1-1 0 0,1 1 0 0 0,-1 0 1 0 0,0 0-1 0 0,0 0 0 0 0,1 0 1 0 0,-1 0-1 0 0,0 0 0 0 0,1 0 1 0 0,-2 2-1 0 0,1 0-288 0 0,0 0 0 0 0,-1 0 1 0 0,1 1-1 0 0,0-1 0 0 0,1 0 0 0 0,-1 0 0 0 0,1 0 1 0 0,-1 4-1 0 0,2-5 121 0 0,0-1 0 0 0,1 0 0 0 0,-1 0 1 0 0,1 0-1 0 0,-1 0 0 0 0,0 0 0 0 0,1-1 0 0 0,-1 1 0 0 0,1 0 1 0 0,0-1-1 0 0,-1 1 0 0 0,1-1 0 0 0,0 1 0 0 0,-1-1 0 0 0,1 0 1 0 0,2 1-1 0 0,-1-1-488 0 0,7 1-1475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4.751"/>
    </inkml:context>
    <inkml:brush xml:id="br0">
      <inkml:brushProperty name="width" value="0.035" units="cm"/>
      <inkml:brushProperty name="height" value="0.035" units="cm"/>
      <inkml:brushProperty name="color" value="#E71224"/>
    </inkml:brush>
  </inkml:definitions>
  <inkml:trace contextRef="#ctx0" brushRef="#br0">113 1 1476 0 0,'0'0'10266'0'0,"-3"0"-9948"0"0,-1 0 0 0 0,1 0-1 0 0,0 1 1 0 0,-1-1 0 0 0,1 1-1 0 0,-6 2 1 0 0,-18 27-144 0 0,17-21-168 0 0,1 1 0 0 0,-11 14-1 0 0,18-20-2 0 0,0 0-1 0 0,0-1 0 0 0,0 1 0 0 0,0 0 0 0 0,1 0 0 0 0,-1 0 1 0 0,1 0-1 0 0,0 0 0 0 0,0 0 0 0 0,0 0 0 0 0,1 8 0 0 0,-1-10-8 0 0,1-1 0 0 0,0 0 0 0 0,0 1 0 0 0,1-1-1 0 0,-1 0 1 0 0,0 1 0 0 0,0-1 0 0 0,1 0 0 0 0,-1 1-1 0 0,1-1 1 0 0,-1 0 0 0 0,1 1 0 0 0,-1-1 0 0 0,1 0-1 0 0,0 0 1 0 0,0 0 0 0 0,-1 0 0 0 0,2 1 0 0 0,24 12-29 0 0,-18-11 39 0 0,20 7 85 0 0,0-2 0 0 0,51 8 0 0 0,-34-8-6 0 0,-43-8-79 0 0,1 1 0 0 0,-1-1 0 0 0,1 1 0 0 0,-1-1 0 0 0,1 1 0 0 0,-1 0 0 0 0,0 0 0 0 0,1 0 0 0 0,-1 0 0 0 0,0 0 0 0 0,0 1 0 0 0,0-1 0 0 0,0 0-1 0 0,0 1 1 0 0,2 2 0 0 0,-2-1 15 0 0,-1 0-1 0 0,0-1 0 0 0,0 1 0 0 0,-1 0 0 0 0,1 0 0 0 0,-1 0 0 0 0,1 0 1 0 0,-1 0-1 0 0,0 0 0 0 0,-1 6 0 0 0,1-5 1 0 0,-1 0 0 0 0,1-1 0 0 0,-1 1 0 0 0,0 0 0 0 0,-1-1 0 0 0,1 1 0 0 0,-1-1 0 0 0,1 1 0 0 0,-1-1 0 0 0,0 0 0 0 0,0 0 0 0 0,0 0 0 0 0,-1 0 0 0 0,1 0 0 0 0,-1 0 0 0 0,0-1 0 0 0,-3 3 0 0 0,-9 7-102 0 0,0 0-1 0 0,-20 9 1 0 0,21-12-60 0 0,7-4-137 0 0,-1 1 1 0 0,1 0 0 0 0,-8 9-1 0 0,-9 8-1235 0 0,22-21 1132 0 0,0 1-1 0 0,0-1 1 0 0,0 1-1 0 0,0-1 1 0 0,0 1-1 0 0,1 0 1 0 0,0-1-1 0 0,-1 1 0 0 0,1 0 1 0 0,0 0-1 0 0,0 0 1 0 0,1 0-1 0 0,-2 3 1 0 0,1 1-1852 0 0,-8 1-549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5.745"/>
    </inkml:context>
    <inkml:brush xml:id="br0">
      <inkml:brushProperty name="width" value="0.035" units="cm"/>
      <inkml:brushProperty name="height" value="0.035" units="cm"/>
      <inkml:brushProperty name="color" value="#E71224"/>
    </inkml:brush>
  </inkml:definitions>
  <inkml:trace contextRef="#ctx0" brushRef="#br0">114 1 4824 0 0,'0'0'7706'0'0,"-7"0"-7520"0"0,-22 0 55 0 0,27 0-205 0 0,0 0-1 0 0,1 1 0 0 0,-1-1 1 0 0,0 1-1 0 0,0-1 1 0 0,1 1-1 0 0,-1 0 0 0 0,0 0 1 0 0,1 0-1 0 0,-1 0 1 0 0,1 0-1 0 0,-1 0 0 0 0,1 0 1 0 0,-3 4-1 0 0,-19 22 247 0 0,17-18-139 0 0,3-5-145 0 0,0 0 1 0 0,1 0 0 0 0,0 1 0 0 0,0-1 0 0 0,0 1 0 0 0,0 0 0 0 0,1-1-1 0 0,0 1 1 0 0,0 0 0 0 0,0 0 0 0 0,0 0 0 0 0,1 0 0 0 0,0 0-1 0 0,0 6 1 0 0,0-10-7 0 0,0 0 0 0 0,1 0 0 0 0,-1-1 0 0 0,0 1 0 0 0,0 0 0 0 0,1 0-1 0 0,-1 0 1 0 0,0 0 0 0 0,1 0 0 0 0,-1-1 0 0 0,1 1 0 0 0,-1 0 0 0 0,1 0 0 0 0,0-1 0 0 0,-1 1-1 0 0,1 0 1 0 0,0-1 0 0 0,-1 1 0 0 0,1-1 0 0 0,0 1 0 0 0,0-1 0 0 0,0 1 0 0 0,-1-1-1 0 0,2 1 1 0 0,26 8-100 0 0,-19-6 111 0 0,7 0 55 0 0,0-1 1 0 0,0 0-1 0 0,0-1 0 0 0,0-1 1 0 0,24-2-1 0 0,3 1 125 0 0,39 1 176 0 0,-80 0-285 0 0,-3 4-67 0 0,1 0 0 0 0,-1 1 1 0 0,0-1-1 0 0,0 0 0 0 0,-1 0 0 0 0,1 0 0 0 0,-1 0 0 0 0,0 0 0 0 0,0 0 0 0 0,0 0 0 0 0,-6 6 0 0 0,-34 39 260 0 0,35-43-249 0 0,-85 88 143 0 0,82-88-157 0 0,-1 5-186 0 0,11-11-135 0 0,10-10-9830 0 0,1-1 7653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6.518"/>
    </inkml:context>
    <inkml:brush xml:id="br0">
      <inkml:brushProperty name="width" value="0.035" units="cm"/>
      <inkml:brushProperty name="height" value="0.035" units="cm"/>
      <inkml:brushProperty name="color" value="#E71224"/>
    </inkml:brush>
  </inkml:definitions>
  <inkml:trace contextRef="#ctx0" brushRef="#br0">0 1 3560 0 0,'0'0'7380'0'0,"17"23"-6816"0"0,55 76-7 0 0,-26-41 273 0 0,-40-51-670 0 0,-1-1 0 0 0,0 1 0 0 0,0 0 0 0 0,-1 0 0 0 0,0 0 0 0 0,5 11 0 0 0,37 70 1065 0 0,-8-19-510 0 0,87 183 423 0 0,-55-113-1615 0 0,-68-135 409 0 0,1 2-89 0 0,0 0 1 0 0,0 0-1 0 0,-1 0 0 0 0,0 0 1 0 0,0 1-1 0 0,1 9 0 0 0,-3-15 115 0 0,1-1-1 0 0,-1 1 1 0 0,0 0 0 0 0,1-1-1 0 0,-1 1 1 0 0,0 0-1 0 0,1-1 1 0 0,-1 1-1 0 0,1 0 1 0 0,-1-1-1 0 0,1 1 1 0 0,-1-1-1 0 0,1 1 1 0 0,-1-1-1 0 0,1 1 1 0 0,0-1-1 0 0,-1 0 1 0 0,1 1-1 0 0,0-1 1 0 0,-1 0-1 0 0,1 1 1 0 0,0-1-1 0 0,-1 0 1 0 0,1 0-1 0 0,0 0 1 0 0,0 1 0 0 0,-1-1-1 0 0,1 0 1 0 0,0 0-1 0 0,1 0 1 0 0,0-22-7 0 0,-2 11-65 0 0,0 0 0 0 0,0 0 0 0 0,-1-1 0 0 0,-1 1 0 0 0,0 0-1 0 0,0 0 1 0 0,-1 0 0 0 0,-8-18 0 0 0,6 14 82 0 0,0 0 1 0 0,-4-21-1 0 0,-1-1 26 0 0,8 27-6 0 0,1 0 1 0 0,0-1-1 0 0,1 1 0 0 0,0 0 1 0 0,1-13-1 0 0,0-6 647 0 0,0 28-624 0 0,0 0 1 0 0,0 0-1 0 0,0-1 0 0 0,-1 1 0 0 0,1 0 0 0 0,0 0 0 0 0,1 0 1 0 0,-1 0-1 0 0,0 0 0 0 0,0 0 0 0 0,0 0 0 0 0,0 1 1 0 0,1-1-1 0 0,-1 0 0 0 0,0 1 0 0 0,3-2 0 0 0,5-1 103 0 0,1 1 0 0 0,-1 0 0 0 0,1 0 0 0 0,0 1 0 0 0,-1 0 0 0 0,1 1 0 0 0,0 0 0 0 0,0 0 0 0 0,16 3 0 0 0,-22-1-69 0 0,0 1 0 0 0,0-1 0 0 0,0 1-1 0 0,0-1 1 0 0,-1 1 0 0 0,1 0 0 0 0,-1 1 0 0 0,1-1-1 0 0,-1 0 1 0 0,0 1 0 0 0,-1 0 0 0 0,1 0 0 0 0,2 4-1 0 0,6 8 77 0 0,-7-10-62 0 0,0 1 0 0 0,-1-1-1 0 0,0 1 1 0 0,0 0 0 0 0,-1 0-1 0 0,0 0 1 0 0,2 12 0 0 0,4 11-5 0 0,-6-25-212 0 0,0 1-1 0 0,-1 0 1 0 0,0 0-1 0 0,0 0 1 0 0,0 1-1 0 0,-1 9 0 0 0,4-10-360 0 0,-4-5 201 0 0,1-1-1 0 0,-1 0 1 0 0,1 1 0 0 0,-1-1-1 0 0,1 0 1 0 0,-1 0 0 0 0,1 1-1 0 0,-1-1 1 0 0,1 0 0 0 0,-1 0-1 0 0,1 0 1 0 0,-1 0 0 0 0,1 0-1 0 0,0 0 1 0 0,-1 0 0 0 0,1 0-1 0 0,-1 0 1 0 0,1 0 0 0 0,-1 0-1 0 0,1 0 1 0 0,0 0 0 0 0,-1 0-1 0 0,1 0 1 0 0,-1-1 0 0 0,1 1-1 0 0,-1 0 1 0 0,1-1 0 0 0,1-9-3809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6.993"/>
    </inkml:context>
    <inkml:brush xml:id="br0">
      <inkml:brushProperty name="width" value="0.035" units="cm"/>
      <inkml:brushProperty name="height" value="0.035" units="cm"/>
      <inkml:brushProperty name="color" value="#E71224"/>
    </inkml:brush>
  </inkml:definitions>
  <inkml:trace contextRef="#ctx0" brushRef="#br0">35 0 1684 0 0,'0'0'7417'0'0,"-6"21"-6845"0"0,-14 64 48 0 0,17-74-348 0 0,1-1 0 0 0,1 1 1 0 0,0 0-1 0 0,0-1 0 0 0,1 1 1 0 0,1 13-1 0 0,1 3 50 0 0,-2-23-289 0 0,-1-1-1 0 0,2 1 1 0 0,-1 0-1 0 0,0 0 1 0 0,1 0 0 0 0,0-1-1 0 0,0 1 1 0 0,0 0-1 0 0,0 0 1 0 0,3 5-1 0 0,-3-8-20 0 0,1 1-1 0 0,-1-1 1 0 0,0 1-1 0 0,1-1 1 0 0,0 0 0 0 0,-1 1-1 0 0,1-1 1 0 0,0 0-1 0 0,-1 0 1 0 0,1 0-1 0 0,0 0 1 0 0,0-1-1 0 0,0 1 1 0 0,0 0-1 0 0,0-1 1 0 0,0 1-1 0 0,0-1 1 0 0,0 0-1 0 0,0 0 1 0 0,0 1-1 0 0,0-2 1 0 0,3 1 0 0 0,5 0 70 0 0,-4 1-6 0 0,-1-1 0 0 0,1 0-1 0 0,-1 0 1 0 0,0 0-1 0 0,1-1 1 0 0,-1 1-1 0 0,1-1 1 0 0,-1-1 0 0 0,0 1-1 0 0,0-1 1 0 0,1 0-1 0 0,-1 0 1 0 0,0-1-1 0 0,-1 1 1 0 0,6-4 0 0 0,-4 1-29 0 0,-1 1 1 0 0,0-1-1 0 0,1 0 1 0 0,-2 0-1 0 0,1-1 1 0 0,5-8-1 0 0,-8 9-39 0 0,0 1-1 0 0,0-1 0 0 0,0 0 1 0 0,-1 0-1 0 0,0 1 0 0 0,0-1 1 0 0,0 0-1 0 0,-1 0 0 0 0,0 0 1 0 0,0-5-1 0 0,0 8-14 0 0,0-3-30 0 0,0 1 1 0 0,0-1 0 0 0,0 0-1 0 0,-1 1 1 0 0,1-1 0 0 0,-3-5 0 0 0,2 8 9 0 0,0 0 0 0 0,0 0 1 0 0,0 0-1 0 0,-1 0 0 0 0,1 1 1 0 0,-1-1-1 0 0,1 0 0 0 0,-1 1 1 0 0,1 0-1 0 0,-1-1 0 0 0,0 1 1 0 0,0 0-1 0 0,0 0 0 0 0,0 0 1 0 0,-2-1-1 0 0,-22-13-655 0 0,15 8 286 0 0,-1 1 1 0 0,-16-7-1 0 0,24 12 209 0 0,0-1-1 0 0,0 1 1 0 0,-1 0-1 0 0,1 0 1 0 0,0 1-1 0 0,-1-1 0 0 0,1 1 1 0 0,-1 0-1 0 0,1 1 1 0 0,-9 0-1 0 0,11 0 65 0 0,1-1 0 0 0,-1 1 0 0 0,0-1-1 0 0,1 1 1 0 0,-1-1 0 0 0,1 1 0 0 0,-1 0-1 0 0,1 0 1 0 0,0 0 0 0 0,-1 0 0 0 0,1 0-1 0 0,0 0 1 0 0,0 0 0 0 0,0 0 0 0 0,-1 1-1 0 0,1-1 1 0 0,-1 2 0 0 0,-3 16-4781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7.507"/>
    </inkml:context>
    <inkml:brush xml:id="br0">
      <inkml:brushProperty name="width" value="0.035" units="cm"/>
      <inkml:brushProperty name="height" value="0.035" units="cm"/>
      <inkml:brushProperty name="color" value="#E71224"/>
    </inkml:brush>
  </inkml:definitions>
  <inkml:trace contextRef="#ctx0" brushRef="#br0">1 143 2520 0 0,'0'0'8398'0'0,"0"5"-8003"0"0,0-1-223 0 0,0 0-1 0 0,1 0 1 0 0,0 0 0 0 0,0 1-1 0 0,0-1 1 0 0,0 0-1 0 0,1 0 1 0 0,-1-1 0 0 0,1 1-1 0 0,0 0 1 0 0,0 0 0 0 0,1-1-1 0 0,-1 1 1 0 0,1-1-1 0 0,0 0 1 0 0,4 5 0 0 0,0-1-49 0 0,1-1 0 0 0,0 0 0 0 0,0 0 1 0 0,1 0-1 0 0,-1-1 0 0 0,1 0 0 0 0,0-1 1 0 0,1 0-1 0 0,-1 0 0 0 0,1-1 1 0 0,-1 0-1 0 0,1-1 0 0 0,0 0 0 0 0,0 0 1 0 0,0-1-1 0 0,12-1 0 0 0,-12 0-76 0 0,-1 1 20 0 0,1-1 1 0 0,0-1-1 0 0,0 0 1 0 0,11-3 0 0 0,-17 4-51 0 0,-1-1 0 0 0,0-1 0 0 0,0 1 0 0 0,0 0 0 0 0,0-1 1 0 0,0 1-1 0 0,-1-1 0 0 0,1 0 0 0 0,0 0 0 0 0,-1 0 0 0 0,1 0 1 0 0,-1 0-1 0 0,0-1 0 0 0,0 1 0 0 0,1-1 0 0 0,-2 0 0 0 0,4-4 1 0 0,7-13 65 0 0,-9 15-72 0 0,0-1-1 0 0,0 1 1 0 0,0 0 0 0 0,-1-1 0 0 0,0 0 0 0 0,2-8 0 0 0,-2 7-45 0 0,1-8-18 0 0,4-31-1 0 0,-7 43 33 0 0,0 0 0 0 0,0-1 0 0 0,0 1 0 0 0,0-1 0 0 0,0 1 0 0 0,-1 0 0 0 0,0-1 0 0 0,0 1 0 0 0,1 0 0 0 0,-2-1 0 0 0,1 1 0 0 0,0 0 0 0 0,-1 0 0 0 0,1 0 0 0 0,-4-4 0 0 0,-1 1-179 0 0,-1 0 0 0 0,0 1 0 0 0,0 0 0 0 0,-12-7 0 0 0,5 4-210 0 0,12 7 203 0 0,-1 0 0 0 0,0 0-1 0 0,1 0 1 0 0,-1 0 0 0 0,1 1 0 0 0,-1-1-1 0 0,0 1 1 0 0,0 0 0 0 0,1-1 0 0 0,-5 2 0 0 0,6-1-52 0 0,-1-1 1 0 0,1 2-1 0 0,-1-1 1 0 0,1 0-1 0 0,-1 0 1 0 0,1 0 0 0 0,-1 1-1 0 0,1-1 1 0 0,-1 1-1 0 0,1-1 1 0 0,0 1 0 0 0,-1 0-1 0 0,1-1 1 0 0,0 1-1 0 0,-1 0 1 0 0,1 0 0 0 0,-2 2-1 0 0,-7 9-4233 0 0,8-7 1720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7.940"/>
    </inkml:context>
    <inkml:brush xml:id="br0">
      <inkml:brushProperty name="width" value="0.035" units="cm"/>
      <inkml:brushProperty name="height" value="0.035" units="cm"/>
      <inkml:brushProperty name="color" value="#E71224"/>
    </inkml:brush>
  </inkml:definitions>
  <inkml:trace contextRef="#ctx0" brushRef="#br0">0 0 6341 0 0,'0'0'10028'0'0,"7"16"-10172"0"0,1 4 225 0 0,-3-7-6 0 0,0 0 1 0 0,1 0-1 0 0,0-1 0 0 0,1 0 0 0 0,13 17 1 0 0,63 80 884 0 0,66 90 1078 0 0,-126-167-1893 0 0,14 19-8 0 0,59 108 1 0 0,-93-152-229 0 0,1 0 0 0 0,-1 0 0 0 0,2 0 0 0 0,-1-1 0 0 0,1 0 0 0 0,0 0 0 0 0,7 8 0 0 0,-2-3-442 0 0,-10-11 367 0 0,0 1 0 0 0,1 0 0 0 0,-1-1 0 0 0,1 1 0 0 0,-1 0 0 0 0,1-1 0 0 0,-1 1 0 0 0,1-1 0 0 0,0 1 0 0 0,-1-1 0 0 0,1 1 0 0 0,0-1 0 0 0,-1 1 0 0 0,1-1 0 0 0,0 1 1 0 0,0-1-1 0 0,-1 0 0 0 0,1 0 0 0 0,0 1 0 0 0,0-1 0 0 0,0 0 0 0 0,-1 0 0 0 0,1 0 0 0 0,0 0 0 0 0,0 0 0 0 0,1 0 0 0 0,8-16-7769 0 0,-8-11 3960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8.684"/>
    </inkml:context>
    <inkml:brush xml:id="br0">
      <inkml:brushProperty name="width" value="0.035" units="cm"/>
      <inkml:brushProperty name="height" value="0.035" units="cm"/>
      <inkml:brushProperty name="color" value="#E71224"/>
    </inkml:brush>
  </inkml:definitions>
  <inkml:trace contextRef="#ctx0" brushRef="#br0">350 482 2676 0 0,'0'0'9112'0'0,"-22"9"-8849"0"0,-69 27 128 0 0,85-34-254 0 0,0 1-1 0 0,1-1 1 0 0,-1 1 0 0 0,0 0-1 0 0,-7 7 1 0 0,5-4 95 0 0,2-1-102 0 0,1 0-1 0 0,-1 0 1 0 0,1 1 0 0 0,0 0 0 0 0,0 0-1 0 0,0 1 1 0 0,-5 10 0 0 0,-8 10-29 0 0,15-22-108 0 0,0-1 0 0 0,0 1-1 0 0,0 0 1 0 0,0 0-1 0 0,1 0 1 0 0,-1 0-1 0 0,1 0 1 0 0,1 0 0 0 0,-1 1-1 0 0,1-1 1 0 0,0 1-1 0 0,0-1 1 0 0,0 1-1 0 0,1 0 1 0 0,0 6 0 0 0,0 42-122 0 0,0-53 125 0 0,1 0 1 0 0,-1 0-1 0 0,0 0 0 0 0,1 1 0 0 0,-1-1 1 0 0,1 0-1 0 0,-1 0 0 0 0,1 0 0 0 0,-1 0 1 0 0,1 0-1 0 0,0 0 0 0 0,0 0 1 0 0,-1 0-1 0 0,1 0 0 0 0,0 0 0 0 0,0-1 1 0 0,0 1-1 0 0,0 0 0 0 0,0 0 1 0 0,0-1-1 0 0,0 1 0 0 0,0-1 0 0 0,0 1 1 0 0,0-1-1 0 0,1 1 0 0 0,-1-1 1 0 0,0 0-1 0 0,0 1 0 0 0,0-1 0 0 0,1 0 1 0 0,0 0-1 0 0,46 3-25 0 0,-40-3 35 0 0,0-1 31 0 0,-1 1 0 0 0,0-1 0 0 0,1-1 0 0 0,-1 1-1 0 0,0-1 1 0 0,0 0 0 0 0,1-1 0 0 0,-2 0 0 0 0,1 0 0 0 0,0-1 0 0 0,-1 1 0 0 0,1-1-1 0 0,7-7 1 0 0,-3 2-29 0 0,-1-1 0 0 0,0 0 0 0 0,0 0 0 0 0,-1-1 0 0 0,-1-1 0 0 0,9-14 0 0 0,-13 18-24 0 0,-2 0-1 0 0,1 0 1 0 0,-1 0-1 0 0,0 0 1 0 0,-1-1 0 0 0,0 1-1 0 0,0-1 1 0 0,-1 1-1 0 0,0 0 1 0 0,0-1 0 0 0,-2-8-1 0 0,0-17-63 0 0,3 18-4 0 0,-1 9 69 0 0,1 0 1 0 0,-1-1-1 0 0,0 1 0 0 0,-1 0 1 0 0,0 0-1 0 0,0 0 1 0 0,0 0-1 0 0,-1 0 1 0 0,0 0-1 0 0,0 1 0 0 0,-1-1 1 0 0,-6-11-1 0 0,-76-87 7 0 0,54 71 37 0 0,-26-40-1 0 0,46 58 28 0 0,-2 1 1 0 0,0 1-1 0 0,-20-18 0 0 0,20 20 161 0 0,0 0 0 0 0,1-1 0 0 0,1 0 1 0 0,-15-22-1 0 0,12 18 215 0 0,13 16-309 0 0,-1-1 0 0 0,1 1 0 0 0,-1-1 1 0 0,1 1-1 0 0,0-1 0 0 0,-1 0 0 0 0,1 1 0 0 0,0-1 0 0 0,0 0 1 0 0,0 0-1 0 0,1 0 0 0 0,-1 0 0 0 0,0 0 0 0 0,0-4 890 0 0,4 12-1117 0 0,127 140 762 0 0,-113-127-514 0 0,19 28 0 0 0,-24-29-47 0 0,2-1-1 0 0,22 24 0 0 0,55 60 145 0 0,-77-83-238 0 0,1 0 0 0 0,18 33 1 0 0,-15-22-30 0 0,2 10-385 0 0,-17-31 143 0 0,0-1 0 0 0,1 1 0 0 0,0-1 1 0 0,7 9-1 0 0,16 18-5247 0 0,-24-30 1800 0 0,6-3-527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09.535"/>
    </inkml:context>
    <inkml:brush xml:id="br0">
      <inkml:brushProperty name="width" value="0.035" units="cm"/>
      <inkml:brushProperty name="height" value="0.035" units="cm"/>
      <inkml:brushProperty name="color" value="#E71224"/>
    </inkml:brush>
  </inkml:definitions>
  <inkml:trace contextRef="#ctx0" brushRef="#br0">196 0 2816 0 0,'0'0'11143'0'0,"-22"0"-10809"0"0,-69 2-96 0 0,65 2-102 0 0,25-3-131 0 0,1-1 0 0 0,0 0 0 0 0,-1 0 0 0 0,1 0 0 0 0,0 1 0 0 0,0-1 0 0 0,-1 0 0 0 0,1 0 0 0 0,0 1 1 0 0,0-1-1 0 0,-1 0 0 0 0,1 1 0 0 0,0-1 0 0 0,0 0 0 0 0,0 1 0 0 0,0-1 0 0 0,-1 0 0 0 0,1 1 0 0 0,0-1 0 0 0,0 0 0 0 0,0 1 0 0 0,0-1 0 0 0,0 1 0 0 0,-3 7 78 0 0,-5-1-11 0 0,6-6-60 0 0,0 0 1 0 0,1 0-1 0 0,-1 0 0 0 0,1 1 0 0 0,0-1 0 0 0,-1 0 0 0 0,1 1 1 0 0,0-1-1 0 0,0 1 0 0 0,0 0 0 0 0,-2 2 0 0 0,-2 12 49 0 0,1-8-61 0 0,1 1 1 0 0,1-1-1 0 0,0 0 0 0 0,0 1 1 0 0,0 0-1 0 0,0 14 0 0 0,2-12-5 0 0,1 21-87 0 0,-1-31 85 0 0,0 0 0 0 0,1 0 0 0 0,-1 0 1 0 0,0 0-1 0 0,1 0 0 0 0,-1 0 0 0 0,1 0 0 0 0,-1-1 0 0 0,1 1 0 0 0,0 0 1 0 0,-1 0-1 0 0,1 0 0 0 0,0-1 0 0 0,-1 1 0 0 0,1 0 0 0 0,0-1 1 0 0,0 1-1 0 0,0 0 0 0 0,0-1 0 0 0,0 1 0 0 0,0-1 0 0 0,0 1 1 0 0,0-1-1 0 0,0 0 0 0 0,0 0 0 0 0,0 1 0 0 0,1-1 0 0 0,9 1-26 0 0,0 0 0 0 0,-1-1 0 0 0,1 0-1 0 0,0 0 1 0 0,-1-2 0 0 0,1 1 0 0 0,-1-1-1 0 0,1-1 1 0 0,-1 1 0 0 0,0-2 0 0 0,0 0 0 0 0,0 0-1 0 0,-1-1 1 0 0,1 0 0 0 0,-1 0 0 0 0,0-1-1 0 0,-1 0 1 0 0,1-1 0 0 0,14-14 0 0 0,-22 19 43 0 0,1 0 0 0 0,-1 0 0 0 0,0-1-1 0 0,1 1 1 0 0,-1 0 0 0 0,0 0 0 0 0,0-1 0 0 0,0 1 0 0 0,-1-1 0 0 0,1 1 0 0 0,0-1 0 0 0,-1 1 0 0 0,0-1 0 0 0,1-2 0 0 0,-2-42 553 0 0,-1 25-35 0 0,2 21-96 0 0,0 19-382 0 0,1-15 21 0 0,0 1 0 0 0,1-1 1 0 0,-1 1-1 0 0,0-1 1 0 0,1 0-1 0 0,0 0 0 0 0,0 1 1 0 0,0-1-1 0 0,0 0 0 0 0,0-1 1 0 0,1 1-1 0 0,-1 0 0 0 0,1-1 1 0 0,4 4-1 0 0,3 5 216 0 0,44 40 724 0 0,-34-33-682 0 0,-1 1 0 0 0,20 25 0 0 0,84 125 986 0 0,-115-157-1243 0 0,-1 1-1 0 0,0 0 1 0 0,-1 0-1 0 0,0 0 0 0 0,-1 1 1 0 0,-1-1-1 0 0,0 1 1 0 0,2 16-1 0 0,-2 7 34 0 0,1 72 0 0 0,-6-100-98 0 0,0-1-1 0 0,0 1 1 0 0,0 0-1 0 0,-1 0 1 0 0,-1-1 0 0 0,-5 15-1 0 0,-4 13-11 0 0,10-33-11 0 0,1 0 0 0 0,0 0 0 0 0,-1 0-1 0 0,1 0 1 0 0,-1-1 0 0 0,0 1 0 0 0,0-1 0 0 0,0 1-1 0 0,0-1 1 0 0,-1 0 0 0 0,1 0 0 0 0,0 0-1 0 0,-1 0 1 0 0,0 0 0 0 0,1-1 0 0 0,-1 1-1 0 0,0-1 1 0 0,0 1 0 0 0,0-1 0 0 0,0 0 0 0 0,0 0-1 0 0,-4 0 1 0 0,5 0-49 0 0,-1-1-1 0 0,1 1 0 0 0,-1-1 1 0 0,0 0-1 0 0,1 1 1 0 0,-1-1-1 0 0,0-1 1 0 0,0 1-1 0 0,1 0 1 0 0,-1-1-1 0 0,1 1 0 0 0,-1-1 1 0 0,0 0-1 0 0,1 1 1 0 0,-1-1-1 0 0,1-1 1 0 0,0 1-1 0 0,-1 0 0 0 0,1-1 1 0 0,0 1-1 0 0,0-1 1 0 0,0 1-1 0 0,0-1 1 0 0,0 0-1 0 0,0 0 1 0 0,0 0-1 0 0,-1-3 0 0 0,-2-3-670 0 0,0-1 0 0 0,1 0-1 0 0,1 0 1 0 0,-1 0 0 0 0,1 0-1 0 0,1-1 1 0 0,0 1 0 0 0,0-1-1 0 0,1 0 1 0 0,0 0 0 0 0,1 1 0 0 0,0-1-1 0 0,0 0 1 0 0,1 0 0 0 0,0 1-1 0 0,1-1 1 0 0,5-16 0 0 0,3 4-1867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0:10.113"/>
    </inkml:context>
    <inkml:brush xml:id="br0">
      <inkml:brushProperty name="width" value="0.035" units="cm"/>
      <inkml:brushProperty name="height" value="0.035" units="cm"/>
      <inkml:brushProperty name="color" value="#E71224"/>
    </inkml:brush>
  </inkml:definitions>
  <inkml:trace contextRef="#ctx0" brushRef="#br0">52 84 5172 0 0,'0'0'7293'0'0,"-3"8"-7164"0"0,0 0 47 0 0,0 0-1 0 0,0 0 0 0 0,1 0 0 0 0,0 0 0 0 0,0 0 0 0 0,0 16 0 0 0,1 1 370 0 0,1-13-431 0 0,0-1 0 0 0,0 0 0 0 0,1 1 1 0 0,0-1-1 0 0,4 15 0 0 0,-4-22-115 0 0,1-1 1 0 0,-1 1-1 0 0,1 0 1 0 0,0-1 0 0 0,0 1-1 0 0,0-1 1 0 0,1 0 0 0 0,-1 0-1 0 0,1 0 1 0 0,0 0-1 0 0,-1 0 1 0 0,1-1 0 0 0,1 1-1 0 0,-1-1 1 0 0,0 1 0 0 0,1-1-1 0 0,-1 0 1 0 0,1-1-1 0 0,4 3 1 0 0,4-1 13 0 0,0 0 1 0 0,1-1-1 0 0,-1 0 1 0 0,0-1-1 0 0,1 0 0 0 0,0-1 1 0 0,-1 0-1 0 0,1-1 1 0 0,-1-1-1 0 0,15-3 0 0 0,-21 3-22 0 0,0 0 1 0 0,0 0-1 0 0,-1-1 0 0 0,1 0 0 0 0,0 0 0 0 0,-1-1 0 0 0,0 1 0 0 0,0-1 0 0 0,0 0 0 0 0,9-9 0 0 0,-7 4-63 0 0,1 0-1 0 0,-2 0 1 0 0,1 0 0 0 0,-1-1-1 0 0,5-11 1 0 0,-8 14 75 0 0,-1 0 1 0 0,0 0 0 0 0,0 0-1 0 0,0 0 1 0 0,-1 0 0 0 0,0-11 0 0 0,0 14-7 0 0,-1 0 1 0 0,0 0 0 0 0,0 1 0 0 0,-1-1 0 0 0,1 0 0 0 0,-1 0-1 0 0,1 1 1 0 0,-1-1 0 0 0,-1 1 0 0 0,1-1 0 0 0,0 1 0 0 0,-1-1-1 0 0,1 1 1 0 0,-5-6 0 0 0,-3 0-60 0 0,-1 0 0 0 0,0 1-1 0 0,0 0 1 0 0,-1 0 0 0 0,0 1 0 0 0,-17-7 0 0 0,12 5-13 0 0,10 5 51 0 0,0 1-1 0 0,-1 0 1 0 0,1 0-1 0 0,-1 1 1 0 0,1 0 0 0 0,-13-2-1 0 0,-3 0 32 0 0,9 2-6 0 0,-1 0 0 0 0,0 0 0 0 0,0 1-1 0 0,0 1 1 0 0,0 0 0 0 0,-23 4 0 0 0,34-4-106 0 0,1 1-1 0 0,-1 0 1 0 0,0 0 0 0 0,1 0 0 0 0,0 0-1 0 0,-1 1 1 0 0,1-1 0 0 0,-1 1-1 0 0,1-1 1 0 0,0 1 0 0 0,0 0 0 0 0,0 0-1 0 0,0 0 1 0 0,0 0 0 0 0,1 0 0 0 0,-1 0-1 0 0,1 1 1 0 0,-1-1 0 0 0,1 1-1 0 0,-1 2 1 0 0,-1 1-1112 0 0,2 1-1 0 0,-1 0 1 0 0,1-1 0 0 0,0 1-1 0 0,0 0 1 0 0,1 12 0 0 0,0-7-1729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2:56.796"/>
    </inkml:context>
    <inkml:brush xml:id="br0">
      <inkml:brushProperty name="width" value="0.035" units="cm"/>
      <inkml:brushProperty name="height" value="0.035" units="cm"/>
      <inkml:brushProperty name="color" value="#E71224"/>
    </inkml:brush>
  </inkml:definitions>
  <inkml:trace contextRef="#ctx0" brushRef="#br0">871 1959 592 0 0,'0'1'7563'0'0,"-1"-24"-4825"0"0,-8 14-1700 0 0,0 2-615 0 0,6 5-372 0 0,1-1-1 0 0,-1 1 0 0 0,0-1 0 0 0,1 1 0 0 0,-1-1 1 0 0,1 0-1 0 0,0 0 0 0 0,0 0 0 0 0,0-1 0 0 0,1 1 0 0 0,-1 0 1 0 0,1 0-1 0 0,0-1 0 0 0,-2-6 0 0 0,3 9-43 0 0,0 0 0 0 0,-1 0 0 0 0,1 0-1 0 0,0 0 1 0 0,0-1 0 0 0,-1 1 0 0 0,1 0 0 0 0,-1 0-1 0 0,1 1 1 0 0,-1-1 0 0 0,1 0 0 0 0,-1 0 0 0 0,0 0-1 0 0,1 0 1 0 0,-1 0 0 0 0,0 1 0 0 0,-1-2 0 0 0,1 1-3 0 0,0 0 1 0 0,0 0-1 0 0,0 0 1 0 0,1 0 0 0 0,-1 1-1 0 0,0-1 1 0 0,1 0-1 0 0,-1-1 1 0 0,0 1-1 0 0,1 0 1 0 0,-1 0 0 0 0,1 0-1 0 0,-1 0 1 0 0,1 0-1 0 0,0 0 1 0 0,0-1-1 0 0,-1 1 1 0 0,1-1 0 0 0,0-1-2 0 0,-1-1 1 0 0,0 1 0 0 0,0 0 0 0 0,0 0-1 0 0,0 0 1 0 0,0 0 0 0 0,-1 1 0 0 0,0-1-1 0 0,1 0 1 0 0,-1 0 0 0 0,-3-2 0 0 0,-6-13 41 0 0,-32-63 18 0 0,25 39-81 0 0,15 33 19 0 0,0 1 0 0 0,-1-1 0 0 0,-9-15 0 0 0,3 7 11 0 0,-15-29 0 0 0,9 14-13 0 0,7 14 5 0 0,0 4-25 0 0,2 0 1 0 0,-11-29-1 0 0,-9-21 165 0 0,6-12 157 0 0,11 40-149 0 0,9 21-142 0 0,1 14-9 0 0,0-1 0 0 0,0 1 0 0 0,0 0 1 0 0,0-1-1 0 0,0 1 0 0 0,0-1 0 0 0,0 1 0 0 0,0 0 0 0 0,-1-1 1 0 0,1 1-1 0 0,-1-3 0 0 0,-2-1-1 0 0,0 0 13 0 0,1 0-1 0 0,0 0 0 0 0,0 0 1 0 0,0 0-1 0 0,1 0 0 0 0,-1 0 0 0 0,0-9 1 0 0,-3 1-13 0 0,5 12 0 0 0,-1 0 1 0 0,0 0-1 0 0,1 0 0 0 0,-1 0 1 0 0,1 0-1 0 0,-1 0 0 0 0,1-1 1 0 0,0 1-1 0 0,-1 0 0 0 0,1 0 0 0 0,0 0 1 0 0,0 0-1 0 0,0-2 0 0 0,0-4 4 0 0,0 3 1 0 0,0 1 0 0 0,0-1 0 0 0,0 0-1 0 0,0 0 1 0 0,-1 0 0 0 0,1 0-1 0 0,-1 1 1 0 0,0-1 0 0 0,0 0 0 0 0,-1 1-1 0 0,-1-5 1 0 0,2 6-2 0 0,1 0 1 0 0,-1 0-1 0 0,0 0 1 0 0,1 0-1 0 0,0 0 1 0 0,-1 0-1 0 0,1 0 0 0 0,0 0 1 0 0,0 0-1 0 0,0 0 1 0 0,1 0-1 0 0,0-3 1 0 0,-1 2-3 0 0,0 1 1 0 0,0 0 0 0 0,1-1-1 0 0,-1 1 1 0 0,0-1-1 0 0,-1 1 1 0 0,1-1 0 0 0,-1-3-1 0 0,-2 0 3 0 0,2 4 0 0 0,0 0 0 0 0,0-1 0 0 0,1 1-1 0 0,-1 0 1 0 0,0 0 0 0 0,1-1 0 0 0,0 1 0 0 0,-1-3-1 0 0,-9-46 209 0 0,10 49-217 0 0,0 1 1 0 0,0-1 0 0 0,-1 1 0 0 0,1-1 0 0 0,0 1 0 0 0,-1 0-1 0 0,1-1 1 0 0,-1 1 0 0 0,1 0 0 0 0,-1-1 0 0 0,0 0-1 0 0,-4-15-26 0 0,-6-34-41 0 0,12 47 69 0 0,-1 1 1 0 0,0 0 0 0 0,-1 0 0 0 0,1-1 0 0 0,0 1-1 0 0,-1 0 1 0 0,0 0 0 0 0,0 0 0 0 0,0 0-1 0 0,0 0 1 0 0,-2-5 0 0 0,2 6 1 0 0,0 0 1 0 0,1 0-1 0 0,0 0 0 0 0,-1 1 1 0 0,1-1-1 0 0,0 0 0 0 0,0 0 1 0 0,0 0-1 0 0,0 0 0 0 0,0 0 1 0 0,0 0-1 0 0,1 0 0 0 0,0-2 1 0 0,-1 2 1 0 0,1 1 0 0 0,-1-1 0 0 0,0 0 0 0 0,1 0 1 0 0,-1 1-1 0 0,0-1 0 0 0,0 0 0 0 0,0 0 0 0 0,0 1 0 0 0,-1-1 1 0 0,1 0-1 0 0,0 0 0 0 0,-1 1 0 0 0,1-1 0 0 0,-1 0 0 0 0,-1-1 1 0 0,0 0 0 0 0,1 3-2 0 0,1-1 0 0 0,-1 0 0 0 0,1 1 1 0 0,-1-1-1 0 0,1 0 0 0 0,-1 1 0 0 0,1-1 1 0 0,0 0-1 0 0,-1 1 0 0 0,1-1 0 0 0,0 0 1 0 0,0 0-1 0 0,-1 1 0 0 0,1-1 1 0 0,0 0-1 0 0,0 0 0 0 0,0-1 0 0 0,-5-11 21 0 0,4 12-20 0 0,1 0 1 0 0,-1 0 0 0 0,1 0-1 0 0,-1 0 1 0 0,1 0 0 0 0,-1 0-1 0 0,1 0 1 0 0,-1 0 0 0 0,1 0-1 0 0,0 0 1 0 0,0 0 0 0 0,-1-3-1 0 0,-3-9 47 0 0,3 12-45 0 0,0 0-1 0 0,1-1 1 0 0,-1 1 0 0 0,1 0-1 0 0,-1 0 1 0 0,1-1-1 0 0,-1 1 1 0 0,1 0 0 0 0,0-1-1 0 0,0 1 1 0 0,-1 0 0 0 0,1-3-1 0 0,-10-29-21 0 0,0-1-25 0 0,-1-17-27 0 0,11 45 67 0 0,-1 1 1 0 0,0-1 0 0 0,0 0 0 0 0,0 0 0 0 0,-5-10 0 0 0,4 11 4 0 0,0-1 1 0 0,0 1 0 0 0,1-1 0 0 0,0 0 0 0 0,-1-10 0 0 0,2 13 2 0 0,-1 0 1 0 0,1 0 0 0 0,-1 0 0 0 0,1 1 0 0 0,-1-1-1 0 0,0 0 1 0 0,0 0 0 0 0,0 1 0 0 0,-1-1-1 0 0,0-2 1 0 0,0 3-3 0 0,1-1-1 0 0,-1 1 1 0 0,1-1 0 0 0,0 1-1 0 0,0-1 1 0 0,1 0-1 0 0,-1 1 1 0 0,0-1 0 0 0,0-5-1 0 0,-9-31 8 0 0,0-16 60 0 0,0 12-159 0 0,-1 5 74 0 0,1-5 28 0 0,0 13 5 0 0,5 18 1 0 0,5 11-14 0 0,-1 0 0 0 0,0 0 0 0 0,1 0 0 0 0,-1 0 1 0 0,1 0-1 0 0,-1 0 0 0 0,1-1 0 0 0,-1 1 0 0 0,1 0 0 0 0,0 0 0 0 0,0 0 0 0 0,0-1 0 0 0,0 0 0 0 0,0 1-3 0 0,0 0-1 0 0,0 1 1 0 0,-1-1 0 0 0,1 0-1 0 0,0 1 1 0 0,0-1-1 0 0,0 0 1 0 0,0 1-1 0 0,0-1 1 0 0,-1 1 0 0 0,1-1-1 0 0,0 0 1 0 0,-1 1-1 0 0,1-1 1 0 0,0 1-1 0 0,-1-1 1 0 0,1 1 0 0 0,-1-1-1 0 0,0 0 2 0 0,1 1-1 0 0,-1-1 0 0 0,1 0 1 0 0,-1 1-1 0 0,1-1 1 0 0,-1 1-1 0 0,1-1 1 0 0,0 0-1 0 0,-1 1 0 0 0,1-1 1 0 0,0 0-1 0 0,0 1 1 0 0,0-1-1 0 0,-1 0 1 0 0,1 1-1 0 0,0-1 0 0 0,0 0 1 0 0,0-1-1 0 0,-4-6 10 0 0,4 8-6 0 0,-1-1 1 0 0,0 1-1 0 0,1-1 0 0 0,-1 0 1 0 0,1 0-1 0 0,0 1 0 0 0,-1-1 1 0 0,1 0-1 0 0,-1 1 0 0 0,1-1 1 0 0,0 0-1 0 0,0 0 0 0 0,-1 0 1 0 0,1 1-1 0 0,0-1 0 0 0,0 0 1 0 0,0-1-1 0 0,-1 0 17 0 0,-1 1 0 0 0,1-1 0 0 0,-1 0 0 0 0,1 1 0 0 0,-1 0 0 0 0,0-1 0 0 0,0 1 1 0 0,1 0-1 0 0,-1 0 0 0 0,-3-1 0 0 0,-13 2 195 0 0,16 0-240 0 0,1 1 0 0 0,0 0 0 0 0,0 0-1 0 0,0 0 1 0 0,-1 0 0 0 0,1 1 0 0 0,0-1 0 0 0,0 0 0 0 0,1 0-1 0 0,-1 1 1 0 0,0-1 0 0 0,0 0 0 0 0,0 1 0 0 0,1-1 0 0 0,-1 1-1 0 0,0 2 1 0 0,-5 7-50 0 0,3-5 56 0 0,-1 0-1 0 0,1 1 0 0 0,0-1 0 0 0,1 0 0 0 0,0 1 0 0 0,-3 9 1 0 0,4-12 17 0 0,0-1 0 0 0,-1 0 0 0 0,1 0 0 0 0,-1 0 0 0 0,0 0 0 0 0,0 0 0 0 0,-2 2 0 0 0,-6 12 2 0 0,5-7-2 0 0,-13 27 5 0 0,-23 35 61 0 0,26-48-65 0 0,13-19-1 0 0,-1-1-1 0 0,0 1 1 0 0,0-1-1 0 0,0 0 1 0 0,-1 0-1 0 0,-4 4 1 0 0,6-6 0 0 0,0 0 0 0 0,1 0 1 0 0,-1 0-1 0 0,0 0 0 0 0,1 1 0 0 0,-1-1 1 0 0,1 0-1 0 0,0 0 0 0 0,0 1 0 0 0,-1 2 0 0 0,1-3 3 0 0,0 0-1 0 0,0 0 1 0 0,0 0-1 0 0,0 0 1 0 0,0 0-1 0 0,0 0 0 0 0,0 0 1 0 0,0-1-1 0 0,-4 4 1 0 0,16-48 499 0 0,-1 14-605 0 0,2 1-1 0 0,27-48 0 0 0,11-25 30 0 0,-42 75 84 0 0,-6 19-6 0 0,0 1 1 0 0,1-1 0 0 0,0 0 0 0 0,0 0-1 0 0,7-10 1 0 0,12-26-128 0 0,-22 41 96 0 0,3-2 20 0 0,13-2-194 0 0,-10 5 251 0 0,1 0 0 0 0,-1 1 0 0 0,1-1 0 0 0,-1 1 0 0 0,1 0 0 0 0,-1 1 0 0 0,1 0 0 0 0,-1 0 0 0 0,1 0 0 0 0,-1 1 0 0 0,0 0 0 0 0,0 0 0 0 0,1 0 0 0 0,4 4 0 0 0,7 4 45 0 0,-2 1 0 0 0,1 1-1 0 0,16 15 1 0 0,16 12-41 0 0,-4 5-44 0 0,-32-35-9 0 0,-5-5 3 0 0,-1 1 0 0 0,0 0 0 0 0,0 0 0 0 0,-1 1 1 0 0,7 7-1 0 0,-10-11-85 0 0,-1 1 1 0 0,1-1-1 0 0,0 0 1 0 0,0 0-1 0 0,0 0 1 0 0,6 3-1 0 0,16 10-1185 0 0,-19-9 724 0 0,-5-5 320 0 0,0 0 1 0 0,0 0-1 0 0,0 1 0 0 0,0-1 1 0 0,0 0-1 0 0,0 0 0 0 0,1 0 0 0 0,-1-1 1 0 0,0 1-1 0 0,3 1 0 0 0,10 6-1109 0 0,-1-1-1269 0 0,-16-11-2090 0 0,-64-42 2517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0.270"/>
    </inkml:context>
    <inkml:brush xml:id="br0">
      <inkml:brushProperty name="width" value="0.035" units="cm"/>
      <inkml:brushProperty name="height" value="0.035" units="cm"/>
      <inkml:brushProperty name="color" value="#E71224"/>
    </inkml:brush>
  </inkml:definitions>
  <inkml:trace contextRef="#ctx0" brushRef="#br0">9 35 1620 0 0,'0'0'2436'0'0,"-8"0"3852"0"0,78-21-6531 0 0,-59 20 242 0 0,193-12-113 0 0,-203 13 115 0 0,18 2-5 0 0,-18-2 3 0 0,-1 0 1 0 0,1 0-1 0 0,-1 0 1 0 0,1 1 0 0 0,-1-1-1 0 0,1 0 1 0 0,-1 0 0 0 0,1 1-1 0 0,-1-1 1 0 0,1 0-1 0 0,-1 0 1 0 0,1 1 0 0 0,-1-1-1 0 0,0 0 1 0 0,1 1 0 0 0,-1-1-1 0 0,1 1 1 0 0,-1-1-1 0 0,0 1 1 0 0,0-1 0 0 0,1 0-1 0 0,-1 1 1 0 0,0-1 0 0 0,0 1-1 0 0,1-1 1 0 0,-1 1-1 0 0,0 0 1 0 0,0-1 0 0 0,0 1-1 0 0,0 0 1 0 0,11 32 287 0 0,-11 40 299 0 0,-2-70-567 0 0,1 1-1 0 0,0-1 1 0 0,0 0-1 0 0,-1 0 1 0 0,0 1-1 0 0,0-1 1 0 0,0 0-1 0 0,0-1 1 0 0,0 1 0 0 0,-1 0-1 0 0,1 0 1 0 0,-1-1-1 0 0,1 0 1 0 0,-1 1-1 0 0,0-1 1 0 0,0 0-1 0 0,-4 2 1 0 0,-6 7 176 0 0,12-10-173 0 0,-1 1 0 0 0,1-1 1 0 0,0 1-1 0 0,-1-1 0 0 0,0 0 0 0 0,1 1 0 0 0,-1-1 0 0 0,0 0 0 0 0,-2 1 0 0 0,-3 2 16 0 0,0 0 1 0 0,1 1-1 0 0,0 0 1 0 0,-1 0-1 0 0,2 0 1 0 0,-1 0 0 0 0,1 1-1 0 0,-1 0 1 0 0,-6 10-1 0 0,-22 24 127 0 0,21-28-124 0 0,1 1 0 0 0,0 0-1 0 0,1 1 1 0 0,0 1 0 0 0,-12 22 0 0 0,19-29-57 0 0,1 1-1 0 0,0 0 0 0 0,0-1 1 0 0,1 1-1 0 0,0 0 1 0 0,0 0-1 0 0,1 1 0 0 0,0 15 1 0 0,2-24 18 0 0,-1 0 0 0 0,1 0 1 0 0,-1 0-1 0 0,1 0 0 0 0,-1-1 0 0 0,1 1 1 0 0,-1 0-1 0 0,1-1 0 0 0,0 1 0 0 0,-1 0 1 0 0,1-1-1 0 0,0 1 0 0 0,-1-1 0 0 0,1 1 1 0 0,0-1-1 0 0,0 1 0 0 0,0-1 0 0 0,-1 0 1 0 0,1 1-1 0 0,0-1 0 0 0,0 0 0 0 0,0 0 1 0 0,0 1-1 0 0,0-1 0 0 0,0 0 0 0 0,0 0 1 0 0,0 0-1 0 0,1-1 0 0 0,31 2 119 0 0,-29-1-109 0 0,17 0 98 0 0,-6 1-68 0 0,-1-1 1 0 0,0-1-1 0 0,1 0 0 0 0,-1-1 0 0 0,0 0 0 0 0,16-6 0 0 0,29-4-1 0 0,-45 10-25 0 0,-1-1-1 0 0,1 0 1 0 0,16-6 0 0 0,1-4 36 0 0,-11 6 0 0 0,-1-1 1 0 0,0-1 0 0 0,29-19 0 0 0,-31 17-43 0 0,-13 9-3 0 0,1-1 0 0 0,0 0 0 0 0,-1 0 0 0 0,0 0 1 0 0,0-1-1 0 0,0 0 0 0 0,0 1 0 0 0,5-8 0 0 0,-1-1-141 0 0,1 0 0 0 0,13-15 1 0 0,-18 19-90 0 0,-4 8 218 0 0,0-1 0 0 0,0 1 0 0 0,0 0 0 0 0,0 0 0 0 0,0 0 0 0 0,0 0 0 0 0,0-1 0 0 0,0 1 0 0 0,0 0 0 0 0,0 0 0 0 0,0 0 0 0 0,0-1 0 0 0,0 1 0 0 0,0 0 0 0 0,0 0 0 0 0,1 0 0 0 0,-1 0 0 0 0,0-1 0 0 0,0 1 0 0 0,0 0 0 0 0,0 0 0 0 0,0 0 0 0 0,0 0 0 0 0,1 0 0 0 0,-1 0 0 0 0,0-1 0 0 0,0 1 0 0 0,0 0 0 0 0,0 0 0 0 0,0 0 0 0 0,1 0 0 0 0,-1 0-1 0 0,0 0 1 0 0,0 0 0 0 0,0 0 0 0 0,1 0 0 0 0,-1 0 0 0 0,0 0 0 0 0,0 0 0 0 0,0 0 0 0 0,0 0 0 0 0,1 0 0 0 0,-1 0 0 0 0,0 0 0 0 0,0 0 0 0 0,0 0 0 0 0,1 0 0 0 0,-1 0 0 0 0,0 0 0 0 0,0 0 0 0 0,0 1 0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1.016"/>
    </inkml:context>
    <inkml:brush xml:id="br0">
      <inkml:brushProperty name="width" value="0.035" units="cm"/>
      <inkml:brushProperty name="height" value="0.035" units="cm"/>
      <inkml:brushProperty name="color" value="#E71224"/>
    </inkml:brush>
  </inkml:definitions>
  <inkml:trace contextRef="#ctx0" brushRef="#br0">104 270 68 0 0,'0'0'4785'0'0,"27"-13"-4760"0"0,84-41 44 0 0,-72 33 25 0 0,-29 11 10 0 0,-4 2-19 0 0,0 2-7 0 0,-1 1-1 0 0,0-1 0 0 0,-1 0 1 0 0,0 0-1 0 0,1-1 0 0 0,-2 1 0 0 0,1-1 1 0 0,-1 0-1 0 0,0 0 0 0 0,-1 0 0 0 0,1 0 1 0 0,-1-1-1 0 0,-1 1 0 0 0,1-1 1 0 0,-1 1-1 0 0,-1-1 0 0 0,1 1 0 0 0,-2-8 1 0 0,1 13-81 0 0,-1 1 0 0 0,0 0 0 0 0,0-1 0 0 0,1 1 0 0 0,-1 0 0 0 0,0 0 1 0 0,0 0-1 0 0,0 0 0 0 0,0 0 0 0 0,0 0 0 0 0,0 0 0 0 0,-1 0 0 0 0,1 0 1 0 0,0 1-1 0 0,0-1 0 0 0,-1 0 0 0 0,1 1 0 0 0,0-1 0 0 0,-1 1 0 0 0,1-1 0 0 0,-1 1 1 0 0,1 0-1 0 0,-1-1 0 0 0,-1 1 0 0 0,-37-5-187 0 0,-73 6 67 0 0,108 0 176 0 0,1 0 1 0 0,-1 0-1 0 0,0 0 0 0 0,1 1 1 0 0,-1 0-1 0 0,1 0 1 0 0,0 0-1 0 0,-1 1 0 0 0,-6 4 1 0 0,2 0 132 0 0,0 1 0 0 0,-13 14 0 0 0,5-3 70 0 0,-19 29 0 0 0,28-38-131 0 0,7-8-88 0 0,0-1 1 0 0,-1 1 0 0 0,1 0-1 0 0,0-1 1 0 0,0 1 0 0 0,0 0-1 0 0,0 0 1 0 0,0-1 0 0 0,1 1-1 0 0,-1 0 1 0 0,1 0 0 0 0,-1 0-1 0 0,1 0 1 0 0,0 0 0 0 0,-1 4-1 0 0,1-3 49 0 0,0-1 0 0 0,0 1 0 0 0,0 0-1 0 0,0-1 1 0 0,1 1 0 0 0,-1 0 0 0 0,1-1-1 0 0,0 1 1 0 0,0 0 0 0 0,1 3 0 0 0,1-3 35 0 0,-1 0 0 0 0,0 0 0 0 0,1-1 0 0 0,0 1 1 0 0,0-1-1 0 0,0 0 0 0 0,5 4 0 0 0,2 0 129 0 0,1 0 0 0 0,0 0-1 0 0,0-1 1 0 0,0 0 0 0 0,1-1-1 0 0,12 3 1 0 0,77 12 304 0 0,-67-14-520 0 0,47 13 1 0 0,-77-17-90 0 0,1 1 1 0 0,-1 0 0 0 0,0 0 0 0 0,0 0 0 0 0,0 0-1 0 0,0 1 1 0 0,0-1 0 0 0,-1 1 0 0 0,1 0 0 0 0,-1 0 0 0 0,0 1-1 0 0,0-1 1 0 0,0 1 0 0 0,0-1 0 0 0,0 1 0 0 0,-1 0 0 0 0,2 5-1 0 0,0-2-557 0 0,-1 1 0 0 0,-1 0 0 0 0,1 0 0 0 0,-1 0 0 0 0,-1 0 0 0 0,1 0 0 0 0,-2 1 0 0 0,1 11 0 0 0,-1 0-3293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1.701"/>
    </inkml:context>
    <inkml:brush xml:id="br0">
      <inkml:brushProperty name="width" value="0.035" units="cm"/>
      <inkml:brushProperty name="height" value="0.035" units="cm"/>
      <inkml:brushProperty name="color" value="#E71224"/>
    </inkml:brush>
  </inkml:definitions>
  <inkml:trace contextRef="#ctx0" brushRef="#br0">0 179 228 0 0,'0'0'5629'0'0,"11"20"-5231"0"0,31 62 14 0 0,-13-22 582 0 0,-26-56-902 0 0,0 0 0 0 0,-1 0 1 0 0,1 0-1 0 0,-1 0 0 0 0,-1 0 1 0 0,1 1-1 0 0,0-1 0 0 0,-1 1 1 0 0,1 4-1 0 0,3 7 12 0 0,0 1 34 0 0,-5-16 1091 0 0,-29-26-1066 0 0,24 20-189 0 0,0 1 0 0 0,0-1-1 0 0,0 0 1 0 0,0-1 0 0 0,1 1-1 0 0,0-1 1 0 0,0 0 0 0 0,1 0-1 0 0,0 0 1 0 0,0 0 0 0 0,0-1 0 0 0,1 1-1 0 0,-3-9 1 0 0,2-4-45 0 0,1 1 0 0 0,0-1 0 0 0,2-29 0 0 0,0 31 5 0 0,1 12 83 0 0,1-1 1 0 0,0 1 0 0 0,0 0 0 0 0,0 0 0 0 0,0 0 0 0 0,1 0 0 0 0,0 0 0 0 0,0 1 0 0 0,0-1-1 0 0,1 1 1 0 0,-1 0 0 0 0,6-5 0 0 0,3-5-20 0 0,-6 7 12 0 0,1 1 0 0 0,-1-1 0 0 0,1 1-1 0 0,1 1 1 0 0,-1-1 0 0 0,1 1 0 0 0,9-5 0 0 0,64-25-89 0 0,-52 23-16 0 0,-19 10-206 0 0,0 0 1 0 0,0 0-1 0 0,0 1 1 0 0,0 0-1 0 0,15 1 1 0 0,-21 0-66 0 0,-3 1 255 0 0,0-1-1 0 0,-1 0 0 0 0,1 1 1 0 0,0-1-1 0 0,-1 0 1 0 0,1 1-1 0 0,0-1 1 0 0,-1 1-1 0 0,1-1 1 0 0,-1 1-1 0 0,1 0 1 0 0,-1-1-1 0 0,1 1 1 0 0,-1-1-1 0 0,1 1 1 0 0,-1 0-1 0 0,1 0 1 0 0,-1-1-1 0 0,0 1 1 0 0,0 0-1 0 0,1 0 1 0 0,-1-1-1 0 0,0 1 1 0 0,0 0-1 0 0,0 0 1 0 0,0-1-1 0 0,0 1 1 0 0,0 0-1 0 0,0 0 1 0 0,0 0-1 0 0,0 1 1 0 0,0 10-1795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2.334"/>
    </inkml:context>
    <inkml:brush xml:id="br0">
      <inkml:brushProperty name="width" value="0.035" units="cm"/>
      <inkml:brushProperty name="height" value="0.035" units="cm"/>
      <inkml:brushProperty name="color" value="#E71224"/>
    </inkml:brush>
  </inkml:definitions>
  <inkml:trace contextRef="#ctx0" brushRef="#br0">137 95 2808 0 0,'0'0'5291'0'0,"-14"3"-5187"0"0,-42 13 87 0 0,53-15-145 0 0,1-1 0 0 0,-1 1-1 0 0,1 0 1 0 0,-1 0 0 0 0,1 1-1 0 0,0-1 1 0 0,-1 0 0 0 0,1 1-1 0 0,0 0 1 0 0,0-1 0 0 0,0 1 0 0 0,0 0-1 0 0,0 0 1 0 0,1 0 0 0 0,-1 0-1 0 0,1 0 1 0 0,-1 1 0 0 0,1-1-1 0 0,0 0 1 0 0,-1 1 0 0 0,1-1 0 0 0,1 1-1 0 0,-1-1 1 0 0,0 1 0 0 0,0 2-1 0 0,-6 16 261 0 0,4-16-264 0 0,1 1 1 0 0,0-1-1 0 0,1 1 0 0 0,-1 0 0 0 0,1 0 0 0 0,0-1 0 0 0,0 12 0 0 0,2 46 194 0 0,0-25-123 0 0,-1-35-107 0 0,1 0 1 0 0,-1 0-1 0 0,0 0 0 0 0,1 0 0 0 0,0-1 0 0 0,-1 1 0 0 0,1 0 0 0 0,0 0 1 0 0,1-1-1 0 0,1 5 0 0 0,6 15 28 0 0,-8-19-27 0 0,0 0 0 0 0,1 1-1 0 0,-1-1 1 0 0,1 0-1 0 0,0 0 1 0 0,0 0 0 0 0,-1-1-1 0 0,2 1 1 0 0,-1 0 0 0 0,0-1-1 0 0,1 1 1 0 0,-1-1-1 0 0,1 0 1 0 0,4 3 0 0 0,-2-1 16 0 0,1-1 0 0 0,0-1 0 0 0,0 1 1 0 0,0-1-1 0 0,0 0 0 0 0,1 0 0 0 0,7 1 1 0 0,10-1 95 0 0,0-1 1 0 0,0 0 0 0 0,30-4 0 0 0,-53 3-115 0 0,11-1 24 0 0,-1-1 0 0 0,0 0 0 0 0,-1-1 0 0 0,1 0-1 0 0,0-1 1 0 0,-1 0 0 0 0,0 0 0 0 0,0-1 0 0 0,0-1-1 0 0,0 0 1 0 0,11-9 0 0 0,-7 4 17 0 0,-1-1 1 0 0,-1 0 0 0 0,0 0-1 0 0,-1-1 1 0 0,0-1-1 0 0,14-23 1 0 0,-21 30-47 0 0,-1 0 0 0 0,1-1-1 0 0,-1 1 1 0 0,-1-1 0 0 0,1 0 0 0 0,-2 1 0 0 0,3-11 0 0 0,-4 14-16 0 0,1 0 0 0 0,-1-1-1 0 0,0 1 1 0 0,0 0 0 0 0,0-1 0 0 0,-1 1 0 0 0,1 0 0 0 0,-1-1-1 0 0,0 1 1 0 0,0 0 0 0 0,-1 0 0 0 0,1 0 0 0 0,-1 0 0 0 0,-4-7-1 0 0,-5-2-41 0 0,-1 0 0 0 0,-1 1 0 0 0,0 0 0 0 0,0 2 0 0 0,-1-1-1 0 0,0 2 1 0 0,-17-9 0 0 0,6 5-29 0 0,-1 1 0 0 0,0 2 1 0 0,-39-11-1 0 0,59 20 41 0 0,1 0 1 0 0,0 0 0 0 0,-1 0-1 0 0,1 1 1 0 0,-10 0 0 0 0,5 0-279 0 0,9 20-2956 0 0,2-15-1884 0 0,8-5 3162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3.020"/>
    </inkml:context>
    <inkml:brush xml:id="br0">
      <inkml:brushProperty name="width" value="0.035" units="cm"/>
      <inkml:brushProperty name="height" value="0.035" units="cm"/>
      <inkml:brushProperty name="color" value="#E71224"/>
    </inkml:brush>
  </inkml:definitions>
  <inkml:trace contextRef="#ctx0" brushRef="#br0">95 0 2572 0 0,'0'0'3853'0'0,"-14"15"-3981"0"0,-41 47 145 0 0,41-39 40 0 0,13-13-24 0 0,1-1-26 0 0,-2-2 16 0 0,0 0 0 0 0,0 0 0 0 0,-2 13 0 0 0,4-18-8 0 0,0 0 0 0 0,0 0 0 0 0,0 0 0 0 0,0 0 0 0 0,0 0 0 0 0,0 0 0 0 0,1 0 0 0 0,-1 0 0 0 0,1 0 0 0 0,-1-1 0 0 0,1 1 0 0 0,0 0 0 0 0,-1 0 0 0 0,1-1 0 0 0,0 1 0 0 0,0 0 1 0 0,0-1-1 0 0,1 1 0 0 0,-1-1 0 0 0,1 2 0 0 0,3 1 24 0 0,0-1 0 0 0,1 0 0 0 0,-1 0 0 0 0,0 0 0 0 0,1-1 0 0 0,0 1 1 0 0,-1-1-1 0 0,1-1 0 0 0,0 1 0 0 0,6 0 0 0 0,11 1 125 0 0,31-1-1 0 0,-14 0 10 0 0,-10-2-74 0 0,-20-1-127 0 0,-1 1-1 0 0,1 0 1 0 0,-1 1-1 0 0,1 0 1 0 0,10 3-1 0 0,-18-4 39 0 0,0 1 0 0 0,0 0 0 0 0,0-1-1 0 0,0 1 1 0 0,0 0 0 0 0,-1 0 0 0 0,1 0-1 0 0,0 0 1 0 0,-1 0 0 0 0,1 1 0 0 0,-1-1-1 0 0,0 0 1 0 0,1 1 0 0 0,-1-1 0 0 0,0 1-1 0 0,0 0 1 0 0,0-1 0 0 0,0 1-1 0 0,0 0 1 0 0,0 0 0 0 0,0-1 0 0 0,0 1-1 0 0,-1 0 1 0 0,1 0 0 0 0,-1 0 0 0 0,1 0-1 0 0,-1 0 1 0 0,0 0 0 0 0,0 0 0 0 0,0 3-1 0 0,0-1 91 0 0,0 0 0 0 0,0 1 1 0 0,-1-1-1 0 0,1 0 0 0 0,-1 0 0 0 0,0 1 0 0 0,0-1 0 0 0,0 0 0 0 0,-1 0 0 0 0,0 0 0 0 0,0 0 0 0 0,0 0 0 0 0,0-1 0 0 0,0 1 0 0 0,-1-1 0 0 0,1 1 0 0 0,-1-1 0 0 0,0 0 0 0 0,0 0 0 0 0,0 0 0 0 0,-4 3 0 0 0,-135 98 760 0 0,111-88-805 0 0,28-14-260 0 0,-7 3 63 0 0,10-5 93 0 0,0 0 0 0 0,0 1 0 0 0,-1-1 0 0 0,1 0 0 0 0,0 0 0 0 0,0 0 0 0 0,0 0 0 0 0,0 0 0 0 0,0 1 0 0 0,0-1 0 0 0,0 0 0 0 0,0 0 0 0 0,0 0 0 0 0,0 0 0 0 0,0 0 0 0 0,0 1 0 0 0,0-1 0 0 0,0 0 0 0 0,0 0 0 0 0,0 0 0 0 0,0 0 0 0 0,0 1 0 0 0,0-1 0 0 0,0 0 0 0 0,0 0 0 0 0,0 0 0 0 0,0 0 0 0 0,0 1 0 0 0,0-1 0 0 0,0 0 0 0 0,0 0 0 0 0,0 0 0 0 0,0 0 0 0 0,0 0 0 0 0,0 1 0 0 0,0-1 0 0 0,1 0 0 0 0,-1 0 0 0 0,0 0 0 0 0,0 0 0 0 0,0 0 0 0 0,0 0 0 0 0,0 0 0 0 0,0 0 0 0 0,1 1 0 0 0,-1-1 0 0 0,0 0 0 0 0,0 0 0 0 0,0 0 0 0 0,0 0 0 0 0,1 0 0 0 0,-1 0 0 0 0,0 0 0 0 0,0 0 0 0 0,0 0 0 0 0,0 0 0 0 0,0 0 0 0 0,1 0 0 0 0,9 1-3479 0 0,-1-1 943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4.023"/>
    </inkml:context>
    <inkml:brush xml:id="br0">
      <inkml:brushProperty name="width" value="0.035" units="cm"/>
      <inkml:brushProperty name="height" value="0.035" units="cm"/>
      <inkml:brushProperty name="color" value="#E71224"/>
    </inkml:brush>
  </inkml:definitions>
  <inkml:trace contextRef="#ctx0" brushRef="#br0">206 0 852 0 0,'0'0'5919'0'0,"-17"7"-5775"0"0,-54 20 71 0 0,69-27-188 0 0,0 1 0 0 0,-1 0 0 0 0,1 0 0 0 0,0 0 0 0 0,-1 0-1 0 0,1 0 1 0 0,0 1 0 0 0,0-1 0 0 0,0 1 0 0 0,0-1 0 0 0,0 1 0 0 0,-2 2 0 0 0,-3 3 122 0 0,0-3-49 0 0,6-3-77 0 0,0-1 0 0 0,0 1-1 0 0,0-1 1 0 0,0 1 0 0 0,0 0-1 0 0,0-1 1 0 0,1 1 0 0 0,-1 0-1 0 0,0 0 1 0 0,0 0 0 0 0,1-1-1 0 0,-1 1 1 0 0,0 0 0 0 0,1 0-1 0 0,-1 0 1 0 0,0 2 0 0 0,-18 21 337 0 0,16-21-323 0 0,0 1 1 0 0,0-1-1 0 0,0 1 0 0 0,1-1 1 0 0,-1 1-1 0 0,-2 6 0 0 0,-1 4 17 0 0,4-11-67 0 0,0 1 0 0 0,0-1 0 0 0,1 1 0 0 0,0 0 0 0 0,-1-1 0 0 0,1 1 0 0 0,1 0 0 0 0,-2 7 0 0 0,3-10 8 0 0,-1-1 0 0 0,0 1 0 0 0,0-1 0 0 0,0 1-1 0 0,1-1 1 0 0,-1 1 0 0 0,0-1 0 0 0,0 1 0 0 0,1-1-1 0 0,-1 0 1 0 0,0 1 0 0 0,1-1 0 0 0,-1 1 0 0 0,1-1-1 0 0,-1 0 1 0 0,1 1 0 0 0,-1-1 0 0 0,0 0 0 0 0,1 0-1 0 0,-1 1 1 0 0,1-1 0 0 0,-1 0 0 0 0,1 0 0 0 0,-1 0-1 0 0,1 0 1 0 0,0 0 0 0 0,-1 0 0 0 0,1 1 0 0 0,-1-1-1 0 0,1 0 1 0 0,0-1 0 0 0,21 2 62 0 0,-17-2-25 0 0,14 1 67 0 0,-1 0 0 0 0,1-2 1 0 0,-1-1-1 0 0,0 0 0 0 0,0-1 0 0 0,0-1 0 0 0,27-11 1 0 0,70-26 104 0 0,-106 39-203 0 0,1 0 0 0 0,-1 1 0 0 0,1 0 0 0 0,0 0 0 0 0,0 1 0 0 0,0 0 0 0 0,12 1 0 0 0,-20 5 6 0 0,-2-4 4 0 0,1 8 110 0 0,-1-1-1 0 0,0 0 1 0 0,-1 0-1 0 0,0 0 0 0 0,0 0 1 0 0,-1 0-1 0 0,0 0 1 0 0,0 0-1 0 0,-1 0 1 0 0,0-1-1 0 0,-5 10 1 0 0,-1-2-41 0 0,0 0-34 0 0,0-1-1 0 0,-1 1 0 0 0,-11 12 1 0 0,1-5-29 0 0,12-12 19 0 0,0-1-1 0 0,-1 0 1 0 0,0 0-1 0 0,0-1 1 0 0,-21 14-1 0 0,17-10 49 0 0,6-12-98 0 0,5 0-203 0 0,6-5-1872 0 0,5-3 1297 0 0,-1 2 157 0 0,-1 0 1 0 0,1-1-1 0 0,-1 0 1 0 0,0 0-1 0 0,-1-1 0 0 0,0 1 1 0 0,6-10-1 0 0,7-15-1770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4.829"/>
    </inkml:context>
    <inkml:brush xml:id="br0">
      <inkml:brushProperty name="width" value="0.035" units="cm"/>
      <inkml:brushProperty name="height" value="0.035" units="cm"/>
      <inkml:brushProperty name="color" value="#E71224"/>
    </inkml:brush>
  </inkml:definitions>
  <inkml:trace contextRef="#ctx0" brushRef="#br0">1 1 1268 0 0,'0'0'4473'0'0,"13"20"-3903"0"0,44 66-2 0 0,-6-1 1029 0 0,-10-8-649 0 0,-29-55-780 0 0,-2 0 1 0 0,14 42 0 0 0,-15-38-23 0 0,20 40-1 0 0,-17-47-128 0 0,-10-17-12 0 0,0 1 0 0 0,0 0 0 0 0,0 0 1 0 0,0 0-1 0 0,0 0 0 0 0,-1 0 1 0 0,0 1-1 0 0,1-1 0 0 0,-1 0 0 0 0,1 8 1 0 0,-2-11-6 0 0,0 0 0 0 0,0 0 0 0 0,0 1 0 0 0,0-1 0 0 0,0 0 0 0 0,0 1 1 0 0,0-1-1 0 0,0 0 0 0 0,0 1 0 0 0,0-1 0 0 0,0 0 0 0 0,0 1 0 0 0,0-1 1 0 0,0 0-1 0 0,0 1 0 0 0,0-1 0 0 0,1 0 0 0 0,-1 1 0 0 0,0-1 0 0 0,0 0 1 0 0,0 0-1 0 0,0 1 0 0 0,1-1 0 0 0,-1 0 0 0 0,0 0 0 0 0,0 1 0 0 0,1-1 1 0 0,-1 0-1 0 0,0 0 0 0 0,1 0 0 0 0,0 1 0 0 0,-1-1 1 0 0,1 1-1 0 0,-1-1 1 0 0,0 0-1 0 0,1 1 0 0 0,-1-1 1 0 0,1 1-1 0 0,-1-1 1 0 0,0 1-1 0 0,1-1 0 0 0,-1 1 1 0 0,0-1-1 0 0,1 1 1 0 0,-1-1-1 0 0,0 1 0 0 0,0 0 1 0 0,0-1-1 0 0,1 1 1 0 0,-1-1-1 0 0,0 1 0 0 0,0 0 1 0 0,0-1-1 0 0,0 1 1 0 0,0 0-1 0 0,0-1 0 0 0,0 1 1 0 0,0-1-1 0 0,-1 2 1 0 0,1-2 16 0 0,0 0 1 0 0,0-1 0 0 0,0 1-1 0 0,0 0 1 0 0,0 0 0 0 0,0 0-1 0 0,0-1 1 0 0,1 1 0 0 0,-1 0-1 0 0,0 0 1 0 0,0 0 0 0 0,0-1 0 0 0,0 1-1 0 0,0 0 1 0 0,0 0 0 0 0,1 0-1 0 0,-1 0 1 0 0,0-1 0 0 0,0 1-1 0 0,0 0 1 0 0,0 0 0 0 0,1 0-1 0 0,-1 0 1 0 0,0 0 0 0 0,0 0-1 0 0,0 0 1 0 0,1-1 0 0 0,-1 1 0 0 0,0 0-1 0 0,0 0 1 0 0,1 0 0 0 0,-1 0-1 0 0,0 0 1 0 0,0 0 0 0 0,0 0-1 0 0,1 0 1 0 0,-1 0 0 0 0,0 0-1 0 0,0 0 1 0 0,1 0 0 0 0,-1 0 0 0 0,0 1-1 0 0,0-1 1 0 0,0 0 0 0 0,1 0-1 0 0,-1 0 1 0 0,0 0 0 0 0,0 0-1 0 0,0 0 1 0 0,0 0 0 0 0,1 1-1 0 0,-1-1 1 0 0,0 0 0 0 0,0 0-1 0 0,0 0 1 0 0,0 0 0 0 0,1 1 0 0 0,-1-1-1 0 0,0 0 1 0 0,0 0 0 0 0,0 0-1 0 0,0 1 1 0 0,0-1 0 0 0,0 0-1 0 0,0 0 1 0 0,0 0 0 0 0,0 1-1 0 0,0-7 29 0 0,1-8-39 0 0,-1 1 1 0 0,-1-1-1 0 0,-1 0 1 0 0,-4-22-1 0 0,4 25-30 0 0,0 1 0 0 0,1-1-1 0 0,1 0 1 0 0,0 0 0 0 0,2-14 0 0 0,-1-7-201 0 0,-1 30 198 0 0,0 0 0 0 0,0-1 0 0 0,0 1 0 0 0,1 0 0 0 0,-1 0 0 0 0,1 0 0 0 0,-1 0 0 0 0,1 0 0 0 0,0 0 0 0 0,0 0 0 0 0,0 0 0 0 0,0 0 0 0 0,0 0 0 0 0,0 0 0 0 0,0 1 0 0 0,3-4 1 0 0,1 1-26 0 0,-1 1 1 0 0,1-1 0 0 0,0 1-1 0 0,8-5 1 0 0,3-1-32 0 0,-11 7 75 0 0,0-1 1 0 0,0 1-1 0 0,1 0 1 0 0,-1 0-1 0 0,1 1 1 0 0,-1-1-1 0 0,1 1 1 0 0,6 0-1 0 0,47-1 254 0 0,-42 3-160 0 0,-11-2-55 0 0,-1 1 0 0 0,1 0 0 0 0,0 1 0 0 0,-1 0 0 0 0,1-1 0 0 0,8 4 1 0 0,-12-3-15 0 0,0 0 0 0 0,0 0 0 0 0,0 1 0 0 0,-1-1 1 0 0,1 1-1 0 0,0-1 0 0 0,0 1 0 0 0,-1-1 0 0 0,1 1 1 0 0,-1 0-1 0 0,0 0 0 0 0,1 0 0 0 0,-1 0 1 0 0,0 0-1 0 0,0 0 0 0 0,0 0 0 0 0,1 3 0 0 0,11 14 60 0 0,1 5 46 0 0,-10-7-35 0 0,-1 0 0 0 0,0 0 0 0 0,-2 0 0 0 0,0 35 0 0 0,-1-49-81 0 0,0 4 0 0 0,0-6-16 0 0,-1 1 0 0 0,1 0-1 0 0,0-1 1 0 0,0 1 0 0 0,0-1 0 0 0,0 1 0 0 0,0-1-1 0 0,1 1 1 0 0,-1 0 0 0 0,0-1 0 0 0,1 1 0 0 0,-1-1-1 0 0,1 0 1 0 0,0 1 0 0 0,-1-1 0 0 0,1 1 0 0 0,0-1-1 0 0,0 0 1 0 0,1 3 0 0 0,3 2-608 0 0,1-4-135 0 0,-5-2-85 0 0,1 1-1049 0 0,-1-1 1690 0 0,-1 0 0 0 0,1 0 1 0 0,-1 0-1 0 0,1 0 0 0 0,-1 0 1 0 0,0 0-1 0 0,1 0 0 0 0,-1 0 1 0 0,1 0-1 0 0,-1 0 0 0 0,1-1 0 0 0,-1 1 1 0 0,1 0-1 0 0,-1 0 0 0 0,0 0 1 0 0,1-1-1 0 0,-1 1 0 0 0,1 0 1 0 0,-1 0-1 0 0,0-1 0 0 0,1 1 1 0 0,-1-1-1 0 0,9-13-2628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5.398"/>
    </inkml:context>
    <inkml:brush xml:id="br0">
      <inkml:brushProperty name="width" value="0.035" units="cm"/>
      <inkml:brushProperty name="height" value="0.035" units="cm"/>
      <inkml:brushProperty name="color" value="#E71224"/>
    </inkml:brush>
  </inkml:definitions>
  <inkml:trace contextRef="#ctx0" brushRef="#br0">125 22 1020 0 0,'0'0'5991'0'0,"-11"11"-5836"0"0,11-10-151 0 0,-19 18 359 0 0,1 1-1 0 0,-27 41 0 0 0,40-51-240 0 0,1 0 1 0 0,-1-1 0 0 0,2 1-1 0 0,-1 1 1 0 0,1-1 0 0 0,1 0 0 0 0,0 1-1 0 0,0-1 1 0 0,1 1 0 0 0,1 0-1 0 0,0 16 1 0 0,1-25-113 0 0,-1-1 1 0 0,0 1-1 0 0,1-1 1 0 0,-1 1-1 0 0,1-1 1 0 0,-1 0-1 0 0,1 1 1 0 0,0-1-1 0 0,-1 0 0 0 0,1 1 1 0 0,0-1-1 0 0,0 0 1 0 0,0 0-1 0 0,0 0 1 0 0,0 0-1 0 0,0 0 1 0 0,0 0-1 0 0,0 0 1 0 0,1 0-1 0 0,-1 0 1 0 0,0 0-1 0 0,1-1 0 0 0,-1 1 1 0 0,0-1-1 0 0,1 1 1 0 0,-1-1-1 0 0,1 1 1 0 0,-1-1-1 0 0,1 0 1 0 0,-1 0-1 0 0,2 1 1 0 0,9 0 149 0 0,1 1 1 0 0,22-2 0 0 0,-24 0-19 0 0,-5-1-98 0 0,0 1-1 0 0,-1-1 1 0 0,1-1-1 0 0,0 1 0 0 0,0-1 1 0 0,-1 0-1 0 0,1 0 0 0 0,-1-1 1 0 0,0 0-1 0 0,0 0 1 0 0,0 0-1 0 0,0 0 0 0 0,0-1 1 0 0,0 0-1 0 0,4-4 1 0 0,-3 2 4 0 0,0 0 1 0 0,-1-1-1 0 0,0 0 1 0 0,0 0-1 0 0,0 0 1 0 0,0 0-1 0 0,-1-1 1 0 0,-1 1-1 0 0,1-1 1 0 0,1-9-1 0 0,-3 11-43 0 0,0 0 1 0 0,-1-1-1 0 0,0 1 0 0 0,0 0 0 0 0,-1-1 0 0 0,0 1 0 0 0,0-1 0 0 0,-1-9 0 0 0,0 13-23 0 0,0-1 1 0 0,0 0 0 0 0,-1 1 0 0 0,1-1-1 0 0,-1 1 1 0 0,0-1 0 0 0,0 1-1 0 0,0 0 1 0 0,0 0 0 0 0,-1-1 0 0 0,1 2-1 0 0,-1-1 1 0 0,0 0 0 0 0,1 0-1 0 0,-7-3 1 0 0,-3-3-76 0 0,0 0-56 0 0,0 1 0 0 0,-15-8 1 0 0,22 13 70 0 0,0 1 0 0 0,-1 0 0 0 0,1 0 1 0 0,-1 1-1 0 0,0 0 0 0 0,1 0 0 0 0,-1 0 0 0 0,-10 0 1 0 0,15 1-12 0 0,-1 0-1 0 0,1 0 1 0 0,0 0 0 0 0,0 0 0 0 0,-1 0 0 0 0,1 0 0 0 0,0 0 0 0 0,0 0 0 0 0,0 1 0 0 0,-1-1 0 0 0,1 0 0 0 0,-2 2 0 0 0,0 12-1426 0 0,3-11 1446 0 0,2-1-128 0 0,-1 0 0 0 0,1-1 0 0 0,0 1 1 0 0,-1 0-1 0 0,1-1 0 0 0,0 1 0 0 0,0-1 0 0 0,0 1 0 0 0,0-1 0 0 0,0 0 0 0 0,1 0 0 0 0,-1 0 1 0 0,0 0-1 0 0,3 1 0 0 0,-4-2 110 0 0,16 4-1315 0 0,-5-3-388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5.894"/>
    </inkml:context>
    <inkml:brush xml:id="br0">
      <inkml:brushProperty name="width" value="0.035" units="cm"/>
      <inkml:brushProperty name="height" value="0.035" units="cm"/>
      <inkml:brushProperty name="color" value="#E71224"/>
    </inkml:brush>
  </inkml:definitions>
  <inkml:trace contextRef="#ctx0" brushRef="#br0">1 133 2184 0 0,'0'0'5322'0'0,"8"21"-5221"0"0,30 67 43 0 0,-35-81-52 0 0,0-1 0 0 0,1 0 0 0 0,0 1 0 0 0,0-2 0 0 0,1 1 0 0 0,5 6 0 0 0,3 4 272 0 0,-10-13-306 0 0,0-1-1 0 0,-1 1 0 0 0,1 0 0 0 0,0-1 0 0 0,1 0 1 0 0,-1 1-1 0 0,0-1 0 0 0,1-1 0 0 0,-1 1 0 0 0,1 0 0 0 0,0-1 1 0 0,-1 0-1 0 0,1 0 0 0 0,0 0 0 0 0,0 0 0 0 0,4 0 0 0 0,12 1 315 0 0,37 0-1 0 0,-42-2-225 0 0,-11-1-121 0 0,0 1 0 0 0,-1-1-1 0 0,1 0 1 0 0,-1 0 0 0 0,1 0-1 0 0,-1-1 1 0 0,1 1 0 0 0,-1-1-1 0 0,0 0 1 0 0,1 0 0 0 0,-1 0-1 0 0,0 0 1 0 0,5-5 0 0 0,-2 0 31 0 0,1 1 1 0 0,-1-1-1 0 0,0 0 0 0 0,9-14 1 0 0,-13 15-44 0 0,0 1 1 0 0,0-1-1 0 0,0 0 1 0 0,-1 0-1 0 0,0 0 1 0 0,0 0 0 0 0,-1 0-1 0 0,1 0 1 0 0,-1 0-1 0 0,-2-12 1 0 0,2-2-102 0 0,-1 14 64 0 0,0 0 1 0 0,0 0-1 0 0,-1 0 1 0 0,0 0-1 0 0,0 0 0 0 0,0 1 1 0 0,-1-1-1 0 0,1 1 1 0 0,-1-1-1 0 0,-1 1 0 0 0,1 0 1 0 0,-1 0-1 0 0,0 1 1 0 0,-6-7-1 0 0,4 4-74 0 0,0 0 0 0 0,0 0 0 0 0,1-1 0 0 0,1 1 0 0 0,-6-11 1 0 0,-2-10-349 0 0,12 26 258 0 0,50 24-6066 0 0,-38-14 4666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6.301"/>
    </inkml:context>
    <inkml:brush xml:id="br0">
      <inkml:brushProperty name="width" value="0.035" units="cm"/>
      <inkml:brushProperty name="height" value="0.035" units="cm"/>
      <inkml:brushProperty name="color" value="#E71224"/>
    </inkml:brush>
  </inkml:definitions>
  <inkml:trace contextRef="#ctx0" brushRef="#br0">1 0 1740 0 0,'0'0'6734'0'0,"17"37"-6381"0"0,53 115 89 0 0,-66-142-394 0 0,19 38 381 0 0,-12-32-12 0 0,-3-6-240 0 0,0 2 58 0 0,0 1 0 0 0,0 0 1 0 0,-2 0-1 0 0,7 16 0 0 0,14 27 185 0 0,-22-46-397 0 0,0 0 1 0 0,-1 0-1 0 0,0 0 1 0 0,2 13 0 0 0,-3-12-5 0 0,1 0 1 0 0,8 19-1 0 0,-2-2-153 0 0,4 8-882 0 0,-14-34 814 0 0,1-1 0 0 0,0 0 1 0 0,-1 0-1 0 0,1 0 1 0 0,0 0-1 0 0,0 0 0 0 0,0 0 1 0 0,0 0-1 0 0,0 0 1 0 0,0-1-1 0 0,0 1 0 0 0,0 0 1 0 0,0-1-1 0 0,0 1 1 0 0,0 0-1 0 0,0-1 0 0 0,0 1 1 0 0,1-1-1 0 0,-1 0 1 0 0,0 1-1 0 0,0-1 0 0 0,1 0 1 0 0,1 1-1 0 0,0-3-1601 0 0,6-5-445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7.185"/>
    </inkml:context>
    <inkml:brush xml:id="br0">
      <inkml:brushProperty name="width" value="0.035" units="cm"/>
      <inkml:brushProperty name="height" value="0.035" units="cm"/>
      <inkml:brushProperty name="color" value="#E71224"/>
    </inkml:brush>
  </inkml:definitions>
  <inkml:trace contextRef="#ctx0" brushRef="#br0">343 435 1284 0 0,'0'0'7805'0'0,"-19"2"-7375"0"0,-58 4 15 0 0,69-5-320 0 0,-1 0 1 0 0,1 0 0 0 0,0 1 0 0 0,1 0 0 0 0,-1 1-1 0 0,0 0 1 0 0,1 0 0 0 0,-1 1 0 0 0,1 0 0 0 0,-10 6 0 0 0,6-1-53 0 0,1 0 0 0 0,0 1 1 0 0,-17 22-1 0 0,9-11-33 0 0,8-9-37 0 0,1 1 0 0 0,1 0 0 0 0,-8 17 0 0 0,-1 1 8 0 0,14-24-14 0 0,0 0-1 0 0,1 1 1 0 0,0-1-1 0 0,0 1 1 0 0,1 0-1 0 0,0-1 1 0 0,0 1-1 0 0,1 0 1 0 0,0 0-1 0 0,2 15 1 0 0,-1 4-10 0 0,-1-25 13 0 0,1-1 1 0 0,-1 0-1 0 0,1 1 0 0 0,-1-1 0 0 0,1 0 1 0 0,-1 0-1 0 0,1 1 0 0 0,0-1 1 0 0,0 0-1 0 0,0 0 0 0 0,0 0 0 0 0,0 0 1 0 0,0 0-1 0 0,0 0 0 0 0,0 0 0 0 0,0 0 1 0 0,0 0-1 0 0,0-1 0 0 0,1 1 1 0 0,-1 0-1 0 0,0-1 0 0 0,0 1 0 0 0,1-1 1 0 0,-1 1-1 0 0,0-1 0 0 0,1 0 0 0 0,1 1 1 0 0,5 0 42 0 0,-1 1-1 0 0,1-1 1 0 0,13 1 0 0 0,-14-2-14 0 0,-1 0 0 0 0,0 0 0 0 0,0 0 1 0 0,0-1-1 0 0,0 0 0 0 0,0 0 0 0 0,0 0 0 0 0,0-1 0 0 0,0 0 1 0 0,0 0-1 0 0,0 0 0 0 0,-1-1 0 0 0,8-5 0 0 0,9-6 45 0 0,-17 11-67 0 0,1 0 1 0 0,-1-1-1 0 0,1 0 0 0 0,-1 0 0 0 0,-1 0 0 0 0,1-1 0 0 0,7-9 0 0 0,-2 1-78 0 0,-2-1 1 0 0,0 0-1 0 0,0 0 0 0 0,-1-1 0 0 0,-1 0 1 0 0,0 0-1 0 0,3-16 0 0 0,-3-14-338 0 0,-2 0 1 0 0,-2-44-1 0 0,-3 79 363 0 0,-1 0-1 0 0,0 1 1 0 0,-1-1-1 0 0,1 1 1 0 0,-2 0-1 0 0,1 0 1 0 0,-1 0-1 0 0,-11-16 1 0 0,1-3-1 0 0,2 5 11 0 0,-22-31 1 0 0,7 11 123 0 0,12 23-26 0 0,13 18-43 0 0,0-1 0 0 0,-1 0-1 0 0,2 1 1 0 0,-1-1-1 0 0,0 0 1 0 0,0 0 0 0 0,1-1-1 0 0,-2-4 1 0 0,-11-18 59 0 0,12 24-77 0 0,1 0 1 0 0,-1 0-1 0 0,1-1 0 0 0,-1 1 0 0 0,1-1 1 0 0,0 1-1 0 0,0-1 0 0 0,0 0 0 0 0,0 0 0 0 0,0 1 1 0 0,1-1-1 0 0,-1-4 0 0 0,-9-36 509 0 0,9 41-474 0 0,1 1 1 0 0,0 0-1 0 0,-1 0 0 0 0,1 0 1 0 0,-1 0-1 0 0,1 0 0 0 0,-1 0 1 0 0,0 0-1 0 0,1 0 0 0 0,-1 0 1 0 0,0 0-1 0 0,0 0 0 0 0,1 0 1 0 0,-1 0-1 0 0,0 0 0 0 0,0 1 1 0 0,0-1-1 0 0,0 0 0 0 0,0 1 1 0 0,0-1-1 0 0,-1 1 0 0 0,1-1 1 0 0,-2 0-1 0 0,3 19-385 0 0,1-7 438 0 0,0 0-1 0 0,1 0 0 0 0,0 0 1 0 0,1 0-1 0 0,0 0 0 0 0,1-1 1 0 0,8 18-1 0 0,4 4 120 0 0,22 31-1 0 0,-25-45-95 0 0,1 0-1 0 0,26 25 0 0 0,5 6 47 0 0,-23-23-43 0 0,1 0 1 0 0,2-2-1 0 0,0 0 0 0 0,2-2 1 0 0,47 31-1 0 0,-14-2-93 0 0,-59-50-61 0 0,1 0-1 0 0,-1 0 1 0 0,0 0 0 0 0,0 1-1 0 0,1-1 1 0 0,-1 0 0 0 0,0 1-1 0 0,-1-1 1 0 0,1 0 0 0 0,0 1 0 0 0,0 0-1 0 0,1 2 1 0 0,5 11-604 0 0,-4-12 88 0 0,0 1 0 0 0,-1 0 0 0 0,0 0 0 0 0,0 0-1 0 0,0 0 1 0 0,0 1 0 0 0,-1-1 0 0 0,0 0 0 0 0,0 1-1 0 0,1 5 1 0 0,-2-2-2540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8.798"/>
    </inkml:context>
    <inkml:brush xml:id="br0">
      <inkml:brushProperty name="width" value="0.035" units="cm"/>
      <inkml:brushProperty name="height" value="0.035" units="cm"/>
      <inkml:brushProperty name="color" value="#E71224"/>
    </inkml:brush>
  </inkml:definitions>
  <inkml:trace contextRef="#ctx0" brushRef="#br0">42 504 616 0 0,'0'0'12062'0'0,"0"-11"-9641"0"0,-4 21-2411 0 0,3-9-4 0 0,0 0 1 0 0,0 0 0 0 0,1 0 0 0 0,-1 1 0 0 0,1-1 0 0 0,-1 0 0 0 0,1 0 0 0 0,-1 0 0 0 0,1 1 0 0 0,0-1 0 0 0,0 0 0 0 0,-1 1-1 0 0,1 1 1 0 0,-1 44 243 0 0,0-27-160 0 0,0 0 0 0 0,2 0 0 0 0,0 0 0 0 0,1 0 0 0 0,8 33 0 0 0,-1-18-22 0 0,-6-23-51 0 0,1 1 0 0 0,0-1 1 0 0,0 0-1 0 0,1 0 0 0 0,8 14 1 0 0,-4-13-6 0 0,-6-10-11 0 0,-1 0 1 0 0,1 1-1 0 0,-1 0 1 0 0,0 0-1 0 0,0 0 1 0 0,3 8-1 0 0,-5-9 1 0 0,1 0-1 0 0,0 0 1 0 0,0 0-1 0 0,0 0 1 0 0,0 0-1 0 0,1 0 1 0 0,-1 0-1 0 0,1 0 1 0 0,0-1-1 0 0,0 1 1 0 0,0-1-1 0 0,0 1 1 0 0,0-1-1 0 0,0 0 1 0 0,1 1-1 0 0,3 1 1 0 0,-4 2 86 0 0,-3-9 192 0 0,2-29-311 0 0,0 17-63 0 0,-1 0 0 0 0,0 0 1 0 0,-1-1-1 0 0,-1 1 0 0 0,-7-29 0 0 0,-104-301-806 0 0,108 331 897 0 0,1 0 1 0 0,1 0 0 0 0,0 0-1 0 0,1 0 1 0 0,-1-28 0 0 0,3-61 45 0 0,0 102-40 0 0,0 0 0 0 0,0-1 0 0 0,0 1 0 0 0,0 0 0 0 0,0-1 0 0 0,1 1 0 0 0,-1 0 0 0 0,1-1 0 0 0,-1 1 0 0 0,1 0 0 0 0,-1 0 0 0 0,1 0 0 0 0,0-1 0 0 0,0 1 0 0 0,0 0 0 0 0,-1 0 0 0 0,1 0 0 0 0,0 0 0 0 0,1 0 0 0 0,5-7 10 0 0,-3 1-13 0 0,-4 7 0 0 0,1 0 0 0 0,-1 0 0 0 0,0-1-1 0 0,0 1 1 0 0,0 0 0 0 0,0 0 0 0 0,0 0 0 0 0,0 0-1 0 0,0-1 1 0 0,1 1 0 0 0,-1 0 0 0 0,0 0 0 0 0,0 0-1 0 0,0 0 1 0 0,0 0 0 0 0,1 0 0 0 0,-1 0 0 0 0,0-1-1 0 0,0 1 1 0 0,0 0 0 0 0,0 0 0 0 0,1 0 0 0 0,-1 0 0 0 0,0 0-1 0 0,0 0 1 0 0,0 0 0 0 0,1 0 0 0 0,-1 0 0 0 0,0 0-1 0 0,0 0 1 0 0,0 0 0 0 0,1 0 0 0 0,-1 0 0 0 0,0 0-1 0 0,0 0 1 0 0,1 1 0 0 0,0-1-25 0 0,3 0-104 0 0,-1 1 90 0 0,1 0 1 0 0,-1 1-1 0 0,0-1 0 0 0,1 1 1 0 0,-1-1-1 0 0,4 4 0 0 0,-1-1 56 0 0,-1 1 0 0 0,1-1 0 0 0,-1 1 0 0 0,-1 0-1 0 0,1 1 1 0 0,-1-1 0 0 0,1 1 0 0 0,-2 0 0 0 0,7 12-1 0 0,11 15 56 0 0,-16-21-34 0 0,1 0 1 0 0,11 14-1 0 0,6 13 3 0 0,7 8 9 0 0,0-3 18 0 0,-23-30-57 0 0,-4-7-2 0 0,1 0 1 0 0,-1-1-1 0 0,2 1 0 0 0,-1-1 1 0 0,0 0-1 0 0,9 8 0 0 0,117 97 4 0 0,-103-83-10 0 0,-23-23-2 0 0,0 0 0 0 0,0-1 0 0 0,1 0-1 0 0,0 0 1 0 0,7 5 0 0 0,14 13 11 0 0,-22-19-8 0 0,-1 0 1 0 0,1 0-1 0 0,-1 0 0 0 0,1 0 1 0 0,7 4-1 0 0,1-1 34 0 0,-1 0 1 0 0,2-1-1 0 0,-1 0 0 0 0,0-1 0 0 0,1-1 0 0 0,0 0 1 0 0,0 0-1 0 0,16 0 0 0 0,-27-3-25 0 0,0 0 0 0 0,-1 0 0 0 0,1-1 0 0 0,-1 1 0 0 0,1-1 0 0 0,0 1-1 0 0,-1-1 1 0 0,1 1 0 0 0,-1-1 0 0 0,1 0 0 0 0,-1 0 0 0 0,0 0 0 0 0,1 0 0 0 0,-1 0 0 0 0,0 0 0 0 0,1 0 0 0 0,-1 0-1 0 0,1-2 1 0 0,17-27 74 0 0,-10 15-92 0 0,-2 5-15 0 0,-4 6 7 0 0,-1 1 0 0 0,1 0 0 0 0,-1 0-1 0 0,0-1 1 0 0,0 1 0 0 0,-1-1 0 0 0,1 0-1 0 0,1-6 1 0 0,5-49-172 0 0,-3 0 1 0 0,-4-114-1 0 0,-3 77 120 0 0,1 67 47 0 0,-2 1-1 0 0,-1 0 1 0 0,-1 0 0 0 0,-1 0 0 0 0,-2 1 0 0 0,-16-42-1 0 0,24 69 19 0 0,-2-4-5 0 0,0 0 0 0 0,1 0 1 0 0,-1 0-1 0 0,1-1 0 0 0,0 1 0 0 0,0 0 0 0 0,1-5 1 0 0,0 8 13 0 0,0 0 0 0 0,-1 0 1 0 0,1 0-1 0 0,0 0 0 0 0,0 1 1 0 0,0-1-1 0 0,0 0 0 0 0,-1 0 1 0 0,1 0-1 0 0,0 0 0 0 0,-1 1 1 0 0,1-1-1 0 0,-1 0 0 0 0,1 0 1 0 0,-1 1-1 0 0,0-2 0 0 0,-4-8-1367 0 0,6 18 1254 0 0,0 0 1 0 0,1-1 0 0 0,0 1 0 0 0,0 0-1 0 0,0-1 1 0 0,1 0 0 0 0,0 0 0 0 0,8 12-1 0 0,3 12-1039 0 0,-9-23 362 0 0,-1 1-1 0 0,2 0 0 0 0,7 10 0 0 0,11 6-4041 0 0,-24-25 4793 0 0,0 0 1 0 0,0 0-1 0 0,0 0 1 0 0,0 0-1 0 0,0-1 1 0 0,0 1-1 0 0,0 0 0 0 0,0 0 1 0 0,0 0-1 0 0,0 0 1 0 0,0 0-1 0 0,0 0 1 0 0,0 0-1 0 0,0 0 1 0 0,0 0-1 0 0,0 0 1 0 0,0 0-1 0 0,0 0 1 0 0,0 0-1 0 0,0 0 1 0 0,0 0-1 0 0,0 0 1 0 0,0 0-1 0 0,1 0 0 0 0,-1 0 1 0 0,0 0-1 0 0,0 0 1 0 0,0 0-1 0 0,0 0 1 0 0,0-1-1 0 0,0 1 1 0 0,0 0-1 0 0,0 0 1 0 0,0 0-1 0 0,0 0 1 0 0,0 0-1 0 0,0 1 1 0 0,0-1-1 0 0,0 0 1 0 0,1 0-1 0 0,-1 0 0 0 0,0 0 1 0 0,0 0-1 0 0,0 0 1 0 0,0 0-1 0 0,0 0 1 0 0,0 0-1 0 0,0 0 1 0 0,0 0-1 0 0,0 0 1 0 0,0 0-1 0 0,0 0 1 0 0,0 0-1 0 0,0 0 1 0 0,0 0-1 0 0,0 0 1 0 0,-11-25-1365 0 0,-73-131 539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9.446"/>
    </inkml:context>
    <inkml:brush xml:id="br0">
      <inkml:brushProperty name="width" value="0.035" units="cm"/>
      <inkml:brushProperty name="height" value="0.035" units="cm"/>
      <inkml:brushProperty name="color" value="#E71224"/>
    </inkml:brush>
  </inkml:definitions>
  <inkml:trace contextRef="#ctx0" brushRef="#br0">198 176 512 0 0,'0'0'8682'0'0,"-10"3"-7903"0"0,-4 2-432 0 0,8-3-91 0 0,1 0-1 0 0,-1-1 1 0 0,1 0 0 0 0,-1 1 0 0 0,0-2 0 0 0,0 1 0 0 0,0-1 0 0 0,-8 0-1 0 0,10 1-108 0 0,-1 0-1 0 0,1 0 0 0 0,-1 0 0 0 0,1 1 0 0 0,0 0 0 0 0,0-1 0 0 0,0 2 1 0 0,0-1-1 0 0,0 0 0 0 0,0 1 0 0 0,0 0 0 0 0,1 0 0 0 0,-1 0 0 0 0,1 0 1 0 0,-4 5-1 0 0,2-2-131 0 0,0 0-1 0 0,0 0 1 0 0,1 0 0 0 0,0 0 0 0 0,0 1 0 0 0,0-1-1 0 0,1 1 1 0 0,0 0 0 0 0,-2 9 0 0 0,3 2-14 0 0,0 0 0 0 0,1 0 0 0 0,3 26 0 0 0,-1-8-11 0 0,0-24 6 0 0,1 0 1 0 0,0-1 0 0 0,1 1-1 0 0,0-1 1 0 0,1 1-1 0 0,0-1 1 0 0,1 0 0 0 0,0 0-1 0 0,1-1 1 0 0,0 1-1 0 0,0-1 1 0 0,10 11 0 0 0,-8-13 31 0 0,-1 0 1 0 0,2 0-1 0 0,-1-1 1 0 0,1 1-1 0 0,0-2 1 0 0,0 0-1 0 0,1 0 0 0 0,-1 0 1 0 0,1-1-1 0 0,1-1 1 0 0,-1 0-1 0 0,1 0 1 0 0,0-1-1 0 0,-1 0 1 0 0,1-1-1 0 0,1 0 1 0 0,-1-1-1 0 0,0 0 1 0 0,0-1-1 0 0,0 0 0 0 0,0-1 1 0 0,15-2-1 0 0,-19 1-6 0 0,-1 1 0 0 0,1-1 0 0 0,-1 0-1 0 0,0-1 1 0 0,0 0 0 0 0,0 0 0 0 0,0 0-1 0 0,0-1 1 0 0,0 0 0 0 0,-1 0 0 0 0,0 0-1 0 0,0 0 1 0 0,0-1 0 0 0,0 0 0 0 0,-1 0-1 0 0,0-1 1 0 0,5-7 0 0 0,2-7-24 0 0,-2 0 1 0 0,0-1-1 0 0,-1 0 0 0 0,5-22 1 0 0,-13 42-5 0 0,5-18-53 0 0,0 1-1 0 0,-1-1 0 0 0,-1 0 0 0 0,-1 0 0 0 0,0-24 0 0 0,-2 18-17 0 0,1 16 29 0 0,0 0 0 0 0,-1 0 0 0 0,0 1 0 0 0,-1-1-1 0 0,0 0 1 0 0,-3-11 0 0 0,-23-43-309 0 0,21 49 295 0 0,1 0-1 0 0,-2 1 1 0 0,0 0 0 0 0,-1 0-1 0 0,0 0 1 0 0,-1 1-1 0 0,0 0 1 0 0,-1 1-1 0 0,0 0 1 0 0,-1 0-1 0 0,0 1 1 0 0,-20-13-1 0 0,28 21 5 0 0,0 0-1 0 0,-1 0 1 0 0,1 1-1 0 0,0-1 1 0 0,-1 1-1 0 0,1 0 1 0 0,-1 0-1 0 0,1 0 1 0 0,-1 1-1 0 0,0-1 1 0 0,1 1-1 0 0,-1 0 1 0 0,-7 0-1 0 0,5 0-237 0 0,3 7-1154 0 0,0 1 710 0 0,1 0 0 0 0,1 0 0 0 0,-1 1 0 0 0,1-1 0 0 0,0 0 0 0 0,1 1 0 0 0,1 15 0 0 0,-1-3-816 0 0,2-7-286 0 0,7-1-424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09.909"/>
    </inkml:context>
    <inkml:brush xml:id="br0">
      <inkml:brushProperty name="width" value="0.035" units="cm"/>
      <inkml:brushProperty name="height" value="0.035" units="cm"/>
      <inkml:brushProperty name="color" value="#E71224"/>
    </inkml:brush>
  </inkml:definitions>
  <inkml:trace contextRef="#ctx0" brushRef="#br0">0 1 2512 0 0,'0'0'6153'0'0,"0"12"-5670"0"0,2 20 158 0 0,8 44 0 0 0,-3-26-176 0 0,-6-30-255 0 0,2-1 1 0 0,5 20-1 0 0,62 194 1651 0 0,-49-186-1745 0 0,-17-31-89 0 0,2-2-40 0 0,-3-5-4160 0 0,-4-18 1034 0 0,1-4 638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10.360"/>
    </inkml:context>
    <inkml:brush xml:id="br0">
      <inkml:brushProperty name="width" value="0.035" units="cm"/>
      <inkml:brushProperty name="height" value="0.035" units="cm"/>
      <inkml:brushProperty name="color" value="#E71224"/>
    </inkml:brush>
  </inkml:definitions>
  <inkml:trace contextRef="#ctx0" brushRef="#br0">0 266 1724 0 0,'0'0'8298'0'0,"36"-17"-7874"0"0,115-49-22 0 0,-138 60-308 0 0,0 0-1 0 0,0 2 1 0 0,1-1-1 0 0,19-2 1 0 0,-8 2 78 0 0,79-21 377 0 0,139-41 387 0 0,-169 36-660 0 0,-71 30-250 0 0,0 0 0 0 0,0 0 0 0 0,0-1 1 0 0,0 1-1 0 0,0-1 0 0 0,0 0 1 0 0,0 1-1 0 0,0-1 0 0 0,-1-1 1 0 0,5-3-1 0 0,-4 3 3 0 0,-9 2-4075 0 0,-5 5 3056 0 0,-15 24-3521 0 0,-1-12 1511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11.846"/>
    </inkml:context>
    <inkml:brush xml:id="br0">
      <inkml:brushProperty name="width" value="0.035" units="cm"/>
      <inkml:brushProperty name="height" value="0.035" units="cm"/>
      <inkml:brushProperty name="color" value="#E71224"/>
    </inkml:brush>
  </inkml:definitions>
  <inkml:trace contextRef="#ctx0" brushRef="#br0">144 19 2940 0 0,'0'0'6830'0'0,"-3"-3"-6394"0"0,-11-8 20 0 0,14 10-433 0 0,-1 1 1 0 0,1-1-1 0 0,-1 1 1 0 0,1 0-1 0 0,-1-1 1 0 0,1 1-1 0 0,-1 0 1 0 0,0-1-1 0 0,1 1 0 0 0,-1 0 1 0 0,1 0-1 0 0,-1 0 1 0 0,0 0-1 0 0,1 0 1 0 0,-1 0-1 0 0,0 0 1 0 0,1 0-1 0 0,-1 0 1 0 0,1 0-1 0 0,-1 0 1 0 0,0 0-1 0 0,1 0 1 0 0,-1 0-1 0 0,0 0 1 0 0,1 1-1 0 0,-1-1 1 0 0,1 0-1 0 0,-1 0 1 0 0,1 1-1 0 0,-1-1 1 0 0,1 0-1 0 0,-1 1 1 0 0,1-1-1 0 0,-1 1 1 0 0,1-1-1 0 0,-1 1 1 0 0,1-1-1 0 0,-1 1 1 0 0,1-1-1 0 0,0 1 0 0 0,-1-1 1 0 0,1 1-1 0 0,0-1 1 0 0,-1 2-1 0 0,-2 2 121 0 0,-5 4-55 0 0,1 0-1 0 0,0 1 0 0 0,0-1 0 0 0,1 1 0 0 0,-7 12 0 0 0,-3 10 143 0 0,11-22-181 0 0,0 0 0 0 0,1 0 1 0 0,0 0-1 0 0,0 0 1 0 0,1 1-1 0 0,0-1 0 0 0,1 1 1 0 0,0 0-1 0 0,0 0 0 0 0,1 10 1 0 0,0-7-32 0 0,3 15-142 0 0,-2-27 116 0 0,1 0 0 0 0,-1 1 0 0 0,1-1 1 0 0,-1 0-1 0 0,1 0 0 0 0,-1 0 0 0 0,1 0 0 0 0,0 0 0 0 0,0 0 0 0 0,0-1 0 0 0,-1 1 1 0 0,1 0-1 0 0,0 0 0 0 0,0 0 0 0 0,0-1 0 0 0,0 1 0 0 0,0-1 0 0 0,0 1 0 0 0,1-1 0 0 0,-1 1 1 0 0,0-1-1 0 0,2 1 0 0 0,11 2-29 0 0,0 0 1 0 0,0-1-1 0 0,1 0 1 0 0,-1-1-1 0 0,1-1 1 0 0,-1 0-1 0 0,0-1 1 0 0,1-1-1 0 0,-1 0 1 0 0,0-1-1 0 0,0 0 1 0 0,0-1-1 0 0,0-1 1 0 0,-1 0-1 0 0,0-1 1 0 0,0-1-1 0 0,0 0 1 0 0,20-14-1 0 0,-21 11-85 0 0,1 0-1 0 0,-2-1 0 0 0,0 0 1 0 0,0-1-1 0 0,-1 0 1 0 0,0-1-1 0 0,13-22 0 0 0,-22 32 138 0 0,0 0-1 0 0,0 0 0 0 0,0 1 1 0 0,0-1-1 0 0,0 0 0 0 0,-1 0 1 0 0,0 0-1 0 0,1 0 0 0 0,-1-1 1 0 0,0 1-1 0 0,0 0 0 0 0,-1 0 0 0 0,1 0 1 0 0,-1 0-1 0 0,1 0 0 0 0,-1 0 1 0 0,0 0-1 0 0,0 1 0 0 0,0-1 1 0 0,-1 0-1 0 0,1 0 0 0 0,-1 1 1 0 0,1-1-1 0 0,-1 1 0 0 0,0-1 1 0 0,0 1-1 0 0,0 0 0 0 0,0 0 1 0 0,0 0-1 0 0,-1 0 0 0 0,1 0 0 0 0,-5-3 1 0 0,-2 2-72 0 0,1 0 0 0 0,-1 1 1 0 0,0 0-1 0 0,0 0 1 0 0,0 1-1 0 0,0 0 0 0 0,0 1 1 0 0,0 0-1 0 0,0 0 0 0 0,-13 3 1 0 0,20-3 65 0 0,1 1 0 0 0,-1-1 0 0 0,1 1 0 0 0,0-1 0 0 0,0 1 0 0 0,-1 0 1 0 0,1 0-1 0 0,0-1 0 0 0,0 1 0 0 0,0 0 0 0 0,0 0 0 0 0,0 0 0 0 0,0 0 0 0 0,0 1 0 0 0,0-1 1 0 0,-1 2-1 0 0,2-3-71 0 0,4 0 72 0 0,0 0 109 0 0,0 0-1 0 0,-1-1 0 0 0,1 1 0 0 0,0-1 0 0 0,0 0 1 0 0,-1 0-1 0 0,1-1 0 0 0,6-2 0 0 0,-7 2-78 0 0,1 0 0 0 0,0 1 0 0 0,-1-1 0 0 0,1 1 0 0 0,0 0 0 0 0,0 0-1 0 0,0 1 1 0 0,4-1 0 0 0,33-2 55 0 0,-33 2-93 0 0,0 0-1 0 0,0 1 1 0 0,0-1 0 0 0,0 2 0 0 0,0-1 0 0 0,0 1 0 0 0,0 0-1 0 0,0 1 1 0 0,13 3 0 0 0,-3 4 165 0 0,-1 1-1 0 0,0 1 0 0 0,0 0 1 0 0,-1 2-1 0 0,-1-1 1 0 0,0 2-1 0 0,0 0 1 0 0,19 25-1 0 0,-26-28-88 0 0,0 1 0 0 0,0 0 0 0 0,-1 1-1 0 0,-1-1 1 0 0,0 1 0 0 0,-1 0 0 0 0,7 23 0 0 0,-11-25-51 0 0,0-1 1 0 0,0 0-1 0 0,-2 18 1 0 0,0-5 137 0 0,1-21-149 0 0,-1 0 0 0 0,1 0 0 0 0,-1 0 1 0 0,0-1-1 0 0,0 1 0 0 0,0 0 0 0 0,0 0 0 0 0,0-1 0 0 0,0 1 0 0 0,0-1 0 0 0,0 1 0 0 0,-1-1 0 0 0,1 1 0 0 0,-1-1 0 0 0,1 0 0 0 0,-1 0 0 0 0,1 0 0 0 0,-1 0 0 0 0,0 0 0 0 0,1 0 0 0 0,-1 0 0 0 0,-4 1 0 0 0,-4 2 39 0 0,0 0-1 0 0,-20 4 1 0 0,17-6-252 0 0,0-1-1 0 0,-1 0 1 0 0,1-1-1 0 0,0 0 1 0 0,-23-4-1 0 0,18-2-257 0 0,15 0-2887 0 0,24 6-2470 0 0,-11-4 3480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12.531"/>
    </inkml:context>
    <inkml:brush xml:id="br0">
      <inkml:brushProperty name="width" value="0.035" units="cm"/>
      <inkml:brushProperty name="height" value="0.035" units="cm"/>
      <inkml:brushProperty name="color" value="#E71224"/>
    </inkml:brush>
  </inkml:definitions>
  <inkml:trace contextRef="#ctx0" brushRef="#br0">44 73 2248 0 0,'0'0'6545'0'0,"-7"15"-6315"0"0,-20 47 35 0 0,25-58-210 0 0,1 0-1 0 0,-1 1 0 0 0,1-1 1 0 0,0 0-1 0 0,0 1 1 0 0,0-1-1 0 0,1 1 1 0 0,-1 0-1 0 0,1-1 0 0 0,0 1 1 0 0,1-1-1 0 0,0 5 1 0 0,0 10 97 0 0,0-17-141 0 0,-1-1-1 0 0,1 1 0 0 0,-1 0 0 0 0,1-1 1 0 0,0 1-1 0 0,0 0 0 0 0,0-1 1 0 0,0 1-1 0 0,0-1 0 0 0,0 0 1 0 0,0 1-1 0 0,0-1 0 0 0,0 0 0 0 0,1 1 1 0 0,-1-1-1 0 0,1 0 0 0 0,-1 0 1 0 0,1 0-1 0 0,-1 0 0 0 0,1-1 1 0 0,3 2-1 0 0,39 15 107 0 0,-31-13-80 0 0,0-1 0 0 0,-1-1 1 0 0,1 0-1 0 0,1-1 0 0 0,13 0 1 0 0,-8 0 43 0 0,23 0 74 0 0,-40-1-142 0 0,0-1 0 0 0,0 1 1 0 0,0 0-1 0 0,0 0 0 0 0,0-1 1 0 0,0 1-1 0 0,-1-1 0 0 0,1 1 1 0 0,0-1-1 0 0,0 0 0 0 0,0 0 1 0 0,-1 0-1 0 0,1 0 0 0 0,-1 0 1 0 0,4-2-1 0 0,10-14 119 0 0,-12 16-113 0 0,-1-1 1 0 0,0 0 0 0 0,0 0-1 0 0,-1 0 1 0 0,1 0 0 0 0,0 0-1 0 0,-1 0 1 0 0,1 0-1 0 0,-1-1 1 0 0,0 1 0 0 0,1 0-1 0 0,-1-1 1 0 0,0 1 0 0 0,-1-1-1 0 0,1 1 1 0 0,0-1-1 0 0,-1 0 1 0 0,1-2 0 0 0,9-56 282 0 0,-9 57-294 0 0,-1-1 0 0 0,0 0-1 0 0,-1 0 1 0 0,1 0 0 0 0,-1 0 0 0 0,1 1 0 0 0,-2-1 0 0 0,1 0 0 0 0,0 1 0 0 0,-1-1 0 0 0,0 1 0 0 0,0-1 0 0 0,0 1-1 0 0,-1 0 1 0 0,1 0 0 0 0,-1 0 0 0 0,0 0 0 0 0,0 0 0 0 0,0 1 0 0 0,-8-7 0 0 0,3 4-88 0 0,0-1 0 0 0,0 1-1 0 0,-1 1 1 0 0,0-1 0 0 0,0 2 0 0 0,0-1 0 0 0,-1 1 0 0 0,0 1 0 0 0,1-1 0 0 0,-1 2-1 0 0,0-1 1 0 0,-1 2 0 0 0,1-1 0 0 0,0 1 0 0 0,0 1 0 0 0,-16 0 0 0 0,24 1 8 0 0,0-1 0 0 0,0 1 1 0 0,1 0-1 0 0,-1-1 0 0 0,0 1 1 0 0,1 0-1 0 0,-1 0 0 0 0,0 0 1 0 0,1 0-1 0 0,-1 0 0 0 0,1 1 1 0 0,-1-1-1 0 0,1 0 1 0 0,0 1-1 0 0,0-1 0 0 0,0 1 1 0 0,-1-1-1 0 0,1 1 0 0 0,1-1 1 0 0,-1 1-1 0 0,0 0 0 0 0,0 0 1 0 0,1-1-1 0 0,-1 1 0 0 0,1 0 1 0 0,-1 3-1 0 0,-1 6-1400 0 0,0-1 0 0 0,1 1 0 0 0,1 17 1 0 0,0-20-1035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13.383"/>
    </inkml:context>
    <inkml:brush xml:id="br0">
      <inkml:brushProperty name="width" value="0.035" units="cm"/>
      <inkml:brushProperty name="height" value="0.035" units="cm"/>
      <inkml:brushProperty name="color" value="#E71224"/>
    </inkml:brush>
  </inkml:definitions>
  <inkml:trace contextRef="#ctx0" brushRef="#br0">1 0 3304 0 0,'0'0'6636'0'0,"22"36"-6227"0"0,70 110 12 0 0,-32-55 407 0 0,-51-74-645 0 0,0 0 0 0 0,-2 0 1 0 0,0 1-1 0 0,8 29 0 0 0,8 75 439 0 0,-23-122-622 0 0,10 86 77 0 0,-6-59-78 0 0,3 9-5 0 0,-5-16-24 0 0,-3-2-112 0 0,1-17 861 0 0,0-21-803 0 0,1 14 19 0 0,-2 0 0 0 0,1 0 0 0 0,-1 0 0 0 0,0 0 0 0 0,0 0 0 0 0,0 1 0 0 0,-3-7 0 0 0,0-22-43 0 0,0 11 30 0 0,1 0 1 0 0,1 1-1 0 0,1-1 1 0 0,2-26-1 0 0,0 10 29 0 0,-1 32 39 0 0,1 0 0 0 0,0 0 0 0 0,1 0 0 0 0,-1 0 0 0 0,1 0 0 0 0,1 0 0 0 0,-1 1 0 0 0,1-1 0 0 0,0 1 0 0 0,1-1 0 0 0,5-6 0 0 0,3-10-52 0 0,-11 20 52 0 0,1-1 0 0 0,-1 1 1 0 0,1-1-1 0 0,0 1 0 0 0,0 0 0 0 0,1 0 1 0 0,2-4-1 0 0,-2 4-1 0 0,0-1 1 0 0,1 0 0 0 0,-1 1-1 0 0,0 0 1 0 0,1 0-1 0 0,0 0 1 0 0,0 0 0 0 0,-1 1-1 0 0,2-1 1 0 0,-1 1 0 0 0,0 0-1 0 0,0 0 1 0 0,1 1-1 0 0,-1-1 1 0 0,1 1 0 0 0,-1 0-1 0 0,1 0 1 0 0,0 1-1 0 0,-1-1 1 0 0,1 1 0 0 0,0 0-1 0 0,0 0 1 0 0,-1 1 0 0 0,1-1-1 0 0,4 2 1 0 0,-6-1 22 0 0,-1-1 1 0 0,1 1-1 0 0,-1 0 0 0 0,0 0 1 0 0,1 0-1 0 0,-1 1 0 0 0,0-1 1 0 0,0 0-1 0 0,0 1 0 0 0,0-1 1 0 0,0 1-1 0 0,0 0 1 0 0,-1 0-1 0 0,1 0 0 0 0,0 0 1 0 0,-1 0-1 0 0,1 0 0 0 0,1 4 1 0 0,1 3 31 0 0,0 0-1 0 0,-1 1 1 0 0,4 13 0 0 0,-5-12 32 0 0,-1-7-56 0 0,0-1-1 0 0,-1 1 0 0 0,0 0 1 0 0,0 0-1 0 0,0-1 0 0 0,0 5 0 0 0,-1-3-1 0 0,1-1 0 0 0,0 1 0 0 0,0-1-1 0 0,1 1 1 0 0,1 7 0 0 0,1 9 15 0 0,0 1 1 0 0,-1-1-1 0 0,-2 30 1 0 0,0-48-37 0 0,10 52-1282 0 0,-4-41 300 0 0,-1-3-1494 0 0,3-11-1243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13.910"/>
    </inkml:context>
    <inkml:brush xml:id="br0">
      <inkml:brushProperty name="width" value="0.035" units="cm"/>
      <inkml:brushProperty name="height" value="0.035" units="cm"/>
      <inkml:brushProperty name="color" value="#E71224"/>
    </inkml:brush>
  </inkml:definitions>
  <inkml:trace contextRef="#ctx0" brushRef="#br0">75 177 1620 0 0,'0'0'6725'0'0,"25"-12"-6696"0"0,80-34 38 0 0,-67 27 50 0 0,-31 9-4 0 0,3-3 53 0 0,-8 9-151 0 0,1 0 0 0 0,-1 0 0 0 0,1 0 0 0 0,-1 0 0 0 0,-1-1 0 0 0,1 1 0 0 0,0-1 0 0 0,-1 0 0 0 0,1-6 0 0 0,-2 10-66 0 0,0 0 0 0 0,0 0 0 0 0,0 0 0 0 0,0 0 0 0 0,0 0 0 0 0,0 0-1 0 0,0 0 1 0 0,0 0 0 0 0,0 0 0 0 0,-1 0 0 0 0,1 0 0 0 0,0 0 0 0 0,-1 1-1 0 0,1-1 1 0 0,-1 0 0 0 0,1 0 0 0 0,-1 0 0 0 0,1 0 0 0 0,-1 0 0 0 0,0 1-1 0 0,1-1 1 0 0,-1 0 0 0 0,-1 0 0 0 0,0 0-77 0 0,0 0 0 0 0,0 1-1 0 0,0-1 1 0 0,0 1 0 0 0,0 0 0 0 0,0 0 0 0 0,0-1 0 0 0,0 1 0 0 0,-3 1-1 0 0,-2-1 12 0 0,-22-1-533 0 0,14 1 490 0 0,0 0 0 0 0,-22 3 0 0 0,31-2 219 0 0,1 0 0 0 0,0 0 0 0 0,0 1-1 0 0,-1 0 1 0 0,1 0 0 0 0,0 0 0 0 0,0 1 0 0 0,1 0-1 0 0,-1 0 1 0 0,-6 5 0 0 0,3-2 122 0 0,4-3-55 0 0,0 0 0 0 0,0 0 0 0 0,1 0 0 0 0,-1 1 0 0 0,1-1 0 0 0,0 1 0 0 0,0 0 0 0 0,0 0 0 0 0,0 0 0 0 0,1 0 0 0 0,0 0 0 0 0,-3 6 0 0 0,-9 19 576 0 0,12-26-608 0 0,0 0 1 0 0,1 0 0 0 0,-1 0-1 0 0,0 1 1 0 0,1-1-1 0 0,0 1 1 0 0,0-1 0 0 0,0 1-1 0 0,0-1 1 0 0,0 7 0 0 0,0 4 264 0 0,1-11-253 0 0,-1 1 1 0 0,1 0 0 0 0,0 0-1 0 0,0-1 1 0 0,0 1 0 0 0,1 0-1 0 0,-1 0 1 0 0,1-1 0 0 0,0 1 0 0 0,1 4-1 0 0,3-3-26 0 0,-1-1-1 0 0,1 0 0 0 0,-1 0 0 0 0,1-1 0 0 0,0 1 1 0 0,1-1-1 0 0,-1 0 0 0 0,0 0 0 0 0,1-1 1 0 0,0 1-1 0 0,0-1 0 0 0,-1-1 0 0 0,1 1 0 0 0,0-1 1 0 0,7 1-1 0 0,14 0 73 0 0,0 0 0 0 0,32-3 1 0 0,-21 0-65 0 0,-3-3 316 0 0,-16 1-2042 0 0,-1 2-6381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14.454"/>
    </inkml:context>
    <inkml:brush xml:id="br0">
      <inkml:brushProperty name="width" value="0.035" units="cm"/>
      <inkml:brushProperty name="height" value="0.035" units="cm"/>
      <inkml:brushProperty name="color" value="#E71224"/>
    </inkml:brush>
  </inkml:definitions>
  <inkml:trace contextRef="#ctx0" brushRef="#br0">2 271 800 0 0,'0'0'7333'0'0,"12"11"-6948"0"0,38 34-69 0 0,-11-3 880 0 0,-36-36-50 0 0,-4-12-676 0 0,0 3-467 0 0,1 0 0 0 0,-1 1-1 0 0,0-1 1 0 0,0 0 0 0 0,0 0-1 0 0,-1 1 1 0 0,1-1 0 0 0,0 1-1 0 0,-1-1 1 0 0,0 1 0 0 0,0-1 0 0 0,0 1-1 0 0,0 0 1 0 0,0 0 0 0 0,-5-4-1 0 0,4 3-8 0 0,0 0 1 0 0,0 0-1 0 0,0 0 0 0 0,0-1 0 0 0,0 0 0 0 0,-2-5 0 0 0,-8-19 2 0 0,3 6-76 0 0,0 0 0 0 0,-7-29 0 0 0,15 41 43 0 0,1 0-1 0 0,0-1 0 0 0,1 1 1 0 0,1-15-1 0 0,0-3 0 0 0,-1 25 33 0 0,0 1-1 0 0,1-1 0 0 0,-1 1 0 0 0,1-1 0 0 0,-1 1 1 0 0,1-1-1 0 0,0 1 0 0 0,0 0 0 0 0,0-1 0 0 0,0 1 1 0 0,0 0-1 0 0,0 0 0 0 0,1 0 0 0 0,-1 0 0 0 0,1 0 1 0 0,2-3-1 0 0,0 1-20 0 0,0 1 0 0 0,0 0 0 0 0,1 0-1 0 0,-1 1 1 0 0,0-1 0 0 0,1 1 0 0 0,0 0 0 0 0,5-1 0 0 0,-2 0-25 0 0,1 0 0 0 0,0 1 0 0 0,1 1 0 0 0,-1 0 0 0 0,0 0 0 0 0,0 1 0 0 0,1 0 0 0 0,-1 0 0 0 0,10 2 0 0 0,-16-1-84 0 0,0 0 0 0 0,0 1 0 0 0,0-1 0 0 0,0 1 0 0 0,-1-1 0 0 0,1 1 0 0 0,-1 0 0 0 0,1 0 0 0 0,-1 0 0 0 0,0 0 0 0 0,0 0 0 0 0,0 1 0 0 0,0-1 0 0 0,3 5 0 0 0,7 8-1248 0 0,-7-10 894 0 0,-4-4 294 0 0,0 0-1 0 0,1 0 1 0 0,-1 0-1 0 0,0 0 1 0 0,0 1 0 0 0,0-1-1 0 0,0 0 1 0 0,0 1-1 0 0,0-1 1 0 0,0 1 0 0 0,-1-1-1 0 0,1 1 1 0 0,0-1-1 0 0,-1 1 1 0 0,1 2 0 0 0,-1 5-1385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3T18:53:15.001"/>
    </inkml:context>
    <inkml:brush xml:id="br0">
      <inkml:brushProperty name="width" value="0.035" units="cm"/>
      <inkml:brushProperty name="height" value="0.035" units="cm"/>
      <inkml:brushProperty name="color" value="#E71224"/>
    </inkml:brush>
  </inkml:definitions>
  <inkml:trace contextRef="#ctx0" brushRef="#br0">95 234 1796 0 0,'0'0'7880'0'0,"21"-8"-7636"0"0,64-28-12 0 0,-79 35-196 0 0,-1-1-1 0 0,1-1 1 0 0,-1 1 0 0 0,0-1-1 0 0,0 0 1 0 0,0 0-1 0 0,0 0 1 0 0,0-1-1 0 0,-1 0 1 0 0,0 0 0 0 0,6-6-1 0 0,6-7 58 0 0,-7 7-45 0 0,1-1 0 0 0,-1 0 0 0 0,0-1 0 0 0,12-23 0 0 0,-20 33-32 0 0,-1-1-1 0 0,1 1 0 0 0,-1 0 0 0 0,1 0 0 0 0,-1 0 1 0 0,1-1-1 0 0,-1 1 0 0 0,0 0 0 0 0,0-1 0 0 0,-1-2 1 0 0,1 4-30 0 0,0 0 1 0 0,0 0 0 0 0,0 0 0 0 0,0 1-1 0 0,0-1 1 0 0,-1 0 0 0 0,1 0 0 0 0,0 0 0 0 0,0 1-1 0 0,-1-1 1 0 0,1 0 0 0 0,-1 0 0 0 0,1 1-1 0 0,-1-1 1 0 0,1 0 0 0 0,-1 1 0 0 0,1-1-1 0 0,-1 0 1 0 0,1 1 0 0 0,-1-1 0 0 0,0 1-1 0 0,1-1 1 0 0,-1 1 0 0 0,0-1 0 0 0,0 1-1 0 0,1 0 1 0 0,-3-1 0 0 0,-11-1-120 0 0,0 0-1 0 0,0 1 1 0 0,-1 1-1 0 0,1 1 1 0 0,0 0 0 0 0,0 0-1 0 0,0 2 1 0 0,0-1-1 0 0,0 2 1 0 0,0 0 0 0 0,-15 7-1 0 0,15-4 94 0 0,5-4 133 0 0,0 1 1 0 0,0 1 0 0 0,1-1 0 0 0,0 1-1 0 0,0 1 1 0 0,0-1 0 0 0,1 1-1 0 0,0 1 1 0 0,0-1 0 0 0,-11 14-1 0 0,10-6 260 0 0,5-10-238 0 0,0 0-1 0 0,1 0 0 0 0,0-1 1 0 0,0 1-1 0 0,0 0 0 0 0,0 1 1 0 0,1-1-1 0 0,-1 0 0 0 0,1 0 0 0 0,0 1 1 0 0,1-1-1 0 0,-1 1 0 0 0,1 7 1 0 0,-1 0 153 0 0,1-9-207 0 0,-1 0 1 0 0,1 0-1 0 0,-1 0 1 0 0,1 1-1 0 0,0-1 1 0 0,1 0-1 0 0,-1 0 1 0 0,0 0 0 0 0,1 0-1 0 0,0 0 1 0 0,0 0-1 0 0,0 0 1 0 0,0 0-1 0 0,0 0 1 0 0,0-1-1 0 0,1 1 1 0 0,3 5-1 0 0,5-1 56 0 0,1-1-1 0 0,0 0 1 0 0,0 0 0 0 0,1-1-1 0 0,-1 0 1 0 0,1-1-1 0 0,23 5 1 0 0,4 2-10 0 0,0-4-53 0 0,-33-7-47 0 0,1 1 0 0 0,-1 0 0 0 0,1 1-1 0 0,-1-1 1 0 0,7 4 0 0 0,35 7 26 0 0,-37-10-311 0 0,0 0 1 0 0,20 8-1 0 0,18 7-2269 0 0,-15-13-3949 0 0,-25-4 4349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E2962-1D33-DC6A-FF2C-511EEF4BBC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752EB6-3C48-6358-9745-A934F00BE7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5CDC36-21AF-B89F-4DAF-220703B71762}"/>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5" name="Footer Placeholder 4">
            <a:extLst>
              <a:ext uri="{FF2B5EF4-FFF2-40B4-BE49-F238E27FC236}">
                <a16:creationId xmlns:a16="http://schemas.microsoft.com/office/drawing/2014/main" id="{00CAF296-1E0A-E9B8-0E6B-972F4533FA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2A1D8A-E7F1-23A8-53A4-3CCBAACE0A34}"/>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2108928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5A5E-4282-F96B-2B20-C30824E1FB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69B86E-0660-0FCE-50C2-232F418206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25B6EE-A5DA-274B-EBDD-BA13724B3A89}"/>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5" name="Footer Placeholder 4">
            <a:extLst>
              <a:ext uri="{FF2B5EF4-FFF2-40B4-BE49-F238E27FC236}">
                <a16:creationId xmlns:a16="http://schemas.microsoft.com/office/drawing/2014/main" id="{8DD1D328-444B-C406-964A-83CAC1043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738F7C-A724-F97F-55BB-D1A03139AE22}"/>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255507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91292-7E4B-BDCB-8F3D-0F9FE9BB00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C8D0AC-DEEC-B264-243A-7C5BACD293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11F16F-CBBC-02EE-4E3C-3FDAFFBE049F}"/>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5" name="Footer Placeholder 4">
            <a:extLst>
              <a:ext uri="{FF2B5EF4-FFF2-40B4-BE49-F238E27FC236}">
                <a16:creationId xmlns:a16="http://schemas.microsoft.com/office/drawing/2014/main" id="{34F51794-1313-D739-FBB9-D1B739934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7190F-E09D-9895-1030-6CE4EA53EBF8}"/>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1428896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619CC-4956-EDB6-4BBC-245B674A04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DD98D0-2D97-7A99-FA4A-CE739374FE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84AE19-516C-1A48-4908-C6F940E9BB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55BAB1-719D-E303-ACD4-2EE5281BF9DE}"/>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6" name="Footer Placeholder 5">
            <a:extLst>
              <a:ext uri="{FF2B5EF4-FFF2-40B4-BE49-F238E27FC236}">
                <a16:creationId xmlns:a16="http://schemas.microsoft.com/office/drawing/2014/main" id="{25CCD465-C291-CDC7-79A8-0FCC6DB83A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37DA4-E71F-2AAC-1699-BFA1E7D91047}"/>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1331992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5A357-14F1-4AE5-7D4D-CAF2513092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0AEEF3-5FD5-73C2-60AA-489CF3AA47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4656CB-FFC1-92F5-8D71-7A6B4F563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F5BF78-D3E5-92AF-C080-BA7A8315C1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A6B8A8-339B-643C-C193-F5226CDEE3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CB0819-5418-404D-0B1B-CFBFBDE1FC46}"/>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8" name="Footer Placeholder 7">
            <a:extLst>
              <a:ext uri="{FF2B5EF4-FFF2-40B4-BE49-F238E27FC236}">
                <a16:creationId xmlns:a16="http://schemas.microsoft.com/office/drawing/2014/main" id="{511692B6-972C-D090-85E9-56007D2317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2A6F6E-6D9E-569F-C22F-F10E44F563C1}"/>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335204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40CAB-4DC7-1F19-A51E-6782AAAA2B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19AE85-393A-F52C-F2C1-C8BDA0A1708F}"/>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4" name="Footer Placeholder 3">
            <a:extLst>
              <a:ext uri="{FF2B5EF4-FFF2-40B4-BE49-F238E27FC236}">
                <a16:creationId xmlns:a16="http://schemas.microsoft.com/office/drawing/2014/main" id="{49B3DB83-8173-9ED8-2D1D-644130B9C8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0004E-E90E-7819-E785-CE98E9E1469A}"/>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296829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A3E1A2-2718-1C13-F3C7-DA756F02505C}"/>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3" name="Footer Placeholder 2">
            <a:extLst>
              <a:ext uri="{FF2B5EF4-FFF2-40B4-BE49-F238E27FC236}">
                <a16:creationId xmlns:a16="http://schemas.microsoft.com/office/drawing/2014/main" id="{70BDE366-ADF2-EF62-F708-78558BDEEE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344FD7-86B0-CB9C-27F4-401A08093998}"/>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2764792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CDD78-8B78-1044-5DC3-061692E63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72ECBF-44FD-05CE-54BA-F4B0591AAC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99076A-26FE-EE5C-6303-FF8D8D143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DDA8DD-CC68-8B2F-E177-0FF341C1D4B8}"/>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6" name="Footer Placeholder 5">
            <a:extLst>
              <a:ext uri="{FF2B5EF4-FFF2-40B4-BE49-F238E27FC236}">
                <a16:creationId xmlns:a16="http://schemas.microsoft.com/office/drawing/2014/main" id="{B5E6F1E0-5C50-FD8E-9D14-04C1E956B8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21C551-72C0-8F17-CFAC-3C170EAFFA71}"/>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314308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36696-2357-107A-E011-A0C2F506C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D60ED6-CB3D-D635-7C97-13D03898B1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59287A-62D0-4A3C-FF0C-CF569DEFA9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5CF3FC-3D11-6F52-8932-2BB71F36B2F5}"/>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6" name="Footer Placeholder 5">
            <a:extLst>
              <a:ext uri="{FF2B5EF4-FFF2-40B4-BE49-F238E27FC236}">
                <a16:creationId xmlns:a16="http://schemas.microsoft.com/office/drawing/2014/main" id="{9F7B120C-5B0A-5729-CB40-8895D28781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63C4A-E3A2-C261-21E6-A2D83B1C8A11}"/>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2279652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30E6-7427-5606-ED39-20BBDF668B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BA1D03-0896-8C0A-033A-9FCF4D15B8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1A683-B454-E0E2-9639-DE7E21BA83CA}"/>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5" name="Footer Placeholder 4">
            <a:extLst>
              <a:ext uri="{FF2B5EF4-FFF2-40B4-BE49-F238E27FC236}">
                <a16:creationId xmlns:a16="http://schemas.microsoft.com/office/drawing/2014/main" id="{3A728955-4929-F371-B0B8-D08A619574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6970EA-6A95-7616-2507-3BDE1D7F5B70}"/>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2711539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35F0CD-931A-948A-EE29-DE0D0F290F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1D0C6C2-9F24-A164-A020-3C2AB55C03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A6941-E0E7-8F28-817F-67D70A810499}"/>
              </a:ext>
            </a:extLst>
          </p:cNvPr>
          <p:cNvSpPr>
            <a:spLocks noGrp="1"/>
          </p:cNvSpPr>
          <p:nvPr>
            <p:ph type="dt" sz="half" idx="10"/>
          </p:nvPr>
        </p:nvSpPr>
        <p:spPr/>
        <p:txBody>
          <a:bodyPr/>
          <a:lstStyle/>
          <a:p>
            <a:fld id="{908363EE-DE69-4FCA-8E91-01522AAC9655}" type="datetimeFigureOut">
              <a:rPr lang="en-US" smtClean="0"/>
              <a:t>10/13/2026</a:t>
            </a:fld>
            <a:endParaRPr lang="en-US"/>
          </a:p>
        </p:txBody>
      </p:sp>
      <p:sp>
        <p:nvSpPr>
          <p:cNvPr id="5" name="Footer Placeholder 4">
            <a:extLst>
              <a:ext uri="{FF2B5EF4-FFF2-40B4-BE49-F238E27FC236}">
                <a16:creationId xmlns:a16="http://schemas.microsoft.com/office/drawing/2014/main" id="{2D552C8B-2F03-7360-2361-43488194E1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CAE428-2E08-891C-34C3-4C153FACF15B}"/>
              </a:ext>
            </a:extLst>
          </p:cNvPr>
          <p:cNvSpPr>
            <a:spLocks noGrp="1"/>
          </p:cNvSpPr>
          <p:nvPr>
            <p:ph type="sldNum" sz="quarter" idx="12"/>
          </p:nvPr>
        </p:nvSpPr>
        <p:spPr/>
        <p:txBody>
          <a:bodyPr/>
          <a:lstStyle/>
          <a:p>
            <a:fld id="{0F587DE2-EA59-4323-9691-72CB2C483D9D}" type="slidenum">
              <a:rPr lang="en-US" smtClean="0"/>
              <a:t>‹#›</a:t>
            </a:fld>
            <a:endParaRPr lang="en-US"/>
          </a:p>
        </p:txBody>
      </p:sp>
    </p:spTree>
    <p:extLst>
      <p:ext uri="{BB962C8B-B14F-4D97-AF65-F5344CB8AC3E}">
        <p14:creationId xmlns:p14="http://schemas.microsoft.com/office/powerpoint/2010/main" val="160472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6658A-B2A0-63C6-B9BA-4CD520492B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1B425D-50D1-6A99-58A3-F4B9723DFB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9C7EF0-5479-81F8-DF8A-C748AA0CBE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08363EE-DE69-4FCA-8E91-01522AAC9655}" type="datetimeFigureOut">
              <a:rPr lang="en-US" smtClean="0"/>
              <a:t>10/13/2026</a:t>
            </a:fld>
            <a:endParaRPr lang="en-US"/>
          </a:p>
        </p:txBody>
      </p:sp>
      <p:sp>
        <p:nvSpPr>
          <p:cNvPr id="5" name="Footer Placeholder 4">
            <a:extLst>
              <a:ext uri="{FF2B5EF4-FFF2-40B4-BE49-F238E27FC236}">
                <a16:creationId xmlns:a16="http://schemas.microsoft.com/office/drawing/2014/main" id="{C61B82D7-153B-6FCD-1B4B-DA62F891BF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7EB0DB8-AFDA-4225-5315-580381516A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587DE2-EA59-4323-9691-72CB2C483D9D}" type="slidenum">
              <a:rPr lang="en-US" smtClean="0"/>
              <a:t>‹#›</a:t>
            </a:fld>
            <a:endParaRPr lang="en-US"/>
          </a:p>
        </p:txBody>
      </p:sp>
    </p:spTree>
    <p:extLst>
      <p:ext uri="{BB962C8B-B14F-4D97-AF65-F5344CB8AC3E}">
        <p14:creationId xmlns:p14="http://schemas.microsoft.com/office/powerpoint/2010/main" val="2349077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17" Type="http://schemas.openxmlformats.org/officeDocument/2006/relationships/image" Target="../media/image63.png"/><Relationship Id="rId299" Type="http://schemas.openxmlformats.org/officeDocument/2006/relationships/customXml" Target="../ink/ink150.xml"/><Relationship Id="rId21" Type="http://schemas.openxmlformats.org/officeDocument/2006/relationships/image" Target="../media/image15.png"/><Relationship Id="rId63" Type="http://schemas.openxmlformats.org/officeDocument/2006/relationships/image" Target="../media/image36.png"/><Relationship Id="rId159" Type="http://schemas.openxmlformats.org/officeDocument/2006/relationships/image" Target="../media/image84.png"/><Relationship Id="rId170" Type="http://schemas.openxmlformats.org/officeDocument/2006/relationships/customXml" Target="../ink/ink85.xml"/><Relationship Id="rId226" Type="http://schemas.openxmlformats.org/officeDocument/2006/relationships/image" Target="../media/image117.png"/><Relationship Id="rId268" Type="http://schemas.openxmlformats.org/officeDocument/2006/relationships/image" Target="../media/image138.png"/><Relationship Id="rId32" Type="http://schemas.openxmlformats.org/officeDocument/2006/relationships/customXml" Target="../ink/ink16.xml"/><Relationship Id="rId74" Type="http://schemas.openxmlformats.org/officeDocument/2006/relationships/customXml" Target="../ink/ink37.xml"/><Relationship Id="rId128" Type="http://schemas.openxmlformats.org/officeDocument/2006/relationships/customXml" Target="../ink/ink64.xml"/><Relationship Id="rId5" Type="http://schemas.openxmlformats.org/officeDocument/2006/relationships/image" Target="../media/image6.png"/><Relationship Id="rId181" Type="http://schemas.openxmlformats.org/officeDocument/2006/relationships/image" Target="../media/image95.png"/><Relationship Id="rId237" Type="http://schemas.openxmlformats.org/officeDocument/2006/relationships/customXml" Target="../ink/ink119.xml"/><Relationship Id="rId279" Type="http://schemas.openxmlformats.org/officeDocument/2006/relationships/customXml" Target="../ink/ink140.xml"/><Relationship Id="rId43" Type="http://schemas.openxmlformats.org/officeDocument/2006/relationships/image" Target="../media/image26.png"/><Relationship Id="rId139" Type="http://schemas.openxmlformats.org/officeDocument/2006/relationships/image" Target="../media/image74.png"/><Relationship Id="rId290" Type="http://schemas.openxmlformats.org/officeDocument/2006/relationships/image" Target="../media/image149.png"/><Relationship Id="rId304" Type="http://schemas.openxmlformats.org/officeDocument/2006/relationships/image" Target="../media/image156.png"/><Relationship Id="rId85" Type="http://schemas.openxmlformats.org/officeDocument/2006/relationships/image" Target="../media/image47.png"/><Relationship Id="rId150" Type="http://schemas.openxmlformats.org/officeDocument/2006/relationships/customXml" Target="../ink/ink75.xml"/><Relationship Id="rId192" Type="http://schemas.openxmlformats.org/officeDocument/2006/relationships/customXml" Target="../ink/ink96.xml"/><Relationship Id="rId206" Type="http://schemas.openxmlformats.org/officeDocument/2006/relationships/customXml" Target="../ink/ink103.xml"/><Relationship Id="rId248" Type="http://schemas.openxmlformats.org/officeDocument/2006/relationships/image" Target="../media/image128.png"/><Relationship Id="rId12" Type="http://schemas.openxmlformats.org/officeDocument/2006/relationships/customXml" Target="../ink/ink6.xml"/><Relationship Id="rId108" Type="http://schemas.openxmlformats.org/officeDocument/2006/relationships/customXml" Target="../ink/ink54.xml"/><Relationship Id="rId315" Type="http://schemas.openxmlformats.org/officeDocument/2006/relationships/customXml" Target="../ink/ink158.xml"/><Relationship Id="rId54" Type="http://schemas.openxmlformats.org/officeDocument/2006/relationships/customXml" Target="../ink/ink27.xml"/><Relationship Id="rId96" Type="http://schemas.openxmlformats.org/officeDocument/2006/relationships/customXml" Target="../ink/ink48.xml"/><Relationship Id="rId161" Type="http://schemas.openxmlformats.org/officeDocument/2006/relationships/image" Target="../media/image85.png"/><Relationship Id="rId217" Type="http://schemas.openxmlformats.org/officeDocument/2006/relationships/image" Target="../media/image113.png"/><Relationship Id="rId259" Type="http://schemas.openxmlformats.org/officeDocument/2006/relationships/customXml" Target="../ink/ink130.xml"/><Relationship Id="rId23" Type="http://schemas.openxmlformats.org/officeDocument/2006/relationships/image" Target="../media/image16.png"/><Relationship Id="rId119" Type="http://schemas.openxmlformats.org/officeDocument/2006/relationships/image" Target="../media/image64.png"/><Relationship Id="rId270" Type="http://schemas.openxmlformats.org/officeDocument/2006/relationships/image" Target="../media/image139.png"/><Relationship Id="rId65" Type="http://schemas.openxmlformats.org/officeDocument/2006/relationships/image" Target="../media/image37.png"/><Relationship Id="rId130" Type="http://schemas.openxmlformats.org/officeDocument/2006/relationships/customXml" Target="../ink/ink65.xml"/><Relationship Id="rId172" Type="http://schemas.openxmlformats.org/officeDocument/2006/relationships/customXml" Target="../ink/ink86.xml"/><Relationship Id="rId228" Type="http://schemas.openxmlformats.org/officeDocument/2006/relationships/image" Target="../media/image118.png"/><Relationship Id="rId13" Type="http://schemas.openxmlformats.org/officeDocument/2006/relationships/image" Target="../media/image11.png"/><Relationship Id="rId109" Type="http://schemas.openxmlformats.org/officeDocument/2006/relationships/image" Target="../media/image59.png"/><Relationship Id="rId260" Type="http://schemas.openxmlformats.org/officeDocument/2006/relationships/image" Target="../media/image134.png"/><Relationship Id="rId281" Type="http://schemas.openxmlformats.org/officeDocument/2006/relationships/customXml" Target="../ink/ink141.xml"/><Relationship Id="rId316" Type="http://schemas.openxmlformats.org/officeDocument/2006/relationships/image" Target="../media/image162.png"/><Relationship Id="rId34" Type="http://schemas.openxmlformats.org/officeDocument/2006/relationships/customXml" Target="../ink/ink17.xml"/><Relationship Id="rId55" Type="http://schemas.openxmlformats.org/officeDocument/2006/relationships/image" Target="../media/image32.png"/><Relationship Id="rId76" Type="http://schemas.openxmlformats.org/officeDocument/2006/relationships/customXml" Target="../ink/ink38.xml"/><Relationship Id="rId97" Type="http://schemas.openxmlformats.org/officeDocument/2006/relationships/image" Target="../media/image53.png"/><Relationship Id="rId120" Type="http://schemas.openxmlformats.org/officeDocument/2006/relationships/customXml" Target="../ink/ink60.xml"/><Relationship Id="rId141" Type="http://schemas.openxmlformats.org/officeDocument/2006/relationships/image" Target="../media/image75.png"/><Relationship Id="rId7" Type="http://schemas.openxmlformats.org/officeDocument/2006/relationships/image" Target="../media/image8.png"/><Relationship Id="rId162" Type="http://schemas.openxmlformats.org/officeDocument/2006/relationships/customXml" Target="../ink/ink81.xml"/><Relationship Id="rId183" Type="http://schemas.openxmlformats.org/officeDocument/2006/relationships/image" Target="../media/image96.png"/><Relationship Id="rId218" Type="http://schemas.openxmlformats.org/officeDocument/2006/relationships/customXml" Target="../ink/ink109.xml"/><Relationship Id="rId239" Type="http://schemas.openxmlformats.org/officeDocument/2006/relationships/customXml" Target="../ink/ink120.xml"/><Relationship Id="rId250" Type="http://schemas.openxmlformats.org/officeDocument/2006/relationships/image" Target="../media/image129.png"/><Relationship Id="rId271" Type="http://schemas.openxmlformats.org/officeDocument/2006/relationships/customXml" Target="../ink/ink136.xml"/><Relationship Id="rId292" Type="http://schemas.openxmlformats.org/officeDocument/2006/relationships/image" Target="../media/image150.png"/><Relationship Id="rId306" Type="http://schemas.openxmlformats.org/officeDocument/2006/relationships/image" Target="../media/image157.png"/><Relationship Id="rId24" Type="http://schemas.openxmlformats.org/officeDocument/2006/relationships/customXml" Target="../ink/ink12.xml"/><Relationship Id="rId45" Type="http://schemas.openxmlformats.org/officeDocument/2006/relationships/image" Target="../media/image27.png"/><Relationship Id="rId66" Type="http://schemas.openxmlformats.org/officeDocument/2006/relationships/customXml" Target="../ink/ink33.xml"/><Relationship Id="rId87" Type="http://schemas.openxmlformats.org/officeDocument/2006/relationships/image" Target="../media/image48.png"/><Relationship Id="rId110" Type="http://schemas.openxmlformats.org/officeDocument/2006/relationships/customXml" Target="../ink/ink55.xml"/><Relationship Id="rId131" Type="http://schemas.openxmlformats.org/officeDocument/2006/relationships/image" Target="../media/image70.png"/><Relationship Id="rId152" Type="http://schemas.openxmlformats.org/officeDocument/2006/relationships/customXml" Target="../ink/ink76.xml"/><Relationship Id="rId173" Type="http://schemas.openxmlformats.org/officeDocument/2006/relationships/image" Target="../media/image91.png"/><Relationship Id="rId194" Type="http://schemas.openxmlformats.org/officeDocument/2006/relationships/customXml" Target="../ink/ink97.xml"/><Relationship Id="rId208" Type="http://schemas.openxmlformats.org/officeDocument/2006/relationships/customXml" Target="../ink/ink104.xml"/><Relationship Id="rId229" Type="http://schemas.openxmlformats.org/officeDocument/2006/relationships/customXml" Target="../ink/ink115.xml"/><Relationship Id="rId240" Type="http://schemas.openxmlformats.org/officeDocument/2006/relationships/image" Target="../media/image124.png"/><Relationship Id="rId261" Type="http://schemas.openxmlformats.org/officeDocument/2006/relationships/customXml" Target="../ink/ink131.xml"/><Relationship Id="rId14" Type="http://schemas.openxmlformats.org/officeDocument/2006/relationships/customXml" Target="../ink/ink7.xml"/><Relationship Id="rId35" Type="http://schemas.openxmlformats.org/officeDocument/2006/relationships/image" Target="../media/image22.png"/><Relationship Id="rId56" Type="http://schemas.openxmlformats.org/officeDocument/2006/relationships/customXml" Target="../ink/ink28.xml"/><Relationship Id="rId77" Type="http://schemas.openxmlformats.org/officeDocument/2006/relationships/image" Target="../media/image43.png"/><Relationship Id="rId100" Type="http://schemas.openxmlformats.org/officeDocument/2006/relationships/customXml" Target="../ink/ink50.xml"/><Relationship Id="rId282" Type="http://schemas.openxmlformats.org/officeDocument/2006/relationships/image" Target="../media/image145.png"/><Relationship Id="rId317" Type="http://schemas.openxmlformats.org/officeDocument/2006/relationships/customXml" Target="../ink/ink159.xml"/><Relationship Id="rId8" Type="http://schemas.openxmlformats.org/officeDocument/2006/relationships/customXml" Target="../ink/ink4.xml"/><Relationship Id="rId98" Type="http://schemas.openxmlformats.org/officeDocument/2006/relationships/customXml" Target="../ink/ink49.xml"/><Relationship Id="rId121" Type="http://schemas.openxmlformats.org/officeDocument/2006/relationships/image" Target="../media/image65.png"/><Relationship Id="rId142" Type="http://schemas.openxmlformats.org/officeDocument/2006/relationships/customXml" Target="../ink/ink71.xml"/><Relationship Id="rId163" Type="http://schemas.openxmlformats.org/officeDocument/2006/relationships/image" Target="../media/image86.png"/><Relationship Id="rId184" Type="http://schemas.openxmlformats.org/officeDocument/2006/relationships/customXml" Target="../ink/ink92.xml"/><Relationship Id="rId219" Type="http://schemas.openxmlformats.org/officeDocument/2006/relationships/customXml" Target="../ink/ink110.xml"/><Relationship Id="rId230" Type="http://schemas.openxmlformats.org/officeDocument/2006/relationships/image" Target="../media/image119.png"/><Relationship Id="rId251" Type="http://schemas.openxmlformats.org/officeDocument/2006/relationships/customXml" Target="../ink/ink126.xml"/><Relationship Id="rId25" Type="http://schemas.openxmlformats.org/officeDocument/2006/relationships/image" Target="../media/image17.png"/><Relationship Id="rId46" Type="http://schemas.openxmlformats.org/officeDocument/2006/relationships/customXml" Target="../ink/ink23.xml"/><Relationship Id="rId67" Type="http://schemas.openxmlformats.org/officeDocument/2006/relationships/image" Target="../media/image38.png"/><Relationship Id="rId272" Type="http://schemas.openxmlformats.org/officeDocument/2006/relationships/image" Target="../media/image140.png"/><Relationship Id="rId293" Type="http://schemas.openxmlformats.org/officeDocument/2006/relationships/customXml" Target="../ink/ink147.xml"/><Relationship Id="rId307" Type="http://schemas.openxmlformats.org/officeDocument/2006/relationships/customXml" Target="../ink/ink154.xml"/><Relationship Id="rId88" Type="http://schemas.openxmlformats.org/officeDocument/2006/relationships/customXml" Target="../ink/ink44.xml"/><Relationship Id="rId111" Type="http://schemas.openxmlformats.org/officeDocument/2006/relationships/image" Target="../media/image60.png"/><Relationship Id="rId132" Type="http://schemas.openxmlformats.org/officeDocument/2006/relationships/customXml" Target="../ink/ink66.xml"/><Relationship Id="rId153" Type="http://schemas.openxmlformats.org/officeDocument/2006/relationships/image" Target="../media/image81.png"/><Relationship Id="rId174" Type="http://schemas.openxmlformats.org/officeDocument/2006/relationships/customXml" Target="../ink/ink87.xml"/><Relationship Id="rId195" Type="http://schemas.openxmlformats.org/officeDocument/2006/relationships/image" Target="../media/image102.png"/><Relationship Id="rId209" Type="http://schemas.openxmlformats.org/officeDocument/2006/relationships/image" Target="../media/image109.png"/><Relationship Id="rId220" Type="http://schemas.openxmlformats.org/officeDocument/2006/relationships/image" Target="../media/image114.png"/><Relationship Id="rId241" Type="http://schemas.openxmlformats.org/officeDocument/2006/relationships/customXml" Target="../ink/ink121.xml"/><Relationship Id="rId15" Type="http://schemas.openxmlformats.org/officeDocument/2006/relationships/image" Target="../media/image12.png"/><Relationship Id="rId36" Type="http://schemas.openxmlformats.org/officeDocument/2006/relationships/customXml" Target="../ink/ink18.xml"/><Relationship Id="rId57" Type="http://schemas.openxmlformats.org/officeDocument/2006/relationships/image" Target="../media/image33.png"/><Relationship Id="rId262" Type="http://schemas.openxmlformats.org/officeDocument/2006/relationships/image" Target="../media/image135.png"/><Relationship Id="rId283" Type="http://schemas.openxmlformats.org/officeDocument/2006/relationships/customXml" Target="../ink/ink142.xml"/><Relationship Id="rId318" Type="http://schemas.openxmlformats.org/officeDocument/2006/relationships/image" Target="../media/image163.png"/><Relationship Id="rId78" Type="http://schemas.openxmlformats.org/officeDocument/2006/relationships/customXml" Target="../ink/ink39.xml"/><Relationship Id="rId99" Type="http://schemas.openxmlformats.org/officeDocument/2006/relationships/image" Target="../media/image54.png"/><Relationship Id="rId101" Type="http://schemas.openxmlformats.org/officeDocument/2006/relationships/image" Target="../media/image55.png"/><Relationship Id="rId122" Type="http://schemas.openxmlformats.org/officeDocument/2006/relationships/customXml" Target="../ink/ink61.xml"/><Relationship Id="rId143" Type="http://schemas.openxmlformats.org/officeDocument/2006/relationships/image" Target="../media/image76.png"/><Relationship Id="rId164" Type="http://schemas.openxmlformats.org/officeDocument/2006/relationships/customXml" Target="../ink/ink82.xml"/><Relationship Id="rId185" Type="http://schemas.openxmlformats.org/officeDocument/2006/relationships/image" Target="../media/image97.png"/><Relationship Id="rId9" Type="http://schemas.openxmlformats.org/officeDocument/2006/relationships/image" Target="../media/image9.png"/><Relationship Id="rId210" Type="http://schemas.openxmlformats.org/officeDocument/2006/relationships/customXml" Target="../ink/ink105.xml"/><Relationship Id="rId26" Type="http://schemas.openxmlformats.org/officeDocument/2006/relationships/customXml" Target="../ink/ink13.xml"/><Relationship Id="rId231" Type="http://schemas.openxmlformats.org/officeDocument/2006/relationships/customXml" Target="../ink/ink116.xml"/><Relationship Id="rId252" Type="http://schemas.openxmlformats.org/officeDocument/2006/relationships/image" Target="../media/image130.png"/><Relationship Id="rId273" Type="http://schemas.openxmlformats.org/officeDocument/2006/relationships/customXml" Target="../ink/ink137.xml"/><Relationship Id="rId294" Type="http://schemas.openxmlformats.org/officeDocument/2006/relationships/image" Target="../media/image151.png"/><Relationship Id="rId308" Type="http://schemas.openxmlformats.org/officeDocument/2006/relationships/image" Target="../media/image158.png"/><Relationship Id="rId47" Type="http://schemas.openxmlformats.org/officeDocument/2006/relationships/image" Target="../media/image28.png"/><Relationship Id="rId68" Type="http://schemas.openxmlformats.org/officeDocument/2006/relationships/customXml" Target="../ink/ink34.xml"/><Relationship Id="rId89" Type="http://schemas.openxmlformats.org/officeDocument/2006/relationships/image" Target="../media/image49.png"/><Relationship Id="rId112" Type="http://schemas.openxmlformats.org/officeDocument/2006/relationships/customXml" Target="../ink/ink56.xml"/><Relationship Id="rId133" Type="http://schemas.openxmlformats.org/officeDocument/2006/relationships/image" Target="../media/image71.png"/><Relationship Id="rId154" Type="http://schemas.openxmlformats.org/officeDocument/2006/relationships/customXml" Target="../ink/ink77.xml"/><Relationship Id="rId175" Type="http://schemas.openxmlformats.org/officeDocument/2006/relationships/image" Target="../media/image92.png"/><Relationship Id="rId196" Type="http://schemas.openxmlformats.org/officeDocument/2006/relationships/customXml" Target="../ink/ink98.xml"/><Relationship Id="rId200" Type="http://schemas.openxmlformats.org/officeDocument/2006/relationships/customXml" Target="../ink/ink100.xml"/><Relationship Id="rId16" Type="http://schemas.openxmlformats.org/officeDocument/2006/relationships/customXml" Target="../ink/ink8.xml"/><Relationship Id="rId221" Type="http://schemas.openxmlformats.org/officeDocument/2006/relationships/customXml" Target="../ink/ink111.xml"/><Relationship Id="rId242" Type="http://schemas.openxmlformats.org/officeDocument/2006/relationships/image" Target="../media/image125.png"/><Relationship Id="rId263" Type="http://schemas.openxmlformats.org/officeDocument/2006/relationships/customXml" Target="../ink/ink132.xml"/><Relationship Id="rId284" Type="http://schemas.openxmlformats.org/officeDocument/2006/relationships/image" Target="../media/image146.png"/><Relationship Id="rId37" Type="http://schemas.openxmlformats.org/officeDocument/2006/relationships/image" Target="../media/image23.png"/><Relationship Id="rId58" Type="http://schemas.openxmlformats.org/officeDocument/2006/relationships/customXml" Target="../ink/ink29.xml"/><Relationship Id="rId79" Type="http://schemas.openxmlformats.org/officeDocument/2006/relationships/image" Target="../media/image44.png"/><Relationship Id="rId102" Type="http://schemas.openxmlformats.org/officeDocument/2006/relationships/customXml" Target="../ink/ink51.xml"/><Relationship Id="rId123" Type="http://schemas.openxmlformats.org/officeDocument/2006/relationships/image" Target="../media/image66.png"/><Relationship Id="rId144" Type="http://schemas.openxmlformats.org/officeDocument/2006/relationships/customXml" Target="../ink/ink72.xml"/><Relationship Id="rId90" Type="http://schemas.openxmlformats.org/officeDocument/2006/relationships/customXml" Target="../ink/ink45.xml"/><Relationship Id="rId165" Type="http://schemas.openxmlformats.org/officeDocument/2006/relationships/image" Target="../media/image87.png"/><Relationship Id="rId186" Type="http://schemas.openxmlformats.org/officeDocument/2006/relationships/customXml" Target="../ink/ink93.xml"/><Relationship Id="rId211" Type="http://schemas.openxmlformats.org/officeDocument/2006/relationships/image" Target="../media/image110.png"/><Relationship Id="rId232" Type="http://schemas.openxmlformats.org/officeDocument/2006/relationships/image" Target="../media/image120.png"/><Relationship Id="rId253" Type="http://schemas.openxmlformats.org/officeDocument/2006/relationships/customXml" Target="../ink/ink127.xml"/><Relationship Id="rId274" Type="http://schemas.openxmlformats.org/officeDocument/2006/relationships/image" Target="../media/image141.png"/><Relationship Id="rId295" Type="http://schemas.openxmlformats.org/officeDocument/2006/relationships/customXml" Target="../ink/ink148.xml"/><Relationship Id="rId309" Type="http://schemas.openxmlformats.org/officeDocument/2006/relationships/customXml" Target="../ink/ink155.xml"/><Relationship Id="rId27" Type="http://schemas.openxmlformats.org/officeDocument/2006/relationships/image" Target="../media/image18.png"/><Relationship Id="rId48" Type="http://schemas.openxmlformats.org/officeDocument/2006/relationships/customXml" Target="../ink/ink24.xml"/><Relationship Id="rId69" Type="http://schemas.openxmlformats.org/officeDocument/2006/relationships/image" Target="../media/image39.png"/><Relationship Id="rId113" Type="http://schemas.openxmlformats.org/officeDocument/2006/relationships/image" Target="../media/image61.png"/><Relationship Id="rId134" Type="http://schemas.openxmlformats.org/officeDocument/2006/relationships/customXml" Target="../ink/ink67.xml"/><Relationship Id="rId80" Type="http://schemas.openxmlformats.org/officeDocument/2006/relationships/customXml" Target="../ink/ink40.xml"/><Relationship Id="rId155" Type="http://schemas.openxmlformats.org/officeDocument/2006/relationships/image" Target="../media/image82.png"/><Relationship Id="rId176" Type="http://schemas.openxmlformats.org/officeDocument/2006/relationships/customXml" Target="../ink/ink88.xml"/><Relationship Id="rId197" Type="http://schemas.openxmlformats.org/officeDocument/2006/relationships/image" Target="../media/image103.png"/><Relationship Id="rId201" Type="http://schemas.openxmlformats.org/officeDocument/2006/relationships/image" Target="../media/image105.png"/><Relationship Id="rId222" Type="http://schemas.openxmlformats.org/officeDocument/2006/relationships/image" Target="../media/image115.png"/><Relationship Id="rId243" Type="http://schemas.openxmlformats.org/officeDocument/2006/relationships/customXml" Target="../ink/ink122.xml"/><Relationship Id="rId264" Type="http://schemas.openxmlformats.org/officeDocument/2006/relationships/image" Target="../media/image136.png"/><Relationship Id="rId285" Type="http://schemas.openxmlformats.org/officeDocument/2006/relationships/customXml" Target="../ink/ink143.xml"/><Relationship Id="rId17" Type="http://schemas.openxmlformats.org/officeDocument/2006/relationships/image" Target="../media/image13.png"/><Relationship Id="rId38" Type="http://schemas.openxmlformats.org/officeDocument/2006/relationships/customXml" Target="../ink/ink19.xml"/><Relationship Id="rId59" Type="http://schemas.openxmlformats.org/officeDocument/2006/relationships/image" Target="../media/image34.png"/><Relationship Id="rId103" Type="http://schemas.openxmlformats.org/officeDocument/2006/relationships/image" Target="../media/image56.png"/><Relationship Id="rId124" Type="http://schemas.openxmlformats.org/officeDocument/2006/relationships/customXml" Target="../ink/ink62.xml"/><Relationship Id="rId310" Type="http://schemas.openxmlformats.org/officeDocument/2006/relationships/image" Target="../media/image159.png"/><Relationship Id="rId70" Type="http://schemas.openxmlformats.org/officeDocument/2006/relationships/customXml" Target="../ink/ink35.xml"/><Relationship Id="rId91" Type="http://schemas.openxmlformats.org/officeDocument/2006/relationships/image" Target="../media/image50.png"/><Relationship Id="rId145" Type="http://schemas.openxmlformats.org/officeDocument/2006/relationships/image" Target="../media/image77.png"/><Relationship Id="rId166" Type="http://schemas.openxmlformats.org/officeDocument/2006/relationships/customXml" Target="../ink/ink83.xml"/><Relationship Id="rId187" Type="http://schemas.openxmlformats.org/officeDocument/2006/relationships/image" Target="../media/image98.png"/><Relationship Id="rId1" Type="http://schemas.openxmlformats.org/officeDocument/2006/relationships/slideLayout" Target="../slideLayouts/slideLayout2.xml"/><Relationship Id="rId212" Type="http://schemas.openxmlformats.org/officeDocument/2006/relationships/customXml" Target="../ink/ink106.xml"/><Relationship Id="rId233" Type="http://schemas.openxmlformats.org/officeDocument/2006/relationships/customXml" Target="../ink/ink117.xml"/><Relationship Id="rId254" Type="http://schemas.openxmlformats.org/officeDocument/2006/relationships/image" Target="../media/image131.png"/><Relationship Id="rId28" Type="http://schemas.openxmlformats.org/officeDocument/2006/relationships/customXml" Target="../ink/ink14.xml"/><Relationship Id="rId49" Type="http://schemas.openxmlformats.org/officeDocument/2006/relationships/image" Target="../media/image29.png"/><Relationship Id="rId114" Type="http://schemas.openxmlformats.org/officeDocument/2006/relationships/customXml" Target="../ink/ink57.xml"/><Relationship Id="rId275" Type="http://schemas.openxmlformats.org/officeDocument/2006/relationships/customXml" Target="../ink/ink138.xml"/><Relationship Id="rId296" Type="http://schemas.openxmlformats.org/officeDocument/2006/relationships/image" Target="../media/image152.png"/><Relationship Id="rId300" Type="http://schemas.openxmlformats.org/officeDocument/2006/relationships/image" Target="../media/image154.png"/><Relationship Id="rId60" Type="http://schemas.openxmlformats.org/officeDocument/2006/relationships/customXml" Target="../ink/ink30.xml"/><Relationship Id="rId81" Type="http://schemas.openxmlformats.org/officeDocument/2006/relationships/image" Target="../media/image45.png"/><Relationship Id="rId135" Type="http://schemas.openxmlformats.org/officeDocument/2006/relationships/image" Target="../media/image72.png"/><Relationship Id="rId156" Type="http://schemas.openxmlformats.org/officeDocument/2006/relationships/customXml" Target="../ink/ink78.xml"/><Relationship Id="rId177" Type="http://schemas.openxmlformats.org/officeDocument/2006/relationships/image" Target="../media/image93.png"/><Relationship Id="rId198" Type="http://schemas.openxmlformats.org/officeDocument/2006/relationships/customXml" Target="../ink/ink99.xml"/><Relationship Id="rId202" Type="http://schemas.openxmlformats.org/officeDocument/2006/relationships/customXml" Target="../ink/ink101.xml"/><Relationship Id="rId223" Type="http://schemas.openxmlformats.org/officeDocument/2006/relationships/customXml" Target="../ink/ink112.xml"/><Relationship Id="rId244" Type="http://schemas.openxmlformats.org/officeDocument/2006/relationships/image" Target="../media/image126.png"/><Relationship Id="rId18" Type="http://schemas.openxmlformats.org/officeDocument/2006/relationships/customXml" Target="../ink/ink9.xml"/><Relationship Id="rId39" Type="http://schemas.openxmlformats.org/officeDocument/2006/relationships/image" Target="../media/image24.png"/><Relationship Id="rId265" Type="http://schemas.openxmlformats.org/officeDocument/2006/relationships/customXml" Target="../ink/ink133.xml"/><Relationship Id="rId286" Type="http://schemas.openxmlformats.org/officeDocument/2006/relationships/image" Target="../media/image147.png"/><Relationship Id="rId50" Type="http://schemas.openxmlformats.org/officeDocument/2006/relationships/customXml" Target="../ink/ink25.xml"/><Relationship Id="rId104" Type="http://schemas.openxmlformats.org/officeDocument/2006/relationships/customXml" Target="../ink/ink52.xml"/><Relationship Id="rId125" Type="http://schemas.openxmlformats.org/officeDocument/2006/relationships/image" Target="../media/image67.png"/><Relationship Id="rId146" Type="http://schemas.openxmlformats.org/officeDocument/2006/relationships/customXml" Target="../ink/ink73.xml"/><Relationship Id="rId167" Type="http://schemas.openxmlformats.org/officeDocument/2006/relationships/image" Target="../media/image88.png"/><Relationship Id="rId188" Type="http://schemas.openxmlformats.org/officeDocument/2006/relationships/customXml" Target="../ink/ink94.xml"/><Relationship Id="rId311" Type="http://schemas.openxmlformats.org/officeDocument/2006/relationships/customXml" Target="../ink/ink156.xml"/><Relationship Id="rId71" Type="http://schemas.openxmlformats.org/officeDocument/2006/relationships/image" Target="../media/image40.png"/><Relationship Id="rId92" Type="http://schemas.openxmlformats.org/officeDocument/2006/relationships/customXml" Target="../ink/ink46.xml"/><Relationship Id="rId213" Type="http://schemas.openxmlformats.org/officeDocument/2006/relationships/image" Target="../media/image111.png"/><Relationship Id="rId234" Type="http://schemas.openxmlformats.org/officeDocument/2006/relationships/image" Target="../media/image121.png"/><Relationship Id="rId2" Type="http://schemas.openxmlformats.org/officeDocument/2006/relationships/customXml" Target="../ink/ink1.xml"/><Relationship Id="rId29" Type="http://schemas.openxmlformats.org/officeDocument/2006/relationships/image" Target="../media/image19.png"/><Relationship Id="rId255" Type="http://schemas.openxmlformats.org/officeDocument/2006/relationships/customXml" Target="../ink/ink128.xml"/><Relationship Id="rId276" Type="http://schemas.openxmlformats.org/officeDocument/2006/relationships/image" Target="../media/image142.png"/><Relationship Id="rId297" Type="http://schemas.openxmlformats.org/officeDocument/2006/relationships/customXml" Target="../ink/ink149.xml"/><Relationship Id="rId40" Type="http://schemas.openxmlformats.org/officeDocument/2006/relationships/customXml" Target="../ink/ink20.xml"/><Relationship Id="rId115" Type="http://schemas.openxmlformats.org/officeDocument/2006/relationships/image" Target="../media/image62.png"/><Relationship Id="rId136" Type="http://schemas.openxmlformats.org/officeDocument/2006/relationships/customXml" Target="../ink/ink68.xml"/><Relationship Id="rId157" Type="http://schemas.openxmlformats.org/officeDocument/2006/relationships/image" Target="../media/image83.png"/><Relationship Id="rId178" Type="http://schemas.openxmlformats.org/officeDocument/2006/relationships/customXml" Target="../ink/ink89.xml"/><Relationship Id="rId301" Type="http://schemas.openxmlformats.org/officeDocument/2006/relationships/customXml" Target="../ink/ink151.xml"/><Relationship Id="rId61" Type="http://schemas.openxmlformats.org/officeDocument/2006/relationships/image" Target="../media/image35.png"/><Relationship Id="rId82" Type="http://schemas.openxmlformats.org/officeDocument/2006/relationships/customXml" Target="../ink/ink41.xml"/><Relationship Id="rId199" Type="http://schemas.openxmlformats.org/officeDocument/2006/relationships/image" Target="../media/image104.png"/><Relationship Id="rId203" Type="http://schemas.openxmlformats.org/officeDocument/2006/relationships/image" Target="../media/image106.png"/><Relationship Id="rId19" Type="http://schemas.openxmlformats.org/officeDocument/2006/relationships/image" Target="../media/image14.png"/><Relationship Id="rId224" Type="http://schemas.openxmlformats.org/officeDocument/2006/relationships/image" Target="../media/image116.png"/><Relationship Id="rId245" Type="http://schemas.openxmlformats.org/officeDocument/2006/relationships/customXml" Target="../ink/ink123.xml"/><Relationship Id="rId266" Type="http://schemas.openxmlformats.org/officeDocument/2006/relationships/image" Target="../media/image137.png"/><Relationship Id="rId287" Type="http://schemas.openxmlformats.org/officeDocument/2006/relationships/customXml" Target="../ink/ink144.xml"/><Relationship Id="rId30" Type="http://schemas.openxmlformats.org/officeDocument/2006/relationships/customXml" Target="../ink/ink15.xml"/><Relationship Id="rId105" Type="http://schemas.openxmlformats.org/officeDocument/2006/relationships/image" Target="../media/image57.png"/><Relationship Id="rId126" Type="http://schemas.openxmlformats.org/officeDocument/2006/relationships/customXml" Target="../ink/ink63.xml"/><Relationship Id="rId147" Type="http://schemas.openxmlformats.org/officeDocument/2006/relationships/image" Target="../media/image78.png"/><Relationship Id="rId168" Type="http://schemas.openxmlformats.org/officeDocument/2006/relationships/customXml" Target="../ink/ink84.xml"/><Relationship Id="rId312" Type="http://schemas.openxmlformats.org/officeDocument/2006/relationships/image" Target="../media/image160.png"/><Relationship Id="rId51" Type="http://schemas.openxmlformats.org/officeDocument/2006/relationships/image" Target="../media/image30.png"/><Relationship Id="rId72" Type="http://schemas.openxmlformats.org/officeDocument/2006/relationships/customXml" Target="../ink/ink36.xml"/><Relationship Id="rId93" Type="http://schemas.openxmlformats.org/officeDocument/2006/relationships/image" Target="../media/image51.png"/><Relationship Id="rId189" Type="http://schemas.openxmlformats.org/officeDocument/2006/relationships/image" Target="../media/image99.png"/><Relationship Id="rId3" Type="http://schemas.openxmlformats.org/officeDocument/2006/relationships/image" Target="../media/image5.png"/><Relationship Id="rId214" Type="http://schemas.openxmlformats.org/officeDocument/2006/relationships/customXml" Target="../ink/ink107.xml"/><Relationship Id="rId235" Type="http://schemas.openxmlformats.org/officeDocument/2006/relationships/customXml" Target="../ink/ink118.xml"/><Relationship Id="rId256" Type="http://schemas.openxmlformats.org/officeDocument/2006/relationships/image" Target="../media/image132.png"/><Relationship Id="rId277" Type="http://schemas.openxmlformats.org/officeDocument/2006/relationships/customXml" Target="../ink/ink139.xml"/><Relationship Id="rId298" Type="http://schemas.openxmlformats.org/officeDocument/2006/relationships/image" Target="../media/image153.png"/><Relationship Id="rId116" Type="http://schemas.openxmlformats.org/officeDocument/2006/relationships/customXml" Target="../ink/ink58.xml"/><Relationship Id="rId137" Type="http://schemas.openxmlformats.org/officeDocument/2006/relationships/image" Target="../media/image73.png"/><Relationship Id="rId158" Type="http://schemas.openxmlformats.org/officeDocument/2006/relationships/customXml" Target="../ink/ink79.xml"/><Relationship Id="rId302" Type="http://schemas.openxmlformats.org/officeDocument/2006/relationships/image" Target="../media/image155.png"/><Relationship Id="rId20" Type="http://schemas.openxmlformats.org/officeDocument/2006/relationships/customXml" Target="../ink/ink10.xml"/><Relationship Id="rId41" Type="http://schemas.openxmlformats.org/officeDocument/2006/relationships/image" Target="../media/image25.png"/><Relationship Id="rId62" Type="http://schemas.openxmlformats.org/officeDocument/2006/relationships/customXml" Target="../ink/ink31.xml"/><Relationship Id="rId83" Type="http://schemas.openxmlformats.org/officeDocument/2006/relationships/image" Target="../media/image46.png"/><Relationship Id="rId179" Type="http://schemas.openxmlformats.org/officeDocument/2006/relationships/image" Target="../media/image94.png"/><Relationship Id="rId190" Type="http://schemas.openxmlformats.org/officeDocument/2006/relationships/customXml" Target="../ink/ink95.xml"/><Relationship Id="rId204" Type="http://schemas.openxmlformats.org/officeDocument/2006/relationships/customXml" Target="../ink/ink102.xml"/><Relationship Id="rId225" Type="http://schemas.openxmlformats.org/officeDocument/2006/relationships/customXml" Target="../ink/ink113.xml"/><Relationship Id="rId246" Type="http://schemas.openxmlformats.org/officeDocument/2006/relationships/image" Target="../media/image127.png"/><Relationship Id="rId267" Type="http://schemas.openxmlformats.org/officeDocument/2006/relationships/customXml" Target="../ink/ink134.xml"/><Relationship Id="rId288" Type="http://schemas.openxmlformats.org/officeDocument/2006/relationships/image" Target="../media/image148.png"/><Relationship Id="rId106" Type="http://schemas.openxmlformats.org/officeDocument/2006/relationships/customXml" Target="../ink/ink53.xml"/><Relationship Id="rId127" Type="http://schemas.openxmlformats.org/officeDocument/2006/relationships/image" Target="../media/image68.png"/><Relationship Id="rId313" Type="http://schemas.openxmlformats.org/officeDocument/2006/relationships/customXml" Target="../ink/ink157.xml"/><Relationship Id="rId10" Type="http://schemas.openxmlformats.org/officeDocument/2006/relationships/customXml" Target="../ink/ink5.xml"/><Relationship Id="rId31" Type="http://schemas.openxmlformats.org/officeDocument/2006/relationships/image" Target="../media/image20.png"/><Relationship Id="rId52" Type="http://schemas.openxmlformats.org/officeDocument/2006/relationships/customXml" Target="../ink/ink26.xml"/><Relationship Id="rId73" Type="http://schemas.openxmlformats.org/officeDocument/2006/relationships/image" Target="../media/image41.png"/><Relationship Id="rId94" Type="http://schemas.openxmlformats.org/officeDocument/2006/relationships/customXml" Target="../ink/ink47.xml"/><Relationship Id="rId148" Type="http://schemas.openxmlformats.org/officeDocument/2006/relationships/customXml" Target="../ink/ink74.xml"/><Relationship Id="rId169" Type="http://schemas.openxmlformats.org/officeDocument/2006/relationships/image" Target="../media/image89.png"/><Relationship Id="rId4" Type="http://schemas.openxmlformats.org/officeDocument/2006/relationships/customXml" Target="../ink/ink2.xml"/><Relationship Id="rId180" Type="http://schemas.openxmlformats.org/officeDocument/2006/relationships/customXml" Target="../ink/ink90.xml"/><Relationship Id="rId215" Type="http://schemas.openxmlformats.org/officeDocument/2006/relationships/image" Target="../media/image112.png"/><Relationship Id="rId236" Type="http://schemas.openxmlformats.org/officeDocument/2006/relationships/image" Target="../media/image122.png"/><Relationship Id="rId257" Type="http://schemas.openxmlformats.org/officeDocument/2006/relationships/customXml" Target="../ink/ink129.xml"/><Relationship Id="rId278" Type="http://schemas.openxmlformats.org/officeDocument/2006/relationships/image" Target="../media/image143.png"/><Relationship Id="rId303" Type="http://schemas.openxmlformats.org/officeDocument/2006/relationships/customXml" Target="../ink/ink152.xml"/><Relationship Id="rId42" Type="http://schemas.openxmlformats.org/officeDocument/2006/relationships/customXml" Target="../ink/ink21.xml"/><Relationship Id="rId84" Type="http://schemas.openxmlformats.org/officeDocument/2006/relationships/customXml" Target="../ink/ink42.xml"/><Relationship Id="rId138" Type="http://schemas.openxmlformats.org/officeDocument/2006/relationships/customXml" Target="../ink/ink69.xml"/><Relationship Id="rId191" Type="http://schemas.openxmlformats.org/officeDocument/2006/relationships/image" Target="../media/image100.png"/><Relationship Id="rId205" Type="http://schemas.openxmlformats.org/officeDocument/2006/relationships/image" Target="../media/image107.png"/><Relationship Id="rId247" Type="http://schemas.openxmlformats.org/officeDocument/2006/relationships/customXml" Target="../ink/ink124.xml"/><Relationship Id="rId107" Type="http://schemas.openxmlformats.org/officeDocument/2006/relationships/image" Target="../media/image58.png"/><Relationship Id="rId289" Type="http://schemas.openxmlformats.org/officeDocument/2006/relationships/customXml" Target="../ink/ink145.xml"/><Relationship Id="rId11" Type="http://schemas.openxmlformats.org/officeDocument/2006/relationships/image" Target="../media/image10.png"/><Relationship Id="rId53" Type="http://schemas.openxmlformats.org/officeDocument/2006/relationships/image" Target="../media/image31.png"/><Relationship Id="rId149" Type="http://schemas.openxmlformats.org/officeDocument/2006/relationships/image" Target="../media/image79.png"/><Relationship Id="rId314" Type="http://schemas.openxmlformats.org/officeDocument/2006/relationships/image" Target="../media/image161.png"/><Relationship Id="rId95" Type="http://schemas.openxmlformats.org/officeDocument/2006/relationships/image" Target="../media/image52.png"/><Relationship Id="rId160" Type="http://schemas.openxmlformats.org/officeDocument/2006/relationships/customXml" Target="../ink/ink80.xml"/><Relationship Id="rId216" Type="http://schemas.openxmlformats.org/officeDocument/2006/relationships/customXml" Target="../ink/ink108.xml"/><Relationship Id="rId258" Type="http://schemas.openxmlformats.org/officeDocument/2006/relationships/image" Target="../media/image133.png"/><Relationship Id="rId22" Type="http://schemas.openxmlformats.org/officeDocument/2006/relationships/customXml" Target="../ink/ink11.xml"/><Relationship Id="rId64" Type="http://schemas.openxmlformats.org/officeDocument/2006/relationships/customXml" Target="../ink/ink32.xml"/><Relationship Id="rId118" Type="http://schemas.openxmlformats.org/officeDocument/2006/relationships/customXml" Target="../ink/ink59.xml"/><Relationship Id="rId171" Type="http://schemas.openxmlformats.org/officeDocument/2006/relationships/image" Target="../media/image90.png"/><Relationship Id="rId227" Type="http://schemas.openxmlformats.org/officeDocument/2006/relationships/customXml" Target="../ink/ink114.xml"/><Relationship Id="rId269" Type="http://schemas.openxmlformats.org/officeDocument/2006/relationships/customXml" Target="../ink/ink135.xml"/><Relationship Id="rId33" Type="http://schemas.openxmlformats.org/officeDocument/2006/relationships/image" Target="../media/image21.png"/><Relationship Id="rId129" Type="http://schemas.openxmlformats.org/officeDocument/2006/relationships/image" Target="../media/image69.png"/><Relationship Id="rId280" Type="http://schemas.openxmlformats.org/officeDocument/2006/relationships/image" Target="../media/image144.png"/><Relationship Id="rId75" Type="http://schemas.openxmlformats.org/officeDocument/2006/relationships/image" Target="../media/image42.png"/><Relationship Id="rId140" Type="http://schemas.openxmlformats.org/officeDocument/2006/relationships/customXml" Target="../ink/ink70.xml"/><Relationship Id="rId182" Type="http://schemas.openxmlformats.org/officeDocument/2006/relationships/customXml" Target="../ink/ink91.xml"/><Relationship Id="rId6" Type="http://schemas.openxmlformats.org/officeDocument/2006/relationships/customXml" Target="../ink/ink3.xml"/><Relationship Id="rId238" Type="http://schemas.openxmlformats.org/officeDocument/2006/relationships/image" Target="../media/image123.png"/><Relationship Id="rId291" Type="http://schemas.openxmlformats.org/officeDocument/2006/relationships/customXml" Target="../ink/ink146.xml"/><Relationship Id="rId305" Type="http://schemas.openxmlformats.org/officeDocument/2006/relationships/customXml" Target="../ink/ink153.xml"/><Relationship Id="rId44" Type="http://schemas.openxmlformats.org/officeDocument/2006/relationships/customXml" Target="../ink/ink22.xml"/><Relationship Id="rId86" Type="http://schemas.openxmlformats.org/officeDocument/2006/relationships/customXml" Target="../ink/ink43.xml"/><Relationship Id="rId151" Type="http://schemas.openxmlformats.org/officeDocument/2006/relationships/image" Target="../media/image80.png"/><Relationship Id="rId193" Type="http://schemas.openxmlformats.org/officeDocument/2006/relationships/image" Target="../media/image101.png"/><Relationship Id="rId207" Type="http://schemas.openxmlformats.org/officeDocument/2006/relationships/image" Target="../media/image108.png"/><Relationship Id="rId249" Type="http://schemas.openxmlformats.org/officeDocument/2006/relationships/customXml" Target="../ink/ink1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7.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8.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9.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0.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30BC3E-0567-0F40-0A6E-EA9C049987FD}"/>
              </a:ext>
            </a:extLst>
          </p:cNvPr>
          <p:cNvSpPr>
            <a:spLocks noGrp="1"/>
          </p:cNvSpPr>
          <p:nvPr>
            <p:ph type="title"/>
          </p:nvPr>
        </p:nvSpPr>
        <p:spPr/>
        <p:txBody>
          <a:bodyPr/>
          <a:lstStyle/>
          <a:p>
            <a:r>
              <a:rPr lang="en-US" dirty="0"/>
              <a:t>Time and Frequency Axis Definition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09A3BE8-1085-3AFE-1D55-E7B3321B6DDE}"/>
                  </a:ext>
                </a:extLst>
              </p:cNvPr>
              <p:cNvSpPr>
                <a:spLocks noGrp="1"/>
              </p:cNvSpPr>
              <p:nvPr>
                <p:ph idx="1"/>
              </p:nvPr>
            </p:nvSpPr>
            <p:spPr/>
            <p:txBody>
              <a:bodyPr>
                <a:normAutofit/>
              </a:bodyPr>
              <a:lstStyle/>
              <a:p>
                <a:r>
                  <a:rPr lang="en-US" dirty="0"/>
                  <a:t>Define axis variables</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oMath>
                </a14:m>
                <a:r>
                  <a:rPr lang="en-US" dirty="0"/>
                  <a:t> is the sampling frequency or </a:t>
                </a:r>
                <a:r>
                  <a:rPr lang="en-US" i="1" dirty="0"/>
                  <a:t>frequency observation window</a:t>
                </a:r>
              </a:p>
              <a:p>
                <a:pPr lvl="1"/>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den>
                    </m:f>
                  </m:oMath>
                </a14:m>
                <a:r>
                  <a:rPr lang="en-US" dirty="0"/>
                  <a:t> is the time sample rate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𝑡</m:t>
                        </m:r>
                      </m:sub>
                    </m:sSub>
                  </m:oMath>
                </a14:m>
                <a:r>
                  <a:rPr lang="en-US" dirty="0"/>
                  <a:t> is the number of time samples</a:t>
                </a:r>
              </a:p>
              <a:p>
                <a:pPr lvl="1"/>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𝑡</m:t>
                        </m:r>
                      </m:sub>
                    </m:sSub>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oMath>
                </a14:m>
                <a:r>
                  <a:rPr lang="en-US" dirty="0"/>
                  <a:t> is the </a:t>
                </a:r>
                <a:r>
                  <a:rPr lang="en-US" i="1" dirty="0"/>
                  <a:t>time observation window </a:t>
                </a:r>
                <a:r>
                  <a:rPr lang="en-US" dirty="0"/>
                  <a:t>(and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𝑇</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𝑡</m:t>
                            </m:r>
                          </m:sub>
                        </m:sSub>
                      </m:den>
                    </m:f>
                  </m:oMath>
                </a14:m>
                <a:r>
                  <a:rPr lang="en-US" dirty="0"/>
                  <a:t> )</a:t>
                </a:r>
              </a:p>
              <a:p>
                <a:pPr lvl="1"/>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𝑓</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𝑇</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𝑡</m:t>
                            </m:r>
                          </m:sub>
                        </m:sSub>
                      </m:den>
                    </m:f>
                  </m:oMath>
                </a14:m>
                <a:r>
                  <a:rPr lang="en-US" dirty="0"/>
                  <a:t> is the frequency sample rate</a:t>
                </a:r>
              </a:p>
              <a:p>
                <a:r>
                  <a:rPr lang="en-US" dirty="0"/>
                  <a:t>Note that the </a:t>
                </a:r>
                <a:r>
                  <a:rPr lang="en-US" b="1" i="1" dirty="0"/>
                  <a:t>observation window </a:t>
                </a:r>
                <a:r>
                  <a:rPr lang="en-US" dirty="0"/>
                  <a:t>sets the </a:t>
                </a:r>
                <a:r>
                  <a:rPr lang="en-US" b="1" i="1" dirty="0"/>
                  <a:t>resolution </a:t>
                </a:r>
                <a:r>
                  <a:rPr lang="en-US" dirty="0"/>
                  <a:t>in the opposite domain.</a:t>
                </a:r>
              </a:p>
            </p:txBody>
          </p:sp>
        </mc:Choice>
        <mc:Fallback xmlns="">
          <p:sp>
            <p:nvSpPr>
              <p:cNvPr id="5" name="Content Placeholder 4">
                <a:extLst>
                  <a:ext uri="{FF2B5EF4-FFF2-40B4-BE49-F238E27FC236}">
                    <a16:creationId xmlns:a16="http://schemas.microsoft.com/office/drawing/2014/main" id="{109A3BE8-1085-3AFE-1D55-E7B3321B6DDE}"/>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2254940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91972-5B90-BF3C-AC3F-5BD1557CE94E}"/>
              </a:ext>
            </a:extLst>
          </p:cNvPr>
          <p:cNvSpPr>
            <a:spLocks noGrp="1"/>
          </p:cNvSpPr>
          <p:nvPr>
            <p:ph type="title"/>
          </p:nvPr>
        </p:nvSpPr>
        <p:spPr/>
        <p:txBody>
          <a:bodyPr/>
          <a:lstStyle/>
          <a:p>
            <a:r>
              <a:rPr lang="en-US" dirty="0"/>
              <a:t>Baseband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CE5BA26-E109-F1F0-EA7D-16C9F8387413}"/>
                  </a:ext>
                </a:extLst>
              </p:cNvPr>
              <p:cNvSpPr>
                <a:spLocks noGrp="1"/>
              </p:cNvSpPr>
              <p:nvPr>
                <p:ph idx="1"/>
              </p:nvPr>
            </p:nvSpPr>
            <p:spPr/>
            <p:txBody>
              <a:bodyPr>
                <a:normAutofit fontScale="77500" lnSpcReduction="20000"/>
              </a:bodyPr>
              <a:lstStyle/>
              <a:p>
                <a:r>
                  <a:rPr lang="en-US" dirty="0"/>
                  <a:t>Time, space, and slow-time axes all represent vectors that start at the beginning and increase monotonically to the end. The DFT normalized axis is then:</a:t>
                </a:r>
              </a:p>
              <a:p>
                <a:pPr lvl="1"/>
                <a14:m>
                  <m:oMath xmlns:m="http://schemas.openxmlformats.org/officeDocument/2006/math">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r>
                          <a:rPr lang="en-US" b="0" i="1" smtClean="0">
                            <a:latin typeface="Cambria Math" panose="02040503050406030204" pitchFamily="18" charset="0"/>
                          </a:rPr>
                          <m:t>+2,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−1</m:t>
                        </m:r>
                      </m:e>
                    </m:d>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r>
                      <a:rPr lang="en-US" b="0" i="0" smtClean="0">
                        <a:latin typeface="Cambria Math" panose="02040503050406030204" pitchFamily="18" charset="0"/>
                      </a:rPr>
                      <m:t>+</m:t>
                    </m:r>
                    <m:r>
                      <a:rPr lang="en-US" b="0" i="1" smtClean="0">
                        <a:latin typeface="Cambria Math" panose="02040503050406030204" pitchFamily="18" charset="0"/>
                      </a:rPr>
                      <m:t>{0, 1, …, </m:t>
                    </m:r>
                    <m:r>
                      <a:rPr lang="en-US" b="0" i="1" smtClean="0">
                        <a:latin typeface="Cambria Math" panose="02040503050406030204" pitchFamily="18" charset="0"/>
                      </a:rPr>
                      <m:t>𝑁</m:t>
                    </m:r>
                    <m:r>
                      <a:rPr lang="en-US" b="0" i="1" smtClean="0">
                        <a:latin typeface="Cambria Math" panose="02040503050406030204" pitchFamily="18" charset="0"/>
                      </a:rPr>
                      <m:t>−1}</m:t>
                    </m:r>
                  </m:oMath>
                </a14:m>
                <a:r>
                  <a:rPr lang="en-US" dirty="0"/>
                  <a:t> for some initial starting index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oMath>
                </a14:m>
                <a:r>
                  <a:rPr lang="en-US" dirty="0"/>
                  <a:t>. Note there are usually advantages to forcing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oMath>
                </a14:m>
                <a:r>
                  <a:rPr lang="en-US" dirty="0"/>
                  <a:t> to be an integer, but it does not have to be an integer.</a:t>
                </a:r>
              </a:p>
              <a:p>
                <a:r>
                  <a:rPr lang="en-US" dirty="0"/>
                  <a:t>Frequency, spatial-frequency/wavenumber, and Doppler frequency all represent </a:t>
                </a:r>
                <a:r>
                  <a:rPr lang="en-US" b="1" dirty="0"/>
                  <a:t>baseband</a:t>
                </a:r>
                <a:r>
                  <a:rPr lang="en-US" dirty="0"/>
                  <a:t> vectors with the zero-index </a:t>
                </a:r>
                <a:r>
                  <a:rPr lang="en-US" b="1" dirty="0"/>
                  <a:t>centered on the centroid of the energy</a:t>
                </a:r>
                <a:r>
                  <a:rPr lang="en-US" dirty="0"/>
                  <a:t>. The DFT normalized axis wraps from positive to negative approximately in the middle:</a:t>
                </a:r>
              </a:p>
              <a:p>
                <a:pPr lvl="1"/>
                <a14:m>
                  <m:oMath xmlns:m="http://schemas.openxmlformats.org/officeDocument/2006/math">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m:t>
                            </m:r>
                          </m:sub>
                        </m:sSub>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m:t>
                            </m:r>
                          </m:sub>
                        </m:sSub>
                        <m:r>
                          <a:rPr lang="en-US" b="0" i="1" smtClean="0">
                            <a:latin typeface="Cambria Math" panose="02040503050406030204" pitchFamily="18" charset="0"/>
                          </a:rPr>
                          <m:t>+2, </m:t>
                        </m:r>
                        <m:r>
                          <a:rPr lang="en-US" b="1" i="1" smtClean="0">
                            <a:solidFill>
                              <a:srgbClr val="FF0000"/>
                            </a:solidFill>
                            <a:latin typeface="Cambria Math" panose="02040503050406030204" pitchFamily="18" charset="0"/>
                          </a:rPr>
                          <m:t>…,~</m:t>
                        </m:r>
                        <m:sSub>
                          <m:sSubPr>
                            <m:ctrlPr>
                              <a:rPr lang="en-US" b="1" i="1" smtClean="0">
                                <a:solidFill>
                                  <a:srgbClr val="FF0000"/>
                                </a:solidFill>
                                <a:latin typeface="Cambria Math" panose="02040503050406030204" pitchFamily="18" charset="0"/>
                              </a:rPr>
                            </m:ctrlPr>
                          </m:sSubPr>
                          <m:e>
                            <m:r>
                              <a:rPr lang="en-US" b="1" i="1" smtClean="0">
                                <a:solidFill>
                                  <a:srgbClr val="FF0000"/>
                                </a:solidFill>
                                <a:latin typeface="Cambria Math" panose="02040503050406030204" pitchFamily="18" charset="0"/>
                              </a:rPr>
                              <m:t>𝒌</m:t>
                            </m:r>
                          </m:e>
                          <m:sub>
                            <m:r>
                              <a:rPr lang="en-US" b="1" i="1" smtClean="0">
                                <a:solidFill>
                                  <a:srgbClr val="FF0000"/>
                                </a:solidFill>
                                <a:latin typeface="Cambria Math" panose="02040503050406030204" pitchFamily="18" charset="0"/>
                              </a:rPr>
                              <m:t>𝟎</m:t>
                            </m:r>
                          </m:sub>
                        </m:sSub>
                        <m:r>
                          <a:rPr lang="en-US" b="1" i="1" smtClean="0">
                            <a:solidFill>
                              <a:srgbClr val="FF0000"/>
                            </a:solidFill>
                            <a:latin typeface="Cambria Math" panose="02040503050406030204" pitchFamily="18" charset="0"/>
                          </a:rPr>
                          <m:t>+</m:t>
                        </m:r>
                        <m:f>
                          <m:fPr>
                            <m:ctrlPr>
                              <a:rPr lang="en-US" b="1" i="1" smtClean="0">
                                <a:solidFill>
                                  <a:srgbClr val="FF0000"/>
                                </a:solidFill>
                                <a:latin typeface="Cambria Math" panose="02040503050406030204" pitchFamily="18" charset="0"/>
                              </a:rPr>
                            </m:ctrlPr>
                          </m:fPr>
                          <m:num>
                            <m:r>
                              <a:rPr lang="en-US" b="1" i="1" smtClean="0">
                                <a:solidFill>
                                  <a:srgbClr val="FF0000"/>
                                </a:solidFill>
                                <a:latin typeface="Cambria Math" panose="02040503050406030204" pitchFamily="18" charset="0"/>
                              </a:rPr>
                              <m:t>𝑵</m:t>
                            </m:r>
                          </m:num>
                          <m:den>
                            <m:r>
                              <a:rPr lang="en-US" b="1" i="1" smtClean="0">
                                <a:solidFill>
                                  <a:srgbClr val="FF0000"/>
                                </a:solidFill>
                                <a:latin typeface="Cambria Math" panose="02040503050406030204" pitchFamily="18" charset="0"/>
                              </a:rPr>
                              <m:t>𝟐</m:t>
                            </m:r>
                          </m:den>
                        </m:f>
                        <m:r>
                          <a:rPr lang="en-US" b="1" i="1" smtClean="0">
                            <a:solidFill>
                              <a:srgbClr val="FF0000"/>
                            </a:solidFill>
                            <a:latin typeface="Cambria Math" panose="02040503050406030204" pitchFamily="18" charset="0"/>
                          </a:rPr>
                          <m:t>,~</m:t>
                        </m:r>
                        <m:sSub>
                          <m:sSubPr>
                            <m:ctrlPr>
                              <a:rPr lang="en-US" b="1" i="1" smtClean="0">
                                <a:solidFill>
                                  <a:srgbClr val="FF0000"/>
                                </a:solidFill>
                                <a:latin typeface="Cambria Math" panose="02040503050406030204" pitchFamily="18" charset="0"/>
                              </a:rPr>
                            </m:ctrlPr>
                          </m:sSubPr>
                          <m:e>
                            <m:r>
                              <a:rPr lang="en-US" b="1" i="1" smtClean="0">
                                <a:solidFill>
                                  <a:srgbClr val="FF0000"/>
                                </a:solidFill>
                                <a:latin typeface="Cambria Math" panose="02040503050406030204" pitchFamily="18" charset="0"/>
                              </a:rPr>
                              <m:t>𝒌</m:t>
                            </m:r>
                          </m:e>
                          <m:sub>
                            <m:r>
                              <a:rPr lang="en-US" b="1" i="1" smtClean="0">
                                <a:solidFill>
                                  <a:srgbClr val="FF0000"/>
                                </a:solidFill>
                                <a:latin typeface="Cambria Math" panose="02040503050406030204" pitchFamily="18" charset="0"/>
                              </a:rPr>
                              <m:t>𝟎</m:t>
                            </m:r>
                          </m:sub>
                        </m:sSub>
                        <m:r>
                          <a:rPr lang="en-US" b="1" i="1" smtClean="0">
                            <a:solidFill>
                              <a:srgbClr val="FF0000"/>
                            </a:solidFill>
                            <a:latin typeface="Cambria Math" panose="02040503050406030204" pitchFamily="18" charset="0"/>
                          </a:rPr>
                          <m:t>−</m:t>
                        </m:r>
                        <m:f>
                          <m:fPr>
                            <m:ctrlPr>
                              <a:rPr lang="en-US" b="1" i="1" smtClean="0">
                                <a:solidFill>
                                  <a:srgbClr val="FF0000"/>
                                </a:solidFill>
                                <a:latin typeface="Cambria Math" panose="02040503050406030204" pitchFamily="18" charset="0"/>
                              </a:rPr>
                            </m:ctrlPr>
                          </m:fPr>
                          <m:num>
                            <m:r>
                              <a:rPr lang="en-US" b="1" i="1" smtClean="0">
                                <a:solidFill>
                                  <a:srgbClr val="FF0000"/>
                                </a:solidFill>
                                <a:latin typeface="Cambria Math" panose="02040503050406030204" pitchFamily="18" charset="0"/>
                              </a:rPr>
                              <m:t>𝑵</m:t>
                            </m:r>
                          </m:num>
                          <m:den>
                            <m:r>
                              <a:rPr lang="en-US" b="1" i="1" smtClean="0">
                                <a:solidFill>
                                  <a:srgbClr val="FF0000"/>
                                </a:solidFill>
                                <a:latin typeface="Cambria Math" panose="02040503050406030204" pitchFamily="18" charset="0"/>
                              </a:rPr>
                              <m:t>𝟐</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2</m:t>
                            </m:r>
                          </m:den>
                        </m:f>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m:t>
                            </m:r>
                          </m:sub>
                        </m:sSub>
                        <m:r>
                          <a:rPr lang="en-US" b="0" i="1" smtClean="0">
                            <a:latin typeface="Cambria Math" panose="02040503050406030204" pitchFamily="18" charset="0"/>
                          </a:rPr>
                          <m:t>−1</m:t>
                        </m:r>
                      </m:e>
                    </m:d>
                  </m:oMath>
                </a14:m>
                <a:br>
                  <a:rPr lang="en-US" dirty="0"/>
                </a:br>
                <a:r>
                  <a:rPr lang="en-US" dirty="0"/>
                  <a:t>or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k</m:t>
                        </m:r>
                      </m:e>
                      <m:sub>
                        <m:r>
                          <a:rPr lang="en-US" b="0" i="0" smtClean="0">
                            <a:latin typeface="Cambria Math" panose="02040503050406030204" pitchFamily="18" charset="0"/>
                          </a:rPr>
                          <m:t>0</m:t>
                        </m:r>
                      </m:sub>
                    </m:sSub>
                    <m:r>
                      <a:rPr lang="en-US" b="0" i="0"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0, 1, 2, </m:t>
                        </m:r>
                        <m:r>
                          <a:rPr lang="en-US" b="1" i="1" smtClean="0">
                            <a:solidFill>
                              <a:srgbClr val="FF0000"/>
                            </a:solidFill>
                            <a:latin typeface="Cambria Math" panose="02040503050406030204" pitchFamily="18" charset="0"/>
                          </a:rPr>
                          <m:t>…, ~</m:t>
                        </m:r>
                        <m:f>
                          <m:fPr>
                            <m:ctrlPr>
                              <a:rPr lang="en-US" b="1" i="1" smtClean="0">
                                <a:solidFill>
                                  <a:srgbClr val="FF0000"/>
                                </a:solidFill>
                                <a:latin typeface="Cambria Math" panose="02040503050406030204" pitchFamily="18" charset="0"/>
                              </a:rPr>
                            </m:ctrlPr>
                          </m:fPr>
                          <m:num>
                            <m:r>
                              <a:rPr lang="en-US" b="1" i="1" smtClean="0">
                                <a:solidFill>
                                  <a:srgbClr val="FF0000"/>
                                </a:solidFill>
                                <a:latin typeface="Cambria Math" panose="02040503050406030204" pitchFamily="18" charset="0"/>
                              </a:rPr>
                              <m:t>𝑵</m:t>
                            </m:r>
                          </m:num>
                          <m:den>
                            <m:r>
                              <a:rPr lang="en-US" b="1" i="1" smtClean="0">
                                <a:solidFill>
                                  <a:srgbClr val="FF0000"/>
                                </a:solidFill>
                                <a:latin typeface="Cambria Math" panose="02040503050406030204" pitchFamily="18" charset="0"/>
                              </a:rPr>
                              <m:t>𝟐</m:t>
                            </m:r>
                          </m:den>
                        </m:f>
                        <m:r>
                          <a:rPr lang="en-US" b="1" i="1" smtClean="0">
                            <a:solidFill>
                              <a:srgbClr val="FF0000"/>
                            </a:solidFill>
                            <a:latin typeface="Cambria Math" panose="02040503050406030204" pitchFamily="18" charset="0"/>
                          </a:rPr>
                          <m:t>, ~</m:t>
                        </m:r>
                        <m:r>
                          <m:rPr>
                            <m:nor/>
                          </m:rPr>
                          <a:rPr lang="en-US" b="1" i="0" smtClean="0">
                            <a:solidFill>
                              <a:srgbClr val="FF0000"/>
                            </a:solidFill>
                            <a:latin typeface="Cambria Math" panose="02040503050406030204" pitchFamily="18" charset="0"/>
                          </a:rPr>
                          <m:t>−</m:t>
                        </m:r>
                        <m:f>
                          <m:fPr>
                            <m:ctrlPr>
                              <a:rPr lang="en-US" b="1" i="1" smtClean="0">
                                <a:solidFill>
                                  <a:srgbClr val="FF0000"/>
                                </a:solidFill>
                                <a:latin typeface="Cambria Math" panose="02040503050406030204" pitchFamily="18" charset="0"/>
                              </a:rPr>
                            </m:ctrlPr>
                          </m:fPr>
                          <m:num>
                            <m:r>
                              <a:rPr lang="en-US" b="1" i="1" smtClean="0">
                                <a:solidFill>
                                  <a:srgbClr val="FF0000"/>
                                </a:solidFill>
                                <a:latin typeface="Cambria Math" panose="02040503050406030204" pitchFamily="18" charset="0"/>
                              </a:rPr>
                              <m:t>𝑵</m:t>
                            </m:r>
                          </m:num>
                          <m:den>
                            <m:r>
                              <a:rPr lang="en-US" b="1" i="1" smtClean="0">
                                <a:solidFill>
                                  <a:srgbClr val="FF0000"/>
                                </a:solidFill>
                                <a:latin typeface="Cambria Math" panose="02040503050406030204" pitchFamily="18" charset="0"/>
                              </a:rPr>
                              <m:t>𝟐</m:t>
                            </m:r>
                          </m:den>
                        </m:f>
                        <m:r>
                          <a:rPr lang="en-US" b="0" i="1" smtClean="0">
                            <a:latin typeface="Cambria Math" panose="02040503050406030204" pitchFamily="18" charset="0"/>
                          </a:rPr>
                          <m:t>, </m:t>
                        </m:r>
                        <m:r>
                          <m:rPr>
                            <m:nor/>
                          </m:rP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2</m:t>
                            </m:r>
                          </m:den>
                        </m:f>
                        <m:r>
                          <a:rPr lang="en-US" b="0" i="1" smtClean="0">
                            <a:latin typeface="Cambria Math" panose="02040503050406030204" pitchFamily="18" charset="0"/>
                          </a:rPr>
                          <m:t>+1,…, </m:t>
                        </m:r>
                        <m:r>
                          <m:rPr>
                            <m:nor/>
                          </m:rPr>
                          <a:rPr lang="en-US" b="0" i="0" smtClean="0">
                            <a:latin typeface="Cambria Math" panose="02040503050406030204" pitchFamily="18" charset="0"/>
                          </a:rPr>
                          <m:t>−</m:t>
                        </m:r>
                        <m:r>
                          <a:rPr lang="en-US" b="0" i="1" smtClean="0">
                            <a:latin typeface="Cambria Math" panose="02040503050406030204" pitchFamily="18" charset="0"/>
                          </a:rPr>
                          <m:t>1</m:t>
                        </m:r>
                      </m:e>
                    </m:d>
                  </m:oMath>
                </a14:m>
                <a:r>
                  <a:rPr lang="en-US" dirty="0"/>
                  <a:t> where the red region indicates the wrapping</a:t>
                </a:r>
              </a:p>
              <a:p>
                <a:r>
                  <a:rPr lang="en-US" dirty="0"/>
                  <a:t>NOTE: </a:t>
                </a:r>
                <a14:m>
                  <m:oMath xmlns:m="http://schemas.openxmlformats.org/officeDocument/2006/math">
                    <m:r>
                      <a:rPr lang="en-US" b="0" i="1" smtClean="0">
                        <a:latin typeface="Cambria Math" panose="02040503050406030204" pitchFamily="18" charset="0"/>
                      </a:rPr>
                      <m:t>𝑓</m:t>
                    </m:r>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in our derivations represent the baseband frequency so</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m:t>
                        </m:r>
                      </m:sub>
                    </m:sSub>
                    <m:r>
                      <a:rPr lang="en-US" b="0" i="1" smtClean="0">
                        <a:latin typeface="Cambria Math" panose="02040503050406030204" pitchFamily="18" charset="0"/>
                      </a:rPr>
                      <m:t>=0</m:t>
                    </m:r>
                  </m:oMath>
                </a14:m>
                <a:r>
                  <a:rPr lang="en-US" dirty="0"/>
                  <a:t> in their definitions.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m:t>
                        </m:r>
                      </m:sub>
                    </m:sSub>
                  </m:oMath>
                </a14:m>
                <a:r>
                  <a:rPr lang="en-US" dirty="0"/>
                  <a:t> is generally NOT an integer for these various frequency domain axes.</a:t>
                </a:r>
              </a:p>
            </p:txBody>
          </p:sp>
        </mc:Choice>
        <mc:Fallback xmlns="">
          <p:sp>
            <p:nvSpPr>
              <p:cNvPr id="3" name="Content Placeholder 2">
                <a:extLst>
                  <a:ext uri="{FF2B5EF4-FFF2-40B4-BE49-F238E27FC236}">
                    <a16:creationId xmlns:a16="http://schemas.microsoft.com/office/drawing/2014/main" id="{4CE5BA26-E109-F1F0-EA7D-16C9F8387413}"/>
                  </a:ext>
                </a:extLst>
              </p:cNvPr>
              <p:cNvSpPr>
                <a:spLocks noGrp="1" noRot="1" noChangeAspect="1" noMove="1" noResize="1" noEditPoints="1" noAdjustHandles="1" noChangeArrowheads="1" noChangeShapeType="1" noTextEdit="1"/>
              </p:cNvSpPr>
              <p:nvPr>
                <p:ph idx="1"/>
              </p:nvPr>
            </p:nvSpPr>
            <p:spPr>
              <a:blipFill>
                <a:blip r:embed="rId2"/>
                <a:stretch>
                  <a:fillRect l="-696" t="-2661" r="-870"/>
                </a:stretch>
              </a:blipFill>
            </p:spPr>
            <p:txBody>
              <a:bodyPr/>
              <a:lstStyle/>
              <a:p>
                <a:r>
                  <a:rPr lang="en-US">
                    <a:noFill/>
                  </a:rPr>
                  <a:t> </a:t>
                </a:r>
              </a:p>
            </p:txBody>
          </p:sp>
        </mc:Fallback>
      </mc:AlternateContent>
    </p:spTree>
    <p:extLst>
      <p:ext uri="{BB962C8B-B14F-4D97-AF65-F5344CB8AC3E}">
        <p14:creationId xmlns:p14="http://schemas.microsoft.com/office/powerpoint/2010/main" val="3898145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91BC0E-CBA2-623E-B8D4-2FA1AD1817C4}"/>
              </a:ext>
            </a:extLst>
          </p:cNvPr>
          <p:cNvSpPr>
            <a:spLocks noGrp="1"/>
          </p:cNvSpPr>
          <p:nvPr>
            <p:ph idx="1"/>
          </p:nvPr>
        </p:nvSpPr>
        <p:spPr>
          <a:xfrm>
            <a:off x="3868820" y="992188"/>
            <a:ext cx="3611252" cy="4351338"/>
          </a:xfrm>
        </p:spPr>
        <p:txBody>
          <a:bodyPr>
            <a:normAutofit fontScale="62500" lnSpcReduction="20000"/>
          </a:bodyPr>
          <a:lstStyle/>
          <a:p>
            <a:pPr marL="0" indent="0">
              <a:spcBef>
                <a:spcPts val="0"/>
              </a:spcBef>
              <a:buNone/>
            </a:pPr>
            <a:r>
              <a:rPr lang="en-US" sz="1800" b="0" i="0" dirty="0">
                <a:solidFill>
                  <a:srgbClr val="028009"/>
                </a:solidFill>
                <a:effectLst/>
                <a:latin typeface="Menlo"/>
              </a:rPr>
              <a:t>% Axis Example</a:t>
            </a:r>
            <a:endParaRPr lang="en-US" sz="1800" b="0" i="0" dirty="0">
              <a:effectLst/>
              <a:latin typeface="Menlo"/>
            </a:endParaRPr>
          </a:p>
          <a:p>
            <a:pPr marL="0" indent="0">
              <a:spcBef>
                <a:spcPts val="0"/>
              </a:spcBef>
              <a:buNone/>
            </a:pPr>
            <a:br>
              <a:rPr lang="en-US" sz="1800" b="0" i="0" dirty="0">
                <a:effectLst/>
                <a:latin typeface="Menlo"/>
              </a:rPr>
            </a:br>
            <a:endParaRPr lang="en-US" sz="1800" b="0" i="0" dirty="0">
              <a:effectLst/>
              <a:latin typeface="Menlo"/>
            </a:endParaRPr>
          </a:p>
          <a:p>
            <a:pPr marL="0" indent="0">
              <a:spcBef>
                <a:spcPts val="0"/>
              </a:spcBef>
              <a:buNone/>
            </a:pPr>
            <a:r>
              <a:rPr lang="en-US" sz="1800" b="0" i="0" dirty="0">
                <a:solidFill>
                  <a:srgbClr val="028009"/>
                </a:solidFill>
                <a:effectLst/>
                <a:latin typeface="Menlo"/>
              </a:rPr>
              <a:t>% fs - sampling frequency (Hz)</a:t>
            </a:r>
            <a:endParaRPr lang="en-US" sz="1800" b="0" i="0" dirty="0">
              <a:effectLst/>
              <a:latin typeface="Menlo"/>
            </a:endParaRPr>
          </a:p>
          <a:p>
            <a:pPr marL="0" indent="0">
              <a:spcBef>
                <a:spcPts val="0"/>
              </a:spcBef>
              <a:buNone/>
            </a:pPr>
            <a:r>
              <a:rPr lang="en-US" sz="1800" b="0" i="0" dirty="0">
                <a:effectLst/>
                <a:latin typeface="Menlo"/>
              </a:rPr>
              <a:t>fs = 30e6;</a:t>
            </a:r>
          </a:p>
          <a:p>
            <a:pPr marL="0" indent="0">
              <a:spcBef>
                <a:spcPts val="0"/>
              </a:spcBef>
              <a:buNone/>
            </a:pPr>
            <a:r>
              <a:rPr lang="en-US" sz="1800" b="0" i="0" dirty="0">
                <a:solidFill>
                  <a:srgbClr val="028009"/>
                </a:solidFill>
                <a:effectLst/>
                <a:latin typeface="Menlo"/>
              </a:rPr>
              <a:t>% dt - fast-time </a:t>
            </a:r>
            <a:r>
              <a:rPr lang="en-US" sz="1800" b="0" i="0" dirty="0" err="1">
                <a:solidFill>
                  <a:srgbClr val="028009"/>
                </a:solidFill>
                <a:effectLst/>
                <a:latin typeface="Menlo"/>
              </a:rPr>
              <a:t>stepsize</a:t>
            </a:r>
            <a:r>
              <a:rPr lang="en-US" sz="1800" b="0" i="0" dirty="0">
                <a:solidFill>
                  <a:srgbClr val="028009"/>
                </a:solidFill>
                <a:effectLst/>
                <a:latin typeface="Menlo"/>
              </a:rPr>
              <a:t> (sec)</a:t>
            </a:r>
            <a:endParaRPr lang="en-US" sz="1800" b="0" i="0" dirty="0">
              <a:effectLst/>
              <a:latin typeface="Menlo"/>
            </a:endParaRPr>
          </a:p>
          <a:p>
            <a:pPr marL="0" indent="0">
              <a:spcBef>
                <a:spcPts val="0"/>
              </a:spcBef>
              <a:buNone/>
            </a:pPr>
            <a:r>
              <a:rPr lang="en-US" sz="1800" b="0" i="0" dirty="0">
                <a:effectLst/>
                <a:latin typeface="Menlo"/>
              </a:rPr>
              <a:t>dt = 1/fs;</a:t>
            </a:r>
          </a:p>
          <a:p>
            <a:pPr marL="0" indent="0">
              <a:spcBef>
                <a:spcPts val="0"/>
              </a:spcBef>
              <a:buNone/>
            </a:pPr>
            <a:r>
              <a:rPr lang="en-US" sz="1800" b="0" i="0" dirty="0">
                <a:solidFill>
                  <a:srgbClr val="028009"/>
                </a:solidFill>
                <a:effectLst/>
                <a:latin typeface="Menlo"/>
              </a:rPr>
              <a:t>% </a:t>
            </a:r>
            <a:r>
              <a:rPr lang="en-US" sz="1800" b="0" i="0" dirty="0" err="1">
                <a:solidFill>
                  <a:srgbClr val="028009"/>
                </a:solidFill>
                <a:effectLst/>
                <a:latin typeface="Menlo"/>
              </a:rPr>
              <a:t>Nt</a:t>
            </a:r>
            <a:r>
              <a:rPr lang="en-US" sz="1800" b="0" i="0" dirty="0">
                <a:solidFill>
                  <a:srgbClr val="028009"/>
                </a:solidFill>
                <a:effectLst/>
                <a:latin typeface="Menlo"/>
              </a:rPr>
              <a:t> - number of samples</a:t>
            </a:r>
            <a:endParaRPr lang="en-US" sz="1800" b="0" i="0" dirty="0">
              <a:effectLst/>
              <a:latin typeface="Menlo"/>
            </a:endParaRPr>
          </a:p>
          <a:p>
            <a:pPr marL="0" indent="0">
              <a:spcBef>
                <a:spcPts val="0"/>
              </a:spcBef>
              <a:buNone/>
            </a:pPr>
            <a:r>
              <a:rPr lang="en-US" sz="1800" b="0" i="0" dirty="0" err="1">
                <a:effectLst/>
                <a:latin typeface="Menlo"/>
              </a:rPr>
              <a:t>Nt</a:t>
            </a:r>
            <a:r>
              <a:rPr lang="en-US" sz="1800" b="0" i="0" dirty="0">
                <a:effectLst/>
                <a:latin typeface="Menlo"/>
              </a:rPr>
              <a:t> = round(20e-6/dt);</a:t>
            </a:r>
          </a:p>
          <a:p>
            <a:pPr marL="0" indent="0">
              <a:spcBef>
                <a:spcPts val="0"/>
              </a:spcBef>
              <a:buNone/>
            </a:pPr>
            <a:r>
              <a:rPr lang="en-US" sz="1800" b="0" i="0" dirty="0">
                <a:solidFill>
                  <a:srgbClr val="028009"/>
                </a:solidFill>
                <a:effectLst/>
                <a:latin typeface="Menlo"/>
              </a:rPr>
              <a:t>% T - fast-time observation window duration (sec)</a:t>
            </a:r>
            <a:endParaRPr lang="en-US" sz="1800" b="0" i="0" dirty="0">
              <a:effectLst/>
              <a:latin typeface="Menlo"/>
            </a:endParaRPr>
          </a:p>
          <a:p>
            <a:pPr marL="0" indent="0">
              <a:spcBef>
                <a:spcPts val="0"/>
              </a:spcBef>
              <a:buNone/>
            </a:pPr>
            <a:r>
              <a:rPr lang="en-US" sz="1800" b="0" i="0" dirty="0">
                <a:effectLst/>
                <a:latin typeface="Menlo"/>
              </a:rPr>
              <a:t>T = dt*</a:t>
            </a:r>
            <a:r>
              <a:rPr lang="en-US" sz="1800" b="0" i="0" dirty="0" err="1">
                <a:effectLst/>
                <a:latin typeface="Menlo"/>
              </a:rPr>
              <a:t>Nt</a:t>
            </a:r>
            <a:r>
              <a:rPr lang="en-US" sz="1800" b="0" i="0" dirty="0">
                <a:effectLst/>
                <a:latin typeface="Menlo"/>
              </a:rPr>
              <a:t>;</a:t>
            </a:r>
          </a:p>
          <a:p>
            <a:pPr marL="0" indent="0">
              <a:spcBef>
                <a:spcPts val="0"/>
              </a:spcBef>
              <a:buNone/>
            </a:pPr>
            <a:r>
              <a:rPr lang="en-US" sz="1800" b="0" i="0" dirty="0">
                <a:solidFill>
                  <a:srgbClr val="028009"/>
                </a:solidFill>
                <a:effectLst/>
                <a:latin typeface="Menlo"/>
              </a:rPr>
              <a:t>% </a:t>
            </a:r>
            <a:r>
              <a:rPr lang="en-US" sz="1800" b="0" i="0" dirty="0" err="1">
                <a:solidFill>
                  <a:srgbClr val="028009"/>
                </a:solidFill>
                <a:effectLst/>
                <a:latin typeface="Menlo"/>
              </a:rPr>
              <a:t>df</a:t>
            </a:r>
            <a:r>
              <a:rPr lang="en-US" sz="1800" b="0" i="0" dirty="0">
                <a:solidFill>
                  <a:srgbClr val="028009"/>
                </a:solidFill>
                <a:effectLst/>
                <a:latin typeface="Menlo"/>
              </a:rPr>
              <a:t> - fast-time frequency-domain </a:t>
            </a:r>
            <a:r>
              <a:rPr lang="en-US" sz="1800" b="0" i="0" dirty="0" err="1">
                <a:solidFill>
                  <a:srgbClr val="028009"/>
                </a:solidFill>
                <a:effectLst/>
                <a:latin typeface="Menlo"/>
              </a:rPr>
              <a:t>stepsize</a:t>
            </a:r>
            <a:r>
              <a:rPr lang="en-US" sz="1800" b="0" i="0" dirty="0">
                <a:solidFill>
                  <a:srgbClr val="028009"/>
                </a:solidFill>
                <a:effectLst/>
                <a:latin typeface="Menlo"/>
              </a:rPr>
              <a:t> (Hz)</a:t>
            </a:r>
            <a:endParaRPr lang="en-US" sz="1800" b="0" i="0" dirty="0">
              <a:effectLst/>
              <a:latin typeface="Menlo"/>
            </a:endParaRPr>
          </a:p>
          <a:p>
            <a:pPr marL="0" indent="0">
              <a:spcBef>
                <a:spcPts val="0"/>
              </a:spcBef>
              <a:buNone/>
            </a:pPr>
            <a:r>
              <a:rPr lang="en-US" sz="1800" b="0" i="0" dirty="0" err="1">
                <a:effectLst/>
                <a:latin typeface="Menlo"/>
              </a:rPr>
              <a:t>df</a:t>
            </a:r>
            <a:r>
              <a:rPr lang="en-US" sz="1800" b="0" i="0" dirty="0">
                <a:effectLst/>
                <a:latin typeface="Menlo"/>
              </a:rPr>
              <a:t> = 1/T;</a:t>
            </a:r>
          </a:p>
          <a:p>
            <a:pPr marL="0" indent="0">
              <a:spcBef>
                <a:spcPts val="0"/>
              </a:spcBef>
              <a:buNone/>
            </a:pPr>
            <a:r>
              <a:rPr lang="en-US" sz="1800" b="0" i="0" dirty="0" err="1">
                <a:effectLst/>
                <a:latin typeface="Menlo"/>
              </a:rPr>
              <a:t>df</a:t>
            </a:r>
            <a:r>
              <a:rPr lang="en-US" sz="1800" b="0" i="0" dirty="0">
                <a:effectLst/>
                <a:latin typeface="Menlo"/>
              </a:rPr>
              <a:t> = fs/</a:t>
            </a:r>
            <a:r>
              <a:rPr lang="en-US" sz="1800" b="0" i="0" dirty="0" err="1">
                <a:effectLst/>
                <a:latin typeface="Menlo"/>
              </a:rPr>
              <a:t>Nt</a:t>
            </a:r>
            <a:r>
              <a:rPr lang="en-US" sz="1800" b="0" i="0" dirty="0">
                <a:effectLst/>
                <a:latin typeface="Menlo"/>
              </a:rPr>
              <a:t>;</a:t>
            </a:r>
          </a:p>
          <a:p>
            <a:pPr marL="0" indent="0">
              <a:spcBef>
                <a:spcPts val="0"/>
              </a:spcBef>
              <a:buNone/>
            </a:pPr>
            <a:br>
              <a:rPr lang="en-US" sz="1800" b="0" i="0" dirty="0">
                <a:effectLst/>
                <a:latin typeface="Menlo"/>
              </a:rPr>
            </a:br>
            <a:endParaRPr lang="en-US" sz="1800" b="0" i="0" dirty="0">
              <a:effectLst/>
              <a:latin typeface="Menlo"/>
            </a:endParaRPr>
          </a:p>
          <a:p>
            <a:pPr marL="0" indent="0">
              <a:spcBef>
                <a:spcPts val="0"/>
              </a:spcBef>
              <a:buNone/>
            </a:pPr>
            <a:r>
              <a:rPr lang="en-US" sz="1800" b="0" i="0" dirty="0">
                <a:effectLst/>
                <a:latin typeface="Menlo"/>
              </a:rPr>
              <a:t>t0 = -5e-6;</a:t>
            </a:r>
          </a:p>
          <a:p>
            <a:pPr marL="0" indent="0">
              <a:spcBef>
                <a:spcPts val="0"/>
              </a:spcBef>
              <a:buNone/>
            </a:pPr>
            <a:r>
              <a:rPr lang="en-US" sz="1800" b="0" i="0" dirty="0">
                <a:effectLst/>
                <a:latin typeface="Menlo"/>
              </a:rPr>
              <a:t>time = t0 + dt*(0:Nt-1).';</a:t>
            </a:r>
          </a:p>
          <a:p>
            <a:pPr marL="0" indent="0">
              <a:spcBef>
                <a:spcPts val="0"/>
              </a:spcBef>
              <a:buNone/>
            </a:pPr>
            <a:r>
              <a:rPr lang="en-US" sz="1800" b="0" i="0" dirty="0">
                <a:effectLst/>
                <a:latin typeface="Menlo"/>
              </a:rPr>
              <a:t>fc = 195e6;</a:t>
            </a:r>
          </a:p>
          <a:p>
            <a:pPr marL="0" indent="0">
              <a:spcBef>
                <a:spcPts val="0"/>
              </a:spcBef>
              <a:buNone/>
            </a:pPr>
            <a:r>
              <a:rPr lang="en-US" sz="1800" b="0" i="0" dirty="0" err="1">
                <a:effectLst/>
                <a:latin typeface="Menlo"/>
              </a:rPr>
              <a:t>freq</a:t>
            </a:r>
            <a:r>
              <a:rPr lang="en-US" sz="1800" b="0" i="0" dirty="0">
                <a:effectLst/>
                <a:latin typeface="Menlo"/>
              </a:rPr>
              <a:t> = fc + </a:t>
            </a:r>
            <a:r>
              <a:rPr lang="en-US" sz="1800" b="0" i="0" dirty="0" err="1">
                <a:effectLst/>
                <a:latin typeface="Menlo"/>
              </a:rPr>
              <a:t>df</a:t>
            </a:r>
            <a:r>
              <a:rPr lang="en-US" sz="1800" b="0" i="0" dirty="0">
                <a:effectLst/>
                <a:latin typeface="Menlo"/>
              </a:rPr>
              <a:t>*</a:t>
            </a:r>
            <a:r>
              <a:rPr lang="en-US" sz="1800" b="0" i="0" dirty="0" err="1">
                <a:effectLst/>
                <a:latin typeface="Menlo"/>
              </a:rPr>
              <a:t>ifftshift</a:t>
            </a:r>
            <a:r>
              <a:rPr lang="en-US" sz="1800" b="0" i="0" dirty="0">
                <a:effectLst/>
                <a:latin typeface="Menlo"/>
              </a:rPr>
              <a:t>( -floor(</a:t>
            </a:r>
            <a:r>
              <a:rPr lang="en-US" sz="1800" b="0" i="0" dirty="0" err="1">
                <a:effectLst/>
                <a:latin typeface="Menlo"/>
              </a:rPr>
              <a:t>Nt</a:t>
            </a:r>
            <a:r>
              <a:rPr lang="en-US" sz="1800" b="0" i="0" dirty="0">
                <a:effectLst/>
                <a:latin typeface="Menlo"/>
              </a:rPr>
              <a:t>/2):floor((Nt-1)/2) );</a:t>
            </a:r>
          </a:p>
          <a:p>
            <a:pPr marL="0" indent="0">
              <a:spcBef>
                <a:spcPts val="0"/>
              </a:spcBef>
              <a:buNone/>
            </a:pPr>
            <a:br>
              <a:rPr lang="en-US" sz="1800" b="0" i="0" dirty="0">
                <a:effectLst/>
                <a:latin typeface="Menlo"/>
              </a:rPr>
            </a:br>
            <a:endParaRPr lang="en-US" sz="1800" b="0" i="0" dirty="0">
              <a:effectLst/>
              <a:latin typeface="Menlo"/>
            </a:endParaRPr>
          </a:p>
          <a:p>
            <a:pPr marL="0" indent="0">
              <a:spcBef>
                <a:spcPts val="0"/>
              </a:spcBef>
              <a:buNone/>
            </a:pPr>
            <a:r>
              <a:rPr lang="en-US" sz="1800" b="0" i="0" dirty="0">
                <a:effectLst/>
                <a:latin typeface="Menlo"/>
              </a:rPr>
              <a:t>figure(1); </a:t>
            </a:r>
            <a:r>
              <a:rPr lang="en-US" sz="1800" b="0" i="0" dirty="0" err="1">
                <a:effectLst/>
                <a:latin typeface="Menlo"/>
              </a:rPr>
              <a:t>clf</a:t>
            </a:r>
            <a:r>
              <a:rPr lang="en-US" sz="1800" b="0" i="0" dirty="0">
                <a:effectLst/>
                <a:latin typeface="Menlo"/>
              </a:rPr>
              <a:t>;</a:t>
            </a:r>
          </a:p>
          <a:p>
            <a:pPr marL="0" indent="0">
              <a:spcBef>
                <a:spcPts val="0"/>
              </a:spcBef>
              <a:buNone/>
            </a:pPr>
            <a:r>
              <a:rPr lang="en-US" sz="1800" b="0" i="0" dirty="0">
                <a:effectLst/>
                <a:latin typeface="Menlo"/>
              </a:rPr>
              <a:t>plot(time*1e6)</a:t>
            </a:r>
          </a:p>
          <a:p>
            <a:pPr marL="0" indent="0">
              <a:spcBef>
                <a:spcPts val="0"/>
              </a:spcBef>
              <a:buNone/>
            </a:pPr>
            <a:r>
              <a:rPr lang="en-US" sz="1800" b="0" i="0" dirty="0">
                <a:effectLst/>
                <a:latin typeface="Menlo"/>
              </a:rPr>
              <a:t>grid </a:t>
            </a:r>
            <a:r>
              <a:rPr lang="en-US" sz="1800" b="0" i="0" dirty="0">
                <a:solidFill>
                  <a:srgbClr val="AA04F9"/>
                </a:solidFill>
                <a:effectLst/>
                <a:latin typeface="Menlo"/>
              </a:rPr>
              <a:t>on</a:t>
            </a:r>
            <a:r>
              <a:rPr lang="en-US" sz="1800" b="0" i="0" dirty="0">
                <a:effectLst/>
                <a:latin typeface="Menlo"/>
              </a:rPr>
              <a:t>;</a:t>
            </a:r>
          </a:p>
          <a:p>
            <a:pPr marL="0" indent="0">
              <a:spcBef>
                <a:spcPts val="0"/>
              </a:spcBef>
              <a:buNone/>
            </a:pPr>
            <a:r>
              <a:rPr lang="en-US" sz="1800" b="0" i="0" dirty="0" err="1">
                <a:effectLst/>
                <a:latin typeface="Menlo"/>
              </a:rPr>
              <a:t>xlabel</a:t>
            </a:r>
            <a:r>
              <a:rPr lang="en-US" sz="1800" b="0" i="0" dirty="0">
                <a:effectLst/>
                <a:latin typeface="Menlo"/>
              </a:rPr>
              <a:t>(</a:t>
            </a:r>
            <a:r>
              <a:rPr lang="en-US" sz="1800" b="0" i="0" dirty="0">
                <a:solidFill>
                  <a:srgbClr val="AA04F9"/>
                </a:solidFill>
                <a:effectLst/>
                <a:latin typeface="Menlo"/>
              </a:rPr>
              <a:t>'Index'</a:t>
            </a:r>
            <a:r>
              <a:rPr lang="en-US" sz="1800" b="0" i="0" dirty="0">
                <a:effectLst/>
                <a:latin typeface="Menlo"/>
              </a:rPr>
              <a:t>)</a:t>
            </a:r>
          </a:p>
          <a:p>
            <a:pPr marL="0" indent="0">
              <a:spcBef>
                <a:spcPts val="0"/>
              </a:spcBef>
              <a:buNone/>
            </a:pPr>
            <a:r>
              <a:rPr lang="en-US" sz="1800" b="0" i="0" dirty="0" err="1">
                <a:effectLst/>
                <a:latin typeface="Menlo"/>
              </a:rPr>
              <a:t>ylabel</a:t>
            </a:r>
            <a:r>
              <a:rPr lang="en-US" sz="1800" b="0" i="0" dirty="0">
                <a:effectLst/>
                <a:latin typeface="Menlo"/>
              </a:rPr>
              <a:t>(</a:t>
            </a:r>
            <a:r>
              <a:rPr lang="en-US" sz="1800" b="0" i="0" dirty="0">
                <a:solidFill>
                  <a:srgbClr val="AA04F9"/>
                </a:solidFill>
                <a:effectLst/>
                <a:latin typeface="Menlo"/>
              </a:rPr>
              <a:t>'Time ({\mu}s)'</a:t>
            </a:r>
            <a:r>
              <a:rPr lang="en-US" sz="1800" b="0" i="0" dirty="0">
                <a:effectLst/>
                <a:latin typeface="Menlo"/>
              </a:rPr>
              <a:t>)</a:t>
            </a:r>
          </a:p>
          <a:p>
            <a:pPr marL="0" indent="0">
              <a:spcBef>
                <a:spcPts val="0"/>
              </a:spcBef>
              <a:buNone/>
            </a:pPr>
            <a:br>
              <a:rPr lang="en-US" sz="1800" b="0" i="0" dirty="0">
                <a:effectLst/>
                <a:latin typeface="Menlo"/>
              </a:rPr>
            </a:br>
            <a:endParaRPr lang="en-US" sz="1800" b="0" i="0" dirty="0">
              <a:effectLst/>
              <a:latin typeface="Menlo"/>
            </a:endParaRPr>
          </a:p>
          <a:p>
            <a:pPr marL="0" indent="0">
              <a:spcBef>
                <a:spcPts val="0"/>
              </a:spcBef>
              <a:buNone/>
            </a:pPr>
            <a:r>
              <a:rPr lang="en-US" sz="1800" b="0" i="0" dirty="0">
                <a:effectLst/>
                <a:latin typeface="Menlo"/>
              </a:rPr>
              <a:t>figure(2); </a:t>
            </a:r>
            <a:r>
              <a:rPr lang="en-US" sz="1800" b="0" i="0" dirty="0" err="1">
                <a:effectLst/>
                <a:latin typeface="Menlo"/>
              </a:rPr>
              <a:t>clf</a:t>
            </a:r>
            <a:r>
              <a:rPr lang="en-US" sz="1800" b="0" i="0" dirty="0">
                <a:effectLst/>
                <a:latin typeface="Menlo"/>
              </a:rPr>
              <a:t>;</a:t>
            </a:r>
          </a:p>
          <a:p>
            <a:pPr marL="0" indent="0">
              <a:spcBef>
                <a:spcPts val="0"/>
              </a:spcBef>
              <a:buNone/>
            </a:pPr>
            <a:r>
              <a:rPr lang="en-US" sz="1800" b="0" i="0" dirty="0">
                <a:effectLst/>
                <a:latin typeface="Menlo"/>
              </a:rPr>
              <a:t>plot(</a:t>
            </a:r>
            <a:r>
              <a:rPr lang="en-US" sz="1800" b="0" i="0" dirty="0" err="1">
                <a:effectLst/>
                <a:latin typeface="Menlo"/>
              </a:rPr>
              <a:t>freq</a:t>
            </a:r>
            <a:r>
              <a:rPr lang="en-US" sz="1800" b="0" i="0" dirty="0">
                <a:effectLst/>
                <a:latin typeface="Menlo"/>
              </a:rPr>
              <a:t>/1e6)</a:t>
            </a:r>
          </a:p>
          <a:p>
            <a:pPr marL="0" indent="0">
              <a:spcBef>
                <a:spcPts val="0"/>
              </a:spcBef>
              <a:buNone/>
            </a:pPr>
            <a:r>
              <a:rPr lang="en-US" sz="1800" b="0" i="0" dirty="0">
                <a:effectLst/>
                <a:latin typeface="Menlo"/>
              </a:rPr>
              <a:t>grid </a:t>
            </a:r>
            <a:r>
              <a:rPr lang="en-US" sz="1800" b="0" i="0" dirty="0">
                <a:solidFill>
                  <a:srgbClr val="AA04F9"/>
                </a:solidFill>
                <a:effectLst/>
                <a:latin typeface="Menlo"/>
              </a:rPr>
              <a:t>on</a:t>
            </a:r>
            <a:r>
              <a:rPr lang="en-US" sz="1800" b="0" i="0" dirty="0">
                <a:effectLst/>
                <a:latin typeface="Menlo"/>
              </a:rPr>
              <a:t>;</a:t>
            </a:r>
          </a:p>
          <a:p>
            <a:pPr marL="0" indent="0">
              <a:spcBef>
                <a:spcPts val="0"/>
              </a:spcBef>
              <a:buNone/>
            </a:pPr>
            <a:r>
              <a:rPr lang="en-US" sz="1800" b="0" i="0" dirty="0" err="1">
                <a:effectLst/>
                <a:latin typeface="Menlo"/>
              </a:rPr>
              <a:t>xlabel</a:t>
            </a:r>
            <a:r>
              <a:rPr lang="en-US" sz="1800" b="0" i="0" dirty="0">
                <a:effectLst/>
                <a:latin typeface="Menlo"/>
              </a:rPr>
              <a:t>(</a:t>
            </a:r>
            <a:r>
              <a:rPr lang="en-US" sz="1800" b="0" i="0" dirty="0">
                <a:solidFill>
                  <a:srgbClr val="AA04F9"/>
                </a:solidFill>
                <a:effectLst/>
                <a:latin typeface="Menlo"/>
              </a:rPr>
              <a:t>'Index'</a:t>
            </a:r>
            <a:r>
              <a:rPr lang="en-US" sz="1800" b="0" i="0" dirty="0">
                <a:effectLst/>
                <a:latin typeface="Menlo"/>
              </a:rPr>
              <a:t>)</a:t>
            </a:r>
          </a:p>
          <a:p>
            <a:pPr marL="0" indent="0">
              <a:spcBef>
                <a:spcPts val="0"/>
              </a:spcBef>
              <a:buNone/>
            </a:pPr>
            <a:r>
              <a:rPr lang="en-US" sz="1800" b="0" i="0" dirty="0" err="1">
                <a:effectLst/>
                <a:latin typeface="Menlo"/>
              </a:rPr>
              <a:t>ylabel</a:t>
            </a:r>
            <a:r>
              <a:rPr lang="en-US" sz="1800" b="0" i="0" dirty="0">
                <a:effectLst/>
                <a:latin typeface="Menlo"/>
              </a:rPr>
              <a:t>(</a:t>
            </a:r>
            <a:r>
              <a:rPr lang="en-US" sz="1800" b="0" i="0" dirty="0">
                <a:solidFill>
                  <a:srgbClr val="AA04F9"/>
                </a:solidFill>
                <a:effectLst/>
                <a:latin typeface="Menlo"/>
              </a:rPr>
              <a:t>'Frequency (MHz)'</a:t>
            </a:r>
            <a:r>
              <a:rPr lang="en-US" sz="1800" b="0" i="0" dirty="0">
                <a:effectLst/>
                <a:latin typeface="Menlo"/>
              </a:rPr>
              <a:t>)</a:t>
            </a:r>
          </a:p>
        </p:txBody>
      </p:sp>
      <p:pic>
        <p:nvPicPr>
          <p:cNvPr id="5" name="Picture 4">
            <a:extLst>
              <a:ext uri="{FF2B5EF4-FFF2-40B4-BE49-F238E27FC236}">
                <a16:creationId xmlns:a16="http://schemas.microsoft.com/office/drawing/2014/main" id="{A92CC195-95AB-BA22-597B-6736A29656E2}"/>
              </a:ext>
            </a:extLst>
          </p:cNvPr>
          <p:cNvPicPr>
            <a:picLocks noChangeAspect="1"/>
          </p:cNvPicPr>
          <p:nvPr/>
        </p:nvPicPr>
        <p:blipFill>
          <a:blip r:embed="rId2"/>
          <a:stretch>
            <a:fillRect/>
          </a:stretch>
        </p:blipFill>
        <p:spPr>
          <a:xfrm>
            <a:off x="6858000" y="152400"/>
            <a:ext cx="5334000" cy="3076575"/>
          </a:xfrm>
          <a:prstGeom prst="rect">
            <a:avLst/>
          </a:prstGeom>
        </p:spPr>
      </p:pic>
      <p:pic>
        <p:nvPicPr>
          <p:cNvPr id="7" name="Picture 6">
            <a:extLst>
              <a:ext uri="{FF2B5EF4-FFF2-40B4-BE49-F238E27FC236}">
                <a16:creationId xmlns:a16="http://schemas.microsoft.com/office/drawing/2014/main" id="{4F718DF6-6573-ADFF-4F0E-48131E21ADF8}"/>
              </a:ext>
            </a:extLst>
          </p:cNvPr>
          <p:cNvPicPr>
            <a:picLocks noChangeAspect="1"/>
          </p:cNvPicPr>
          <p:nvPr/>
        </p:nvPicPr>
        <p:blipFill>
          <a:blip r:embed="rId3"/>
          <a:stretch>
            <a:fillRect/>
          </a:stretch>
        </p:blipFill>
        <p:spPr>
          <a:xfrm>
            <a:off x="6753225" y="3167857"/>
            <a:ext cx="5334000" cy="3067050"/>
          </a:xfrm>
          <a:prstGeom prst="rect">
            <a:avLst/>
          </a:prstGeom>
        </p:spPr>
      </p:pic>
      <p:sp>
        <p:nvSpPr>
          <p:cNvPr id="9" name="TextBox 8">
            <a:extLst>
              <a:ext uri="{FF2B5EF4-FFF2-40B4-BE49-F238E27FC236}">
                <a16:creationId xmlns:a16="http://schemas.microsoft.com/office/drawing/2014/main" id="{A085D94E-642D-0E81-CB14-3566933596E1}"/>
              </a:ext>
            </a:extLst>
          </p:cNvPr>
          <p:cNvSpPr txBox="1"/>
          <p:nvPr/>
        </p:nvSpPr>
        <p:spPr>
          <a:xfrm>
            <a:off x="42372" y="0"/>
            <a:ext cx="6094428" cy="3970318"/>
          </a:xfrm>
          <a:prstGeom prst="rect">
            <a:avLst/>
          </a:prstGeom>
          <a:noFill/>
        </p:spPr>
        <p:txBody>
          <a:bodyPr wrap="square">
            <a:spAutoFit/>
          </a:bodyPr>
          <a:lstStyle/>
          <a:p>
            <a:r>
              <a:rPr lang="en-US" sz="1800" b="1" i="0" dirty="0">
                <a:solidFill>
                  <a:srgbClr val="FF0000"/>
                </a:solidFill>
                <a:effectLst/>
                <a:latin typeface="Menlo"/>
              </a:rPr>
              <a:t>NOTE: Care should be taken to make sure the indexes at the transition from positive to negative are done correctly. The correct representation for even and odd is shown below.</a:t>
            </a:r>
          </a:p>
          <a:p>
            <a:endParaRPr lang="en-US" sz="1800" b="0" i="0" dirty="0">
              <a:solidFill>
                <a:srgbClr val="028009"/>
              </a:solidFill>
              <a:effectLst/>
              <a:latin typeface="Menlo"/>
            </a:endParaRPr>
          </a:p>
          <a:p>
            <a:r>
              <a:rPr lang="en-US" sz="1800" b="0" i="0" dirty="0">
                <a:solidFill>
                  <a:srgbClr val="028009"/>
                </a:solidFill>
                <a:effectLst/>
                <a:latin typeface="Menlo"/>
              </a:rPr>
              <a:t>% Even example</a:t>
            </a:r>
            <a:endParaRPr lang="en-US" sz="1800" b="0" i="0" dirty="0">
              <a:effectLst/>
              <a:latin typeface="Menlo"/>
            </a:endParaRPr>
          </a:p>
          <a:p>
            <a:r>
              <a:rPr lang="en-US" sz="1800" b="0" i="0" dirty="0" err="1">
                <a:effectLst/>
                <a:latin typeface="Menlo"/>
              </a:rPr>
              <a:t>Nt</a:t>
            </a:r>
            <a:r>
              <a:rPr lang="en-US" sz="1800" b="0" i="0" dirty="0">
                <a:effectLst/>
                <a:latin typeface="Menlo"/>
              </a:rPr>
              <a:t> = 4</a:t>
            </a:r>
          </a:p>
          <a:p>
            <a:r>
              <a:rPr lang="en-US" sz="1800" b="0" i="0" dirty="0" err="1">
                <a:effectLst/>
                <a:latin typeface="Menlo"/>
              </a:rPr>
              <a:t>ifftshift</a:t>
            </a:r>
            <a:r>
              <a:rPr lang="en-US" sz="1800" b="0" i="0" dirty="0">
                <a:effectLst/>
                <a:latin typeface="Menlo"/>
              </a:rPr>
              <a:t>( -floor(</a:t>
            </a:r>
            <a:r>
              <a:rPr lang="en-US" sz="1800" b="0" i="0" dirty="0" err="1">
                <a:effectLst/>
                <a:latin typeface="Menlo"/>
              </a:rPr>
              <a:t>Nt</a:t>
            </a:r>
            <a:r>
              <a:rPr lang="en-US" sz="1800" b="0" i="0" dirty="0">
                <a:effectLst/>
                <a:latin typeface="Menlo"/>
              </a:rPr>
              <a:t>/2):floor((Nt-1)/2) )</a:t>
            </a:r>
          </a:p>
          <a:p>
            <a:r>
              <a:rPr lang="fr-FR" sz="1800" b="0" i="0" dirty="0">
                <a:effectLst/>
                <a:latin typeface="Menlo"/>
              </a:rPr>
              <a:t>ans =</a:t>
            </a:r>
          </a:p>
          <a:p>
            <a:r>
              <a:rPr lang="fr-FR" sz="1800" b="0" i="0" dirty="0">
                <a:effectLst/>
                <a:latin typeface="Menlo"/>
              </a:rPr>
              <a:t>     0     1    -2    -1</a:t>
            </a:r>
          </a:p>
          <a:p>
            <a:r>
              <a:rPr lang="en-US" sz="1800" b="0" i="0" dirty="0">
                <a:solidFill>
                  <a:srgbClr val="028009"/>
                </a:solidFill>
                <a:effectLst/>
                <a:latin typeface="Menlo"/>
              </a:rPr>
              <a:t>% Odd example</a:t>
            </a:r>
            <a:endParaRPr lang="en-US" sz="1800" b="0" i="0" dirty="0">
              <a:effectLst/>
              <a:latin typeface="Menlo"/>
            </a:endParaRPr>
          </a:p>
          <a:p>
            <a:r>
              <a:rPr lang="en-US" sz="1800" b="0" i="0" dirty="0" err="1">
                <a:effectLst/>
                <a:latin typeface="Menlo"/>
              </a:rPr>
              <a:t>Nt</a:t>
            </a:r>
            <a:r>
              <a:rPr lang="en-US" sz="1800" b="0" i="0" dirty="0">
                <a:effectLst/>
                <a:latin typeface="Menlo"/>
              </a:rPr>
              <a:t> = 5</a:t>
            </a:r>
          </a:p>
          <a:p>
            <a:r>
              <a:rPr lang="en-US" sz="1800" b="0" i="0" dirty="0" err="1">
                <a:effectLst/>
                <a:latin typeface="Menlo"/>
              </a:rPr>
              <a:t>ifftshift</a:t>
            </a:r>
            <a:r>
              <a:rPr lang="en-US" sz="1800" b="0" i="0" dirty="0">
                <a:effectLst/>
                <a:latin typeface="Menlo"/>
              </a:rPr>
              <a:t>( -floor(</a:t>
            </a:r>
            <a:r>
              <a:rPr lang="en-US" sz="1800" b="0" i="0" dirty="0" err="1">
                <a:effectLst/>
                <a:latin typeface="Menlo"/>
              </a:rPr>
              <a:t>Nt</a:t>
            </a:r>
            <a:r>
              <a:rPr lang="en-US" sz="1800" b="0" i="0" dirty="0">
                <a:effectLst/>
                <a:latin typeface="Menlo"/>
              </a:rPr>
              <a:t>/2):floor((Nt-1)/2) )</a:t>
            </a:r>
          </a:p>
          <a:p>
            <a:r>
              <a:rPr lang="fr-FR" sz="1800" b="0" i="0" dirty="0">
                <a:effectLst/>
                <a:latin typeface="Menlo"/>
              </a:rPr>
              <a:t>ans =</a:t>
            </a:r>
          </a:p>
          <a:p>
            <a:r>
              <a:rPr lang="fr-FR" sz="1800" b="0" i="0" dirty="0">
                <a:effectLst/>
                <a:latin typeface="Menlo"/>
              </a:rPr>
              <a:t>     0     1     2    -2    -1</a:t>
            </a:r>
            <a:endParaRPr lang="en-US" sz="1800" b="0" i="0" dirty="0">
              <a:effectLst/>
              <a:latin typeface="Menlo"/>
            </a:endParaRPr>
          </a:p>
        </p:txBody>
      </p:sp>
    </p:spTree>
    <p:extLst>
      <p:ext uri="{BB962C8B-B14F-4D97-AF65-F5344CB8AC3E}">
        <p14:creationId xmlns:p14="http://schemas.microsoft.com/office/powerpoint/2010/main" val="375823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EBFE-4574-8E9C-26A2-9C549166E8A1}"/>
              </a:ext>
            </a:extLst>
          </p:cNvPr>
          <p:cNvSpPr>
            <a:spLocks noGrp="1"/>
          </p:cNvSpPr>
          <p:nvPr>
            <p:ph type="title"/>
          </p:nvPr>
        </p:nvSpPr>
        <p:spPr/>
        <p:txBody>
          <a:bodyPr/>
          <a:lstStyle/>
          <a:p>
            <a:r>
              <a:rPr lang="en-US" dirty="0"/>
              <a:t>LFM Chirp Signal Example</a:t>
            </a:r>
          </a:p>
        </p:txBody>
      </p:sp>
      <p:sp>
        <p:nvSpPr>
          <p:cNvPr id="4" name="Content Placeholder 2">
            <a:extLst>
              <a:ext uri="{FF2B5EF4-FFF2-40B4-BE49-F238E27FC236}">
                <a16:creationId xmlns:a16="http://schemas.microsoft.com/office/drawing/2014/main" id="{6B93DEC3-8CAB-4C07-35CA-5E459727F733}"/>
              </a:ext>
            </a:extLst>
          </p:cNvPr>
          <p:cNvSpPr txBox="1">
            <a:spLocks/>
          </p:cNvSpPr>
          <p:nvPr/>
        </p:nvSpPr>
        <p:spPr>
          <a:xfrm>
            <a:off x="3686272" y="1751114"/>
            <a:ext cx="462934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800" b="0" i="0" dirty="0">
              <a:effectLst/>
              <a:latin typeface="Menlo"/>
            </a:endParaRPr>
          </a:p>
        </p:txBody>
      </p:sp>
      <p:pic>
        <p:nvPicPr>
          <p:cNvPr id="12" name="Picture 11">
            <a:extLst>
              <a:ext uri="{FF2B5EF4-FFF2-40B4-BE49-F238E27FC236}">
                <a16:creationId xmlns:a16="http://schemas.microsoft.com/office/drawing/2014/main" id="{C4FD5580-C53B-28C7-1194-2112E8CA809D}"/>
              </a:ext>
            </a:extLst>
          </p:cNvPr>
          <p:cNvPicPr>
            <a:picLocks noChangeAspect="1"/>
          </p:cNvPicPr>
          <p:nvPr/>
        </p:nvPicPr>
        <p:blipFill>
          <a:blip r:embed="rId2"/>
          <a:stretch>
            <a:fillRect/>
          </a:stretch>
        </p:blipFill>
        <p:spPr>
          <a:xfrm>
            <a:off x="7086600" y="287337"/>
            <a:ext cx="5334000" cy="3076575"/>
          </a:xfrm>
          <a:prstGeom prst="rect">
            <a:avLst/>
          </a:prstGeom>
        </p:spPr>
      </p:pic>
      <p:pic>
        <p:nvPicPr>
          <p:cNvPr id="14" name="Picture 13">
            <a:extLst>
              <a:ext uri="{FF2B5EF4-FFF2-40B4-BE49-F238E27FC236}">
                <a16:creationId xmlns:a16="http://schemas.microsoft.com/office/drawing/2014/main" id="{DD00674E-9BA5-F77A-0893-020D1DB8CB3D}"/>
              </a:ext>
            </a:extLst>
          </p:cNvPr>
          <p:cNvPicPr>
            <a:picLocks noChangeAspect="1"/>
          </p:cNvPicPr>
          <p:nvPr/>
        </p:nvPicPr>
        <p:blipFill>
          <a:blip r:embed="rId3"/>
          <a:stretch>
            <a:fillRect/>
          </a:stretch>
        </p:blipFill>
        <p:spPr>
          <a:xfrm>
            <a:off x="7086600" y="3465786"/>
            <a:ext cx="5334000" cy="3067050"/>
          </a:xfrm>
          <a:prstGeom prst="rect">
            <a:avLst/>
          </a:prstGeom>
        </p:spPr>
      </p:pic>
      <p:sp>
        <p:nvSpPr>
          <p:cNvPr id="16" name="Content Placeholder 15">
            <a:extLst>
              <a:ext uri="{FF2B5EF4-FFF2-40B4-BE49-F238E27FC236}">
                <a16:creationId xmlns:a16="http://schemas.microsoft.com/office/drawing/2014/main" id="{A93B9C7E-EDF3-196E-013D-39B5A4AD1EE6}"/>
              </a:ext>
            </a:extLst>
          </p:cNvPr>
          <p:cNvSpPr>
            <a:spLocks noGrp="1"/>
          </p:cNvSpPr>
          <p:nvPr>
            <p:ph idx="1"/>
          </p:nvPr>
        </p:nvSpPr>
        <p:spPr>
          <a:xfrm>
            <a:off x="310300" y="1852988"/>
            <a:ext cx="10515600" cy="4351338"/>
          </a:xfrm>
        </p:spPr>
        <p:txBody>
          <a:bodyPr>
            <a:normAutofit fontScale="77500" lnSpcReduction="20000"/>
          </a:bodyPr>
          <a:lstStyle/>
          <a:p>
            <a:pPr marL="0" indent="0">
              <a:spcBef>
                <a:spcPts val="0"/>
              </a:spcBef>
              <a:buNone/>
            </a:pPr>
            <a:r>
              <a:rPr lang="en-US" sz="2800" b="0" i="0" dirty="0" err="1">
                <a:effectLst/>
                <a:latin typeface="Menlo"/>
              </a:rPr>
              <a:t>Tpd</a:t>
            </a:r>
            <a:r>
              <a:rPr lang="en-US" sz="2800" b="0" i="0" dirty="0">
                <a:effectLst/>
                <a:latin typeface="Menlo"/>
              </a:rPr>
              <a:t> = 10e-6;</a:t>
            </a:r>
          </a:p>
          <a:p>
            <a:pPr marL="0" indent="0">
              <a:spcBef>
                <a:spcPts val="0"/>
              </a:spcBef>
              <a:buNone/>
            </a:pPr>
            <a:r>
              <a:rPr lang="en-US" sz="2800" b="0" i="0" dirty="0">
                <a:effectLst/>
                <a:latin typeface="Menlo"/>
              </a:rPr>
              <a:t>BW = 30e6;</a:t>
            </a:r>
          </a:p>
          <a:p>
            <a:pPr marL="0" indent="0">
              <a:spcBef>
                <a:spcPts val="0"/>
              </a:spcBef>
              <a:buNone/>
            </a:pPr>
            <a:r>
              <a:rPr lang="en-US" sz="2800" b="0" i="0" dirty="0">
                <a:effectLst/>
                <a:latin typeface="Menlo"/>
              </a:rPr>
              <a:t>K = BW/</a:t>
            </a:r>
            <a:r>
              <a:rPr lang="en-US" sz="2800" b="0" i="0" dirty="0" err="1">
                <a:effectLst/>
                <a:latin typeface="Menlo"/>
              </a:rPr>
              <a:t>Tpd</a:t>
            </a:r>
            <a:r>
              <a:rPr lang="en-US" sz="2800" b="0" i="0" dirty="0">
                <a:effectLst/>
                <a:latin typeface="Menlo"/>
              </a:rPr>
              <a:t>;</a:t>
            </a:r>
          </a:p>
          <a:p>
            <a:pPr marL="0" indent="0">
              <a:spcBef>
                <a:spcPts val="0"/>
              </a:spcBef>
              <a:buNone/>
            </a:pPr>
            <a:r>
              <a:rPr lang="en-US" sz="2800" b="0" i="0" dirty="0">
                <a:effectLst/>
                <a:latin typeface="Menlo"/>
              </a:rPr>
              <a:t>x = </a:t>
            </a:r>
            <a:r>
              <a:rPr lang="en-US" sz="2800" b="0" i="0" dirty="0" err="1">
                <a:effectLst/>
                <a:latin typeface="Menlo"/>
              </a:rPr>
              <a:t>rectpuls</a:t>
            </a:r>
            <a:r>
              <a:rPr lang="en-US" sz="2800" b="0" i="0" dirty="0">
                <a:effectLst/>
                <a:latin typeface="Menlo"/>
              </a:rPr>
              <a:t>(time/</a:t>
            </a:r>
            <a:r>
              <a:rPr lang="en-US" sz="2800" b="0" i="0" dirty="0" err="1">
                <a:effectLst/>
                <a:latin typeface="Menlo"/>
              </a:rPr>
              <a:t>Tpd</a:t>
            </a:r>
            <a:r>
              <a:rPr lang="en-US" sz="2800" b="0" i="0" dirty="0">
                <a:effectLst/>
                <a:latin typeface="Menlo"/>
              </a:rPr>
              <a:t>) .* exp(j*K*time.^2);</a:t>
            </a:r>
          </a:p>
          <a:p>
            <a:pPr marL="0" indent="0">
              <a:spcBef>
                <a:spcPts val="0"/>
              </a:spcBef>
              <a:buNone/>
            </a:pPr>
            <a:br>
              <a:rPr lang="en-US" sz="2800" b="0" i="0" dirty="0">
                <a:effectLst/>
                <a:latin typeface="Menlo"/>
              </a:rPr>
            </a:br>
            <a:endParaRPr lang="en-US" sz="2800" b="0" i="0" dirty="0">
              <a:effectLst/>
              <a:latin typeface="Menlo"/>
            </a:endParaRPr>
          </a:p>
          <a:p>
            <a:pPr marL="0" indent="0">
              <a:spcBef>
                <a:spcPts val="0"/>
              </a:spcBef>
              <a:buNone/>
            </a:pPr>
            <a:r>
              <a:rPr lang="en-US" sz="2800" b="0" i="0" dirty="0">
                <a:effectLst/>
                <a:latin typeface="Menlo"/>
              </a:rPr>
              <a:t>figure(1); </a:t>
            </a:r>
            <a:r>
              <a:rPr lang="en-US" sz="2800" b="0" i="0" dirty="0" err="1">
                <a:effectLst/>
                <a:latin typeface="Menlo"/>
              </a:rPr>
              <a:t>clf</a:t>
            </a:r>
            <a:r>
              <a:rPr lang="en-US" sz="2800" b="0" i="0" dirty="0">
                <a:effectLst/>
                <a:latin typeface="Menlo"/>
              </a:rPr>
              <a:t>;</a:t>
            </a:r>
          </a:p>
          <a:p>
            <a:pPr marL="0" indent="0">
              <a:spcBef>
                <a:spcPts val="0"/>
              </a:spcBef>
              <a:buNone/>
            </a:pPr>
            <a:r>
              <a:rPr lang="en-US" sz="2800" b="0" i="0" dirty="0">
                <a:effectLst/>
                <a:latin typeface="Menlo"/>
              </a:rPr>
              <a:t>plot(time*1e6,real(x))</a:t>
            </a:r>
          </a:p>
          <a:p>
            <a:pPr marL="0" indent="0">
              <a:spcBef>
                <a:spcPts val="0"/>
              </a:spcBef>
              <a:buNone/>
            </a:pPr>
            <a:r>
              <a:rPr lang="en-US" sz="2800" b="0" i="0" dirty="0">
                <a:effectLst/>
                <a:latin typeface="Menlo"/>
              </a:rPr>
              <a:t>grid </a:t>
            </a:r>
            <a:r>
              <a:rPr lang="en-US" sz="2800" b="0" i="0" dirty="0">
                <a:solidFill>
                  <a:srgbClr val="AA04F9"/>
                </a:solidFill>
                <a:effectLst/>
                <a:latin typeface="Menlo"/>
              </a:rPr>
              <a:t>on</a:t>
            </a:r>
            <a:r>
              <a:rPr lang="en-US" sz="2800" b="0" i="0" dirty="0">
                <a:effectLst/>
                <a:latin typeface="Menlo"/>
              </a:rPr>
              <a:t>;</a:t>
            </a:r>
          </a:p>
          <a:p>
            <a:pPr marL="0" indent="0">
              <a:spcBef>
                <a:spcPts val="0"/>
              </a:spcBef>
              <a:buNone/>
            </a:pPr>
            <a:r>
              <a:rPr lang="en-US" sz="2800" b="0" i="0" dirty="0" err="1">
                <a:effectLst/>
                <a:latin typeface="Menlo"/>
              </a:rPr>
              <a:t>xlabel</a:t>
            </a:r>
            <a:r>
              <a:rPr lang="en-US" sz="2800" b="0" i="0" dirty="0">
                <a:effectLst/>
                <a:latin typeface="Menlo"/>
              </a:rPr>
              <a:t>(</a:t>
            </a:r>
            <a:r>
              <a:rPr lang="en-US" sz="2800" b="0" i="0" dirty="0">
                <a:solidFill>
                  <a:srgbClr val="AA04F9"/>
                </a:solidFill>
                <a:effectLst/>
                <a:latin typeface="Menlo"/>
              </a:rPr>
              <a:t>'Time ({\mu}s)'</a:t>
            </a:r>
            <a:r>
              <a:rPr lang="en-US" sz="2800" b="0" i="0" dirty="0">
                <a:effectLst/>
                <a:latin typeface="Menlo"/>
              </a:rPr>
              <a:t>)</a:t>
            </a:r>
          </a:p>
          <a:p>
            <a:pPr marL="0" indent="0">
              <a:spcBef>
                <a:spcPts val="0"/>
              </a:spcBef>
              <a:buNone/>
            </a:pPr>
            <a:r>
              <a:rPr lang="en-US" sz="2800" b="0" i="0" dirty="0" err="1">
                <a:effectLst/>
                <a:latin typeface="Menlo"/>
              </a:rPr>
              <a:t>ylabel</a:t>
            </a:r>
            <a:r>
              <a:rPr lang="en-US" sz="2800" b="0" i="0" dirty="0">
                <a:effectLst/>
                <a:latin typeface="Menlo"/>
              </a:rPr>
              <a:t>(</a:t>
            </a:r>
            <a:r>
              <a:rPr lang="en-US" sz="2800" b="0" i="0" dirty="0">
                <a:solidFill>
                  <a:srgbClr val="AA04F9"/>
                </a:solidFill>
                <a:effectLst/>
                <a:latin typeface="Menlo"/>
              </a:rPr>
              <a:t>'Relative voltage (V)'</a:t>
            </a:r>
            <a:r>
              <a:rPr lang="en-US" sz="2800" b="0" i="0" dirty="0">
                <a:effectLst/>
                <a:latin typeface="Menlo"/>
              </a:rPr>
              <a:t>)</a:t>
            </a:r>
          </a:p>
          <a:p>
            <a:pPr marL="0" indent="0">
              <a:spcBef>
                <a:spcPts val="0"/>
              </a:spcBef>
              <a:buNone/>
            </a:pPr>
            <a:br>
              <a:rPr lang="en-US" sz="2800" b="0" i="0" dirty="0">
                <a:effectLst/>
                <a:latin typeface="Menlo"/>
              </a:rPr>
            </a:br>
            <a:endParaRPr lang="en-US" sz="2800" b="0" i="0" dirty="0">
              <a:effectLst/>
              <a:latin typeface="Menlo"/>
            </a:endParaRPr>
          </a:p>
          <a:p>
            <a:pPr marL="0" indent="0">
              <a:spcBef>
                <a:spcPts val="0"/>
              </a:spcBef>
              <a:buNone/>
            </a:pPr>
            <a:r>
              <a:rPr lang="en-US" sz="2800" b="0" i="0" dirty="0">
                <a:effectLst/>
                <a:latin typeface="Menlo"/>
              </a:rPr>
              <a:t>figure(2); </a:t>
            </a:r>
            <a:r>
              <a:rPr lang="en-US" sz="2800" b="0" i="0" dirty="0" err="1">
                <a:effectLst/>
                <a:latin typeface="Menlo"/>
              </a:rPr>
              <a:t>clf</a:t>
            </a:r>
            <a:r>
              <a:rPr lang="en-US" sz="2800" b="0" i="0" dirty="0">
                <a:effectLst/>
                <a:latin typeface="Menlo"/>
              </a:rPr>
              <a:t>;</a:t>
            </a:r>
          </a:p>
          <a:p>
            <a:pPr marL="0" indent="0">
              <a:spcBef>
                <a:spcPts val="0"/>
              </a:spcBef>
              <a:buNone/>
            </a:pPr>
            <a:r>
              <a:rPr lang="en-US" sz="2800" b="0" i="0" dirty="0">
                <a:effectLst/>
                <a:latin typeface="Menlo"/>
              </a:rPr>
              <a:t>plot(</a:t>
            </a:r>
            <a:r>
              <a:rPr lang="en-US" sz="2800" b="0" i="0" dirty="0" err="1">
                <a:effectLst/>
                <a:latin typeface="Menlo"/>
              </a:rPr>
              <a:t>fftshift</a:t>
            </a:r>
            <a:r>
              <a:rPr lang="en-US" sz="2800" b="0" i="0" dirty="0">
                <a:effectLst/>
                <a:latin typeface="Menlo"/>
              </a:rPr>
              <a:t>(</a:t>
            </a:r>
            <a:r>
              <a:rPr lang="en-US" sz="2800" b="0" i="0" dirty="0" err="1">
                <a:effectLst/>
                <a:latin typeface="Menlo"/>
              </a:rPr>
              <a:t>freq</a:t>
            </a:r>
            <a:r>
              <a:rPr lang="en-US" sz="2800" b="0" i="0" dirty="0">
                <a:effectLst/>
                <a:latin typeface="Menlo"/>
              </a:rPr>
              <a:t>/1e6),</a:t>
            </a:r>
            <a:r>
              <a:rPr lang="en-US" sz="2800" b="0" i="0" dirty="0" err="1">
                <a:effectLst/>
                <a:latin typeface="Menlo"/>
              </a:rPr>
              <a:t>fftshift</a:t>
            </a:r>
            <a:r>
              <a:rPr lang="en-US" sz="2800" b="0" i="0" dirty="0">
                <a:effectLst/>
                <a:latin typeface="Menlo"/>
              </a:rPr>
              <a:t>(</a:t>
            </a:r>
            <a:r>
              <a:rPr lang="en-US" sz="2800" b="0" i="0" dirty="0" err="1">
                <a:effectLst/>
                <a:latin typeface="Menlo"/>
              </a:rPr>
              <a:t>db</a:t>
            </a:r>
            <a:r>
              <a:rPr lang="en-US" sz="2800" b="0" i="0" dirty="0">
                <a:effectLst/>
                <a:latin typeface="Menlo"/>
              </a:rPr>
              <a:t>(</a:t>
            </a:r>
            <a:r>
              <a:rPr lang="en-US" sz="2800" b="0" i="0" dirty="0" err="1">
                <a:effectLst/>
                <a:latin typeface="Menlo"/>
              </a:rPr>
              <a:t>fft</a:t>
            </a:r>
            <a:r>
              <a:rPr lang="en-US" sz="2800" b="0" i="0" dirty="0">
                <a:effectLst/>
                <a:latin typeface="Menlo"/>
              </a:rPr>
              <a:t>(x),</a:t>
            </a:r>
            <a:r>
              <a:rPr lang="en-US" sz="2800" b="0" i="0" dirty="0">
                <a:solidFill>
                  <a:srgbClr val="AA04F9"/>
                </a:solidFill>
                <a:effectLst/>
                <a:latin typeface="Menlo"/>
              </a:rPr>
              <a:t>'voltage'</a:t>
            </a:r>
            <a:r>
              <a:rPr lang="en-US" sz="2800" b="0" i="0" dirty="0">
                <a:effectLst/>
                <a:latin typeface="Menlo"/>
              </a:rPr>
              <a:t>)))</a:t>
            </a:r>
          </a:p>
          <a:p>
            <a:pPr marL="0" indent="0">
              <a:spcBef>
                <a:spcPts val="0"/>
              </a:spcBef>
              <a:buNone/>
            </a:pPr>
            <a:r>
              <a:rPr lang="en-US" sz="2800" b="0" i="0" dirty="0">
                <a:effectLst/>
                <a:latin typeface="Menlo"/>
              </a:rPr>
              <a:t>grid </a:t>
            </a:r>
            <a:r>
              <a:rPr lang="en-US" sz="2800" b="0" i="0" dirty="0">
                <a:solidFill>
                  <a:srgbClr val="AA04F9"/>
                </a:solidFill>
                <a:effectLst/>
                <a:latin typeface="Menlo"/>
              </a:rPr>
              <a:t>on</a:t>
            </a:r>
            <a:r>
              <a:rPr lang="en-US" sz="2800" b="0" i="0" dirty="0">
                <a:effectLst/>
                <a:latin typeface="Menlo"/>
              </a:rPr>
              <a:t>;</a:t>
            </a:r>
          </a:p>
          <a:p>
            <a:pPr marL="0" indent="0">
              <a:spcBef>
                <a:spcPts val="0"/>
              </a:spcBef>
              <a:buNone/>
            </a:pPr>
            <a:r>
              <a:rPr lang="en-US" sz="2800" b="0" i="0" dirty="0" err="1">
                <a:effectLst/>
                <a:latin typeface="Menlo"/>
              </a:rPr>
              <a:t>xlabel</a:t>
            </a:r>
            <a:r>
              <a:rPr lang="en-US" sz="2800" b="0" i="0" dirty="0">
                <a:effectLst/>
                <a:latin typeface="Menlo"/>
              </a:rPr>
              <a:t>(</a:t>
            </a:r>
            <a:r>
              <a:rPr lang="en-US" sz="2800" b="0" i="0" dirty="0">
                <a:solidFill>
                  <a:srgbClr val="AA04F9"/>
                </a:solidFill>
                <a:effectLst/>
                <a:latin typeface="Menlo"/>
              </a:rPr>
              <a:t>'Frequency (MHz)'</a:t>
            </a:r>
            <a:r>
              <a:rPr lang="en-US" sz="2800" b="0" i="0" dirty="0">
                <a:effectLst/>
                <a:latin typeface="Menlo"/>
              </a:rPr>
              <a:t>)</a:t>
            </a:r>
          </a:p>
          <a:p>
            <a:pPr marL="0" indent="0">
              <a:spcBef>
                <a:spcPts val="0"/>
              </a:spcBef>
              <a:buNone/>
            </a:pPr>
            <a:r>
              <a:rPr lang="en-US" sz="2800" b="0" i="0" dirty="0" err="1">
                <a:effectLst/>
                <a:latin typeface="Menlo"/>
              </a:rPr>
              <a:t>ylabel</a:t>
            </a:r>
            <a:r>
              <a:rPr lang="en-US" sz="2800" b="0" i="0" dirty="0">
                <a:effectLst/>
                <a:latin typeface="Menlo"/>
              </a:rPr>
              <a:t>(</a:t>
            </a:r>
            <a:r>
              <a:rPr lang="en-US" sz="2800" b="0" i="0" dirty="0">
                <a:solidFill>
                  <a:srgbClr val="AA04F9"/>
                </a:solidFill>
                <a:effectLst/>
                <a:latin typeface="Menlo"/>
              </a:rPr>
              <a:t>'Relative power (dB)'</a:t>
            </a:r>
            <a:r>
              <a:rPr lang="en-US" sz="2800" b="0" i="0" dirty="0">
                <a:effectLst/>
                <a:latin typeface="Menlo"/>
              </a:rPr>
              <a:t>)</a:t>
            </a:r>
          </a:p>
          <a:p>
            <a:pPr>
              <a:spcBef>
                <a:spcPts val="0"/>
              </a:spcBef>
            </a:pPr>
            <a:endParaRPr lang="en-US" dirty="0"/>
          </a:p>
        </p:txBody>
      </p:sp>
    </p:spTree>
    <p:extLst>
      <p:ext uri="{BB962C8B-B14F-4D97-AF65-F5344CB8AC3E}">
        <p14:creationId xmlns:p14="http://schemas.microsoft.com/office/powerpoint/2010/main" val="201593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45DA4-8336-F95B-A206-16FB160C9C68}"/>
              </a:ext>
            </a:extLst>
          </p:cNvPr>
          <p:cNvSpPr>
            <a:spLocks noGrp="1"/>
          </p:cNvSpPr>
          <p:nvPr>
            <p:ph type="title"/>
          </p:nvPr>
        </p:nvSpPr>
        <p:spPr/>
        <p:txBody>
          <a:bodyPr>
            <a:normAutofit/>
          </a:bodyPr>
          <a:lstStyle/>
          <a:p>
            <a:r>
              <a:rPr lang="en-US" dirty="0" err="1"/>
              <a:t>fftshift</a:t>
            </a:r>
            <a:r>
              <a:rPr lang="en-US" dirty="0"/>
              <a:t> and </a:t>
            </a:r>
            <a:r>
              <a:rPr lang="en-US" dirty="0" err="1"/>
              <a:t>ifftshift</a:t>
            </a:r>
            <a:br>
              <a:rPr lang="en-US" dirty="0"/>
            </a:br>
            <a:endParaRPr lang="en-US" dirty="0"/>
          </a:p>
        </p:txBody>
      </p:sp>
      <p:sp>
        <p:nvSpPr>
          <p:cNvPr id="3" name="Content Placeholder 2">
            <a:extLst>
              <a:ext uri="{FF2B5EF4-FFF2-40B4-BE49-F238E27FC236}">
                <a16:creationId xmlns:a16="http://schemas.microsoft.com/office/drawing/2014/main" id="{EB9D0100-DE78-4C1F-8E66-0CEA886561A8}"/>
              </a:ext>
            </a:extLst>
          </p:cNvPr>
          <p:cNvSpPr>
            <a:spLocks noGrp="1"/>
          </p:cNvSpPr>
          <p:nvPr>
            <p:ph idx="1"/>
          </p:nvPr>
        </p:nvSpPr>
        <p:spPr>
          <a:xfrm>
            <a:off x="838200" y="1825625"/>
            <a:ext cx="5883111" cy="4351338"/>
          </a:xfrm>
        </p:spPr>
        <p:txBody>
          <a:bodyPr>
            <a:normAutofit fontScale="92500" lnSpcReduction="10000"/>
          </a:bodyPr>
          <a:lstStyle/>
          <a:p>
            <a:r>
              <a:rPr lang="en-US" dirty="0"/>
              <a:t>Note that these functions operate on all dimensions.</a:t>
            </a:r>
          </a:p>
          <a:p>
            <a:r>
              <a:rPr lang="en-US" dirty="0"/>
              <a:t>Therefore, for matrices, they should generally be restricted to just the dimension that you need the operation applied on.</a:t>
            </a:r>
          </a:p>
          <a:p>
            <a:r>
              <a:rPr lang="en-US" dirty="0"/>
              <a:t>In the case of frequency-wavenumber where both dimensions represent baseband axes, then no dimension should be specified since both dimensions really do need to be shifted.</a:t>
            </a:r>
          </a:p>
        </p:txBody>
      </p:sp>
      <p:sp>
        <p:nvSpPr>
          <p:cNvPr id="5" name="TextBox 4">
            <a:extLst>
              <a:ext uri="{FF2B5EF4-FFF2-40B4-BE49-F238E27FC236}">
                <a16:creationId xmlns:a16="http://schemas.microsoft.com/office/drawing/2014/main" id="{9D608F27-EBE6-2CC4-3B9D-BCF98EB84F27}"/>
              </a:ext>
            </a:extLst>
          </p:cNvPr>
          <p:cNvSpPr txBox="1"/>
          <p:nvPr/>
        </p:nvSpPr>
        <p:spPr>
          <a:xfrm>
            <a:off x="6817937" y="1027906"/>
            <a:ext cx="6094428" cy="5078313"/>
          </a:xfrm>
          <a:prstGeom prst="rect">
            <a:avLst/>
          </a:prstGeom>
          <a:noFill/>
        </p:spPr>
        <p:txBody>
          <a:bodyPr wrap="square">
            <a:spAutoFit/>
          </a:bodyPr>
          <a:lstStyle/>
          <a:p>
            <a:r>
              <a:rPr lang="en-US" dirty="0"/>
              <a:t>&gt;&gt; A = reshape(1:16,[4 4]) % some time-space matrix</a:t>
            </a:r>
          </a:p>
          <a:p>
            <a:r>
              <a:rPr lang="en-US" dirty="0"/>
              <a:t>A =</a:t>
            </a:r>
          </a:p>
          <a:p>
            <a:r>
              <a:rPr lang="en-US" b="1" dirty="0">
                <a:solidFill>
                  <a:srgbClr val="FF0000"/>
                </a:solidFill>
              </a:rPr>
              <a:t>     1     5     </a:t>
            </a:r>
            <a:r>
              <a:rPr lang="en-US" dirty="0">
                <a:solidFill>
                  <a:srgbClr val="FF0000"/>
                </a:solidFill>
              </a:rPr>
              <a:t>9    13</a:t>
            </a:r>
          </a:p>
          <a:p>
            <a:r>
              <a:rPr lang="en-US" b="1" dirty="0">
                <a:solidFill>
                  <a:srgbClr val="FF0000"/>
                </a:solidFill>
              </a:rPr>
              <a:t>     2     6    </a:t>
            </a:r>
            <a:r>
              <a:rPr lang="en-US" dirty="0">
                <a:solidFill>
                  <a:srgbClr val="FF0000"/>
                </a:solidFill>
              </a:rPr>
              <a:t>10    14</a:t>
            </a:r>
          </a:p>
          <a:p>
            <a:r>
              <a:rPr lang="en-US" dirty="0"/>
              <a:t>     3     7    11    15</a:t>
            </a:r>
          </a:p>
          <a:p>
            <a:r>
              <a:rPr lang="en-US" dirty="0"/>
              <a:t>     4     8    12    16</a:t>
            </a:r>
          </a:p>
          <a:p>
            <a:r>
              <a:rPr lang="en-US" dirty="0"/>
              <a:t>&gt;&gt; </a:t>
            </a:r>
            <a:r>
              <a:rPr lang="en-US" dirty="0" err="1"/>
              <a:t>fftshift</a:t>
            </a:r>
            <a:r>
              <a:rPr lang="en-US" dirty="0"/>
              <a:t>(A) % correct for frequency-wavenumber</a:t>
            </a:r>
          </a:p>
          <a:p>
            <a:r>
              <a:rPr lang="en-US" dirty="0" err="1"/>
              <a:t>ans</a:t>
            </a:r>
            <a:r>
              <a:rPr lang="en-US" dirty="0"/>
              <a:t> =</a:t>
            </a:r>
          </a:p>
          <a:p>
            <a:r>
              <a:rPr lang="en-US" dirty="0"/>
              <a:t>    11    15     3     7</a:t>
            </a:r>
          </a:p>
          <a:p>
            <a:r>
              <a:rPr lang="en-US" dirty="0"/>
              <a:t>    12    16     4     8</a:t>
            </a:r>
          </a:p>
          <a:p>
            <a:r>
              <a:rPr lang="en-US" dirty="0"/>
              <a:t>     9    13     </a:t>
            </a:r>
            <a:r>
              <a:rPr lang="en-US" b="1" dirty="0"/>
              <a:t>1     5</a:t>
            </a:r>
          </a:p>
          <a:p>
            <a:r>
              <a:rPr lang="en-US" dirty="0"/>
              <a:t>    10    14     </a:t>
            </a:r>
            <a:r>
              <a:rPr lang="en-US" b="1" dirty="0"/>
              <a:t>2     6</a:t>
            </a:r>
          </a:p>
          <a:p>
            <a:r>
              <a:rPr lang="en-US" dirty="0"/>
              <a:t>&gt;&gt; </a:t>
            </a:r>
            <a:r>
              <a:rPr lang="en-US" dirty="0" err="1"/>
              <a:t>fftshift</a:t>
            </a:r>
            <a:r>
              <a:rPr lang="en-US" dirty="0"/>
              <a:t>(A,1) % correct for frequency-space</a:t>
            </a:r>
          </a:p>
          <a:p>
            <a:r>
              <a:rPr lang="en-US" dirty="0" err="1"/>
              <a:t>ans</a:t>
            </a:r>
            <a:r>
              <a:rPr lang="en-US" dirty="0"/>
              <a:t> =</a:t>
            </a:r>
          </a:p>
          <a:p>
            <a:r>
              <a:rPr lang="en-US" dirty="0"/>
              <a:t>     3     7    11    15</a:t>
            </a:r>
          </a:p>
          <a:p>
            <a:r>
              <a:rPr lang="en-US" dirty="0"/>
              <a:t>     4     8    12    16</a:t>
            </a:r>
          </a:p>
          <a:p>
            <a:r>
              <a:rPr lang="en-US" dirty="0"/>
              <a:t>     </a:t>
            </a:r>
            <a:r>
              <a:rPr lang="en-US" dirty="0">
                <a:solidFill>
                  <a:srgbClr val="FF0000"/>
                </a:solidFill>
              </a:rPr>
              <a:t>1     5     9    13</a:t>
            </a:r>
          </a:p>
          <a:p>
            <a:r>
              <a:rPr lang="en-US" dirty="0">
                <a:solidFill>
                  <a:srgbClr val="FF0000"/>
                </a:solidFill>
              </a:rPr>
              <a:t>     2     6    10    14</a:t>
            </a:r>
          </a:p>
        </p:txBody>
      </p:sp>
    </p:spTree>
    <p:extLst>
      <p:ext uri="{BB962C8B-B14F-4D97-AF65-F5344CB8AC3E}">
        <p14:creationId xmlns:p14="http://schemas.microsoft.com/office/powerpoint/2010/main" val="2138653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175A-A92C-249F-6BAC-F1049D39A936}"/>
              </a:ext>
            </a:extLst>
          </p:cNvPr>
          <p:cNvSpPr>
            <a:spLocks noGrp="1"/>
          </p:cNvSpPr>
          <p:nvPr>
            <p:ph type="title"/>
          </p:nvPr>
        </p:nvSpPr>
        <p:spPr/>
        <p:txBody>
          <a:bodyPr/>
          <a:lstStyle/>
          <a:p>
            <a:r>
              <a:rPr lang="en-US" dirty="0"/>
              <a:t>Axis Definitions for Slow-Time and Space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3FEFE2-5F67-BA0E-2B3F-A0F1600104CD}"/>
                  </a:ext>
                </a:extLst>
              </p:cNvPr>
              <p:cNvSpPr>
                <a:spLocks noGrp="1"/>
              </p:cNvSpPr>
              <p:nvPr>
                <p:ph idx="1"/>
              </p:nvPr>
            </p:nvSpPr>
            <p:spPr/>
            <p:txBody>
              <a:bodyPr>
                <a:normAutofit fontScale="85000" lnSpcReduction="10000"/>
              </a:bodyPr>
              <a:lstStyle/>
              <a:p>
                <a:r>
                  <a:rPr lang="en-US" dirty="0"/>
                  <a:t>Define axis variables for space, </a:t>
                </a:r>
                <a14:m>
                  <m:oMath xmlns:m="http://schemas.openxmlformats.org/officeDocument/2006/math">
                    <m:r>
                      <a:rPr lang="en-US" b="0" i="1" smtClean="0">
                        <a:latin typeface="Cambria Math" panose="02040503050406030204" pitchFamily="18" charset="0"/>
                      </a:rPr>
                      <m:t>𝑥</m:t>
                    </m:r>
                  </m:oMath>
                </a14:m>
                <a:r>
                  <a:rPr lang="en-US" dirty="0"/>
                  <a:t>, and spatial frequency,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𝑥</m:t>
                        </m:r>
                      </m:sub>
                    </m:sSub>
                    <m:r>
                      <a:rPr lang="en-US" b="0" i="0" smtClean="0">
                        <a:latin typeface="Cambria Math" panose="02040503050406030204" pitchFamily="18" charset="0"/>
                      </a:rPr>
                      <m:t>:</m:t>
                    </m:r>
                  </m:oMath>
                </a14:m>
                <a:endParaRPr lang="en-US" b="0" i="1" dirty="0">
                  <a:latin typeface="Cambria Math" panose="02040503050406030204" pitchFamily="18" charset="0"/>
                </a:endParaRPr>
              </a:p>
              <a:p>
                <a:pPr lvl="1"/>
                <a:endParaRPr lang="en-US" dirty="0"/>
              </a:p>
              <a:p>
                <a:pPr lvl="1"/>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𝑥</m:t>
                        </m:r>
                      </m:sub>
                    </m:sSub>
                  </m:oMath>
                </a14:m>
                <a:r>
                  <a:rPr lang="en-US" dirty="0"/>
                  <a:t> is the along-track </a:t>
                </a:r>
                <a:r>
                  <a:rPr lang="en-US" dirty="0" err="1"/>
                  <a:t>stepsize</a:t>
                </a:r>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𝑥</m:t>
                        </m:r>
                      </m:sub>
                    </m:sSub>
                  </m:oMath>
                </a14:m>
                <a:r>
                  <a:rPr lang="en-US" dirty="0"/>
                  <a:t> is the number of samples in space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𝑥</m:t>
                        </m:r>
                      </m:sub>
                    </m:sSub>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𝑥</m:t>
                        </m:r>
                      </m:sub>
                    </m:sSub>
                  </m:oMath>
                </a14:m>
                <a:r>
                  <a:rPr lang="en-US" dirty="0"/>
                  <a:t> is the space observation window</a:t>
                </a:r>
              </a:p>
              <a:p>
                <a:pPr lvl="1"/>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𝑥</m:t>
                            </m:r>
                          </m:sub>
                        </m:sSub>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𝑥</m:t>
                            </m:r>
                          </m:sub>
                        </m:sSub>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𝑥</m:t>
                            </m:r>
                          </m:sub>
                        </m:sSub>
                      </m:den>
                    </m:f>
                  </m:oMath>
                </a14:m>
                <a:r>
                  <a:rPr lang="en-US" dirty="0"/>
                  <a:t> is the spatial frequency </a:t>
                </a:r>
                <a:r>
                  <a:rPr lang="en-US" dirty="0" err="1"/>
                  <a:t>stepsize</a:t>
                </a:r>
                <a:endParaRPr lang="en-US" dirty="0"/>
              </a:p>
              <a:p>
                <a:pPr lvl="1"/>
                <a:r>
                  <a:rPr lang="en-US" dirty="0"/>
                  <a:t>Note: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sub>
                    </m:sSub>
                    <m:r>
                      <a:rPr lang="en-US" b="0" i="1" smtClean="0">
                        <a:latin typeface="Cambria Math" panose="02040503050406030204" pitchFamily="18" charset="0"/>
                      </a:rPr>
                      <m:t>=</m:t>
                    </m:r>
                    <m:sSub>
                      <m:sSubPr>
                        <m:ctrlPr>
                          <a:rPr lang="en-US" b="0" i="0" smtClean="0">
                            <a:latin typeface="Cambria Math" panose="02040503050406030204" pitchFamily="18" charset="0"/>
                          </a:rPr>
                        </m:ctrlPr>
                      </m:sSubPr>
                      <m:e>
                        <m:r>
                          <a:rPr lang="en-US" b="0" i="0" smtClean="0">
                            <a:latin typeface="Cambria Math" panose="02040503050406030204" pitchFamily="18" charset="0"/>
                          </a:rPr>
                          <m:t>2</m:t>
                        </m:r>
                        <m:r>
                          <a:rPr lang="en-US" b="0" i="1" smtClean="0">
                            <a:latin typeface="Cambria Math" panose="02040503050406030204" pitchFamily="18" charset="0"/>
                          </a:rPr>
                          <m:t>𝜋</m:t>
                        </m:r>
                        <m:r>
                          <m:rPr>
                            <m:sty m:val="p"/>
                          </m:rPr>
                          <a:rPr lang="en-US" b="0" i="0" smtClean="0">
                            <a:latin typeface="Cambria Math" panose="02040503050406030204" pitchFamily="18" charset="0"/>
                          </a:rPr>
                          <m:t>Δ</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𝑥</m:t>
                            </m:r>
                          </m:sub>
                        </m:sSub>
                      </m:sub>
                    </m:sSub>
                  </m:oMath>
                </a14:m>
                <a:r>
                  <a:rPr lang="en-US" dirty="0"/>
                  <a:t> is the wavenumber </a:t>
                </a:r>
                <a:r>
                  <a:rPr lang="en-US" dirty="0" err="1"/>
                  <a:t>stepsize</a:t>
                </a:r>
                <a:r>
                  <a:rPr lang="en-US" dirty="0"/>
                  <a:t> (analogous to </a:t>
                </a:r>
                <a14:m>
                  <m:oMath xmlns:m="http://schemas.openxmlformats.org/officeDocument/2006/math">
                    <m:r>
                      <a:rPr lang="en-US" b="0" i="1" smtClean="0">
                        <a:latin typeface="Cambria Math" panose="02040503050406030204" pitchFamily="18" charset="0"/>
                      </a:rPr>
                      <m:t>𝜔</m:t>
                    </m:r>
                    <m:r>
                      <a:rPr lang="en-US" b="0" i="0"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m:t>
                    </m:r>
                  </m:oMath>
                </a14:m>
                <a:r>
                  <a:rPr lang="en-US" dirty="0"/>
                  <a:t> for fast-time)</a:t>
                </a:r>
              </a:p>
              <a:p>
                <a:r>
                  <a:rPr lang="en-US" dirty="0"/>
                  <a:t>Define axis variables for slow-time, </a:t>
                </a:r>
                <a14:m>
                  <m:oMath xmlns:m="http://schemas.openxmlformats.org/officeDocument/2006/math">
                    <m:r>
                      <a:rPr lang="en-US" b="0" i="1" smtClean="0">
                        <a:latin typeface="Cambria Math" panose="02040503050406030204" pitchFamily="18" charset="0"/>
                      </a:rPr>
                      <m:t>𝜂</m:t>
                    </m:r>
                  </m:oMath>
                </a14:m>
                <a:r>
                  <a:rPr lang="en-US" dirty="0"/>
                  <a:t>, and Doppler frequency,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a:t>
                </a:r>
              </a:p>
              <a:p>
                <a:pPr lvl="1"/>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𝜂</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𝑥</m:t>
                            </m:r>
                          </m:sub>
                        </m:sSub>
                      </m:num>
                      <m:den>
                        <m:r>
                          <a:rPr lang="en-US" b="0" i="1" smtClean="0">
                            <a:latin typeface="Cambria Math" panose="02040503050406030204" pitchFamily="18" charset="0"/>
                          </a:rPr>
                          <m:t>𝑣</m:t>
                        </m:r>
                      </m:den>
                    </m:f>
                  </m:oMath>
                </a14:m>
                <a:r>
                  <a:rPr lang="en-US" dirty="0"/>
                  <a:t> is the slow-time </a:t>
                </a:r>
                <a:r>
                  <a:rPr lang="en-US" dirty="0" err="1"/>
                  <a:t>stepsize</a:t>
                </a:r>
                <a:r>
                  <a:rPr lang="en-US" dirty="0"/>
                  <a:t> and </a:t>
                </a:r>
                <a14:m>
                  <m:oMath xmlns:m="http://schemas.openxmlformats.org/officeDocument/2006/math">
                    <m:r>
                      <a:rPr lang="en-US" b="0" i="1" smtClean="0">
                        <a:latin typeface="Cambria Math" panose="02040503050406030204" pitchFamily="18" charset="0"/>
                      </a:rPr>
                      <m:t>𝑣</m:t>
                    </m:r>
                  </m:oMath>
                </a14:m>
                <a:r>
                  <a:rPr lang="en-US" dirty="0"/>
                  <a:t> is the constant rectilinear geometry velocity</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𝑥</m:t>
                        </m:r>
                      </m:sub>
                    </m:sSub>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𝜂</m:t>
                        </m:r>
                      </m:sub>
                    </m:sSub>
                  </m:oMath>
                </a14:m>
                <a:r>
                  <a:rPr lang="en-US" dirty="0"/>
                  <a:t> is the slow-time observation window</a:t>
                </a:r>
              </a:p>
              <a:p>
                <a:pPr lvl="1"/>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𝑥</m:t>
                            </m:r>
                          </m:sub>
                        </m:sSub>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𝜂</m:t>
                            </m:r>
                          </m:sub>
                        </m:sSub>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r>
                          <m:rPr>
                            <m:sty m:val="p"/>
                          </m:rPr>
                          <a:rPr lang="en-US" b="0" i="0" smtClean="0">
                            <a:latin typeface="Cambria Math" panose="02040503050406030204" pitchFamily="18" charset="0"/>
                          </a:rPr>
                          <m:t>Δ</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𝑥</m:t>
                            </m:r>
                          </m:sub>
                        </m:sSub>
                      </m:sub>
                    </m:sSub>
                  </m:oMath>
                </a14:m>
                <a:r>
                  <a:rPr lang="en-US" dirty="0"/>
                  <a:t>is the Doppler frequency </a:t>
                </a:r>
                <a:r>
                  <a:rPr lang="en-US" dirty="0" err="1"/>
                  <a:t>stepsize</a:t>
                </a:r>
                <a:endParaRPr lang="en-US" dirty="0"/>
              </a:p>
            </p:txBody>
          </p:sp>
        </mc:Choice>
        <mc:Fallback xmlns="">
          <p:sp>
            <p:nvSpPr>
              <p:cNvPr id="3" name="Content Placeholder 2">
                <a:extLst>
                  <a:ext uri="{FF2B5EF4-FFF2-40B4-BE49-F238E27FC236}">
                    <a16:creationId xmlns:a16="http://schemas.microsoft.com/office/drawing/2014/main" id="{173FEFE2-5F67-BA0E-2B3F-A0F1600104CD}"/>
                  </a:ext>
                </a:extLst>
              </p:cNvPr>
              <p:cNvSpPr>
                <a:spLocks noGrp="1" noRot="1" noChangeAspect="1" noMove="1" noResize="1" noEditPoints="1" noAdjustHandles="1" noChangeArrowheads="1" noChangeShapeType="1" noTextEdit="1"/>
              </p:cNvSpPr>
              <p:nvPr>
                <p:ph idx="1"/>
              </p:nvPr>
            </p:nvSpPr>
            <p:spPr>
              <a:blipFill>
                <a:blip r:embed="rId2"/>
                <a:stretch>
                  <a:fillRect l="-812" t="-2521"/>
                </a:stretch>
              </a:blipFill>
            </p:spPr>
            <p:txBody>
              <a:bodyPr/>
              <a:lstStyle/>
              <a:p>
                <a:r>
                  <a:rPr lang="en-US">
                    <a:noFill/>
                  </a:rPr>
                  <a:t> </a:t>
                </a:r>
              </a:p>
            </p:txBody>
          </p:sp>
        </mc:Fallback>
      </mc:AlternateContent>
    </p:spTree>
    <p:extLst>
      <p:ext uri="{BB962C8B-B14F-4D97-AF65-F5344CB8AC3E}">
        <p14:creationId xmlns:p14="http://schemas.microsoft.com/office/powerpoint/2010/main" val="1691228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D0A85-C7B3-B325-0900-8F7709A97013}"/>
              </a:ext>
            </a:extLst>
          </p:cNvPr>
          <p:cNvSpPr>
            <a:spLocks noGrp="1"/>
          </p:cNvSpPr>
          <p:nvPr>
            <p:ph type="title"/>
          </p:nvPr>
        </p:nvSpPr>
        <p:spPr/>
        <p:txBody>
          <a:bodyPr/>
          <a:lstStyle/>
          <a:p>
            <a:r>
              <a:rPr lang="en-US" dirty="0"/>
              <a:t>Oversampling</a:t>
            </a:r>
          </a:p>
        </p:txBody>
      </p:sp>
      <p:sp>
        <p:nvSpPr>
          <p:cNvPr id="3" name="Content Placeholder 2">
            <a:extLst>
              <a:ext uri="{FF2B5EF4-FFF2-40B4-BE49-F238E27FC236}">
                <a16:creationId xmlns:a16="http://schemas.microsoft.com/office/drawing/2014/main" id="{D28E1FD3-2622-AE07-1345-A4E4CA86AE61}"/>
              </a:ext>
            </a:extLst>
          </p:cNvPr>
          <p:cNvSpPr>
            <a:spLocks noGrp="1"/>
          </p:cNvSpPr>
          <p:nvPr>
            <p:ph idx="1"/>
          </p:nvPr>
        </p:nvSpPr>
        <p:spPr/>
        <p:txBody>
          <a:bodyPr>
            <a:normAutofit/>
          </a:bodyPr>
          <a:lstStyle/>
          <a:p>
            <a:r>
              <a:rPr lang="en-US" dirty="0"/>
              <a:t>Essential for checking SAR accuracy of main lobes and side lobes</a:t>
            </a:r>
          </a:p>
          <a:p>
            <a:r>
              <a:rPr lang="en-US" dirty="0"/>
              <a:t>Oversampling is usually done by zero-padding in the opposite domain because that is faster than trying to use </a:t>
            </a:r>
            <a:r>
              <a:rPr lang="en-US" dirty="0" err="1"/>
              <a:t>sinc</a:t>
            </a:r>
            <a:r>
              <a:rPr lang="en-US" dirty="0"/>
              <a:t> interpolation to fill in so many new points.</a:t>
            </a:r>
          </a:p>
          <a:p>
            <a:r>
              <a:rPr lang="en-US" dirty="0"/>
              <a:t>Zero padding should be done where zeros are expected!</a:t>
            </a:r>
          </a:p>
          <a:p>
            <a:endParaRPr lang="en-US" dirty="0"/>
          </a:p>
        </p:txBody>
      </p:sp>
    </p:spTree>
    <p:extLst>
      <p:ext uri="{BB962C8B-B14F-4D97-AF65-F5344CB8AC3E}">
        <p14:creationId xmlns:p14="http://schemas.microsoft.com/office/powerpoint/2010/main" val="2977548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6D6A1-C0A6-AB93-DEAC-EEB21B86C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9C9428-B56B-58FE-6BED-09CF00887091}"/>
              </a:ext>
            </a:extLst>
          </p:cNvPr>
          <p:cNvSpPr>
            <a:spLocks noGrp="1"/>
          </p:cNvSpPr>
          <p:nvPr>
            <p:ph type="title"/>
          </p:nvPr>
        </p:nvSpPr>
        <p:spPr/>
        <p:txBody>
          <a:bodyPr/>
          <a:lstStyle/>
          <a:p>
            <a:r>
              <a:rPr lang="en-US" dirty="0"/>
              <a:t>Oversampling</a:t>
            </a:r>
          </a:p>
        </p:txBody>
      </p:sp>
      <p:sp>
        <p:nvSpPr>
          <p:cNvPr id="3" name="Content Placeholder 2">
            <a:extLst>
              <a:ext uri="{FF2B5EF4-FFF2-40B4-BE49-F238E27FC236}">
                <a16:creationId xmlns:a16="http://schemas.microsoft.com/office/drawing/2014/main" id="{BCD63B98-6DEC-4AD2-A6D0-63EED9234D79}"/>
              </a:ext>
            </a:extLst>
          </p:cNvPr>
          <p:cNvSpPr>
            <a:spLocks noGrp="1"/>
          </p:cNvSpPr>
          <p:nvPr>
            <p:ph idx="1"/>
          </p:nvPr>
        </p:nvSpPr>
        <p:spPr>
          <a:xfrm>
            <a:off x="497551" y="1270092"/>
            <a:ext cx="10856249" cy="5587908"/>
          </a:xfrm>
        </p:spPr>
        <p:txBody>
          <a:bodyPr>
            <a:normAutofit lnSpcReduction="10000"/>
          </a:bodyPr>
          <a:lstStyle/>
          <a:p>
            <a:r>
              <a:rPr lang="en-US" dirty="0"/>
              <a:t>For example, consider that we are trying to oversample a signal at complex baseband. We will have a situation like this where the DFT points are </a:t>
            </a:r>
            <a:r>
              <a:rPr lang="en-US" dirty="0" err="1"/>
              <a:t>ifftshift</a:t>
            </a:r>
            <a:r>
              <a:rPr lang="en-US" dirty="0"/>
              <a:t>:</a:t>
            </a:r>
          </a:p>
          <a:p>
            <a:endParaRPr lang="en-US" dirty="0"/>
          </a:p>
          <a:p>
            <a:endParaRPr lang="en-US" dirty="0"/>
          </a:p>
          <a:p>
            <a:endParaRPr lang="en-US" dirty="0"/>
          </a:p>
          <a:p>
            <a:endParaRPr lang="en-US" dirty="0"/>
          </a:p>
          <a:p>
            <a:endParaRPr lang="en-US" dirty="0"/>
          </a:p>
          <a:p>
            <a:endParaRPr lang="en-US" dirty="0"/>
          </a:p>
          <a:p>
            <a:endParaRPr lang="en-US" dirty="0"/>
          </a:p>
          <a:p>
            <a:r>
              <a:rPr lang="en-US" sz="3200" b="1" dirty="0"/>
              <a:t>THE ZEROS SHOULD GO IN THE MIDDLE OF</a:t>
            </a:r>
            <a:br>
              <a:rPr lang="en-US" sz="3200" b="1" dirty="0"/>
            </a:br>
            <a:r>
              <a:rPr lang="en-US" sz="3200" b="1" dirty="0"/>
              <a:t>THE DFT SEQUENCE AND NOT AT THE END!</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3BFECD4-F179-91F9-1E4A-AF92C11C573D}"/>
                  </a:ext>
                </a:extLst>
              </p14:cNvPr>
              <p14:cNvContentPartPr/>
              <p14:nvPr/>
            </p14:nvContentPartPr>
            <p14:xfrm>
              <a:off x="1606529" y="3327469"/>
              <a:ext cx="201960" cy="1861200"/>
            </p14:xfrm>
          </p:contentPart>
        </mc:Choice>
        <mc:Fallback xmlns="">
          <p:pic>
            <p:nvPicPr>
              <p:cNvPr id="4" name="Ink 3">
                <a:extLst>
                  <a:ext uri="{FF2B5EF4-FFF2-40B4-BE49-F238E27FC236}">
                    <a16:creationId xmlns:a16="http://schemas.microsoft.com/office/drawing/2014/main" id="{B3BFECD4-F179-91F9-1E4A-AF92C11C573D}"/>
                  </a:ext>
                </a:extLst>
              </p:cNvPr>
              <p:cNvPicPr/>
              <p:nvPr/>
            </p:nvPicPr>
            <p:blipFill>
              <a:blip r:embed="rId3"/>
              <a:stretch>
                <a:fillRect/>
              </a:stretch>
            </p:blipFill>
            <p:spPr>
              <a:xfrm>
                <a:off x="1600409" y="3321349"/>
                <a:ext cx="214200" cy="1873440"/>
              </a:xfrm>
              <a:prstGeom prst="rect">
                <a:avLst/>
              </a:prstGeom>
            </p:spPr>
          </p:pic>
        </mc:Fallback>
      </mc:AlternateContent>
      <p:grpSp>
        <p:nvGrpSpPr>
          <p:cNvPr id="8" name="Group 7">
            <a:extLst>
              <a:ext uri="{FF2B5EF4-FFF2-40B4-BE49-F238E27FC236}">
                <a16:creationId xmlns:a16="http://schemas.microsoft.com/office/drawing/2014/main" id="{F7531CDE-914F-A052-23C5-F64B2B7F97D8}"/>
              </a:ext>
            </a:extLst>
          </p:cNvPr>
          <p:cNvGrpSpPr/>
          <p:nvPr/>
        </p:nvGrpSpPr>
        <p:grpSpPr>
          <a:xfrm>
            <a:off x="1307369" y="4716349"/>
            <a:ext cx="4157280" cy="525960"/>
            <a:chOff x="1307369" y="4716349"/>
            <a:chExt cx="4157280" cy="52596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A90BA073-F09A-1FCA-6677-11156EDCC75E}"/>
                    </a:ext>
                  </a:extLst>
                </p14:cNvPr>
                <p14:cNvContentPartPr/>
                <p14:nvPr/>
              </p14:nvContentPartPr>
              <p14:xfrm>
                <a:off x="1307369" y="4716349"/>
                <a:ext cx="3902400" cy="308160"/>
              </p14:xfrm>
            </p:contentPart>
          </mc:Choice>
          <mc:Fallback xmlns="">
            <p:pic>
              <p:nvPicPr>
                <p:cNvPr id="5" name="Ink 4">
                  <a:extLst>
                    <a:ext uri="{FF2B5EF4-FFF2-40B4-BE49-F238E27FC236}">
                      <a16:creationId xmlns:a16="http://schemas.microsoft.com/office/drawing/2014/main" id="{A90BA073-F09A-1FCA-6677-11156EDCC75E}"/>
                    </a:ext>
                  </a:extLst>
                </p:cNvPr>
                <p:cNvPicPr/>
                <p:nvPr/>
              </p:nvPicPr>
              <p:blipFill>
                <a:blip r:embed="rId5"/>
                <a:stretch>
                  <a:fillRect/>
                </a:stretch>
              </p:blipFill>
              <p:spPr>
                <a:xfrm>
                  <a:off x="1301249" y="4710229"/>
                  <a:ext cx="391464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A13087FE-17AB-1D7D-4121-C4C8FC4C2BBF}"/>
                    </a:ext>
                  </a:extLst>
                </p14:cNvPr>
                <p14:cNvContentPartPr/>
                <p14:nvPr/>
              </p14:nvContentPartPr>
              <p14:xfrm>
                <a:off x="5238929" y="4971949"/>
                <a:ext cx="55800" cy="270360"/>
              </p14:xfrm>
            </p:contentPart>
          </mc:Choice>
          <mc:Fallback xmlns="">
            <p:pic>
              <p:nvPicPr>
                <p:cNvPr id="6" name="Ink 5">
                  <a:extLst>
                    <a:ext uri="{FF2B5EF4-FFF2-40B4-BE49-F238E27FC236}">
                      <a16:creationId xmlns:a16="http://schemas.microsoft.com/office/drawing/2014/main" id="{A13087FE-17AB-1D7D-4121-C4C8FC4C2BBF}"/>
                    </a:ext>
                  </a:extLst>
                </p:cNvPr>
                <p:cNvPicPr/>
                <p:nvPr/>
              </p:nvPicPr>
              <p:blipFill>
                <a:blip r:embed="rId7"/>
                <a:stretch>
                  <a:fillRect/>
                </a:stretch>
              </p:blipFill>
              <p:spPr>
                <a:xfrm>
                  <a:off x="5232809" y="4965829"/>
                  <a:ext cx="6804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19E06490-054A-AAF9-3447-68788987DD23}"/>
                    </a:ext>
                  </a:extLst>
                </p14:cNvPr>
                <p14:cNvContentPartPr/>
                <p14:nvPr/>
              </p14:nvContentPartPr>
              <p14:xfrm>
                <a:off x="5216609" y="5117749"/>
                <a:ext cx="248040" cy="38880"/>
              </p14:xfrm>
            </p:contentPart>
          </mc:Choice>
          <mc:Fallback xmlns="">
            <p:pic>
              <p:nvPicPr>
                <p:cNvPr id="7" name="Ink 6">
                  <a:extLst>
                    <a:ext uri="{FF2B5EF4-FFF2-40B4-BE49-F238E27FC236}">
                      <a16:creationId xmlns:a16="http://schemas.microsoft.com/office/drawing/2014/main" id="{19E06490-054A-AAF9-3447-68788987DD23}"/>
                    </a:ext>
                  </a:extLst>
                </p:cNvPr>
                <p:cNvPicPr/>
                <p:nvPr/>
              </p:nvPicPr>
              <p:blipFill>
                <a:blip r:embed="rId9"/>
                <a:stretch>
                  <a:fillRect/>
                </a:stretch>
              </p:blipFill>
              <p:spPr>
                <a:xfrm>
                  <a:off x="5210489" y="5111629"/>
                  <a:ext cx="260280" cy="51120"/>
                </a:xfrm>
                <a:prstGeom prst="rect">
                  <a:avLst/>
                </a:prstGeom>
              </p:spPr>
            </p:pic>
          </mc:Fallback>
        </mc:AlternateContent>
      </p:grpSp>
      <p:grpSp>
        <p:nvGrpSpPr>
          <p:cNvPr id="16" name="Group 15">
            <a:extLst>
              <a:ext uri="{FF2B5EF4-FFF2-40B4-BE49-F238E27FC236}">
                <a16:creationId xmlns:a16="http://schemas.microsoft.com/office/drawing/2014/main" id="{12837E1F-6FF7-CD39-5273-398CFEEED766}"/>
              </a:ext>
            </a:extLst>
          </p:cNvPr>
          <p:cNvGrpSpPr/>
          <p:nvPr/>
        </p:nvGrpSpPr>
        <p:grpSpPr>
          <a:xfrm>
            <a:off x="1340489" y="2902309"/>
            <a:ext cx="551520" cy="592200"/>
            <a:chOff x="1340489" y="2902309"/>
            <a:chExt cx="551520" cy="592200"/>
          </a:xfrm>
        </p:grpSpPr>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B24381D7-70D7-491E-82D9-2558E1B99396}"/>
                    </a:ext>
                  </a:extLst>
                </p14:cNvPr>
                <p14:cNvContentPartPr/>
                <p14:nvPr/>
              </p14:nvContentPartPr>
              <p14:xfrm>
                <a:off x="1340489" y="3149989"/>
                <a:ext cx="122760" cy="124200"/>
              </p14:xfrm>
            </p:contentPart>
          </mc:Choice>
          <mc:Fallback xmlns="">
            <p:pic>
              <p:nvPicPr>
                <p:cNvPr id="9" name="Ink 8">
                  <a:extLst>
                    <a:ext uri="{FF2B5EF4-FFF2-40B4-BE49-F238E27FC236}">
                      <a16:creationId xmlns:a16="http://schemas.microsoft.com/office/drawing/2014/main" id="{B24381D7-70D7-491E-82D9-2558E1B99396}"/>
                    </a:ext>
                  </a:extLst>
                </p:cNvPr>
                <p:cNvPicPr/>
                <p:nvPr/>
              </p:nvPicPr>
              <p:blipFill>
                <a:blip r:embed="rId11"/>
                <a:stretch>
                  <a:fillRect/>
                </a:stretch>
              </p:blipFill>
              <p:spPr>
                <a:xfrm>
                  <a:off x="1334369" y="3143869"/>
                  <a:ext cx="1350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84E6FD38-5A0A-33C8-C3FE-1CB8FDE64FEF}"/>
                    </a:ext>
                  </a:extLst>
                </p14:cNvPr>
                <p14:cNvContentPartPr/>
                <p14:nvPr/>
              </p14:nvContentPartPr>
              <p14:xfrm>
                <a:off x="1351649" y="3160789"/>
                <a:ext cx="92880" cy="189360"/>
              </p14:xfrm>
            </p:contentPart>
          </mc:Choice>
          <mc:Fallback xmlns="">
            <p:pic>
              <p:nvPicPr>
                <p:cNvPr id="10" name="Ink 9">
                  <a:extLst>
                    <a:ext uri="{FF2B5EF4-FFF2-40B4-BE49-F238E27FC236}">
                      <a16:creationId xmlns:a16="http://schemas.microsoft.com/office/drawing/2014/main" id="{84E6FD38-5A0A-33C8-C3FE-1CB8FDE64FEF}"/>
                    </a:ext>
                  </a:extLst>
                </p:cNvPr>
                <p:cNvPicPr/>
                <p:nvPr/>
              </p:nvPicPr>
              <p:blipFill>
                <a:blip r:embed="rId13"/>
                <a:stretch>
                  <a:fillRect/>
                </a:stretch>
              </p:blipFill>
              <p:spPr>
                <a:xfrm>
                  <a:off x="1345529" y="3154669"/>
                  <a:ext cx="1051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553389E4-485F-7A7C-2290-B802FC05F80D}"/>
                    </a:ext>
                  </a:extLst>
                </p14:cNvPr>
                <p14:cNvContentPartPr/>
                <p14:nvPr/>
              </p14:nvContentPartPr>
              <p14:xfrm>
                <a:off x="1532729" y="2986909"/>
                <a:ext cx="144360" cy="229680"/>
              </p14:xfrm>
            </p:contentPart>
          </mc:Choice>
          <mc:Fallback xmlns="">
            <p:pic>
              <p:nvPicPr>
                <p:cNvPr id="11" name="Ink 10">
                  <a:extLst>
                    <a:ext uri="{FF2B5EF4-FFF2-40B4-BE49-F238E27FC236}">
                      <a16:creationId xmlns:a16="http://schemas.microsoft.com/office/drawing/2014/main" id="{553389E4-485F-7A7C-2290-B802FC05F80D}"/>
                    </a:ext>
                  </a:extLst>
                </p:cNvPr>
                <p:cNvPicPr/>
                <p:nvPr/>
              </p:nvPicPr>
              <p:blipFill>
                <a:blip r:embed="rId15"/>
                <a:stretch>
                  <a:fillRect/>
                </a:stretch>
              </p:blipFill>
              <p:spPr>
                <a:xfrm>
                  <a:off x="1526609" y="2980789"/>
                  <a:ext cx="15660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B22A5760-1E52-313B-F286-A6108C0F4187}"/>
                    </a:ext>
                  </a:extLst>
                </p14:cNvPr>
                <p14:cNvContentPartPr/>
                <p14:nvPr/>
              </p14:nvContentPartPr>
              <p14:xfrm>
                <a:off x="1665929" y="2938309"/>
                <a:ext cx="45360" cy="210600"/>
              </p14:xfrm>
            </p:contentPart>
          </mc:Choice>
          <mc:Fallback xmlns="">
            <p:pic>
              <p:nvPicPr>
                <p:cNvPr id="12" name="Ink 11">
                  <a:extLst>
                    <a:ext uri="{FF2B5EF4-FFF2-40B4-BE49-F238E27FC236}">
                      <a16:creationId xmlns:a16="http://schemas.microsoft.com/office/drawing/2014/main" id="{B22A5760-1E52-313B-F286-A6108C0F4187}"/>
                    </a:ext>
                  </a:extLst>
                </p:cNvPr>
                <p:cNvPicPr/>
                <p:nvPr/>
              </p:nvPicPr>
              <p:blipFill>
                <a:blip r:embed="rId17"/>
                <a:stretch>
                  <a:fillRect/>
                </a:stretch>
              </p:blipFill>
              <p:spPr>
                <a:xfrm>
                  <a:off x="1659809" y="2932189"/>
                  <a:ext cx="5760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0D25C8C7-432C-F331-F5F8-CDD7E0A8677D}"/>
                    </a:ext>
                  </a:extLst>
                </p14:cNvPr>
                <p14:cNvContentPartPr/>
                <p14:nvPr/>
              </p14:nvContentPartPr>
              <p14:xfrm>
                <a:off x="1632449" y="3066109"/>
                <a:ext cx="107640" cy="27720"/>
              </p14:xfrm>
            </p:contentPart>
          </mc:Choice>
          <mc:Fallback xmlns="">
            <p:pic>
              <p:nvPicPr>
                <p:cNvPr id="13" name="Ink 12">
                  <a:extLst>
                    <a:ext uri="{FF2B5EF4-FFF2-40B4-BE49-F238E27FC236}">
                      <a16:creationId xmlns:a16="http://schemas.microsoft.com/office/drawing/2014/main" id="{0D25C8C7-432C-F331-F5F8-CDD7E0A8677D}"/>
                    </a:ext>
                  </a:extLst>
                </p:cNvPr>
                <p:cNvPicPr/>
                <p:nvPr/>
              </p:nvPicPr>
              <p:blipFill>
                <a:blip r:embed="rId19"/>
                <a:stretch>
                  <a:fillRect/>
                </a:stretch>
              </p:blipFill>
              <p:spPr>
                <a:xfrm>
                  <a:off x="1626329" y="3059989"/>
                  <a:ext cx="11988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F8BB17F3-BA1B-E7A8-185F-559316A3F3E0}"/>
                    </a:ext>
                  </a:extLst>
                </p14:cNvPr>
                <p14:cNvContentPartPr/>
                <p14:nvPr/>
              </p14:nvContentPartPr>
              <p14:xfrm>
                <a:off x="1699049" y="2902309"/>
                <a:ext cx="192960" cy="274320"/>
              </p14:xfrm>
            </p:contentPart>
          </mc:Choice>
          <mc:Fallback xmlns="">
            <p:pic>
              <p:nvPicPr>
                <p:cNvPr id="14" name="Ink 13">
                  <a:extLst>
                    <a:ext uri="{FF2B5EF4-FFF2-40B4-BE49-F238E27FC236}">
                      <a16:creationId xmlns:a16="http://schemas.microsoft.com/office/drawing/2014/main" id="{F8BB17F3-BA1B-E7A8-185F-559316A3F3E0}"/>
                    </a:ext>
                  </a:extLst>
                </p:cNvPr>
                <p:cNvPicPr/>
                <p:nvPr/>
              </p:nvPicPr>
              <p:blipFill>
                <a:blip r:embed="rId21"/>
                <a:stretch>
                  <a:fillRect/>
                </a:stretch>
              </p:blipFill>
              <p:spPr>
                <a:xfrm>
                  <a:off x="1692929" y="2896189"/>
                  <a:ext cx="20520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CD95CD09-AB62-C991-C5DC-A1ACE9EBC03F}"/>
                    </a:ext>
                  </a:extLst>
                </p14:cNvPr>
                <p14:cNvContentPartPr/>
                <p14:nvPr/>
              </p14:nvContentPartPr>
              <p14:xfrm>
                <a:off x="1536329" y="3350149"/>
                <a:ext cx="210960" cy="144360"/>
              </p14:xfrm>
            </p:contentPart>
          </mc:Choice>
          <mc:Fallback xmlns="">
            <p:pic>
              <p:nvPicPr>
                <p:cNvPr id="15" name="Ink 14">
                  <a:extLst>
                    <a:ext uri="{FF2B5EF4-FFF2-40B4-BE49-F238E27FC236}">
                      <a16:creationId xmlns:a16="http://schemas.microsoft.com/office/drawing/2014/main" id="{CD95CD09-AB62-C991-C5DC-A1ACE9EBC03F}"/>
                    </a:ext>
                  </a:extLst>
                </p:cNvPr>
                <p:cNvPicPr/>
                <p:nvPr/>
              </p:nvPicPr>
              <p:blipFill>
                <a:blip r:embed="rId23"/>
                <a:stretch>
                  <a:fillRect/>
                </a:stretch>
              </p:blipFill>
              <p:spPr>
                <a:xfrm>
                  <a:off x="1530209" y="3344029"/>
                  <a:ext cx="223200" cy="156600"/>
                </a:xfrm>
                <a:prstGeom prst="rect">
                  <a:avLst/>
                </a:prstGeom>
              </p:spPr>
            </p:pic>
          </mc:Fallback>
        </mc:AlternateContent>
      </p:grpSp>
      <p:grpSp>
        <p:nvGrpSpPr>
          <p:cNvPr id="20" name="Group 19">
            <a:extLst>
              <a:ext uri="{FF2B5EF4-FFF2-40B4-BE49-F238E27FC236}">
                <a16:creationId xmlns:a16="http://schemas.microsoft.com/office/drawing/2014/main" id="{217BD561-D993-D653-7C61-5CDB14B95724}"/>
              </a:ext>
            </a:extLst>
          </p:cNvPr>
          <p:cNvGrpSpPr/>
          <p:nvPr/>
        </p:nvGrpSpPr>
        <p:grpSpPr>
          <a:xfrm>
            <a:off x="1806329" y="4554349"/>
            <a:ext cx="1940040" cy="489600"/>
            <a:chOff x="1806329" y="4554349"/>
            <a:chExt cx="1940040" cy="489600"/>
          </a:xfrm>
        </p:grpSpPr>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DCA2D7D1-807C-F867-C562-65FFA2EC10B4}"/>
                    </a:ext>
                  </a:extLst>
                </p14:cNvPr>
                <p14:cNvContentPartPr/>
                <p14:nvPr/>
              </p14:nvContentPartPr>
              <p14:xfrm>
                <a:off x="1824689" y="4864669"/>
                <a:ext cx="360" cy="7920"/>
              </p14:xfrm>
            </p:contentPart>
          </mc:Choice>
          <mc:Fallback xmlns="">
            <p:pic>
              <p:nvPicPr>
                <p:cNvPr id="17" name="Ink 16">
                  <a:extLst>
                    <a:ext uri="{FF2B5EF4-FFF2-40B4-BE49-F238E27FC236}">
                      <a16:creationId xmlns:a16="http://schemas.microsoft.com/office/drawing/2014/main" id="{DCA2D7D1-807C-F867-C562-65FFA2EC10B4}"/>
                    </a:ext>
                  </a:extLst>
                </p:cNvPr>
                <p:cNvPicPr/>
                <p:nvPr/>
              </p:nvPicPr>
              <p:blipFill>
                <a:blip r:embed="rId25"/>
                <a:stretch>
                  <a:fillRect/>
                </a:stretch>
              </p:blipFill>
              <p:spPr>
                <a:xfrm>
                  <a:off x="1818569" y="4858549"/>
                  <a:ext cx="126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73A087B2-FA4E-0CA0-9755-9E399DF97F64}"/>
                    </a:ext>
                  </a:extLst>
                </p14:cNvPr>
                <p14:cNvContentPartPr/>
                <p14:nvPr/>
              </p14:nvContentPartPr>
              <p14:xfrm>
                <a:off x="1824689" y="4872229"/>
                <a:ext cx="360" cy="360"/>
              </p14:xfrm>
            </p:contentPart>
          </mc:Choice>
          <mc:Fallback xmlns="">
            <p:pic>
              <p:nvPicPr>
                <p:cNvPr id="18" name="Ink 17">
                  <a:extLst>
                    <a:ext uri="{FF2B5EF4-FFF2-40B4-BE49-F238E27FC236}">
                      <a16:creationId xmlns:a16="http://schemas.microsoft.com/office/drawing/2014/main" id="{73A087B2-FA4E-0CA0-9755-9E399DF97F64}"/>
                    </a:ext>
                  </a:extLst>
                </p:cNvPr>
                <p:cNvPicPr/>
                <p:nvPr/>
              </p:nvPicPr>
              <p:blipFill>
                <a:blip r:embed="rId27"/>
                <a:stretch>
                  <a:fillRect/>
                </a:stretch>
              </p:blipFill>
              <p:spPr>
                <a:xfrm>
                  <a:off x="1818569" y="486610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Ink 18">
                  <a:extLst>
                    <a:ext uri="{FF2B5EF4-FFF2-40B4-BE49-F238E27FC236}">
                      <a16:creationId xmlns:a16="http://schemas.microsoft.com/office/drawing/2014/main" id="{C728A4DE-EE9F-9C8A-824E-D44278D90A32}"/>
                    </a:ext>
                  </a:extLst>
                </p14:cNvPr>
                <p14:cNvContentPartPr/>
                <p14:nvPr/>
              </p14:nvContentPartPr>
              <p14:xfrm>
                <a:off x="1806329" y="4554349"/>
                <a:ext cx="1940040" cy="489600"/>
              </p14:xfrm>
            </p:contentPart>
          </mc:Choice>
          <mc:Fallback xmlns="">
            <p:pic>
              <p:nvPicPr>
                <p:cNvPr id="19" name="Ink 18">
                  <a:extLst>
                    <a:ext uri="{FF2B5EF4-FFF2-40B4-BE49-F238E27FC236}">
                      <a16:creationId xmlns:a16="http://schemas.microsoft.com/office/drawing/2014/main" id="{C728A4DE-EE9F-9C8A-824E-D44278D90A32}"/>
                    </a:ext>
                  </a:extLst>
                </p:cNvPr>
                <p:cNvPicPr/>
                <p:nvPr/>
              </p:nvPicPr>
              <p:blipFill>
                <a:blip r:embed="rId29"/>
                <a:stretch>
                  <a:fillRect/>
                </a:stretch>
              </p:blipFill>
              <p:spPr>
                <a:xfrm>
                  <a:off x="1800209" y="4548229"/>
                  <a:ext cx="1952280" cy="501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73B5A857-076B-2D1C-BD3E-4E2CB5358C67}"/>
                  </a:ext>
                </a:extLst>
              </p14:cNvPr>
              <p14:cNvContentPartPr/>
              <p14:nvPr/>
            </p14:nvContentPartPr>
            <p14:xfrm>
              <a:off x="1780049" y="5361829"/>
              <a:ext cx="240840" cy="226080"/>
            </p14:xfrm>
          </p:contentPart>
        </mc:Choice>
        <mc:Fallback xmlns="">
          <p:pic>
            <p:nvPicPr>
              <p:cNvPr id="21" name="Ink 20">
                <a:extLst>
                  <a:ext uri="{FF2B5EF4-FFF2-40B4-BE49-F238E27FC236}">
                    <a16:creationId xmlns:a16="http://schemas.microsoft.com/office/drawing/2014/main" id="{73B5A857-076B-2D1C-BD3E-4E2CB5358C67}"/>
                  </a:ext>
                </a:extLst>
              </p:cNvPr>
              <p:cNvPicPr/>
              <p:nvPr/>
            </p:nvPicPr>
            <p:blipFill>
              <a:blip r:embed="rId31"/>
              <a:stretch>
                <a:fillRect/>
              </a:stretch>
            </p:blipFill>
            <p:spPr>
              <a:xfrm>
                <a:off x="1773929" y="5355709"/>
                <a:ext cx="25308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5C04FBB5-1E05-9106-6749-FC91428BBB10}"/>
                  </a:ext>
                </a:extLst>
              </p14:cNvPr>
              <p14:cNvContentPartPr/>
              <p14:nvPr/>
            </p14:nvContentPartPr>
            <p14:xfrm>
              <a:off x="3746009" y="4803109"/>
              <a:ext cx="29880" cy="141480"/>
            </p14:xfrm>
          </p:contentPart>
        </mc:Choice>
        <mc:Fallback xmlns="">
          <p:pic>
            <p:nvPicPr>
              <p:cNvPr id="22" name="Ink 21">
                <a:extLst>
                  <a:ext uri="{FF2B5EF4-FFF2-40B4-BE49-F238E27FC236}">
                    <a16:creationId xmlns:a16="http://schemas.microsoft.com/office/drawing/2014/main" id="{5C04FBB5-1E05-9106-6749-FC91428BBB10}"/>
                  </a:ext>
                </a:extLst>
              </p:cNvPr>
              <p:cNvPicPr/>
              <p:nvPr/>
            </p:nvPicPr>
            <p:blipFill>
              <a:blip r:embed="rId33"/>
              <a:stretch>
                <a:fillRect/>
              </a:stretch>
            </p:blipFill>
            <p:spPr>
              <a:xfrm>
                <a:off x="3739889" y="4796989"/>
                <a:ext cx="42120" cy="153720"/>
              </a:xfrm>
              <a:prstGeom prst="rect">
                <a:avLst/>
              </a:prstGeom>
            </p:spPr>
          </p:pic>
        </mc:Fallback>
      </mc:AlternateContent>
      <p:grpSp>
        <p:nvGrpSpPr>
          <p:cNvPr id="35" name="Group 34">
            <a:extLst>
              <a:ext uri="{FF2B5EF4-FFF2-40B4-BE49-F238E27FC236}">
                <a16:creationId xmlns:a16="http://schemas.microsoft.com/office/drawing/2014/main" id="{CE67000E-EEE3-B15C-2CD5-9A16959AA0CE}"/>
              </a:ext>
            </a:extLst>
          </p:cNvPr>
          <p:cNvGrpSpPr/>
          <p:nvPr/>
        </p:nvGrpSpPr>
        <p:grpSpPr>
          <a:xfrm>
            <a:off x="3047609" y="5135029"/>
            <a:ext cx="1308960" cy="403560"/>
            <a:chOff x="3047609" y="5135029"/>
            <a:chExt cx="1308960" cy="403560"/>
          </a:xfrm>
        </p:grpSpPr>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E3C78DDE-E2F8-3497-D67A-0066C81FE7C2}"/>
                    </a:ext>
                  </a:extLst>
                </p14:cNvPr>
                <p14:cNvContentPartPr/>
                <p14:nvPr/>
              </p14:nvContentPartPr>
              <p14:xfrm>
                <a:off x="3663929" y="5180749"/>
                <a:ext cx="163440" cy="264600"/>
              </p14:xfrm>
            </p:contentPart>
          </mc:Choice>
          <mc:Fallback xmlns="">
            <p:pic>
              <p:nvPicPr>
                <p:cNvPr id="23" name="Ink 22">
                  <a:extLst>
                    <a:ext uri="{FF2B5EF4-FFF2-40B4-BE49-F238E27FC236}">
                      <a16:creationId xmlns:a16="http://schemas.microsoft.com/office/drawing/2014/main" id="{E3C78DDE-E2F8-3497-D67A-0066C81FE7C2}"/>
                    </a:ext>
                  </a:extLst>
                </p:cNvPr>
                <p:cNvPicPr/>
                <p:nvPr/>
              </p:nvPicPr>
              <p:blipFill>
                <a:blip r:embed="rId35"/>
                <a:stretch>
                  <a:fillRect/>
                </a:stretch>
              </p:blipFill>
              <p:spPr>
                <a:xfrm>
                  <a:off x="3657809" y="5174629"/>
                  <a:ext cx="17568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31662F63-EAEB-99F8-2FEF-32C859C41CB6}"/>
                    </a:ext>
                  </a:extLst>
                </p14:cNvPr>
                <p14:cNvContentPartPr/>
                <p14:nvPr/>
              </p14:nvContentPartPr>
              <p14:xfrm>
                <a:off x="3908729" y="5338789"/>
                <a:ext cx="37440" cy="132480"/>
              </p14:xfrm>
            </p:contentPart>
          </mc:Choice>
          <mc:Fallback xmlns="">
            <p:pic>
              <p:nvPicPr>
                <p:cNvPr id="24" name="Ink 23">
                  <a:extLst>
                    <a:ext uri="{FF2B5EF4-FFF2-40B4-BE49-F238E27FC236}">
                      <a16:creationId xmlns:a16="http://schemas.microsoft.com/office/drawing/2014/main" id="{31662F63-EAEB-99F8-2FEF-32C859C41CB6}"/>
                    </a:ext>
                  </a:extLst>
                </p:cNvPr>
                <p:cNvPicPr/>
                <p:nvPr/>
              </p:nvPicPr>
              <p:blipFill>
                <a:blip r:embed="rId37"/>
                <a:stretch>
                  <a:fillRect/>
                </a:stretch>
              </p:blipFill>
              <p:spPr>
                <a:xfrm>
                  <a:off x="3902609" y="5332669"/>
                  <a:ext cx="496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6E9D87FD-0BF7-D328-4D4A-B5F2C4FBFC44}"/>
                    </a:ext>
                  </a:extLst>
                </p14:cNvPr>
                <p14:cNvContentPartPr/>
                <p14:nvPr/>
              </p14:nvContentPartPr>
              <p14:xfrm>
                <a:off x="3886409" y="5383789"/>
                <a:ext cx="66600" cy="18360"/>
              </p14:xfrm>
            </p:contentPart>
          </mc:Choice>
          <mc:Fallback xmlns="">
            <p:pic>
              <p:nvPicPr>
                <p:cNvPr id="25" name="Ink 24">
                  <a:extLst>
                    <a:ext uri="{FF2B5EF4-FFF2-40B4-BE49-F238E27FC236}">
                      <a16:creationId xmlns:a16="http://schemas.microsoft.com/office/drawing/2014/main" id="{6E9D87FD-0BF7-D328-4D4A-B5F2C4FBFC44}"/>
                    </a:ext>
                  </a:extLst>
                </p:cNvPr>
                <p:cNvPicPr/>
                <p:nvPr/>
              </p:nvPicPr>
              <p:blipFill>
                <a:blip r:embed="rId39"/>
                <a:stretch>
                  <a:fillRect/>
                </a:stretch>
              </p:blipFill>
              <p:spPr>
                <a:xfrm>
                  <a:off x="3880289" y="5377669"/>
                  <a:ext cx="788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EF52A179-DC8D-F79F-9C5C-B569B2900131}"/>
                    </a:ext>
                  </a:extLst>
                </p14:cNvPr>
                <p14:cNvContentPartPr/>
                <p14:nvPr/>
              </p14:nvContentPartPr>
              <p14:xfrm>
                <a:off x="4012049" y="5304949"/>
                <a:ext cx="88920" cy="28800"/>
              </p14:xfrm>
            </p:contentPart>
          </mc:Choice>
          <mc:Fallback xmlns="">
            <p:pic>
              <p:nvPicPr>
                <p:cNvPr id="26" name="Ink 25">
                  <a:extLst>
                    <a:ext uri="{FF2B5EF4-FFF2-40B4-BE49-F238E27FC236}">
                      <a16:creationId xmlns:a16="http://schemas.microsoft.com/office/drawing/2014/main" id="{EF52A179-DC8D-F79F-9C5C-B569B2900131}"/>
                    </a:ext>
                  </a:extLst>
                </p:cNvPr>
                <p:cNvPicPr/>
                <p:nvPr/>
              </p:nvPicPr>
              <p:blipFill>
                <a:blip r:embed="rId41"/>
                <a:stretch>
                  <a:fillRect/>
                </a:stretch>
              </p:blipFill>
              <p:spPr>
                <a:xfrm>
                  <a:off x="4005929" y="5298829"/>
                  <a:ext cx="10116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8FA47442-E487-F7E7-B814-3B604DA56232}"/>
                    </a:ext>
                  </a:extLst>
                </p14:cNvPr>
                <p14:cNvContentPartPr/>
                <p14:nvPr/>
              </p14:nvContentPartPr>
              <p14:xfrm>
                <a:off x="4134089" y="5223589"/>
                <a:ext cx="33480" cy="176760"/>
              </p14:xfrm>
            </p:contentPart>
          </mc:Choice>
          <mc:Fallback xmlns="">
            <p:pic>
              <p:nvPicPr>
                <p:cNvPr id="27" name="Ink 26">
                  <a:extLst>
                    <a:ext uri="{FF2B5EF4-FFF2-40B4-BE49-F238E27FC236}">
                      <a16:creationId xmlns:a16="http://schemas.microsoft.com/office/drawing/2014/main" id="{8FA47442-E487-F7E7-B814-3B604DA56232}"/>
                    </a:ext>
                  </a:extLst>
                </p:cNvPr>
                <p:cNvPicPr/>
                <p:nvPr/>
              </p:nvPicPr>
              <p:blipFill>
                <a:blip r:embed="rId43"/>
                <a:stretch>
                  <a:fillRect/>
                </a:stretch>
              </p:blipFill>
              <p:spPr>
                <a:xfrm>
                  <a:off x="4127969" y="5217469"/>
                  <a:ext cx="4572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Ink 28">
                  <a:extLst>
                    <a:ext uri="{FF2B5EF4-FFF2-40B4-BE49-F238E27FC236}">
                      <a16:creationId xmlns:a16="http://schemas.microsoft.com/office/drawing/2014/main" id="{47443EFD-15EA-810A-0D9C-36E0EC5E7C36}"/>
                    </a:ext>
                  </a:extLst>
                </p14:cNvPr>
                <p14:cNvContentPartPr/>
                <p14:nvPr/>
              </p14:nvContentPartPr>
              <p14:xfrm>
                <a:off x="3520289" y="5159149"/>
                <a:ext cx="104400" cy="354960"/>
              </p14:xfrm>
            </p:contentPart>
          </mc:Choice>
          <mc:Fallback xmlns="">
            <p:pic>
              <p:nvPicPr>
                <p:cNvPr id="29" name="Ink 28">
                  <a:extLst>
                    <a:ext uri="{FF2B5EF4-FFF2-40B4-BE49-F238E27FC236}">
                      <a16:creationId xmlns:a16="http://schemas.microsoft.com/office/drawing/2014/main" id="{47443EFD-15EA-810A-0D9C-36E0EC5E7C36}"/>
                    </a:ext>
                  </a:extLst>
                </p:cNvPr>
                <p:cNvPicPr/>
                <p:nvPr/>
              </p:nvPicPr>
              <p:blipFill>
                <a:blip r:embed="rId45"/>
                <a:stretch>
                  <a:fillRect/>
                </a:stretch>
              </p:blipFill>
              <p:spPr>
                <a:xfrm>
                  <a:off x="3514169" y="5153029"/>
                  <a:ext cx="11664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Ink 29">
                  <a:extLst>
                    <a:ext uri="{FF2B5EF4-FFF2-40B4-BE49-F238E27FC236}">
                      <a16:creationId xmlns:a16="http://schemas.microsoft.com/office/drawing/2014/main" id="{0BE875F5-8511-B33C-AD72-ED7046F2D6B2}"/>
                    </a:ext>
                  </a:extLst>
                </p14:cNvPr>
                <p14:cNvContentPartPr/>
                <p14:nvPr/>
              </p14:nvContentPartPr>
              <p14:xfrm>
                <a:off x="4181249" y="5135029"/>
                <a:ext cx="175320" cy="363240"/>
              </p14:xfrm>
            </p:contentPart>
          </mc:Choice>
          <mc:Fallback xmlns="">
            <p:pic>
              <p:nvPicPr>
                <p:cNvPr id="30" name="Ink 29">
                  <a:extLst>
                    <a:ext uri="{FF2B5EF4-FFF2-40B4-BE49-F238E27FC236}">
                      <a16:creationId xmlns:a16="http://schemas.microsoft.com/office/drawing/2014/main" id="{0BE875F5-8511-B33C-AD72-ED7046F2D6B2}"/>
                    </a:ext>
                  </a:extLst>
                </p:cNvPr>
                <p:cNvPicPr/>
                <p:nvPr/>
              </p:nvPicPr>
              <p:blipFill>
                <a:blip r:embed="rId47"/>
                <a:stretch>
                  <a:fillRect/>
                </a:stretch>
              </p:blipFill>
              <p:spPr>
                <a:xfrm>
                  <a:off x="4175129" y="5128909"/>
                  <a:ext cx="187560"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2" name="Ink 31">
                  <a:extLst>
                    <a:ext uri="{FF2B5EF4-FFF2-40B4-BE49-F238E27FC236}">
                      <a16:creationId xmlns:a16="http://schemas.microsoft.com/office/drawing/2014/main" id="{3C38DA69-82AB-7202-668E-C67A97E139F9}"/>
                    </a:ext>
                  </a:extLst>
                </p14:cNvPr>
                <p14:cNvContentPartPr/>
                <p14:nvPr/>
              </p14:nvContentPartPr>
              <p14:xfrm>
                <a:off x="3047609" y="5252749"/>
                <a:ext cx="274320" cy="220320"/>
              </p14:xfrm>
            </p:contentPart>
          </mc:Choice>
          <mc:Fallback xmlns="">
            <p:pic>
              <p:nvPicPr>
                <p:cNvPr id="32" name="Ink 31">
                  <a:extLst>
                    <a:ext uri="{FF2B5EF4-FFF2-40B4-BE49-F238E27FC236}">
                      <a16:creationId xmlns:a16="http://schemas.microsoft.com/office/drawing/2014/main" id="{3C38DA69-82AB-7202-668E-C67A97E139F9}"/>
                    </a:ext>
                  </a:extLst>
                </p:cNvPr>
                <p:cNvPicPr/>
                <p:nvPr/>
              </p:nvPicPr>
              <p:blipFill>
                <a:blip r:embed="rId49"/>
                <a:stretch>
                  <a:fillRect/>
                </a:stretch>
              </p:blipFill>
              <p:spPr>
                <a:xfrm>
                  <a:off x="3041489" y="5246629"/>
                  <a:ext cx="28656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3" name="Ink 32">
                  <a:extLst>
                    <a:ext uri="{FF2B5EF4-FFF2-40B4-BE49-F238E27FC236}">
                      <a16:creationId xmlns:a16="http://schemas.microsoft.com/office/drawing/2014/main" id="{E81FF020-6162-0F86-8166-EFDB32843693}"/>
                    </a:ext>
                  </a:extLst>
                </p14:cNvPr>
                <p14:cNvContentPartPr/>
                <p14:nvPr/>
              </p14:nvContentPartPr>
              <p14:xfrm>
                <a:off x="3397889" y="5381629"/>
                <a:ext cx="15840" cy="156960"/>
              </p14:xfrm>
            </p:contentPart>
          </mc:Choice>
          <mc:Fallback xmlns="">
            <p:pic>
              <p:nvPicPr>
                <p:cNvPr id="33" name="Ink 32">
                  <a:extLst>
                    <a:ext uri="{FF2B5EF4-FFF2-40B4-BE49-F238E27FC236}">
                      <a16:creationId xmlns:a16="http://schemas.microsoft.com/office/drawing/2014/main" id="{E81FF020-6162-0F86-8166-EFDB32843693}"/>
                    </a:ext>
                  </a:extLst>
                </p:cNvPr>
                <p:cNvPicPr/>
                <p:nvPr/>
              </p:nvPicPr>
              <p:blipFill>
                <a:blip r:embed="rId51"/>
                <a:stretch>
                  <a:fillRect/>
                </a:stretch>
              </p:blipFill>
              <p:spPr>
                <a:xfrm>
                  <a:off x="3391769" y="5375509"/>
                  <a:ext cx="2808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4" name="Ink 33">
                  <a:extLst>
                    <a:ext uri="{FF2B5EF4-FFF2-40B4-BE49-F238E27FC236}">
                      <a16:creationId xmlns:a16="http://schemas.microsoft.com/office/drawing/2014/main" id="{85CB3E58-E5B9-67C2-269D-65DA1E8532B8}"/>
                    </a:ext>
                  </a:extLst>
                </p14:cNvPr>
                <p14:cNvContentPartPr/>
                <p14:nvPr/>
              </p14:nvContentPartPr>
              <p14:xfrm>
                <a:off x="3369089" y="5462989"/>
                <a:ext cx="96480" cy="5760"/>
              </p14:xfrm>
            </p:contentPart>
          </mc:Choice>
          <mc:Fallback xmlns="">
            <p:pic>
              <p:nvPicPr>
                <p:cNvPr id="34" name="Ink 33">
                  <a:extLst>
                    <a:ext uri="{FF2B5EF4-FFF2-40B4-BE49-F238E27FC236}">
                      <a16:creationId xmlns:a16="http://schemas.microsoft.com/office/drawing/2014/main" id="{85CB3E58-E5B9-67C2-269D-65DA1E8532B8}"/>
                    </a:ext>
                  </a:extLst>
                </p:cNvPr>
                <p:cNvPicPr/>
                <p:nvPr/>
              </p:nvPicPr>
              <p:blipFill>
                <a:blip r:embed="rId53"/>
                <a:stretch>
                  <a:fillRect/>
                </a:stretch>
              </p:blipFill>
              <p:spPr>
                <a:xfrm>
                  <a:off x="3362969" y="5456869"/>
                  <a:ext cx="108720" cy="18000"/>
                </a:xfrm>
                <a:prstGeom prst="rect">
                  <a:avLst/>
                </a:prstGeom>
              </p:spPr>
            </p:pic>
          </mc:Fallback>
        </mc:AlternateContent>
      </p:grpSp>
      <p:grpSp>
        <p:nvGrpSpPr>
          <p:cNvPr id="52" name="Group 51">
            <a:extLst>
              <a:ext uri="{FF2B5EF4-FFF2-40B4-BE49-F238E27FC236}">
                <a16:creationId xmlns:a16="http://schemas.microsoft.com/office/drawing/2014/main" id="{A73FD4D1-7B13-B9E5-E8FB-C8B70335DB62}"/>
              </a:ext>
            </a:extLst>
          </p:cNvPr>
          <p:cNvGrpSpPr/>
          <p:nvPr/>
        </p:nvGrpSpPr>
        <p:grpSpPr>
          <a:xfrm>
            <a:off x="7665329" y="2517469"/>
            <a:ext cx="2341440" cy="606960"/>
            <a:chOff x="7665329" y="2517469"/>
            <a:chExt cx="2341440" cy="606960"/>
          </a:xfrm>
        </p:grpSpPr>
        <mc:AlternateContent xmlns:mc="http://schemas.openxmlformats.org/markup-compatibility/2006" xmlns:p14="http://schemas.microsoft.com/office/powerpoint/2010/main">
          <mc:Choice Requires="p14">
            <p:contentPart p14:bwMode="auto" r:id="rId54">
              <p14:nvContentPartPr>
                <p14:cNvPr id="36" name="Ink 35">
                  <a:extLst>
                    <a:ext uri="{FF2B5EF4-FFF2-40B4-BE49-F238E27FC236}">
                      <a16:creationId xmlns:a16="http://schemas.microsoft.com/office/drawing/2014/main" id="{520546AB-49E2-E5A1-5320-D43B5BB01C5D}"/>
                    </a:ext>
                  </a:extLst>
                </p14:cNvPr>
                <p14:cNvContentPartPr/>
                <p14:nvPr/>
              </p14:nvContentPartPr>
              <p14:xfrm>
                <a:off x="7665329" y="2704309"/>
                <a:ext cx="301320" cy="383400"/>
              </p14:xfrm>
            </p:contentPart>
          </mc:Choice>
          <mc:Fallback xmlns="">
            <p:pic>
              <p:nvPicPr>
                <p:cNvPr id="36" name="Ink 35">
                  <a:extLst>
                    <a:ext uri="{FF2B5EF4-FFF2-40B4-BE49-F238E27FC236}">
                      <a16:creationId xmlns:a16="http://schemas.microsoft.com/office/drawing/2014/main" id="{520546AB-49E2-E5A1-5320-D43B5BB01C5D}"/>
                    </a:ext>
                  </a:extLst>
                </p:cNvPr>
                <p:cNvPicPr/>
                <p:nvPr/>
              </p:nvPicPr>
              <p:blipFill>
                <a:blip r:embed="rId55"/>
                <a:stretch>
                  <a:fillRect/>
                </a:stretch>
              </p:blipFill>
              <p:spPr>
                <a:xfrm>
                  <a:off x="7659209" y="2698189"/>
                  <a:ext cx="313560" cy="395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7" name="Ink 36">
                  <a:extLst>
                    <a:ext uri="{FF2B5EF4-FFF2-40B4-BE49-F238E27FC236}">
                      <a16:creationId xmlns:a16="http://schemas.microsoft.com/office/drawing/2014/main" id="{B050C922-9521-79D1-7986-C1192AC75E95}"/>
                    </a:ext>
                  </a:extLst>
                </p14:cNvPr>
                <p14:cNvContentPartPr/>
                <p14:nvPr/>
              </p14:nvContentPartPr>
              <p14:xfrm>
                <a:off x="8058089" y="2738509"/>
                <a:ext cx="200160" cy="288720"/>
              </p14:xfrm>
            </p:contentPart>
          </mc:Choice>
          <mc:Fallback xmlns="">
            <p:pic>
              <p:nvPicPr>
                <p:cNvPr id="37" name="Ink 36">
                  <a:extLst>
                    <a:ext uri="{FF2B5EF4-FFF2-40B4-BE49-F238E27FC236}">
                      <a16:creationId xmlns:a16="http://schemas.microsoft.com/office/drawing/2014/main" id="{B050C922-9521-79D1-7986-C1192AC75E95}"/>
                    </a:ext>
                  </a:extLst>
                </p:cNvPr>
                <p:cNvPicPr/>
                <p:nvPr/>
              </p:nvPicPr>
              <p:blipFill>
                <a:blip r:embed="rId57"/>
                <a:stretch>
                  <a:fillRect/>
                </a:stretch>
              </p:blipFill>
              <p:spPr>
                <a:xfrm>
                  <a:off x="8051969" y="2732389"/>
                  <a:ext cx="21240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8" name="Ink 37">
                  <a:extLst>
                    <a:ext uri="{FF2B5EF4-FFF2-40B4-BE49-F238E27FC236}">
                      <a16:creationId xmlns:a16="http://schemas.microsoft.com/office/drawing/2014/main" id="{9FEC8C40-C103-784C-86AD-B59F0362697C}"/>
                    </a:ext>
                  </a:extLst>
                </p14:cNvPr>
                <p14:cNvContentPartPr/>
                <p14:nvPr/>
              </p14:nvContentPartPr>
              <p14:xfrm>
                <a:off x="8120729" y="2913829"/>
                <a:ext cx="122400" cy="12600"/>
              </p14:xfrm>
            </p:contentPart>
          </mc:Choice>
          <mc:Fallback xmlns="">
            <p:pic>
              <p:nvPicPr>
                <p:cNvPr id="38" name="Ink 37">
                  <a:extLst>
                    <a:ext uri="{FF2B5EF4-FFF2-40B4-BE49-F238E27FC236}">
                      <a16:creationId xmlns:a16="http://schemas.microsoft.com/office/drawing/2014/main" id="{9FEC8C40-C103-784C-86AD-B59F0362697C}"/>
                    </a:ext>
                  </a:extLst>
                </p:cNvPr>
                <p:cNvPicPr/>
                <p:nvPr/>
              </p:nvPicPr>
              <p:blipFill>
                <a:blip r:embed="rId59"/>
                <a:stretch>
                  <a:fillRect/>
                </a:stretch>
              </p:blipFill>
              <p:spPr>
                <a:xfrm>
                  <a:off x="8114609" y="2907709"/>
                  <a:ext cx="1346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9" name="Ink 38">
                  <a:extLst>
                    <a:ext uri="{FF2B5EF4-FFF2-40B4-BE49-F238E27FC236}">
                      <a16:creationId xmlns:a16="http://schemas.microsoft.com/office/drawing/2014/main" id="{86BE21C8-BD1E-6F07-C3FA-5F702F4E3B45}"/>
                    </a:ext>
                  </a:extLst>
                </p14:cNvPr>
                <p14:cNvContentPartPr/>
                <p14:nvPr/>
              </p14:nvContentPartPr>
              <p14:xfrm>
                <a:off x="8456969" y="2821669"/>
                <a:ext cx="63360" cy="227520"/>
              </p14:xfrm>
            </p:contentPart>
          </mc:Choice>
          <mc:Fallback xmlns="">
            <p:pic>
              <p:nvPicPr>
                <p:cNvPr id="39" name="Ink 38">
                  <a:extLst>
                    <a:ext uri="{FF2B5EF4-FFF2-40B4-BE49-F238E27FC236}">
                      <a16:creationId xmlns:a16="http://schemas.microsoft.com/office/drawing/2014/main" id="{86BE21C8-BD1E-6F07-C3FA-5F702F4E3B45}"/>
                    </a:ext>
                  </a:extLst>
                </p:cNvPr>
                <p:cNvPicPr/>
                <p:nvPr/>
              </p:nvPicPr>
              <p:blipFill>
                <a:blip r:embed="rId61"/>
                <a:stretch>
                  <a:fillRect/>
                </a:stretch>
              </p:blipFill>
              <p:spPr>
                <a:xfrm>
                  <a:off x="8450849" y="2815549"/>
                  <a:ext cx="7560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0" name="Ink 39">
                  <a:extLst>
                    <a:ext uri="{FF2B5EF4-FFF2-40B4-BE49-F238E27FC236}">
                      <a16:creationId xmlns:a16="http://schemas.microsoft.com/office/drawing/2014/main" id="{9A82AA76-80CF-3EEE-7C96-0612A0075FEF}"/>
                    </a:ext>
                  </a:extLst>
                </p14:cNvPr>
                <p14:cNvContentPartPr/>
                <p14:nvPr/>
              </p14:nvContentPartPr>
              <p14:xfrm>
                <a:off x="8305769" y="2761909"/>
                <a:ext cx="344160" cy="51120"/>
              </p14:xfrm>
            </p:contentPart>
          </mc:Choice>
          <mc:Fallback xmlns="">
            <p:pic>
              <p:nvPicPr>
                <p:cNvPr id="40" name="Ink 39">
                  <a:extLst>
                    <a:ext uri="{FF2B5EF4-FFF2-40B4-BE49-F238E27FC236}">
                      <a16:creationId xmlns:a16="http://schemas.microsoft.com/office/drawing/2014/main" id="{9A82AA76-80CF-3EEE-7C96-0612A0075FEF}"/>
                    </a:ext>
                  </a:extLst>
                </p:cNvPr>
                <p:cNvPicPr/>
                <p:nvPr/>
              </p:nvPicPr>
              <p:blipFill>
                <a:blip r:embed="rId63"/>
                <a:stretch>
                  <a:fillRect/>
                </a:stretch>
              </p:blipFill>
              <p:spPr>
                <a:xfrm>
                  <a:off x="8299649" y="2755789"/>
                  <a:ext cx="35640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2" name="Ink 41">
                  <a:extLst>
                    <a:ext uri="{FF2B5EF4-FFF2-40B4-BE49-F238E27FC236}">
                      <a16:creationId xmlns:a16="http://schemas.microsoft.com/office/drawing/2014/main" id="{196C6FA4-4986-6755-79B8-E01F7F440080}"/>
                    </a:ext>
                  </a:extLst>
                </p14:cNvPr>
                <p14:cNvContentPartPr/>
                <p14:nvPr/>
              </p14:nvContentPartPr>
              <p14:xfrm>
                <a:off x="8803649" y="2656069"/>
                <a:ext cx="170640" cy="468360"/>
              </p14:xfrm>
            </p:contentPart>
          </mc:Choice>
          <mc:Fallback xmlns="">
            <p:pic>
              <p:nvPicPr>
                <p:cNvPr id="42" name="Ink 41">
                  <a:extLst>
                    <a:ext uri="{FF2B5EF4-FFF2-40B4-BE49-F238E27FC236}">
                      <a16:creationId xmlns:a16="http://schemas.microsoft.com/office/drawing/2014/main" id="{196C6FA4-4986-6755-79B8-E01F7F440080}"/>
                    </a:ext>
                  </a:extLst>
                </p:cNvPr>
                <p:cNvPicPr/>
                <p:nvPr/>
              </p:nvPicPr>
              <p:blipFill>
                <a:blip r:embed="rId65"/>
                <a:stretch>
                  <a:fillRect/>
                </a:stretch>
              </p:blipFill>
              <p:spPr>
                <a:xfrm>
                  <a:off x="8797529" y="2649949"/>
                  <a:ext cx="18288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4" name="Ink 43">
                  <a:extLst>
                    <a:ext uri="{FF2B5EF4-FFF2-40B4-BE49-F238E27FC236}">
                      <a16:creationId xmlns:a16="http://schemas.microsoft.com/office/drawing/2014/main" id="{0F1E0A23-5CA3-5153-9082-600C7ACE976E}"/>
                    </a:ext>
                  </a:extLst>
                </p14:cNvPr>
                <p14:cNvContentPartPr/>
                <p14:nvPr/>
              </p14:nvContentPartPr>
              <p14:xfrm>
                <a:off x="9129449" y="2842549"/>
                <a:ext cx="177840" cy="95760"/>
              </p14:xfrm>
            </p:contentPart>
          </mc:Choice>
          <mc:Fallback xmlns="">
            <p:pic>
              <p:nvPicPr>
                <p:cNvPr id="44" name="Ink 43">
                  <a:extLst>
                    <a:ext uri="{FF2B5EF4-FFF2-40B4-BE49-F238E27FC236}">
                      <a16:creationId xmlns:a16="http://schemas.microsoft.com/office/drawing/2014/main" id="{0F1E0A23-5CA3-5153-9082-600C7ACE976E}"/>
                    </a:ext>
                  </a:extLst>
                </p:cNvPr>
                <p:cNvPicPr/>
                <p:nvPr/>
              </p:nvPicPr>
              <p:blipFill>
                <a:blip r:embed="rId67"/>
                <a:stretch>
                  <a:fillRect/>
                </a:stretch>
              </p:blipFill>
              <p:spPr>
                <a:xfrm>
                  <a:off x="9123329" y="2836429"/>
                  <a:ext cx="1900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5" name="Ink 44">
                  <a:extLst>
                    <a:ext uri="{FF2B5EF4-FFF2-40B4-BE49-F238E27FC236}">
                      <a16:creationId xmlns:a16="http://schemas.microsoft.com/office/drawing/2014/main" id="{CCF83A04-3C17-5D76-A400-53DF9A815BCF}"/>
                    </a:ext>
                  </a:extLst>
                </p14:cNvPr>
                <p14:cNvContentPartPr/>
                <p14:nvPr/>
              </p14:nvContentPartPr>
              <p14:xfrm>
                <a:off x="9137009" y="2803309"/>
                <a:ext cx="151920" cy="192240"/>
              </p14:xfrm>
            </p:contentPart>
          </mc:Choice>
          <mc:Fallback xmlns="">
            <p:pic>
              <p:nvPicPr>
                <p:cNvPr id="45" name="Ink 44">
                  <a:extLst>
                    <a:ext uri="{FF2B5EF4-FFF2-40B4-BE49-F238E27FC236}">
                      <a16:creationId xmlns:a16="http://schemas.microsoft.com/office/drawing/2014/main" id="{CCF83A04-3C17-5D76-A400-53DF9A815BCF}"/>
                    </a:ext>
                  </a:extLst>
                </p:cNvPr>
                <p:cNvPicPr/>
                <p:nvPr/>
              </p:nvPicPr>
              <p:blipFill>
                <a:blip r:embed="rId69"/>
                <a:stretch>
                  <a:fillRect/>
                </a:stretch>
              </p:blipFill>
              <p:spPr>
                <a:xfrm>
                  <a:off x="9130889" y="2797189"/>
                  <a:ext cx="16416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7" name="Ink 46">
                  <a:extLst>
                    <a:ext uri="{FF2B5EF4-FFF2-40B4-BE49-F238E27FC236}">
                      <a16:creationId xmlns:a16="http://schemas.microsoft.com/office/drawing/2014/main" id="{2117C5F3-B7E6-A590-F7F4-0B3B60ECD6E4}"/>
                    </a:ext>
                  </a:extLst>
                </p14:cNvPr>
                <p14:cNvContentPartPr/>
                <p14:nvPr/>
              </p14:nvContentPartPr>
              <p14:xfrm>
                <a:off x="9420329" y="2651389"/>
                <a:ext cx="145440" cy="288720"/>
              </p14:xfrm>
            </p:contentPart>
          </mc:Choice>
          <mc:Fallback xmlns="">
            <p:pic>
              <p:nvPicPr>
                <p:cNvPr id="47" name="Ink 46">
                  <a:extLst>
                    <a:ext uri="{FF2B5EF4-FFF2-40B4-BE49-F238E27FC236}">
                      <a16:creationId xmlns:a16="http://schemas.microsoft.com/office/drawing/2014/main" id="{2117C5F3-B7E6-A590-F7F4-0B3B60ECD6E4}"/>
                    </a:ext>
                  </a:extLst>
                </p:cNvPr>
                <p:cNvPicPr/>
                <p:nvPr/>
              </p:nvPicPr>
              <p:blipFill>
                <a:blip r:embed="rId71"/>
                <a:stretch>
                  <a:fillRect/>
                </a:stretch>
              </p:blipFill>
              <p:spPr>
                <a:xfrm>
                  <a:off x="9414209" y="2645269"/>
                  <a:ext cx="15768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8" name="Ink 47">
                  <a:extLst>
                    <a:ext uri="{FF2B5EF4-FFF2-40B4-BE49-F238E27FC236}">
                      <a16:creationId xmlns:a16="http://schemas.microsoft.com/office/drawing/2014/main" id="{375FC0FD-4185-1640-D063-D59D6B9926C8}"/>
                    </a:ext>
                  </a:extLst>
                </p14:cNvPr>
                <p14:cNvContentPartPr/>
                <p14:nvPr/>
              </p14:nvContentPartPr>
              <p14:xfrm>
                <a:off x="9606089" y="2669749"/>
                <a:ext cx="44640" cy="224280"/>
              </p14:xfrm>
            </p:contentPart>
          </mc:Choice>
          <mc:Fallback xmlns="">
            <p:pic>
              <p:nvPicPr>
                <p:cNvPr id="48" name="Ink 47">
                  <a:extLst>
                    <a:ext uri="{FF2B5EF4-FFF2-40B4-BE49-F238E27FC236}">
                      <a16:creationId xmlns:a16="http://schemas.microsoft.com/office/drawing/2014/main" id="{375FC0FD-4185-1640-D063-D59D6B9926C8}"/>
                    </a:ext>
                  </a:extLst>
                </p:cNvPr>
                <p:cNvPicPr/>
                <p:nvPr/>
              </p:nvPicPr>
              <p:blipFill>
                <a:blip r:embed="rId73"/>
                <a:stretch>
                  <a:fillRect/>
                </a:stretch>
              </p:blipFill>
              <p:spPr>
                <a:xfrm>
                  <a:off x="9599969" y="2663629"/>
                  <a:ext cx="5688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9" name="Ink 48">
                  <a:extLst>
                    <a:ext uri="{FF2B5EF4-FFF2-40B4-BE49-F238E27FC236}">
                      <a16:creationId xmlns:a16="http://schemas.microsoft.com/office/drawing/2014/main" id="{299469A0-1992-D959-9630-140F1DE27BF5}"/>
                    </a:ext>
                  </a:extLst>
                </p14:cNvPr>
                <p14:cNvContentPartPr/>
                <p14:nvPr/>
              </p14:nvContentPartPr>
              <p14:xfrm>
                <a:off x="9543449" y="2769469"/>
                <a:ext cx="166680" cy="41760"/>
              </p14:xfrm>
            </p:contentPart>
          </mc:Choice>
          <mc:Fallback xmlns="">
            <p:pic>
              <p:nvPicPr>
                <p:cNvPr id="49" name="Ink 48">
                  <a:extLst>
                    <a:ext uri="{FF2B5EF4-FFF2-40B4-BE49-F238E27FC236}">
                      <a16:creationId xmlns:a16="http://schemas.microsoft.com/office/drawing/2014/main" id="{299469A0-1992-D959-9630-140F1DE27BF5}"/>
                    </a:ext>
                  </a:extLst>
                </p:cNvPr>
                <p:cNvPicPr/>
                <p:nvPr/>
              </p:nvPicPr>
              <p:blipFill>
                <a:blip r:embed="rId75"/>
                <a:stretch>
                  <a:fillRect/>
                </a:stretch>
              </p:blipFill>
              <p:spPr>
                <a:xfrm>
                  <a:off x="9537329" y="2763349"/>
                  <a:ext cx="1789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0" name="Ink 49">
                  <a:extLst>
                    <a:ext uri="{FF2B5EF4-FFF2-40B4-BE49-F238E27FC236}">
                      <a16:creationId xmlns:a16="http://schemas.microsoft.com/office/drawing/2014/main" id="{65C9143E-F568-9B4F-1CCB-13E72DA8EF51}"/>
                    </a:ext>
                  </a:extLst>
                </p14:cNvPr>
                <p14:cNvContentPartPr/>
                <p14:nvPr/>
              </p14:nvContentPartPr>
              <p14:xfrm>
                <a:off x="9709769" y="2603869"/>
                <a:ext cx="129960" cy="350280"/>
              </p14:xfrm>
            </p:contentPart>
          </mc:Choice>
          <mc:Fallback xmlns="">
            <p:pic>
              <p:nvPicPr>
                <p:cNvPr id="50" name="Ink 49">
                  <a:extLst>
                    <a:ext uri="{FF2B5EF4-FFF2-40B4-BE49-F238E27FC236}">
                      <a16:creationId xmlns:a16="http://schemas.microsoft.com/office/drawing/2014/main" id="{65C9143E-F568-9B4F-1CCB-13E72DA8EF51}"/>
                    </a:ext>
                  </a:extLst>
                </p:cNvPr>
                <p:cNvPicPr/>
                <p:nvPr/>
              </p:nvPicPr>
              <p:blipFill>
                <a:blip r:embed="rId77"/>
                <a:stretch>
                  <a:fillRect/>
                </a:stretch>
              </p:blipFill>
              <p:spPr>
                <a:xfrm>
                  <a:off x="9703649" y="2597749"/>
                  <a:ext cx="142200" cy="362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1" name="Ink 50">
                  <a:extLst>
                    <a:ext uri="{FF2B5EF4-FFF2-40B4-BE49-F238E27FC236}">
                      <a16:creationId xmlns:a16="http://schemas.microsoft.com/office/drawing/2014/main" id="{8C007F7F-754F-E7D7-2626-454D070AB414}"/>
                    </a:ext>
                  </a:extLst>
                </p14:cNvPr>
                <p14:cNvContentPartPr/>
                <p14:nvPr/>
              </p14:nvContentPartPr>
              <p14:xfrm>
                <a:off x="9765209" y="2517469"/>
                <a:ext cx="241560" cy="495000"/>
              </p14:xfrm>
            </p:contentPart>
          </mc:Choice>
          <mc:Fallback xmlns="">
            <p:pic>
              <p:nvPicPr>
                <p:cNvPr id="51" name="Ink 50">
                  <a:extLst>
                    <a:ext uri="{FF2B5EF4-FFF2-40B4-BE49-F238E27FC236}">
                      <a16:creationId xmlns:a16="http://schemas.microsoft.com/office/drawing/2014/main" id="{8C007F7F-754F-E7D7-2626-454D070AB414}"/>
                    </a:ext>
                  </a:extLst>
                </p:cNvPr>
                <p:cNvPicPr/>
                <p:nvPr/>
              </p:nvPicPr>
              <p:blipFill>
                <a:blip r:embed="rId79"/>
                <a:stretch>
                  <a:fillRect/>
                </a:stretch>
              </p:blipFill>
              <p:spPr>
                <a:xfrm>
                  <a:off x="9759089" y="2511349"/>
                  <a:ext cx="253800" cy="507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0">
            <p14:nvContentPartPr>
              <p14:cNvPr id="53" name="Ink 52">
                <a:extLst>
                  <a:ext uri="{FF2B5EF4-FFF2-40B4-BE49-F238E27FC236}">
                    <a16:creationId xmlns:a16="http://schemas.microsoft.com/office/drawing/2014/main" id="{5555EDE3-2626-F990-DBF7-94E9F04C870E}"/>
                  </a:ext>
                </a:extLst>
              </p14:cNvPr>
              <p14:cNvContentPartPr/>
              <p14:nvPr/>
            </p14:nvContentPartPr>
            <p14:xfrm>
              <a:off x="7532849" y="4749109"/>
              <a:ext cx="4161600" cy="48240"/>
            </p14:xfrm>
          </p:contentPart>
        </mc:Choice>
        <mc:Fallback xmlns="">
          <p:pic>
            <p:nvPicPr>
              <p:cNvPr id="53" name="Ink 52">
                <a:extLst>
                  <a:ext uri="{FF2B5EF4-FFF2-40B4-BE49-F238E27FC236}">
                    <a16:creationId xmlns:a16="http://schemas.microsoft.com/office/drawing/2014/main" id="{5555EDE3-2626-F990-DBF7-94E9F04C870E}"/>
                  </a:ext>
                </a:extLst>
              </p:cNvPr>
              <p:cNvPicPr/>
              <p:nvPr/>
            </p:nvPicPr>
            <p:blipFill>
              <a:blip r:embed="rId81"/>
              <a:stretch>
                <a:fillRect/>
              </a:stretch>
            </p:blipFill>
            <p:spPr>
              <a:xfrm>
                <a:off x="7526729" y="4742989"/>
                <a:ext cx="4173840" cy="60480"/>
              </a:xfrm>
              <a:prstGeom prst="rect">
                <a:avLst/>
              </a:prstGeom>
            </p:spPr>
          </p:pic>
        </mc:Fallback>
      </mc:AlternateContent>
      <p:grpSp>
        <p:nvGrpSpPr>
          <p:cNvPr id="59" name="Group 58">
            <a:extLst>
              <a:ext uri="{FF2B5EF4-FFF2-40B4-BE49-F238E27FC236}">
                <a16:creationId xmlns:a16="http://schemas.microsoft.com/office/drawing/2014/main" id="{7C1ED43B-B90D-9B1D-A3E1-7D731DE394C1}"/>
              </a:ext>
            </a:extLst>
          </p:cNvPr>
          <p:cNvGrpSpPr/>
          <p:nvPr/>
        </p:nvGrpSpPr>
        <p:grpSpPr>
          <a:xfrm>
            <a:off x="11579249" y="4623469"/>
            <a:ext cx="218520" cy="682200"/>
            <a:chOff x="11579249" y="4623469"/>
            <a:chExt cx="218520" cy="682200"/>
          </a:xfrm>
        </p:grpSpPr>
        <mc:AlternateContent xmlns:mc="http://schemas.openxmlformats.org/markup-compatibility/2006" xmlns:p14="http://schemas.microsoft.com/office/powerpoint/2010/main">
          <mc:Choice Requires="p14">
            <p:contentPart p14:bwMode="auto" r:id="rId82">
              <p14:nvContentPartPr>
                <p14:cNvPr id="56" name="Ink 55">
                  <a:extLst>
                    <a:ext uri="{FF2B5EF4-FFF2-40B4-BE49-F238E27FC236}">
                      <a16:creationId xmlns:a16="http://schemas.microsoft.com/office/drawing/2014/main" id="{9F37CCE1-F5FA-5B2F-907A-5D958F8DB660}"/>
                    </a:ext>
                  </a:extLst>
                </p14:cNvPr>
                <p14:cNvContentPartPr/>
                <p14:nvPr/>
              </p14:nvContentPartPr>
              <p14:xfrm>
                <a:off x="11579249" y="4623469"/>
                <a:ext cx="211320" cy="263160"/>
              </p14:xfrm>
            </p:contentPart>
          </mc:Choice>
          <mc:Fallback xmlns="">
            <p:pic>
              <p:nvPicPr>
                <p:cNvPr id="56" name="Ink 55">
                  <a:extLst>
                    <a:ext uri="{FF2B5EF4-FFF2-40B4-BE49-F238E27FC236}">
                      <a16:creationId xmlns:a16="http://schemas.microsoft.com/office/drawing/2014/main" id="{9F37CCE1-F5FA-5B2F-907A-5D958F8DB660}"/>
                    </a:ext>
                  </a:extLst>
                </p:cNvPr>
                <p:cNvPicPr/>
                <p:nvPr/>
              </p:nvPicPr>
              <p:blipFill>
                <a:blip r:embed="rId83"/>
                <a:stretch>
                  <a:fillRect/>
                </a:stretch>
              </p:blipFill>
              <p:spPr>
                <a:xfrm>
                  <a:off x="11573129" y="4617349"/>
                  <a:ext cx="22356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7" name="Ink 56">
                  <a:extLst>
                    <a:ext uri="{FF2B5EF4-FFF2-40B4-BE49-F238E27FC236}">
                      <a16:creationId xmlns:a16="http://schemas.microsoft.com/office/drawing/2014/main" id="{6F6EBC17-7DED-B763-D366-EAD0DAEF5C87}"/>
                    </a:ext>
                  </a:extLst>
                </p14:cNvPr>
                <p14:cNvContentPartPr/>
                <p14:nvPr/>
              </p14:nvContentPartPr>
              <p14:xfrm>
                <a:off x="11681849" y="4975909"/>
                <a:ext cx="115920" cy="329760"/>
              </p14:xfrm>
            </p:contentPart>
          </mc:Choice>
          <mc:Fallback xmlns="">
            <p:pic>
              <p:nvPicPr>
                <p:cNvPr id="57" name="Ink 56">
                  <a:extLst>
                    <a:ext uri="{FF2B5EF4-FFF2-40B4-BE49-F238E27FC236}">
                      <a16:creationId xmlns:a16="http://schemas.microsoft.com/office/drawing/2014/main" id="{6F6EBC17-7DED-B763-D366-EAD0DAEF5C87}"/>
                    </a:ext>
                  </a:extLst>
                </p:cNvPr>
                <p:cNvPicPr/>
                <p:nvPr/>
              </p:nvPicPr>
              <p:blipFill>
                <a:blip r:embed="rId85"/>
                <a:stretch>
                  <a:fillRect/>
                </a:stretch>
              </p:blipFill>
              <p:spPr>
                <a:xfrm>
                  <a:off x="11675729" y="4969789"/>
                  <a:ext cx="12816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8" name="Ink 57">
                  <a:extLst>
                    <a:ext uri="{FF2B5EF4-FFF2-40B4-BE49-F238E27FC236}">
                      <a16:creationId xmlns:a16="http://schemas.microsoft.com/office/drawing/2014/main" id="{CE5977EF-B2C4-219A-4307-8BE0D4599F80}"/>
                    </a:ext>
                  </a:extLst>
                </p14:cNvPr>
                <p14:cNvContentPartPr/>
                <p14:nvPr/>
              </p14:nvContentPartPr>
              <p14:xfrm>
                <a:off x="11590409" y="5128549"/>
                <a:ext cx="196200" cy="20160"/>
              </p14:xfrm>
            </p:contentPart>
          </mc:Choice>
          <mc:Fallback xmlns="">
            <p:pic>
              <p:nvPicPr>
                <p:cNvPr id="58" name="Ink 57">
                  <a:extLst>
                    <a:ext uri="{FF2B5EF4-FFF2-40B4-BE49-F238E27FC236}">
                      <a16:creationId xmlns:a16="http://schemas.microsoft.com/office/drawing/2014/main" id="{CE5977EF-B2C4-219A-4307-8BE0D4599F80}"/>
                    </a:ext>
                  </a:extLst>
                </p:cNvPr>
                <p:cNvPicPr/>
                <p:nvPr/>
              </p:nvPicPr>
              <p:blipFill>
                <a:blip r:embed="rId87"/>
                <a:stretch>
                  <a:fillRect/>
                </a:stretch>
              </p:blipFill>
              <p:spPr>
                <a:xfrm>
                  <a:off x="11584289" y="5122429"/>
                  <a:ext cx="208440" cy="32400"/>
                </a:xfrm>
                <a:prstGeom prst="rect">
                  <a:avLst/>
                </a:prstGeom>
              </p:spPr>
            </p:pic>
          </mc:Fallback>
        </mc:AlternateContent>
      </p:grpSp>
      <p:grpSp>
        <p:nvGrpSpPr>
          <p:cNvPr id="67" name="Group 66">
            <a:extLst>
              <a:ext uri="{FF2B5EF4-FFF2-40B4-BE49-F238E27FC236}">
                <a16:creationId xmlns:a16="http://schemas.microsoft.com/office/drawing/2014/main" id="{D01F7AB1-A2BD-63FC-5583-6A7E488EE438}"/>
              </a:ext>
            </a:extLst>
          </p:cNvPr>
          <p:cNvGrpSpPr/>
          <p:nvPr/>
        </p:nvGrpSpPr>
        <p:grpSpPr>
          <a:xfrm>
            <a:off x="7167449" y="2996629"/>
            <a:ext cx="660960" cy="1663920"/>
            <a:chOff x="7167449" y="2996629"/>
            <a:chExt cx="660960" cy="1663920"/>
          </a:xfrm>
        </p:grpSpPr>
        <mc:AlternateContent xmlns:mc="http://schemas.openxmlformats.org/markup-compatibility/2006" xmlns:p14="http://schemas.microsoft.com/office/powerpoint/2010/main">
          <mc:Choice Requires="p14">
            <p:contentPart p14:bwMode="auto" r:id="rId88">
              <p14:nvContentPartPr>
                <p14:cNvPr id="60" name="Ink 59">
                  <a:extLst>
                    <a:ext uri="{FF2B5EF4-FFF2-40B4-BE49-F238E27FC236}">
                      <a16:creationId xmlns:a16="http://schemas.microsoft.com/office/drawing/2014/main" id="{9C406FA9-8EF0-7449-65F7-88DF579EEFFF}"/>
                    </a:ext>
                  </a:extLst>
                </p14:cNvPr>
                <p14:cNvContentPartPr/>
                <p14:nvPr/>
              </p14:nvContentPartPr>
              <p14:xfrm>
                <a:off x="7586129" y="3358789"/>
                <a:ext cx="242280" cy="1301760"/>
              </p14:xfrm>
            </p:contentPart>
          </mc:Choice>
          <mc:Fallback xmlns="">
            <p:pic>
              <p:nvPicPr>
                <p:cNvPr id="60" name="Ink 59">
                  <a:extLst>
                    <a:ext uri="{FF2B5EF4-FFF2-40B4-BE49-F238E27FC236}">
                      <a16:creationId xmlns:a16="http://schemas.microsoft.com/office/drawing/2014/main" id="{9C406FA9-8EF0-7449-65F7-88DF579EEFFF}"/>
                    </a:ext>
                  </a:extLst>
                </p:cNvPr>
                <p:cNvPicPr/>
                <p:nvPr/>
              </p:nvPicPr>
              <p:blipFill>
                <a:blip r:embed="rId89"/>
                <a:stretch>
                  <a:fillRect/>
                </a:stretch>
              </p:blipFill>
              <p:spPr>
                <a:xfrm>
                  <a:off x="7580009" y="3352669"/>
                  <a:ext cx="254520" cy="13140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1" name="Ink 60">
                  <a:extLst>
                    <a:ext uri="{FF2B5EF4-FFF2-40B4-BE49-F238E27FC236}">
                      <a16:creationId xmlns:a16="http://schemas.microsoft.com/office/drawing/2014/main" id="{9B956408-9078-71C4-A0E3-8934301F561E}"/>
                    </a:ext>
                  </a:extLst>
                </p14:cNvPr>
                <p14:cNvContentPartPr/>
                <p14:nvPr/>
              </p14:nvContentPartPr>
              <p14:xfrm>
                <a:off x="7167449" y="3125509"/>
                <a:ext cx="255240" cy="202680"/>
              </p14:xfrm>
            </p:contentPart>
          </mc:Choice>
          <mc:Fallback xmlns="">
            <p:pic>
              <p:nvPicPr>
                <p:cNvPr id="61" name="Ink 60">
                  <a:extLst>
                    <a:ext uri="{FF2B5EF4-FFF2-40B4-BE49-F238E27FC236}">
                      <a16:creationId xmlns:a16="http://schemas.microsoft.com/office/drawing/2014/main" id="{9B956408-9078-71C4-A0E3-8934301F561E}"/>
                    </a:ext>
                  </a:extLst>
                </p:cNvPr>
                <p:cNvPicPr/>
                <p:nvPr/>
              </p:nvPicPr>
              <p:blipFill>
                <a:blip r:embed="rId91"/>
                <a:stretch>
                  <a:fillRect/>
                </a:stretch>
              </p:blipFill>
              <p:spPr>
                <a:xfrm>
                  <a:off x="7161329" y="3119389"/>
                  <a:ext cx="2674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2" name="Ink 61">
                  <a:extLst>
                    <a:ext uri="{FF2B5EF4-FFF2-40B4-BE49-F238E27FC236}">
                      <a16:creationId xmlns:a16="http://schemas.microsoft.com/office/drawing/2014/main" id="{3E97E0CB-AA61-B0FF-06AF-3632C2783765}"/>
                    </a:ext>
                  </a:extLst>
                </p14:cNvPr>
                <p14:cNvContentPartPr/>
                <p14:nvPr/>
              </p14:nvContentPartPr>
              <p14:xfrm>
                <a:off x="7259969" y="2996629"/>
                <a:ext cx="141480" cy="363960"/>
              </p14:xfrm>
            </p:contentPart>
          </mc:Choice>
          <mc:Fallback xmlns="">
            <p:pic>
              <p:nvPicPr>
                <p:cNvPr id="62" name="Ink 61">
                  <a:extLst>
                    <a:ext uri="{FF2B5EF4-FFF2-40B4-BE49-F238E27FC236}">
                      <a16:creationId xmlns:a16="http://schemas.microsoft.com/office/drawing/2014/main" id="{3E97E0CB-AA61-B0FF-06AF-3632C2783765}"/>
                    </a:ext>
                  </a:extLst>
                </p:cNvPr>
                <p:cNvPicPr/>
                <p:nvPr/>
              </p:nvPicPr>
              <p:blipFill>
                <a:blip r:embed="rId93"/>
                <a:stretch>
                  <a:fillRect/>
                </a:stretch>
              </p:blipFill>
              <p:spPr>
                <a:xfrm>
                  <a:off x="7253849" y="2990509"/>
                  <a:ext cx="15372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3" name="Ink 62">
                  <a:extLst>
                    <a:ext uri="{FF2B5EF4-FFF2-40B4-BE49-F238E27FC236}">
                      <a16:creationId xmlns:a16="http://schemas.microsoft.com/office/drawing/2014/main" id="{97EB8217-EC84-B553-434D-54813455CC27}"/>
                    </a:ext>
                  </a:extLst>
                </p14:cNvPr>
                <p14:cNvContentPartPr/>
                <p14:nvPr/>
              </p14:nvContentPartPr>
              <p14:xfrm>
                <a:off x="7400369" y="3125509"/>
                <a:ext cx="126000" cy="216000"/>
              </p14:xfrm>
            </p:contentPart>
          </mc:Choice>
          <mc:Fallback xmlns="">
            <p:pic>
              <p:nvPicPr>
                <p:cNvPr id="63" name="Ink 62">
                  <a:extLst>
                    <a:ext uri="{FF2B5EF4-FFF2-40B4-BE49-F238E27FC236}">
                      <a16:creationId xmlns:a16="http://schemas.microsoft.com/office/drawing/2014/main" id="{97EB8217-EC84-B553-434D-54813455CC27}"/>
                    </a:ext>
                  </a:extLst>
                </p:cNvPr>
                <p:cNvPicPr/>
                <p:nvPr/>
              </p:nvPicPr>
              <p:blipFill>
                <a:blip r:embed="rId95"/>
                <a:stretch>
                  <a:fillRect/>
                </a:stretch>
              </p:blipFill>
              <p:spPr>
                <a:xfrm>
                  <a:off x="7394249" y="3119389"/>
                  <a:ext cx="1382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4" name="Ink 63">
                  <a:extLst>
                    <a:ext uri="{FF2B5EF4-FFF2-40B4-BE49-F238E27FC236}">
                      <a16:creationId xmlns:a16="http://schemas.microsoft.com/office/drawing/2014/main" id="{335F3C0C-E03E-8DDF-B6B4-81511FDEB0F1}"/>
                    </a:ext>
                  </a:extLst>
                </p14:cNvPr>
                <p14:cNvContentPartPr/>
                <p14:nvPr/>
              </p14:nvContentPartPr>
              <p14:xfrm>
                <a:off x="7521329" y="3121909"/>
                <a:ext cx="96840" cy="191520"/>
              </p14:xfrm>
            </p:contentPart>
          </mc:Choice>
          <mc:Fallback xmlns="">
            <p:pic>
              <p:nvPicPr>
                <p:cNvPr id="64" name="Ink 63">
                  <a:extLst>
                    <a:ext uri="{FF2B5EF4-FFF2-40B4-BE49-F238E27FC236}">
                      <a16:creationId xmlns:a16="http://schemas.microsoft.com/office/drawing/2014/main" id="{335F3C0C-E03E-8DDF-B6B4-81511FDEB0F1}"/>
                    </a:ext>
                  </a:extLst>
                </p:cNvPr>
                <p:cNvPicPr/>
                <p:nvPr/>
              </p:nvPicPr>
              <p:blipFill>
                <a:blip r:embed="rId97"/>
                <a:stretch>
                  <a:fillRect/>
                </a:stretch>
              </p:blipFill>
              <p:spPr>
                <a:xfrm>
                  <a:off x="7515209" y="3115789"/>
                  <a:ext cx="1090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5" name="Ink 64">
                  <a:extLst>
                    <a:ext uri="{FF2B5EF4-FFF2-40B4-BE49-F238E27FC236}">
                      <a16:creationId xmlns:a16="http://schemas.microsoft.com/office/drawing/2014/main" id="{D450DB81-1E45-C1F3-F99F-C9F0FECE819E}"/>
                    </a:ext>
                  </a:extLst>
                </p14:cNvPr>
                <p14:cNvContentPartPr/>
                <p14:nvPr/>
              </p14:nvContentPartPr>
              <p14:xfrm>
                <a:off x="7507649" y="3228469"/>
                <a:ext cx="122400" cy="26280"/>
              </p14:xfrm>
            </p:contentPart>
          </mc:Choice>
          <mc:Fallback xmlns="">
            <p:pic>
              <p:nvPicPr>
                <p:cNvPr id="65" name="Ink 64">
                  <a:extLst>
                    <a:ext uri="{FF2B5EF4-FFF2-40B4-BE49-F238E27FC236}">
                      <a16:creationId xmlns:a16="http://schemas.microsoft.com/office/drawing/2014/main" id="{D450DB81-1E45-C1F3-F99F-C9F0FECE819E}"/>
                    </a:ext>
                  </a:extLst>
                </p:cNvPr>
                <p:cNvPicPr/>
                <p:nvPr/>
              </p:nvPicPr>
              <p:blipFill>
                <a:blip r:embed="rId99"/>
                <a:stretch>
                  <a:fillRect/>
                </a:stretch>
              </p:blipFill>
              <p:spPr>
                <a:xfrm>
                  <a:off x="7501529" y="3222349"/>
                  <a:ext cx="13464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6" name="Ink 65">
                  <a:extLst>
                    <a:ext uri="{FF2B5EF4-FFF2-40B4-BE49-F238E27FC236}">
                      <a16:creationId xmlns:a16="http://schemas.microsoft.com/office/drawing/2014/main" id="{A0B9CE5F-5BDF-8707-CD2C-5F2A516AE424}"/>
                    </a:ext>
                  </a:extLst>
                </p14:cNvPr>
                <p14:cNvContentPartPr/>
                <p14:nvPr/>
              </p14:nvContentPartPr>
              <p14:xfrm>
                <a:off x="7603409" y="3094909"/>
                <a:ext cx="141480" cy="203040"/>
              </p14:xfrm>
            </p:contentPart>
          </mc:Choice>
          <mc:Fallback xmlns="">
            <p:pic>
              <p:nvPicPr>
                <p:cNvPr id="66" name="Ink 65">
                  <a:extLst>
                    <a:ext uri="{FF2B5EF4-FFF2-40B4-BE49-F238E27FC236}">
                      <a16:creationId xmlns:a16="http://schemas.microsoft.com/office/drawing/2014/main" id="{A0B9CE5F-5BDF-8707-CD2C-5F2A516AE424}"/>
                    </a:ext>
                  </a:extLst>
                </p:cNvPr>
                <p:cNvPicPr/>
                <p:nvPr/>
              </p:nvPicPr>
              <p:blipFill>
                <a:blip r:embed="rId101"/>
                <a:stretch>
                  <a:fillRect/>
                </a:stretch>
              </p:blipFill>
              <p:spPr>
                <a:xfrm>
                  <a:off x="7597289" y="3088789"/>
                  <a:ext cx="153720" cy="215280"/>
                </a:xfrm>
                <a:prstGeom prst="rect">
                  <a:avLst/>
                </a:prstGeom>
              </p:spPr>
            </p:pic>
          </mc:Fallback>
        </mc:AlternateContent>
      </p:grpSp>
      <p:grpSp>
        <p:nvGrpSpPr>
          <p:cNvPr id="96" name="Group 95">
            <a:extLst>
              <a:ext uri="{FF2B5EF4-FFF2-40B4-BE49-F238E27FC236}">
                <a16:creationId xmlns:a16="http://schemas.microsoft.com/office/drawing/2014/main" id="{67A3CA33-74DD-3388-97F8-E7901C665192}"/>
              </a:ext>
            </a:extLst>
          </p:cNvPr>
          <p:cNvGrpSpPr/>
          <p:nvPr/>
        </p:nvGrpSpPr>
        <p:grpSpPr>
          <a:xfrm>
            <a:off x="10629569" y="3001309"/>
            <a:ext cx="46440" cy="423720"/>
            <a:chOff x="10629569" y="3001309"/>
            <a:chExt cx="46440" cy="423720"/>
          </a:xfrm>
        </p:grpSpPr>
        <mc:AlternateContent xmlns:mc="http://schemas.openxmlformats.org/markup-compatibility/2006" xmlns:p14="http://schemas.microsoft.com/office/powerpoint/2010/main">
          <mc:Choice Requires="p14">
            <p:contentPart p14:bwMode="auto" r:id="rId102">
              <p14:nvContentPartPr>
                <p14:cNvPr id="80" name="Ink 79">
                  <a:extLst>
                    <a:ext uri="{FF2B5EF4-FFF2-40B4-BE49-F238E27FC236}">
                      <a16:creationId xmlns:a16="http://schemas.microsoft.com/office/drawing/2014/main" id="{57E5BC7A-78AC-3D27-DD3E-742B266A0DB0}"/>
                    </a:ext>
                  </a:extLst>
                </p14:cNvPr>
                <p14:cNvContentPartPr/>
                <p14:nvPr/>
              </p14:nvContentPartPr>
              <p14:xfrm>
                <a:off x="10636769" y="3001309"/>
                <a:ext cx="4320" cy="23400"/>
              </p14:xfrm>
            </p:contentPart>
          </mc:Choice>
          <mc:Fallback xmlns="">
            <p:pic>
              <p:nvPicPr>
                <p:cNvPr id="80" name="Ink 79">
                  <a:extLst>
                    <a:ext uri="{FF2B5EF4-FFF2-40B4-BE49-F238E27FC236}">
                      <a16:creationId xmlns:a16="http://schemas.microsoft.com/office/drawing/2014/main" id="{57E5BC7A-78AC-3D27-DD3E-742B266A0DB0}"/>
                    </a:ext>
                  </a:extLst>
                </p:cNvPr>
                <p:cNvPicPr/>
                <p:nvPr/>
              </p:nvPicPr>
              <p:blipFill>
                <a:blip r:embed="rId103"/>
                <a:stretch>
                  <a:fillRect/>
                </a:stretch>
              </p:blipFill>
              <p:spPr>
                <a:xfrm>
                  <a:off x="10630649" y="2995189"/>
                  <a:ext cx="165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1" name="Ink 80">
                  <a:extLst>
                    <a:ext uri="{FF2B5EF4-FFF2-40B4-BE49-F238E27FC236}">
                      <a16:creationId xmlns:a16="http://schemas.microsoft.com/office/drawing/2014/main" id="{F8E0CD02-8D4A-9D5D-0CB6-BE723B764EFF}"/>
                    </a:ext>
                  </a:extLst>
                </p14:cNvPr>
                <p14:cNvContentPartPr/>
                <p14:nvPr/>
              </p14:nvContentPartPr>
              <p14:xfrm>
                <a:off x="10629569" y="3001309"/>
                <a:ext cx="11520" cy="115560"/>
              </p14:xfrm>
            </p:contentPart>
          </mc:Choice>
          <mc:Fallback xmlns="">
            <p:pic>
              <p:nvPicPr>
                <p:cNvPr id="81" name="Ink 80">
                  <a:extLst>
                    <a:ext uri="{FF2B5EF4-FFF2-40B4-BE49-F238E27FC236}">
                      <a16:creationId xmlns:a16="http://schemas.microsoft.com/office/drawing/2014/main" id="{F8E0CD02-8D4A-9D5D-0CB6-BE723B764EFF}"/>
                    </a:ext>
                  </a:extLst>
                </p:cNvPr>
                <p:cNvPicPr/>
                <p:nvPr/>
              </p:nvPicPr>
              <p:blipFill>
                <a:blip r:embed="rId105"/>
                <a:stretch>
                  <a:fillRect/>
                </a:stretch>
              </p:blipFill>
              <p:spPr>
                <a:xfrm>
                  <a:off x="10623449" y="2995189"/>
                  <a:ext cx="237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2" name="Ink 81">
                  <a:extLst>
                    <a:ext uri="{FF2B5EF4-FFF2-40B4-BE49-F238E27FC236}">
                      <a16:creationId xmlns:a16="http://schemas.microsoft.com/office/drawing/2014/main" id="{F64CFD4B-A2D3-E64E-9083-E33F062D838B}"/>
                    </a:ext>
                  </a:extLst>
                </p14:cNvPr>
                <p14:cNvContentPartPr/>
                <p14:nvPr/>
              </p14:nvContentPartPr>
              <p14:xfrm>
                <a:off x="10651889" y="3191749"/>
                <a:ext cx="360" cy="15840"/>
              </p14:xfrm>
            </p:contentPart>
          </mc:Choice>
          <mc:Fallback xmlns="">
            <p:pic>
              <p:nvPicPr>
                <p:cNvPr id="82" name="Ink 81">
                  <a:extLst>
                    <a:ext uri="{FF2B5EF4-FFF2-40B4-BE49-F238E27FC236}">
                      <a16:creationId xmlns:a16="http://schemas.microsoft.com/office/drawing/2014/main" id="{F64CFD4B-A2D3-E64E-9083-E33F062D838B}"/>
                    </a:ext>
                  </a:extLst>
                </p:cNvPr>
                <p:cNvPicPr/>
                <p:nvPr/>
              </p:nvPicPr>
              <p:blipFill>
                <a:blip r:embed="rId107"/>
                <a:stretch>
                  <a:fillRect/>
                </a:stretch>
              </p:blipFill>
              <p:spPr>
                <a:xfrm>
                  <a:off x="10645769" y="3185629"/>
                  <a:ext cx="126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3" name="Ink 82">
                  <a:extLst>
                    <a:ext uri="{FF2B5EF4-FFF2-40B4-BE49-F238E27FC236}">
                      <a16:creationId xmlns:a16="http://schemas.microsoft.com/office/drawing/2014/main" id="{662AA5E2-B3E2-CFA2-0590-04F85C57178E}"/>
                    </a:ext>
                  </a:extLst>
                </p14:cNvPr>
                <p14:cNvContentPartPr/>
                <p14:nvPr/>
              </p14:nvContentPartPr>
              <p14:xfrm>
                <a:off x="10659809" y="3318829"/>
                <a:ext cx="9000" cy="15480"/>
              </p14:xfrm>
            </p:contentPart>
          </mc:Choice>
          <mc:Fallback xmlns="">
            <p:pic>
              <p:nvPicPr>
                <p:cNvPr id="83" name="Ink 82">
                  <a:extLst>
                    <a:ext uri="{FF2B5EF4-FFF2-40B4-BE49-F238E27FC236}">
                      <a16:creationId xmlns:a16="http://schemas.microsoft.com/office/drawing/2014/main" id="{662AA5E2-B3E2-CFA2-0590-04F85C57178E}"/>
                    </a:ext>
                  </a:extLst>
                </p:cNvPr>
                <p:cNvPicPr/>
                <p:nvPr/>
              </p:nvPicPr>
              <p:blipFill>
                <a:blip r:embed="rId109"/>
                <a:stretch>
                  <a:fillRect/>
                </a:stretch>
              </p:blipFill>
              <p:spPr>
                <a:xfrm>
                  <a:off x="10653689" y="3312709"/>
                  <a:ext cx="2124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4" name="Ink 83">
                  <a:extLst>
                    <a:ext uri="{FF2B5EF4-FFF2-40B4-BE49-F238E27FC236}">
                      <a16:creationId xmlns:a16="http://schemas.microsoft.com/office/drawing/2014/main" id="{0F341083-4491-73D4-1494-CEDCA235FE33}"/>
                    </a:ext>
                  </a:extLst>
                </p14:cNvPr>
                <p14:cNvContentPartPr/>
                <p14:nvPr/>
              </p14:nvContentPartPr>
              <p14:xfrm>
                <a:off x="10663049" y="3318829"/>
                <a:ext cx="12960" cy="106200"/>
              </p14:xfrm>
            </p:contentPart>
          </mc:Choice>
          <mc:Fallback xmlns="">
            <p:pic>
              <p:nvPicPr>
                <p:cNvPr id="84" name="Ink 83">
                  <a:extLst>
                    <a:ext uri="{FF2B5EF4-FFF2-40B4-BE49-F238E27FC236}">
                      <a16:creationId xmlns:a16="http://schemas.microsoft.com/office/drawing/2014/main" id="{0F341083-4491-73D4-1494-CEDCA235FE33}"/>
                    </a:ext>
                  </a:extLst>
                </p:cNvPr>
                <p:cNvPicPr/>
                <p:nvPr/>
              </p:nvPicPr>
              <p:blipFill>
                <a:blip r:embed="rId111"/>
                <a:stretch>
                  <a:fillRect/>
                </a:stretch>
              </p:blipFill>
              <p:spPr>
                <a:xfrm>
                  <a:off x="10656929" y="3312709"/>
                  <a:ext cx="25200" cy="118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2">
            <p14:nvContentPartPr>
              <p14:cNvPr id="85" name="Ink 84">
                <a:extLst>
                  <a:ext uri="{FF2B5EF4-FFF2-40B4-BE49-F238E27FC236}">
                    <a16:creationId xmlns:a16="http://schemas.microsoft.com/office/drawing/2014/main" id="{06567839-BC7D-3F6C-9E6B-FCCE42421C42}"/>
                  </a:ext>
                </a:extLst>
              </p14:cNvPr>
              <p14:cNvContentPartPr/>
              <p14:nvPr/>
            </p14:nvContentPartPr>
            <p14:xfrm>
              <a:off x="10659449" y="3556789"/>
              <a:ext cx="3960" cy="39240"/>
            </p14:xfrm>
          </p:contentPart>
        </mc:Choice>
        <mc:Fallback xmlns="">
          <p:pic>
            <p:nvPicPr>
              <p:cNvPr id="85" name="Ink 84">
                <a:extLst>
                  <a:ext uri="{FF2B5EF4-FFF2-40B4-BE49-F238E27FC236}">
                    <a16:creationId xmlns:a16="http://schemas.microsoft.com/office/drawing/2014/main" id="{06567839-BC7D-3F6C-9E6B-FCCE42421C42}"/>
                  </a:ext>
                </a:extLst>
              </p:cNvPr>
              <p:cNvPicPr/>
              <p:nvPr/>
            </p:nvPicPr>
            <p:blipFill>
              <a:blip r:embed="rId113"/>
              <a:stretch>
                <a:fillRect/>
              </a:stretch>
            </p:blipFill>
            <p:spPr>
              <a:xfrm>
                <a:off x="10653329" y="3550669"/>
                <a:ext cx="16200" cy="51480"/>
              </a:xfrm>
              <a:prstGeom prst="rect">
                <a:avLst/>
              </a:prstGeom>
            </p:spPr>
          </p:pic>
        </mc:Fallback>
      </mc:AlternateContent>
      <p:grpSp>
        <p:nvGrpSpPr>
          <p:cNvPr id="115" name="Group 114">
            <a:extLst>
              <a:ext uri="{FF2B5EF4-FFF2-40B4-BE49-F238E27FC236}">
                <a16:creationId xmlns:a16="http://schemas.microsoft.com/office/drawing/2014/main" id="{BE0C4030-6223-64C8-724D-976F4DA6D1DF}"/>
              </a:ext>
            </a:extLst>
          </p:cNvPr>
          <p:cNvGrpSpPr/>
          <p:nvPr/>
        </p:nvGrpSpPr>
        <p:grpSpPr>
          <a:xfrm>
            <a:off x="9432569" y="6314389"/>
            <a:ext cx="805320" cy="316440"/>
            <a:chOff x="9432569" y="6314389"/>
            <a:chExt cx="805320" cy="316440"/>
          </a:xfrm>
        </p:grpSpPr>
        <mc:AlternateContent xmlns:mc="http://schemas.openxmlformats.org/markup-compatibility/2006" xmlns:p14="http://schemas.microsoft.com/office/powerpoint/2010/main">
          <mc:Choice Requires="p14">
            <p:contentPart p14:bwMode="auto" r:id="rId114">
              <p14:nvContentPartPr>
                <p14:cNvPr id="111" name="Ink 110">
                  <a:extLst>
                    <a:ext uri="{FF2B5EF4-FFF2-40B4-BE49-F238E27FC236}">
                      <a16:creationId xmlns:a16="http://schemas.microsoft.com/office/drawing/2014/main" id="{7C140DC0-353C-365D-4A85-29C65A1EB2C2}"/>
                    </a:ext>
                  </a:extLst>
                </p14:cNvPr>
                <p14:cNvContentPartPr/>
                <p14:nvPr/>
              </p14:nvContentPartPr>
              <p14:xfrm>
                <a:off x="9432569" y="6356149"/>
                <a:ext cx="233640" cy="274680"/>
              </p14:xfrm>
            </p:contentPart>
          </mc:Choice>
          <mc:Fallback xmlns="">
            <p:pic>
              <p:nvPicPr>
                <p:cNvPr id="111" name="Ink 110">
                  <a:extLst>
                    <a:ext uri="{FF2B5EF4-FFF2-40B4-BE49-F238E27FC236}">
                      <a16:creationId xmlns:a16="http://schemas.microsoft.com/office/drawing/2014/main" id="{7C140DC0-353C-365D-4A85-29C65A1EB2C2}"/>
                    </a:ext>
                  </a:extLst>
                </p:cNvPr>
                <p:cNvPicPr/>
                <p:nvPr/>
              </p:nvPicPr>
              <p:blipFill>
                <a:blip r:embed="rId115"/>
                <a:stretch>
                  <a:fillRect/>
                </a:stretch>
              </p:blipFill>
              <p:spPr>
                <a:xfrm>
                  <a:off x="9426449" y="6350029"/>
                  <a:ext cx="24588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12" name="Ink 111">
                  <a:extLst>
                    <a:ext uri="{FF2B5EF4-FFF2-40B4-BE49-F238E27FC236}">
                      <a16:creationId xmlns:a16="http://schemas.microsoft.com/office/drawing/2014/main" id="{E29D3633-7515-7E7A-8EE2-19266D7D00E6}"/>
                    </a:ext>
                  </a:extLst>
                </p14:cNvPr>
                <p14:cNvContentPartPr/>
                <p14:nvPr/>
              </p14:nvContentPartPr>
              <p14:xfrm>
                <a:off x="9709049" y="6413029"/>
                <a:ext cx="181800" cy="122400"/>
              </p14:xfrm>
            </p:contentPart>
          </mc:Choice>
          <mc:Fallback xmlns="">
            <p:pic>
              <p:nvPicPr>
                <p:cNvPr id="112" name="Ink 111">
                  <a:extLst>
                    <a:ext uri="{FF2B5EF4-FFF2-40B4-BE49-F238E27FC236}">
                      <a16:creationId xmlns:a16="http://schemas.microsoft.com/office/drawing/2014/main" id="{E29D3633-7515-7E7A-8EE2-19266D7D00E6}"/>
                    </a:ext>
                  </a:extLst>
                </p:cNvPr>
                <p:cNvPicPr/>
                <p:nvPr/>
              </p:nvPicPr>
              <p:blipFill>
                <a:blip r:embed="rId117"/>
                <a:stretch>
                  <a:fillRect/>
                </a:stretch>
              </p:blipFill>
              <p:spPr>
                <a:xfrm>
                  <a:off x="9702929" y="6406909"/>
                  <a:ext cx="1940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13" name="Ink 112">
                  <a:extLst>
                    <a:ext uri="{FF2B5EF4-FFF2-40B4-BE49-F238E27FC236}">
                      <a16:creationId xmlns:a16="http://schemas.microsoft.com/office/drawing/2014/main" id="{EB720808-B5CE-AB79-7FFB-3CC01A6ED14D}"/>
                    </a:ext>
                  </a:extLst>
                </p14:cNvPr>
                <p14:cNvContentPartPr/>
                <p14:nvPr/>
              </p14:nvContentPartPr>
              <p14:xfrm>
                <a:off x="9922889" y="6389989"/>
                <a:ext cx="82800" cy="144000"/>
              </p14:xfrm>
            </p:contentPart>
          </mc:Choice>
          <mc:Fallback xmlns="">
            <p:pic>
              <p:nvPicPr>
                <p:cNvPr id="113" name="Ink 112">
                  <a:extLst>
                    <a:ext uri="{FF2B5EF4-FFF2-40B4-BE49-F238E27FC236}">
                      <a16:creationId xmlns:a16="http://schemas.microsoft.com/office/drawing/2014/main" id="{EB720808-B5CE-AB79-7FFB-3CC01A6ED14D}"/>
                    </a:ext>
                  </a:extLst>
                </p:cNvPr>
                <p:cNvPicPr/>
                <p:nvPr/>
              </p:nvPicPr>
              <p:blipFill>
                <a:blip r:embed="rId119"/>
                <a:stretch>
                  <a:fillRect/>
                </a:stretch>
              </p:blipFill>
              <p:spPr>
                <a:xfrm>
                  <a:off x="9916769" y="6383869"/>
                  <a:ext cx="950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14" name="Ink 113">
                  <a:extLst>
                    <a:ext uri="{FF2B5EF4-FFF2-40B4-BE49-F238E27FC236}">
                      <a16:creationId xmlns:a16="http://schemas.microsoft.com/office/drawing/2014/main" id="{C005EA23-9E32-5C32-54B5-0B7BB093E57E}"/>
                    </a:ext>
                  </a:extLst>
                </p14:cNvPr>
                <p14:cNvContentPartPr/>
                <p14:nvPr/>
              </p14:nvContentPartPr>
              <p14:xfrm>
                <a:off x="9931529" y="6314389"/>
                <a:ext cx="306360" cy="179280"/>
              </p14:xfrm>
            </p:contentPart>
          </mc:Choice>
          <mc:Fallback xmlns="">
            <p:pic>
              <p:nvPicPr>
                <p:cNvPr id="114" name="Ink 113">
                  <a:extLst>
                    <a:ext uri="{FF2B5EF4-FFF2-40B4-BE49-F238E27FC236}">
                      <a16:creationId xmlns:a16="http://schemas.microsoft.com/office/drawing/2014/main" id="{C005EA23-9E32-5C32-54B5-0B7BB093E57E}"/>
                    </a:ext>
                  </a:extLst>
                </p:cNvPr>
                <p:cNvPicPr/>
                <p:nvPr/>
              </p:nvPicPr>
              <p:blipFill>
                <a:blip r:embed="rId121"/>
                <a:stretch>
                  <a:fillRect/>
                </a:stretch>
              </p:blipFill>
              <p:spPr>
                <a:xfrm>
                  <a:off x="9925409" y="6308269"/>
                  <a:ext cx="318600" cy="191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2">
            <p14:nvContentPartPr>
              <p14:cNvPr id="117" name="Ink 116">
                <a:extLst>
                  <a:ext uri="{FF2B5EF4-FFF2-40B4-BE49-F238E27FC236}">
                    <a16:creationId xmlns:a16="http://schemas.microsoft.com/office/drawing/2014/main" id="{F925298E-F04D-F775-D111-D12B6117885A}"/>
                  </a:ext>
                </a:extLst>
              </p14:cNvPr>
              <p14:cNvContentPartPr/>
              <p14:nvPr/>
            </p14:nvContentPartPr>
            <p14:xfrm>
              <a:off x="6524489" y="3955669"/>
              <a:ext cx="1197720" cy="887760"/>
            </p14:xfrm>
          </p:contentPart>
        </mc:Choice>
        <mc:Fallback xmlns="">
          <p:pic>
            <p:nvPicPr>
              <p:cNvPr id="117" name="Ink 116">
                <a:extLst>
                  <a:ext uri="{FF2B5EF4-FFF2-40B4-BE49-F238E27FC236}">
                    <a16:creationId xmlns:a16="http://schemas.microsoft.com/office/drawing/2014/main" id="{F925298E-F04D-F775-D111-D12B6117885A}"/>
                  </a:ext>
                </a:extLst>
              </p:cNvPr>
              <p:cNvPicPr/>
              <p:nvPr/>
            </p:nvPicPr>
            <p:blipFill>
              <a:blip r:embed="rId123"/>
              <a:stretch>
                <a:fillRect/>
              </a:stretch>
            </p:blipFill>
            <p:spPr>
              <a:xfrm>
                <a:off x="6470849" y="3848029"/>
                <a:ext cx="1305360" cy="11034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18" name="Ink 117">
                <a:extLst>
                  <a:ext uri="{FF2B5EF4-FFF2-40B4-BE49-F238E27FC236}">
                    <a16:creationId xmlns:a16="http://schemas.microsoft.com/office/drawing/2014/main" id="{E489563F-68EF-CC79-94F5-BCB2F5E170F1}"/>
                  </a:ext>
                </a:extLst>
              </p14:cNvPr>
              <p14:cNvContentPartPr/>
              <p14:nvPr/>
            </p14:nvContentPartPr>
            <p14:xfrm>
              <a:off x="10688969" y="3734989"/>
              <a:ext cx="1263960" cy="992520"/>
            </p14:xfrm>
          </p:contentPart>
        </mc:Choice>
        <mc:Fallback xmlns="">
          <p:pic>
            <p:nvPicPr>
              <p:cNvPr id="118" name="Ink 117">
                <a:extLst>
                  <a:ext uri="{FF2B5EF4-FFF2-40B4-BE49-F238E27FC236}">
                    <a16:creationId xmlns:a16="http://schemas.microsoft.com/office/drawing/2014/main" id="{E489563F-68EF-CC79-94F5-BCB2F5E170F1}"/>
                  </a:ext>
                </a:extLst>
              </p:cNvPr>
              <p:cNvPicPr/>
              <p:nvPr/>
            </p:nvPicPr>
            <p:blipFill>
              <a:blip r:embed="rId125"/>
              <a:stretch>
                <a:fillRect/>
              </a:stretch>
            </p:blipFill>
            <p:spPr>
              <a:xfrm>
                <a:off x="10634969" y="3626989"/>
                <a:ext cx="1371600" cy="1208160"/>
              </a:xfrm>
              <a:prstGeom prst="rect">
                <a:avLst/>
              </a:prstGeom>
            </p:spPr>
          </p:pic>
        </mc:Fallback>
      </mc:AlternateContent>
      <p:grpSp>
        <p:nvGrpSpPr>
          <p:cNvPr id="139" name="Group 138">
            <a:extLst>
              <a:ext uri="{FF2B5EF4-FFF2-40B4-BE49-F238E27FC236}">
                <a16:creationId xmlns:a16="http://schemas.microsoft.com/office/drawing/2014/main" id="{A4AA085F-EE93-662B-886D-0D0D5C39CF7D}"/>
              </a:ext>
            </a:extLst>
          </p:cNvPr>
          <p:cNvGrpSpPr/>
          <p:nvPr/>
        </p:nvGrpSpPr>
        <p:grpSpPr>
          <a:xfrm>
            <a:off x="9590609" y="3486229"/>
            <a:ext cx="588600" cy="331920"/>
            <a:chOff x="9590609" y="3486229"/>
            <a:chExt cx="588600" cy="331920"/>
          </a:xfrm>
        </p:grpSpPr>
        <mc:AlternateContent xmlns:mc="http://schemas.openxmlformats.org/markup-compatibility/2006" xmlns:p14="http://schemas.microsoft.com/office/powerpoint/2010/main">
          <mc:Choice Requires="p14">
            <p:contentPart p14:bwMode="auto" r:id="rId126">
              <p14:nvContentPartPr>
                <p14:cNvPr id="119" name="Ink 118">
                  <a:extLst>
                    <a:ext uri="{FF2B5EF4-FFF2-40B4-BE49-F238E27FC236}">
                      <a16:creationId xmlns:a16="http://schemas.microsoft.com/office/drawing/2014/main" id="{7FEFE51B-6287-E5A8-FB40-566E38BC0B3A}"/>
                    </a:ext>
                  </a:extLst>
                </p14:cNvPr>
                <p14:cNvContentPartPr/>
                <p14:nvPr/>
              </p14:nvContentPartPr>
              <p14:xfrm>
                <a:off x="10173089" y="3792589"/>
                <a:ext cx="6120" cy="25560"/>
              </p14:xfrm>
            </p:contentPart>
          </mc:Choice>
          <mc:Fallback xmlns="">
            <p:pic>
              <p:nvPicPr>
                <p:cNvPr id="119" name="Ink 118">
                  <a:extLst>
                    <a:ext uri="{FF2B5EF4-FFF2-40B4-BE49-F238E27FC236}">
                      <a16:creationId xmlns:a16="http://schemas.microsoft.com/office/drawing/2014/main" id="{7FEFE51B-6287-E5A8-FB40-566E38BC0B3A}"/>
                    </a:ext>
                  </a:extLst>
                </p:cNvPr>
                <p:cNvPicPr/>
                <p:nvPr/>
              </p:nvPicPr>
              <p:blipFill>
                <a:blip r:embed="rId127"/>
                <a:stretch>
                  <a:fillRect/>
                </a:stretch>
              </p:blipFill>
              <p:spPr>
                <a:xfrm>
                  <a:off x="10166969" y="3786469"/>
                  <a:ext cx="1836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20" name="Ink 119">
                  <a:extLst>
                    <a:ext uri="{FF2B5EF4-FFF2-40B4-BE49-F238E27FC236}">
                      <a16:creationId xmlns:a16="http://schemas.microsoft.com/office/drawing/2014/main" id="{7E815030-01B8-E01A-6669-4293D98DF0E0}"/>
                    </a:ext>
                  </a:extLst>
                </p14:cNvPr>
                <p14:cNvContentPartPr/>
                <p14:nvPr/>
              </p14:nvContentPartPr>
              <p14:xfrm>
                <a:off x="10116209" y="3678109"/>
                <a:ext cx="11520" cy="20160"/>
              </p14:xfrm>
            </p:contentPart>
          </mc:Choice>
          <mc:Fallback xmlns="">
            <p:pic>
              <p:nvPicPr>
                <p:cNvPr id="120" name="Ink 119">
                  <a:extLst>
                    <a:ext uri="{FF2B5EF4-FFF2-40B4-BE49-F238E27FC236}">
                      <a16:creationId xmlns:a16="http://schemas.microsoft.com/office/drawing/2014/main" id="{7E815030-01B8-E01A-6669-4293D98DF0E0}"/>
                    </a:ext>
                  </a:extLst>
                </p:cNvPr>
                <p:cNvPicPr/>
                <p:nvPr/>
              </p:nvPicPr>
              <p:blipFill>
                <a:blip r:embed="rId129"/>
                <a:stretch>
                  <a:fillRect/>
                </a:stretch>
              </p:blipFill>
              <p:spPr>
                <a:xfrm>
                  <a:off x="10110089" y="3671989"/>
                  <a:ext cx="2376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21" name="Ink 120">
                  <a:extLst>
                    <a:ext uri="{FF2B5EF4-FFF2-40B4-BE49-F238E27FC236}">
                      <a16:creationId xmlns:a16="http://schemas.microsoft.com/office/drawing/2014/main" id="{17AE5399-943A-DDFD-4A15-FD8B24EE30E0}"/>
                    </a:ext>
                  </a:extLst>
                </p14:cNvPr>
                <p14:cNvContentPartPr/>
                <p14:nvPr/>
              </p14:nvContentPartPr>
              <p14:xfrm>
                <a:off x="10001729" y="3578389"/>
                <a:ext cx="126000" cy="120240"/>
              </p14:xfrm>
            </p:contentPart>
          </mc:Choice>
          <mc:Fallback xmlns="">
            <p:pic>
              <p:nvPicPr>
                <p:cNvPr id="121" name="Ink 120">
                  <a:extLst>
                    <a:ext uri="{FF2B5EF4-FFF2-40B4-BE49-F238E27FC236}">
                      <a16:creationId xmlns:a16="http://schemas.microsoft.com/office/drawing/2014/main" id="{17AE5399-943A-DDFD-4A15-FD8B24EE30E0}"/>
                    </a:ext>
                  </a:extLst>
                </p:cNvPr>
                <p:cNvPicPr/>
                <p:nvPr/>
              </p:nvPicPr>
              <p:blipFill>
                <a:blip r:embed="rId131"/>
                <a:stretch>
                  <a:fillRect/>
                </a:stretch>
              </p:blipFill>
              <p:spPr>
                <a:xfrm>
                  <a:off x="9995609" y="3572269"/>
                  <a:ext cx="13824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22" name="Ink 121">
                  <a:extLst>
                    <a:ext uri="{FF2B5EF4-FFF2-40B4-BE49-F238E27FC236}">
                      <a16:creationId xmlns:a16="http://schemas.microsoft.com/office/drawing/2014/main" id="{482284EE-BD73-8780-1FE8-B3C11DD88EFF}"/>
                    </a:ext>
                  </a:extLst>
                </p14:cNvPr>
                <p14:cNvContentPartPr/>
                <p14:nvPr/>
              </p14:nvContentPartPr>
              <p14:xfrm>
                <a:off x="9920369" y="3535549"/>
                <a:ext cx="44640" cy="15840"/>
              </p14:xfrm>
            </p:contentPart>
          </mc:Choice>
          <mc:Fallback xmlns="">
            <p:pic>
              <p:nvPicPr>
                <p:cNvPr id="122" name="Ink 121">
                  <a:extLst>
                    <a:ext uri="{FF2B5EF4-FFF2-40B4-BE49-F238E27FC236}">
                      <a16:creationId xmlns:a16="http://schemas.microsoft.com/office/drawing/2014/main" id="{482284EE-BD73-8780-1FE8-B3C11DD88EFF}"/>
                    </a:ext>
                  </a:extLst>
                </p:cNvPr>
                <p:cNvPicPr/>
                <p:nvPr/>
              </p:nvPicPr>
              <p:blipFill>
                <a:blip r:embed="rId133"/>
                <a:stretch>
                  <a:fillRect/>
                </a:stretch>
              </p:blipFill>
              <p:spPr>
                <a:xfrm>
                  <a:off x="9914249" y="3529429"/>
                  <a:ext cx="5688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23" name="Ink 122">
                  <a:extLst>
                    <a:ext uri="{FF2B5EF4-FFF2-40B4-BE49-F238E27FC236}">
                      <a16:creationId xmlns:a16="http://schemas.microsoft.com/office/drawing/2014/main" id="{1920BFF4-0F31-A058-3E18-78D56DE99D24}"/>
                    </a:ext>
                  </a:extLst>
                </p14:cNvPr>
                <p14:cNvContentPartPr/>
                <p14:nvPr/>
              </p14:nvContentPartPr>
              <p14:xfrm>
                <a:off x="9761249" y="3512509"/>
                <a:ext cx="37440" cy="1800"/>
              </p14:xfrm>
            </p:contentPart>
          </mc:Choice>
          <mc:Fallback xmlns="">
            <p:pic>
              <p:nvPicPr>
                <p:cNvPr id="123" name="Ink 122">
                  <a:extLst>
                    <a:ext uri="{FF2B5EF4-FFF2-40B4-BE49-F238E27FC236}">
                      <a16:creationId xmlns:a16="http://schemas.microsoft.com/office/drawing/2014/main" id="{1920BFF4-0F31-A058-3E18-78D56DE99D24}"/>
                    </a:ext>
                  </a:extLst>
                </p:cNvPr>
                <p:cNvPicPr/>
                <p:nvPr/>
              </p:nvPicPr>
              <p:blipFill>
                <a:blip r:embed="rId135"/>
                <a:stretch>
                  <a:fillRect/>
                </a:stretch>
              </p:blipFill>
              <p:spPr>
                <a:xfrm>
                  <a:off x="9755129" y="3506389"/>
                  <a:ext cx="496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24" name="Ink 123">
                  <a:extLst>
                    <a:ext uri="{FF2B5EF4-FFF2-40B4-BE49-F238E27FC236}">
                      <a16:creationId xmlns:a16="http://schemas.microsoft.com/office/drawing/2014/main" id="{23A20A7D-4D22-0434-6A98-830F6F99689E}"/>
                    </a:ext>
                  </a:extLst>
                </p14:cNvPr>
                <p14:cNvContentPartPr/>
                <p14:nvPr/>
              </p14:nvContentPartPr>
              <p14:xfrm>
                <a:off x="9590609" y="3486229"/>
                <a:ext cx="34560" cy="3600"/>
              </p14:xfrm>
            </p:contentPart>
          </mc:Choice>
          <mc:Fallback xmlns="">
            <p:pic>
              <p:nvPicPr>
                <p:cNvPr id="124" name="Ink 123">
                  <a:extLst>
                    <a:ext uri="{FF2B5EF4-FFF2-40B4-BE49-F238E27FC236}">
                      <a16:creationId xmlns:a16="http://schemas.microsoft.com/office/drawing/2014/main" id="{23A20A7D-4D22-0434-6A98-830F6F99689E}"/>
                    </a:ext>
                  </a:extLst>
                </p:cNvPr>
                <p:cNvPicPr/>
                <p:nvPr/>
              </p:nvPicPr>
              <p:blipFill>
                <a:blip r:embed="rId137"/>
                <a:stretch>
                  <a:fillRect/>
                </a:stretch>
              </p:blipFill>
              <p:spPr>
                <a:xfrm>
                  <a:off x="9584489" y="3480109"/>
                  <a:ext cx="46800" cy="15840"/>
                </a:xfrm>
                <a:prstGeom prst="rect">
                  <a:avLst/>
                </a:prstGeom>
              </p:spPr>
            </p:pic>
          </mc:Fallback>
        </mc:AlternateContent>
      </p:grpSp>
      <p:grpSp>
        <p:nvGrpSpPr>
          <p:cNvPr id="138" name="Group 137">
            <a:extLst>
              <a:ext uri="{FF2B5EF4-FFF2-40B4-BE49-F238E27FC236}">
                <a16:creationId xmlns:a16="http://schemas.microsoft.com/office/drawing/2014/main" id="{23B5750A-82FF-3552-BC81-79F3394C5D4F}"/>
              </a:ext>
            </a:extLst>
          </p:cNvPr>
          <p:cNvGrpSpPr/>
          <p:nvPr/>
        </p:nvGrpSpPr>
        <p:grpSpPr>
          <a:xfrm>
            <a:off x="6842369" y="3480109"/>
            <a:ext cx="2490840" cy="560520"/>
            <a:chOff x="6842369" y="3480109"/>
            <a:chExt cx="2490840" cy="560520"/>
          </a:xfrm>
        </p:grpSpPr>
        <mc:AlternateContent xmlns:mc="http://schemas.openxmlformats.org/markup-compatibility/2006" xmlns:p14="http://schemas.microsoft.com/office/powerpoint/2010/main">
          <mc:Choice Requires="p14">
            <p:contentPart p14:bwMode="auto" r:id="rId138">
              <p14:nvContentPartPr>
                <p14:cNvPr id="125" name="Ink 124">
                  <a:extLst>
                    <a:ext uri="{FF2B5EF4-FFF2-40B4-BE49-F238E27FC236}">
                      <a16:creationId xmlns:a16="http://schemas.microsoft.com/office/drawing/2014/main" id="{25B34D95-A67E-FFB4-9BEC-72BC25AA766A}"/>
                    </a:ext>
                  </a:extLst>
                </p14:cNvPr>
                <p14:cNvContentPartPr/>
                <p14:nvPr/>
              </p14:nvContentPartPr>
              <p14:xfrm>
                <a:off x="9317729" y="3492349"/>
                <a:ext cx="15480" cy="360"/>
              </p14:xfrm>
            </p:contentPart>
          </mc:Choice>
          <mc:Fallback xmlns="">
            <p:pic>
              <p:nvPicPr>
                <p:cNvPr id="125" name="Ink 124">
                  <a:extLst>
                    <a:ext uri="{FF2B5EF4-FFF2-40B4-BE49-F238E27FC236}">
                      <a16:creationId xmlns:a16="http://schemas.microsoft.com/office/drawing/2014/main" id="{25B34D95-A67E-FFB4-9BEC-72BC25AA766A}"/>
                    </a:ext>
                  </a:extLst>
                </p:cNvPr>
                <p:cNvPicPr/>
                <p:nvPr/>
              </p:nvPicPr>
              <p:blipFill>
                <a:blip r:embed="rId139"/>
                <a:stretch>
                  <a:fillRect/>
                </a:stretch>
              </p:blipFill>
              <p:spPr>
                <a:xfrm>
                  <a:off x="9311609" y="3486229"/>
                  <a:ext cx="277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26" name="Ink 125">
                  <a:extLst>
                    <a:ext uri="{FF2B5EF4-FFF2-40B4-BE49-F238E27FC236}">
                      <a16:creationId xmlns:a16="http://schemas.microsoft.com/office/drawing/2014/main" id="{398BE285-2B58-66B9-FFA5-7FFB047976E0}"/>
                    </a:ext>
                  </a:extLst>
                </p14:cNvPr>
                <p14:cNvContentPartPr/>
                <p14:nvPr/>
              </p14:nvContentPartPr>
              <p14:xfrm>
                <a:off x="9099929" y="3484789"/>
                <a:ext cx="26280" cy="7920"/>
              </p14:xfrm>
            </p:contentPart>
          </mc:Choice>
          <mc:Fallback xmlns="">
            <p:pic>
              <p:nvPicPr>
                <p:cNvPr id="126" name="Ink 125">
                  <a:extLst>
                    <a:ext uri="{FF2B5EF4-FFF2-40B4-BE49-F238E27FC236}">
                      <a16:creationId xmlns:a16="http://schemas.microsoft.com/office/drawing/2014/main" id="{398BE285-2B58-66B9-FFA5-7FFB047976E0}"/>
                    </a:ext>
                  </a:extLst>
                </p:cNvPr>
                <p:cNvPicPr/>
                <p:nvPr/>
              </p:nvPicPr>
              <p:blipFill>
                <a:blip r:embed="rId141"/>
                <a:stretch>
                  <a:fillRect/>
                </a:stretch>
              </p:blipFill>
              <p:spPr>
                <a:xfrm>
                  <a:off x="9093809" y="3478669"/>
                  <a:ext cx="385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27" name="Ink 126">
                  <a:extLst>
                    <a:ext uri="{FF2B5EF4-FFF2-40B4-BE49-F238E27FC236}">
                      <a16:creationId xmlns:a16="http://schemas.microsoft.com/office/drawing/2014/main" id="{0F35FC14-E749-992B-FC21-7D9F1B29A4D1}"/>
                    </a:ext>
                  </a:extLst>
                </p14:cNvPr>
                <p14:cNvContentPartPr/>
                <p14:nvPr/>
              </p14:nvContentPartPr>
              <p14:xfrm>
                <a:off x="8878529" y="3507829"/>
                <a:ext cx="37080" cy="1440"/>
              </p14:xfrm>
            </p:contentPart>
          </mc:Choice>
          <mc:Fallback xmlns="">
            <p:pic>
              <p:nvPicPr>
                <p:cNvPr id="127" name="Ink 126">
                  <a:extLst>
                    <a:ext uri="{FF2B5EF4-FFF2-40B4-BE49-F238E27FC236}">
                      <a16:creationId xmlns:a16="http://schemas.microsoft.com/office/drawing/2014/main" id="{0F35FC14-E749-992B-FC21-7D9F1B29A4D1}"/>
                    </a:ext>
                  </a:extLst>
                </p:cNvPr>
                <p:cNvPicPr/>
                <p:nvPr/>
              </p:nvPicPr>
              <p:blipFill>
                <a:blip r:embed="rId143"/>
                <a:stretch>
                  <a:fillRect/>
                </a:stretch>
              </p:blipFill>
              <p:spPr>
                <a:xfrm>
                  <a:off x="8872409" y="3501709"/>
                  <a:ext cx="493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28" name="Ink 127">
                  <a:extLst>
                    <a:ext uri="{FF2B5EF4-FFF2-40B4-BE49-F238E27FC236}">
                      <a16:creationId xmlns:a16="http://schemas.microsoft.com/office/drawing/2014/main" id="{B61DA237-E336-B230-7FD8-7281DCBE6E8E}"/>
                    </a:ext>
                  </a:extLst>
                </p14:cNvPr>
                <p14:cNvContentPartPr/>
                <p14:nvPr/>
              </p14:nvContentPartPr>
              <p14:xfrm>
                <a:off x="8611409" y="3480109"/>
                <a:ext cx="56520" cy="7920"/>
              </p14:xfrm>
            </p:contentPart>
          </mc:Choice>
          <mc:Fallback xmlns="">
            <p:pic>
              <p:nvPicPr>
                <p:cNvPr id="128" name="Ink 127">
                  <a:extLst>
                    <a:ext uri="{FF2B5EF4-FFF2-40B4-BE49-F238E27FC236}">
                      <a16:creationId xmlns:a16="http://schemas.microsoft.com/office/drawing/2014/main" id="{B61DA237-E336-B230-7FD8-7281DCBE6E8E}"/>
                    </a:ext>
                  </a:extLst>
                </p:cNvPr>
                <p:cNvPicPr/>
                <p:nvPr/>
              </p:nvPicPr>
              <p:blipFill>
                <a:blip r:embed="rId145"/>
                <a:stretch>
                  <a:fillRect/>
                </a:stretch>
              </p:blipFill>
              <p:spPr>
                <a:xfrm>
                  <a:off x="8605289" y="3473989"/>
                  <a:ext cx="68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29" name="Ink 128">
                  <a:extLst>
                    <a:ext uri="{FF2B5EF4-FFF2-40B4-BE49-F238E27FC236}">
                      <a16:creationId xmlns:a16="http://schemas.microsoft.com/office/drawing/2014/main" id="{E07D0FA0-1901-CCF4-0074-1EC523218752}"/>
                    </a:ext>
                  </a:extLst>
                </p14:cNvPr>
                <p14:cNvContentPartPr/>
                <p14:nvPr/>
              </p14:nvContentPartPr>
              <p14:xfrm>
                <a:off x="8404049" y="3506389"/>
                <a:ext cx="30960" cy="1800"/>
              </p14:xfrm>
            </p:contentPart>
          </mc:Choice>
          <mc:Fallback xmlns="">
            <p:pic>
              <p:nvPicPr>
                <p:cNvPr id="129" name="Ink 128">
                  <a:extLst>
                    <a:ext uri="{FF2B5EF4-FFF2-40B4-BE49-F238E27FC236}">
                      <a16:creationId xmlns:a16="http://schemas.microsoft.com/office/drawing/2014/main" id="{E07D0FA0-1901-CCF4-0074-1EC523218752}"/>
                    </a:ext>
                  </a:extLst>
                </p:cNvPr>
                <p:cNvPicPr/>
                <p:nvPr/>
              </p:nvPicPr>
              <p:blipFill>
                <a:blip r:embed="rId147"/>
                <a:stretch>
                  <a:fillRect/>
                </a:stretch>
              </p:blipFill>
              <p:spPr>
                <a:xfrm>
                  <a:off x="8397929" y="3500269"/>
                  <a:ext cx="432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30" name="Ink 129">
                  <a:extLst>
                    <a:ext uri="{FF2B5EF4-FFF2-40B4-BE49-F238E27FC236}">
                      <a16:creationId xmlns:a16="http://schemas.microsoft.com/office/drawing/2014/main" id="{E408BD43-BF23-C1E9-BBD8-3C0DEBA6232A}"/>
                    </a:ext>
                  </a:extLst>
                </p14:cNvPr>
                <p14:cNvContentPartPr/>
                <p14:nvPr/>
              </p14:nvContentPartPr>
              <p14:xfrm>
                <a:off x="8180129" y="3506389"/>
                <a:ext cx="85320" cy="1800"/>
              </p14:xfrm>
            </p:contentPart>
          </mc:Choice>
          <mc:Fallback xmlns="">
            <p:pic>
              <p:nvPicPr>
                <p:cNvPr id="130" name="Ink 129">
                  <a:extLst>
                    <a:ext uri="{FF2B5EF4-FFF2-40B4-BE49-F238E27FC236}">
                      <a16:creationId xmlns:a16="http://schemas.microsoft.com/office/drawing/2014/main" id="{E408BD43-BF23-C1E9-BBD8-3C0DEBA6232A}"/>
                    </a:ext>
                  </a:extLst>
                </p:cNvPr>
                <p:cNvPicPr/>
                <p:nvPr/>
              </p:nvPicPr>
              <p:blipFill>
                <a:blip r:embed="rId149"/>
                <a:stretch>
                  <a:fillRect/>
                </a:stretch>
              </p:blipFill>
              <p:spPr>
                <a:xfrm>
                  <a:off x="8174009" y="3500269"/>
                  <a:ext cx="9756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31" name="Ink 130">
                  <a:extLst>
                    <a:ext uri="{FF2B5EF4-FFF2-40B4-BE49-F238E27FC236}">
                      <a16:creationId xmlns:a16="http://schemas.microsoft.com/office/drawing/2014/main" id="{55C6130B-8877-5D0A-C503-B124652CAFB4}"/>
                    </a:ext>
                  </a:extLst>
                </p14:cNvPr>
                <p14:cNvContentPartPr/>
                <p14:nvPr/>
              </p14:nvContentPartPr>
              <p14:xfrm>
                <a:off x="7955849" y="3535549"/>
                <a:ext cx="80280" cy="360"/>
              </p14:xfrm>
            </p:contentPart>
          </mc:Choice>
          <mc:Fallback xmlns="">
            <p:pic>
              <p:nvPicPr>
                <p:cNvPr id="131" name="Ink 130">
                  <a:extLst>
                    <a:ext uri="{FF2B5EF4-FFF2-40B4-BE49-F238E27FC236}">
                      <a16:creationId xmlns:a16="http://schemas.microsoft.com/office/drawing/2014/main" id="{55C6130B-8877-5D0A-C503-B124652CAFB4}"/>
                    </a:ext>
                  </a:extLst>
                </p:cNvPr>
                <p:cNvPicPr/>
                <p:nvPr/>
              </p:nvPicPr>
              <p:blipFill>
                <a:blip r:embed="rId151"/>
                <a:stretch>
                  <a:fillRect/>
                </a:stretch>
              </p:blipFill>
              <p:spPr>
                <a:xfrm>
                  <a:off x="7949729" y="3529429"/>
                  <a:ext cx="925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32" name="Ink 131">
                  <a:extLst>
                    <a:ext uri="{FF2B5EF4-FFF2-40B4-BE49-F238E27FC236}">
                      <a16:creationId xmlns:a16="http://schemas.microsoft.com/office/drawing/2014/main" id="{D6814539-61A4-B768-4886-1009C1C18870}"/>
                    </a:ext>
                  </a:extLst>
                </p14:cNvPr>
                <p14:cNvContentPartPr/>
                <p14:nvPr/>
              </p14:nvContentPartPr>
              <p14:xfrm>
                <a:off x="7707089" y="3560029"/>
                <a:ext cx="52200" cy="12600"/>
              </p14:xfrm>
            </p:contentPart>
          </mc:Choice>
          <mc:Fallback xmlns="">
            <p:pic>
              <p:nvPicPr>
                <p:cNvPr id="132" name="Ink 131">
                  <a:extLst>
                    <a:ext uri="{FF2B5EF4-FFF2-40B4-BE49-F238E27FC236}">
                      <a16:creationId xmlns:a16="http://schemas.microsoft.com/office/drawing/2014/main" id="{D6814539-61A4-B768-4886-1009C1C18870}"/>
                    </a:ext>
                  </a:extLst>
                </p:cNvPr>
                <p:cNvPicPr/>
                <p:nvPr/>
              </p:nvPicPr>
              <p:blipFill>
                <a:blip r:embed="rId153"/>
                <a:stretch>
                  <a:fillRect/>
                </a:stretch>
              </p:blipFill>
              <p:spPr>
                <a:xfrm>
                  <a:off x="7700969" y="3553909"/>
                  <a:ext cx="644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33" name="Ink 132">
                  <a:extLst>
                    <a:ext uri="{FF2B5EF4-FFF2-40B4-BE49-F238E27FC236}">
                      <a16:creationId xmlns:a16="http://schemas.microsoft.com/office/drawing/2014/main" id="{C8A6ED08-7FC5-E741-F9FB-7AE521189415}"/>
                    </a:ext>
                  </a:extLst>
                </p14:cNvPr>
                <p14:cNvContentPartPr/>
                <p14:nvPr/>
              </p14:nvContentPartPr>
              <p14:xfrm>
                <a:off x="7485329" y="3633469"/>
                <a:ext cx="81720" cy="51120"/>
              </p14:xfrm>
            </p:contentPart>
          </mc:Choice>
          <mc:Fallback xmlns="">
            <p:pic>
              <p:nvPicPr>
                <p:cNvPr id="133" name="Ink 132">
                  <a:extLst>
                    <a:ext uri="{FF2B5EF4-FFF2-40B4-BE49-F238E27FC236}">
                      <a16:creationId xmlns:a16="http://schemas.microsoft.com/office/drawing/2014/main" id="{C8A6ED08-7FC5-E741-F9FB-7AE521189415}"/>
                    </a:ext>
                  </a:extLst>
                </p:cNvPr>
                <p:cNvPicPr/>
                <p:nvPr/>
              </p:nvPicPr>
              <p:blipFill>
                <a:blip r:embed="rId155"/>
                <a:stretch>
                  <a:fillRect/>
                </a:stretch>
              </p:blipFill>
              <p:spPr>
                <a:xfrm>
                  <a:off x="7479209" y="3627349"/>
                  <a:ext cx="9396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34" name="Ink 133">
                  <a:extLst>
                    <a:ext uri="{FF2B5EF4-FFF2-40B4-BE49-F238E27FC236}">
                      <a16:creationId xmlns:a16="http://schemas.microsoft.com/office/drawing/2014/main" id="{D494D53F-5A07-DE4A-6CFB-408230D5D156}"/>
                    </a:ext>
                  </a:extLst>
                </p14:cNvPr>
                <p14:cNvContentPartPr/>
                <p14:nvPr/>
              </p14:nvContentPartPr>
              <p14:xfrm>
                <a:off x="7274009" y="3743989"/>
                <a:ext cx="90000" cy="43200"/>
              </p14:xfrm>
            </p:contentPart>
          </mc:Choice>
          <mc:Fallback xmlns="">
            <p:pic>
              <p:nvPicPr>
                <p:cNvPr id="134" name="Ink 133">
                  <a:extLst>
                    <a:ext uri="{FF2B5EF4-FFF2-40B4-BE49-F238E27FC236}">
                      <a16:creationId xmlns:a16="http://schemas.microsoft.com/office/drawing/2014/main" id="{D494D53F-5A07-DE4A-6CFB-408230D5D156}"/>
                    </a:ext>
                  </a:extLst>
                </p:cNvPr>
                <p:cNvPicPr/>
                <p:nvPr/>
              </p:nvPicPr>
              <p:blipFill>
                <a:blip r:embed="rId157"/>
                <a:stretch>
                  <a:fillRect/>
                </a:stretch>
              </p:blipFill>
              <p:spPr>
                <a:xfrm>
                  <a:off x="7267889" y="3737869"/>
                  <a:ext cx="1022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35" name="Ink 134">
                  <a:extLst>
                    <a:ext uri="{FF2B5EF4-FFF2-40B4-BE49-F238E27FC236}">
                      <a16:creationId xmlns:a16="http://schemas.microsoft.com/office/drawing/2014/main" id="{7A4C23B4-8E2C-6D1E-2B41-3293A2C9686D}"/>
                    </a:ext>
                  </a:extLst>
                </p14:cNvPr>
                <p14:cNvContentPartPr/>
                <p14:nvPr/>
              </p14:nvContentPartPr>
              <p14:xfrm>
                <a:off x="6842369" y="3848389"/>
                <a:ext cx="333000" cy="192240"/>
              </p14:xfrm>
            </p:contentPart>
          </mc:Choice>
          <mc:Fallback xmlns="">
            <p:pic>
              <p:nvPicPr>
                <p:cNvPr id="135" name="Ink 134">
                  <a:extLst>
                    <a:ext uri="{FF2B5EF4-FFF2-40B4-BE49-F238E27FC236}">
                      <a16:creationId xmlns:a16="http://schemas.microsoft.com/office/drawing/2014/main" id="{7A4C23B4-8E2C-6D1E-2B41-3293A2C9686D}"/>
                    </a:ext>
                  </a:extLst>
                </p:cNvPr>
                <p:cNvPicPr/>
                <p:nvPr/>
              </p:nvPicPr>
              <p:blipFill>
                <a:blip r:embed="rId159"/>
                <a:stretch>
                  <a:fillRect/>
                </a:stretch>
              </p:blipFill>
              <p:spPr>
                <a:xfrm>
                  <a:off x="6836249" y="3842269"/>
                  <a:ext cx="345240" cy="204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0">
            <p14:nvContentPartPr>
              <p14:cNvPr id="140" name="Ink 139">
                <a:extLst>
                  <a:ext uri="{FF2B5EF4-FFF2-40B4-BE49-F238E27FC236}">
                    <a16:creationId xmlns:a16="http://schemas.microsoft.com/office/drawing/2014/main" id="{CF2F577A-4657-6191-62B9-9DB939D1F624}"/>
                  </a:ext>
                </a:extLst>
              </p14:cNvPr>
              <p14:cNvContentPartPr/>
              <p14:nvPr/>
            </p14:nvContentPartPr>
            <p14:xfrm>
              <a:off x="6842369" y="3893029"/>
              <a:ext cx="454680" cy="165960"/>
            </p14:xfrm>
          </p:contentPart>
        </mc:Choice>
        <mc:Fallback xmlns="">
          <p:pic>
            <p:nvPicPr>
              <p:cNvPr id="140" name="Ink 139">
                <a:extLst>
                  <a:ext uri="{FF2B5EF4-FFF2-40B4-BE49-F238E27FC236}">
                    <a16:creationId xmlns:a16="http://schemas.microsoft.com/office/drawing/2014/main" id="{CF2F577A-4657-6191-62B9-9DB939D1F624}"/>
                  </a:ext>
                </a:extLst>
              </p:cNvPr>
              <p:cNvPicPr/>
              <p:nvPr/>
            </p:nvPicPr>
            <p:blipFill>
              <a:blip r:embed="rId161"/>
              <a:stretch>
                <a:fillRect/>
              </a:stretch>
            </p:blipFill>
            <p:spPr>
              <a:xfrm>
                <a:off x="6836249" y="3886909"/>
                <a:ext cx="4669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41" name="Ink 140">
                <a:extLst>
                  <a:ext uri="{FF2B5EF4-FFF2-40B4-BE49-F238E27FC236}">
                    <a16:creationId xmlns:a16="http://schemas.microsoft.com/office/drawing/2014/main" id="{C88F7065-CE96-DDE5-699E-AB1E93FB6294}"/>
                  </a:ext>
                </a:extLst>
              </p14:cNvPr>
              <p14:cNvContentPartPr/>
              <p14:nvPr/>
            </p14:nvContentPartPr>
            <p14:xfrm>
              <a:off x="10171649" y="3805909"/>
              <a:ext cx="96480" cy="73800"/>
            </p14:xfrm>
          </p:contentPart>
        </mc:Choice>
        <mc:Fallback xmlns="">
          <p:pic>
            <p:nvPicPr>
              <p:cNvPr id="141" name="Ink 140">
                <a:extLst>
                  <a:ext uri="{FF2B5EF4-FFF2-40B4-BE49-F238E27FC236}">
                    <a16:creationId xmlns:a16="http://schemas.microsoft.com/office/drawing/2014/main" id="{C88F7065-CE96-DDE5-699E-AB1E93FB6294}"/>
                  </a:ext>
                </a:extLst>
              </p:cNvPr>
              <p:cNvPicPr/>
              <p:nvPr/>
            </p:nvPicPr>
            <p:blipFill>
              <a:blip r:embed="rId163"/>
              <a:stretch>
                <a:fillRect/>
              </a:stretch>
            </p:blipFill>
            <p:spPr>
              <a:xfrm>
                <a:off x="10165529" y="3799789"/>
                <a:ext cx="1087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58" name="Ink 157">
                <a:extLst>
                  <a:ext uri="{FF2B5EF4-FFF2-40B4-BE49-F238E27FC236}">
                    <a16:creationId xmlns:a16="http://schemas.microsoft.com/office/drawing/2014/main" id="{D66A8F2B-4A24-FEF3-B730-0DDBF33656A3}"/>
                  </a:ext>
                </a:extLst>
              </p14:cNvPr>
              <p14:cNvContentPartPr/>
              <p14:nvPr/>
            </p14:nvContentPartPr>
            <p14:xfrm>
              <a:off x="11172809" y="3541669"/>
              <a:ext cx="41040" cy="224640"/>
            </p14:xfrm>
          </p:contentPart>
        </mc:Choice>
        <mc:Fallback xmlns="">
          <p:pic>
            <p:nvPicPr>
              <p:cNvPr id="158" name="Ink 157">
                <a:extLst>
                  <a:ext uri="{FF2B5EF4-FFF2-40B4-BE49-F238E27FC236}">
                    <a16:creationId xmlns:a16="http://schemas.microsoft.com/office/drawing/2014/main" id="{D66A8F2B-4A24-FEF3-B730-0DDBF33656A3}"/>
                  </a:ext>
                </a:extLst>
              </p:cNvPr>
              <p:cNvPicPr/>
              <p:nvPr/>
            </p:nvPicPr>
            <p:blipFill>
              <a:blip r:embed="rId165"/>
              <a:stretch>
                <a:fillRect/>
              </a:stretch>
            </p:blipFill>
            <p:spPr>
              <a:xfrm>
                <a:off x="11166689" y="3535549"/>
                <a:ext cx="53280" cy="236880"/>
              </a:xfrm>
              <a:prstGeom prst="rect">
                <a:avLst/>
              </a:prstGeom>
            </p:spPr>
          </p:pic>
        </mc:Fallback>
      </mc:AlternateContent>
      <p:grpSp>
        <p:nvGrpSpPr>
          <p:cNvPr id="167" name="Group 166">
            <a:extLst>
              <a:ext uri="{FF2B5EF4-FFF2-40B4-BE49-F238E27FC236}">
                <a16:creationId xmlns:a16="http://schemas.microsoft.com/office/drawing/2014/main" id="{BD4534E3-02AC-6250-9045-50CEC2EE5435}"/>
              </a:ext>
            </a:extLst>
          </p:cNvPr>
          <p:cNvGrpSpPr/>
          <p:nvPr/>
        </p:nvGrpSpPr>
        <p:grpSpPr>
          <a:xfrm>
            <a:off x="8478929" y="3289669"/>
            <a:ext cx="2934720" cy="954360"/>
            <a:chOff x="8478929" y="3289669"/>
            <a:chExt cx="2934720" cy="954360"/>
          </a:xfrm>
        </p:grpSpPr>
        <mc:AlternateContent xmlns:mc="http://schemas.openxmlformats.org/markup-compatibility/2006" xmlns:p14="http://schemas.microsoft.com/office/powerpoint/2010/main">
          <mc:Choice Requires="p14">
            <p:contentPart p14:bwMode="auto" r:id="rId166">
              <p14:nvContentPartPr>
                <p14:cNvPr id="142" name="Ink 141">
                  <a:extLst>
                    <a:ext uri="{FF2B5EF4-FFF2-40B4-BE49-F238E27FC236}">
                      <a16:creationId xmlns:a16="http://schemas.microsoft.com/office/drawing/2014/main" id="{8EC53A98-AC43-0F1B-30C7-603EA8B0B1A0}"/>
                    </a:ext>
                  </a:extLst>
                </p14:cNvPr>
                <p14:cNvContentPartPr/>
                <p14:nvPr/>
              </p14:nvContentPartPr>
              <p14:xfrm>
                <a:off x="8478929" y="4133149"/>
                <a:ext cx="123120" cy="110880"/>
              </p14:xfrm>
            </p:contentPart>
          </mc:Choice>
          <mc:Fallback xmlns="">
            <p:pic>
              <p:nvPicPr>
                <p:cNvPr id="142" name="Ink 141">
                  <a:extLst>
                    <a:ext uri="{FF2B5EF4-FFF2-40B4-BE49-F238E27FC236}">
                      <a16:creationId xmlns:a16="http://schemas.microsoft.com/office/drawing/2014/main" id="{8EC53A98-AC43-0F1B-30C7-603EA8B0B1A0}"/>
                    </a:ext>
                  </a:extLst>
                </p:cNvPr>
                <p:cNvPicPr/>
                <p:nvPr/>
              </p:nvPicPr>
              <p:blipFill>
                <a:blip r:embed="rId167"/>
                <a:stretch>
                  <a:fillRect/>
                </a:stretch>
              </p:blipFill>
              <p:spPr>
                <a:xfrm>
                  <a:off x="8472809" y="4127029"/>
                  <a:ext cx="1353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43" name="Ink 142">
                  <a:extLst>
                    <a:ext uri="{FF2B5EF4-FFF2-40B4-BE49-F238E27FC236}">
                      <a16:creationId xmlns:a16="http://schemas.microsoft.com/office/drawing/2014/main" id="{DCB141C6-B3BE-EE9E-5C5F-99C25956658D}"/>
                    </a:ext>
                  </a:extLst>
                </p14:cNvPr>
                <p14:cNvContentPartPr/>
                <p14:nvPr/>
              </p14:nvContentPartPr>
              <p14:xfrm>
                <a:off x="8486129" y="4162309"/>
                <a:ext cx="104400" cy="73800"/>
              </p14:xfrm>
            </p:contentPart>
          </mc:Choice>
          <mc:Fallback xmlns="">
            <p:pic>
              <p:nvPicPr>
                <p:cNvPr id="143" name="Ink 142">
                  <a:extLst>
                    <a:ext uri="{FF2B5EF4-FFF2-40B4-BE49-F238E27FC236}">
                      <a16:creationId xmlns:a16="http://schemas.microsoft.com/office/drawing/2014/main" id="{DCB141C6-B3BE-EE9E-5C5F-99C25956658D}"/>
                    </a:ext>
                  </a:extLst>
                </p:cNvPr>
                <p:cNvPicPr/>
                <p:nvPr/>
              </p:nvPicPr>
              <p:blipFill>
                <a:blip r:embed="rId169"/>
                <a:stretch>
                  <a:fillRect/>
                </a:stretch>
              </p:blipFill>
              <p:spPr>
                <a:xfrm>
                  <a:off x="8480009" y="4156189"/>
                  <a:ext cx="1166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44" name="Ink 143">
                  <a:extLst>
                    <a:ext uri="{FF2B5EF4-FFF2-40B4-BE49-F238E27FC236}">
                      <a16:creationId xmlns:a16="http://schemas.microsoft.com/office/drawing/2014/main" id="{816210AA-902A-54C0-8228-3022EFD79517}"/>
                    </a:ext>
                  </a:extLst>
                </p14:cNvPr>
                <p14:cNvContentPartPr/>
                <p14:nvPr/>
              </p14:nvContentPartPr>
              <p14:xfrm>
                <a:off x="8564249" y="4072669"/>
                <a:ext cx="70560" cy="69480"/>
              </p14:xfrm>
            </p:contentPart>
          </mc:Choice>
          <mc:Fallback xmlns="">
            <p:pic>
              <p:nvPicPr>
                <p:cNvPr id="144" name="Ink 143">
                  <a:extLst>
                    <a:ext uri="{FF2B5EF4-FFF2-40B4-BE49-F238E27FC236}">
                      <a16:creationId xmlns:a16="http://schemas.microsoft.com/office/drawing/2014/main" id="{816210AA-902A-54C0-8228-3022EFD79517}"/>
                    </a:ext>
                  </a:extLst>
                </p:cNvPr>
                <p:cNvPicPr/>
                <p:nvPr/>
              </p:nvPicPr>
              <p:blipFill>
                <a:blip r:embed="rId171"/>
                <a:stretch>
                  <a:fillRect/>
                </a:stretch>
              </p:blipFill>
              <p:spPr>
                <a:xfrm>
                  <a:off x="8558129" y="4066549"/>
                  <a:ext cx="828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45" name="Ink 144">
                  <a:extLst>
                    <a:ext uri="{FF2B5EF4-FFF2-40B4-BE49-F238E27FC236}">
                      <a16:creationId xmlns:a16="http://schemas.microsoft.com/office/drawing/2014/main" id="{758ED3FF-9242-A0DE-BD16-97120CA228C5}"/>
                    </a:ext>
                  </a:extLst>
                </p14:cNvPr>
                <p14:cNvContentPartPr/>
                <p14:nvPr/>
              </p14:nvContentPartPr>
              <p14:xfrm>
                <a:off x="8693489" y="4002109"/>
                <a:ext cx="45360" cy="35640"/>
              </p14:xfrm>
            </p:contentPart>
          </mc:Choice>
          <mc:Fallback xmlns="">
            <p:pic>
              <p:nvPicPr>
                <p:cNvPr id="145" name="Ink 144">
                  <a:extLst>
                    <a:ext uri="{FF2B5EF4-FFF2-40B4-BE49-F238E27FC236}">
                      <a16:creationId xmlns:a16="http://schemas.microsoft.com/office/drawing/2014/main" id="{758ED3FF-9242-A0DE-BD16-97120CA228C5}"/>
                    </a:ext>
                  </a:extLst>
                </p:cNvPr>
                <p:cNvPicPr/>
                <p:nvPr/>
              </p:nvPicPr>
              <p:blipFill>
                <a:blip r:embed="rId173"/>
                <a:stretch>
                  <a:fillRect/>
                </a:stretch>
              </p:blipFill>
              <p:spPr>
                <a:xfrm>
                  <a:off x="8687369" y="3995989"/>
                  <a:ext cx="5760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46" name="Ink 145">
                  <a:extLst>
                    <a:ext uri="{FF2B5EF4-FFF2-40B4-BE49-F238E27FC236}">
                      <a16:creationId xmlns:a16="http://schemas.microsoft.com/office/drawing/2014/main" id="{C528747E-8FE5-44AD-740B-5ED113FB5D77}"/>
                    </a:ext>
                  </a:extLst>
                </p14:cNvPr>
                <p14:cNvContentPartPr/>
                <p14:nvPr/>
              </p14:nvContentPartPr>
              <p14:xfrm>
                <a:off x="8826689" y="3917509"/>
                <a:ext cx="74160" cy="32760"/>
              </p14:xfrm>
            </p:contentPart>
          </mc:Choice>
          <mc:Fallback xmlns="">
            <p:pic>
              <p:nvPicPr>
                <p:cNvPr id="146" name="Ink 145">
                  <a:extLst>
                    <a:ext uri="{FF2B5EF4-FFF2-40B4-BE49-F238E27FC236}">
                      <a16:creationId xmlns:a16="http://schemas.microsoft.com/office/drawing/2014/main" id="{C528747E-8FE5-44AD-740B-5ED113FB5D77}"/>
                    </a:ext>
                  </a:extLst>
                </p:cNvPr>
                <p:cNvPicPr/>
                <p:nvPr/>
              </p:nvPicPr>
              <p:blipFill>
                <a:blip r:embed="rId175"/>
                <a:stretch>
                  <a:fillRect/>
                </a:stretch>
              </p:blipFill>
              <p:spPr>
                <a:xfrm>
                  <a:off x="8820569" y="3911389"/>
                  <a:ext cx="8640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47" name="Ink 146">
                  <a:extLst>
                    <a:ext uri="{FF2B5EF4-FFF2-40B4-BE49-F238E27FC236}">
                      <a16:creationId xmlns:a16="http://schemas.microsoft.com/office/drawing/2014/main" id="{0078245E-1669-7080-0A2F-CEA25AA1C36F}"/>
                    </a:ext>
                  </a:extLst>
                </p14:cNvPr>
                <p14:cNvContentPartPr/>
                <p14:nvPr/>
              </p14:nvContentPartPr>
              <p14:xfrm>
                <a:off x="8985449" y="3862789"/>
                <a:ext cx="61560" cy="19800"/>
              </p14:xfrm>
            </p:contentPart>
          </mc:Choice>
          <mc:Fallback xmlns="">
            <p:pic>
              <p:nvPicPr>
                <p:cNvPr id="147" name="Ink 146">
                  <a:extLst>
                    <a:ext uri="{FF2B5EF4-FFF2-40B4-BE49-F238E27FC236}">
                      <a16:creationId xmlns:a16="http://schemas.microsoft.com/office/drawing/2014/main" id="{0078245E-1669-7080-0A2F-CEA25AA1C36F}"/>
                    </a:ext>
                  </a:extLst>
                </p:cNvPr>
                <p:cNvPicPr/>
                <p:nvPr/>
              </p:nvPicPr>
              <p:blipFill>
                <a:blip r:embed="rId177"/>
                <a:stretch>
                  <a:fillRect/>
                </a:stretch>
              </p:blipFill>
              <p:spPr>
                <a:xfrm>
                  <a:off x="8979329" y="3856669"/>
                  <a:ext cx="7380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48" name="Ink 147">
                  <a:extLst>
                    <a:ext uri="{FF2B5EF4-FFF2-40B4-BE49-F238E27FC236}">
                      <a16:creationId xmlns:a16="http://schemas.microsoft.com/office/drawing/2014/main" id="{F066B3E7-A98B-15F4-949B-1D0F9E398961}"/>
                    </a:ext>
                  </a:extLst>
                </p14:cNvPr>
                <p14:cNvContentPartPr/>
                <p14:nvPr/>
              </p14:nvContentPartPr>
              <p14:xfrm>
                <a:off x="9155369" y="3774589"/>
                <a:ext cx="65160" cy="36000"/>
              </p14:xfrm>
            </p:contentPart>
          </mc:Choice>
          <mc:Fallback xmlns="">
            <p:pic>
              <p:nvPicPr>
                <p:cNvPr id="148" name="Ink 147">
                  <a:extLst>
                    <a:ext uri="{FF2B5EF4-FFF2-40B4-BE49-F238E27FC236}">
                      <a16:creationId xmlns:a16="http://schemas.microsoft.com/office/drawing/2014/main" id="{F066B3E7-A98B-15F4-949B-1D0F9E398961}"/>
                    </a:ext>
                  </a:extLst>
                </p:cNvPr>
                <p:cNvPicPr/>
                <p:nvPr/>
              </p:nvPicPr>
              <p:blipFill>
                <a:blip r:embed="rId179"/>
                <a:stretch>
                  <a:fillRect/>
                </a:stretch>
              </p:blipFill>
              <p:spPr>
                <a:xfrm>
                  <a:off x="9149249" y="3768469"/>
                  <a:ext cx="774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49" name="Ink 148">
                  <a:extLst>
                    <a:ext uri="{FF2B5EF4-FFF2-40B4-BE49-F238E27FC236}">
                      <a16:creationId xmlns:a16="http://schemas.microsoft.com/office/drawing/2014/main" id="{BE3E9695-D0F8-13C8-382E-82CBC312E8CA}"/>
                    </a:ext>
                  </a:extLst>
                </p14:cNvPr>
                <p14:cNvContentPartPr/>
                <p14:nvPr/>
              </p14:nvContentPartPr>
              <p14:xfrm>
                <a:off x="9344009" y="3656509"/>
                <a:ext cx="78120" cy="40320"/>
              </p14:xfrm>
            </p:contentPart>
          </mc:Choice>
          <mc:Fallback xmlns="">
            <p:pic>
              <p:nvPicPr>
                <p:cNvPr id="149" name="Ink 148">
                  <a:extLst>
                    <a:ext uri="{FF2B5EF4-FFF2-40B4-BE49-F238E27FC236}">
                      <a16:creationId xmlns:a16="http://schemas.microsoft.com/office/drawing/2014/main" id="{BE3E9695-D0F8-13C8-382E-82CBC312E8CA}"/>
                    </a:ext>
                  </a:extLst>
                </p:cNvPr>
                <p:cNvPicPr/>
                <p:nvPr/>
              </p:nvPicPr>
              <p:blipFill>
                <a:blip r:embed="rId181"/>
                <a:stretch>
                  <a:fillRect/>
                </a:stretch>
              </p:blipFill>
              <p:spPr>
                <a:xfrm>
                  <a:off x="9337889" y="3650389"/>
                  <a:ext cx="903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50" name="Ink 149">
                  <a:extLst>
                    <a:ext uri="{FF2B5EF4-FFF2-40B4-BE49-F238E27FC236}">
                      <a16:creationId xmlns:a16="http://schemas.microsoft.com/office/drawing/2014/main" id="{F647F17F-91D9-C041-EB5E-2FCFB077F5E6}"/>
                    </a:ext>
                  </a:extLst>
                </p14:cNvPr>
                <p14:cNvContentPartPr/>
                <p14:nvPr/>
              </p14:nvContentPartPr>
              <p14:xfrm>
                <a:off x="9532289" y="3545989"/>
                <a:ext cx="107640" cy="52560"/>
              </p14:xfrm>
            </p:contentPart>
          </mc:Choice>
          <mc:Fallback xmlns="">
            <p:pic>
              <p:nvPicPr>
                <p:cNvPr id="150" name="Ink 149">
                  <a:extLst>
                    <a:ext uri="{FF2B5EF4-FFF2-40B4-BE49-F238E27FC236}">
                      <a16:creationId xmlns:a16="http://schemas.microsoft.com/office/drawing/2014/main" id="{F647F17F-91D9-C041-EB5E-2FCFB077F5E6}"/>
                    </a:ext>
                  </a:extLst>
                </p:cNvPr>
                <p:cNvPicPr/>
                <p:nvPr/>
              </p:nvPicPr>
              <p:blipFill>
                <a:blip r:embed="rId183"/>
                <a:stretch>
                  <a:fillRect/>
                </a:stretch>
              </p:blipFill>
              <p:spPr>
                <a:xfrm>
                  <a:off x="9526169" y="3539869"/>
                  <a:ext cx="11988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51" name="Ink 150">
                  <a:extLst>
                    <a:ext uri="{FF2B5EF4-FFF2-40B4-BE49-F238E27FC236}">
                      <a16:creationId xmlns:a16="http://schemas.microsoft.com/office/drawing/2014/main" id="{65F9AED4-D208-DC7A-0121-C7799934EF0D}"/>
                    </a:ext>
                  </a:extLst>
                </p14:cNvPr>
                <p14:cNvContentPartPr/>
                <p14:nvPr/>
              </p14:nvContentPartPr>
              <p14:xfrm>
                <a:off x="9801929" y="3441589"/>
                <a:ext cx="85320" cy="32760"/>
              </p14:xfrm>
            </p:contentPart>
          </mc:Choice>
          <mc:Fallback xmlns="">
            <p:pic>
              <p:nvPicPr>
                <p:cNvPr id="151" name="Ink 150">
                  <a:extLst>
                    <a:ext uri="{FF2B5EF4-FFF2-40B4-BE49-F238E27FC236}">
                      <a16:creationId xmlns:a16="http://schemas.microsoft.com/office/drawing/2014/main" id="{65F9AED4-D208-DC7A-0121-C7799934EF0D}"/>
                    </a:ext>
                  </a:extLst>
                </p:cNvPr>
                <p:cNvPicPr/>
                <p:nvPr/>
              </p:nvPicPr>
              <p:blipFill>
                <a:blip r:embed="rId185"/>
                <a:stretch>
                  <a:fillRect/>
                </a:stretch>
              </p:blipFill>
              <p:spPr>
                <a:xfrm>
                  <a:off x="9795809" y="3435469"/>
                  <a:ext cx="9756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52" name="Ink 151">
                  <a:extLst>
                    <a:ext uri="{FF2B5EF4-FFF2-40B4-BE49-F238E27FC236}">
                      <a16:creationId xmlns:a16="http://schemas.microsoft.com/office/drawing/2014/main" id="{E2BC4BBE-31F3-1021-2D47-088C7ECACB40}"/>
                    </a:ext>
                  </a:extLst>
                </p14:cNvPr>
                <p14:cNvContentPartPr/>
                <p14:nvPr/>
              </p14:nvContentPartPr>
              <p14:xfrm>
                <a:off x="10034849" y="3378949"/>
                <a:ext cx="103680" cy="18720"/>
              </p14:xfrm>
            </p:contentPart>
          </mc:Choice>
          <mc:Fallback xmlns="">
            <p:pic>
              <p:nvPicPr>
                <p:cNvPr id="152" name="Ink 151">
                  <a:extLst>
                    <a:ext uri="{FF2B5EF4-FFF2-40B4-BE49-F238E27FC236}">
                      <a16:creationId xmlns:a16="http://schemas.microsoft.com/office/drawing/2014/main" id="{E2BC4BBE-31F3-1021-2D47-088C7ECACB40}"/>
                    </a:ext>
                  </a:extLst>
                </p:cNvPr>
                <p:cNvPicPr/>
                <p:nvPr/>
              </p:nvPicPr>
              <p:blipFill>
                <a:blip r:embed="rId187"/>
                <a:stretch>
                  <a:fillRect/>
                </a:stretch>
              </p:blipFill>
              <p:spPr>
                <a:xfrm>
                  <a:off x="10028729" y="3372829"/>
                  <a:ext cx="1159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53" name="Ink 152">
                  <a:extLst>
                    <a:ext uri="{FF2B5EF4-FFF2-40B4-BE49-F238E27FC236}">
                      <a16:creationId xmlns:a16="http://schemas.microsoft.com/office/drawing/2014/main" id="{EE0D7162-88A7-1BF2-0A63-914BB33935EC}"/>
                    </a:ext>
                  </a:extLst>
                </p14:cNvPr>
                <p14:cNvContentPartPr/>
                <p14:nvPr/>
              </p14:nvContentPartPr>
              <p14:xfrm>
                <a:off x="10300889" y="3322429"/>
                <a:ext cx="87480" cy="20160"/>
              </p14:xfrm>
            </p:contentPart>
          </mc:Choice>
          <mc:Fallback xmlns="">
            <p:pic>
              <p:nvPicPr>
                <p:cNvPr id="153" name="Ink 152">
                  <a:extLst>
                    <a:ext uri="{FF2B5EF4-FFF2-40B4-BE49-F238E27FC236}">
                      <a16:creationId xmlns:a16="http://schemas.microsoft.com/office/drawing/2014/main" id="{EE0D7162-88A7-1BF2-0A63-914BB33935EC}"/>
                    </a:ext>
                  </a:extLst>
                </p:cNvPr>
                <p:cNvPicPr/>
                <p:nvPr/>
              </p:nvPicPr>
              <p:blipFill>
                <a:blip r:embed="rId189"/>
                <a:stretch>
                  <a:fillRect/>
                </a:stretch>
              </p:blipFill>
              <p:spPr>
                <a:xfrm>
                  <a:off x="10294769" y="3316309"/>
                  <a:ext cx="997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54" name="Ink 153">
                  <a:extLst>
                    <a:ext uri="{FF2B5EF4-FFF2-40B4-BE49-F238E27FC236}">
                      <a16:creationId xmlns:a16="http://schemas.microsoft.com/office/drawing/2014/main" id="{C6133C42-442A-CA2A-CE0C-8B08B0A40815}"/>
                    </a:ext>
                  </a:extLst>
                </p14:cNvPr>
                <p14:cNvContentPartPr/>
                <p14:nvPr/>
              </p14:nvContentPartPr>
              <p14:xfrm>
                <a:off x="10651889" y="3289669"/>
                <a:ext cx="88920" cy="11160"/>
              </p14:xfrm>
            </p:contentPart>
          </mc:Choice>
          <mc:Fallback xmlns="">
            <p:pic>
              <p:nvPicPr>
                <p:cNvPr id="154" name="Ink 153">
                  <a:extLst>
                    <a:ext uri="{FF2B5EF4-FFF2-40B4-BE49-F238E27FC236}">
                      <a16:creationId xmlns:a16="http://schemas.microsoft.com/office/drawing/2014/main" id="{C6133C42-442A-CA2A-CE0C-8B08B0A40815}"/>
                    </a:ext>
                  </a:extLst>
                </p:cNvPr>
                <p:cNvPicPr/>
                <p:nvPr/>
              </p:nvPicPr>
              <p:blipFill>
                <a:blip r:embed="rId191"/>
                <a:stretch>
                  <a:fillRect/>
                </a:stretch>
              </p:blipFill>
              <p:spPr>
                <a:xfrm>
                  <a:off x="10645769" y="3283549"/>
                  <a:ext cx="10116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55" name="Ink 154">
                  <a:extLst>
                    <a:ext uri="{FF2B5EF4-FFF2-40B4-BE49-F238E27FC236}">
                      <a16:creationId xmlns:a16="http://schemas.microsoft.com/office/drawing/2014/main" id="{BEF46F28-56F9-A5B6-750A-D51A977F4197}"/>
                    </a:ext>
                  </a:extLst>
                </p14:cNvPr>
                <p14:cNvContentPartPr/>
                <p14:nvPr/>
              </p14:nvContentPartPr>
              <p14:xfrm>
                <a:off x="10917929" y="3355909"/>
                <a:ext cx="360" cy="360"/>
              </p14:xfrm>
            </p:contentPart>
          </mc:Choice>
          <mc:Fallback xmlns="">
            <p:pic>
              <p:nvPicPr>
                <p:cNvPr id="155" name="Ink 154">
                  <a:extLst>
                    <a:ext uri="{FF2B5EF4-FFF2-40B4-BE49-F238E27FC236}">
                      <a16:creationId xmlns:a16="http://schemas.microsoft.com/office/drawing/2014/main" id="{BEF46F28-56F9-A5B6-750A-D51A977F4197}"/>
                    </a:ext>
                  </a:extLst>
                </p:cNvPr>
                <p:cNvPicPr/>
                <p:nvPr/>
              </p:nvPicPr>
              <p:blipFill>
                <a:blip r:embed="rId193"/>
                <a:stretch>
                  <a:fillRect/>
                </a:stretch>
              </p:blipFill>
              <p:spPr>
                <a:xfrm>
                  <a:off x="10911809" y="33497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56" name="Ink 155">
                  <a:extLst>
                    <a:ext uri="{FF2B5EF4-FFF2-40B4-BE49-F238E27FC236}">
                      <a16:creationId xmlns:a16="http://schemas.microsoft.com/office/drawing/2014/main" id="{B2004AB6-20EE-8B7B-371B-04E7B131EA96}"/>
                    </a:ext>
                  </a:extLst>
                </p14:cNvPr>
                <p14:cNvContentPartPr/>
                <p14:nvPr/>
              </p14:nvContentPartPr>
              <p14:xfrm>
                <a:off x="11091449" y="3385069"/>
                <a:ext cx="56520" cy="87840"/>
              </p14:xfrm>
            </p:contentPart>
          </mc:Choice>
          <mc:Fallback xmlns="">
            <p:pic>
              <p:nvPicPr>
                <p:cNvPr id="156" name="Ink 155">
                  <a:extLst>
                    <a:ext uri="{FF2B5EF4-FFF2-40B4-BE49-F238E27FC236}">
                      <a16:creationId xmlns:a16="http://schemas.microsoft.com/office/drawing/2014/main" id="{B2004AB6-20EE-8B7B-371B-04E7B131EA96}"/>
                    </a:ext>
                  </a:extLst>
                </p:cNvPr>
                <p:cNvPicPr/>
                <p:nvPr/>
              </p:nvPicPr>
              <p:blipFill>
                <a:blip r:embed="rId195"/>
                <a:stretch>
                  <a:fillRect/>
                </a:stretch>
              </p:blipFill>
              <p:spPr>
                <a:xfrm>
                  <a:off x="11085329" y="3378949"/>
                  <a:ext cx="687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59" name="Ink 158">
                  <a:extLst>
                    <a:ext uri="{FF2B5EF4-FFF2-40B4-BE49-F238E27FC236}">
                      <a16:creationId xmlns:a16="http://schemas.microsoft.com/office/drawing/2014/main" id="{FB14CBE3-E743-41BE-A840-67E86CA4BED4}"/>
                    </a:ext>
                  </a:extLst>
                </p14:cNvPr>
                <p14:cNvContentPartPr/>
                <p14:nvPr/>
              </p14:nvContentPartPr>
              <p14:xfrm>
                <a:off x="11032409" y="3595309"/>
                <a:ext cx="185400" cy="207720"/>
              </p14:xfrm>
            </p:contentPart>
          </mc:Choice>
          <mc:Fallback xmlns="">
            <p:pic>
              <p:nvPicPr>
                <p:cNvPr id="159" name="Ink 158">
                  <a:extLst>
                    <a:ext uri="{FF2B5EF4-FFF2-40B4-BE49-F238E27FC236}">
                      <a16:creationId xmlns:a16="http://schemas.microsoft.com/office/drawing/2014/main" id="{FB14CBE3-E743-41BE-A840-67E86CA4BED4}"/>
                    </a:ext>
                  </a:extLst>
                </p:cNvPr>
                <p:cNvPicPr/>
                <p:nvPr/>
              </p:nvPicPr>
              <p:blipFill>
                <a:blip r:embed="rId197"/>
                <a:stretch>
                  <a:fillRect/>
                </a:stretch>
              </p:blipFill>
              <p:spPr>
                <a:xfrm>
                  <a:off x="11026289" y="3589189"/>
                  <a:ext cx="1976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60" name="Ink 159">
                  <a:extLst>
                    <a:ext uri="{FF2B5EF4-FFF2-40B4-BE49-F238E27FC236}">
                      <a16:creationId xmlns:a16="http://schemas.microsoft.com/office/drawing/2014/main" id="{1B8E3AF7-AC12-D377-803A-10BA593D7B14}"/>
                    </a:ext>
                  </a:extLst>
                </p14:cNvPr>
                <p14:cNvContentPartPr/>
                <p14:nvPr/>
              </p14:nvContentPartPr>
              <p14:xfrm>
                <a:off x="11228249" y="3563989"/>
                <a:ext cx="185400" cy="283320"/>
              </p14:xfrm>
            </p:contentPart>
          </mc:Choice>
          <mc:Fallback xmlns="">
            <p:pic>
              <p:nvPicPr>
                <p:cNvPr id="160" name="Ink 159">
                  <a:extLst>
                    <a:ext uri="{FF2B5EF4-FFF2-40B4-BE49-F238E27FC236}">
                      <a16:creationId xmlns:a16="http://schemas.microsoft.com/office/drawing/2014/main" id="{1B8E3AF7-AC12-D377-803A-10BA593D7B14}"/>
                    </a:ext>
                  </a:extLst>
                </p:cNvPr>
                <p:cNvPicPr/>
                <p:nvPr/>
              </p:nvPicPr>
              <p:blipFill>
                <a:blip r:embed="rId199"/>
                <a:stretch>
                  <a:fillRect/>
                </a:stretch>
              </p:blipFill>
              <p:spPr>
                <a:xfrm>
                  <a:off x="11222129" y="3557869"/>
                  <a:ext cx="19764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64" name="Ink 163">
                  <a:extLst>
                    <a:ext uri="{FF2B5EF4-FFF2-40B4-BE49-F238E27FC236}">
                      <a16:creationId xmlns:a16="http://schemas.microsoft.com/office/drawing/2014/main" id="{6F74F678-0364-5E2B-7D40-356C2C34E40B}"/>
                    </a:ext>
                  </a:extLst>
                </p14:cNvPr>
                <p14:cNvContentPartPr/>
                <p14:nvPr/>
              </p14:nvContentPartPr>
              <p14:xfrm>
                <a:off x="10825409" y="3329629"/>
                <a:ext cx="126000" cy="18360"/>
              </p14:xfrm>
            </p:contentPart>
          </mc:Choice>
          <mc:Fallback xmlns="">
            <p:pic>
              <p:nvPicPr>
                <p:cNvPr id="164" name="Ink 163">
                  <a:extLst>
                    <a:ext uri="{FF2B5EF4-FFF2-40B4-BE49-F238E27FC236}">
                      <a16:creationId xmlns:a16="http://schemas.microsoft.com/office/drawing/2014/main" id="{6F74F678-0364-5E2B-7D40-356C2C34E40B}"/>
                    </a:ext>
                  </a:extLst>
                </p:cNvPr>
                <p:cNvPicPr/>
                <p:nvPr/>
              </p:nvPicPr>
              <p:blipFill>
                <a:blip r:embed="rId201"/>
                <a:stretch>
                  <a:fillRect/>
                </a:stretch>
              </p:blipFill>
              <p:spPr>
                <a:xfrm>
                  <a:off x="10819289" y="3323509"/>
                  <a:ext cx="1382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65" name="Ink 164">
                  <a:extLst>
                    <a:ext uri="{FF2B5EF4-FFF2-40B4-BE49-F238E27FC236}">
                      <a16:creationId xmlns:a16="http://schemas.microsoft.com/office/drawing/2014/main" id="{9651F828-0BF3-0EF3-5A88-61CAF411EE68}"/>
                    </a:ext>
                  </a:extLst>
                </p14:cNvPr>
                <p14:cNvContentPartPr/>
                <p14:nvPr/>
              </p14:nvContentPartPr>
              <p14:xfrm>
                <a:off x="10999289" y="3363469"/>
                <a:ext cx="92880" cy="29160"/>
              </p14:xfrm>
            </p:contentPart>
          </mc:Choice>
          <mc:Fallback xmlns="">
            <p:pic>
              <p:nvPicPr>
                <p:cNvPr id="165" name="Ink 164">
                  <a:extLst>
                    <a:ext uri="{FF2B5EF4-FFF2-40B4-BE49-F238E27FC236}">
                      <a16:creationId xmlns:a16="http://schemas.microsoft.com/office/drawing/2014/main" id="{9651F828-0BF3-0EF3-5A88-61CAF411EE68}"/>
                    </a:ext>
                  </a:extLst>
                </p:cNvPr>
                <p:cNvPicPr/>
                <p:nvPr/>
              </p:nvPicPr>
              <p:blipFill>
                <a:blip r:embed="rId203"/>
                <a:stretch>
                  <a:fillRect/>
                </a:stretch>
              </p:blipFill>
              <p:spPr>
                <a:xfrm>
                  <a:off x="10993169" y="3357349"/>
                  <a:ext cx="10512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66" name="Ink 165">
                  <a:extLst>
                    <a:ext uri="{FF2B5EF4-FFF2-40B4-BE49-F238E27FC236}">
                      <a16:creationId xmlns:a16="http://schemas.microsoft.com/office/drawing/2014/main" id="{884E5BBF-98B5-0E68-25E8-2C4202588711}"/>
                    </a:ext>
                  </a:extLst>
                </p14:cNvPr>
                <p14:cNvContentPartPr/>
                <p14:nvPr/>
              </p14:nvContentPartPr>
              <p14:xfrm>
                <a:off x="10496729" y="3306589"/>
                <a:ext cx="107640" cy="14400"/>
              </p14:xfrm>
            </p:contentPart>
          </mc:Choice>
          <mc:Fallback xmlns="">
            <p:pic>
              <p:nvPicPr>
                <p:cNvPr id="166" name="Ink 165">
                  <a:extLst>
                    <a:ext uri="{FF2B5EF4-FFF2-40B4-BE49-F238E27FC236}">
                      <a16:creationId xmlns:a16="http://schemas.microsoft.com/office/drawing/2014/main" id="{884E5BBF-98B5-0E68-25E8-2C4202588711}"/>
                    </a:ext>
                  </a:extLst>
                </p:cNvPr>
                <p:cNvPicPr/>
                <p:nvPr/>
              </p:nvPicPr>
              <p:blipFill>
                <a:blip r:embed="rId205"/>
                <a:stretch>
                  <a:fillRect/>
                </a:stretch>
              </p:blipFill>
              <p:spPr>
                <a:xfrm>
                  <a:off x="10490609" y="3300469"/>
                  <a:ext cx="119880" cy="26640"/>
                </a:xfrm>
                <a:prstGeom prst="rect">
                  <a:avLst/>
                </a:prstGeom>
              </p:spPr>
            </p:pic>
          </mc:Fallback>
        </mc:AlternateContent>
      </p:grpSp>
      <p:grpSp>
        <p:nvGrpSpPr>
          <p:cNvPr id="170" name="Group 169">
            <a:extLst>
              <a:ext uri="{FF2B5EF4-FFF2-40B4-BE49-F238E27FC236}">
                <a16:creationId xmlns:a16="http://schemas.microsoft.com/office/drawing/2014/main" id="{32B2281E-32FC-751E-57DB-438B43F6D8B7}"/>
              </a:ext>
            </a:extLst>
          </p:cNvPr>
          <p:cNvGrpSpPr/>
          <p:nvPr/>
        </p:nvGrpSpPr>
        <p:grpSpPr>
          <a:xfrm>
            <a:off x="7710689" y="3710509"/>
            <a:ext cx="3495960" cy="2455920"/>
            <a:chOff x="7710689" y="3710509"/>
            <a:chExt cx="3495960" cy="2455920"/>
          </a:xfrm>
        </p:grpSpPr>
        <mc:AlternateContent xmlns:mc="http://schemas.openxmlformats.org/markup-compatibility/2006" xmlns:p14="http://schemas.microsoft.com/office/powerpoint/2010/main">
          <mc:Choice Requires="p14">
            <p:contentPart p14:bwMode="auto" r:id="rId206">
              <p14:nvContentPartPr>
                <p14:cNvPr id="54" name="Ink 53">
                  <a:extLst>
                    <a:ext uri="{FF2B5EF4-FFF2-40B4-BE49-F238E27FC236}">
                      <a16:creationId xmlns:a16="http://schemas.microsoft.com/office/drawing/2014/main" id="{001D3545-2DBF-C5D7-A15F-B738214CD0AD}"/>
                    </a:ext>
                  </a:extLst>
                </p14:cNvPr>
                <p14:cNvContentPartPr/>
                <p14:nvPr/>
              </p14:nvContentPartPr>
              <p14:xfrm>
                <a:off x="7795649" y="4617349"/>
                <a:ext cx="15120" cy="232200"/>
              </p14:xfrm>
            </p:contentPart>
          </mc:Choice>
          <mc:Fallback xmlns="">
            <p:pic>
              <p:nvPicPr>
                <p:cNvPr id="54" name="Ink 53">
                  <a:extLst>
                    <a:ext uri="{FF2B5EF4-FFF2-40B4-BE49-F238E27FC236}">
                      <a16:creationId xmlns:a16="http://schemas.microsoft.com/office/drawing/2014/main" id="{001D3545-2DBF-C5D7-A15F-B738214CD0AD}"/>
                    </a:ext>
                  </a:extLst>
                </p:cNvPr>
                <p:cNvPicPr/>
                <p:nvPr/>
              </p:nvPicPr>
              <p:blipFill>
                <a:blip r:embed="rId207"/>
                <a:stretch>
                  <a:fillRect/>
                </a:stretch>
              </p:blipFill>
              <p:spPr>
                <a:xfrm>
                  <a:off x="7789529" y="4611229"/>
                  <a:ext cx="2736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55" name="Ink 54">
                  <a:extLst>
                    <a:ext uri="{FF2B5EF4-FFF2-40B4-BE49-F238E27FC236}">
                      <a16:creationId xmlns:a16="http://schemas.microsoft.com/office/drawing/2014/main" id="{AEB016CC-2580-6898-F200-A7CC5A177CE9}"/>
                    </a:ext>
                  </a:extLst>
                </p14:cNvPr>
                <p14:cNvContentPartPr/>
                <p14:nvPr/>
              </p14:nvContentPartPr>
              <p14:xfrm>
                <a:off x="7732289" y="5024149"/>
                <a:ext cx="356040" cy="326160"/>
              </p14:xfrm>
            </p:contentPart>
          </mc:Choice>
          <mc:Fallback xmlns="">
            <p:pic>
              <p:nvPicPr>
                <p:cNvPr id="55" name="Ink 54">
                  <a:extLst>
                    <a:ext uri="{FF2B5EF4-FFF2-40B4-BE49-F238E27FC236}">
                      <a16:creationId xmlns:a16="http://schemas.microsoft.com/office/drawing/2014/main" id="{AEB016CC-2580-6898-F200-A7CC5A177CE9}"/>
                    </a:ext>
                  </a:extLst>
                </p:cNvPr>
                <p:cNvPicPr/>
                <p:nvPr/>
              </p:nvPicPr>
              <p:blipFill>
                <a:blip r:embed="rId209"/>
                <a:stretch>
                  <a:fillRect/>
                </a:stretch>
              </p:blipFill>
              <p:spPr>
                <a:xfrm>
                  <a:off x="7726169" y="5018029"/>
                  <a:ext cx="36828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68" name="Ink 67">
                  <a:extLst>
                    <a:ext uri="{FF2B5EF4-FFF2-40B4-BE49-F238E27FC236}">
                      <a16:creationId xmlns:a16="http://schemas.microsoft.com/office/drawing/2014/main" id="{BC2FA673-CFA8-5AE9-2301-16E5DDD1A7EA}"/>
                    </a:ext>
                  </a:extLst>
                </p14:cNvPr>
                <p14:cNvContentPartPr/>
                <p14:nvPr/>
              </p14:nvContentPartPr>
              <p14:xfrm>
                <a:off x="7710689" y="3882229"/>
                <a:ext cx="1425600" cy="937080"/>
              </p14:xfrm>
            </p:contentPart>
          </mc:Choice>
          <mc:Fallback xmlns="">
            <p:pic>
              <p:nvPicPr>
                <p:cNvPr id="68" name="Ink 67">
                  <a:extLst>
                    <a:ext uri="{FF2B5EF4-FFF2-40B4-BE49-F238E27FC236}">
                      <a16:creationId xmlns:a16="http://schemas.microsoft.com/office/drawing/2014/main" id="{BC2FA673-CFA8-5AE9-2301-16E5DDD1A7EA}"/>
                    </a:ext>
                  </a:extLst>
                </p:cNvPr>
                <p:cNvPicPr/>
                <p:nvPr/>
              </p:nvPicPr>
              <p:blipFill>
                <a:blip r:embed="rId211"/>
                <a:stretch>
                  <a:fillRect/>
                </a:stretch>
              </p:blipFill>
              <p:spPr>
                <a:xfrm>
                  <a:off x="7704569" y="3876109"/>
                  <a:ext cx="1437840" cy="9493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72" name="Ink 71">
                  <a:extLst>
                    <a:ext uri="{FF2B5EF4-FFF2-40B4-BE49-F238E27FC236}">
                      <a16:creationId xmlns:a16="http://schemas.microsoft.com/office/drawing/2014/main" id="{7B38F645-E9E6-1597-86EB-E4BB2ECF5851}"/>
                    </a:ext>
                  </a:extLst>
                </p14:cNvPr>
                <p14:cNvContentPartPr/>
                <p14:nvPr/>
              </p14:nvContentPartPr>
              <p14:xfrm>
                <a:off x="10325729" y="5134669"/>
                <a:ext cx="8640" cy="19800"/>
              </p14:xfrm>
            </p:contentPart>
          </mc:Choice>
          <mc:Fallback xmlns="">
            <p:pic>
              <p:nvPicPr>
                <p:cNvPr id="72" name="Ink 71">
                  <a:extLst>
                    <a:ext uri="{FF2B5EF4-FFF2-40B4-BE49-F238E27FC236}">
                      <a16:creationId xmlns:a16="http://schemas.microsoft.com/office/drawing/2014/main" id="{7B38F645-E9E6-1597-86EB-E4BB2ECF5851}"/>
                    </a:ext>
                  </a:extLst>
                </p:cNvPr>
                <p:cNvPicPr/>
                <p:nvPr/>
              </p:nvPicPr>
              <p:blipFill>
                <a:blip r:embed="rId213"/>
                <a:stretch>
                  <a:fillRect/>
                </a:stretch>
              </p:blipFill>
              <p:spPr>
                <a:xfrm>
                  <a:off x="10319609" y="5128549"/>
                  <a:ext cx="2088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73" name="Ink 72">
                  <a:extLst>
                    <a:ext uri="{FF2B5EF4-FFF2-40B4-BE49-F238E27FC236}">
                      <a16:creationId xmlns:a16="http://schemas.microsoft.com/office/drawing/2014/main" id="{3F608228-9098-037D-D8D8-9423FFD886A7}"/>
                    </a:ext>
                  </a:extLst>
                </p14:cNvPr>
                <p14:cNvContentPartPr/>
                <p14:nvPr/>
              </p14:nvContentPartPr>
              <p14:xfrm>
                <a:off x="10323209" y="5068789"/>
                <a:ext cx="223200" cy="207720"/>
              </p14:xfrm>
            </p:contentPart>
          </mc:Choice>
          <mc:Fallback xmlns="">
            <p:pic>
              <p:nvPicPr>
                <p:cNvPr id="73" name="Ink 72">
                  <a:extLst>
                    <a:ext uri="{FF2B5EF4-FFF2-40B4-BE49-F238E27FC236}">
                      <a16:creationId xmlns:a16="http://schemas.microsoft.com/office/drawing/2014/main" id="{3F608228-9098-037D-D8D8-9423FFD886A7}"/>
                    </a:ext>
                  </a:extLst>
                </p:cNvPr>
                <p:cNvPicPr/>
                <p:nvPr/>
              </p:nvPicPr>
              <p:blipFill>
                <a:blip r:embed="rId215"/>
                <a:stretch>
                  <a:fillRect/>
                </a:stretch>
              </p:blipFill>
              <p:spPr>
                <a:xfrm>
                  <a:off x="10317089" y="5062669"/>
                  <a:ext cx="2354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74" name="Ink 73">
                  <a:extLst>
                    <a:ext uri="{FF2B5EF4-FFF2-40B4-BE49-F238E27FC236}">
                      <a16:creationId xmlns:a16="http://schemas.microsoft.com/office/drawing/2014/main" id="{0D7FDD16-8350-0562-F985-7C96409C5396}"/>
                    </a:ext>
                  </a:extLst>
                </p14:cNvPr>
                <p14:cNvContentPartPr/>
                <p14:nvPr/>
              </p14:nvContentPartPr>
              <p14:xfrm>
                <a:off x="10607609" y="5218909"/>
                <a:ext cx="22680" cy="142920"/>
              </p14:xfrm>
            </p:contentPart>
          </mc:Choice>
          <mc:Fallback xmlns="">
            <p:pic>
              <p:nvPicPr>
                <p:cNvPr id="74" name="Ink 73">
                  <a:extLst>
                    <a:ext uri="{FF2B5EF4-FFF2-40B4-BE49-F238E27FC236}">
                      <a16:creationId xmlns:a16="http://schemas.microsoft.com/office/drawing/2014/main" id="{0D7FDD16-8350-0562-F985-7C96409C5396}"/>
                    </a:ext>
                  </a:extLst>
                </p:cNvPr>
                <p:cNvPicPr/>
                <p:nvPr/>
              </p:nvPicPr>
              <p:blipFill>
                <a:blip r:embed="rId217"/>
                <a:stretch>
                  <a:fillRect/>
                </a:stretch>
              </p:blipFill>
              <p:spPr>
                <a:xfrm>
                  <a:off x="10601489" y="5212789"/>
                  <a:ext cx="349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75" name="Ink 74">
                  <a:extLst>
                    <a:ext uri="{FF2B5EF4-FFF2-40B4-BE49-F238E27FC236}">
                      <a16:creationId xmlns:a16="http://schemas.microsoft.com/office/drawing/2014/main" id="{A229143F-DFC2-B820-F545-E80058B77703}"/>
                    </a:ext>
                  </a:extLst>
                </p14:cNvPr>
                <p14:cNvContentPartPr/>
                <p14:nvPr/>
              </p14:nvContentPartPr>
              <p14:xfrm>
                <a:off x="10611209" y="5218909"/>
                <a:ext cx="360" cy="360"/>
              </p14:xfrm>
            </p:contentPart>
          </mc:Choice>
          <mc:Fallback xmlns="">
            <p:pic>
              <p:nvPicPr>
                <p:cNvPr id="75" name="Ink 74">
                  <a:extLst>
                    <a:ext uri="{FF2B5EF4-FFF2-40B4-BE49-F238E27FC236}">
                      <a16:creationId xmlns:a16="http://schemas.microsoft.com/office/drawing/2014/main" id="{A229143F-DFC2-B820-F545-E80058B77703}"/>
                    </a:ext>
                  </a:extLst>
                </p:cNvPr>
                <p:cNvPicPr/>
                <p:nvPr/>
              </p:nvPicPr>
              <p:blipFill>
                <a:blip r:embed="rId27"/>
                <a:stretch>
                  <a:fillRect/>
                </a:stretch>
              </p:blipFill>
              <p:spPr>
                <a:xfrm>
                  <a:off x="10605089" y="52127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76" name="Ink 75">
                  <a:extLst>
                    <a:ext uri="{FF2B5EF4-FFF2-40B4-BE49-F238E27FC236}">
                      <a16:creationId xmlns:a16="http://schemas.microsoft.com/office/drawing/2014/main" id="{00376F50-4FEF-EF95-5E71-7C9AC60D079B}"/>
                    </a:ext>
                  </a:extLst>
                </p14:cNvPr>
                <p14:cNvContentPartPr/>
                <p14:nvPr/>
              </p14:nvContentPartPr>
              <p14:xfrm>
                <a:off x="10577009" y="5218909"/>
                <a:ext cx="96840" cy="63360"/>
              </p14:xfrm>
            </p:contentPart>
          </mc:Choice>
          <mc:Fallback xmlns="">
            <p:pic>
              <p:nvPicPr>
                <p:cNvPr id="76" name="Ink 75">
                  <a:extLst>
                    <a:ext uri="{FF2B5EF4-FFF2-40B4-BE49-F238E27FC236}">
                      <a16:creationId xmlns:a16="http://schemas.microsoft.com/office/drawing/2014/main" id="{00376F50-4FEF-EF95-5E71-7C9AC60D079B}"/>
                    </a:ext>
                  </a:extLst>
                </p:cNvPr>
                <p:cNvPicPr/>
                <p:nvPr/>
              </p:nvPicPr>
              <p:blipFill>
                <a:blip r:embed="rId220"/>
                <a:stretch>
                  <a:fillRect/>
                </a:stretch>
              </p:blipFill>
              <p:spPr>
                <a:xfrm>
                  <a:off x="10570889" y="5212789"/>
                  <a:ext cx="1090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77" name="Ink 76">
                  <a:extLst>
                    <a:ext uri="{FF2B5EF4-FFF2-40B4-BE49-F238E27FC236}">
                      <a16:creationId xmlns:a16="http://schemas.microsoft.com/office/drawing/2014/main" id="{D552DCCA-9CAD-EA6F-3C97-7724570B8A24}"/>
                    </a:ext>
                  </a:extLst>
                </p14:cNvPr>
                <p14:cNvContentPartPr/>
                <p14:nvPr/>
              </p14:nvContentPartPr>
              <p14:xfrm>
                <a:off x="10740449" y="5174629"/>
                <a:ext cx="74160" cy="6840"/>
              </p14:xfrm>
            </p:contentPart>
          </mc:Choice>
          <mc:Fallback xmlns="">
            <p:pic>
              <p:nvPicPr>
                <p:cNvPr id="77" name="Ink 76">
                  <a:extLst>
                    <a:ext uri="{FF2B5EF4-FFF2-40B4-BE49-F238E27FC236}">
                      <a16:creationId xmlns:a16="http://schemas.microsoft.com/office/drawing/2014/main" id="{D552DCCA-9CAD-EA6F-3C97-7724570B8A24}"/>
                    </a:ext>
                  </a:extLst>
                </p:cNvPr>
                <p:cNvPicPr/>
                <p:nvPr/>
              </p:nvPicPr>
              <p:blipFill>
                <a:blip r:embed="rId222"/>
                <a:stretch>
                  <a:fillRect/>
                </a:stretch>
              </p:blipFill>
              <p:spPr>
                <a:xfrm>
                  <a:off x="10734329" y="5168509"/>
                  <a:ext cx="8640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78" name="Ink 77">
                  <a:extLst>
                    <a:ext uri="{FF2B5EF4-FFF2-40B4-BE49-F238E27FC236}">
                      <a16:creationId xmlns:a16="http://schemas.microsoft.com/office/drawing/2014/main" id="{801817F3-A068-4085-A5C7-D7C3F68724E7}"/>
                    </a:ext>
                  </a:extLst>
                </p14:cNvPr>
                <p14:cNvContentPartPr/>
                <p14:nvPr/>
              </p14:nvContentPartPr>
              <p14:xfrm>
                <a:off x="10903169" y="5066989"/>
                <a:ext cx="48600" cy="239760"/>
              </p14:xfrm>
            </p:contentPart>
          </mc:Choice>
          <mc:Fallback xmlns="">
            <p:pic>
              <p:nvPicPr>
                <p:cNvPr id="78" name="Ink 77">
                  <a:extLst>
                    <a:ext uri="{FF2B5EF4-FFF2-40B4-BE49-F238E27FC236}">
                      <a16:creationId xmlns:a16="http://schemas.microsoft.com/office/drawing/2014/main" id="{801817F3-A068-4085-A5C7-D7C3F68724E7}"/>
                    </a:ext>
                  </a:extLst>
                </p:cNvPr>
                <p:cNvPicPr/>
                <p:nvPr/>
              </p:nvPicPr>
              <p:blipFill>
                <a:blip r:embed="rId224"/>
                <a:stretch>
                  <a:fillRect/>
                </a:stretch>
              </p:blipFill>
              <p:spPr>
                <a:xfrm>
                  <a:off x="10897049" y="5060869"/>
                  <a:ext cx="6084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69" name="Ink 68">
                  <a:extLst>
                    <a:ext uri="{FF2B5EF4-FFF2-40B4-BE49-F238E27FC236}">
                      <a16:creationId xmlns:a16="http://schemas.microsoft.com/office/drawing/2014/main" id="{2B85F745-F247-D04E-6718-75A58140C12F}"/>
                    </a:ext>
                  </a:extLst>
                </p14:cNvPr>
                <p14:cNvContentPartPr/>
                <p14:nvPr/>
              </p14:nvContentPartPr>
              <p14:xfrm>
                <a:off x="9580169" y="3713389"/>
                <a:ext cx="1090800" cy="1067040"/>
              </p14:xfrm>
            </p:contentPart>
          </mc:Choice>
          <mc:Fallback xmlns="">
            <p:pic>
              <p:nvPicPr>
                <p:cNvPr id="69" name="Ink 68">
                  <a:extLst>
                    <a:ext uri="{FF2B5EF4-FFF2-40B4-BE49-F238E27FC236}">
                      <a16:creationId xmlns:a16="http://schemas.microsoft.com/office/drawing/2014/main" id="{2B85F745-F247-D04E-6718-75A58140C12F}"/>
                    </a:ext>
                  </a:extLst>
                </p:cNvPr>
                <p:cNvPicPr/>
                <p:nvPr/>
              </p:nvPicPr>
              <p:blipFill>
                <a:blip r:embed="rId226"/>
                <a:stretch>
                  <a:fillRect/>
                </a:stretch>
              </p:blipFill>
              <p:spPr>
                <a:xfrm>
                  <a:off x="9574049" y="3707269"/>
                  <a:ext cx="1103040" cy="10792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70" name="Ink 69">
                  <a:extLst>
                    <a:ext uri="{FF2B5EF4-FFF2-40B4-BE49-F238E27FC236}">
                      <a16:creationId xmlns:a16="http://schemas.microsoft.com/office/drawing/2014/main" id="{B8830D93-73BF-DCE7-45FF-BEFB96D9E37B}"/>
                    </a:ext>
                  </a:extLst>
                </p14:cNvPr>
                <p14:cNvContentPartPr/>
                <p14:nvPr/>
              </p14:nvContentPartPr>
              <p14:xfrm>
                <a:off x="10706969" y="4737229"/>
                <a:ext cx="33840" cy="173880"/>
              </p14:xfrm>
            </p:contentPart>
          </mc:Choice>
          <mc:Fallback xmlns="">
            <p:pic>
              <p:nvPicPr>
                <p:cNvPr id="70" name="Ink 69">
                  <a:extLst>
                    <a:ext uri="{FF2B5EF4-FFF2-40B4-BE49-F238E27FC236}">
                      <a16:creationId xmlns:a16="http://schemas.microsoft.com/office/drawing/2014/main" id="{B8830D93-73BF-DCE7-45FF-BEFB96D9E37B}"/>
                    </a:ext>
                  </a:extLst>
                </p:cNvPr>
                <p:cNvPicPr/>
                <p:nvPr/>
              </p:nvPicPr>
              <p:blipFill>
                <a:blip r:embed="rId228"/>
                <a:stretch>
                  <a:fillRect/>
                </a:stretch>
              </p:blipFill>
              <p:spPr>
                <a:xfrm>
                  <a:off x="10700849" y="4731109"/>
                  <a:ext cx="460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86" name="Ink 85">
                  <a:extLst>
                    <a:ext uri="{FF2B5EF4-FFF2-40B4-BE49-F238E27FC236}">
                      <a16:creationId xmlns:a16="http://schemas.microsoft.com/office/drawing/2014/main" id="{CD9CC452-ACFD-A65B-9395-3327F654E4FE}"/>
                    </a:ext>
                  </a:extLst>
                </p14:cNvPr>
                <p14:cNvContentPartPr/>
                <p14:nvPr/>
              </p14:nvContentPartPr>
              <p14:xfrm>
                <a:off x="10654769" y="3710509"/>
                <a:ext cx="12240" cy="37440"/>
              </p14:xfrm>
            </p:contentPart>
          </mc:Choice>
          <mc:Fallback xmlns="">
            <p:pic>
              <p:nvPicPr>
                <p:cNvPr id="86" name="Ink 85">
                  <a:extLst>
                    <a:ext uri="{FF2B5EF4-FFF2-40B4-BE49-F238E27FC236}">
                      <a16:creationId xmlns:a16="http://schemas.microsoft.com/office/drawing/2014/main" id="{CD9CC452-ACFD-A65B-9395-3327F654E4FE}"/>
                    </a:ext>
                  </a:extLst>
                </p:cNvPr>
                <p:cNvPicPr/>
                <p:nvPr/>
              </p:nvPicPr>
              <p:blipFill>
                <a:blip r:embed="rId230"/>
                <a:stretch>
                  <a:fillRect/>
                </a:stretch>
              </p:blipFill>
              <p:spPr>
                <a:xfrm>
                  <a:off x="10648649" y="3704389"/>
                  <a:ext cx="244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87" name="Ink 86">
                  <a:extLst>
                    <a:ext uri="{FF2B5EF4-FFF2-40B4-BE49-F238E27FC236}">
                      <a16:creationId xmlns:a16="http://schemas.microsoft.com/office/drawing/2014/main" id="{FEEF10AD-CC61-1A4A-3A54-28940AE489D2}"/>
                    </a:ext>
                  </a:extLst>
                </p14:cNvPr>
                <p14:cNvContentPartPr/>
                <p14:nvPr/>
              </p14:nvContentPartPr>
              <p14:xfrm>
                <a:off x="10666649" y="3840829"/>
                <a:ext cx="14400" cy="19800"/>
              </p14:xfrm>
            </p:contentPart>
          </mc:Choice>
          <mc:Fallback xmlns="">
            <p:pic>
              <p:nvPicPr>
                <p:cNvPr id="87" name="Ink 86">
                  <a:extLst>
                    <a:ext uri="{FF2B5EF4-FFF2-40B4-BE49-F238E27FC236}">
                      <a16:creationId xmlns:a16="http://schemas.microsoft.com/office/drawing/2014/main" id="{FEEF10AD-CC61-1A4A-3A54-28940AE489D2}"/>
                    </a:ext>
                  </a:extLst>
                </p:cNvPr>
                <p:cNvPicPr/>
                <p:nvPr/>
              </p:nvPicPr>
              <p:blipFill>
                <a:blip r:embed="rId232"/>
                <a:stretch>
                  <a:fillRect/>
                </a:stretch>
              </p:blipFill>
              <p:spPr>
                <a:xfrm>
                  <a:off x="10660529" y="3834709"/>
                  <a:ext cx="266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88" name="Ink 87">
                  <a:extLst>
                    <a:ext uri="{FF2B5EF4-FFF2-40B4-BE49-F238E27FC236}">
                      <a16:creationId xmlns:a16="http://schemas.microsoft.com/office/drawing/2014/main" id="{1F37D8B8-8AA7-3C4A-3BAB-01BD21895F3C}"/>
                    </a:ext>
                  </a:extLst>
                </p14:cNvPr>
                <p14:cNvContentPartPr/>
                <p14:nvPr/>
              </p14:nvContentPartPr>
              <p14:xfrm>
                <a:off x="10666649" y="3840829"/>
                <a:ext cx="25200" cy="136800"/>
              </p14:xfrm>
            </p:contentPart>
          </mc:Choice>
          <mc:Fallback xmlns="">
            <p:pic>
              <p:nvPicPr>
                <p:cNvPr id="88" name="Ink 87">
                  <a:extLst>
                    <a:ext uri="{FF2B5EF4-FFF2-40B4-BE49-F238E27FC236}">
                      <a16:creationId xmlns:a16="http://schemas.microsoft.com/office/drawing/2014/main" id="{1F37D8B8-8AA7-3C4A-3BAB-01BD21895F3C}"/>
                    </a:ext>
                  </a:extLst>
                </p:cNvPr>
                <p:cNvPicPr/>
                <p:nvPr/>
              </p:nvPicPr>
              <p:blipFill>
                <a:blip r:embed="rId234"/>
                <a:stretch>
                  <a:fillRect/>
                </a:stretch>
              </p:blipFill>
              <p:spPr>
                <a:xfrm>
                  <a:off x="10660529" y="3834709"/>
                  <a:ext cx="374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89" name="Ink 88">
                  <a:extLst>
                    <a:ext uri="{FF2B5EF4-FFF2-40B4-BE49-F238E27FC236}">
                      <a16:creationId xmlns:a16="http://schemas.microsoft.com/office/drawing/2014/main" id="{E77DC0D8-1D88-81CA-85F7-56CFA16404A8}"/>
                    </a:ext>
                  </a:extLst>
                </p14:cNvPr>
                <p14:cNvContentPartPr/>
                <p14:nvPr/>
              </p14:nvContentPartPr>
              <p14:xfrm>
                <a:off x="10699769" y="4080229"/>
                <a:ext cx="7920" cy="38880"/>
              </p14:xfrm>
            </p:contentPart>
          </mc:Choice>
          <mc:Fallback xmlns="">
            <p:pic>
              <p:nvPicPr>
                <p:cNvPr id="89" name="Ink 88">
                  <a:extLst>
                    <a:ext uri="{FF2B5EF4-FFF2-40B4-BE49-F238E27FC236}">
                      <a16:creationId xmlns:a16="http://schemas.microsoft.com/office/drawing/2014/main" id="{E77DC0D8-1D88-81CA-85F7-56CFA16404A8}"/>
                    </a:ext>
                  </a:extLst>
                </p:cNvPr>
                <p:cNvPicPr/>
                <p:nvPr/>
              </p:nvPicPr>
              <p:blipFill>
                <a:blip r:embed="rId236"/>
                <a:stretch>
                  <a:fillRect/>
                </a:stretch>
              </p:blipFill>
              <p:spPr>
                <a:xfrm>
                  <a:off x="10693649" y="4074109"/>
                  <a:ext cx="201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90" name="Ink 89">
                  <a:extLst>
                    <a:ext uri="{FF2B5EF4-FFF2-40B4-BE49-F238E27FC236}">
                      <a16:creationId xmlns:a16="http://schemas.microsoft.com/office/drawing/2014/main" id="{756F84BD-82A4-59C1-5851-15AC662DDFD6}"/>
                    </a:ext>
                  </a:extLst>
                </p14:cNvPr>
                <p14:cNvContentPartPr/>
                <p14:nvPr/>
              </p14:nvContentPartPr>
              <p14:xfrm>
                <a:off x="10703729" y="4244389"/>
                <a:ext cx="3960" cy="37080"/>
              </p14:xfrm>
            </p:contentPart>
          </mc:Choice>
          <mc:Fallback xmlns="">
            <p:pic>
              <p:nvPicPr>
                <p:cNvPr id="90" name="Ink 89">
                  <a:extLst>
                    <a:ext uri="{FF2B5EF4-FFF2-40B4-BE49-F238E27FC236}">
                      <a16:creationId xmlns:a16="http://schemas.microsoft.com/office/drawing/2014/main" id="{756F84BD-82A4-59C1-5851-15AC662DDFD6}"/>
                    </a:ext>
                  </a:extLst>
                </p:cNvPr>
                <p:cNvPicPr/>
                <p:nvPr/>
              </p:nvPicPr>
              <p:blipFill>
                <a:blip r:embed="rId238"/>
                <a:stretch>
                  <a:fillRect/>
                </a:stretch>
              </p:blipFill>
              <p:spPr>
                <a:xfrm>
                  <a:off x="10697609" y="4238269"/>
                  <a:ext cx="1620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91" name="Ink 90">
                  <a:extLst>
                    <a:ext uri="{FF2B5EF4-FFF2-40B4-BE49-F238E27FC236}">
                      <a16:creationId xmlns:a16="http://schemas.microsoft.com/office/drawing/2014/main" id="{F45F2F8B-36C7-28E2-ED93-B2010D35B6DE}"/>
                    </a:ext>
                  </a:extLst>
                </p14:cNvPr>
                <p14:cNvContentPartPr/>
                <p14:nvPr/>
              </p14:nvContentPartPr>
              <p14:xfrm>
                <a:off x="10718489" y="4385509"/>
                <a:ext cx="360" cy="28080"/>
              </p14:xfrm>
            </p:contentPart>
          </mc:Choice>
          <mc:Fallback xmlns="">
            <p:pic>
              <p:nvPicPr>
                <p:cNvPr id="91" name="Ink 90">
                  <a:extLst>
                    <a:ext uri="{FF2B5EF4-FFF2-40B4-BE49-F238E27FC236}">
                      <a16:creationId xmlns:a16="http://schemas.microsoft.com/office/drawing/2014/main" id="{F45F2F8B-36C7-28E2-ED93-B2010D35B6DE}"/>
                    </a:ext>
                  </a:extLst>
                </p:cNvPr>
                <p:cNvPicPr/>
                <p:nvPr/>
              </p:nvPicPr>
              <p:blipFill>
                <a:blip r:embed="rId240"/>
                <a:stretch>
                  <a:fillRect/>
                </a:stretch>
              </p:blipFill>
              <p:spPr>
                <a:xfrm>
                  <a:off x="10712369" y="4379389"/>
                  <a:ext cx="126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92" name="Ink 91">
                  <a:extLst>
                    <a:ext uri="{FF2B5EF4-FFF2-40B4-BE49-F238E27FC236}">
                      <a16:creationId xmlns:a16="http://schemas.microsoft.com/office/drawing/2014/main" id="{B1CC1FE8-614C-B64D-C26F-FA9A8F84D626}"/>
                    </a:ext>
                  </a:extLst>
                </p14:cNvPr>
                <p14:cNvContentPartPr/>
                <p14:nvPr/>
              </p14:nvContentPartPr>
              <p14:xfrm>
                <a:off x="10707329" y="4499269"/>
                <a:ext cx="360" cy="23400"/>
              </p14:xfrm>
            </p:contentPart>
          </mc:Choice>
          <mc:Fallback xmlns="">
            <p:pic>
              <p:nvPicPr>
                <p:cNvPr id="92" name="Ink 91">
                  <a:extLst>
                    <a:ext uri="{FF2B5EF4-FFF2-40B4-BE49-F238E27FC236}">
                      <a16:creationId xmlns:a16="http://schemas.microsoft.com/office/drawing/2014/main" id="{B1CC1FE8-614C-B64D-C26F-FA9A8F84D626}"/>
                    </a:ext>
                  </a:extLst>
                </p:cNvPr>
                <p:cNvPicPr/>
                <p:nvPr/>
              </p:nvPicPr>
              <p:blipFill>
                <a:blip r:embed="rId242"/>
                <a:stretch>
                  <a:fillRect/>
                </a:stretch>
              </p:blipFill>
              <p:spPr>
                <a:xfrm>
                  <a:off x="10701209" y="4493149"/>
                  <a:ext cx="1260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93" name="Ink 92">
                  <a:extLst>
                    <a:ext uri="{FF2B5EF4-FFF2-40B4-BE49-F238E27FC236}">
                      <a16:creationId xmlns:a16="http://schemas.microsoft.com/office/drawing/2014/main" id="{1DE5E933-DDCB-12FD-1674-E94A1CEE4327}"/>
                    </a:ext>
                  </a:extLst>
                </p14:cNvPr>
                <p14:cNvContentPartPr/>
                <p14:nvPr/>
              </p14:nvContentPartPr>
              <p14:xfrm>
                <a:off x="10703729" y="4499269"/>
                <a:ext cx="3960" cy="115560"/>
              </p14:xfrm>
            </p:contentPart>
          </mc:Choice>
          <mc:Fallback xmlns="">
            <p:pic>
              <p:nvPicPr>
                <p:cNvPr id="93" name="Ink 92">
                  <a:extLst>
                    <a:ext uri="{FF2B5EF4-FFF2-40B4-BE49-F238E27FC236}">
                      <a16:creationId xmlns:a16="http://schemas.microsoft.com/office/drawing/2014/main" id="{1DE5E933-DDCB-12FD-1674-E94A1CEE4327}"/>
                    </a:ext>
                  </a:extLst>
                </p:cNvPr>
                <p:cNvPicPr/>
                <p:nvPr/>
              </p:nvPicPr>
              <p:blipFill>
                <a:blip r:embed="rId244"/>
                <a:stretch>
                  <a:fillRect/>
                </a:stretch>
              </p:blipFill>
              <p:spPr>
                <a:xfrm>
                  <a:off x="10697609" y="4493149"/>
                  <a:ext cx="162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94" name="Ink 93">
                  <a:extLst>
                    <a:ext uri="{FF2B5EF4-FFF2-40B4-BE49-F238E27FC236}">
                      <a16:creationId xmlns:a16="http://schemas.microsoft.com/office/drawing/2014/main" id="{05F44C22-FDEE-9AB8-ACAC-984CC3ABE809}"/>
                    </a:ext>
                  </a:extLst>
                </p14:cNvPr>
                <p14:cNvContentPartPr/>
                <p14:nvPr/>
              </p14:nvContentPartPr>
              <p14:xfrm>
                <a:off x="10718489" y="4703389"/>
                <a:ext cx="360" cy="35280"/>
              </p14:xfrm>
            </p:contentPart>
          </mc:Choice>
          <mc:Fallback xmlns="">
            <p:pic>
              <p:nvPicPr>
                <p:cNvPr id="94" name="Ink 93">
                  <a:extLst>
                    <a:ext uri="{FF2B5EF4-FFF2-40B4-BE49-F238E27FC236}">
                      <a16:creationId xmlns:a16="http://schemas.microsoft.com/office/drawing/2014/main" id="{05F44C22-FDEE-9AB8-ACAC-984CC3ABE809}"/>
                    </a:ext>
                  </a:extLst>
                </p:cNvPr>
                <p:cNvPicPr/>
                <p:nvPr/>
              </p:nvPicPr>
              <p:blipFill>
                <a:blip r:embed="rId246"/>
                <a:stretch>
                  <a:fillRect/>
                </a:stretch>
              </p:blipFill>
              <p:spPr>
                <a:xfrm>
                  <a:off x="10712369" y="4697269"/>
                  <a:ext cx="1260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97" name="Ink 96">
                  <a:extLst>
                    <a:ext uri="{FF2B5EF4-FFF2-40B4-BE49-F238E27FC236}">
                      <a16:creationId xmlns:a16="http://schemas.microsoft.com/office/drawing/2014/main" id="{535FEBE2-EFFC-507D-995F-D908D4791E28}"/>
                    </a:ext>
                  </a:extLst>
                </p14:cNvPr>
                <p14:cNvContentPartPr/>
                <p14:nvPr/>
              </p14:nvContentPartPr>
              <p14:xfrm>
                <a:off x="9299369" y="4910389"/>
                <a:ext cx="222120" cy="405720"/>
              </p14:xfrm>
            </p:contentPart>
          </mc:Choice>
          <mc:Fallback xmlns="">
            <p:pic>
              <p:nvPicPr>
                <p:cNvPr id="97" name="Ink 96">
                  <a:extLst>
                    <a:ext uri="{FF2B5EF4-FFF2-40B4-BE49-F238E27FC236}">
                      <a16:creationId xmlns:a16="http://schemas.microsoft.com/office/drawing/2014/main" id="{535FEBE2-EFFC-507D-995F-D908D4791E28}"/>
                    </a:ext>
                  </a:extLst>
                </p:cNvPr>
                <p:cNvPicPr/>
                <p:nvPr/>
              </p:nvPicPr>
              <p:blipFill>
                <a:blip r:embed="rId248"/>
                <a:stretch>
                  <a:fillRect/>
                </a:stretch>
              </p:blipFill>
              <p:spPr>
                <a:xfrm>
                  <a:off x="9293249" y="4904269"/>
                  <a:ext cx="234360" cy="4179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98" name="Ink 97">
                  <a:extLst>
                    <a:ext uri="{FF2B5EF4-FFF2-40B4-BE49-F238E27FC236}">
                      <a16:creationId xmlns:a16="http://schemas.microsoft.com/office/drawing/2014/main" id="{E7266D7E-ED10-7843-DFD3-D1CB2C1B06AA}"/>
                    </a:ext>
                  </a:extLst>
                </p14:cNvPr>
                <p14:cNvContentPartPr/>
                <p14:nvPr/>
              </p14:nvContentPartPr>
              <p14:xfrm>
                <a:off x="9052049" y="5528869"/>
                <a:ext cx="227160" cy="170640"/>
              </p14:xfrm>
            </p:contentPart>
          </mc:Choice>
          <mc:Fallback xmlns="">
            <p:pic>
              <p:nvPicPr>
                <p:cNvPr id="98" name="Ink 97">
                  <a:extLst>
                    <a:ext uri="{FF2B5EF4-FFF2-40B4-BE49-F238E27FC236}">
                      <a16:creationId xmlns:a16="http://schemas.microsoft.com/office/drawing/2014/main" id="{E7266D7E-ED10-7843-DFD3-D1CB2C1B06AA}"/>
                    </a:ext>
                  </a:extLst>
                </p:cNvPr>
                <p:cNvPicPr/>
                <p:nvPr/>
              </p:nvPicPr>
              <p:blipFill>
                <a:blip r:embed="rId250"/>
                <a:stretch>
                  <a:fillRect/>
                </a:stretch>
              </p:blipFill>
              <p:spPr>
                <a:xfrm>
                  <a:off x="9045929" y="5522749"/>
                  <a:ext cx="23940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99" name="Ink 98">
                  <a:extLst>
                    <a:ext uri="{FF2B5EF4-FFF2-40B4-BE49-F238E27FC236}">
                      <a16:creationId xmlns:a16="http://schemas.microsoft.com/office/drawing/2014/main" id="{12305544-6CE1-38C9-F389-051725DA73F9}"/>
                    </a:ext>
                  </a:extLst>
                </p14:cNvPr>
                <p14:cNvContentPartPr/>
                <p14:nvPr/>
              </p14:nvContentPartPr>
              <p14:xfrm>
                <a:off x="9281009" y="5525629"/>
                <a:ext cx="126000" cy="119160"/>
              </p14:xfrm>
            </p:contentPart>
          </mc:Choice>
          <mc:Fallback xmlns="">
            <p:pic>
              <p:nvPicPr>
                <p:cNvPr id="99" name="Ink 98">
                  <a:extLst>
                    <a:ext uri="{FF2B5EF4-FFF2-40B4-BE49-F238E27FC236}">
                      <a16:creationId xmlns:a16="http://schemas.microsoft.com/office/drawing/2014/main" id="{12305544-6CE1-38C9-F389-051725DA73F9}"/>
                    </a:ext>
                  </a:extLst>
                </p:cNvPr>
                <p:cNvPicPr/>
                <p:nvPr/>
              </p:nvPicPr>
              <p:blipFill>
                <a:blip r:embed="rId252"/>
                <a:stretch>
                  <a:fillRect/>
                </a:stretch>
              </p:blipFill>
              <p:spPr>
                <a:xfrm>
                  <a:off x="9274889" y="5519509"/>
                  <a:ext cx="1382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00" name="Ink 99">
                  <a:extLst>
                    <a:ext uri="{FF2B5EF4-FFF2-40B4-BE49-F238E27FC236}">
                      <a16:creationId xmlns:a16="http://schemas.microsoft.com/office/drawing/2014/main" id="{E1C4B9BD-7554-3C71-7226-21DF4AA2C7B6}"/>
                    </a:ext>
                  </a:extLst>
                </p14:cNvPr>
                <p14:cNvContentPartPr/>
                <p14:nvPr/>
              </p14:nvContentPartPr>
              <p14:xfrm>
                <a:off x="9454169" y="5483149"/>
                <a:ext cx="96840" cy="126360"/>
              </p14:xfrm>
            </p:contentPart>
          </mc:Choice>
          <mc:Fallback xmlns="">
            <p:pic>
              <p:nvPicPr>
                <p:cNvPr id="100" name="Ink 99">
                  <a:extLst>
                    <a:ext uri="{FF2B5EF4-FFF2-40B4-BE49-F238E27FC236}">
                      <a16:creationId xmlns:a16="http://schemas.microsoft.com/office/drawing/2014/main" id="{E1C4B9BD-7554-3C71-7226-21DF4AA2C7B6}"/>
                    </a:ext>
                  </a:extLst>
                </p:cNvPr>
                <p:cNvPicPr/>
                <p:nvPr/>
              </p:nvPicPr>
              <p:blipFill>
                <a:blip r:embed="rId254"/>
                <a:stretch>
                  <a:fillRect/>
                </a:stretch>
              </p:blipFill>
              <p:spPr>
                <a:xfrm>
                  <a:off x="9448049" y="5477029"/>
                  <a:ext cx="1090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01" name="Ink 100">
                  <a:extLst>
                    <a:ext uri="{FF2B5EF4-FFF2-40B4-BE49-F238E27FC236}">
                      <a16:creationId xmlns:a16="http://schemas.microsoft.com/office/drawing/2014/main" id="{B3A7F89C-076F-C57A-85B1-ED274A6963BB}"/>
                    </a:ext>
                  </a:extLst>
                </p14:cNvPr>
                <p14:cNvContentPartPr/>
                <p14:nvPr/>
              </p14:nvContentPartPr>
              <p14:xfrm>
                <a:off x="9557489" y="5480629"/>
                <a:ext cx="134640" cy="116280"/>
              </p14:xfrm>
            </p:contentPart>
          </mc:Choice>
          <mc:Fallback xmlns="">
            <p:pic>
              <p:nvPicPr>
                <p:cNvPr id="101" name="Ink 100">
                  <a:extLst>
                    <a:ext uri="{FF2B5EF4-FFF2-40B4-BE49-F238E27FC236}">
                      <a16:creationId xmlns:a16="http://schemas.microsoft.com/office/drawing/2014/main" id="{B3A7F89C-076F-C57A-85B1-ED274A6963BB}"/>
                    </a:ext>
                  </a:extLst>
                </p:cNvPr>
                <p:cNvPicPr/>
                <p:nvPr/>
              </p:nvPicPr>
              <p:blipFill>
                <a:blip r:embed="rId256"/>
                <a:stretch>
                  <a:fillRect/>
                </a:stretch>
              </p:blipFill>
              <p:spPr>
                <a:xfrm>
                  <a:off x="9551369" y="5474509"/>
                  <a:ext cx="1468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02" name="Ink 101">
                  <a:extLst>
                    <a:ext uri="{FF2B5EF4-FFF2-40B4-BE49-F238E27FC236}">
                      <a16:creationId xmlns:a16="http://schemas.microsoft.com/office/drawing/2014/main" id="{6BC80465-A40D-5C54-8B6D-A0EEE6B1BE9B}"/>
                    </a:ext>
                  </a:extLst>
                </p14:cNvPr>
                <p14:cNvContentPartPr/>
                <p14:nvPr/>
              </p14:nvContentPartPr>
              <p14:xfrm>
                <a:off x="9713369" y="5433829"/>
                <a:ext cx="96840" cy="180000"/>
              </p14:xfrm>
            </p:contentPart>
          </mc:Choice>
          <mc:Fallback xmlns="">
            <p:pic>
              <p:nvPicPr>
                <p:cNvPr id="102" name="Ink 101">
                  <a:extLst>
                    <a:ext uri="{FF2B5EF4-FFF2-40B4-BE49-F238E27FC236}">
                      <a16:creationId xmlns:a16="http://schemas.microsoft.com/office/drawing/2014/main" id="{6BC80465-A40D-5C54-8B6D-A0EEE6B1BE9B}"/>
                    </a:ext>
                  </a:extLst>
                </p:cNvPr>
                <p:cNvPicPr/>
                <p:nvPr/>
              </p:nvPicPr>
              <p:blipFill>
                <a:blip r:embed="rId258"/>
                <a:stretch>
                  <a:fillRect/>
                </a:stretch>
              </p:blipFill>
              <p:spPr>
                <a:xfrm>
                  <a:off x="9707249" y="5427709"/>
                  <a:ext cx="1090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03" name="Ink 102">
                  <a:extLst>
                    <a:ext uri="{FF2B5EF4-FFF2-40B4-BE49-F238E27FC236}">
                      <a16:creationId xmlns:a16="http://schemas.microsoft.com/office/drawing/2014/main" id="{0881EFE4-898F-3328-7B71-093A65EE487F}"/>
                    </a:ext>
                  </a:extLst>
                </p14:cNvPr>
                <p14:cNvContentPartPr/>
                <p14:nvPr/>
              </p14:nvContentPartPr>
              <p14:xfrm>
                <a:off x="8867009" y="6027829"/>
                <a:ext cx="107640" cy="138600"/>
              </p14:xfrm>
            </p:contentPart>
          </mc:Choice>
          <mc:Fallback xmlns="">
            <p:pic>
              <p:nvPicPr>
                <p:cNvPr id="103" name="Ink 102">
                  <a:extLst>
                    <a:ext uri="{FF2B5EF4-FFF2-40B4-BE49-F238E27FC236}">
                      <a16:creationId xmlns:a16="http://schemas.microsoft.com/office/drawing/2014/main" id="{0881EFE4-898F-3328-7B71-093A65EE487F}"/>
                    </a:ext>
                  </a:extLst>
                </p:cNvPr>
                <p:cNvPicPr/>
                <p:nvPr/>
              </p:nvPicPr>
              <p:blipFill>
                <a:blip r:embed="rId260"/>
                <a:stretch>
                  <a:fillRect/>
                </a:stretch>
              </p:blipFill>
              <p:spPr>
                <a:xfrm>
                  <a:off x="8860889" y="6021709"/>
                  <a:ext cx="11988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04" name="Ink 103">
                  <a:extLst>
                    <a:ext uri="{FF2B5EF4-FFF2-40B4-BE49-F238E27FC236}">
                      <a16:creationId xmlns:a16="http://schemas.microsoft.com/office/drawing/2014/main" id="{EA077106-CFCD-0364-CC8A-C87B3BBC5057}"/>
                    </a:ext>
                  </a:extLst>
                </p14:cNvPr>
                <p14:cNvContentPartPr/>
                <p14:nvPr/>
              </p14:nvContentPartPr>
              <p14:xfrm>
                <a:off x="8922809" y="5842069"/>
                <a:ext cx="251640" cy="308880"/>
              </p14:xfrm>
            </p:contentPart>
          </mc:Choice>
          <mc:Fallback xmlns="">
            <p:pic>
              <p:nvPicPr>
                <p:cNvPr id="104" name="Ink 103">
                  <a:extLst>
                    <a:ext uri="{FF2B5EF4-FFF2-40B4-BE49-F238E27FC236}">
                      <a16:creationId xmlns:a16="http://schemas.microsoft.com/office/drawing/2014/main" id="{EA077106-CFCD-0364-CC8A-C87B3BBC5057}"/>
                    </a:ext>
                  </a:extLst>
                </p:cNvPr>
                <p:cNvPicPr/>
                <p:nvPr/>
              </p:nvPicPr>
              <p:blipFill>
                <a:blip r:embed="rId262"/>
                <a:stretch>
                  <a:fillRect/>
                </a:stretch>
              </p:blipFill>
              <p:spPr>
                <a:xfrm>
                  <a:off x="8916689" y="5835949"/>
                  <a:ext cx="26388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05" name="Ink 104">
                  <a:extLst>
                    <a:ext uri="{FF2B5EF4-FFF2-40B4-BE49-F238E27FC236}">
                      <a16:creationId xmlns:a16="http://schemas.microsoft.com/office/drawing/2014/main" id="{D6E4DA76-A668-C181-DABA-6A33D54B3F0B}"/>
                    </a:ext>
                  </a:extLst>
                </p14:cNvPr>
                <p14:cNvContentPartPr/>
                <p14:nvPr/>
              </p14:nvContentPartPr>
              <p14:xfrm>
                <a:off x="9239249" y="5986429"/>
                <a:ext cx="75240" cy="103680"/>
              </p14:xfrm>
            </p:contentPart>
          </mc:Choice>
          <mc:Fallback xmlns="">
            <p:pic>
              <p:nvPicPr>
                <p:cNvPr id="105" name="Ink 104">
                  <a:extLst>
                    <a:ext uri="{FF2B5EF4-FFF2-40B4-BE49-F238E27FC236}">
                      <a16:creationId xmlns:a16="http://schemas.microsoft.com/office/drawing/2014/main" id="{D6E4DA76-A668-C181-DABA-6A33D54B3F0B}"/>
                    </a:ext>
                  </a:extLst>
                </p:cNvPr>
                <p:cNvPicPr/>
                <p:nvPr/>
              </p:nvPicPr>
              <p:blipFill>
                <a:blip r:embed="rId264"/>
                <a:stretch>
                  <a:fillRect/>
                </a:stretch>
              </p:blipFill>
              <p:spPr>
                <a:xfrm>
                  <a:off x="9233129" y="5980309"/>
                  <a:ext cx="874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06" name="Ink 105">
                  <a:extLst>
                    <a:ext uri="{FF2B5EF4-FFF2-40B4-BE49-F238E27FC236}">
                      <a16:creationId xmlns:a16="http://schemas.microsoft.com/office/drawing/2014/main" id="{E9C85E13-BC58-F3FC-EBAB-696CB89B31A5}"/>
                    </a:ext>
                  </a:extLst>
                </p14:cNvPr>
                <p14:cNvContentPartPr/>
                <p14:nvPr/>
              </p14:nvContentPartPr>
              <p14:xfrm>
                <a:off x="9336449" y="5959789"/>
                <a:ext cx="131040" cy="102240"/>
              </p14:xfrm>
            </p:contentPart>
          </mc:Choice>
          <mc:Fallback xmlns="">
            <p:pic>
              <p:nvPicPr>
                <p:cNvPr id="106" name="Ink 105">
                  <a:extLst>
                    <a:ext uri="{FF2B5EF4-FFF2-40B4-BE49-F238E27FC236}">
                      <a16:creationId xmlns:a16="http://schemas.microsoft.com/office/drawing/2014/main" id="{E9C85E13-BC58-F3FC-EBAB-696CB89B31A5}"/>
                    </a:ext>
                  </a:extLst>
                </p:cNvPr>
                <p:cNvPicPr/>
                <p:nvPr/>
              </p:nvPicPr>
              <p:blipFill>
                <a:blip r:embed="rId266"/>
                <a:stretch>
                  <a:fillRect/>
                </a:stretch>
              </p:blipFill>
              <p:spPr>
                <a:xfrm>
                  <a:off x="9330329" y="5953669"/>
                  <a:ext cx="1432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07" name="Ink 106">
                  <a:extLst>
                    <a:ext uri="{FF2B5EF4-FFF2-40B4-BE49-F238E27FC236}">
                      <a16:creationId xmlns:a16="http://schemas.microsoft.com/office/drawing/2014/main" id="{7BBF452F-8C60-D855-E4C3-4E4C5AEF3163}"/>
                    </a:ext>
                  </a:extLst>
                </p14:cNvPr>
                <p14:cNvContentPartPr/>
                <p14:nvPr/>
              </p14:nvContentPartPr>
              <p14:xfrm>
                <a:off x="9388289" y="5762509"/>
                <a:ext cx="192600" cy="273600"/>
              </p14:xfrm>
            </p:contentPart>
          </mc:Choice>
          <mc:Fallback xmlns="">
            <p:pic>
              <p:nvPicPr>
                <p:cNvPr id="107" name="Ink 106">
                  <a:extLst>
                    <a:ext uri="{FF2B5EF4-FFF2-40B4-BE49-F238E27FC236}">
                      <a16:creationId xmlns:a16="http://schemas.microsoft.com/office/drawing/2014/main" id="{7BBF452F-8C60-D855-E4C3-4E4C5AEF3163}"/>
                    </a:ext>
                  </a:extLst>
                </p:cNvPr>
                <p:cNvPicPr/>
                <p:nvPr/>
              </p:nvPicPr>
              <p:blipFill>
                <a:blip r:embed="rId268"/>
                <a:stretch>
                  <a:fillRect/>
                </a:stretch>
              </p:blipFill>
              <p:spPr>
                <a:xfrm>
                  <a:off x="9382169" y="5756389"/>
                  <a:ext cx="2048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08" name="Ink 107">
                  <a:extLst>
                    <a:ext uri="{FF2B5EF4-FFF2-40B4-BE49-F238E27FC236}">
                      <a16:creationId xmlns:a16="http://schemas.microsoft.com/office/drawing/2014/main" id="{3E1F328A-0F08-29BE-D360-864F987198C3}"/>
                    </a:ext>
                  </a:extLst>
                </p14:cNvPr>
                <p14:cNvContentPartPr/>
                <p14:nvPr/>
              </p14:nvContentPartPr>
              <p14:xfrm>
                <a:off x="9620849" y="5719309"/>
                <a:ext cx="181440" cy="291960"/>
              </p14:xfrm>
            </p:contentPart>
          </mc:Choice>
          <mc:Fallback xmlns="">
            <p:pic>
              <p:nvPicPr>
                <p:cNvPr id="108" name="Ink 107">
                  <a:extLst>
                    <a:ext uri="{FF2B5EF4-FFF2-40B4-BE49-F238E27FC236}">
                      <a16:creationId xmlns:a16="http://schemas.microsoft.com/office/drawing/2014/main" id="{3E1F328A-0F08-29BE-D360-864F987198C3}"/>
                    </a:ext>
                  </a:extLst>
                </p:cNvPr>
                <p:cNvPicPr/>
                <p:nvPr/>
              </p:nvPicPr>
              <p:blipFill>
                <a:blip r:embed="rId270"/>
                <a:stretch>
                  <a:fillRect/>
                </a:stretch>
              </p:blipFill>
              <p:spPr>
                <a:xfrm>
                  <a:off x="9614729" y="5713189"/>
                  <a:ext cx="193680" cy="3042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09" name="Ink 108">
                  <a:extLst>
                    <a:ext uri="{FF2B5EF4-FFF2-40B4-BE49-F238E27FC236}">
                      <a16:creationId xmlns:a16="http://schemas.microsoft.com/office/drawing/2014/main" id="{84D67E07-9BAD-2191-12D4-86E1EF870B13}"/>
                    </a:ext>
                  </a:extLst>
                </p14:cNvPr>
                <p14:cNvContentPartPr/>
                <p14:nvPr/>
              </p14:nvContentPartPr>
              <p14:xfrm>
                <a:off x="9945929" y="5834509"/>
                <a:ext cx="218520" cy="301680"/>
              </p14:xfrm>
            </p:contentPart>
          </mc:Choice>
          <mc:Fallback xmlns="">
            <p:pic>
              <p:nvPicPr>
                <p:cNvPr id="109" name="Ink 108">
                  <a:extLst>
                    <a:ext uri="{FF2B5EF4-FFF2-40B4-BE49-F238E27FC236}">
                      <a16:creationId xmlns:a16="http://schemas.microsoft.com/office/drawing/2014/main" id="{84D67E07-9BAD-2191-12D4-86E1EF870B13}"/>
                    </a:ext>
                  </a:extLst>
                </p:cNvPr>
                <p:cNvPicPr/>
                <p:nvPr/>
              </p:nvPicPr>
              <p:blipFill>
                <a:blip r:embed="rId272"/>
                <a:stretch>
                  <a:fillRect/>
                </a:stretch>
              </p:blipFill>
              <p:spPr>
                <a:xfrm>
                  <a:off x="9939809" y="5828389"/>
                  <a:ext cx="23076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10" name="Ink 109">
                  <a:extLst>
                    <a:ext uri="{FF2B5EF4-FFF2-40B4-BE49-F238E27FC236}">
                      <a16:creationId xmlns:a16="http://schemas.microsoft.com/office/drawing/2014/main" id="{A97D8978-B78A-C1BD-B8F6-081436209AE1}"/>
                    </a:ext>
                  </a:extLst>
                </p14:cNvPr>
                <p14:cNvContentPartPr/>
                <p14:nvPr/>
              </p14:nvContentPartPr>
              <p14:xfrm>
                <a:off x="10152929" y="5773669"/>
                <a:ext cx="134640" cy="123480"/>
              </p14:xfrm>
            </p:contentPart>
          </mc:Choice>
          <mc:Fallback xmlns="">
            <p:pic>
              <p:nvPicPr>
                <p:cNvPr id="110" name="Ink 109">
                  <a:extLst>
                    <a:ext uri="{FF2B5EF4-FFF2-40B4-BE49-F238E27FC236}">
                      <a16:creationId xmlns:a16="http://schemas.microsoft.com/office/drawing/2014/main" id="{A97D8978-B78A-C1BD-B8F6-081436209AE1}"/>
                    </a:ext>
                  </a:extLst>
                </p:cNvPr>
                <p:cNvPicPr/>
                <p:nvPr/>
              </p:nvPicPr>
              <p:blipFill>
                <a:blip r:embed="rId274"/>
                <a:stretch>
                  <a:fillRect/>
                </a:stretch>
              </p:blipFill>
              <p:spPr>
                <a:xfrm>
                  <a:off x="10146809" y="5767549"/>
                  <a:ext cx="1468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69" name="Ink 168">
                  <a:extLst>
                    <a:ext uri="{FF2B5EF4-FFF2-40B4-BE49-F238E27FC236}">
                      <a16:creationId xmlns:a16="http://schemas.microsoft.com/office/drawing/2014/main" id="{3427301A-3B9A-658C-9E66-8345FDAA0628}"/>
                    </a:ext>
                  </a:extLst>
                </p14:cNvPr>
                <p14:cNvContentPartPr/>
                <p14:nvPr/>
              </p14:nvContentPartPr>
              <p14:xfrm>
                <a:off x="10892729" y="4860709"/>
                <a:ext cx="313920" cy="705960"/>
              </p14:xfrm>
            </p:contentPart>
          </mc:Choice>
          <mc:Fallback xmlns="">
            <p:pic>
              <p:nvPicPr>
                <p:cNvPr id="169" name="Ink 168">
                  <a:extLst>
                    <a:ext uri="{FF2B5EF4-FFF2-40B4-BE49-F238E27FC236}">
                      <a16:creationId xmlns:a16="http://schemas.microsoft.com/office/drawing/2014/main" id="{3427301A-3B9A-658C-9E66-8345FDAA0628}"/>
                    </a:ext>
                  </a:extLst>
                </p:cNvPr>
                <p:cNvPicPr/>
                <p:nvPr/>
              </p:nvPicPr>
              <p:blipFill>
                <a:blip r:embed="rId276"/>
                <a:stretch>
                  <a:fillRect/>
                </a:stretch>
              </p:blipFill>
              <p:spPr>
                <a:xfrm>
                  <a:off x="10886609" y="4854589"/>
                  <a:ext cx="326160" cy="718200"/>
                </a:xfrm>
                <a:prstGeom prst="rect">
                  <a:avLst/>
                </a:prstGeom>
              </p:spPr>
            </p:pic>
          </mc:Fallback>
        </mc:AlternateContent>
      </p:grpSp>
      <p:grpSp>
        <p:nvGrpSpPr>
          <p:cNvPr id="193" name="Group 192">
            <a:extLst>
              <a:ext uri="{FF2B5EF4-FFF2-40B4-BE49-F238E27FC236}">
                <a16:creationId xmlns:a16="http://schemas.microsoft.com/office/drawing/2014/main" id="{C779F8A9-A6B3-5B98-6554-90ECDCBD2370}"/>
              </a:ext>
            </a:extLst>
          </p:cNvPr>
          <p:cNvGrpSpPr/>
          <p:nvPr/>
        </p:nvGrpSpPr>
        <p:grpSpPr>
          <a:xfrm>
            <a:off x="10800209" y="5524549"/>
            <a:ext cx="1330200" cy="1266120"/>
            <a:chOff x="10800209" y="5524549"/>
            <a:chExt cx="1330200" cy="1266120"/>
          </a:xfrm>
        </p:grpSpPr>
        <mc:AlternateContent xmlns:mc="http://schemas.openxmlformats.org/markup-compatibility/2006" xmlns:p14="http://schemas.microsoft.com/office/powerpoint/2010/main">
          <mc:Choice Requires="p14">
            <p:contentPart p14:bwMode="auto" r:id="rId277">
              <p14:nvContentPartPr>
                <p14:cNvPr id="171" name="Ink 170">
                  <a:extLst>
                    <a:ext uri="{FF2B5EF4-FFF2-40B4-BE49-F238E27FC236}">
                      <a16:creationId xmlns:a16="http://schemas.microsoft.com/office/drawing/2014/main" id="{18709653-0838-FBAB-0B96-38E86EF6FDAC}"/>
                    </a:ext>
                  </a:extLst>
                </p14:cNvPr>
                <p14:cNvContentPartPr/>
                <p14:nvPr/>
              </p14:nvContentPartPr>
              <p14:xfrm>
                <a:off x="10800209" y="5630389"/>
                <a:ext cx="224640" cy="184680"/>
              </p14:xfrm>
            </p:contentPart>
          </mc:Choice>
          <mc:Fallback xmlns="">
            <p:pic>
              <p:nvPicPr>
                <p:cNvPr id="171" name="Ink 170">
                  <a:extLst>
                    <a:ext uri="{FF2B5EF4-FFF2-40B4-BE49-F238E27FC236}">
                      <a16:creationId xmlns:a16="http://schemas.microsoft.com/office/drawing/2014/main" id="{18709653-0838-FBAB-0B96-38E86EF6FDAC}"/>
                    </a:ext>
                  </a:extLst>
                </p:cNvPr>
                <p:cNvPicPr/>
                <p:nvPr/>
              </p:nvPicPr>
              <p:blipFill>
                <a:blip r:embed="rId278"/>
                <a:stretch>
                  <a:fillRect/>
                </a:stretch>
              </p:blipFill>
              <p:spPr>
                <a:xfrm>
                  <a:off x="10794089" y="5624269"/>
                  <a:ext cx="2368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72" name="Ink 171">
                  <a:extLst>
                    <a:ext uri="{FF2B5EF4-FFF2-40B4-BE49-F238E27FC236}">
                      <a16:creationId xmlns:a16="http://schemas.microsoft.com/office/drawing/2014/main" id="{C451B2F3-D089-AA09-8603-21B8A4A42E15}"/>
                    </a:ext>
                  </a:extLst>
                </p14:cNvPr>
                <p14:cNvContentPartPr/>
                <p14:nvPr/>
              </p14:nvContentPartPr>
              <p14:xfrm>
                <a:off x="11039609" y="5610229"/>
                <a:ext cx="151920" cy="168840"/>
              </p14:xfrm>
            </p:contentPart>
          </mc:Choice>
          <mc:Fallback xmlns="">
            <p:pic>
              <p:nvPicPr>
                <p:cNvPr id="172" name="Ink 171">
                  <a:extLst>
                    <a:ext uri="{FF2B5EF4-FFF2-40B4-BE49-F238E27FC236}">
                      <a16:creationId xmlns:a16="http://schemas.microsoft.com/office/drawing/2014/main" id="{C451B2F3-D089-AA09-8603-21B8A4A42E15}"/>
                    </a:ext>
                  </a:extLst>
                </p:cNvPr>
                <p:cNvPicPr/>
                <p:nvPr/>
              </p:nvPicPr>
              <p:blipFill>
                <a:blip r:embed="rId280"/>
                <a:stretch>
                  <a:fillRect/>
                </a:stretch>
              </p:blipFill>
              <p:spPr>
                <a:xfrm>
                  <a:off x="11033489" y="5604109"/>
                  <a:ext cx="1641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73" name="Ink 172">
                  <a:extLst>
                    <a:ext uri="{FF2B5EF4-FFF2-40B4-BE49-F238E27FC236}">
                      <a16:creationId xmlns:a16="http://schemas.microsoft.com/office/drawing/2014/main" id="{DAE0E140-B9FC-78E5-609F-A993D4944313}"/>
                    </a:ext>
                  </a:extLst>
                </p14:cNvPr>
                <p14:cNvContentPartPr/>
                <p14:nvPr/>
              </p14:nvContentPartPr>
              <p14:xfrm>
                <a:off x="11265329" y="5595109"/>
                <a:ext cx="122400" cy="152280"/>
              </p14:xfrm>
            </p:contentPart>
          </mc:Choice>
          <mc:Fallback xmlns="">
            <p:pic>
              <p:nvPicPr>
                <p:cNvPr id="173" name="Ink 172">
                  <a:extLst>
                    <a:ext uri="{FF2B5EF4-FFF2-40B4-BE49-F238E27FC236}">
                      <a16:creationId xmlns:a16="http://schemas.microsoft.com/office/drawing/2014/main" id="{DAE0E140-B9FC-78E5-609F-A993D4944313}"/>
                    </a:ext>
                  </a:extLst>
                </p:cNvPr>
                <p:cNvPicPr/>
                <p:nvPr/>
              </p:nvPicPr>
              <p:blipFill>
                <a:blip r:embed="rId282"/>
                <a:stretch>
                  <a:fillRect/>
                </a:stretch>
              </p:blipFill>
              <p:spPr>
                <a:xfrm>
                  <a:off x="11259209" y="5588989"/>
                  <a:ext cx="1346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74" name="Ink 173">
                  <a:extLst>
                    <a:ext uri="{FF2B5EF4-FFF2-40B4-BE49-F238E27FC236}">
                      <a16:creationId xmlns:a16="http://schemas.microsoft.com/office/drawing/2014/main" id="{FC7157C2-17D7-76D2-9F7E-5EE9266D87E5}"/>
                    </a:ext>
                  </a:extLst>
                </p14:cNvPr>
                <p14:cNvContentPartPr/>
                <p14:nvPr/>
              </p14:nvContentPartPr>
              <p14:xfrm>
                <a:off x="11419409" y="5568829"/>
                <a:ext cx="179640" cy="168480"/>
              </p14:xfrm>
            </p:contentPart>
          </mc:Choice>
          <mc:Fallback xmlns="">
            <p:pic>
              <p:nvPicPr>
                <p:cNvPr id="174" name="Ink 173">
                  <a:extLst>
                    <a:ext uri="{FF2B5EF4-FFF2-40B4-BE49-F238E27FC236}">
                      <a16:creationId xmlns:a16="http://schemas.microsoft.com/office/drawing/2014/main" id="{FC7157C2-17D7-76D2-9F7E-5EE9266D87E5}"/>
                    </a:ext>
                  </a:extLst>
                </p:cNvPr>
                <p:cNvPicPr/>
                <p:nvPr/>
              </p:nvPicPr>
              <p:blipFill>
                <a:blip r:embed="rId284"/>
                <a:stretch>
                  <a:fillRect/>
                </a:stretch>
              </p:blipFill>
              <p:spPr>
                <a:xfrm>
                  <a:off x="11413289" y="5562709"/>
                  <a:ext cx="19188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75" name="Ink 174">
                  <a:extLst>
                    <a:ext uri="{FF2B5EF4-FFF2-40B4-BE49-F238E27FC236}">
                      <a16:creationId xmlns:a16="http://schemas.microsoft.com/office/drawing/2014/main" id="{31D3589B-6671-F64C-08D6-B743DB4BB8A6}"/>
                    </a:ext>
                  </a:extLst>
                </p14:cNvPr>
                <p14:cNvContentPartPr/>
                <p14:nvPr/>
              </p14:nvContentPartPr>
              <p14:xfrm>
                <a:off x="11645129" y="5524549"/>
                <a:ext cx="119160" cy="182880"/>
              </p14:xfrm>
            </p:contentPart>
          </mc:Choice>
          <mc:Fallback xmlns="">
            <p:pic>
              <p:nvPicPr>
                <p:cNvPr id="175" name="Ink 174">
                  <a:extLst>
                    <a:ext uri="{FF2B5EF4-FFF2-40B4-BE49-F238E27FC236}">
                      <a16:creationId xmlns:a16="http://schemas.microsoft.com/office/drawing/2014/main" id="{31D3589B-6671-F64C-08D6-B743DB4BB8A6}"/>
                    </a:ext>
                  </a:extLst>
                </p:cNvPr>
                <p:cNvPicPr/>
                <p:nvPr/>
              </p:nvPicPr>
              <p:blipFill>
                <a:blip r:embed="rId286"/>
                <a:stretch>
                  <a:fillRect/>
                </a:stretch>
              </p:blipFill>
              <p:spPr>
                <a:xfrm>
                  <a:off x="11639009" y="5518429"/>
                  <a:ext cx="13140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76" name="Ink 175">
                  <a:extLst>
                    <a:ext uri="{FF2B5EF4-FFF2-40B4-BE49-F238E27FC236}">
                      <a16:creationId xmlns:a16="http://schemas.microsoft.com/office/drawing/2014/main" id="{669AC000-86D2-94A4-B15A-B7BC47FA106B}"/>
                    </a:ext>
                  </a:extLst>
                </p14:cNvPr>
                <p14:cNvContentPartPr/>
                <p14:nvPr/>
              </p14:nvContentPartPr>
              <p14:xfrm>
                <a:off x="10873649" y="6003349"/>
                <a:ext cx="151920" cy="146160"/>
              </p14:xfrm>
            </p:contentPart>
          </mc:Choice>
          <mc:Fallback xmlns="">
            <p:pic>
              <p:nvPicPr>
                <p:cNvPr id="176" name="Ink 175">
                  <a:extLst>
                    <a:ext uri="{FF2B5EF4-FFF2-40B4-BE49-F238E27FC236}">
                      <a16:creationId xmlns:a16="http://schemas.microsoft.com/office/drawing/2014/main" id="{669AC000-86D2-94A4-B15A-B7BC47FA106B}"/>
                    </a:ext>
                  </a:extLst>
                </p:cNvPr>
                <p:cNvPicPr/>
                <p:nvPr/>
              </p:nvPicPr>
              <p:blipFill>
                <a:blip r:embed="rId288"/>
                <a:stretch>
                  <a:fillRect/>
                </a:stretch>
              </p:blipFill>
              <p:spPr>
                <a:xfrm>
                  <a:off x="10867529" y="5997229"/>
                  <a:ext cx="16416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77" name="Ink 176">
                  <a:extLst>
                    <a:ext uri="{FF2B5EF4-FFF2-40B4-BE49-F238E27FC236}">
                      <a16:creationId xmlns:a16="http://schemas.microsoft.com/office/drawing/2014/main" id="{7C0ADFB7-0572-BE40-0C9B-26572791C9F5}"/>
                    </a:ext>
                  </a:extLst>
                </p14:cNvPr>
                <p14:cNvContentPartPr/>
                <p14:nvPr/>
              </p14:nvContentPartPr>
              <p14:xfrm>
                <a:off x="11017649" y="5882029"/>
                <a:ext cx="229320" cy="199800"/>
              </p14:xfrm>
            </p:contentPart>
          </mc:Choice>
          <mc:Fallback xmlns="">
            <p:pic>
              <p:nvPicPr>
                <p:cNvPr id="177" name="Ink 176">
                  <a:extLst>
                    <a:ext uri="{FF2B5EF4-FFF2-40B4-BE49-F238E27FC236}">
                      <a16:creationId xmlns:a16="http://schemas.microsoft.com/office/drawing/2014/main" id="{7C0ADFB7-0572-BE40-0C9B-26572791C9F5}"/>
                    </a:ext>
                  </a:extLst>
                </p:cNvPr>
                <p:cNvPicPr/>
                <p:nvPr/>
              </p:nvPicPr>
              <p:blipFill>
                <a:blip r:embed="rId290"/>
                <a:stretch>
                  <a:fillRect/>
                </a:stretch>
              </p:blipFill>
              <p:spPr>
                <a:xfrm>
                  <a:off x="11011529" y="5875909"/>
                  <a:ext cx="24156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78" name="Ink 177">
                  <a:extLst>
                    <a:ext uri="{FF2B5EF4-FFF2-40B4-BE49-F238E27FC236}">
                      <a16:creationId xmlns:a16="http://schemas.microsoft.com/office/drawing/2014/main" id="{E4D8DBBE-ABFB-62DB-64E6-3EAF61BF4693}"/>
                    </a:ext>
                  </a:extLst>
                </p14:cNvPr>
                <p14:cNvContentPartPr/>
                <p14:nvPr/>
              </p14:nvContentPartPr>
              <p14:xfrm>
                <a:off x="11294489" y="5947909"/>
                <a:ext cx="92520" cy="110880"/>
              </p14:xfrm>
            </p:contentPart>
          </mc:Choice>
          <mc:Fallback xmlns="">
            <p:pic>
              <p:nvPicPr>
                <p:cNvPr id="178" name="Ink 177">
                  <a:extLst>
                    <a:ext uri="{FF2B5EF4-FFF2-40B4-BE49-F238E27FC236}">
                      <a16:creationId xmlns:a16="http://schemas.microsoft.com/office/drawing/2014/main" id="{E4D8DBBE-ABFB-62DB-64E6-3EAF61BF4693}"/>
                    </a:ext>
                  </a:extLst>
                </p:cNvPr>
                <p:cNvPicPr/>
                <p:nvPr/>
              </p:nvPicPr>
              <p:blipFill>
                <a:blip r:embed="rId292"/>
                <a:stretch>
                  <a:fillRect/>
                </a:stretch>
              </p:blipFill>
              <p:spPr>
                <a:xfrm>
                  <a:off x="11288369" y="5941789"/>
                  <a:ext cx="1047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79" name="Ink 178">
                  <a:extLst>
                    <a:ext uri="{FF2B5EF4-FFF2-40B4-BE49-F238E27FC236}">
                      <a16:creationId xmlns:a16="http://schemas.microsoft.com/office/drawing/2014/main" id="{37F28D6E-F828-41E7-CBC2-31E7CC04FCD5}"/>
                    </a:ext>
                  </a:extLst>
                </p14:cNvPr>
                <p14:cNvContentPartPr/>
                <p14:nvPr/>
              </p14:nvContentPartPr>
              <p14:xfrm>
                <a:off x="11468369" y="5898949"/>
                <a:ext cx="126720" cy="123120"/>
              </p14:xfrm>
            </p:contentPart>
          </mc:Choice>
          <mc:Fallback xmlns="">
            <p:pic>
              <p:nvPicPr>
                <p:cNvPr id="179" name="Ink 178">
                  <a:extLst>
                    <a:ext uri="{FF2B5EF4-FFF2-40B4-BE49-F238E27FC236}">
                      <a16:creationId xmlns:a16="http://schemas.microsoft.com/office/drawing/2014/main" id="{37F28D6E-F828-41E7-CBC2-31E7CC04FCD5}"/>
                    </a:ext>
                  </a:extLst>
                </p:cNvPr>
                <p:cNvPicPr/>
                <p:nvPr/>
              </p:nvPicPr>
              <p:blipFill>
                <a:blip r:embed="rId294"/>
                <a:stretch>
                  <a:fillRect/>
                </a:stretch>
              </p:blipFill>
              <p:spPr>
                <a:xfrm>
                  <a:off x="11462249" y="5892829"/>
                  <a:ext cx="1389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80" name="Ink 179">
                  <a:extLst>
                    <a:ext uri="{FF2B5EF4-FFF2-40B4-BE49-F238E27FC236}">
                      <a16:creationId xmlns:a16="http://schemas.microsoft.com/office/drawing/2014/main" id="{401248F4-094C-FCEA-56DC-E19807AFA03E}"/>
                    </a:ext>
                  </a:extLst>
                </p14:cNvPr>
                <p14:cNvContentPartPr/>
                <p14:nvPr/>
              </p14:nvContentPartPr>
              <p14:xfrm>
                <a:off x="11619929" y="5803909"/>
                <a:ext cx="111240" cy="218160"/>
              </p14:xfrm>
            </p:contentPart>
          </mc:Choice>
          <mc:Fallback xmlns="">
            <p:pic>
              <p:nvPicPr>
                <p:cNvPr id="180" name="Ink 179">
                  <a:extLst>
                    <a:ext uri="{FF2B5EF4-FFF2-40B4-BE49-F238E27FC236}">
                      <a16:creationId xmlns:a16="http://schemas.microsoft.com/office/drawing/2014/main" id="{401248F4-094C-FCEA-56DC-E19807AFA03E}"/>
                    </a:ext>
                  </a:extLst>
                </p:cNvPr>
                <p:cNvPicPr/>
                <p:nvPr/>
              </p:nvPicPr>
              <p:blipFill>
                <a:blip r:embed="rId296"/>
                <a:stretch>
                  <a:fillRect/>
                </a:stretch>
              </p:blipFill>
              <p:spPr>
                <a:xfrm>
                  <a:off x="11613809" y="5797789"/>
                  <a:ext cx="12348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81" name="Ink 180">
                  <a:extLst>
                    <a:ext uri="{FF2B5EF4-FFF2-40B4-BE49-F238E27FC236}">
                      <a16:creationId xmlns:a16="http://schemas.microsoft.com/office/drawing/2014/main" id="{D36AC66F-970F-C3E7-6342-986FB43E4A40}"/>
                    </a:ext>
                  </a:extLst>
                </p14:cNvPr>
                <p14:cNvContentPartPr/>
                <p14:nvPr/>
              </p14:nvContentPartPr>
              <p14:xfrm>
                <a:off x="11803529" y="5699509"/>
                <a:ext cx="212040" cy="293760"/>
              </p14:xfrm>
            </p:contentPart>
          </mc:Choice>
          <mc:Fallback xmlns="">
            <p:pic>
              <p:nvPicPr>
                <p:cNvPr id="181" name="Ink 180">
                  <a:extLst>
                    <a:ext uri="{FF2B5EF4-FFF2-40B4-BE49-F238E27FC236}">
                      <a16:creationId xmlns:a16="http://schemas.microsoft.com/office/drawing/2014/main" id="{D36AC66F-970F-C3E7-6342-986FB43E4A40}"/>
                    </a:ext>
                  </a:extLst>
                </p:cNvPr>
                <p:cNvPicPr/>
                <p:nvPr/>
              </p:nvPicPr>
              <p:blipFill>
                <a:blip r:embed="rId298"/>
                <a:stretch>
                  <a:fillRect/>
                </a:stretch>
              </p:blipFill>
              <p:spPr>
                <a:xfrm>
                  <a:off x="11797409" y="5693389"/>
                  <a:ext cx="22428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83" name="Ink 182">
                  <a:extLst>
                    <a:ext uri="{FF2B5EF4-FFF2-40B4-BE49-F238E27FC236}">
                      <a16:creationId xmlns:a16="http://schemas.microsoft.com/office/drawing/2014/main" id="{A3978886-C65E-E40B-438B-C6166B050886}"/>
                    </a:ext>
                  </a:extLst>
                </p14:cNvPr>
                <p14:cNvContentPartPr/>
                <p14:nvPr/>
              </p14:nvContentPartPr>
              <p14:xfrm>
                <a:off x="11198729" y="6099829"/>
                <a:ext cx="282240" cy="340200"/>
              </p14:xfrm>
            </p:contentPart>
          </mc:Choice>
          <mc:Fallback xmlns="">
            <p:pic>
              <p:nvPicPr>
                <p:cNvPr id="183" name="Ink 182">
                  <a:extLst>
                    <a:ext uri="{FF2B5EF4-FFF2-40B4-BE49-F238E27FC236}">
                      <a16:creationId xmlns:a16="http://schemas.microsoft.com/office/drawing/2014/main" id="{A3978886-C65E-E40B-438B-C6166B050886}"/>
                    </a:ext>
                  </a:extLst>
                </p:cNvPr>
                <p:cNvPicPr/>
                <p:nvPr/>
              </p:nvPicPr>
              <p:blipFill>
                <a:blip r:embed="rId300"/>
                <a:stretch>
                  <a:fillRect/>
                </a:stretch>
              </p:blipFill>
              <p:spPr>
                <a:xfrm>
                  <a:off x="11192609" y="6093709"/>
                  <a:ext cx="29448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84" name="Ink 183">
                  <a:extLst>
                    <a:ext uri="{FF2B5EF4-FFF2-40B4-BE49-F238E27FC236}">
                      <a16:creationId xmlns:a16="http://schemas.microsoft.com/office/drawing/2014/main" id="{C82CB05E-42C6-4A06-4253-5335A3E80D11}"/>
                    </a:ext>
                  </a:extLst>
                </p14:cNvPr>
                <p14:cNvContentPartPr/>
                <p14:nvPr/>
              </p14:nvContentPartPr>
              <p14:xfrm>
                <a:off x="11541449" y="6089029"/>
                <a:ext cx="176040" cy="247320"/>
              </p14:xfrm>
            </p:contentPart>
          </mc:Choice>
          <mc:Fallback xmlns="">
            <p:pic>
              <p:nvPicPr>
                <p:cNvPr id="184" name="Ink 183">
                  <a:extLst>
                    <a:ext uri="{FF2B5EF4-FFF2-40B4-BE49-F238E27FC236}">
                      <a16:creationId xmlns:a16="http://schemas.microsoft.com/office/drawing/2014/main" id="{C82CB05E-42C6-4A06-4253-5335A3E80D11}"/>
                    </a:ext>
                  </a:extLst>
                </p:cNvPr>
                <p:cNvPicPr/>
                <p:nvPr/>
              </p:nvPicPr>
              <p:blipFill>
                <a:blip r:embed="rId302"/>
                <a:stretch>
                  <a:fillRect/>
                </a:stretch>
              </p:blipFill>
              <p:spPr>
                <a:xfrm>
                  <a:off x="11535329" y="6082909"/>
                  <a:ext cx="18828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85" name="Ink 184">
                  <a:extLst>
                    <a:ext uri="{FF2B5EF4-FFF2-40B4-BE49-F238E27FC236}">
                      <a16:creationId xmlns:a16="http://schemas.microsoft.com/office/drawing/2014/main" id="{DFF6EE47-69C2-F3D4-7C0F-DB3E42148194}"/>
                    </a:ext>
                  </a:extLst>
                </p14:cNvPr>
                <p14:cNvContentPartPr/>
                <p14:nvPr/>
              </p14:nvContentPartPr>
              <p14:xfrm>
                <a:off x="11838089" y="6104509"/>
                <a:ext cx="48960" cy="204480"/>
              </p14:xfrm>
            </p:contentPart>
          </mc:Choice>
          <mc:Fallback xmlns="">
            <p:pic>
              <p:nvPicPr>
                <p:cNvPr id="185" name="Ink 184">
                  <a:extLst>
                    <a:ext uri="{FF2B5EF4-FFF2-40B4-BE49-F238E27FC236}">
                      <a16:creationId xmlns:a16="http://schemas.microsoft.com/office/drawing/2014/main" id="{DFF6EE47-69C2-F3D4-7C0F-DB3E42148194}"/>
                    </a:ext>
                  </a:extLst>
                </p:cNvPr>
                <p:cNvPicPr/>
                <p:nvPr/>
              </p:nvPicPr>
              <p:blipFill>
                <a:blip r:embed="rId304"/>
                <a:stretch>
                  <a:fillRect/>
                </a:stretch>
              </p:blipFill>
              <p:spPr>
                <a:xfrm>
                  <a:off x="11831969" y="6098389"/>
                  <a:ext cx="6120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86" name="Ink 185">
                  <a:extLst>
                    <a:ext uri="{FF2B5EF4-FFF2-40B4-BE49-F238E27FC236}">
                      <a16:creationId xmlns:a16="http://schemas.microsoft.com/office/drawing/2014/main" id="{18838779-3AF9-781E-A642-87FBBE1FEB01}"/>
                    </a:ext>
                  </a:extLst>
                </p14:cNvPr>
                <p14:cNvContentPartPr/>
                <p14:nvPr/>
              </p14:nvContentPartPr>
              <p14:xfrm>
                <a:off x="11738369" y="6002989"/>
                <a:ext cx="273240" cy="95760"/>
              </p14:xfrm>
            </p:contentPart>
          </mc:Choice>
          <mc:Fallback xmlns="">
            <p:pic>
              <p:nvPicPr>
                <p:cNvPr id="186" name="Ink 185">
                  <a:extLst>
                    <a:ext uri="{FF2B5EF4-FFF2-40B4-BE49-F238E27FC236}">
                      <a16:creationId xmlns:a16="http://schemas.microsoft.com/office/drawing/2014/main" id="{18838779-3AF9-781E-A642-87FBBE1FEB01}"/>
                    </a:ext>
                  </a:extLst>
                </p:cNvPr>
                <p:cNvPicPr/>
                <p:nvPr/>
              </p:nvPicPr>
              <p:blipFill>
                <a:blip r:embed="rId306"/>
                <a:stretch>
                  <a:fillRect/>
                </a:stretch>
              </p:blipFill>
              <p:spPr>
                <a:xfrm>
                  <a:off x="11732249" y="5996869"/>
                  <a:ext cx="2854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87" name="Ink 186">
                  <a:extLst>
                    <a:ext uri="{FF2B5EF4-FFF2-40B4-BE49-F238E27FC236}">
                      <a16:creationId xmlns:a16="http://schemas.microsoft.com/office/drawing/2014/main" id="{5F5E0F10-6860-A718-F389-0C0C81705F6E}"/>
                    </a:ext>
                  </a:extLst>
                </p14:cNvPr>
                <p14:cNvContentPartPr/>
                <p14:nvPr/>
              </p14:nvContentPartPr>
              <p14:xfrm>
                <a:off x="10892009" y="6645949"/>
                <a:ext cx="248400" cy="144720"/>
              </p14:xfrm>
            </p:contentPart>
          </mc:Choice>
          <mc:Fallback xmlns="">
            <p:pic>
              <p:nvPicPr>
                <p:cNvPr id="187" name="Ink 186">
                  <a:extLst>
                    <a:ext uri="{FF2B5EF4-FFF2-40B4-BE49-F238E27FC236}">
                      <a16:creationId xmlns:a16="http://schemas.microsoft.com/office/drawing/2014/main" id="{5F5E0F10-6860-A718-F389-0C0C81705F6E}"/>
                    </a:ext>
                  </a:extLst>
                </p:cNvPr>
                <p:cNvPicPr/>
                <p:nvPr/>
              </p:nvPicPr>
              <p:blipFill>
                <a:blip r:embed="rId308"/>
                <a:stretch>
                  <a:fillRect/>
                </a:stretch>
              </p:blipFill>
              <p:spPr>
                <a:xfrm>
                  <a:off x="10885889" y="6639829"/>
                  <a:ext cx="26064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88" name="Ink 187">
                  <a:extLst>
                    <a:ext uri="{FF2B5EF4-FFF2-40B4-BE49-F238E27FC236}">
                      <a16:creationId xmlns:a16="http://schemas.microsoft.com/office/drawing/2014/main" id="{0A6D4C3B-4A26-2ECA-1059-D80B17929B02}"/>
                    </a:ext>
                  </a:extLst>
                </p14:cNvPr>
                <p14:cNvContentPartPr/>
                <p14:nvPr/>
              </p14:nvContentPartPr>
              <p14:xfrm>
                <a:off x="11179289" y="6581869"/>
                <a:ext cx="112680" cy="105480"/>
              </p14:xfrm>
            </p:contentPart>
          </mc:Choice>
          <mc:Fallback xmlns="">
            <p:pic>
              <p:nvPicPr>
                <p:cNvPr id="188" name="Ink 187">
                  <a:extLst>
                    <a:ext uri="{FF2B5EF4-FFF2-40B4-BE49-F238E27FC236}">
                      <a16:creationId xmlns:a16="http://schemas.microsoft.com/office/drawing/2014/main" id="{0A6D4C3B-4A26-2ECA-1059-D80B17929B02}"/>
                    </a:ext>
                  </a:extLst>
                </p:cNvPr>
                <p:cNvPicPr/>
                <p:nvPr/>
              </p:nvPicPr>
              <p:blipFill>
                <a:blip r:embed="rId310"/>
                <a:stretch>
                  <a:fillRect/>
                </a:stretch>
              </p:blipFill>
              <p:spPr>
                <a:xfrm>
                  <a:off x="11173169" y="6575749"/>
                  <a:ext cx="12492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89" name="Ink 188">
                  <a:extLst>
                    <a:ext uri="{FF2B5EF4-FFF2-40B4-BE49-F238E27FC236}">
                      <a16:creationId xmlns:a16="http://schemas.microsoft.com/office/drawing/2014/main" id="{F0E5D44A-0268-C00C-19D1-CD10A2B80B01}"/>
                    </a:ext>
                  </a:extLst>
                </p14:cNvPr>
                <p14:cNvContentPartPr/>
                <p14:nvPr/>
              </p14:nvContentPartPr>
              <p14:xfrm>
                <a:off x="11464769" y="6439309"/>
                <a:ext cx="188280" cy="252000"/>
              </p14:xfrm>
            </p:contentPart>
          </mc:Choice>
          <mc:Fallback xmlns="">
            <p:pic>
              <p:nvPicPr>
                <p:cNvPr id="189" name="Ink 188">
                  <a:extLst>
                    <a:ext uri="{FF2B5EF4-FFF2-40B4-BE49-F238E27FC236}">
                      <a16:creationId xmlns:a16="http://schemas.microsoft.com/office/drawing/2014/main" id="{F0E5D44A-0268-C00C-19D1-CD10A2B80B01}"/>
                    </a:ext>
                  </a:extLst>
                </p:cNvPr>
                <p:cNvPicPr/>
                <p:nvPr/>
              </p:nvPicPr>
              <p:blipFill>
                <a:blip r:embed="rId312"/>
                <a:stretch>
                  <a:fillRect/>
                </a:stretch>
              </p:blipFill>
              <p:spPr>
                <a:xfrm>
                  <a:off x="11458649" y="6433189"/>
                  <a:ext cx="2005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90" name="Ink 189">
                  <a:extLst>
                    <a:ext uri="{FF2B5EF4-FFF2-40B4-BE49-F238E27FC236}">
                      <a16:creationId xmlns:a16="http://schemas.microsoft.com/office/drawing/2014/main" id="{C887EF89-5E0B-A135-A20F-4DF81BFB1C5A}"/>
                    </a:ext>
                  </a:extLst>
                </p14:cNvPr>
                <p14:cNvContentPartPr/>
                <p14:nvPr/>
              </p14:nvContentPartPr>
              <p14:xfrm>
                <a:off x="11693009" y="6495469"/>
                <a:ext cx="115560" cy="97920"/>
              </p14:xfrm>
            </p:contentPart>
          </mc:Choice>
          <mc:Fallback xmlns="">
            <p:pic>
              <p:nvPicPr>
                <p:cNvPr id="190" name="Ink 189">
                  <a:extLst>
                    <a:ext uri="{FF2B5EF4-FFF2-40B4-BE49-F238E27FC236}">
                      <a16:creationId xmlns:a16="http://schemas.microsoft.com/office/drawing/2014/main" id="{C887EF89-5E0B-A135-A20F-4DF81BFB1C5A}"/>
                    </a:ext>
                  </a:extLst>
                </p:cNvPr>
                <p:cNvPicPr/>
                <p:nvPr/>
              </p:nvPicPr>
              <p:blipFill>
                <a:blip r:embed="rId314"/>
                <a:stretch>
                  <a:fillRect/>
                </a:stretch>
              </p:blipFill>
              <p:spPr>
                <a:xfrm>
                  <a:off x="11686889" y="6489349"/>
                  <a:ext cx="12780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91" name="Ink 190">
                  <a:extLst>
                    <a:ext uri="{FF2B5EF4-FFF2-40B4-BE49-F238E27FC236}">
                      <a16:creationId xmlns:a16="http://schemas.microsoft.com/office/drawing/2014/main" id="{D5A737F9-6987-8106-4768-CD24A5557AC5}"/>
                    </a:ext>
                  </a:extLst>
                </p14:cNvPr>
                <p14:cNvContentPartPr/>
                <p14:nvPr/>
              </p14:nvContentPartPr>
              <p14:xfrm>
                <a:off x="11852129" y="6458389"/>
                <a:ext cx="86040" cy="135360"/>
              </p14:xfrm>
            </p:contentPart>
          </mc:Choice>
          <mc:Fallback xmlns="">
            <p:pic>
              <p:nvPicPr>
                <p:cNvPr id="191" name="Ink 190">
                  <a:extLst>
                    <a:ext uri="{FF2B5EF4-FFF2-40B4-BE49-F238E27FC236}">
                      <a16:creationId xmlns:a16="http://schemas.microsoft.com/office/drawing/2014/main" id="{D5A737F9-6987-8106-4768-CD24A5557AC5}"/>
                    </a:ext>
                  </a:extLst>
                </p:cNvPr>
                <p:cNvPicPr/>
                <p:nvPr/>
              </p:nvPicPr>
              <p:blipFill>
                <a:blip r:embed="rId316"/>
                <a:stretch>
                  <a:fillRect/>
                </a:stretch>
              </p:blipFill>
              <p:spPr>
                <a:xfrm>
                  <a:off x="11846009" y="6452269"/>
                  <a:ext cx="9828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92" name="Ink 191">
                  <a:extLst>
                    <a:ext uri="{FF2B5EF4-FFF2-40B4-BE49-F238E27FC236}">
                      <a16:creationId xmlns:a16="http://schemas.microsoft.com/office/drawing/2014/main" id="{6B79CEA3-8705-F3D6-B060-25E1901BCD47}"/>
                    </a:ext>
                  </a:extLst>
                </p14:cNvPr>
                <p14:cNvContentPartPr/>
                <p14:nvPr/>
              </p14:nvContentPartPr>
              <p14:xfrm>
                <a:off x="11970209" y="6385669"/>
                <a:ext cx="160200" cy="136800"/>
              </p14:xfrm>
            </p:contentPart>
          </mc:Choice>
          <mc:Fallback xmlns="">
            <p:pic>
              <p:nvPicPr>
                <p:cNvPr id="192" name="Ink 191">
                  <a:extLst>
                    <a:ext uri="{FF2B5EF4-FFF2-40B4-BE49-F238E27FC236}">
                      <a16:creationId xmlns:a16="http://schemas.microsoft.com/office/drawing/2014/main" id="{6B79CEA3-8705-F3D6-B060-25E1901BCD47}"/>
                    </a:ext>
                  </a:extLst>
                </p:cNvPr>
                <p:cNvPicPr/>
                <p:nvPr/>
              </p:nvPicPr>
              <p:blipFill>
                <a:blip r:embed="rId318"/>
                <a:stretch>
                  <a:fillRect/>
                </a:stretch>
              </p:blipFill>
              <p:spPr>
                <a:xfrm>
                  <a:off x="11964089" y="6379549"/>
                  <a:ext cx="172440" cy="149040"/>
                </a:xfrm>
                <a:prstGeom prst="rect">
                  <a:avLst/>
                </a:prstGeom>
              </p:spPr>
            </p:pic>
          </mc:Fallback>
        </mc:AlternateContent>
      </p:grpSp>
    </p:spTree>
    <p:extLst>
      <p:ext uri="{BB962C8B-B14F-4D97-AF65-F5344CB8AC3E}">
        <p14:creationId xmlns:p14="http://schemas.microsoft.com/office/powerpoint/2010/main" val="2772542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DB465-7BA1-E111-E8A8-4B4F813DA4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E3E7AD-D543-2301-537D-DD30A7886905}"/>
              </a:ext>
            </a:extLst>
          </p:cNvPr>
          <p:cNvSpPr>
            <a:spLocks noGrp="1"/>
          </p:cNvSpPr>
          <p:nvPr>
            <p:ph type="title"/>
          </p:nvPr>
        </p:nvSpPr>
        <p:spPr/>
        <p:txBody>
          <a:bodyPr/>
          <a:lstStyle/>
          <a:p>
            <a:r>
              <a:rPr lang="en-US" dirty="0"/>
              <a:t>Oversampling</a:t>
            </a:r>
          </a:p>
        </p:txBody>
      </p:sp>
      <p:sp>
        <p:nvSpPr>
          <p:cNvPr id="3" name="Content Placeholder 2">
            <a:extLst>
              <a:ext uri="{FF2B5EF4-FFF2-40B4-BE49-F238E27FC236}">
                <a16:creationId xmlns:a16="http://schemas.microsoft.com/office/drawing/2014/main" id="{85D98886-1C88-450F-0D2D-38CEB7A4D5CF}"/>
              </a:ext>
            </a:extLst>
          </p:cNvPr>
          <p:cNvSpPr>
            <a:spLocks noGrp="1"/>
          </p:cNvSpPr>
          <p:nvPr>
            <p:ph idx="1"/>
          </p:nvPr>
        </p:nvSpPr>
        <p:spPr>
          <a:xfrm>
            <a:off x="0" y="1825625"/>
            <a:ext cx="12192000" cy="4698188"/>
          </a:xfrm>
        </p:spPr>
        <p:txBody>
          <a:bodyPr>
            <a:normAutofit/>
          </a:bodyPr>
          <a:lstStyle/>
          <a:p>
            <a:r>
              <a:rPr lang="en-US" dirty="0"/>
              <a:t>The Matlab </a:t>
            </a:r>
            <a:r>
              <a:rPr lang="en-US" dirty="0" err="1"/>
              <a:t>interpft</a:t>
            </a:r>
            <a:r>
              <a:rPr lang="en-US" dirty="0"/>
              <a:t> function does the zero padding for complex baseband and handles the special cases of even and odd numbers of points.</a:t>
            </a:r>
          </a:p>
          <a:p>
            <a:r>
              <a:rPr lang="en-US" dirty="0"/>
              <a:t>Here is a simple example of oversampling a SAR image and how to generate the corresponding time and spatial axes </a:t>
            </a:r>
            <a:r>
              <a:rPr lang="en-US" sz="2000" dirty="0"/>
              <a:t>(note: </a:t>
            </a:r>
            <a:r>
              <a:rPr lang="en-US" sz="2000" dirty="0" err="1"/>
              <a:t>time_sar</a:t>
            </a:r>
            <a:r>
              <a:rPr lang="en-US" sz="2000" dirty="0"/>
              <a:t> and </a:t>
            </a:r>
            <a:r>
              <a:rPr lang="en-US" sz="2000" dirty="0" err="1"/>
              <a:t>x_sar</a:t>
            </a:r>
            <a:r>
              <a:rPr lang="en-US" sz="2000" dirty="0"/>
              <a:t> represent the axes of </a:t>
            </a:r>
            <a:r>
              <a:rPr lang="en-US" sz="2000" dirty="0" err="1"/>
              <a:t>sar_image</a:t>
            </a:r>
            <a:r>
              <a:rPr lang="en-US" sz="2000" dirty="0"/>
              <a:t> </a:t>
            </a:r>
            <a:r>
              <a:rPr lang="en-US" sz="2000" i="1" dirty="0"/>
              <a:t>before </a:t>
            </a:r>
            <a:r>
              <a:rPr lang="en-US" sz="2000" dirty="0"/>
              <a:t>oversampling)</a:t>
            </a:r>
            <a:endParaRPr lang="en-US" dirty="0"/>
          </a:p>
          <a:p>
            <a:pPr marL="0" indent="0">
              <a:buNone/>
            </a:pPr>
            <a:endParaRPr lang="en-US" sz="1800" b="0" i="0" dirty="0">
              <a:effectLst/>
              <a:latin typeface="Menlo"/>
            </a:endParaRPr>
          </a:p>
          <a:p>
            <a:pPr marL="0" indent="0">
              <a:buNone/>
            </a:pPr>
            <a:r>
              <a:rPr lang="en-US" sz="1600" b="0" i="0" dirty="0">
                <a:effectLst/>
                <a:latin typeface="Courier New" panose="02070309020205020404" pitchFamily="49" charset="0"/>
                <a:cs typeface="Courier New" panose="02070309020205020404" pitchFamily="49" charset="0"/>
              </a:rPr>
              <a:t>Mt = 8;</a:t>
            </a:r>
          </a:p>
          <a:p>
            <a:pPr marL="0" indent="0">
              <a:buNone/>
            </a:pPr>
            <a:r>
              <a:rPr lang="en-US" sz="1600" b="0" i="0" dirty="0" err="1">
                <a:effectLst/>
                <a:latin typeface="Courier New" panose="02070309020205020404" pitchFamily="49" charset="0"/>
                <a:cs typeface="Courier New" panose="02070309020205020404" pitchFamily="49" charset="0"/>
              </a:rPr>
              <a:t>time_sar_Mt</a:t>
            </a:r>
            <a:r>
              <a:rPr lang="en-US" sz="1600" b="0" i="0" dirty="0">
                <a:effectLst/>
                <a:latin typeface="Courier New" panose="02070309020205020404" pitchFamily="49" charset="0"/>
                <a:cs typeface="Courier New" panose="02070309020205020404" pitchFamily="49" charset="0"/>
              </a:rPr>
              <a:t> = </a:t>
            </a:r>
            <a:r>
              <a:rPr lang="en-US" sz="1600" b="0" i="0" dirty="0" err="1">
                <a:effectLst/>
                <a:latin typeface="Courier New" panose="02070309020205020404" pitchFamily="49" charset="0"/>
                <a:cs typeface="Courier New" panose="02070309020205020404" pitchFamily="49" charset="0"/>
              </a:rPr>
              <a:t>time_sar</a:t>
            </a:r>
            <a:r>
              <a:rPr lang="en-US" sz="1600" b="0" i="0" dirty="0">
                <a:effectLst/>
                <a:latin typeface="Courier New" panose="02070309020205020404" pitchFamily="49" charset="0"/>
                <a:cs typeface="Courier New" panose="02070309020205020404" pitchFamily="49" charset="0"/>
              </a:rPr>
              <a:t>(1) + dt/Mt*(0:Nt_sar*Mt-1).';</a:t>
            </a:r>
          </a:p>
          <a:p>
            <a:pPr marL="0" indent="0">
              <a:buNone/>
            </a:pPr>
            <a:r>
              <a:rPr lang="en-US" sz="1600" b="0" i="0" dirty="0">
                <a:effectLst/>
                <a:latin typeface="Courier New" panose="02070309020205020404" pitchFamily="49" charset="0"/>
                <a:cs typeface="Courier New" panose="02070309020205020404" pitchFamily="49" charset="0"/>
              </a:rPr>
              <a:t>Mx = 8;</a:t>
            </a:r>
          </a:p>
          <a:p>
            <a:pPr marL="0" indent="0">
              <a:buNone/>
            </a:pPr>
            <a:r>
              <a:rPr lang="en-US" sz="1600" b="0" i="0" dirty="0" err="1">
                <a:effectLst/>
                <a:latin typeface="Courier New" panose="02070309020205020404" pitchFamily="49" charset="0"/>
                <a:cs typeface="Courier New" panose="02070309020205020404" pitchFamily="49" charset="0"/>
              </a:rPr>
              <a:t>x_sar_Mx</a:t>
            </a:r>
            <a:r>
              <a:rPr lang="en-US" sz="1600" b="0" i="0" dirty="0">
                <a:effectLst/>
                <a:latin typeface="Courier New" panose="02070309020205020404" pitchFamily="49" charset="0"/>
                <a:cs typeface="Courier New" panose="02070309020205020404" pitchFamily="49" charset="0"/>
              </a:rPr>
              <a:t> = </a:t>
            </a:r>
            <a:r>
              <a:rPr lang="en-US" sz="1600" b="0" i="0" dirty="0" err="1">
                <a:effectLst/>
                <a:latin typeface="Courier New" panose="02070309020205020404" pitchFamily="49" charset="0"/>
                <a:cs typeface="Courier New" panose="02070309020205020404" pitchFamily="49" charset="0"/>
              </a:rPr>
              <a:t>x_sar</a:t>
            </a:r>
            <a:r>
              <a:rPr lang="en-US" sz="1600" b="0" i="0" dirty="0">
                <a:effectLst/>
                <a:latin typeface="Courier New" panose="02070309020205020404" pitchFamily="49" charset="0"/>
                <a:cs typeface="Courier New" panose="02070309020205020404" pitchFamily="49" charset="0"/>
              </a:rPr>
              <a:t>(1) + </a:t>
            </a:r>
            <a:r>
              <a:rPr lang="en-US" sz="1600" b="0" i="0" dirty="0" err="1">
                <a:effectLst/>
                <a:latin typeface="Courier New" panose="02070309020205020404" pitchFamily="49" charset="0"/>
                <a:cs typeface="Courier New" panose="02070309020205020404" pitchFamily="49" charset="0"/>
              </a:rPr>
              <a:t>sigma_x</a:t>
            </a:r>
            <a:r>
              <a:rPr lang="en-US" sz="1600" b="0" i="0" dirty="0">
                <a:effectLst/>
                <a:latin typeface="Courier New" panose="02070309020205020404" pitchFamily="49" charset="0"/>
                <a:cs typeface="Courier New" panose="02070309020205020404" pitchFamily="49" charset="0"/>
              </a:rPr>
              <a:t>/Mx*(0:Nx_sar*Mx-1).’;</a:t>
            </a:r>
            <a:br>
              <a:rPr lang="en-US" sz="1600" b="0" i="0" dirty="0">
                <a:effectLst/>
                <a:latin typeface="Courier New" panose="02070309020205020404" pitchFamily="49" charset="0"/>
                <a:cs typeface="Courier New" panose="02070309020205020404" pitchFamily="49" charset="0"/>
              </a:rPr>
            </a:br>
            <a:endParaRPr lang="en-US" sz="1600" b="0" i="0" dirty="0">
              <a:effectLst/>
              <a:latin typeface="Courier New" panose="02070309020205020404" pitchFamily="49" charset="0"/>
              <a:cs typeface="Courier New" panose="02070309020205020404" pitchFamily="49" charset="0"/>
            </a:endParaRPr>
          </a:p>
          <a:p>
            <a:pPr marL="0" indent="0">
              <a:buNone/>
            </a:pPr>
            <a:r>
              <a:rPr lang="en-US" sz="1600" b="0" i="0" dirty="0" err="1">
                <a:effectLst/>
                <a:latin typeface="Courier New" panose="02070309020205020404" pitchFamily="49" charset="0"/>
                <a:cs typeface="Courier New" panose="02070309020205020404" pitchFamily="49" charset="0"/>
              </a:rPr>
              <a:t>sar_image_M</a:t>
            </a:r>
            <a:r>
              <a:rPr lang="en-US" sz="1600" b="0" i="0" dirty="0">
                <a:effectLst/>
                <a:latin typeface="Courier New" panose="02070309020205020404" pitchFamily="49" charset="0"/>
                <a:cs typeface="Courier New" panose="02070309020205020404" pitchFamily="49" charset="0"/>
              </a:rPr>
              <a:t> = </a:t>
            </a:r>
            <a:r>
              <a:rPr lang="en-US" sz="1600" b="0" i="0" dirty="0" err="1">
                <a:effectLst/>
                <a:latin typeface="Courier New" panose="02070309020205020404" pitchFamily="49" charset="0"/>
                <a:cs typeface="Courier New" panose="02070309020205020404" pitchFamily="49" charset="0"/>
              </a:rPr>
              <a:t>interpft</a:t>
            </a:r>
            <a:r>
              <a:rPr lang="en-US" sz="1600" b="0" i="0" dirty="0">
                <a:effectLst/>
                <a:latin typeface="Courier New" panose="02070309020205020404" pitchFamily="49" charset="0"/>
                <a:cs typeface="Courier New" panose="02070309020205020404" pitchFamily="49" charset="0"/>
              </a:rPr>
              <a:t>(</a:t>
            </a:r>
            <a:r>
              <a:rPr lang="en-US" sz="1600" b="0" i="0" dirty="0" err="1">
                <a:effectLst/>
                <a:latin typeface="Courier New" panose="02070309020205020404" pitchFamily="49" charset="0"/>
                <a:cs typeface="Courier New" panose="02070309020205020404" pitchFamily="49" charset="0"/>
              </a:rPr>
              <a:t>interpft</a:t>
            </a:r>
            <a:r>
              <a:rPr lang="en-US" sz="1600" b="0" i="0" dirty="0">
                <a:effectLst/>
                <a:latin typeface="Courier New" panose="02070309020205020404" pitchFamily="49" charset="0"/>
                <a:cs typeface="Courier New" panose="02070309020205020404" pitchFamily="49" charset="0"/>
              </a:rPr>
              <a:t>(</a:t>
            </a:r>
            <a:r>
              <a:rPr lang="en-US" sz="1600" b="0" i="0" dirty="0" err="1">
                <a:effectLst/>
                <a:latin typeface="Courier New" panose="02070309020205020404" pitchFamily="49" charset="0"/>
                <a:cs typeface="Courier New" panose="02070309020205020404" pitchFamily="49" charset="0"/>
              </a:rPr>
              <a:t>sar_image,size</a:t>
            </a:r>
            <a:r>
              <a:rPr lang="en-US" sz="1600" b="0" i="0" dirty="0">
                <a:effectLst/>
                <a:latin typeface="Courier New" panose="02070309020205020404" pitchFamily="49" charset="0"/>
                <a:cs typeface="Courier New" panose="02070309020205020404" pitchFamily="49" charset="0"/>
              </a:rPr>
              <a:t>(sar_image,1)*Mt,1),size(sar_image,2)*Mx,2);</a:t>
            </a:r>
            <a:endParaRPr 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572765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1637-B134-DC47-7FE1-527192B791C3}"/>
              </a:ext>
            </a:extLst>
          </p:cNvPr>
          <p:cNvSpPr>
            <a:spLocks noGrp="1"/>
          </p:cNvSpPr>
          <p:nvPr>
            <p:ph type="title"/>
          </p:nvPr>
        </p:nvSpPr>
        <p:spPr/>
        <p:txBody>
          <a:bodyPr/>
          <a:lstStyle/>
          <a:p>
            <a:r>
              <a:rPr lang="en-US" dirty="0"/>
              <a:t>Oversampling</a:t>
            </a:r>
          </a:p>
        </p:txBody>
      </p:sp>
      <p:sp>
        <p:nvSpPr>
          <p:cNvPr id="3" name="Content Placeholder 2">
            <a:extLst>
              <a:ext uri="{FF2B5EF4-FFF2-40B4-BE49-F238E27FC236}">
                <a16:creationId xmlns:a16="http://schemas.microsoft.com/office/drawing/2014/main" id="{377D76CF-328F-A38F-42C5-08298819D780}"/>
              </a:ext>
            </a:extLst>
          </p:cNvPr>
          <p:cNvSpPr>
            <a:spLocks noGrp="1"/>
          </p:cNvSpPr>
          <p:nvPr>
            <p:ph idx="1"/>
          </p:nvPr>
        </p:nvSpPr>
        <p:spPr/>
        <p:txBody>
          <a:bodyPr/>
          <a:lstStyle/>
          <a:p>
            <a:r>
              <a:rPr lang="en-US" dirty="0"/>
              <a:t>The “zero” point of the time and space IDFT does not move with oversampling via zero-padding. The sample spacing and number of points just need to be updated then and added to the old zero location.</a:t>
            </a:r>
          </a:p>
          <a:p>
            <a:pPr marL="0" indent="0">
              <a:buNone/>
            </a:pPr>
            <a:endParaRPr lang="en-US" dirty="0"/>
          </a:p>
        </p:txBody>
      </p:sp>
    </p:spTree>
    <p:extLst>
      <p:ext uri="{BB962C8B-B14F-4D97-AF65-F5344CB8AC3E}">
        <p14:creationId xmlns:p14="http://schemas.microsoft.com/office/powerpoint/2010/main" val="1018037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95A0C-9F9D-BB99-DEF9-DE2204220F49}"/>
              </a:ext>
            </a:extLst>
          </p:cNvPr>
          <p:cNvSpPr>
            <a:spLocks noGrp="1"/>
          </p:cNvSpPr>
          <p:nvPr>
            <p:ph type="title"/>
          </p:nvPr>
        </p:nvSpPr>
        <p:spPr/>
        <p:txBody>
          <a:bodyPr/>
          <a:lstStyle/>
          <a:p>
            <a:r>
              <a:rPr lang="en-US" dirty="0"/>
              <a:t>Oversampling</a:t>
            </a:r>
          </a:p>
        </p:txBody>
      </p:sp>
      <p:sp>
        <p:nvSpPr>
          <p:cNvPr id="3" name="Content Placeholder 2">
            <a:extLst>
              <a:ext uri="{FF2B5EF4-FFF2-40B4-BE49-F238E27FC236}">
                <a16:creationId xmlns:a16="http://schemas.microsoft.com/office/drawing/2014/main" id="{03EBC5CA-9E37-F783-E9ED-C77033A7E1D5}"/>
              </a:ext>
            </a:extLst>
          </p:cNvPr>
          <p:cNvSpPr>
            <a:spLocks noGrp="1"/>
          </p:cNvSpPr>
          <p:nvPr>
            <p:ph idx="1"/>
          </p:nvPr>
        </p:nvSpPr>
        <p:spPr/>
        <p:txBody>
          <a:bodyPr/>
          <a:lstStyle/>
          <a:p>
            <a:r>
              <a:rPr lang="en-US" dirty="0"/>
              <a:t>What about zero padding time and space to oversample in the frequency and wavenumber domains?</a:t>
            </a:r>
          </a:p>
          <a:p>
            <a:r>
              <a:rPr lang="en-US" dirty="0"/>
              <a:t>Usually the zero padding should be done at the end (i.e. NOT with </a:t>
            </a:r>
            <a:r>
              <a:rPr lang="en-US" dirty="0" err="1"/>
              <a:t>interpft</a:t>
            </a:r>
            <a:r>
              <a:rPr lang="en-US" dirty="0"/>
              <a:t>). This is because we assume the data are time or space gated and therefore everything outside our original gate is zero so that if those samples are added back with zero padding, there values really should be zero </a:t>
            </a:r>
            <a:r>
              <a:rPr lang="en-US"/>
              <a:t>at this point.</a:t>
            </a:r>
            <a:endParaRPr lang="en-US" dirty="0"/>
          </a:p>
          <a:p>
            <a:r>
              <a:rPr lang="en-US" dirty="0"/>
              <a:t>The centroid of the spectrum does not shift and again the axes should be generated in the usual way by adjusting the spacing and number of points and re-generating just like the original axes.</a:t>
            </a:r>
          </a:p>
        </p:txBody>
      </p:sp>
    </p:spTree>
    <p:extLst>
      <p:ext uri="{BB962C8B-B14F-4D97-AF65-F5344CB8AC3E}">
        <p14:creationId xmlns:p14="http://schemas.microsoft.com/office/powerpoint/2010/main" val="29923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A5D52-907C-C907-4670-E8DC1E092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AEF0A-CF4D-CAF5-DDA4-AFCFE1E1F7E0}"/>
              </a:ext>
            </a:extLst>
          </p:cNvPr>
          <p:cNvSpPr>
            <a:spLocks noGrp="1"/>
          </p:cNvSpPr>
          <p:nvPr>
            <p:ph type="title"/>
          </p:nvPr>
        </p:nvSpPr>
        <p:spPr/>
        <p:txBody>
          <a:bodyPr/>
          <a:lstStyle/>
          <a:p>
            <a:r>
              <a:rPr lang="en-US" dirty="0"/>
              <a:t>Oversampling</a:t>
            </a:r>
          </a:p>
        </p:txBody>
      </p:sp>
      <p:sp>
        <p:nvSpPr>
          <p:cNvPr id="3" name="Content Placeholder 2">
            <a:extLst>
              <a:ext uri="{FF2B5EF4-FFF2-40B4-BE49-F238E27FC236}">
                <a16:creationId xmlns:a16="http://schemas.microsoft.com/office/drawing/2014/main" id="{57961A8C-9B1B-B704-332C-A9B086A19A28}"/>
              </a:ext>
            </a:extLst>
          </p:cNvPr>
          <p:cNvSpPr>
            <a:spLocks noGrp="1"/>
          </p:cNvSpPr>
          <p:nvPr>
            <p:ph idx="1"/>
          </p:nvPr>
        </p:nvSpPr>
        <p:spPr/>
        <p:txBody>
          <a:bodyPr/>
          <a:lstStyle/>
          <a:p>
            <a:r>
              <a:rPr lang="en-US" dirty="0"/>
              <a:t>Essential for checking SAR accuracy of main lobes and side lobes</a:t>
            </a:r>
          </a:p>
          <a:p>
            <a:r>
              <a:rPr lang="en-US" dirty="0"/>
              <a:t>This example shows how to correctly create oversampled axes for </a:t>
            </a:r>
            <a:r>
              <a:rPr lang="en-US" dirty="0" err="1"/>
              <a:t>interpft</a:t>
            </a:r>
            <a:r>
              <a:rPr lang="en-US" dirty="0"/>
              <a:t>.</a:t>
            </a:r>
          </a:p>
          <a:p>
            <a:r>
              <a:rPr lang="en-US" dirty="0" err="1"/>
              <a:t>time_sar</a:t>
            </a:r>
            <a:r>
              <a:rPr lang="en-US" dirty="0"/>
              <a:t> and </a:t>
            </a:r>
            <a:r>
              <a:rPr lang="en-US" dirty="0" err="1"/>
              <a:t>x_sar</a:t>
            </a:r>
            <a:r>
              <a:rPr lang="en-US" dirty="0"/>
              <a:t> represent the axes of </a:t>
            </a:r>
            <a:r>
              <a:rPr lang="en-US" dirty="0" err="1"/>
              <a:t>sar_image</a:t>
            </a:r>
            <a:r>
              <a:rPr lang="en-US" dirty="0"/>
              <a:t> before oversampling</a:t>
            </a:r>
          </a:p>
          <a:p>
            <a:pPr marL="0" indent="0">
              <a:buNone/>
            </a:pPr>
            <a:r>
              <a:rPr lang="en-US" sz="1800" b="0" i="0" dirty="0">
                <a:effectLst/>
                <a:latin typeface="Menlo"/>
              </a:rPr>
              <a:t>Mt = 8;</a:t>
            </a:r>
          </a:p>
          <a:p>
            <a:pPr marL="0" indent="0">
              <a:buNone/>
            </a:pPr>
            <a:r>
              <a:rPr lang="en-US" sz="1800" b="0" i="0" dirty="0" err="1">
                <a:effectLst/>
                <a:latin typeface="Menlo"/>
              </a:rPr>
              <a:t>time_sar_Mt</a:t>
            </a:r>
            <a:r>
              <a:rPr lang="en-US" sz="1800" b="0" i="0" dirty="0">
                <a:effectLst/>
                <a:latin typeface="Menlo"/>
              </a:rPr>
              <a:t> = </a:t>
            </a:r>
            <a:r>
              <a:rPr lang="en-US" sz="1800" b="0" i="0" dirty="0" err="1">
                <a:effectLst/>
                <a:latin typeface="Menlo"/>
              </a:rPr>
              <a:t>time_sar</a:t>
            </a:r>
            <a:r>
              <a:rPr lang="en-US" sz="1800" b="0" i="0" dirty="0">
                <a:effectLst/>
                <a:latin typeface="Menlo"/>
              </a:rPr>
              <a:t>(1) + dt/Mt*(0:Nt_sar*Mt-1).';</a:t>
            </a:r>
          </a:p>
          <a:p>
            <a:pPr marL="0" indent="0">
              <a:buNone/>
            </a:pPr>
            <a:r>
              <a:rPr lang="en-US" sz="1800" b="0" i="0" dirty="0">
                <a:effectLst/>
                <a:latin typeface="Menlo"/>
              </a:rPr>
              <a:t>Mx = 8;</a:t>
            </a:r>
          </a:p>
          <a:p>
            <a:pPr marL="0" indent="0">
              <a:buNone/>
            </a:pPr>
            <a:r>
              <a:rPr lang="en-US" sz="1800" b="0" i="0" dirty="0" err="1">
                <a:effectLst/>
                <a:latin typeface="Menlo"/>
              </a:rPr>
              <a:t>x_sar_Mx</a:t>
            </a:r>
            <a:r>
              <a:rPr lang="en-US" sz="1800" b="0" i="0" dirty="0">
                <a:effectLst/>
                <a:latin typeface="Menlo"/>
              </a:rPr>
              <a:t> = </a:t>
            </a:r>
            <a:r>
              <a:rPr lang="en-US" sz="1800" b="0" i="0" dirty="0" err="1">
                <a:effectLst/>
                <a:latin typeface="Menlo"/>
              </a:rPr>
              <a:t>x_sar</a:t>
            </a:r>
            <a:r>
              <a:rPr lang="en-US" sz="1800" b="0" i="0" dirty="0">
                <a:effectLst/>
                <a:latin typeface="Menlo"/>
              </a:rPr>
              <a:t>(1) + </a:t>
            </a:r>
            <a:r>
              <a:rPr lang="en-US" sz="1800" b="0" i="0" dirty="0" err="1">
                <a:effectLst/>
                <a:latin typeface="Menlo"/>
              </a:rPr>
              <a:t>sigma_x</a:t>
            </a:r>
            <a:r>
              <a:rPr lang="en-US" sz="1800" b="0" i="0" dirty="0">
                <a:effectLst/>
                <a:latin typeface="Menlo"/>
              </a:rPr>
              <a:t>/Mx*(0:Nx_sar*Mx-1).';</a:t>
            </a:r>
          </a:p>
          <a:p>
            <a:pPr marL="0" indent="0">
              <a:buNone/>
            </a:pPr>
            <a:r>
              <a:rPr lang="en-US" sz="1800" b="0" i="0" dirty="0" err="1">
                <a:effectLst/>
                <a:latin typeface="Menlo"/>
              </a:rPr>
              <a:t>sar_image_M</a:t>
            </a:r>
            <a:r>
              <a:rPr lang="en-US" sz="1800" b="0" i="0" dirty="0">
                <a:effectLst/>
                <a:latin typeface="Menlo"/>
              </a:rPr>
              <a:t> = </a:t>
            </a:r>
            <a:r>
              <a:rPr lang="en-US" sz="1800" b="0" i="0" dirty="0" err="1">
                <a:effectLst/>
                <a:latin typeface="Menlo"/>
              </a:rPr>
              <a:t>interpft</a:t>
            </a:r>
            <a:r>
              <a:rPr lang="en-US" sz="1800" b="0" i="0" dirty="0">
                <a:effectLst/>
                <a:latin typeface="Menlo"/>
              </a:rPr>
              <a:t>(</a:t>
            </a:r>
            <a:r>
              <a:rPr lang="en-US" sz="1800" b="0" i="0" dirty="0" err="1">
                <a:effectLst/>
                <a:latin typeface="Menlo"/>
              </a:rPr>
              <a:t>interpft</a:t>
            </a:r>
            <a:r>
              <a:rPr lang="en-US" sz="1800" b="0" i="0" dirty="0">
                <a:effectLst/>
                <a:latin typeface="Menlo"/>
              </a:rPr>
              <a:t>(</a:t>
            </a:r>
            <a:r>
              <a:rPr lang="en-US" sz="1800" b="0" i="0" dirty="0" err="1">
                <a:effectLst/>
                <a:latin typeface="Menlo"/>
              </a:rPr>
              <a:t>sar_image,size</a:t>
            </a:r>
            <a:r>
              <a:rPr lang="en-US" sz="1800" b="0" i="0" dirty="0">
                <a:effectLst/>
                <a:latin typeface="Menlo"/>
              </a:rPr>
              <a:t>(sar_image,1)*Mt,1),size(sar_image,2)*Mx,2);</a:t>
            </a:r>
          </a:p>
          <a:p>
            <a:endParaRPr lang="en-US" dirty="0"/>
          </a:p>
          <a:p>
            <a:endParaRPr lang="en-US" dirty="0"/>
          </a:p>
        </p:txBody>
      </p:sp>
    </p:spTree>
    <p:extLst>
      <p:ext uri="{BB962C8B-B14F-4D97-AF65-F5344CB8AC3E}">
        <p14:creationId xmlns:p14="http://schemas.microsoft.com/office/powerpoint/2010/main" val="3152544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63DC30-864B-D9E2-53C2-F91E0B6E5475}"/>
              </a:ext>
            </a:extLst>
          </p:cNvPr>
          <p:cNvSpPr>
            <a:spLocks noGrp="1"/>
          </p:cNvSpPr>
          <p:nvPr>
            <p:ph type="ctrTitle"/>
          </p:nvPr>
        </p:nvSpPr>
        <p:spPr/>
        <p:txBody>
          <a:bodyPr/>
          <a:lstStyle/>
          <a:p>
            <a:r>
              <a:rPr lang="en-US" dirty="0"/>
              <a:t>hw2_problem1.m</a:t>
            </a:r>
          </a:p>
        </p:txBody>
      </p:sp>
      <p:sp>
        <p:nvSpPr>
          <p:cNvPr id="5" name="Subtitle 4">
            <a:extLst>
              <a:ext uri="{FF2B5EF4-FFF2-40B4-BE49-F238E27FC236}">
                <a16:creationId xmlns:a16="http://schemas.microsoft.com/office/drawing/2014/main" id="{16A46D6B-9181-1A41-F9A1-62A286471C0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96646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D2849-B5B8-7E8E-9661-5671EDAB759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064A21F-D9D4-A372-5D43-AC10008E056D}"/>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3427264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1A2E3-8301-127C-D37F-C844C1D1DF1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63EDF0A-12C9-00EC-95EC-E7E9E1739450}"/>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3886144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15640-6248-A6F7-5548-96BF6B5305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90FB1F-0F0F-A8B7-6B44-493D29562CD5}"/>
              </a:ext>
            </a:extLst>
          </p:cNvPr>
          <p:cNvSpPr>
            <a:spLocks noGrp="1"/>
          </p:cNvSpPr>
          <p:nvPr>
            <p:ph type="ctrTitle"/>
          </p:nvPr>
        </p:nvSpPr>
        <p:spPr/>
        <p:txBody>
          <a:bodyPr/>
          <a:lstStyle/>
          <a:p>
            <a:r>
              <a:rPr lang="en-US" dirty="0"/>
              <a:t>hw2_problem2.m</a:t>
            </a:r>
          </a:p>
        </p:txBody>
      </p:sp>
      <p:sp>
        <p:nvSpPr>
          <p:cNvPr id="5" name="Subtitle 4">
            <a:extLst>
              <a:ext uri="{FF2B5EF4-FFF2-40B4-BE49-F238E27FC236}">
                <a16:creationId xmlns:a16="http://schemas.microsoft.com/office/drawing/2014/main" id="{F37D1727-B561-3F5B-5C20-5EDFE803650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89785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0BCA5-0B10-74AB-46E1-33FD12451221}"/>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C80AE368-CF7B-7567-0A1B-313F2A7F3478}"/>
              </a:ext>
            </a:extLst>
          </p:cNvPr>
          <p:cNvPicPr>
            <a:picLocks noGrp="1" noChangeAspect="1"/>
          </p:cNvPicPr>
          <p:nvPr>
            <p:ph idx="1"/>
          </p:nvPr>
        </p:nvPicPr>
        <p:blipFill>
          <a:blip r:embed="rId2"/>
          <a:stretch>
            <a:fillRect/>
          </a:stretch>
        </p:blipFill>
        <p:spPr>
          <a:xfrm>
            <a:off x="838200" y="1872875"/>
            <a:ext cx="10515600" cy="4256838"/>
          </a:xfrm>
          <a:prstGeom prst="rect">
            <a:avLst/>
          </a:prstGeom>
        </p:spPr>
      </p:pic>
    </p:spTree>
    <p:extLst>
      <p:ext uri="{BB962C8B-B14F-4D97-AF65-F5344CB8AC3E}">
        <p14:creationId xmlns:p14="http://schemas.microsoft.com/office/powerpoint/2010/main" val="2594884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002C6-49CC-6A10-C1F8-FF2955B70D7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2AD827F-C15F-0C26-D4AD-6C630958CA90}"/>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635002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5B10-B4E1-96F2-ED10-ADBFC163CC6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62D1F04-2193-34F5-A85F-BA8C19DC53AB}"/>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811704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160B4-3E34-3665-6C6C-CFF08DBD932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30757CC-E235-0FFE-A72A-16BFF2166EC3}"/>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1997417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7683A-6F52-6E9C-7651-37D6908A643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471D2FC-0397-35A5-9E5F-FCB527EA5727}"/>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3678798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5BF92-338A-EF88-3755-86DA4F02E50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6890723-F3D0-FCB0-AB38-724BC72CF189}"/>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3451969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560F3-3A1B-6D71-2C85-BB806908AC4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B0CF4DD-8349-9F9C-66B8-BADDEBBA83C1}"/>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3256443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DA75-5A3E-B801-0A68-30EC8EAF405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E0F228D-D7C2-A78F-B225-CCCE3728E1DB}"/>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3921822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7AD5-8FF0-CF22-AE7D-7E3BEBC02FB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AE55C1D-734D-42A2-2268-E274EAA5E3DC}"/>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1216924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CF44D-48F6-0678-9193-016CADA11764}"/>
              </a:ext>
            </a:extLst>
          </p:cNvPr>
          <p:cNvSpPr>
            <a:spLocks noGrp="1"/>
          </p:cNvSpPr>
          <p:nvPr>
            <p:ph type="ctrTitle"/>
          </p:nvPr>
        </p:nvSpPr>
        <p:spPr/>
        <p:txBody>
          <a:bodyPr/>
          <a:lstStyle/>
          <a:p>
            <a:r>
              <a:rPr lang="en-US" dirty="0"/>
              <a:t>hw2_problem3.m</a:t>
            </a:r>
          </a:p>
        </p:txBody>
      </p:sp>
      <p:sp>
        <p:nvSpPr>
          <p:cNvPr id="4" name="Subtitle 3">
            <a:extLst>
              <a:ext uri="{FF2B5EF4-FFF2-40B4-BE49-F238E27FC236}">
                <a16:creationId xmlns:a16="http://schemas.microsoft.com/office/drawing/2014/main" id="{135F160C-68DB-EB72-7DE7-AACB2AEB1D4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55504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D65F-0671-F1A0-10FD-73C63FA6501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7C2192D-6345-E993-B95B-4CEDDBF82FD2}"/>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2808231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039C-C02C-C4AA-37DF-C0E36881B31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FD257E9-F1BC-7A21-6B7E-ECB5A9BBAF73}"/>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852317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398B-C8B5-E3D5-C98A-5DADC9C2449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4A87AE9-BB6F-1CBD-6EA5-2BDB7D68A13B}"/>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1436418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6E119-D18A-12B7-081A-A19FEC919CA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04ED2E9-9433-C81B-119D-04D2C115029C}"/>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1665339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01267-6668-09CE-9499-4E63621A86E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F98DDAB-EE1D-71AE-03FF-E5CE33F6661C}"/>
              </a:ext>
            </a:extLst>
          </p:cNvPr>
          <p:cNvPicPr>
            <a:picLocks noGrp="1" noChangeAspect="1"/>
          </p:cNvPicPr>
          <p:nvPr>
            <p:ph idx="1"/>
          </p:nvPr>
        </p:nvPicPr>
        <p:blipFill>
          <a:blip r:embed="rId2"/>
          <a:stretch>
            <a:fillRect/>
          </a:stretch>
        </p:blipFill>
        <p:spPr>
          <a:xfrm>
            <a:off x="838200" y="2253502"/>
            <a:ext cx="10515600" cy="3495583"/>
          </a:xfrm>
          <a:prstGeom prst="rect">
            <a:avLst/>
          </a:prstGeom>
        </p:spPr>
      </p:pic>
    </p:spTree>
    <p:extLst>
      <p:ext uri="{BB962C8B-B14F-4D97-AF65-F5344CB8AC3E}">
        <p14:creationId xmlns:p14="http://schemas.microsoft.com/office/powerpoint/2010/main" val="1547368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62AE9-5FD6-573C-6798-821E8E8E21AE}"/>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0DB2341E-327F-AB6B-CC32-9BD4A474B522}"/>
              </a:ext>
            </a:extLst>
          </p:cNvPr>
          <p:cNvPicPr>
            <a:picLocks noGrp="1" noChangeAspect="1"/>
          </p:cNvPicPr>
          <p:nvPr>
            <p:ph idx="1"/>
          </p:nvPr>
        </p:nvPicPr>
        <p:blipFill>
          <a:blip r:embed="rId2"/>
          <a:stretch>
            <a:fillRect/>
          </a:stretch>
        </p:blipFill>
        <p:spPr>
          <a:xfrm>
            <a:off x="838200" y="1872875"/>
            <a:ext cx="10515600" cy="4256838"/>
          </a:xfrm>
          <a:prstGeom prst="rect">
            <a:avLst/>
          </a:prstGeom>
        </p:spPr>
      </p:pic>
    </p:spTree>
    <p:extLst>
      <p:ext uri="{BB962C8B-B14F-4D97-AF65-F5344CB8AC3E}">
        <p14:creationId xmlns:p14="http://schemas.microsoft.com/office/powerpoint/2010/main" val="3683099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5E4ED-3427-5FCE-DCFA-98BAA8A6C570}"/>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2EFE1106-DB5B-0784-2560-CC898DE2CA2B}"/>
              </a:ext>
            </a:extLst>
          </p:cNvPr>
          <p:cNvPicPr>
            <a:picLocks noGrp="1" noChangeAspect="1"/>
          </p:cNvPicPr>
          <p:nvPr>
            <p:ph idx="1"/>
          </p:nvPr>
        </p:nvPicPr>
        <p:blipFill>
          <a:blip r:embed="rId2"/>
          <a:stretch>
            <a:fillRect/>
          </a:stretch>
        </p:blipFill>
        <p:spPr>
          <a:xfrm>
            <a:off x="838200" y="1872875"/>
            <a:ext cx="10515600" cy="4256838"/>
          </a:xfrm>
          <a:prstGeom prst="rect">
            <a:avLst/>
          </a:prstGeom>
        </p:spPr>
      </p:pic>
    </p:spTree>
    <p:extLst>
      <p:ext uri="{BB962C8B-B14F-4D97-AF65-F5344CB8AC3E}">
        <p14:creationId xmlns:p14="http://schemas.microsoft.com/office/powerpoint/2010/main" val="1697554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5AB66-BFF8-6CB4-C104-7BD3809DFE86}"/>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8FA23FF9-4817-E19D-2547-911AC6FC4672}"/>
              </a:ext>
            </a:extLst>
          </p:cNvPr>
          <p:cNvPicPr>
            <a:picLocks noGrp="1" noChangeAspect="1"/>
          </p:cNvPicPr>
          <p:nvPr>
            <p:ph idx="1"/>
          </p:nvPr>
        </p:nvPicPr>
        <p:blipFill>
          <a:blip r:embed="rId2"/>
          <a:stretch>
            <a:fillRect/>
          </a:stretch>
        </p:blipFill>
        <p:spPr>
          <a:xfrm>
            <a:off x="838200" y="1872875"/>
            <a:ext cx="10515600" cy="4256838"/>
          </a:xfrm>
          <a:prstGeom prst="rect">
            <a:avLst/>
          </a:prstGeom>
        </p:spPr>
      </p:pic>
    </p:spTree>
    <p:extLst>
      <p:ext uri="{BB962C8B-B14F-4D97-AF65-F5344CB8AC3E}">
        <p14:creationId xmlns:p14="http://schemas.microsoft.com/office/powerpoint/2010/main" val="2147549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584AF-4763-BA39-A9C9-DB8E9342DBF9}"/>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38A9AD45-A6B1-1452-5C68-6313E8B214D6}"/>
              </a:ext>
            </a:extLst>
          </p:cNvPr>
          <p:cNvPicPr>
            <a:picLocks noGrp="1" noChangeAspect="1"/>
          </p:cNvPicPr>
          <p:nvPr>
            <p:ph idx="1"/>
          </p:nvPr>
        </p:nvPicPr>
        <p:blipFill>
          <a:blip r:embed="rId2"/>
          <a:stretch>
            <a:fillRect/>
          </a:stretch>
        </p:blipFill>
        <p:spPr>
          <a:xfrm>
            <a:off x="838200" y="1872875"/>
            <a:ext cx="10515600" cy="4256838"/>
          </a:xfrm>
          <a:prstGeom prst="rect">
            <a:avLst/>
          </a:prstGeom>
        </p:spPr>
      </p:pic>
    </p:spTree>
    <p:extLst>
      <p:ext uri="{BB962C8B-B14F-4D97-AF65-F5344CB8AC3E}">
        <p14:creationId xmlns:p14="http://schemas.microsoft.com/office/powerpoint/2010/main" val="216585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TotalTime>
  <Words>1461</Words>
  <Application>Microsoft Office PowerPoint</Application>
  <PresentationFormat>Widescreen</PresentationFormat>
  <Paragraphs>148</Paragraphs>
  <Slides>35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Aptos</vt:lpstr>
      <vt:lpstr>Aptos Display</vt:lpstr>
      <vt:lpstr>Arial</vt:lpstr>
      <vt:lpstr>Cambria Math</vt:lpstr>
      <vt:lpstr>Courier New</vt:lpstr>
      <vt:lpstr>Menlo</vt:lpstr>
      <vt:lpstr>Office Theme</vt:lpstr>
      <vt:lpstr>Time and Frequency Axis Definition</vt:lpstr>
      <vt:lpstr>Baseband</vt:lpstr>
      <vt:lpstr>PowerPoint Presentation</vt:lpstr>
      <vt:lpstr>LFM Chirp Signal Example</vt:lpstr>
      <vt:lpstr>fftshift and ifftshift </vt:lpstr>
      <vt:lpstr>Axis Definitions for Slow-Time and Space</vt:lpstr>
      <vt:lpstr>Oversampling</vt:lpstr>
      <vt:lpstr>Oversampling</vt:lpstr>
      <vt:lpstr>Oversampling</vt:lpstr>
      <vt:lpstr>Oversampling</vt:lpstr>
      <vt:lpstr>Oversampling</vt:lpstr>
      <vt:lpstr>Oversampling</vt:lpstr>
      <vt:lpstr>hw2_problem1.m</vt:lpstr>
      <vt:lpstr>PowerPoint Presentation</vt:lpstr>
      <vt:lpstr>PowerPoint Presentation</vt:lpstr>
      <vt:lpstr>hw2_problem2.m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hw2_problem3.m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Kansas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Paden, John D.</dc:creator>
  <cp:lastModifiedBy>Paden, John D.</cp:lastModifiedBy>
  <cp:revision>1</cp:revision>
  <dcterms:created xsi:type="dcterms:W3CDTF">2026-09-25T00:32:38Z</dcterms:created>
  <dcterms:modified xsi:type="dcterms:W3CDTF">2026-10-13T21:44:47Z</dcterms:modified>
</cp:coreProperties>
</file>